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Fira Sans" panose="020B0503050000020004" pitchFamily="34" charset="0"/>
      <p:regular r:id="rId20"/>
      <p:bold r:id="rId21"/>
      <p:italic r:id="rId22"/>
      <p:boldItalic r:id="rId23"/>
    </p:embeddedFont>
    <p:embeddedFont>
      <p:font typeface="Nunito SemiBold" panose="020F0502020204030204" pitchFamily="34" charset="0"/>
      <p:regular r:id="rId24"/>
      <p:bold r:id="rId25"/>
      <p:italic r:id="rId26"/>
      <p:boldItalic r:id="rId27"/>
    </p:embeddedFont>
    <p:embeddedFont>
      <p:font typeface="Open Sans" panose="020B0606030504020204" pitchFamily="34" charset="0"/>
      <p:regular r:id="rId28"/>
      <p:bold r:id="rId29"/>
      <p:italic r:id="rId30"/>
      <p:boldItalic r:id="rId31"/>
    </p:embeddedFont>
    <p:embeddedFont>
      <p:font typeface="Playfair Display" pitchFamily="2" charset="77"/>
      <p:regular r:id="rId32"/>
      <p:bold r:id="rId33"/>
      <p:italic r:id="rId34"/>
      <p:boldItalic r:id="rId35"/>
    </p:embeddedFont>
    <p:embeddedFont>
      <p:font typeface="Playfair Display Black" panose="020F0502020204030204" pitchFamily="34" charset="0"/>
      <p:bold r:id="rId36"/>
      <p:italic r:id="rId37"/>
      <p:boldItalic r:id="rId38"/>
    </p:embeddedFont>
    <p:embeddedFont>
      <p:font typeface="Playfair Display ExtraBold" pitchFamily="2" charset="77"/>
      <p:bold r:id="rId39"/>
      <p:italic r:id="rId40"/>
      <p:boldItalic r:id="rId41"/>
    </p:embeddedFont>
    <p:embeddedFont>
      <p:font typeface="Source Sans Pro" panose="020B0503030403020204" pitchFamily="34" charset="0"/>
      <p:regular r:id="rId42"/>
      <p:bold r:id="rId43"/>
      <p:italic r:id="rId44"/>
      <p:boldItalic r:id="rId45"/>
    </p:embeddedFont>
    <p:embeddedFont>
      <p:font typeface="Trebuchet MS" panose="020B0703020202090204" pitchFamily="34" charset="0"/>
      <p:regular r:id="rId46"/>
      <p:bold r:id="rId47"/>
      <p: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1"/>
  </p:normalViewPr>
  <p:slideViewPr>
    <p:cSldViewPr snapToGrid="0" snapToObjects="1">
      <p:cViewPr varScale="1">
        <p:scale>
          <a:sx n="143" d="100"/>
          <a:sy n="143" d="100"/>
        </p:scale>
        <p:origin x="7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font" Target="fonts/font24.fntdata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font" Target="fonts/font27.fntdata"/><Relationship Id="rId47" Type="http://schemas.openxmlformats.org/officeDocument/2006/relationships/font" Target="fonts/font32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9" Type="http://schemas.openxmlformats.org/officeDocument/2006/relationships/font" Target="fonts/font14.fntdata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font" Target="fonts/font25.fntdata"/><Relationship Id="rId45" Type="http://schemas.openxmlformats.org/officeDocument/2006/relationships/font" Target="fonts/font30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4" Type="http://schemas.openxmlformats.org/officeDocument/2006/relationships/font" Target="fonts/font29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3" Type="http://schemas.openxmlformats.org/officeDocument/2006/relationships/font" Target="fonts/font28.fntdata"/><Relationship Id="rId48" Type="http://schemas.openxmlformats.org/officeDocument/2006/relationships/font" Target="fonts/font33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Relationship Id="rId46" Type="http://schemas.openxmlformats.org/officeDocument/2006/relationships/font" Target="fonts/font31.fntdata"/><Relationship Id="rId20" Type="http://schemas.openxmlformats.org/officeDocument/2006/relationships/font" Target="fonts/font5.fntdata"/><Relationship Id="rId41" Type="http://schemas.openxmlformats.org/officeDocument/2006/relationships/font" Target="fonts/font2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135c012807b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135c012807b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Replace their logo with respective company logo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9d404a8a18_9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9d404a8a18_9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134878ed587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134878ed587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vidoes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Purpose of videos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 they would look like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Introduce ourselves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9d404a8a18_9_4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9d404a8a18_9_4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13a39248b4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13a39248b4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134878ed58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134878ed58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vidoes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Purpose of videos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 they would look like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Introduce ourselves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9d404a8a18_1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9d404a8a18_1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47650" algn="just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Rassurer et recruter de nouveaux investisseurs / donateurs / mécènes</a:t>
            </a:r>
            <a:endParaRPr sz="1400">
              <a:solidFill>
                <a:schemeClr val="dk1"/>
              </a:solidFill>
            </a:endParaRPr>
          </a:p>
          <a:p>
            <a:pPr marL="285750" lvl="0" indent="-247650" algn="just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Valoriser vos valeurs, votre « marque employeur »</a:t>
            </a:r>
            <a:endParaRPr sz="1400">
              <a:solidFill>
                <a:schemeClr val="dk1"/>
              </a:solidFill>
            </a:endParaRPr>
          </a:p>
          <a:p>
            <a:pPr marL="285750" lvl="0" indent="-247650" algn="just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Renforcer votre communication sur les réseaux sociaux et autres plateformes</a:t>
            </a:r>
            <a:endParaRPr sz="1400">
              <a:solidFill>
                <a:schemeClr val="dk1"/>
              </a:solidFill>
            </a:endParaRPr>
          </a:p>
          <a:p>
            <a:pPr marL="285750" lvl="0" indent="-247650" algn="just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Elargir vos supports de communication notamment pour les formations </a:t>
            </a:r>
            <a:endParaRPr sz="1400">
              <a:solidFill>
                <a:schemeClr val="dk1"/>
              </a:solidFill>
            </a:endParaRPr>
          </a:p>
          <a:p>
            <a:pPr marL="285750" lvl="0" indent="-247650" algn="just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Sensibiliser le public en général et vos partenaires sociaux, financiers etc. à votre démarche et votre vision</a:t>
            </a:r>
            <a:endParaRPr sz="1400">
              <a:solidFill>
                <a:schemeClr val="dk1"/>
              </a:solidFill>
            </a:endParaRPr>
          </a:p>
          <a:p>
            <a:pPr marL="285750" lvl="0" indent="-247650" algn="just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Attirer de nouvelles entreprises / clients à adopter votre vision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134878ed587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134878ed587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-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a placeholder ideally to be replaced with data that support these claims (made through verbal argument)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a3b73c8b17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a3b73c8b17_0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SECTION 2: APPROACH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the videos would look like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we are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our process would be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134878ed587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134878ed587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1348953cde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1348953cde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Le film mettra aussi en lumière la beauté du ________ où ______ a choisi de s’installer pour défier, entre autre, le déterminisme social.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En fil rouge,  une musique fédératrice, portée par une cadence commune souligne la cohésion du groupe.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</a:rPr>
              <a:t>Le film serait complété par 3 portraits individuels et fin sur le logo.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134878ed587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134878ed587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9d404a8a18_9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9d404a8a18_9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871648" y="563663"/>
            <a:ext cx="4019736" cy="2016968"/>
          </a:xfrm>
          <a:custGeom>
            <a:avLst/>
            <a:gdLst/>
            <a:ahLst/>
            <a:cxnLst/>
            <a:rect l="l" t="t" r="r" b="b"/>
            <a:pathLst>
              <a:path w="125411" h="62927" fill="none" extrusionOk="0">
                <a:moveTo>
                  <a:pt x="254" y="62926"/>
                </a:moveTo>
                <a:cubicBezTo>
                  <a:pt x="1" y="28249"/>
                  <a:pt x="28028" y="0"/>
                  <a:pt x="62706" y="0"/>
                </a:cubicBezTo>
                <a:cubicBezTo>
                  <a:pt x="97383" y="0"/>
                  <a:pt x="125410" y="28249"/>
                  <a:pt x="125157" y="62926"/>
                </a:cubicBez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518050" y="2234525"/>
            <a:ext cx="2950678" cy="1127139"/>
          </a:xfrm>
          <a:custGeom>
            <a:avLst/>
            <a:gdLst/>
            <a:ahLst/>
            <a:cxnLst/>
            <a:rect l="l" t="t" r="r" b="b"/>
            <a:pathLst>
              <a:path w="120818" h="41835" extrusionOk="0">
                <a:moveTo>
                  <a:pt x="0" y="0"/>
                </a:moveTo>
                <a:lnTo>
                  <a:pt x="0" y="41835"/>
                </a:lnTo>
                <a:lnTo>
                  <a:pt x="120818" y="41835"/>
                </a:lnTo>
                <a:lnTo>
                  <a:pt x="12081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4088745" cy="5143369"/>
          </a:xfrm>
          <a:custGeom>
            <a:avLst/>
            <a:gdLst/>
            <a:ahLst/>
            <a:cxnLst/>
            <a:rect l="l" t="t" r="r" b="b"/>
            <a:pathLst>
              <a:path w="127564" h="160467" extrusionOk="0">
                <a:moveTo>
                  <a:pt x="1" y="1"/>
                </a:moveTo>
                <a:lnTo>
                  <a:pt x="1" y="160467"/>
                </a:lnTo>
                <a:lnTo>
                  <a:pt x="127564" y="160467"/>
                </a:lnTo>
                <a:lnTo>
                  <a:pt x="127564" y="1"/>
                </a:lnTo>
                <a:close/>
              </a:path>
            </a:pathLst>
          </a:custGeom>
          <a:solidFill>
            <a:srgbClr val="F6B1A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4776675" y="2006875"/>
            <a:ext cx="3886800" cy="97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3400"/>
              <a:buFont typeface="Playfair Display Black"/>
              <a:buNone/>
              <a:defRPr sz="3400">
                <a:solidFill>
                  <a:srgbClr val="6E697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title" idx="2"/>
          </p:nvPr>
        </p:nvSpPr>
        <p:spPr>
          <a:xfrm>
            <a:off x="4776675" y="3111600"/>
            <a:ext cx="3658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500"/>
              <a:buFont typeface="Fira Sans"/>
              <a:buNone/>
              <a:defRPr sz="1500">
                <a:solidFill>
                  <a:srgbClr val="B4818B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500"/>
              <a:buFont typeface="Nunito SemiBold"/>
              <a:buNone/>
              <a:defRPr sz="1500">
                <a:solidFill>
                  <a:srgbClr val="B4818B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500"/>
              <a:buFont typeface="Nunito SemiBold"/>
              <a:buNone/>
              <a:defRPr sz="1500">
                <a:solidFill>
                  <a:srgbClr val="B4818B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500"/>
              <a:buFont typeface="Nunito SemiBold"/>
              <a:buNone/>
              <a:defRPr sz="1500">
                <a:solidFill>
                  <a:srgbClr val="B4818B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500"/>
              <a:buFont typeface="Nunito SemiBold"/>
              <a:buNone/>
              <a:defRPr sz="1500">
                <a:solidFill>
                  <a:srgbClr val="B4818B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500"/>
              <a:buFont typeface="Nunito SemiBold"/>
              <a:buNone/>
              <a:defRPr sz="1500">
                <a:solidFill>
                  <a:srgbClr val="B4818B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500"/>
              <a:buFont typeface="Nunito SemiBold"/>
              <a:buNone/>
              <a:defRPr sz="1500">
                <a:solidFill>
                  <a:srgbClr val="B4818B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500"/>
              <a:buFont typeface="Nunito SemiBold"/>
              <a:buNone/>
              <a:defRPr sz="1500">
                <a:solidFill>
                  <a:srgbClr val="B4818B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500"/>
              <a:buFont typeface="Nunito SemiBold"/>
              <a:buNone/>
              <a:defRPr sz="1500">
                <a:solidFill>
                  <a:srgbClr val="B4818B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291333" y="811265"/>
            <a:ext cx="92411" cy="3115358"/>
            <a:chOff x="735065" y="1622530"/>
            <a:chExt cx="184822" cy="6230717"/>
          </a:xfrm>
        </p:grpSpPr>
        <p:sp>
          <p:nvSpPr>
            <p:cNvPr id="16" name="Google Shape;16;p2"/>
            <p:cNvSpPr/>
            <p:nvPr/>
          </p:nvSpPr>
          <p:spPr>
            <a:xfrm>
              <a:off x="735065" y="1622530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1"/>
                  </a:moveTo>
                  <a:lnTo>
                    <a:pt x="1" y="381"/>
                  </a:lnTo>
                  <a:lnTo>
                    <a:pt x="2883" y="381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FACAB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35065" y="2030633"/>
              <a:ext cx="184822" cy="26412"/>
            </a:xfrm>
            <a:custGeom>
              <a:avLst/>
              <a:gdLst/>
              <a:ahLst/>
              <a:cxnLst/>
              <a:rect l="l" t="t" r="r" b="b"/>
              <a:pathLst>
                <a:path w="2883" h="412" extrusionOk="0">
                  <a:moveTo>
                    <a:pt x="1" y="0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FACAB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35065" y="2402131"/>
              <a:ext cx="184822" cy="26476"/>
            </a:xfrm>
            <a:custGeom>
              <a:avLst/>
              <a:gdLst/>
              <a:ahLst/>
              <a:cxnLst/>
              <a:rect l="l" t="t" r="r" b="b"/>
              <a:pathLst>
                <a:path w="2883" h="413" extrusionOk="0">
                  <a:moveTo>
                    <a:pt x="1" y="0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FACAB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35065" y="2773629"/>
              <a:ext cx="184822" cy="26476"/>
            </a:xfrm>
            <a:custGeom>
              <a:avLst/>
              <a:gdLst/>
              <a:ahLst/>
              <a:cxnLst/>
              <a:rect l="l" t="t" r="r" b="b"/>
              <a:pathLst>
                <a:path w="2883" h="413" extrusionOk="0">
                  <a:moveTo>
                    <a:pt x="1" y="1"/>
                  </a:moveTo>
                  <a:lnTo>
                    <a:pt x="1" y="413"/>
                  </a:lnTo>
                  <a:lnTo>
                    <a:pt x="2883" y="413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FACAB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35065" y="3181732"/>
              <a:ext cx="184822" cy="26476"/>
            </a:xfrm>
            <a:custGeom>
              <a:avLst/>
              <a:gdLst/>
              <a:ahLst/>
              <a:cxnLst/>
              <a:rect l="l" t="t" r="r" b="b"/>
              <a:pathLst>
                <a:path w="2883" h="413" extrusionOk="0">
                  <a:moveTo>
                    <a:pt x="1" y="0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FACAB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35065" y="3553230"/>
              <a:ext cx="184822" cy="26476"/>
            </a:xfrm>
            <a:custGeom>
              <a:avLst/>
              <a:gdLst/>
              <a:ahLst/>
              <a:cxnLst/>
              <a:rect l="l" t="t" r="r" b="b"/>
              <a:pathLst>
                <a:path w="288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FACAB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35065" y="3963320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1"/>
                  </a:moveTo>
                  <a:lnTo>
                    <a:pt x="1" y="381"/>
                  </a:lnTo>
                  <a:lnTo>
                    <a:pt x="2883" y="381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FACAB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35065" y="4334882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2883" y="380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FACAB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35065" y="4742921"/>
              <a:ext cx="184822" cy="26476"/>
            </a:xfrm>
            <a:custGeom>
              <a:avLst/>
              <a:gdLst/>
              <a:ahLst/>
              <a:cxnLst/>
              <a:rect l="l" t="t" r="r" b="b"/>
              <a:pathLst>
                <a:path w="288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FACAB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35065" y="5114483"/>
              <a:ext cx="184822" cy="26412"/>
            </a:xfrm>
            <a:custGeom>
              <a:avLst/>
              <a:gdLst/>
              <a:ahLst/>
              <a:cxnLst/>
              <a:rect l="l" t="t" r="r" b="b"/>
              <a:pathLst>
                <a:path w="2883" h="412" extrusionOk="0">
                  <a:moveTo>
                    <a:pt x="1" y="0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FACAB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35065" y="5485981"/>
              <a:ext cx="184822" cy="26476"/>
            </a:xfrm>
            <a:custGeom>
              <a:avLst/>
              <a:gdLst/>
              <a:ahLst/>
              <a:cxnLst/>
              <a:rect l="l" t="t" r="r" b="b"/>
              <a:pathLst>
                <a:path w="288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FACAB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35065" y="5896071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1"/>
                  </a:moveTo>
                  <a:lnTo>
                    <a:pt x="1" y="381"/>
                  </a:lnTo>
                  <a:lnTo>
                    <a:pt x="2883" y="381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FACAB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35065" y="6267633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2883" y="380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FACAB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35065" y="6675672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1"/>
                  </a:moveTo>
                  <a:lnTo>
                    <a:pt x="1" y="381"/>
                  </a:lnTo>
                  <a:lnTo>
                    <a:pt x="2883" y="381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FACAB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35065" y="7047170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1"/>
                  </a:moveTo>
                  <a:lnTo>
                    <a:pt x="1" y="381"/>
                  </a:lnTo>
                  <a:lnTo>
                    <a:pt x="2883" y="381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FACAB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35065" y="7418732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2883" y="380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FACAB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35065" y="7826771"/>
              <a:ext cx="184822" cy="26476"/>
            </a:xfrm>
            <a:custGeom>
              <a:avLst/>
              <a:gdLst/>
              <a:ahLst/>
              <a:cxnLst/>
              <a:rect l="l" t="t" r="r" b="b"/>
              <a:pathLst>
                <a:path w="288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FACAB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33;p2"/>
          <p:cNvSpPr/>
          <p:nvPr/>
        </p:nvSpPr>
        <p:spPr>
          <a:xfrm>
            <a:off x="8266911" y="3672870"/>
            <a:ext cx="53" cy="89474"/>
          </a:xfrm>
          <a:custGeom>
            <a:avLst/>
            <a:gdLst/>
            <a:ahLst/>
            <a:cxnLst/>
            <a:rect l="l" t="t" r="r" b="b"/>
            <a:pathLst>
              <a:path w="1" h="1679" fill="none" extrusionOk="0">
                <a:moveTo>
                  <a:pt x="1" y="0"/>
                </a:moveTo>
                <a:lnTo>
                  <a:pt x="1" y="1678"/>
                </a:ln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8135280" y="3804502"/>
            <a:ext cx="89474" cy="53"/>
          </a:xfrm>
          <a:custGeom>
            <a:avLst/>
            <a:gdLst/>
            <a:ahLst/>
            <a:cxnLst/>
            <a:rect l="l" t="t" r="r" b="b"/>
            <a:pathLst>
              <a:path w="1679" h="1" fill="none" extrusionOk="0">
                <a:moveTo>
                  <a:pt x="1" y="0"/>
                </a:moveTo>
                <a:lnTo>
                  <a:pt x="1679" y="0"/>
                </a:ln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8266911" y="3846656"/>
            <a:ext cx="53" cy="89527"/>
          </a:xfrm>
          <a:custGeom>
            <a:avLst/>
            <a:gdLst/>
            <a:ahLst/>
            <a:cxnLst/>
            <a:rect l="l" t="t" r="r" b="b"/>
            <a:pathLst>
              <a:path w="1" h="1680" fill="none" extrusionOk="0">
                <a:moveTo>
                  <a:pt x="1" y="1679"/>
                </a:moveTo>
                <a:lnTo>
                  <a:pt x="1" y="1"/>
                </a:ln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8309118" y="3804502"/>
            <a:ext cx="89474" cy="53"/>
          </a:xfrm>
          <a:custGeom>
            <a:avLst/>
            <a:gdLst/>
            <a:ahLst/>
            <a:cxnLst/>
            <a:rect l="l" t="t" r="r" b="b"/>
            <a:pathLst>
              <a:path w="1679" h="1" fill="none" extrusionOk="0">
                <a:moveTo>
                  <a:pt x="1679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7850211" y="4044305"/>
            <a:ext cx="53" cy="87769"/>
          </a:xfrm>
          <a:custGeom>
            <a:avLst/>
            <a:gdLst/>
            <a:ahLst/>
            <a:cxnLst/>
            <a:rect l="l" t="t" r="r" b="b"/>
            <a:pathLst>
              <a:path w="1" h="1647" fill="none" extrusionOk="0">
                <a:moveTo>
                  <a:pt x="0" y="0"/>
                </a:moveTo>
                <a:lnTo>
                  <a:pt x="0" y="1647"/>
                </a:ln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7716874" y="4175937"/>
            <a:ext cx="89474" cy="53"/>
          </a:xfrm>
          <a:custGeom>
            <a:avLst/>
            <a:gdLst/>
            <a:ahLst/>
            <a:cxnLst/>
            <a:rect l="l" t="t" r="r" b="b"/>
            <a:pathLst>
              <a:path w="1679" h="1" fill="none" extrusionOk="0">
                <a:moveTo>
                  <a:pt x="0" y="0"/>
                </a:moveTo>
                <a:lnTo>
                  <a:pt x="1679" y="0"/>
                </a:ln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7850211" y="4218091"/>
            <a:ext cx="53" cy="89527"/>
          </a:xfrm>
          <a:custGeom>
            <a:avLst/>
            <a:gdLst/>
            <a:ahLst/>
            <a:cxnLst/>
            <a:rect l="l" t="t" r="r" b="b"/>
            <a:pathLst>
              <a:path w="1" h="1680" fill="none" extrusionOk="0">
                <a:moveTo>
                  <a:pt x="0" y="1679"/>
                </a:moveTo>
                <a:lnTo>
                  <a:pt x="0" y="1"/>
                </a:ln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7892365" y="4175937"/>
            <a:ext cx="89527" cy="53"/>
          </a:xfrm>
          <a:custGeom>
            <a:avLst/>
            <a:gdLst/>
            <a:ahLst/>
            <a:cxnLst/>
            <a:rect l="l" t="t" r="r" b="b"/>
            <a:pathLst>
              <a:path w="1680" h="1" fill="none" extrusionOk="0">
                <a:moveTo>
                  <a:pt x="1679" y="0"/>
                </a:moveTo>
                <a:lnTo>
                  <a:pt x="1" y="0"/>
                </a:ln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190;p11"/>
          <p:cNvGrpSpPr/>
          <p:nvPr/>
        </p:nvGrpSpPr>
        <p:grpSpPr>
          <a:xfrm>
            <a:off x="8753533" y="719990"/>
            <a:ext cx="92411" cy="3115358"/>
            <a:chOff x="17354665" y="982780"/>
            <a:chExt cx="184822" cy="6230717"/>
          </a:xfrm>
        </p:grpSpPr>
        <p:sp>
          <p:nvSpPr>
            <p:cNvPr id="191" name="Google Shape;191;p11"/>
            <p:cNvSpPr/>
            <p:nvPr/>
          </p:nvSpPr>
          <p:spPr>
            <a:xfrm>
              <a:off x="17354665" y="982780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1"/>
                  </a:moveTo>
                  <a:lnTo>
                    <a:pt x="1" y="381"/>
                  </a:lnTo>
                  <a:lnTo>
                    <a:pt x="2883" y="381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E29699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17354665" y="1390883"/>
              <a:ext cx="184822" cy="26412"/>
            </a:xfrm>
            <a:custGeom>
              <a:avLst/>
              <a:gdLst/>
              <a:ahLst/>
              <a:cxnLst/>
              <a:rect l="l" t="t" r="r" b="b"/>
              <a:pathLst>
                <a:path w="2883" h="412" extrusionOk="0">
                  <a:moveTo>
                    <a:pt x="1" y="0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E29699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17354665" y="1762381"/>
              <a:ext cx="184822" cy="26476"/>
            </a:xfrm>
            <a:custGeom>
              <a:avLst/>
              <a:gdLst/>
              <a:ahLst/>
              <a:cxnLst/>
              <a:rect l="l" t="t" r="r" b="b"/>
              <a:pathLst>
                <a:path w="2883" h="413" extrusionOk="0">
                  <a:moveTo>
                    <a:pt x="1" y="0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E29699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17354665" y="2133879"/>
              <a:ext cx="184822" cy="26476"/>
            </a:xfrm>
            <a:custGeom>
              <a:avLst/>
              <a:gdLst/>
              <a:ahLst/>
              <a:cxnLst/>
              <a:rect l="l" t="t" r="r" b="b"/>
              <a:pathLst>
                <a:path w="2883" h="413" extrusionOk="0">
                  <a:moveTo>
                    <a:pt x="1" y="1"/>
                  </a:moveTo>
                  <a:lnTo>
                    <a:pt x="1" y="413"/>
                  </a:lnTo>
                  <a:lnTo>
                    <a:pt x="2883" y="413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E29699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17354665" y="2541982"/>
              <a:ext cx="184822" cy="26476"/>
            </a:xfrm>
            <a:custGeom>
              <a:avLst/>
              <a:gdLst/>
              <a:ahLst/>
              <a:cxnLst/>
              <a:rect l="l" t="t" r="r" b="b"/>
              <a:pathLst>
                <a:path w="2883" h="413" extrusionOk="0">
                  <a:moveTo>
                    <a:pt x="1" y="0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E29699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17354665" y="2913480"/>
              <a:ext cx="184822" cy="26476"/>
            </a:xfrm>
            <a:custGeom>
              <a:avLst/>
              <a:gdLst/>
              <a:ahLst/>
              <a:cxnLst/>
              <a:rect l="l" t="t" r="r" b="b"/>
              <a:pathLst>
                <a:path w="288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E29699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17354665" y="3323570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1"/>
                  </a:moveTo>
                  <a:lnTo>
                    <a:pt x="1" y="381"/>
                  </a:lnTo>
                  <a:lnTo>
                    <a:pt x="2883" y="381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E29699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17354665" y="3695132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2883" y="380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E29699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17354665" y="4103171"/>
              <a:ext cx="184822" cy="26476"/>
            </a:xfrm>
            <a:custGeom>
              <a:avLst/>
              <a:gdLst/>
              <a:ahLst/>
              <a:cxnLst/>
              <a:rect l="l" t="t" r="r" b="b"/>
              <a:pathLst>
                <a:path w="288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E29699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1"/>
            <p:cNvSpPr/>
            <p:nvPr/>
          </p:nvSpPr>
          <p:spPr>
            <a:xfrm>
              <a:off x="17354665" y="4474733"/>
              <a:ext cx="184822" cy="26412"/>
            </a:xfrm>
            <a:custGeom>
              <a:avLst/>
              <a:gdLst/>
              <a:ahLst/>
              <a:cxnLst/>
              <a:rect l="l" t="t" r="r" b="b"/>
              <a:pathLst>
                <a:path w="2883" h="412" extrusionOk="0">
                  <a:moveTo>
                    <a:pt x="1" y="0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E29699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1"/>
            <p:cNvSpPr/>
            <p:nvPr/>
          </p:nvSpPr>
          <p:spPr>
            <a:xfrm>
              <a:off x="17354665" y="4846231"/>
              <a:ext cx="184822" cy="26476"/>
            </a:xfrm>
            <a:custGeom>
              <a:avLst/>
              <a:gdLst/>
              <a:ahLst/>
              <a:cxnLst/>
              <a:rect l="l" t="t" r="r" b="b"/>
              <a:pathLst>
                <a:path w="288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E29699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1"/>
            <p:cNvSpPr/>
            <p:nvPr/>
          </p:nvSpPr>
          <p:spPr>
            <a:xfrm>
              <a:off x="17354665" y="5256321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1"/>
                  </a:moveTo>
                  <a:lnTo>
                    <a:pt x="1" y="381"/>
                  </a:lnTo>
                  <a:lnTo>
                    <a:pt x="2883" y="381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E29699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1"/>
            <p:cNvSpPr/>
            <p:nvPr/>
          </p:nvSpPr>
          <p:spPr>
            <a:xfrm>
              <a:off x="17354665" y="5627883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2883" y="380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E29699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1"/>
            <p:cNvSpPr/>
            <p:nvPr/>
          </p:nvSpPr>
          <p:spPr>
            <a:xfrm>
              <a:off x="17354665" y="6035922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1"/>
                  </a:moveTo>
                  <a:lnTo>
                    <a:pt x="1" y="381"/>
                  </a:lnTo>
                  <a:lnTo>
                    <a:pt x="2883" y="381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E29699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1"/>
            <p:cNvSpPr/>
            <p:nvPr/>
          </p:nvSpPr>
          <p:spPr>
            <a:xfrm>
              <a:off x="17354665" y="6407420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1"/>
                  </a:moveTo>
                  <a:lnTo>
                    <a:pt x="1" y="381"/>
                  </a:lnTo>
                  <a:lnTo>
                    <a:pt x="2883" y="381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E29699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1"/>
            <p:cNvSpPr/>
            <p:nvPr/>
          </p:nvSpPr>
          <p:spPr>
            <a:xfrm>
              <a:off x="17354665" y="6778982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2883" y="380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E29699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1"/>
            <p:cNvSpPr/>
            <p:nvPr/>
          </p:nvSpPr>
          <p:spPr>
            <a:xfrm>
              <a:off x="17354665" y="7187021"/>
              <a:ext cx="184822" cy="26476"/>
            </a:xfrm>
            <a:custGeom>
              <a:avLst/>
              <a:gdLst/>
              <a:ahLst/>
              <a:cxnLst/>
              <a:rect l="l" t="t" r="r" b="b"/>
              <a:pathLst>
                <a:path w="288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E29699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" name="Google Shape;208;p11"/>
          <p:cNvSpPr txBox="1">
            <a:spLocks noGrp="1"/>
          </p:cNvSpPr>
          <p:nvPr>
            <p:ph type="title" hasCustomPrompt="1"/>
          </p:nvPr>
        </p:nvSpPr>
        <p:spPr>
          <a:xfrm>
            <a:off x="720000" y="1863725"/>
            <a:ext cx="7714800" cy="86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8300"/>
              <a:buFont typeface="Playfair Display Black"/>
              <a:buNone/>
              <a:defRPr sz="8300">
                <a:solidFill>
                  <a:srgbClr val="B4818B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0000"/>
              <a:buFont typeface="Playfair Display Black"/>
              <a:buNone/>
              <a:defRPr sz="10000">
                <a:solidFill>
                  <a:srgbClr val="B4818B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0000"/>
              <a:buFont typeface="Playfair Display Black"/>
              <a:buNone/>
              <a:defRPr sz="10000">
                <a:solidFill>
                  <a:srgbClr val="B4818B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0000"/>
              <a:buFont typeface="Playfair Display Black"/>
              <a:buNone/>
              <a:defRPr sz="10000">
                <a:solidFill>
                  <a:srgbClr val="B4818B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0000"/>
              <a:buFont typeface="Playfair Display Black"/>
              <a:buNone/>
              <a:defRPr sz="10000">
                <a:solidFill>
                  <a:srgbClr val="B4818B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0000"/>
              <a:buFont typeface="Playfair Display Black"/>
              <a:buNone/>
              <a:defRPr sz="10000">
                <a:solidFill>
                  <a:srgbClr val="B4818B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0000"/>
              <a:buFont typeface="Playfair Display Black"/>
              <a:buNone/>
              <a:defRPr sz="10000">
                <a:solidFill>
                  <a:srgbClr val="B4818B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0000"/>
              <a:buFont typeface="Playfair Display Black"/>
              <a:buNone/>
              <a:defRPr sz="10000">
                <a:solidFill>
                  <a:srgbClr val="B4818B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0000"/>
              <a:buFont typeface="Playfair Display Black"/>
              <a:buNone/>
              <a:defRPr sz="10000">
                <a:solidFill>
                  <a:srgbClr val="B4818B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9pPr>
          </a:lstStyle>
          <a:p>
            <a:r>
              <a:t>xx%</a:t>
            </a:r>
          </a:p>
        </p:txBody>
      </p:sp>
      <p:sp>
        <p:nvSpPr>
          <p:cNvPr id="209" name="Google Shape;209;p11"/>
          <p:cNvSpPr/>
          <p:nvPr/>
        </p:nvSpPr>
        <p:spPr>
          <a:xfrm rot="-9043311">
            <a:off x="-1058678" y="-1773142"/>
            <a:ext cx="4019667" cy="2016933"/>
          </a:xfrm>
          <a:custGeom>
            <a:avLst/>
            <a:gdLst/>
            <a:ahLst/>
            <a:cxnLst/>
            <a:rect l="l" t="t" r="r" b="b"/>
            <a:pathLst>
              <a:path w="125411" h="62927" fill="none" extrusionOk="0">
                <a:moveTo>
                  <a:pt x="254" y="62926"/>
                </a:moveTo>
                <a:cubicBezTo>
                  <a:pt x="1" y="28249"/>
                  <a:pt x="28028" y="0"/>
                  <a:pt x="62706" y="0"/>
                </a:cubicBezTo>
                <a:cubicBezTo>
                  <a:pt x="97383" y="0"/>
                  <a:pt x="125410" y="28249"/>
                  <a:pt x="125157" y="62926"/>
                </a:cubicBezTo>
              </a:path>
            </a:pathLst>
          </a:custGeom>
          <a:noFill/>
          <a:ln w="9525" cap="flat" cmpd="sng">
            <a:solidFill>
              <a:srgbClr val="FACAB1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1"/>
          <p:cNvSpPr/>
          <p:nvPr/>
        </p:nvSpPr>
        <p:spPr>
          <a:xfrm rot="4572849">
            <a:off x="-2638247" y="3165082"/>
            <a:ext cx="4019521" cy="2016860"/>
          </a:xfrm>
          <a:custGeom>
            <a:avLst/>
            <a:gdLst/>
            <a:ahLst/>
            <a:cxnLst/>
            <a:rect l="l" t="t" r="r" b="b"/>
            <a:pathLst>
              <a:path w="125411" h="62927" fill="none" extrusionOk="0">
                <a:moveTo>
                  <a:pt x="254" y="62926"/>
                </a:moveTo>
                <a:cubicBezTo>
                  <a:pt x="1" y="28249"/>
                  <a:pt x="28028" y="0"/>
                  <a:pt x="62706" y="0"/>
                </a:cubicBezTo>
                <a:cubicBezTo>
                  <a:pt x="97383" y="0"/>
                  <a:pt x="125410" y="28249"/>
                  <a:pt x="125157" y="62926"/>
                </a:cubicBezTo>
              </a:path>
            </a:pathLst>
          </a:custGeom>
          <a:noFill/>
          <a:ln w="9525" cap="flat" cmpd="sng">
            <a:solidFill>
              <a:srgbClr val="FACAB1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1"/>
          <p:cNvSpPr txBox="1">
            <a:spLocks noGrp="1"/>
          </p:cNvSpPr>
          <p:nvPr>
            <p:ph type="subTitle" idx="1"/>
          </p:nvPr>
        </p:nvSpPr>
        <p:spPr>
          <a:xfrm>
            <a:off x="2873100" y="2950425"/>
            <a:ext cx="3408600" cy="678300"/>
          </a:xfrm>
          <a:prstGeom prst="rect">
            <a:avLst/>
          </a:prstGeom>
          <a:solidFill>
            <a:srgbClr val="FACAB1">
              <a:alpha val="5938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800"/>
              <a:buNone/>
              <a:defRPr>
                <a:solidFill>
                  <a:srgbClr val="B4818B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11"/>
          <p:cNvSpPr/>
          <p:nvPr/>
        </p:nvSpPr>
        <p:spPr>
          <a:xfrm>
            <a:off x="7795713" y="3914012"/>
            <a:ext cx="85" cy="142245"/>
          </a:xfrm>
          <a:custGeom>
            <a:avLst/>
            <a:gdLst/>
            <a:ahLst/>
            <a:cxnLst/>
            <a:rect l="l" t="t" r="r" b="b"/>
            <a:pathLst>
              <a:path w="1" h="1679" fill="none" extrusionOk="0">
                <a:moveTo>
                  <a:pt x="1" y="0"/>
                </a:moveTo>
                <a:lnTo>
                  <a:pt x="1" y="1678"/>
                </a:ln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1"/>
          <p:cNvSpPr/>
          <p:nvPr/>
        </p:nvSpPr>
        <p:spPr>
          <a:xfrm>
            <a:off x="7586448" y="4123277"/>
            <a:ext cx="142245" cy="85"/>
          </a:xfrm>
          <a:custGeom>
            <a:avLst/>
            <a:gdLst/>
            <a:ahLst/>
            <a:cxnLst/>
            <a:rect l="l" t="t" r="r" b="b"/>
            <a:pathLst>
              <a:path w="1679" h="1" fill="none" extrusionOk="0">
                <a:moveTo>
                  <a:pt x="1" y="0"/>
                </a:moveTo>
                <a:lnTo>
                  <a:pt x="1679" y="0"/>
                </a:ln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1"/>
          <p:cNvSpPr/>
          <p:nvPr/>
        </p:nvSpPr>
        <p:spPr>
          <a:xfrm>
            <a:off x="7795713" y="4190293"/>
            <a:ext cx="85" cy="142330"/>
          </a:xfrm>
          <a:custGeom>
            <a:avLst/>
            <a:gdLst/>
            <a:ahLst/>
            <a:cxnLst/>
            <a:rect l="l" t="t" r="r" b="b"/>
            <a:pathLst>
              <a:path w="1" h="1680" fill="none" extrusionOk="0">
                <a:moveTo>
                  <a:pt x="1" y="1679"/>
                </a:moveTo>
                <a:lnTo>
                  <a:pt x="1" y="1"/>
                </a:ln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1"/>
          <p:cNvSpPr/>
          <p:nvPr/>
        </p:nvSpPr>
        <p:spPr>
          <a:xfrm>
            <a:off x="7862814" y="4123277"/>
            <a:ext cx="142245" cy="85"/>
          </a:xfrm>
          <a:custGeom>
            <a:avLst/>
            <a:gdLst/>
            <a:ahLst/>
            <a:cxnLst/>
            <a:rect l="l" t="t" r="r" b="b"/>
            <a:pathLst>
              <a:path w="1679" h="1" fill="none" extrusionOk="0">
                <a:moveTo>
                  <a:pt x="1679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1"/>
          <p:cNvSpPr/>
          <p:nvPr/>
        </p:nvSpPr>
        <p:spPr>
          <a:xfrm>
            <a:off x="7111578" y="4359400"/>
            <a:ext cx="85" cy="139534"/>
          </a:xfrm>
          <a:custGeom>
            <a:avLst/>
            <a:gdLst/>
            <a:ahLst/>
            <a:cxnLst/>
            <a:rect l="l" t="t" r="r" b="b"/>
            <a:pathLst>
              <a:path w="1" h="1647" fill="none" extrusionOk="0">
                <a:moveTo>
                  <a:pt x="0" y="0"/>
                </a:moveTo>
                <a:lnTo>
                  <a:pt x="0" y="1647"/>
                </a:ln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1"/>
          <p:cNvSpPr/>
          <p:nvPr/>
        </p:nvSpPr>
        <p:spPr>
          <a:xfrm>
            <a:off x="6899602" y="4568666"/>
            <a:ext cx="142245" cy="85"/>
          </a:xfrm>
          <a:custGeom>
            <a:avLst/>
            <a:gdLst/>
            <a:ahLst/>
            <a:cxnLst/>
            <a:rect l="l" t="t" r="r" b="b"/>
            <a:pathLst>
              <a:path w="1679" h="1" fill="none" extrusionOk="0">
                <a:moveTo>
                  <a:pt x="0" y="0"/>
                </a:moveTo>
                <a:lnTo>
                  <a:pt x="1679" y="0"/>
                </a:ln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1"/>
          <p:cNvSpPr/>
          <p:nvPr/>
        </p:nvSpPr>
        <p:spPr>
          <a:xfrm>
            <a:off x="7111578" y="4635681"/>
            <a:ext cx="85" cy="142330"/>
          </a:xfrm>
          <a:custGeom>
            <a:avLst/>
            <a:gdLst/>
            <a:ahLst/>
            <a:cxnLst/>
            <a:rect l="l" t="t" r="r" b="b"/>
            <a:pathLst>
              <a:path w="1" h="1680" fill="none" extrusionOk="0">
                <a:moveTo>
                  <a:pt x="0" y="1679"/>
                </a:moveTo>
                <a:lnTo>
                  <a:pt x="0" y="1"/>
                </a:ln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1"/>
          <p:cNvSpPr/>
          <p:nvPr/>
        </p:nvSpPr>
        <p:spPr>
          <a:xfrm>
            <a:off x="7178593" y="4568666"/>
            <a:ext cx="142330" cy="85"/>
          </a:xfrm>
          <a:custGeom>
            <a:avLst/>
            <a:gdLst/>
            <a:ahLst/>
            <a:cxnLst/>
            <a:rect l="l" t="t" r="r" b="b"/>
            <a:pathLst>
              <a:path w="1680" h="1" fill="none" extrusionOk="0">
                <a:moveTo>
                  <a:pt x="1679" y="0"/>
                </a:moveTo>
                <a:lnTo>
                  <a:pt x="1" y="0"/>
                </a:ln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CUSTOM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"/>
          <p:cNvSpPr/>
          <p:nvPr/>
        </p:nvSpPr>
        <p:spPr>
          <a:xfrm>
            <a:off x="5465400" y="2148600"/>
            <a:ext cx="921331" cy="550001"/>
          </a:xfrm>
          <a:custGeom>
            <a:avLst/>
            <a:gdLst/>
            <a:ahLst/>
            <a:cxnLst/>
            <a:rect l="l" t="t" r="r" b="b"/>
            <a:pathLst>
              <a:path w="127564" h="160467" extrusionOk="0">
                <a:moveTo>
                  <a:pt x="1" y="1"/>
                </a:moveTo>
                <a:lnTo>
                  <a:pt x="1" y="160467"/>
                </a:lnTo>
                <a:lnTo>
                  <a:pt x="127564" y="160467"/>
                </a:lnTo>
                <a:lnTo>
                  <a:pt x="127564" y="1"/>
                </a:lnTo>
                <a:close/>
              </a:path>
            </a:pathLst>
          </a:custGeom>
          <a:solidFill>
            <a:srgbClr val="F6B1A1">
              <a:alpha val="45540"/>
            </a:srgbClr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6B1A1"/>
              </a:solidFill>
            </a:endParaRPr>
          </a:p>
        </p:txBody>
      </p:sp>
      <p:sp>
        <p:nvSpPr>
          <p:cNvPr id="223" name="Google Shape;223;p13"/>
          <p:cNvSpPr/>
          <p:nvPr/>
        </p:nvSpPr>
        <p:spPr>
          <a:xfrm>
            <a:off x="5463909" y="3405476"/>
            <a:ext cx="921331" cy="550001"/>
          </a:xfrm>
          <a:custGeom>
            <a:avLst/>
            <a:gdLst/>
            <a:ahLst/>
            <a:cxnLst/>
            <a:rect l="l" t="t" r="r" b="b"/>
            <a:pathLst>
              <a:path w="127564" h="160467" extrusionOk="0">
                <a:moveTo>
                  <a:pt x="1" y="1"/>
                </a:moveTo>
                <a:lnTo>
                  <a:pt x="1" y="160467"/>
                </a:lnTo>
                <a:lnTo>
                  <a:pt x="127564" y="160467"/>
                </a:lnTo>
                <a:lnTo>
                  <a:pt x="127564" y="1"/>
                </a:lnTo>
                <a:close/>
              </a:path>
            </a:pathLst>
          </a:custGeom>
          <a:solidFill>
            <a:srgbClr val="F6B1A1">
              <a:alpha val="45540"/>
            </a:srgbClr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6B1A1"/>
              </a:solidFill>
            </a:endParaRPr>
          </a:p>
        </p:txBody>
      </p:sp>
      <p:sp>
        <p:nvSpPr>
          <p:cNvPr id="224" name="Google Shape;224;p13"/>
          <p:cNvSpPr/>
          <p:nvPr/>
        </p:nvSpPr>
        <p:spPr>
          <a:xfrm>
            <a:off x="5463909" y="890876"/>
            <a:ext cx="921331" cy="550001"/>
          </a:xfrm>
          <a:custGeom>
            <a:avLst/>
            <a:gdLst/>
            <a:ahLst/>
            <a:cxnLst/>
            <a:rect l="l" t="t" r="r" b="b"/>
            <a:pathLst>
              <a:path w="127564" h="160467" extrusionOk="0">
                <a:moveTo>
                  <a:pt x="1" y="1"/>
                </a:moveTo>
                <a:lnTo>
                  <a:pt x="1" y="160467"/>
                </a:lnTo>
                <a:lnTo>
                  <a:pt x="127564" y="160467"/>
                </a:lnTo>
                <a:lnTo>
                  <a:pt x="127564" y="1"/>
                </a:lnTo>
                <a:close/>
              </a:path>
            </a:pathLst>
          </a:custGeom>
          <a:solidFill>
            <a:srgbClr val="F6B1A1">
              <a:alpha val="45540"/>
            </a:srgbClr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6B1A1"/>
              </a:solidFill>
            </a:endParaRPr>
          </a:p>
        </p:txBody>
      </p:sp>
      <p:sp>
        <p:nvSpPr>
          <p:cNvPr id="225" name="Google Shape;225;p13"/>
          <p:cNvSpPr/>
          <p:nvPr/>
        </p:nvSpPr>
        <p:spPr>
          <a:xfrm>
            <a:off x="1274400" y="2148600"/>
            <a:ext cx="921331" cy="550001"/>
          </a:xfrm>
          <a:custGeom>
            <a:avLst/>
            <a:gdLst/>
            <a:ahLst/>
            <a:cxnLst/>
            <a:rect l="l" t="t" r="r" b="b"/>
            <a:pathLst>
              <a:path w="127564" h="160467" extrusionOk="0">
                <a:moveTo>
                  <a:pt x="1" y="1"/>
                </a:moveTo>
                <a:lnTo>
                  <a:pt x="1" y="160467"/>
                </a:lnTo>
                <a:lnTo>
                  <a:pt x="127564" y="160467"/>
                </a:lnTo>
                <a:lnTo>
                  <a:pt x="127564" y="1"/>
                </a:lnTo>
                <a:close/>
              </a:path>
            </a:pathLst>
          </a:custGeom>
          <a:solidFill>
            <a:srgbClr val="F6B1A1">
              <a:alpha val="45540"/>
            </a:srgbClr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6B1A1"/>
              </a:solidFill>
            </a:endParaRPr>
          </a:p>
        </p:txBody>
      </p:sp>
      <p:sp>
        <p:nvSpPr>
          <p:cNvPr id="226" name="Google Shape;226;p13"/>
          <p:cNvSpPr/>
          <p:nvPr/>
        </p:nvSpPr>
        <p:spPr>
          <a:xfrm>
            <a:off x="1272909" y="3405476"/>
            <a:ext cx="921331" cy="550001"/>
          </a:xfrm>
          <a:custGeom>
            <a:avLst/>
            <a:gdLst/>
            <a:ahLst/>
            <a:cxnLst/>
            <a:rect l="l" t="t" r="r" b="b"/>
            <a:pathLst>
              <a:path w="127564" h="160467" extrusionOk="0">
                <a:moveTo>
                  <a:pt x="1" y="1"/>
                </a:moveTo>
                <a:lnTo>
                  <a:pt x="1" y="160467"/>
                </a:lnTo>
                <a:lnTo>
                  <a:pt x="127564" y="160467"/>
                </a:lnTo>
                <a:lnTo>
                  <a:pt x="127564" y="1"/>
                </a:lnTo>
                <a:close/>
              </a:path>
            </a:pathLst>
          </a:custGeom>
          <a:solidFill>
            <a:srgbClr val="F6B1A1">
              <a:alpha val="45540"/>
            </a:srgbClr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6B1A1"/>
              </a:solidFill>
            </a:endParaRPr>
          </a:p>
        </p:txBody>
      </p:sp>
      <p:sp>
        <p:nvSpPr>
          <p:cNvPr id="227" name="Google Shape;227;p13"/>
          <p:cNvSpPr/>
          <p:nvPr/>
        </p:nvSpPr>
        <p:spPr>
          <a:xfrm>
            <a:off x="1272909" y="890876"/>
            <a:ext cx="921331" cy="550001"/>
          </a:xfrm>
          <a:custGeom>
            <a:avLst/>
            <a:gdLst/>
            <a:ahLst/>
            <a:cxnLst/>
            <a:rect l="l" t="t" r="r" b="b"/>
            <a:pathLst>
              <a:path w="127564" h="160467" extrusionOk="0">
                <a:moveTo>
                  <a:pt x="1" y="1"/>
                </a:moveTo>
                <a:lnTo>
                  <a:pt x="1" y="160467"/>
                </a:lnTo>
                <a:lnTo>
                  <a:pt x="127564" y="160467"/>
                </a:lnTo>
                <a:lnTo>
                  <a:pt x="127564" y="1"/>
                </a:lnTo>
                <a:close/>
              </a:path>
            </a:pathLst>
          </a:custGeom>
          <a:solidFill>
            <a:srgbClr val="F6B1A1">
              <a:alpha val="45540"/>
            </a:srgbClr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6B1A1"/>
              </a:solidFill>
            </a:endParaRPr>
          </a:p>
        </p:txBody>
      </p:sp>
      <p:sp>
        <p:nvSpPr>
          <p:cNvPr id="228" name="Google Shape;228;p13"/>
          <p:cNvSpPr txBox="1">
            <a:spLocks noGrp="1"/>
          </p:cNvSpPr>
          <p:nvPr>
            <p:ph type="ctrTitle"/>
          </p:nvPr>
        </p:nvSpPr>
        <p:spPr>
          <a:xfrm>
            <a:off x="1952402" y="775402"/>
            <a:ext cx="2440800" cy="55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1600"/>
              <a:buFont typeface="Playfair Display ExtraBold"/>
              <a:buNone/>
              <a:defRPr sz="1600">
                <a:solidFill>
                  <a:srgbClr val="6E6976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1600"/>
              <a:buFont typeface="Playfair Display ExtraBold"/>
              <a:buNone/>
              <a:defRPr sz="1600">
                <a:solidFill>
                  <a:srgbClr val="6E6976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1600"/>
              <a:buFont typeface="Playfair Display ExtraBold"/>
              <a:buNone/>
              <a:defRPr sz="1600">
                <a:solidFill>
                  <a:srgbClr val="6E6976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1600"/>
              <a:buFont typeface="Playfair Display ExtraBold"/>
              <a:buNone/>
              <a:defRPr sz="1600">
                <a:solidFill>
                  <a:srgbClr val="6E6976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1600"/>
              <a:buFont typeface="Playfair Display ExtraBold"/>
              <a:buNone/>
              <a:defRPr sz="1600">
                <a:solidFill>
                  <a:srgbClr val="6E6976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1600"/>
              <a:buFont typeface="Playfair Display ExtraBold"/>
              <a:buNone/>
              <a:defRPr sz="1600">
                <a:solidFill>
                  <a:srgbClr val="6E6976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1600"/>
              <a:buFont typeface="Playfair Display ExtraBold"/>
              <a:buNone/>
              <a:defRPr sz="1600">
                <a:solidFill>
                  <a:srgbClr val="6E6976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1600"/>
              <a:buFont typeface="Playfair Display ExtraBold"/>
              <a:buNone/>
              <a:defRPr sz="1600">
                <a:solidFill>
                  <a:srgbClr val="6E6976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1600"/>
              <a:buFont typeface="Playfair Display ExtraBold"/>
              <a:buNone/>
              <a:defRPr sz="1600">
                <a:solidFill>
                  <a:srgbClr val="6E6976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/>
          </a:p>
        </p:txBody>
      </p:sp>
      <p:sp>
        <p:nvSpPr>
          <p:cNvPr id="229" name="Google Shape;229;p13"/>
          <p:cNvSpPr txBox="1">
            <a:spLocks noGrp="1"/>
          </p:cNvSpPr>
          <p:nvPr>
            <p:ph type="subTitle" idx="1"/>
          </p:nvPr>
        </p:nvSpPr>
        <p:spPr>
          <a:xfrm>
            <a:off x="1952400" y="1174079"/>
            <a:ext cx="18312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600"/>
              <a:buNone/>
              <a:defRPr sz="1600">
                <a:solidFill>
                  <a:srgbClr val="B4818B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600"/>
              <a:buNone/>
              <a:defRPr sz="1600">
                <a:solidFill>
                  <a:srgbClr val="B4818B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600"/>
              <a:buNone/>
              <a:defRPr sz="1600">
                <a:solidFill>
                  <a:srgbClr val="B4818B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600"/>
              <a:buNone/>
              <a:defRPr sz="1600">
                <a:solidFill>
                  <a:srgbClr val="B4818B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600"/>
              <a:buNone/>
              <a:defRPr sz="1600">
                <a:solidFill>
                  <a:srgbClr val="B4818B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600"/>
              <a:buNone/>
              <a:defRPr sz="1600">
                <a:solidFill>
                  <a:srgbClr val="B4818B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600"/>
              <a:buNone/>
              <a:defRPr sz="1600">
                <a:solidFill>
                  <a:srgbClr val="B4818B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600"/>
              <a:buNone/>
              <a:defRPr sz="1600">
                <a:solidFill>
                  <a:srgbClr val="B4818B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600"/>
              <a:buNone/>
              <a:defRPr sz="1600">
                <a:solidFill>
                  <a:srgbClr val="B4818B"/>
                </a:solidFill>
              </a:defRPr>
            </a:lvl9pPr>
          </a:lstStyle>
          <a:p>
            <a:endParaRPr/>
          </a:p>
        </p:txBody>
      </p:sp>
      <p:sp>
        <p:nvSpPr>
          <p:cNvPr id="230" name="Google Shape;230;p13"/>
          <p:cNvSpPr txBox="1">
            <a:spLocks noGrp="1"/>
          </p:cNvSpPr>
          <p:nvPr>
            <p:ph type="title" idx="2" hasCustomPrompt="1"/>
          </p:nvPr>
        </p:nvSpPr>
        <p:spPr>
          <a:xfrm>
            <a:off x="719874" y="1031524"/>
            <a:ext cx="1670100" cy="55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7000"/>
              <a:buFont typeface="Playfair Display Black"/>
              <a:buNone/>
              <a:defRPr sz="7000">
                <a:solidFill>
                  <a:srgbClr val="B4818B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7000"/>
              <a:buFont typeface="Playfair Display Black"/>
              <a:buNone/>
              <a:defRPr sz="7000">
                <a:solidFill>
                  <a:srgbClr val="B4818B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7000"/>
              <a:buFont typeface="Playfair Display Black"/>
              <a:buNone/>
              <a:defRPr sz="7000">
                <a:solidFill>
                  <a:srgbClr val="B4818B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7000"/>
              <a:buFont typeface="Playfair Display Black"/>
              <a:buNone/>
              <a:defRPr sz="7000">
                <a:solidFill>
                  <a:srgbClr val="B4818B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7000"/>
              <a:buFont typeface="Playfair Display Black"/>
              <a:buNone/>
              <a:defRPr sz="7000">
                <a:solidFill>
                  <a:srgbClr val="B4818B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7000"/>
              <a:buFont typeface="Playfair Display Black"/>
              <a:buNone/>
              <a:defRPr sz="7000">
                <a:solidFill>
                  <a:srgbClr val="B4818B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7000"/>
              <a:buFont typeface="Playfair Display Black"/>
              <a:buNone/>
              <a:defRPr sz="7000">
                <a:solidFill>
                  <a:srgbClr val="B4818B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7000"/>
              <a:buFont typeface="Playfair Display Black"/>
              <a:buNone/>
              <a:defRPr sz="7000">
                <a:solidFill>
                  <a:srgbClr val="B4818B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7000"/>
              <a:buFont typeface="Playfair Display Black"/>
              <a:buNone/>
              <a:defRPr sz="7000">
                <a:solidFill>
                  <a:srgbClr val="B4818B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9pPr>
          </a:lstStyle>
          <a:p>
            <a:r>
              <a:t>xx%</a:t>
            </a:r>
          </a:p>
        </p:txBody>
      </p:sp>
      <p:sp>
        <p:nvSpPr>
          <p:cNvPr id="231" name="Google Shape;231;p13"/>
          <p:cNvSpPr txBox="1">
            <a:spLocks noGrp="1"/>
          </p:cNvSpPr>
          <p:nvPr>
            <p:ph type="ctrTitle" idx="3"/>
          </p:nvPr>
        </p:nvSpPr>
        <p:spPr>
          <a:xfrm>
            <a:off x="1953711" y="2036408"/>
            <a:ext cx="2440800" cy="55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1600"/>
              <a:buFont typeface="Playfair Display ExtraBold"/>
              <a:buNone/>
              <a:defRPr sz="1600">
                <a:solidFill>
                  <a:srgbClr val="6E6976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1600"/>
              <a:buFont typeface="Playfair Display ExtraBold"/>
              <a:buNone/>
              <a:defRPr sz="1600">
                <a:solidFill>
                  <a:srgbClr val="6E6976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1600"/>
              <a:buFont typeface="Playfair Display ExtraBold"/>
              <a:buNone/>
              <a:defRPr sz="1600">
                <a:solidFill>
                  <a:srgbClr val="6E6976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1600"/>
              <a:buFont typeface="Playfair Display ExtraBold"/>
              <a:buNone/>
              <a:defRPr sz="1600">
                <a:solidFill>
                  <a:srgbClr val="6E6976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1600"/>
              <a:buFont typeface="Playfair Display ExtraBold"/>
              <a:buNone/>
              <a:defRPr sz="1600">
                <a:solidFill>
                  <a:srgbClr val="6E6976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1600"/>
              <a:buFont typeface="Playfair Display ExtraBold"/>
              <a:buNone/>
              <a:defRPr sz="1600">
                <a:solidFill>
                  <a:srgbClr val="6E6976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1600"/>
              <a:buFont typeface="Playfair Display ExtraBold"/>
              <a:buNone/>
              <a:defRPr sz="1600">
                <a:solidFill>
                  <a:srgbClr val="6E6976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1600"/>
              <a:buFont typeface="Playfair Display ExtraBold"/>
              <a:buNone/>
              <a:defRPr sz="1600">
                <a:solidFill>
                  <a:srgbClr val="6E6976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1600"/>
              <a:buFont typeface="Playfair Display ExtraBold"/>
              <a:buNone/>
              <a:defRPr sz="1600">
                <a:solidFill>
                  <a:srgbClr val="6E6976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4"/>
          </p:nvPr>
        </p:nvSpPr>
        <p:spPr>
          <a:xfrm>
            <a:off x="1953706" y="2434630"/>
            <a:ext cx="18990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600"/>
              <a:buNone/>
              <a:defRPr sz="1600">
                <a:solidFill>
                  <a:srgbClr val="B4818B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600"/>
              <a:buNone/>
              <a:defRPr sz="1600">
                <a:solidFill>
                  <a:srgbClr val="B4818B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600"/>
              <a:buNone/>
              <a:defRPr sz="1600">
                <a:solidFill>
                  <a:srgbClr val="B4818B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600"/>
              <a:buNone/>
              <a:defRPr sz="1600">
                <a:solidFill>
                  <a:srgbClr val="B4818B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600"/>
              <a:buNone/>
              <a:defRPr sz="1600">
                <a:solidFill>
                  <a:srgbClr val="B4818B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600"/>
              <a:buNone/>
              <a:defRPr sz="1600">
                <a:solidFill>
                  <a:srgbClr val="B4818B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600"/>
              <a:buNone/>
              <a:defRPr sz="1600">
                <a:solidFill>
                  <a:srgbClr val="B4818B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600"/>
              <a:buNone/>
              <a:defRPr sz="1600">
                <a:solidFill>
                  <a:srgbClr val="B4818B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600"/>
              <a:buNone/>
              <a:defRPr sz="1600">
                <a:solidFill>
                  <a:srgbClr val="B4818B"/>
                </a:solidFill>
              </a:defRPr>
            </a:lvl9pPr>
          </a:lstStyle>
          <a:p>
            <a:endParaRPr/>
          </a:p>
        </p:txBody>
      </p:sp>
      <p:sp>
        <p:nvSpPr>
          <p:cNvPr id="233" name="Google Shape;233;p13"/>
          <p:cNvSpPr txBox="1">
            <a:spLocks noGrp="1"/>
          </p:cNvSpPr>
          <p:nvPr>
            <p:ph type="title" idx="5" hasCustomPrompt="1"/>
          </p:nvPr>
        </p:nvSpPr>
        <p:spPr>
          <a:xfrm>
            <a:off x="719874" y="2290478"/>
            <a:ext cx="1551600" cy="55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7000"/>
              <a:buFont typeface="Playfair Display Black"/>
              <a:buNone/>
              <a:defRPr sz="7000">
                <a:solidFill>
                  <a:srgbClr val="B4818B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7000"/>
              <a:buFont typeface="Playfair Display Black"/>
              <a:buNone/>
              <a:defRPr sz="7000">
                <a:solidFill>
                  <a:srgbClr val="B4818B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7000"/>
              <a:buFont typeface="Playfair Display Black"/>
              <a:buNone/>
              <a:defRPr sz="7000">
                <a:solidFill>
                  <a:srgbClr val="B4818B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7000"/>
              <a:buFont typeface="Playfair Display Black"/>
              <a:buNone/>
              <a:defRPr sz="7000">
                <a:solidFill>
                  <a:srgbClr val="B4818B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7000"/>
              <a:buFont typeface="Playfair Display Black"/>
              <a:buNone/>
              <a:defRPr sz="7000">
                <a:solidFill>
                  <a:srgbClr val="B4818B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7000"/>
              <a:buFont typeface="Playfair Display Black"/>
              <a:buNone/>
              <a:defRPr sz="7000">
                <a:solidFill>
                  <a:srgbClr val="B4818B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7000"/>
              <a:buFont typeface="Playfair Display Black"/>
              <a:buNone/>
              <a:defRPr sz="7000">
                <a:solidFill>
                  <a:srgbClr val="B4818B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7000"/>
              <a:buFont typeface="Playfair Display Black"/>
              <a:buNone/>
              <a:defRPr sz="7000">
                <a:solidFill>
                  <a:srgbClr val="B4818B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7000"/>
              <a:buFont typeface="Playfair Display Black"/>
              <a:buNone/>
              <a:defRPr sz="7000">
                <a:solidFill>
                  <a:srgbClr val="B4818B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9pPr>
          </a:lstStyle>
          <a:p>
            <a:r>
              <a:t>xx%</a:t>
            </a:r>
          </a:p>
        </p:txBody>
      </p:sp>
      <p:sp>
        <p:nvSpPr>
          <p:cNvPr id="234" name="Google Shape;234;p13"/>
          <p:cNvSpPr txBox="1">
            <a:spLocks noGrp="1"/>
          </p:cNvSpPr>
          <p:nvPr>
            <p:ph type="ctrTitle" idx="6"/>
          </p:nvPr>
        </p:nvSpPr>
        <p:spPr>
          <a:xfrm>
            <a:off x="1956343" y="3297425"/>
            <a:ext cx="2442300" cy="55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1600"/>
              <a:buFont typeface="Playfair Display ExtraBold"/>
              <a:buNone/>
              <a:defRPr sz="1600">
                <a:solidFill>
                  <a:srgbClr val="6E6976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1600"/>
              <a:buFont typeface="Playfair Display ExtraBold"/>
              <a:buNone/>
              <a:defRPr sz="1600">
                <a:solidFill>
                  <a:srgbClr val="6E6976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1600"/>
              <a:buFont typeface="Playfair Display ExtraBold"/>
              <a:buNone/>
              <a:defRPr sz="1600">
                <a:solidFill>
                  <a:srgbClr val="6E6976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1600"/>
              <a:buFont typeface="Playfair Display ExtraBold"/>
              <a:buNone/>
              <a:defRPr sz="1600">
                <a:solidFill>
                  <a:srgbClr val="6E6976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1600"/>
              <a:buFont typeface="Playfair Display ExtraBold"/>
              <a:buNone/>
              <a:defRPr sz="1600">
                <a:solidFill>
                  <a:srgbClr val="6E6976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1600"/>
              <a:buFont typeface="Playfair Display ExtraBold"/>
              <a:buNone/>
              <a:defRPr sz="1600">
                <a:solidFill>
                  <a:srgbClr val="6E6976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1600"/>
              <a:buFont typeface="Playfair Display ExtraBold"/>
              <a:buNone/>
              <a:defRPr sz="1600">
                <a:solidFill>
                  <a:srgbClr val="6E6976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1600"/>
              <a:buFont typeface="Playfair Display ExtraBold"/>
              <a:buNone/>
              <a:defRPr sz="1600">
                <a:solidFill>
                  <a:srgbClr val="6E6976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1600"/>
              <a:buFont typeface="Playfair Display ExtraBold"/>
              <a:buNone/>
              <a:defRPr sz="1600">
                <a:solidFill>
                  <a:srgbClr val="6E6976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subTitle" idx="7"/>
          </p:nvPr>
        </p:nvSpPr>
        <p:spPr>
          <a:xfrm>
            <a:off x="1956335" y="3695180"/>
            <a:ext cx="18312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600"/>
              <a:buNone/>
              <a:defRPr sz="1600">
                <a:solidFill>
                  <a:srgbClr val="B4818B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600"/>
              <a:buNone/>
              <a:defRPr sz="1600">
                <a:solidFill>
                  <a:srgbClr val="B4818B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600"/>
              <a:buNone/>
              <a:defRPr sz="1600">
                <a:solidFill>
                  <a:srgbClr val="B4818B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600"/>
              <a:buNone/>
              <a:defRPr sz="1600">
                <a:solidFill>
                  <a:srgbClr val="B4818B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600"/>
              <a:buNone/>
              <a:defRPr sz="1600">
                <a:solidFill>
                  <a:srgbClr val="B4818B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600"/>
              <a:buNone/>
              <a:defRPr sz="1600">
                <a:solidFill>
                  <a:srgbClr val="B4818B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600"/>
              <a:buNone/>
              <a:defRPr sz="1600">
                <a:solidFill>
                  <a:srgbClr val="B4818B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600"/>
              <a:buNone/>
              <a:defRPr sz="1600">
                <a:solidFill>
                  <a:srgbClr val="B4818B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600"/>
              <a:buNone/>
              <a:defRPr sz="1600">
                <a:solidFill>
                  <a:srgbClr val="B4818B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13"/>
          <p:cNvSpPr txBox="1">
            <a:spLocks noGrp="1"/>
          </p:cNvSpPr>
          <p:nvPr>
            <p:ph type="title" idx="8" hasCustomPrompt="1"/>
          </p:nvPr>
        </p:nvSpPr>
        <p:spPr>
          <a:xfrm>
            <a:off x="719874" y="3549431"/>
            <a:ext cx="1511100" cy="55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7000"/>
              <a:buFont typeface="Playfair Display Black"/>
              <a:buNone/>
              <a:defRPr sz="7000">
                <a:solidFill>
                  <a:srgbClr val="B4818B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7000"/>
              <a:buFont typeface="Playfair Display Black"/>
              <a:buNone/>
              <a:defRPr sz="7000">
                <a:solidFill>
                  <a:srgbClr val="B4818B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7000"/>
              <a:buFont typeface="Playfair Display Black"/>
              <a:buNone/>
              <a:defRPr sz="7000">
                <a:solidFill>
                  <a:srgbClr val="B4818B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7000"/>
              <a:buFont typeface="Playfair Display Black"/>
              <a:buNone/>
              <a:defRPr sz="7000">
                <a:solidFill>
                  <a:srgbClr val="B4818B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7000"/>
              <a:buFont typeface="Playfair Display Black"/>
              <a:buNone/>
              <a:defRPr sz="7000">
                <a:solidFill>
                  <a:srgbClr val="B4818B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7000"/>
              <a:buFont typeface="Playfair Display Black"/>
              <a:buNone/>
              <a:defRPr sz="7000">
                <a:solidFill>
                  <a:srgbClr val="B4818B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7000"/>
              <a:buFont typeface="Playfair Display Black"/>
              <a:buNone/>
              <a:defRPr sz="7000">
                <a:solidFill>
                  <a:srgbClr val="B4818B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7000"/>
              <a:buFont typeface="Playfair Display Black"/>
              <a:buNone/>
              <a:defRPr sz="7000">
                <a:solidFill>
                  <a:srgbClr val="B4818B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7000"/>
              <a:buFont typeface="Playfair Display Black"/>
              <a:buNone/>
              <a:defRPr sz="7000">
                <a:solidFill>
                  <a:srgbClr val="B4818B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9pPr>
          </a:lstStyle>
          <a:p>
            <a:r>
              <a:t>xx%</a:t>
            </a:r>
          </a:p>
        </p:txBody>
      </p:sp>
      <p:sp>
        <p:nvSpPr>
          <p:cNvPr id="237" name="Google Shape;237;p13"/>
          <p:cNvSpPr txBox="1">
            <a:spLocks noGrp="1"/>
          </p:cNvSpPr>
          <p:nvPr>
            <p:ph type="ctrTitle" idx="9"/>
          </p:nvPr>
        </p:nvSpPr>
        <p:spPr>
          <a:xfrm>
            <a:off x="6152784" y="769164"/>
            <a:ext cx="2440800" cy="55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1600"/>
              <a:buFont typeface="Playfair Display ExtraBold"/>
              <a:buNone/>
              <a:defRPr sz="1600">
                <a:solidFill>
                  <a:srgbClr val="6E6976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1600"/>
              <a:buFont typeface="Playfair Display ExtraBold"/>
              <a:buNone/>
              <a:defRPr sz="1600">
                <a:solidFill>
                  <a:srgbClr val="6E6976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1600"/>
              <a:buFont typeface="Playfair Display ExtraBold"/>
              <a:buNone/>
              <a:defRPr sz="1600">
                <a:solidFill>
                  <a:srgbClr val="6E6976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1600"/>
              <a:buFont typeface="Playfair Display ExtraBold"/>
              <a:buNone/>
              <a:defRPr sz="1600">
                <a:solidFill>
                  <a:srgbClr val="6E6976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1600"/>
              <a:buFont typeface="Playfair Display ExtraBold"/>
              <a:buNone/>
              <a:defRPr sz="1600">
                <a:solidFill>
                  <a:srgbClr val="6E6976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1600"/>
              <a:buFont typeface="Playfair Display ExtraBold"/>
              <a:buNone/>
              <a:defRPr sz="1600">
                <a:solidFill>
                  <a:srgbClr val="6E6976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1600"/>
              <a:buFont typeface="Playfair Display ExtraBold"/>
              <a:buNone/>
              <a:defRPr sz="1600">
                <a:solidFill>
                  <a:srgbClr val="6E6976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1600"/>
              <a:buFont typeface="Playfair Display ExtraBold"/>
              <a:buNone/>
              <a:defRPr sz="1600">
                <a:solidFill>
                  <a:srgbClr val="6E6976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1600"/>
              <a:buFont typeface="Playfair Display ExtraBold"/>
              <a:buNone/>
              <a:defRPr sz="1600">
                <a:solidFill>
                  <a:srgbClr val="6E6976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subTitle" idx="13"/>
          </p:nvPr>
        </p:nvSpPr>
        <p:spPr>
          <a:xfrm>
            <a:off x="6152783" y="1167842"/>
            <a:ext cx="18312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600"/>
              <a:buNone/>
              <a:defRPr sz="1600">
                <a:solidFill>
                  <a:srgbClr val="B4818B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600"/>
              <a:buNone/>
              <a:defRPr sz="1600">
                <a:solidFill>
                  <a:srgbClr val="B4818B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600"/>
              <a:buNone/>
              <a:defRPr sz="1600">
                <a:solidFill>
                  <a:srgbClr val="B4818B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600"/>
              <a:buNone/>
              <a:defRPr sz="1600">
                <a:solidFill>
                  <a:srgbClr val="B4818B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600"/>
              <a:buNone/>
              <a:defRPr sz="1600">
                <a:solidFill>
                  <a:srgbClr val="B4818B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600"/>
              <a:buNone/>
              <a:defRPr sz="1600">
                <a:solidFill>
                  <a:srgbClr val="B4818B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600"/>
              <a:buNone/>
              <a:defRPr sz="1600">
                <a:solidFill>
                  <a:srgbClr val="B4818B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600"/>
              <a:buNone/>
              <a:defRPr sz="1600">
                <a:solidFill>
                  <a:srgbClr val="B4818B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600"/>
              <a:buNone/>
              <a:defRPr sz="1600">
                <a:solidFill>
                  <a:srgbClr val="B4818B"/>
                </a:solidFill>
              </a:defRPr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title" idx="14" hasCustomPrompt="1"/>
          </p:nvPr>
        </p:nvSpPr>
        <p:spPr>
          <a:xfrm>
            <a:off x="4807149" y="1025287"/>
            <a:ext cx="1670100" cy="55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7000"/>
              <a:buFont typeface="Playfair Display Black"/>
              <a:buNone/>
              <a:defRPr sz="7000">
                <a:solidFill>
                  <a:srgbClr val="B4818B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7000"/>
              <a:buFont typeface="Playfair Display Black"/>
              <a:buNone/>
              <a:defRPr sz="7000">
                <a:solidFill>
                  <a:srgbClr val="B4818B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7000"/>
              <a:buFont typeface="Playfair Display Black"/>
              <a:buNone/>
              <a:defRPr sz="7000">
                <a:solidFill>
                  <a:srgbClr val="B4818B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7000"/>
              <a:buFont typeface="Playfair Display Black"/>
              <a:buNone/>
              <a:defRPr sz="7000">
                <a:solidFill>
                  <a:srgbClr val="B4818B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7000"/>
              <a:buFont typeface="Playfair Display Black"/>
              <a:buNone/>
              <a:defRPr sz="7000">
                <a:solidFill>
                  <a:srgbClr val="B4818B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7000"/>
              <a:buFont typeface="Playfair Display Black"/>
              <a:buNone/>
              <a:defRPr sz="7000">
                <a:solidFill>
                  <a:srgbClr val="B4818B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7000"/>
              <a:buFont typeface="Playfair Display Black"/>
              <a:buNone/>
              <a:defRPr sz="7000">
                <a:solidFill>
                  <a:srgbClr val="B4818B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7000"/>
              <a:buFont typeface="Playfair Display Black"/>
              <a:buNone/>
              <a:defRPr sz="7000">
                <a:solidFill>
                  <a:srgbClr val="B4818B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7000"/>
              <a:buFont typeface="Playfair Display Black"/>
              <a:buNone/>
              <a:defRPr sz="7000">
                <a:solidFill>
                  <a:srgbClr val="B4818B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9pPr>
          </a:lstStyle>
          <a:p>
            <a:r>
              <a:t>xx%</a:t>
            </a:r>
          </a:p>
        </p:txBody>
      </p:sp>
      <p:sp>
        <p:nvSpPr>
          <p:cNvPr id="240" name="Google Shape;240;p13"/>
          <p:cNvSpPr txBox="1">
            <a:spLocks noGrp="1"/>
          </p:cNvSpPr>
          <p:nvPr>
            <p:ph type="ctrTitle" idx="15"/>
          </p:nvPr>
        </p:nvSpPr>
        <p:spPr>
          <a:xfrm>
            <a:off x="6154094" y="2030171"/>
            <a:ext cx="2440800" cy="55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1600"/>
              <a:buFont typeface="Playfair Display ExtraBold"/>
              <a:buNone/>
              <a:defRPr sz="1600">
                <a:solidFill>
                  <a:srgbClr val="6E6976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1600"/>
              <a:buFont typeface="Playfair Display ExtraBold"/>
              <a:buNone/>
              <a:defRPr sz="1600">
                <a:solidFill>
                  <a:srgbClr val="6E6976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1600"/>
              <a:buFont typeface="Playfair Display ExtraBold"/>
              <a:buNone/>
              <a:defRPr sz="1600">
                <a:solidFill>
                  <a:srgbClr val="6E6976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1600"/>
              <a:buFont typeface="Playfair Display ExtraBold"/>
              <a:buNone/>
              <a:defRPr sz="1600">
                <a:solidFill>
                  <a:srgbClr val="6E6976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1600"/>
              <a:buFont typeface="Playfair Display ExtraBold"/>
              <a:buNone/>
              <a:defRPr sz="1600">
                <a:solidFill>
                  <a:srgbClr val="6E6976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1600"/>
              <a:buFont typeface="Playfair Display ExtraBold"/>
              <a:buNone/>
              <a:defRPr sz="1600">
                <a:solidFill>
                  <a:srgbClr val="6E6976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1600"/>
              <a:buFont typeface="Playfair Display ExtraBold"/>
              <a:buNone/>
              <a:defRPr sz="1600">
                <a:solidFill>
                  <a:srgbClr val="6E6976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1600"/>
              <a:buFont typeface="Playfair Display ExtraBold"/>
              <a:buNone/>
              <a:defRPr sz="1600">
                <a:solidFill>
                  <a:srgbClr val="6E6976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1600"/>
              <a:buFont typeface="Playfair Display ExtraBold"/>
              <a:buNone/>
              <a:defRPr sz="1600">
                <a:solidFill>
                  <a:srgbClr val="6E6976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/>
          </a:p>
        </p:txBody>
      </p:sp>
      <p:sp>
        <p:nvSpPr>
          <p:cNvPr id="241" name="Google Shape;241;p13"/>
          <p:cNvSpPr txBox="1">
            <a:spLocks noGrp="1"/>
          </p:cNvSpPr>
          <p:nvPr>
            <p:ph type="subTitle" idx="16"/>
          </p:nvPr>
        </p:nvSpPr>
        <p:spPr>
          <a:xfrm>
            <a:off x="6154088" y="2428392"/>
            <a:ext cx="18990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600"/>
              <a:buNone/>
              <a:defRPr sz="1600">
                <a:solidFill>
                  <a:srgbClr val="B4818B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600"/>
              <a:buNone/>
              <a:defRPr sz="1600">
                <a:solidFill>
                  <a:srgbClr val="B4818B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600"/>
              <a:buNone/>
              <a:defRPr sz="1600">
                <a:solidFill>
                  <a:srgbClr val="B4818B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600"/>
              <a:buNone/>
              <a:defRPr sz="1600">
                <a:solidFill>
                  <a:srgbClr val="B4818B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600"/>
              <a:buNone/>
              <a:defRPr sz="1600">
                <a:solidFill>
                  <a:srgbClr val="B4818B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600"/>
              <a:buNone/>
              <a:defRPr sz="1600">
                <a:solidFill>
                  <a:srgbClr val="B4818B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600"/>
              <a:buNone/>
              <a:defRPr sz="1600">
                <a:solidFill>
                  <a:srgbClr val="B4818B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600"/>
              <a:buNone/>
              <a:defRPr sz="1600">
                <a:solidFill>
                  <a:srgbClr val="B4818B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600"/>
              <a:buNone/>
              <a:defRPr sz="1600">
                <a:solidFill>
                  <a:srgbClr val="B4818B"/>
                </a:solidFill>
              </a:defRPr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title" idx="17" hasCustomPrompt="1"/>
          </p:nvPr>
        </p:nvSpPr>
        <p:spPr>
          <a:xfrm>
            <a:off x="4807149" y="2284240"/>
            <a:ext cx="1551600" cy="55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7000"/>
              <a:buFont typeface="Playfair Display Black"/>
              <a:buNone/>
              <a:defRPr sz="7000">
                <a:solidFill>
                  <a:srgbClr val="B4818B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7000"/>
              <a:buFont typeface="Playfair Display Black"/>
              <a:buNone/>
              <a:defRPr sz="7000">
                <a:solidFill>
                  <a:srgbClr val="B4818B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7000"/>
              <a:buFont typeface="Playfair Display Black"/>
              <a:buNone/>
              <a:defRPr sz="7000">
                <a:solidFill>
                  <a:srgbClr val="B4818B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7000"/>
              <a:buFont typeface="Playfair Display Black"/>
              <a:buNone/>
              <a:defRPr sz="7000">
                <a:solidFill>
                  <a:srgbClr val="B4818B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7000"/>
              <a:buFont typeface="Playfair Display Black"/>
              <a:buNone/>
              <a:defRPr sz="7000">
                <a:solidFill>
                  <a:srgbClr val="B4818B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7000"/>
              <a:buFont typeface="Playfair Display Black"/>
              <a:buNone/>
              <a:defRPr sz="7000">
                <a:solidFill>
                  <a:srgbClr val="B4818B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7000"/>
              <a:buFont typeface="Playfair Display Black"/>
              <a:buNone/>
              <a:defRPr sz="7000">
                <a:solidFill>
                  <a:srgbClr val="B4818B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7000"/>
              <a:buFont typeface="Playfair Display Black"/>
              <a:buNone/>
              <a:defRPr sz="7000">
                <a:solidFill>
                  <a:srgbClr val="B4818B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7000"/>
              <a:buFont typeface="Playfair Display Black"/>
              <a:buNone/>
              <a:defRPr sz="7000">
                <a:solidFill>
                  <a:srgbClr val="B4818B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9pPr>
          </a:lstStyle>
          <a:p>
            <a:r>
              <a:t>xx%</a:t>
            </a:r>
          </a:p>
        </p:txBody>
      </p:sp>
      <p:sp>
        <p:nvSpPr>
          <p:cNvPr id="243" name="Google Shape;243;p13"/>
          <p:cNvSpPr txBox="1">
            <a:spLocks noGrp="1"/>
          </p:cNvSpPr>
          <p:nvPr>
            <p:ph type="ctrTitle" idx="18"/>
          </p:nvPr>
        </p:nvSpPr>
        <p:spPr>
          <a:xfrm>
            <a:off x="6156720" y="3291177"/>
            <a:ext cx="2440800" cy="55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1600"/>
              <a:buFont typeface="Playfair Display ExtraBold"/>
              <a:buNone/>
              <a:defRPr sz="1600">
                <a:solidFill>
                  <a:srgbClr val="6E6976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1600"/>
              <a:buFont typeface="Playfair Display ExtraBold"/>
              <a:buNone/>
              <a:defRPr sz="1600">
                <a:solidFill>
                  <a:srgbClr val="6E6976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1600"/>
              <a:buFont typeface="Playfair Display ExtraBold"/>
              <a:buNone/>
              <a:defRPr sz="1600">
                <a:solidFill>
                  <a:srgbClr val="6E6976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1600"/>
              <a:buFont typeface="Playfair Display ExtraBold"/>
              <a:buNone/>
              <a:defRPr sz="1600">
                <a:solidFill>
                  <a:srgbClr val="6E6976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1600"/>
              <a:buFont typeface="Playfair Display ExtraBold"/>
              <a:buNone/>
              <a:defRPr sz="1600">
                <a:solidFill>
                  <a:srgbClr val="6E6976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1600"/>
              <a:buFont typeface="Playfair Display ExtraBold"/>
              <a:buNone/>
              <a:defRPr sz="1600">
                <a:solidFill>
                  <a:srgbClr val="6E6976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1600"/>
              <a:buFont typeface="Playfair Display ExtraBold"/>
              <a:buNone/>
              <a:defRPr sz="1600">
                <a:solidFill>
                  <a:srgbClr val="6E6976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1600"/>
              <a:buFont typeface="Playfair Display ExtraBold"/>
              <a:buNone/>
              <a:defRPr sz="1600">
                <a:solidFill>
                  <a:srgbClr val="6E6976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1600"/>
              <a:buFont typeface="Playfair Display ExtraBold"/>
              <a:buNone/>
              <a:defRPr sz="1600">
                <a:solidFill>
                  <a:srgbClr val="6E6976"/>
                </a:solidFill>
                <a:latin typeface="Playfair Display ExtraBold"/>
                <a:ea typeface="Playfair Display ExtraBold"/>
                <a:cs typeface="Playfair Display ExtraBold"/>
                <a:sym typeface="Playfair Display ExtraBold"/>
              </a:defRPr>
            </a:lvl9pPr>
          </a:lstStyle>
          <a:p>
            <a:endParaRPr/>
          </a:p>
        </p:txBody>
      </p:sp>
      <p:sp>
        <p:nvSpPr>
          <p:cNvPr id="244" name="Google Shape;244;p13"/>
          <p:cNvSpPr txBox="1">
            <a:spLocks noGrp="1"/>
          </p:cNvSpPr>
          <p:nvPr>
            <p:ph type="subTitle" idx="19"/>
          </p:nvPr>
        </p:nvSpPr>
        <p:spPr>
          <a:xfrm>
            <a:off x="6156718" y="3688943"/>
            <a:ext cx="18312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600"/>
              <a:buNone/>
              <a:defRPr sz="1600">
                <a:solidFill>
                  <a:srgbClr val="B4818B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600"/>
              <a:buNone/>
              <a:defRPr sz="1600">
                <a:solidFill>
                  <a:srgbClr val="B4818B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600"/>
              <a:buNone/>
              <a:defRPr sz="1600">
                <a:solidFill>
                  <a:srgbClr val="B4818B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600"/>
              <a:buNone/>
              <a:defRPr sz="1600">
                <a:solidFill>
                  <a:srgbClr val="B4818B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600"/>
              <a:buNone/>
              <a:defRPr sz="1600">
                <a:solidFill>
                  <a:srgbClr val="B4818B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600"/>
              <a:buNone/>
              <a:defRPr sz="1600">
                <a:solidFill>
                  <a:srgbClr val="B4818B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600"/>
              <a:buNone/>
              <a:defRPr sz="1600">
                <a:solidFill>
                  <a:srgbClr val="B4818B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600"/>
              <a:buNone/>
              <a:defRPr sz="1600">
                <a:solidFill>
                  <a:srgbClr val="B4818B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600"/>
              <a:buNone/>
              <a:defRPr sz="1600">
                <a:solidFill>
                  <a:srgbClr val="B4818B"/>
                </a:solidFill>
              </a:defRPr>
            </a:lvl9pPr>
          </a:lstStyle>
          <a:p>
            <a:endParaRPr/>
          </a:p>
        </p:txBody>
      </p:sp>
      <p:sp>
        <p:nvSpPr>
          <p:cNvPr id="245" name="Google Shape;245;p13"/>
          <p:cNvSpPr txBox="1">
            <a:spLocks noGrp="1"/>
          </p:cNvSpPr>
          <p:nvPr>
            <p:ph type="title" idx="20" hasCustomPrompt="1"/>
          </p:nvPr>
        </p:nvSpPr>
        <p:spPr>
          <a:xfrm>
            <a:off x="4807149" y="3543194"/>
            <a:ext cx="1511100" cy="55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7000"/>
              <a:buFont typeface="Playfair Display Black"/>
              <a:buNone/>
              <a:defRPr sz="7000">
                <a:solidFill>
                  <a:srgbClr val="B4818B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7000"/>
              <a:buFont typeface="Playfair Display Black"/>
              <a:buNone/>
              <a:defRPr sz="7000">
                <a:solidFill>
                  <a:srgbClr val="B4818B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7000"/>
              <a:buFont typeface="Playfair Display Black"/>
              <a:buNone/>
              <a:defRPr sz="7000">
                <a:solidFill>
                  <a:srgbClr val="B4818B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7000"/>
              <a:buFont typeface="Playfair Display Black"/>
              <a:buNone/>
              <a:defRPr sz="7000">
                <a:solidFill>
                  <a:srgbClr val="B4818B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7000"/>
              <a:buFont typeface="Playfair Display Black"/>
              <a:buNone/>
              <a:defRPr sz="7000">
                <a:solidFill>
                  <a:srgbClr val="B4818B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7000"/>
              <a:buFont typeface="Playfair Display Black"/>
              <a:buNone/>
              <a:defRPr sz="7000">
                <a:solidFill>
                  <a:srgbClr val="B4818B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7000"/>
              <a:buFont typeface="Playfair Display Black"/>
              <a:buNone/>
              <a:defRPr sz="7000">
                <a:solidFill>
                  <a:srgbClr val="B4818B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7000"/>
              <a:buFont typeface="Playfair Display Black"/>
              <a:buNone/>
              <a:defRPr sz="7000">
                <a:solidFill>
                  <a:srgbClr val="B4818B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7000"/>
              <a:buFont typeface="Playfair Display Black"/>
              <a:buNone/>
              <a:defRPr sz="7000">
                <a:solidFill>
                  <a:srgbClr val="B4818B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bg>
      <p:bgPr>
        <a:solidFill>
          <a:srgbClr val="B4818B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"/>
          <p:cNvSpPr/>
          <p:nvPr/>
        </p:nvSpPr>
        <p:spPr>
          <a:xfrm rot="-9043311">
            <a:off x="6626872" y="-839067"/>
            <a:ext cx="4019667" cy="2016933"/>
          </a:xfrm>
          <a:custGeom>
            <a:avLst/>
            <a:gdLst/>
            <a:ahLst/>
            <a:cxnLst/>
            <a:rect l="l" t="t" r="r" b="b"/>
            <a:pathLst>
              <a:path w="125411" h="62927" fill="none" extrusionOk="0">
                <a:moveTo>
                  <a:pt x="254" y="62926"/>
                </a:moveTo>
                <a:cubicBezTo>
                  <a:pt x="1" y="28249"/>
                  <a:pt x="28028" y="0"/>
                  <a:pt x="62706" y="0"/>
                </a:cubicBezTo>
                <a:cubicBezTo>
                  <a:pt x="97383" y="0"/>
                  <a:pt x="125410" y="28249"/>
                  <a:pt x="125157" y="62926"/>
                </a:cubicBezTo>
              </a:path>
            </a:pathLst>
          </a:custGeom>
          <a:noFill/>
          <a:ln w="9525" cap="flat" cmpd="sng">
            <a:solidFill>
              <a:srgbClr val="FACAB1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4"/>
          <p:cNvSpPr/>
          <p:nvPr/>
        </p:nvSpPr>
        <p:spPr>
          <a:xfrm rot="-9043311">
            <a:off x="-1058678" y="-1773142"/>
            <a:ext cx="4019667" cy="2016933"/>
          </a:xfrm>
          <a:custGeom>
            <a:avLst/>
            <a:gdLst/>
            <a:ahLst/>
            <a:cxnLst/>
            <a:rect l="l" t="t" r="r" b="b"/>
            <a:pathLst>
              <a:path w="125411" h="62927" fill="none" extrusionOk="0">
                <a:moveTo>
                  <a:pt x="254" y="62926"/>
                </a:moveTo>
                <a:cubicBezTo>
                  <a:pt x="1" y="28249"/>
                  <a:pt x="28028" y="0"/>
                  <a:pt x="62706" y="0"/>
                </a:cubicBezTo>
                <a:cubicBezTo>
                  <a:pt x="97383" y="0"/>
                  <a:pt x="125410" y="28249"/>
                  <a:pt x="125157" y="62926"/>
                </a:cubicBezTo>
              </a:path>
            </a:pathLst>
          </a:custGeom>
          <a:noFill/>
          <a:ln w="9525" cap="flat" cmpd="sng">
            <a:solidFill>
              <a:srgbClr val="FACAB1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4"/>
          <p:cNvSpPr/>
          <p:nvPr/>
        </p:nvSpPr>
        <p:spPr>
          <a:xfrm rot="4572849">
            <a:off x="-2638247" y="3165082"/>
            <a:ext cx="4019521" cy="2016860"/>
          </a:xfrm>
          <a:custGeom>
            <a:avLst/>
            <a:gdLst/>
            <a:ahLst/>
            <a:cxnLst/>
            <a:rect l="l" t="t" r="r" b="b"/>
            <a:pathLst>
              <a:path w="125411" h="62927" fill="none" extrusionOk="0">
                <a:moveTo>
                  <a:pt x="254" y="62926"/>
                </a:moveTo>
                <a:cubicBezTo>
                  <a:pt x="1" y="28249"/>
                  <a:pt x="28028" y="0"/>
                  <a:pt x="62706" y="0"/>
                </a:cubicBezTo>
                <a:cubicBezTo>
                  <a:pt x="97383" y="0"/>
                  <a:pt x="125410" y="28249"/>
                  <a:pt x="125157" y="62926"/>
                </a:cubicBezTo>
              </a:path>
            </a:pathLst>
          </a:custGeom>
          <a:noFill/>
          <a:ln w="9525" cap="flat" cmpd="sng">
            <a:solidFill>
              <a:srgbClr val="FACAB1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4"/>
          <p:cNvSpPr txBox="1">
            <a:spLocks noGrp="1"/>
          </p:cNvSpPr>
          <p:nvPr>
            <p:ph type="title"/>
          </p:nvPr>
        </p:nvSpPr>
        <p:spPr>
          <a:xfrm>
            <a:off x="1086150" y="720000"/>
            <a:ext cx="6971700" cy="55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Playfair Display Black"/>
              <a:buNone/>
              <a:defRPr>
                <a:solidFill>
                  <a:srgbClr val="FFFFFF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51" name="Google Shape;251;p14"/>
          <p:cNvSpPr txBox="1">
            <a:spLocks noGrp="1"/>
          </p:cNvSpPr>
          <p:nvPr>
            <p:ph type="body" idx="1"/>
          </p:nvPr>
        </p:nvSpPr>
        <p:spPr>
          <a:xfrm>
            <a:off x="724425" y="1188000"/>
            <a:ext cx="7710300" cy="32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5"/>
          <p:cNvSpPr/>
          <p:nvPr/>
        </p:nvSpPr>
        <p:spPr>
          <a:xfrm>
            <a:off x="1445525" y="3012276"/>
            <a:ext cx="921331" cy="1292963"/>
          </a:xfrm>
          <a:custGeom>
            <a:avLst/>
            <a:gdLst/>
            <a:ahLst/>
            <a:cxnLst/>
            <a:rect l="l" t="t" r="r" b="b"/>
            <a:pathLst>
              <a:path w="127564" h="160467" extrusionOk="0">
                <a:moveTo>
                  <a:pt x="1" y="1"/>
                </a:moveTo>
                <a:lnTo>
                  <a:pt x="1" y="160467"/>
                </a:lnTo>
                <a:lnTo>
                  <a:pt x="127564" y="160467"/>
                </a:lnTo>
                <a:lnTo>
                  <a:pt x="127564" y="1"/>
                </a:lnTo>
                <a:close/>
              </a:path>
            </a:pathLst>
          </a:custGeom>
          <a:solidFill>
            <a:srgbClr val="F6B1A1">
              <a:alpha val="29460"/>
            </a:srgbClr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CAB1"/>
              </a:solidFill>
            </a:endParaRPr>
          </a:p>
        </p:txBody>
      </p:sp>
      <p:sp>
        <p:nvSpPr>
          <p:cNvPr id="254" name="Google Shape;254;p15"/>
          <p:cNvSpPr/>
          <p:nvPr/>
        </p:nvSpPr>
        <p:spPr>
          <a:xfrm>
            <a:off x="4116728" y="3012276"/>
            <a:ext cx="921331" cy="1292963"/>
          </a:xfrm>
          <a:custGeom>
            <a:avLst/>
            <a:gdLst/>
            <a:ahLst/>
            <a:cxnLst/>
            <a:rect l="l" t="t" r="r" b="b"/>
            <a:pathLst>
              <a:path w="127564" h="160467" extrusionOk="0">
                <a:moveTo>
                  <a:pt x="1" y="1"/>
                </a:moveTo>
                <a:lnTo>
                  <a:pt x="1" y="160467"/>
                </a:lnTo>
                <a:lnTo>
                  <a:pt x="127564" y="160467"/>
                </a:lnTo>
                <a:lnTo>
                  <a:pt x="127564" y="1"/>
                </a:lnTo>
                <a:close/>
              </a:path>
            </a:pathLst>
          </a:custGeom>
          <a:solidFill>
            <a:srgbClr val="F6B1A1">
              <a:alpha val="29460"/>
            </a:srgbClr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CAB1"/>
              </a:solidFill>
            </a:endParaRPr>
          </a:p>
        </p:txBody>
      </p:sp>
      <p:sp>
        <p:nvSpPr>
          <p:cNvPr id="255" name="Google Shape;255;p15"/>
          <p:cNvSpPr/>
          <p:nvPr/>
        </p:nvSpPr>
        <p:spPr>
          <a:xfrm>
            <a:off x="6759043" y="3012276"/>
            <a:ext cx="921331" cy="1292963"/>
          </a:xfrm>
          <a:custGeom>
            <a:avLst/>
            <a:gdLst/>
            <a:ahLst/>
            <a:cxnLst/>
            <a:rect l="l" t="t" r="r" b="b"/>
            <a:pathLst>
              <a:path w="127564" h="160467" extrusionOk="0">
                <a:moveTo>
                  <a:pt x="1" y="1"/>
                </a:moveTo>
                <a:lnTo>
                  <a:pt x="1" y="160467"/>
                </a:lnTo>
                <a:lnTo>
                  <a:pt x="127564" y="160467"/>
                </a:lnTo>
                <a:lnTo>
                  <a:pt x="127564" y="1"/>
                </a:lnTo>
                <a:close/>
              </a:path>
            </a:pathLst>
          </a:custGeom>
          <a:solidFill>
            <a:srgbClr val="F6B1A1">
              <a:alpha val="29460"/>
            </a:srgbClr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CAB1"/>
              </a:solidFill>
            </a:endParaRPr>
          </a:p>
        </p:txBody>
      </p:sp>
      <p:sp>
        <p:nvSpPr>
          <p:cNvPr id="256" name="Google Shape;256;p15"/>
          <p:cNvSpPr/>
          <p:nvPr/>
        </p:nvSpPr>
        <p:spPr>
          <a:xfrm>
            <a:off x="1445525" y="1364100"/>
            <a:ext cx="921331" cy="1260869"/>
          </a:xfrm>
          <a:custGeom>
            <a:avLst/>
            <a:gdLst/>
            <a:ahLst/>
            <a:cxnLst/>
            <a:rect l="l" t="t" r="r" b="b"/>
            <a:pathLst>
              <a:path w="127564" h="160467" extrusionOk="0">
                <a:moveTo>
                  <a:pt x="1" y="1"/>
                </a:moveTo>
                <a:lnTo>
                  <a:pt x="1" y="160467"/>
                </a:lnTo>
                <a:lnTo>
                  <a:pt x="127564" y="160467"/>
                </a:lnTo>
                <a:lnTo>
                  <a:pt x="127564" y="1"/>
                </a:lnTo>
                <a:close/>
              </a:path>
            </a:pathLst>
          </a:custGeom>
          <a:solidFill>
            <a:srgbClr val="F6B1A1">
              <a:alpha val="29460"/>
            </a:srgbClr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CAB1"/>
              </a:solidFill>
            </a:endParaRPr>
          </a:p>
        </p:txBody>
      </p:sp>
      <p:sp>
        <p:nvSpPr>
          <p:cNvPr id="257" name="Google Shape;257;p15"/>
          <p:cNvSpPr/>
          <p:nvPr/>
        </p:nvSpPr>
        <p:spPr>
          <a:xfrm>
            <a:off x="4116728" y="1364100"/>
            <a:ext cx="921331" cy="1260869"/>
          </a:xfrm>
          <a:custGeom>
            <a:avLst/>
            <a:gdLst/>
            <a:ahLst/>
            <a:cxnLst/>
            <a:rect l="l" t="t" r="r" b="b"/>
            <a:pathLst>
              <a:path w="127564" h="160467" extrusionOk="0">
                <a:moveTo>
                  <a:pt x="1" y="1"/>
                </a:moveTo>
                <a:lnTo>
                  <a:pt x="1" y="160467"/>
                </a:lnTo>
                <a:lnTo>
                  <a:pt x="127564" y="160467"/>
                </a:lnTo>
                <a:lnTo>
                  <a:pt x="127564" y="1"/>
                </a:lnTo>
                <a:close/>
              </a:path>
            </a:pathLst>
          </a:custGeom>
          <a:solidFill>
            <a:srgbClr val="F6B1A1">
              <a:alpha val="29460"/>
            </a:srgbClr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CAB1"/>
              </a:solidFill>
            </a:endParaRPr>
          </a:p>
        </p:txBody>
      </p:sp>
      <p:sp>
        <p:nvSpPr>
          <p:cNvPr id="258" name="Google Shape;258;p15"/>
          <p:cNvSpPr/>
          <p:nvPr/>
        </p:nvSpPr>
        <p:spPr>
          <a:xfrm>
            <a:off x="6759043" y="1364100"/>
            <a:ext cx="921331" cy="1260869"/>
          </a:xfrm>
          <a:custGeom>
            <a:avLst/>
            <a:gdLst/>
            <a:ahLst/>
            <a:cxnLst/>
            <a:rect l="l" t="t" r="r" b="b"/>
            <a:pathLst>
              <a:path w="127564" h="160467" extrusionOk="0">
                <a:moveTo>
                  <a:pt x="1" y="1"/>
                </a:moveTo>
                <a:lnTo>
                  <a:pt x="1" y="160467"/>
                </a:lnTo>
                <a:lnTo>
                  <a:pt x="127564" y="160467"/>
                </a:lnTo>
                <a:lnTo>
                  <a:pt x="127564" y="1"/>
                </a:lnTo>
                <a:close/>
              </a:path>
            </a:pathLst>
          </a:custGeom>
          <a:solidFill>
            <a:srgbClr val="F6B1A1">
              <a:alpha val="29460"/>
            </a:srgbClr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ACAB1"/>
              </a:solidFill>
            </a:endParaRPr>
          </a:p>
        </p:txBody>
      </p:sp>
      <p:sp>
        <p:nvSpPr>
          <p:cNvPr id="259" name="Google Shape;259;p15"/>
          <p:cNvSpPr txBox="1">
            <a:spLocks noGrp="1"/>
          </p:cNvSpPr>
          <p:nvPr>
            <p:ph type="subTitle" idx="1"/>
          </p:nvPr>
        </p:nvSpPr>
        <p:spPr>
          <a:xfrm>
            <a:off x="728849" y="2241381"/>
            <a:ext cx="23547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 sz="1400">
                <a:solidFill>
                  <a:srgbClr val="B4818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9pPr>
          </a:lstStyle>
          <a:p>
            <a:endParaRPr/>
          </a:p>
        </p:txBody>
      </p:sp>
      <p:sp>
        <p:nvSpPr>
          <p:cNvPr id="260" name="Google Shape;260;p15"/>
          <p:cNvSpPr txBox="1">
            <a:spLocks noGrp="1"/>
          </p:cNvSpPr>
          <p:nvPr>
            <p:ph type="subTitle" idx="2"/>
          </p:nvPr>
        </p:nvSpPr>
        <p:spPr>
          <a:xfrm>
            <a:off x="3400049" y="3900650"/>
            <a:ext cx="23547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 sz="1400">
                <a:solidFill>
                  <a:srgbClr val="B4818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15"/>
          <p:cNvSpPr txBox="1">
            <a:spLocks noGrp="1"/>
          </p:cNvSpPr>
          <p:nvPr>
            <p:ph type="subTitle" idx="3"/>
          </p:nvPr>
        </p:nvSpPr>
        <p:spPr>
          <a:xfrm>
            <a:off x="6042361" y="2241381"/>
            <a:ext cx="23547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 sz="1400">
                <a:solidFill>
                  <a:srgbClr val="B4818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9pPr>
          </a:lstStyle>
          <a:p>
            <a:endParaRPr/>
          </a:p>
        </p:txBody>
      </p:sp>
      <p:sp>
        <p:nvSpPr>
          <p:cNvPr id="262" name="Google Shape;262;p15"/>
          <p:cNvSpPr txBox="1">
            <a:spLocks noGrp="1"/>
          </p:cNvSpPr>
          <p:nvPr>
            <p:ph type="subTitle" idx="4"/>
          </p:nvPr>
        </p:nvSpPr>
        <p:spPr>
          <a:xfrm>
            <a:off x="728849" y="3900650"/>
            <a:ext cx="23547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 sz="1400">
                <a:solidFill>
                  <a:srgbClr val="B4818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9pPr>
          </a:lstStyle>
          <a:p>
            <a:endParaRPr/>
          </a:p>
        </p:txBody>
      </p:sp>
      <p:sp>
        <p:nvSpPr>
          <p:cNvPr id="263" name="Google Shape;263;p15"/>
          <p:cNvSpPr txBox="1">
            <a:spLocks noGrp="1"/>
          </p:cNvSpPr>
          <p:nvPr>
            <p:ph type="subTitle" idx="5"/>
          </p:nvPr>
        </p:nvSpPr>
        <p:spPr>
          <a:xfrm>
            <a:off x="6042361" y="3900650"/>
            <a:ext cx="23547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 sz="1400">
                <a:solidFill>
                  <a:srgbClr val="B4818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15"/>
          <p:cNvSpPr txBox="1">
            <a:spLocks noGrp="1"/>
          </p:cNvSpPr>
          <p:nvPr>
            <p:ph type="subTitle" idx="6"/>
          </p:nvPr>
        </p:nvSpPr>
        <p:spPr>
          <a:xfrm>
            <a:off x="3400049" y="2241381"/>
            <a:ext cx="23547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 sz="1400">
                <a:solidFill>
                  <a:srgbClr val="B4818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9pPr>
          </a:lstStyle>
          <a:p>
            <a:endParaRPr/>
          </a:p>
        </p:txBody>
      </p:sp>
      <p:sp>
        <p:nvSpPr>
          <p:cNvPr id="265" name="Google Shape;265;p15"/>
          <p:cNvSpPr txBox="1">
            <a:spLocks noGrp="1"/>
          </p:cNvSpPr>
          <p:nvPr>
            <p:ph type="title"/>
          </p:nvPr>
        </p:nvSpPr>
        <p:spPr>
          <a:xfrm>
            <a:off x="720000" y="681425"/>
            <a:ext cx="7714800" cy="55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Font typeface="Playfair Display Black"/>
              <a:buNone/>
              <a:defRPr>
                <a:solidFill>
                  <a:srgbClr val="6E697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9pPr>
          </a:lstStyle>
          <a:p>
            <a:endParaRPr/>
          </a:p>
        </p:txBody>
      </p:sp>
      <p:sp>
        <p:nvSpPr>
          <p:cNvPr id="266" name="Google Shape;266;p15"/>
          <p:cNvSpPr txBox="1">
            <a:spLocks noGrp="1"/>
          </p:cNvSpPr>
          <p:nvPr>
            <p:ph type="subTitle" idx="7"/>
          </p:nvPr>
        </p:nvSpPr>
        <p:spPr>
          <a:xfrm>
            <a:off x="728849" y="1768606"/>
            <a:ext cx="2354700" cy="54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67" name="Google Shape;267;p15"/>
          <p:cNvSpPr txBox="1">
            <a:spLocks noGrp="1"/>
          </p:cNvSpPr>
          <p:nvPr>
            <p:ph type="subTitle" idx="8"/>
          </p:nvPr>
        </p:nvSpPr>
        <p:spPr>
          <a:xfrm>
            <a:off x="728849" y="3433456"/>
            <a:ext cx="2354700" cy="54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68" name="Google Shape;268;p15"/>
          <p:cNvSpPr txBox="1">
            <a:spLocks noGrp="1"/>
          </p:cNvSpPr>
          <p:nvPr>
            <p:ph type="subTitle" idx="9"/>
          </p:nvPr>
        </p:nvSpPr>
        <p:spPr>
          <a:xfrm>
            <a:off x="3400049" y="1768606"/>
            <a:ext cx="2354700" cy="54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69" name="Google Shape;269;p15"/>
          <p:cNvSpPr txBox="1">
            <a:spLocks noGrp="1"/>
          </p:cNvSpPr>
          <p:nvPr>
            <p:ph type="subTitle" idx="13"/>
          </p:nvPr>
        </p:nvSpPr>
        <p:spPr>
          <a:xfrm>
            <a:off x="3400049" y="3433456"/>
            <a:ext cx="2354700" cy="54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4"/>
          </p:nvPr>
        </p:nvSpPr>
        <p:spPr>
          <a:xfrm>
            <a:off x="6042361" y="1768606"/>
            <a:ext cx="2354700" cy="54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subTitle" idx="15"/>
          </p:nvPr>
        </p:nvSpPr>
        <p:spPr>
          <a:xfrm>
            <a:off x="6042361" y="3433456"/>
            <a:ext cx="2354700" cy="54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6"/>
          <p:cNvSpPr txBox="1">
            <a:spLocks noGrp="1"/>
          </p:cNvSpPr>
          <p:nvPr>
            <p:ph type="title"/>
          </p:nvPr>
        </p:nvSpPr>
        <p:spPr>
          <a:xfrm>
            <a:off x="720000" y="681425"/>
            <a:ext cx="7714800" cy="55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Font typeface="Playfair Display Black"/>
              <a:buNone/>
              <a:defRPr>
                <a:solidFill>
                  <a:srgbClr val="6E697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9pPr>
          </a:lstStyle>
          <a:p>
            <a:endParaRPr/>
          </a:p>
        </p:txBody>
      </p:sp>
      <p:sp>
        <p:nvSpPr>
          <p:cNvPr id="274" name="Google Shape;274;p16"/>
          <p:cNvSpPr/>
          <p:nvPr/>
        </p:nvSpPr>
        <p:spPr>
          <a:xfrm rot="10800000">
            <a:off x="-1957320" y="-2155606"/>
            <a:ext cx="13058734" cy="6552431"/>
          </a:xfrm>
          <a:custGeom>
            <a:avLst/>
            <a:gdLst/>
            <a:ahLst/>
            <a:cxnLst/>
            <a:rect l="l" t="t" r="r" b="b"/>
            <a:pathLst>
              <a:path w="125411" h="62927" fill="none" extrusionOk="0">
                <a:moveTo>
                  <a:pt x="254" y="62926"/>
                </a:moveTo>
                <a:cubicBezTo>
                  <a:pt x="1" y="28249"/>
                  <a:pt x="28028" y="0"/>
                  <a:pt x="62706" y="0"/>
                </a:cubicBezTo>
                <a:cubicBezTo>
                  <a:pt x="97383" y="0"/>
                  <a:pt x="125410" y="28249"/>
                  <a:pt x="125157" y="62926"/>
                </a:cubicBezTo>
              </a:path>
            </a:pathLst>
          </a:custGeom>
          <a:noFill/>
          <a:ln w="9525" cap="flat" cmpd="sng">
            <a:solidFill>
              <a:srgbClr val="E29699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6"/>
          <p:cNvSpPr txBox="1">
            <a:spLocks noGrp="1"/>
          </p:cNvSpPr>
          <p:nvPr>
            <p:ph type="subTitle" idx="1"/>
          </p:nvPr>
        </p:nvSpPr>
        <p:spPr>
          <a:xfrm>
            <a:off x="805048" y="2165181"/>
            <a:ext cx="23547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 sz="1400">
                <a:solidFill>
                  <a:srgbClr val="B4818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9pPr>
          </a:lstStyle>
          <a:p>
            <a:endParaRPr/>
          </a:p>
        </p:txBody>
      </p:sp>
      <p:sp>
        <p:nvSpPr>
          <p:cNvPr id="276" name="Google Shape;276;p16"/>
          <p:cNvSpPr txBox="1">
            <a:spLocks noGrp="1"/>
          </p:cNvSpPr>
          <p:nvPr>
            <p:ph type="subTitle" idx="2"/>
          </p:nvPr>
        </p:nvSpPr>
        <p:spPr>
          <a:xfrm>
            <a:off x="5984348" y="2165181"/>
            <a:ext cx="23547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 sz="1400">
                <a:solidFill>
                  <a:srgbClr val="B4818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9pPr>
          </a:lstStyle>
          <a:p>
            <a:endParaRPr/>
          </a:p>
        </p:txBody>
      </p:sp>
      <p:sp>
        <p:nvSpPr>
          <p:cNvPr id="277" name="Google Shape;277;p16"/>
          <p:cNvSpPr txBox="1">
            <a:spLocks noGrp="1"/>
          </p:cNvSpPr>
          <p:nvPr>
            <p:ph type="subTitle" idx="3"/>
          </p:nvPr>
        </p:nvSpPr>
        <p:spPr>
          <a:xfrm>
            <a:off x="3394700" y="2165181"/>
            <a:ext cx="23547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 sz="1400">
                <a:solidFill>
                  <a:srgbClr val="B4818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9pPr>
          </a:lstStyle>
          <a:p>
            <a:endParaRPr/>
          </a:p>
        </p:txBody>
      </p:sp>
      <p:sp>
        <p:nvSpPr>
          <p:cNvPr id="278" name="Google Shape;278;p16"/>
          <p:cNvSpPr txBox="1">
            <a:spLocks noGrp="1"/>
          </p:cNvSpPr>
          <p:nvPr>
            <p:ph type="subTitle" idx="4"/>
          </p:nvPr>
        </p:nvSpPr>
        <p:spPr>
          <a:xfrm>
            <a:off x="805048" y="1784181"/>
            <a:ext cx="23547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Playfair Display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Playfair Display"/>
              <a:buNone/>
              <a:defRPr sz="1500" b="1">
                <a:solidFill>
                  <a:srgbClr val="F6B1A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Playfair Display"/>
              <a:buNone/>
              <a:defRPr sz="1500" b="1">
                <a:solidFill>
                  <a:srgbClr val="F6B1A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Playfair Display"/>
              <a:buNone/>
              <a:defRPr sz="1500" b="1">
                <a:solidFill>
                  <a:srgbClr val="F6B1A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Playfair Display"/>
              <a:buNone/>
              <a:defRPr sz="1500" b="1">
                <a:solidFill>
                  <a:srgbClr val="F6B1A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Playfair Display"/>
              <a:buNone/>
              <a:defRPr sz="1500" b="1">
                <a:solidFill>
                  <a:srgbClr val="F6B1A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Playfair Display"/>
              <a:buNone/>
              <a:defRPr sz="1500" b="1">
                <a:solidFill>
                  <a:srgbClr val="F6B1A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Playfair Display"/>
              <a:buNone/>
              <a:defRPr sz="1500" b="1">
                <a:solidFill>
                  <a:srgbClr val="F6B1A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Playfair Display"/>
              <a:buNone/>
              <a:defRPr sz="1500" b="1">
                <a:solidFill>
                  <a:srgbClr val="F6B1A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79" name="Google Shape;279;p16"/>
          <p:cNvSpPr txBox="1">
            <a:spLocks noGrp="1"/>
          </p:cNvSpPr>
          <p:nvPr>
            <p:ph type="subTitle" idx="5"/>
          </p:nvPr>
        </p:nvSpPr>
        <p:spPr>
          <a:xfrm>
            <a:off x="5984348" y="1784181"/>
            <a:ext cx="23547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Playfair Display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Playfair Display"/>
              <a:buNone/>
              <a:defRPr sz="1500" b="1">
                <a:solidFill>
                  <a:srgbClr val="F6B1A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Playfair Display"/>
              <a:buNone/>
              <a:defRPr sz="1500" b="1">
                <a:solidFill>
                  <a:srgbClr val="F6B1A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Playfair Display"/>
              <a:buNone/>
              <a:defRPr sz="1500" b="1">
                <a:solidFill>
                  <a:srgbClr val="F6B1A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Playfair Display"/>
              <a:buNone/>
              <a:defRPr sz="1500" b="1">
                <a:solidFill>
                  <a:srgbClr val="F6B1A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Playfair Display"/>
              <a:buNone/>
              <a:defRPr sz="1500" b="1">
                <a:solidFill>
                  <a:srgbClr val="F6B1A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Playfair Display"/>
              <a:buNone/>
              <a:defRPr sz="1500" b="1">
                <a:solidFill>
                  <a:srgbClr val="F6B1A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Playfair Display"/>
              <a:buNone/>
              <a:defRPr sz="1500" b="1">
                <a:solidFill>
                  <a:srgbClr val="F6B1A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Playfair Display"/>
              <a:buNone/>
              <a:defRPr sz="1500" b="1">
                <a:solidFill>
                  <a:srgbClr val="F6B1A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80" name="Google Shape;280;p16"/>
          <p:cNvSpPr txBox="1">
            <a:spLocks noGrp="1"/>
          </p:cNvSpPr>
          <p:nvPr>
            <p:ph type="subTitle" idx="6"/>
          </p:nvPr>
        </p:nvSpPr>
        <p:spPr>
          <a:xfrm>
            <a:off x="3394700" y="1784181"/>
            <a:ext cx="23547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Playfair Display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Playfair Display"/>
              <a:buNone/>
              <a:defRPr sz="1500" b="1">
                <a:solidFill>
                  <a:srgbClr val="F6B1A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Playfair Display"/>
              <a:buNone/>
              <a:defRPr sz="1500" b="1">
                <a:solidFill>
                  <a:srgbClr val="F6B1A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Playfair Display"/>
              <a:buNone/>
              <a:defRPr sz="1500" b="1">
                <a:solidFill>
                  <a:srgbClr val="F6B1A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Playfair Display"/>
              <a:buNone/>
              <a:defRPr sz="1500" b="1">
                <a:solidFill>
                  <a:srgbClr val="F6B1A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Playfair Display"/>
              <a:buNone/>
              <a:defRPr sz="1500" b="1">
                <a:solidFill>
                  <a:srgbClr val="F6B1A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Playfair Display"/>
              <a:buNone/>
              <a:defRPr sz="1500" b="1">
                <a:solidFill>
                  <a:srgbClr val="F6B1A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Playfair Display"/>
              <a:buNone/>
              <a:defRPr sz="1500" b="1">
                <a:solidFill>
                  <a:srgbClr val="F6B1A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Playfair Display"/>
              <a:buNone/>
              <a:defRPr sz="1500" b="1">
                <a:solidFill>
                  <a:srgbClr val="F6B1A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ONE_COLUMN_TEXT_1_1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3" name="Google Shape;283;p17"/>
          <p:cNvSpPr txBox="1">
            <a:spLocks noGrp="1"/>
          </p:cNvSpPr>
          <p:nvPr>
            <p:ph type="subTitle" idx="1"/>
          </p:nvPr>
        </p:nvSpPr>
        <p:spPr>
          <a:xfrm>
            <a:off x="720075" y="3689175"/>
            <a:ext cx="24114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 sz="1400">
                <a:solidFill>
                  <a:srgbClr val="B4818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9pPr>
          </a:lstStyle>
          <a:p>
            <a:endParaRPr/>
          </a:p>
        </p:txBody>
      </p:sp>
      <p:sp>
        <p:nvSpPr>
          <p:cNvPr id="284" name="Google Shape;284;p17"/>
          <p:cNvSpPr txBox="1">
            <a:spLocks noGrp="1"/>
          </p:cNvSpPr>
          <p:nvPr>
            <p:ph type="subTitle" idx="2"/>
          </p:nvPr>
        </p:nvSpPr>
        <p:spPr>
          <a:xfrm>
            <a:off x="6023616" y="3689175"/>
            <a:ext cx="24114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 sz="1400">
                <a:solidFill>
                  <a:srgbClr val="B4818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9pPr>
          </a:lstStyle>
          <a:p>
            <a:endParaRPr/>
          </a:p>
        </p:txBody>
      </p:sp>
      <p:sp>
        <p:nvSpPr>
          <p:cNvPr id="285" name="Google Shape;285;p17"/>
          <p:cNvSpPr txBox="1">
            <a:spLocks noGrp="1"/>
          </p:cNvSpPr>
          <p:nvPr>
            <p:ph type="subTitle" idx="3"/>
          </p:nvPr>
        </p:nvSpPr>
        <p:spPr>
          <a:xfrm>
            <a:off x="3371848" y="3689175"/>
            <a:ext cx="24114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 sz="1400">
                <a:solidFill>
                  <a:srgbClr val="B4818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9pPr>
          </a:lstStyle>
          <a:p>
            <a:endParaRPr/>
          </a:p>
        </p:txBody>
      </p:sp>
      <p:sp>
        <p:nvSpPr>
          <p:cNvPr id="286" name="Google Shape;286;p17"/>
          <p:cNvSpPr txBox="1">
            <a:spLocks noGrp="1"/>
          </p:cNvSpPr>
          <p:nvPr>
            <p:ph type="subTitle" idx="4"/>
          </p:nvPr>
        </p:nvSpPr>
        <p:spPr>
          <a:xfrm>
            <a:off x="720075" y="3308175"/>
            <a:ext cx="24114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87" name="Google Shape;287;p17"/>
          <p:cNvSpPr txBox="1">
            <a:spLocks noGrp="1"/>
          </p:cNvSpPr>
          <p:nvPr>
            <p:ph type="subTitle" idx="5"/>
          </p:nvPr>
        </p:nvSpPr>
        <p:spPr>
          <a:xfrm>
            <a:off x="6023616" y="3308175"/>
            <a:ext cx="24114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88" name="Google Shape;288;p17"/>
          <p:cNvSpPr txBox="1">
            <a:spLocks noGrp="1"/>
          </p:cNvSpPr>
          <p:nvPr>
            <p:ph type="subTitle" idx="6"/>
          </p:nvPr>
        </p:nvSpPr>
        <p:spPr>
          <a:xfrm>
            <a:off x="3371848" y="3308175"/>
            <a:ext cx="24114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720000" y="681425"/>
            <a:ext cx="7714800" cy="55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Font typeface="Playfair Display Black"/>
              <a:buNone/>
              <a:defRPr>
                <a:solidFill>
                  <a:srgbClr val="6E697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ONE_COLUMN_TEXT_1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8"/>
          <p:cNvSpPr txBox="1">
            <a:spLocks noGrp="1"/>
          </p:cNvSpPr>
          <p:nvPr>
            <p:ph type="title"/>
          </p:nvPr>
        </p:nvSpPr>
        <p:spPr>
          <a:xfrm>
            <a:off x="720000" y="681425"/>
            <a:ext cx="5185500" cy="55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Font typeface="Playfair Display Black"/>
              <a:buNone/>
              <a:defRPr>
                <a:solidFill>
                  <a:srgbClr val="6E697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9pPr>
          </a:lstStyle>
          <a:p>
            <a:endParaRPr/>
          </a:p>
        </p:txBody>
      </p:sp>
      <p:grpSp>
        <p:nvGrpSpPr>
          <p:cNvPr id="292" name="Google Shape;292;p18"/>
          <p:cNvGrpSpPr/>
          <p:nvPr/>
        </p:nvGrpSpPr>
        <p:grpSpPr>
          <a:xfrm>
            <a:off x="8796208" y="735065"/>
            <a:ext cx="92411" cy="3115358"/>
            <a:chOff x="17744815" y="1470130"/>
            <a:chExt cx="184822" cy="6230717"/>
          </a:xfrm>
        </p:grpSpPr>
        <p:sp>
          <p:nvSpPr>
            <p:cNvPr id="293" name="Google Shape;293;p18"/>
            <p:cNvSpPr/>
            <p:nvPr/>
          </p:nvSpPr>
          <p:spPr>
            <a:xfrm>
              <a:off x="17744815" y="1470130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1"/>
                  </a:moveTo>
                  <a:lnTo>
                    <a:pt x="1" y="381"/>
                  </a:lnTo>
                  <a:lnTo>
                    <a:pt x="2883" y="381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B4818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8"/>
            <p:cNvSpPr/>
            <p:nvPr/>
          </p:nvSpPr>
          <p:spPr>
            <a:xfrm>
              <a:off x="17744815" y="1878233"/>
              <a:ext cx="184822" cy="26412"/>
            </a:xfrm>
            <a:custGeom>
              <a:avLst/>
              <a:gdLst/>
              <a:ahLst/>
              <a:cxnLst/>
              <a:rect l="l" t="t" r="r" b="b"/>
              <a:pathLst>
                <a:path w="2883" h="412" extrusionOk="0">
                  <a:moveTo>
                    <a:pt x="1" y="0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B4818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8"/>
            <p:cNvSpPr/>
            <p:nvPr/>
          </p:nvSpPr>
          <p:spPr>
            <a:xfrm>
              <a:off x="17744815" y="2249731"/>
              <a:ext cx="184822" cy="26476"/>
            </a:xfrm>
            <a:custGeom>
              <a:avLst/>
              <a:gdLst/>
              <a:ahLst/>
              <a:cxnLst/>
              <a:rect l="l" t="t" r="r" b="b"/>
              <a:pathLst>
                <a:path w="2883" h="413" extrusionOk="0">
                  <a:moveTo>
                    <a:pt x="1" y="0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B4818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8"/>
            <p:cNvSpPr/>
            <p:nvPr/>
          </p:nvSpPr>
          <p:spPr>
            <a:xfrm>
              <a:off x="17744815" y="2621229"/>
              <a:ext cx="184822" cy="26476"/>
            </a:xfrm>
            <a:custGeom>
              <a:avLst/>
              <a:gdLst/>
              <a:ahLst/>
              <a:cxnLst/>
              <a:rect l="l" t="t" r="r" b="b"/>
              <a:pathLst>
                <a:path w="2883" h="413" extrusionOk="0">
                  <a:moveTo>
                    <a:pt x="1" y="1"/>
                  </a:moveTo>
                  <a:lnTo>
                    <a:pt x="1" y="413"/>
                  </a:lnTo>
                  <a:lnTo>
                    <a:pt x="2883" y="413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B4818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8"/>
            <p:cNvSpPr/>
            <p:nvPr/>
          </p:nvSpPr>
          <p:spPr>
            <a:xfrm>
              <a:off x="17744815" y="3029332"/>
              <a:ext cx="184822" cy="26476"/>
            </a:xfrm>
            <a:custGeom>
              <a:avLst/>
              <a:gdLst/>
              <a:ahLst/>
              <a:cxnLst/>
              <a:rect l="l" t="t" r="r" b="b"/>
              <a:pathLst>
                <a:path w="2883" h="413" extrusionOk="0">
                  <a:moveTo>
                    <a:pt x="1" y="0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B4818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8"/>
            <p:cNvSpPr/>
            <p:nvPr/>
          </p:nvSpPr>
          <p:spPr>
            <a:xfrm>
              <a:off x="17744815" y="3400830"/>
              <a:ext cx="184822" cy="26476"/>
            </a:xfrm>
            <a:custGeom>
              <a:avLst/>
              <a:gdLst/>
              <a:ahLst/>
              <a:cxnLst/>
              <a:rect l="l" t="t" r="r" b="b"/>
              <a:pathLst>
                <a:path w="288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B4818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8"/>
            <p:cNvSpPr/>
            <p:nvPr/>
          </p:nvSpPr>
          <p:spPr>
            <a:xfrm>
              <a:off x="17744815" y="3810920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1"/>
                  </a:moveTo>
                  <a:lnTo>
                    <a:pt x="1" y="381"/>
                  </a:lnTo>
                  <a:lnTo>
                    <a:pt x="2883" y="381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B4818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17744815" y="4182482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2883" y="380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B4818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8"/>
            <p:cNvSpPr/>
            <p:nvPr/>
          </p:nvSpPr>
          <p:spPr>
            <a:xfrm>
              <a:off x="17744815" y="4590521"/>
              <a:ext cx="184822" cy="26476"/>
            </a:xfrm>
            <a:custGeom>
              <a:avLst/>
              <a:gdLst/>
              <a:ahLst/>
              <a:cxnLst/>
              <a:rect l="l" t="t" r="r" b="b"/>
              <a:pathLst>
                <a:path w="288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B4818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8"/>
            <p:cNvSpPr/>
            <p:nvPr/>
          </p:nvSpPr>
          <p:spPr>
            <a:xfrm>
              <a:off x="17744815" y="4962083"/>
              <a:ext cx="184822" cy="26412"/>
            </a:xfrm>
            <a:custGeom>
              <a:avLst/>
              <a:gdLst/>
              <a:ahLst/>
              <a:cxnLst/>
              <a:rect l="l" t="t" r="r" b="b"/>
              <a:pathLst>
                <a:path w="2883" h="412" extrusionOk="0">
                  <a:moveTo>
                    <a:pt x="1" y="0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B4818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8"/>
            <p:cNvSpPr/>
            <p:nvPr/>
          </p:nvSpPr>
          <p:spPr>
            <a:xfrm>
              <a:off x="17744815" y="5333581"/>
              <a:ext cx="184822" cy="26476"/>
            </a:xfrm>
            <a:custGeom>
              <a:avLst/>
              <a:gdLst/>
              <a:ahLst/>
              <a:cxnLst/>
              <a:rect l="l" t="t" r="r" b="b"/>
              <a:pathLst>
                <a:path w="288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B4818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8"/>
            <p:cNvSpPr/>
            <p:nvPr/>
          </p:nvSpPr>
          <p:spPr>
            <a:xfrm>
              <a:off x="17744815" y="5743671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1"/>
                  </a:moveTo>
                  <a:lnTo>
                    <a:pt x="1" y="381"/>
                  </a:lnTo>
                  <a:lnTo>
                    <a:pt x="2883" y="381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B4818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8"/>
            <p:cNvSpPr/>
            <p:nvPr/>
          </p:nvSpPr>
          <p:spPr>
            <a:xfrm>
              <a:off x="17744815" y="6115233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2883" y="380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B4818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8"/>
            <p:cNvSpPr/>
            <p:nvPr/>
          </p:nvSpPr>
          <p:spPr>
            <a:xfrm>
              <a:off x="17744815" y="6523272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1"/>
                  </a:moveTo>
                  <a:lnTo>
                    <a:pt x="1" y="381"/>
                  </a:lnTo>
                  <a:lnTo>
                    <a:pt x="2883" y="381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B4818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8"/>
            <p:cNvSpPr/>
            <p:nvPr/>
          </p:nvSpPr>
          <p:spPr>
            <a:xfrm>
              <a:off x="17744815" y="6894770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1"/>
                  </a:moveTo>
                  <a:lnTo>
                    <a:pt x="1" y="381"/>
                  </a:lnTo>
                  <a:lnTo>
                    <a:pt x="2883" y="381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B4818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8"/>
            <p:cNvSpPr/>
            <p:nvPr/>
          </p:nvSpPr>
          <p:spPr>
            <a:xfrm>
              <a:off x="17744815" y="7266332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2883" y="380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B4818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8"/>
            <p:cNvSpPr/>
            <p:nvPr/>
          </p:nvSpPr>
          <p:spPr>
            <a:xfrm>
              <a:off x="17744815" y="7674371"/>
              <a:ext cx="184822" cy="26476"/>
            </a:xfrm>
            <a:custGeom>
              <a:avLst/>
              <a:gdLst/>
              <a:ahLst/>
              <a:cxnLst/>
              <a:rect l="l" t="t" r="r" b="b"/>
              <a:pathLst>
                <a:path w="288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B4818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con título 1">
  <p:cSld name="TITLE_1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9"/>
          <p:cNvSpPr/>
          <p:nvPr/>
        </p:nvSpPr>
        <p:spPr>
          <a:xfrm flipH="1">
            <a:off x="2176426" y="258925"/>
            <a:ext cx="4019736" cy="2016968"/>
          </a:xfrm>
          <a:custGeom>
            <a:avLst/>
            <a:gdLst/>
            <a:ahLst/>
            <a:cxnLst/>
            <a:rect l="l" t="t" r="r" b="b"/>
            <a:pathLst>
              <a:path w="125411" h="62927" fill="none" extrusionOk="0">
                <a:moveTo>
                  <a:pt x="254" y="62926"/>
                </a:moveTo>
                <a:cubicBezTo>
                  <a:pt x="1" y="28249"/>
                  <a:pt x="28028" y="0"/>
                  <a:pt x="62706" y="0"/>
                </a:cubicBezTo>
                <a:cubicBezTo>
                  <a:pt x="97383" y="0"/>
                  <a:pt x="125410" y="28249"/>
                  <a:pt x="125157" y="62926"/>
                </a:cubicBezTo>
              </a:path>
            </a:pathLst>
          </a:custGeom>
          <a:noFill/>
          <a:ln w="9525" cap="flat" cmpd="sng">
            <a:solidFill>
              <a:srgbClr val="E29699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9"/>
          <p:cNvSpPr/>
          <p:nvPr/>
        </p:nvSpPr>
        <p:spPr>
          <a:xfrm flipH="1">
            <a:off x="720057" y="1606379"/>
            <a:ext cx="3743244" cy="1529069"/>
          </a:xfrm>
          <a:custGeom>
            <a:avLst/>
            <a:gdLst/>
            <a:ahLst/>
            <a:cxnLst/>
            <a:rect l="l" t="t" r="r" b="b"/>
            <a:pathLst>
              <a:path w="120818" h="41835" extrusionOk="0">
                <a:moveTo>
                  <a:pt x="0" y="0"/>
                </a:moveTo>
                <a:lnTo>
                  <a:pt x="0" y="41835"/>
                </a:lnTo>
                <a:lnTo>
                  <a:pt x="120818" y="41835"/>
                </a:lnTo>
                <a:lnTo>
                  <a:pt x="12081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9"/>
          <p:cNvSpPr/>
          <p:nvPr/>
        </p:nvSpPr>
        <p:spPr>
          <a:xfrm flipH="1">
            <a:off x="5055265" y="63"/>
            <a:ext cx="4088745" cy="5143369"/>
          </a:xfrm>
          <a:custGeom>
            <a:avLst/>
            <a:gdLst/>
            <a:ahLst/>
            <a:cxnLst/>
            <a:rect l="l" t="t" r="r" b="b"/>
            <a:pathLst>
              <a:path w="127564" h="160467" extrusionOk="0">
                <a:moveTo>
                  <a:pt x="1" y="1"/>
                </a:moveTo>
                <a:lnTo>
                  <a:pt x="1" y="160467"/>
                </a:lnTo>
                <a:lnTo>
                  <a:pt x="127564" y="160467"/>
                </a:lnTo>
                <a:lnTo>
                  <a:pt x="127564" y="1"/>
                </a:lnTo>
                <a:close/>
              </a:path>
            </a:pathLst>
          </a:custGeom>
          <a:solidFill>
            <a:srgbClr val="F6B1A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4" name="Google Shape;314;p19"/>
          <p:cNvGrpSpPr/>
          <p:nvPr/>
        </p:nvGrpSpPr>
        <p:grpSpPr>
          <a:xfrm flipH="1">
            <a:off x="8836466" y="735128"/>
            <a:ext cx="92411" cy="3115358"/>
            <a:chOff x="582665" y="1470130"/>
            <a:chExt cx="184822" cy="6230717"/>
          </a:xfrm>
        </p:grpSpPr>
        <p:sp>
          <p:nvSpPr>
            <p:cNvPr id="315" name="Google Shape;315;p19"/>
            <p:cNvSpPr/>
            <p:nvPr/>
          </p:nvSpPr>
          <p:spPr>
            <a:xfrm>
              <a:off x="582665" y="1470130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1"/>
                  </a:moveTo>
                  <a:lnTo>
                    <a:pt x="1" y="381"/>
                  </a:lnTo>
                  <a:lnTo>
                    <a:pt x="2883" y="381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FACAB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9"/>
            <p:cNvSpPr/>
            <p:nvPr/>
          </p:nvSpPr>
          <p:spPr>
            <a:xfrm>
              <a:off x="582665" y="1878233"/>
              <a:ext cx="184822" cy="26412"/>
            </a:xfrm>
            <a:custGeom>
              <a:avLst/>
              <a:gdLst/>
              <a:ahLst/>
              <a:cxnLst/>
              <a:rect l="l" t="t" r="r" b="b"/>
              <a:pathLst>
                <a:path w="2883" h="412" extrusionOk="0">
                  <a:moveTo>
                    <a:pt x="1" y="0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FACAB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9"/>
            <p:cNvSpPr/>
            <p:nvPr/>
          </p:nvSpPr>
          <p:spPr>
            <a:xfrm>
              <a:off x="582665" y="2249731"/>
              <a:ext cx="184822" cy="26476"/>
            </a:xfrm>
            <a:custGeom>
              <a:avLst/>
              <a:gdLst/>
              <a:ahLst/>
              <a:cxnLst/>
              <a:rect l="l" t="t" r="r" b="b"/>
              <a:pathLst>
                <a:path w="2883" h="413" extrusionOk="0">
                  <a:moveTo>
                    <a:pt x="1" y="0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FACAB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9"/>
            <p:cNvSpPr/>
            <p:nvPr/>
          </p:nvSpPr>
          <p:spPr>
            <a:xfrm>
              <a:off x="582665" y="2621229"/>
              <a:ext cx="184822" cy="26476"/>
            </a:xfrm>
            <a:custGeom>
              <a:avLst/>
              <a:gdLst/>
              <a:ahLst/>
              <a:cxnLst/>
              <a:rect l="l" t="t" r="r" b="b"/>
              <a:pathLst>
                <a:path w="2883" h="413" extrusionOk="0">
                  <a:moveTo>
                    <a:pt x="1" y="1"/>
                  </a:moveTo>
                  <a:lnTo>
                    <a:pt x="1" y="413"/>
                  </a:lnTo>
                  <a:lnTo>
                    <a:pt x="2883" y="413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FACAB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9"/>
            <p:cNvSpPr/>
            <p:nvPr/>
          </p:nvSpPr>
          <p:spPr>
            <a:xfrm>
              <a:off x="582665" y="3029332"/>
              <a:ext cx="184822" cy="26476"/>
            </a:xfrm>
            <a:custGeom>
              <a:avLst/>
              <a:gdLst/>
              <a:ahLst/>
              <a:cxnLst/>
              <a:rect l="l" t="t" r="r" b="b"/>
              <a:pathLst>
                <a:path w="2883" h="413" extrusionOk="0">
                  <a:moveTo>
                    <a:pt x="1" y="0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FACAB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9"/>
            <p:cNvSpPr/>
            <p:nvPr/>
          </p:nvSpPr>
          <p:spPr>
            <a:xfrm>
              <a:off x="582665" y="3400830"/>
              <a:ext cx="184822" cy="26476"/>
            </a:xfrm>
            <a:custGeom>
              <a:avLst/>
              <a:gdLst/>
              <a:ahLst/>
              <a:cxnLst/>
              <a:rect l="l" t="t" r="r" b="b"/>
              <a:pathLst>
                <a:path w="288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FACAB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9"/>
            <p:cNvSpPr/>
            <p:nvPr/>
          </p:nvSpPr>
          <p:spPr>
            <a:xfrm>
              <a:off x="582665" y="3810920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1"/>
                  </a:moveTo>
                  <a:lnTo>
                    <a:pt x="1" y="381"/>
                  </a:lnTo>
                  <a:lnTo>
                    <a:pt x="2883" y="381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FACAB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82665" y="4182482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2883" y="380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FACAB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582665" y="4590521"/>
              <a:ext cx="184822" cy="26476"/>
            </a:xfrm>
            <a:custGeom>
              <a:avLst/>
              <a:gdLst/>
              <a:ahLst/>
              <a:cxnLst/>
              <a:rect l="l" t="t" r="r" b="b"/>
              <a:pathLst>
                <a:path w="288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FACAB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582665" y="4962083"/>
              <a:ext cx="184822" cy="26412"/>
            </a:xfrm>
            <a:custGeom>
              <a:avLst/>
              <a:gdLst/>
              <a:ahLst/>
              <a:cxnLst/>
              <a:rect l="l" t="t" r="r" b="b"/>
              <a:pathLst>
                <a:path w="2883" h="412" extrusionOk="0">
                  <a:moveTo>
                    <a:pt x="1" y="0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FACAB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582665" y="5333581"/>
              <a:ext cx="184822" cy="26476"/>
            </a:xfrm>
            <a:custGeom>
              <a:avLst/>
              <a:gdLst/>
              <a:ahLst/>
              <a:cxnLst/>
              <a:rect l="l" t="t" r="r" b="b"/>
              <a:pathLst>
                <a:path w="288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FACAB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582665" y="5743671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1"/>
                  </a:moveTo>
                  <a:lnTo>
                    <a:pt x="1" y="381"/>
                  </a:lnTo>
                  <a:lnTo>
                    <a:pt x="2883" y="381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FACAB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582665" y="6115233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2883" y="380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FACAB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582665" y="6523272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1"/>
                  </a:moveTo>
                  <a:lnTo>
                    <a:pt x="1" y="381"/>
                  </a:lnTo>
                  <a:lnTo>
                    <a:pt x="2883" y="381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FACAB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582665" y="6894770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1"/>
                  </a:moveTo>
                  <a:lnTo>
                    <a:pt x="1" y="381"/>
                  </a:lnTo>
                  <a:lnTo>
                    <a:pt x="2883" y="381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FACAB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582665" y="7266332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2883" y="380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FACAB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582665" y="7674371"/>
              <a:ext cx="184822" cy="26476"/>
            </a:xfrm>
            <a:custGeom>
              <a:avLst/>
              <a:gdLst/>
              <a:ahLst/>
              <a:cxnLst/>
              <a:rect l="l" t="t" r="r" b="b"/>
              <a:pathLst>
                <a:path w="288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FACAB1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" name="Google Shape;332;p19"/>
          <p:cNvGrpSpPr/>
          <p:nvPr/>
        </p:nvGrpSpPr>
        <p:grpSpPr>
          <a:xfrm flipH="1">
            <a:off x="737200" y="756046"/>
            <a:ext cx="158374" cy="158374"/>
            <a:chOff x="8248436" y="679783"/>
            <a:chExt cx="158374" cy="158374"/>
          </a:xfrm>
        </p:grpSpPr>
        <p:sp>
          <p:nvSpPr>
            <p:cNvPr id="333" name="Google Shape;333;p19"/>
            <p:cNvSpPr/>
            <p:nvPr/>
          </p:nvSpPr>
          <p:spPr>
            <a:xfrm>
              <a:off x="8327608" y="679783"/>
              <a:ext cx="32" cy="53816"/>
            </a:xfrm>
            <a:custGeom>
              <a:avLst/>
              <a:gdLst/>
              <a:ahLst/>
              <a:cxnLst/>
              <a:rect l="l" t="t" r="r" b="b"/>
              <a:pathLst>
                <a:path w="1" h="1679" fill="none" extrusionOk="0">
                  <a:moveTo>
                    <a:pt x="1" y="0"/>
                  </a:moveTo>
                  <a:lnTo>
                    <a:pt x="1" y="1678"/>
                  </a:lnTo>
                </a:path>
              </a:pathLst>
            </a:custGeom>
            <a:noFill/>
            <a:ln w="9525" cap="flat" cmpd="sng">
              <a:solidFill>
                <a:srgbClr val="B4818B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8248436" y="758955"/>
              <a:ext cx="53816" cy="32"/>
            </a:xfrm>
            <a:custGeom>
              <a:avLst/>
              <a:gdLst/>
              <a:ahLst/>
              <a:cxnLst/>
              <a:rect l="l" t="t" r="r" b="b"/>
              <a:pathLst>
                <a:path w="1679" h="1" fill="none" extrusionOk="0">
                  <a:moveTo>
                    <a:pt x="1" y="0"/>
                  </a:moveTo>
                  <a:lnTo>
                    <a:pt x="1679" y="0"/>
                  </a:lnTo>
                </a:path>
              </a:pathLst>
            </a:custGeom>
            <a:noFill/>
            <a:ln w="9525" cap="flat" cmpd="sng">
              <a:solidFill>
                <a:srgbClr val="B4818B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327608" y="784309"/>
              <a:ext cx="32" cy="53848"/>
            </a:xfrm>
            <a:custGeom>
              <a:avLst/>
              <a:gdLst/>
              <a:ahLst/>
              <a:cxnLst/>
              <a:rect l="l" t="t" r="r" b="b"/>
              <a:pathLst>
                <a:path w="1" h="1680" fill="none" extrusionOk="0">
                  <a:moveTo>
                    <a:pt x="1" y="1679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B4818B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8352994" y="758955"/>
              <a:ext cx="53816" cy="32"/>
            </a:xfrm>
            <a:custGeom>
              <a:avLst/>
              <a:gdLst/>
              <a:ahLst/>
              <a:cxnLst/>
              <a:rect l="l" t="t" r="r" b="b"/>
              <a:pathLst>
                <a:path w="1679" h="1" fill="none" extrusionOk="0">
                  <a:moveTo>
                    <a:pt x="1679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4818B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7" name="Google Shape;337;p19"/>
          <p:cNvGrpSpPr/>
          <p:nvPr/>
        </p:nvGrpSpPr>
        <p:grpSpPr>
          <a:xfrm flipH="1">
            <a:off x="996031" y="924550"/>
            <a:ext cx="159400" cy="158374"/>
            <a:chOff x="7988580" y="848288"/>
            <a:chExt cx="159400" cy="158374"/>
          </a:xfrm>
        </p:grpSpPr>
        <p:sp>
          <p:nvSpPr>
            <p:cNvPr id="338" name="Google Shape;338;p19"/>
            <p:cNvSpPr/>
            <p:nvPr/>
          </p:nvSpPr>
          <p:spPr>
            <a:xfrm>
              <a:off x="8068777" y="848288"/>
              <a:ext cx="32" cy="52790"/>
            </a:xfrm>
            <a:custGeom>
              <a:avLst/>
              <a:gdLst/>
              <a:ahLst/>
              <a:cxnLst/>
              <a:rect l="l" t="t" r="r" b="b"/>
              <a:pathLst>
                <a:path w="1" h="1647" fill="none" extrusionOk="0">
                  <a:moveTo>
                    <a:pt x="0" y="0"/>
                  </a:moveTo>
                  <a:lnTo>
                    <a:pt x="0" y="1647"/>
                  </a:lnTo>
                </a:path>
              </a:pathLst>
            </a:custGeom>
            <a:noFill/>
            <a:ln w="9525" cap="flat" cmpd="sng">
              <a:solidFill>
                <a:srgbClr val="B4818B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7988580" y="927459"/>
              <a:ext cx="53816" cy="32"/>
            </a:xfrm>
            <a:custGeom>
              <a:avLst/>
              <a:gdLst/>
              <a:ahLst/>
              <a:cxnLst/>
              <a:rect l="l" t="t" r="r" b="b"/>
              <a:pathLst>
                <a:path w="1679" h="1" fill="none" extrusionOk="0">
                  <a:moveTo>
                    <a:pt x="0" y="0"/>
                  </a:moveTo>
                  <a:lnTo>
                    <a:pt x="1679" y="0"/>
                  </a:lnTo>
                </a:path>
              </a:pathLst>
            </a:custGeom>
            <a:noFill/>
            <a:ln w="9525" cap="flat" cmpd="sng">
              <a:solidFill>
                <a:srgbClr val="B4818B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8068777" y="952813"/>
              <a:ext cx="32" cy="53848"/>
            </a:xfrm>
            <a:custGeom>
              <a:avLst/>
              <a:gdLst/>
              <a:ahLst/>
              <a:cxnLst/>
              <a:rect l="l" t="t" r="r" b="b"/>
              <a:pathLst>
                <a:path w="1" h="1680" fill="none" extrusionOk="0">
                  <a:moveTo>
                    <a:pt x="0" y="1679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4818B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8094131" y="927459"/>
              <a:ext cx="53848" cy="32"/>
            </a:xfrm>
            <a:custGeom>
              <a:avLst/>
              <a:gdLst/>
              <a:ahLst/>
              <a:cxnLst/>
              <a:rect l="l" t="t" r="r" b="b"/>
              <a:pathLst>
                <a:path w="1680" h="1" fill="none" extrusionOk="0">
                  <a:moveTo>
                    <a:pt x="1679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B4818B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" name="Google Shape;342;p19"/>
          <p:cNvSpPr txBox="1">
            <a:spLocks noGrp="1"/>
          </p:cNvSpPr>
          <p:nvPr>
            <p:ph type="ctrTitle"/>
          </p:nvPr>
        </p:nvSpPr>
        <p:spPr>
          <a:xfrm>
            <a:off x="737200" y="1826050"/>
            <a:ext cx="3886800" cy="12312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3400"/>
              <a:buFont typeface="Playfair Display Black"/>
              <a:buNone/>
              <a:defRPr sz="3400">
                <a:solidFill>
                  <a:srgbClr val="6E697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343" name="Google Shape;343;p19"/>
          <p:cNvSpPr txBox="1"/>
          <p:nvPr/>
        </p:nvSpPr>
        <p:spPr>
          <a:xfrm>
            <a:off x="737200" y="3471800"/>
            <a:ext cx="34230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B4818B"/>
                </a:solidFill>
                <a:latin typeface="Fira Sans"/>
                <a:ea typeface="Fira Sans"/>
                <a:cs typeface="Fira Sans"/>
                <a:sym typeface="Fira Sans"/>
              </a:rPr>
              <a:t>CREDITS: This presentation template was created by </a:t>
            </a:r>
            <a:r>
              <a:rPr lang="en" sz="1100">
                <a:solidFill>
                  <a:srgbClr val="B4818B"/>
                </a:solidFill>
                <a:uFill>
                  <a:noFill/>
                </a:uFill>
                <a:latin typeface="Fira Sans"/>
                <a:ea typeface="Fira Sans"/>
                <a:cs typeface="Fira Sans"/>
                <a:sym typeface="Fira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rgbClr val="B4818B"/>
                </a:solidFill>
                <a:latin typeface="Fira Sans"/>
                <a:ea typeface="Fira Sans"/>
                <a:cs typeface="Fira Sans"/>
                <a:sym typeface="Fira Sans"/>
              </a:rPr>
              <a:t>, including icons by </a:t>
            </a:r>
            <a:r>
              <a:rPr lang="en" sz="1100">
                <a:solidFill>
                  <a:srgbClr val="B4818B"/>
                </a:solidFill>
                <a:uFill>
                  <a:noFill/>
                </a:uFill>
                <a:latin typeface="Fira Sans"/>
                <a:ea typeface="Fira Sans"/>
                <a:cs typeface="Fira Sans"/>
                <a:sym typeface="Fira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rgbClr val="B4818B"/>
                </a:solidFill>
                <a:latin typeface="Fira Sans"/>
                <a:ea typeface="Fira Sans"/>
                <a:cs typeface="Fira Sans"/>
                <a:sym typeface="Fira Sans"/>
              </a:rPr>
              <a:t>, infographics &amp; images by </a:t>
            </a:r>
            <a:r>
              <a:rPr lang="en" sz="1100">
                <a:solidFill>
                  <a:srgbClr val="B4818B"/>
                </a:solidFill>
                <a:uFill>
                  <a:noFill/>
                </a:uFill>
                <a:latin typeface="Fira Sans"/>
                <a:ea typeface="Fira Sans"/>
                <a:cs typeface="Fira Sans"/>
                <a:sym typeface="Fira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100">
              <a:solidFill>
                <a:srgbClr val="B4818B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and two columns 2">
  <p:cSld name="ONE_COLUMN_TEXT_2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6" name="Google Shape;346;p20"/>
          <p:cNvSpPr/>
          <p:nvPr/>
        </p:nvSpPr>
        <p:spPr>
          <a:xfrm flipH="1">
            <a:off x="4753732" y="900975"/>
            <a:ext cx="3632385" cy="3554745"/>
          </a:xfrm>
          <a:custGeom>
            <a:avLst/>
            <a:gdLst/>
            <a:ahLst/>
            <a:cxnLst/>
            <a:rect l="l" t="t" r="r" b="b"/>
            <a:pathLst>
              <a:path w="127564" h="160467" extrusionOk="0">
                <a:moveTo>
                  <a:pt x="1" y="1"/>
                </a:moveTo>
                <a:lnTo>
                  <a:pt x="1" y="160467"/>
                </a:lnTo>
                <a:lnTo>
                  <a:pt x="127564" y="160467"/>
                </a:lnTo>
                <a:lnTo>
                  <a:pt x="127564" y="1"/>
                </a:lnTo>
                <a:close/>
              </a:path>
            </a:pathLst>
          </a:custGeom>
          <a:solidFill>
            <a:srgbClr val="FACAB1">
              <a:alpha val="59380"/>
            </a:srgbClr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0"/>
          <p:cNvSpPr/>
          <p:nvPr/>
        </p:nvSpPr>
        <p:spPr>
          <a:xfrm flipH="1">
            <a:off x="778137" y="900975"/>
            <a:ext cx="3632385" cy="3554745"/>
          </a:xfrm>
          <a:custGeom>
            <a:avLst/>
            <a:gdLst/>
            <a:ahLst/>
            <a:cxnLst/>
            <a:rect l="l" t="t" r="r" b="b"/>
            <a:pathLst>
              <a:path w="127564" h="160467" extrusionOk="0">
                <a:moveTo>
                  <a:pt x="1" y="1"/>
                </a:moveTo>
                <a:lnTo>
                  <a:pt x="1" y="160467"/>
                </a:lnTo>
                <a:lnTo>
                  <a:pt x="127564" y="160467"/>
                </a:lnTo>
                <a:lnTo>
                  <a:pt x="127564" y="1"/>
                </a:lnTo>
                <a:close/>
              </a:path>
            </a:pathLst>
          </a:custGeom>
          <a:solidFill>
            <a:srgbClr val="FACAB1">
              <a:alpha val="59380"/>
            </a:srgbClr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0"/>
          <p:cNvSpPr/>
          <p:nvPr/>
        </p:nvSpPr>
        <p:spPr>
          <a:xfrm rot="10800000">
            <a:off x="1217182" y="-1491314"/>
            <a:ext cx="7084781" cy="3554904"/>
          </a:xfrm>
          <a:custGeom>
            <a:avLst/>
            <a:gdLst/>
            <a:ahLst/>
            <a:cxnLst/>
            <a:rect l="l" t="t" r="r" b="b"/>
            <a:pathLst>
              <a:path w="125411" h="62927" fill="none" extrusionOk="0">
                <a:moveTo>
                  <a:pt x="254" y="62926"/>
                </a:moveTo>
                <a:cubicBezTo>
                  <a:pt x="1" y="28249"/>
                  <a:pt x="28028" y="0"/>
                  <a:pt x="62706" y="0"/>
                </a:cubicBezTo>
                <a:cubicBezTo>
                  <a:pt x="97383" y="0"/>
                  <a:pt x="125410" y="28249"/>
                  <a:pt x="125157" y="62926"/>
                </a:cubicBez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0"/>
          <p:cNvSpPr/>
          <p:nvPr/>
        </p:nvSpPr>
        <p:spPr>
          <a:xfrm>
            <a:off x="5147074" y="1120933"/>
            <a:ext cx="32" cy="53816"/>
          </a:xfrm>
          <a:custGeom>
            <a:avLst/>
            <a:gdLst/>
            <a:ahLst/>
            <a:cxnLst/>
            <a:rect l="l" t="t" r="r" b="b"/>
            <a:pathLst>
              <a:path w="1" h="1679" fill="none" extrusionOk="0">
                <a:moveTo>
                  <a:pt x="1" y="0"/>
                </a:moveTo>
                <a:lnTo>
                  <a:pt x="1" y="1678"/>
                </a:ln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0"/>
          <p:cNvSpPr/>
          <p:nvPr/>
        </p:nvSpPr>
        <p:spPr>
          <a:xfrm>
            <a:off x="5067902" y="1200105"/>
            <a:ext cx="53816" cy="32"/>
          </a:xfrm>
          <a:custGeom>
            <a:avLst/>
            <a:gdLst/>
            <a:ahLst/>
            <a:cxnLst/>
            <a:rect l="l" t="t" r="r" b="b"/>
            <a:pathLst>
              <a:path w="1679" h="1" fill="none" extrusionOk="0">
                <a:moveTo>
                  <a:pt x="1" y="0"/>
                </a:moveTo>
                <a:lnTo>
                  <a:pt x="1679" y="0"/>
                </a:ln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0"/>
          <p:cNvSpPr/>
          <p:nvPr/>
        </p:nvSpPr>
        <p:spPr>
          <a:xfrm>
            <a:off x="5147074" y="1225459"/>
            <a:ext cx="32" cy="53848"/>
          </a:xfrm>
          <a:custGeom>
            <a:avLst/>
            <a:gdLst/>
            <a:ahLst/>
            <a:cxnLst/>
            <a:rect l="l" t="t" r="r" b="b"/>
            <a:pathLst>
              <a:path w="1" h="1680" fill="none" extrusionOk="0">
                <a:moveTo>
                  <a:pt x="1" y="1679"/>
                </a:moveTo>
                <a:lnTo>
                  <a:pt x="1" y="1"/>
                </a:ln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0"/>
          <p:cNvSpPr/>
          <p:nvPr/>
        </p:nvSpPr>
        <p:spPr>
          <a:xfrm>
            <a:off x="5172460" y="1200105"/>
            <a:ext cx="53816" cy="32"/>
          </a:xfrm>
          <a:custGeom>
            <a:avLst/>
            <a:gdLst/>
            <a:ahLst/>
            <a:cxnLst/>
            <a:rect l="l" t="t" r="r" b="b"/>
            <a:pathLst>
              <a:path w="1679" h="1" fill="none" extrusionOk="0">
                <a:moveTo>
                  <a:pt x="1679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0"/>
          <p:cNvSpPr/>
          <p:nvPr/>
        </p:nvSpPr>
        <p:spPr>
          <a:xfrm>
            <a:off x="4888244" y="1289438"/>
            <a:ext cx="32" cy="52790"/>
          </a:xfrm>
          <a:custGeom>
            <a:avLst/>
            <a:gdLst/>
            <a:ahLst/>
            <a:cxnLst/>
            <a:rect l="l" t="t" r="r" b="b"/>
            <a:pathLst>
              <a:path w="1" h="1647" fill="none" extrusionOk="0">
                <a:moveTo>
                  <a:pt x="0" y="0"/>
                </a:moveTo>
                <a:lnTo>
                  <a:pt x="0" y="1647"/>
                </a:ln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0"/>
          <p:cNvSpPr/>
          <p:nvPr/>
        </p:nvSpPr>
        <p:spPr>
          <a:xfrm>
            <a:off x="4808046" y="1368609"/>
            <a:ext cx="53816" cy="32"/>
          </a:xfrm>
          <a:custGeom>
            <a:avLst/>
            <a:gdLst/>
            <a:ahLst/>
            <a:cxnLst/>
            <a:rect l="l" t="t" r="r" b="b"/>
            <a:pathLst>
              <a:path w="1679" h="1" fill="none" extrusionOk="0">
                <a:moveTo>
                  <a:pt x="0" y="0"/>
                </a:moveTo>
                <a:lnTo>
                  <a:pt x="1679" y="0"/>
                </a:ln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0"/>
          <p:cNvSpPr/>
          <p:nvPr/>
        </p:nvSpPr>
        <p:spPr>
          <a:xfrm>
            <a:off x="4888244" y="1393963"/>
            <a:ext cx="32" cy="53848"/>
          </a:xfrm>
          <a:custGeom>
            <a:avLst/>
            <a:gdLst/>
            <a:ahLst/>
            <a:cxnLst/>
            <a:rect l="l" t="t" r="r" b="b"/>
            <a:pathLst>
              <a:path w="1" h="1680" fill="none" extrusionOk="0">
                <a:moveTo>
                  <a:pt x="0" y="1679"/>
                </a:moveTo>
                <a:lnTo>
                  <a:pt x="0" y="1"/>
                </a:ln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0"/>
          <p:cNvSpPr/>
          <p:nvPr/>
        </p:nvSpPr>
        <p:spPr>
          <a:xfrm>
            <a:off x="4913598" y="1368609"/>
            <a:ext cx="53848" cy="32"/>
          </a:xfrm>
          <a:custGeom>
            <a:avLst/>
            <a:gdLst/>
            <a:ahLst/>
            <a:cxnLst/>
            <a:rect l="l" t="t" r="r" b="b"/>
            <a:pathLst>
              <a:path w="1680" h="1" fill="none" extrusionOk="0">
                <a:moveTo>
                  <a:pt x="1679" y="0"/>
                </a:moveTo>
                <a:lnTo>
                  <a:pt x="1" y="0"/>
                </a:ln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0"/>
          <p:cNvSpPr/>
          <p:nvPr/>
        </p:nvSpPr>
        <p:spPr>
          <a:xfrm flipH="1">
            <a:off x="3932067" y="1120933"/>
            <a:ext cx="32" cy="53816"/>
          </a:xfrm>
          <a:custGeom>
            <a:avLst/>
            <a:gdLst/>
            <a:ahLst/>
            <a:cxnLst/>
            <a:rect l="l" t="t" r="r" b="b"/>
            <a:pathLst>
              <a:path w="1" h="1679" fill="none" extrusionOk="0">
                <a:moveTo>
                  <a:pt x="1" y="0"/>
                </a:moveTo>
                <a:lnTo>
                  <a:pt x="1" y="1678"/>
                </a:ln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0"/>
          <p:cNvSpPr/>
          <p:nvPr/>
        </p:nvSpPr>
        <p:spPr>
          <a:xfrm flipH="1">
            <a:off x="3957454" y="1200105"/>
            <a:ext cx="53816" cy="32"/>
          </a:xfrm>
          <a:custGeom>
            <a:avLst/>
            <a:gdLst/>
            <a:ahLst/>
            <a:cxnLst/>
            <a:rect l="l" t="t" r="r" b="b"/>
            <a:pathLst>
              <a:path w="1679" h="1" fill="none" extrusionOk="0">
                <a:moveTo>
                  <a:pt x="1" y="0"/>
                </a:moveTo>
                <a:lnTo>
                  <a:pt x="1679" y="0"/>
                </a:ln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0"/>
          <p:cNvSpPr/>
          <p:nvPr/>
        </p:nvSpPr>
        <p:spPr>
          <a:xfrm flipH="1">
            <a:off x="3932067" y="1225459"/>
            <a:ext cx="32" cy="53848"/>
          </a:xfrm>
          <a:custGeom>
            <a:avLst/>
            <a:gdLst/>
            <a:ahLst/>
            <a:cxnLst/>
            <a:rect l="l" t="t" r="r" b="b"/>
            <a:pathLst>
              <a:path w="1" h="1680" fill="none" extrusionOk="0">
                <a:moveTo>
                  <a:pt x="1" y="1679"/>
                </a:moveTo>
                <a:lnTo>
                  <a:pt x="1" y="1"/>
                </a:ln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0"/>
          <p:cNvSpPr/>
          <p:nvPr/>
        </p:nvSpPr>
        <p:spPr>
          <a:xfrm flipH="1">
            <a:off x="3852896" y="1200105"/>
            <a:ext cx="53816" cy="32"/>
          </a:xfrm>
          <a:custGeom>
            <a:avLst/>
            <a:gdLst/>
            <a:ahLst/>
            <a:cxnLst/>
            <a:rect l="l" t="t" r="r" b="b"/>
            <a:pathLst>
              <a:path w="1679" h="1" fill="none" extrusionOk="0">
                <a:moveTo>
                  <a:pt x="1679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0"/>
          <p:cNvSpPr/>
          <p:nvPr/>
        </p:nvSpPr>
        <p:spPr>
          <a:xfrm flipH="1">
            <a:off x="4190897" y="1289438"/>
            <a:ext cx="32" cy="52790"/>
          </a:xfrm>
          <a:custGeom>
            <a:avLst/>
            <a:gdLst/>
            <a:ahLst/>
            <a:cxnLst/>
            <a:rect l="l" t="t" r="r" b="b"/>
            <a:pathLst>
              <a:path w="1" h="1647" fill="none" extrusionOk="0">
                <a:moveTo>
                  <a:pt x="0" y="0"/>
                </a:moveTo>
                <a:lnTo>
                  <a:pt x="0" y="1647"/>
                </a:ln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0"/>
          <p:cNvSpPr/>
          <p:nvPr/>
        </p:nvSpPr>
        <p:spPr>
          <a:xfrm flipH="1">
            <a:off x="4217310" y="1368609"/>
            <a:ext cx="53816" cy="32"/>
          </a:xfrm>
          <a:custGeom>
            <a:avLst/>
            <a:gdLst/>
            <a:ahLst/>
            <a:cxnLst/>
            <a:rect l="l" t="t" r="r" b="b"/>
            <a:pathLst>
              <a:path w="1679" h="1" fill="none" extrusionOk="0">
                <a:moveTo>
                  <a:pt x="0" y="0"/>
                </a:moveTo>
                <a:lnTo>
                  <a:pt x="1679" y="0"/>
                </a:ln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0"/>
          <p:cNvSpPr/>
          <p:nvPr/>
        </p:nvSpPr>
        <p:spPr>
          <a:xfrm flipH="1">
            <a:off x="4190897" y="1393963"/>
            <a:ext cx="32" cy="53848"/>
          </a:xfrm>
          <a:custGeom>
            <a:avLst/>
            <a:gdLst/>
            <a:ahLst/>
            <a:cxnLst/>
            <a:rect l="l" t="t" r="r" b="b"/>
            <a:pathLst>
              <a:path w="1" h="1680" fill="none" extrusionOk="0">
                <a:moveTo>
                  <a:pt x="0" y="1679"/>
                </a:moveTo>
                <a:lnTo>
                  <a:pt x="0" y="1"/>
                </a:ln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0"/>
          <p:cNvSpPr/>
          <p:nvPr/>
        </p:nvSpPr>
        <p:spPr>
          <a:xfrm flipH="1">
            <a:off x="4111727" y="1368609"/>
            <a:ext cx="53848" cy="32"/>
          </a:xfrm>
          <a:custGeom>
            <a:avLst/>
            <a:gdLst/>
            <a:ahLst/>
            <a:cxnLst/>
            <a:rect l="l" t="t" r="r" b="b"/>
            <a:pathLst>
              <a:path w="1680" h="1" fill="none" extrusionOk="0">
                <a:moveTo>
                  <a:pt x="1679" y="0"/>
                </a:moveTo>
                <a:lnTo>
                  <a:pt x="1" y="0"/>
                </a:ln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0"/>
          <p:cNvSpPr txBox="1">
            <a:spLocks noGrp="1"/>
          </p:cNvSpPr>
          <p:nvPr>
            <p:ph type="title"/>
          </p:nvPr>
        </p:nvSpPr>
        <p:spPr>
          <a:xfrm>
            <a:off x="1101000" y="3090725"/>
            <a:ext cx="2935800" cy="213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Font typeface="Fira Sans"/>
              <a:buNone/>
              <a:defRPr sz="1400">
                <a:solidFill>
                  <a:srgbClr val="B4818B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200"/>
              <a:buFont typeface="Fira Sans"/>
              <a:buNone/>
              <a:defRPr sz="1200">
                <a:solidFill>
                  <a:srgbClr val="B4818B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200"/>
              <a:buFont typeface="Fira Sans"/>
              <a:buNone/>
              <a:defRPr sz="1200">
                <a:solidFill>
                  <a:srgbClr val="B4818B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200"/>
              <a:buFont typeface="Fira Sans"/>
              <a:buNone/>
              <a:defRPr sz="1200">
                <a:solidFill>
                  <a:srgbClr val="B4818B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200"/>
              <a:buFont typeface="Fira Sans"/>
              <a:buNone/>
              <a:defRPr sz="1200">
                <a:solidFill>
                  <a:srgbClr val="B4818B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200"/>
              <a:buFont typeface="Fira Sans"/>
              <a:buNone/>
              <a:defRPr sz="1200">
                <a:solidFill>
                  <a:srgbClr val="B4818B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200"/>
              <a:buFont typeface="Fira Sans"/>
              <a:buNone/>
              <a:defRPr sz="1200">
                <a:solidFill>
                  <a:srgbClr val="B4818B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200"/>
              <a:buFont typeface="Fira Sans"/>
              <a:buNone/>
              <a:defRPr sz="1200">
                <a:solidFill>
                  <a:srgbClr val="B4818B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200"/>
              <a:buFont typeface="Fira Sans"/>
              <a:buNone/>
              <a:defRPr sz="1200">
                <a:solidFill>
                  <a:srgbClr val="B4818B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366" name="Google Shape;366;p20"/>
          <p:cNvSpPr txBox="1">
            <a:spLocks noGrp="1"/>
          </p:cNvSpPr>
          <p:nvPr>
            <p:ph type="title" idx="2"/>
          </p:nvPr>
        </p:nvSpPr>
        <p:spPr>
          <a:xfrm>
            <a:off x="1101000" y="2510225"/>
            <a:ext cx="2986500" cy="55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Font typeface="Playfair Display Black"/>
              <a:buNone/>
              <a:defRPr>
                <a:solidFill>
                  <a:srgbClr val="6E697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9pPr>
          </a:lstStyle>
          <a:p>
            <a:endParaRPr/>
          </a:p>
        </p:txBody>
      </p:sp>
      <p:sp>
        <p:nvSpPr>
          <p:cNvPr id="367" name="Google Shape;367;p20"/>
          <p:cNvSpPr txBox="1">
            <a:spLocks noGrp="1"/>
          </p:cNvSpPr>
          <p:nvPr>
            <p:ph type="title" idx="3"/>
          </p:nvPr>
        </p:nvSpPr>
        <p:spPr>
          <a:xfrm>
            <a:off x="5114100" y="3090725"/>
            <a:ext cx="2935800" cy="213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Font typeface="Fira Sans"/>
              <a:buNone/>
              <a:defRPr sz="1400">
                <a:solidFill>
                  <a:srgbClr val="B4818B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200"/>
              <a:buFont typeface="Fira Sans"/>
              <a:buNone/>
              <a:defRPr sz="1200">
                <a:solidFill>
                  <a:srgbClr val="B4818B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200"/>
              <a:buFont typeface="Fira Sans"/>
              <a:buNone/>
              <a:defRPr sz="1200">
                <a:solidFill>
                  <a:srgbClr val="B4818B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200"/>
              <a:buFont typeface="Fira Sans"/>
              <a:buNone/>
              <a:defRPr sz="1200">
                <a:solidFill>
                  <a:srgbClr val="B4818B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200"/>
              <a:buFont typeface="Fira Sans"/>
              <a:buNone/>
              <a:defRPr sz="1200">
                <a:solidFill>
                  <a:srgbClr val="B4818B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200"/>
              <a:buFont typeface="Fira Sans"/>
              <a:buNone/>
              <a:defRPr sz="1200">
                <a:solidFill>
                  <a:srgbClr val="B4818B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200"/>
              <a:buFont typeface="Fira Sans"/>
              <a:buNone/>
              <a:defRPr sz="1200">
                <a:solidFill>
                  <a:srgbClr val="B4818B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200"/>
              <a:buFont typeface="Fira Sans"/>
              <a:buNone/>
              <a:defRPr sz="1200">
                <a:solidFill>
                  <a:srgbClr val="B4818B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200"/>
              <a:buFont typeface="Fira Sans"/>
              <a:buNone/>
              <a:defRPr sz="1200">
                <a:solidFill>
                  <a:srgbClr val="B4818B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368" name="Google Shape;368;p20"/>
          <p:cNvSpPr txBox="1">
            <a:spLocks noGrp="1"/>
          </p:cNvSpPr>
          <p:nvPr>
            <p:ph type="title" idx="4"/>
          </p:nvPr>
        </p:nvSpPr>
        <p:spPr>
          <a:xfrm>
            <a:off x="5063400" y="2586425"/>
            <a:ext cx="2986500" cy="55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Font typeface="Playfair Display Black"/>
              <a:buNone/>
              <a:defRPr>
                <a:solidFill>
                  <a:srgbClr val="6E697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Google Shape;42;p3"/>
          <p:cNvCxnSpPr/>
          <p:nvPr/>
        </p:nvCxnSpPr>
        <p:spPr>
          <a:xfrm>
            <a:off x="6968775" y="3782075"/>
            <a:ext cx="0" cy="1422600"/>
          </a:xfrm>
          <a:prstGeom prst="straightConnector1">
            <a:avLst/>
          </a:prstGeom>
          <a:noFill/>
          <a:ln w="9525" cap="flat" cmpd="sng">
            <a:solidFill>
              <a:srgbClr val="B4818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" name="Google Shape;43;p3"/>
          <p:cNvSpPr/>
          <p:nvPr/>
        </p:nvSpPr>
        <p:spPr>
          <a:xfrm>
            <a:off x="0" y="0"/>
            <a:ext cx="4088745" cy="5143369"/>
          </a:xfrm>
          <a:custGeom>
            <a:avLst/>
            <a:gdLst/>
            <a:ahLst/>
            <a:cxnLst/>
            <a:rect l="l" t="t" r="r" b="b"/>
            <a:pathLst>
              <a:path w="127564" h="160467" extrusionOk="0">
                <a:moveTo>
                  <a:pt x="1" y="1"/>
                </a:moveTo>
                <a:lnTo>
                  <a:pt x="1" y="160467"/>
                </a:lnTo>
                <a:lnTo>
                  <a:pt x="127564" y="160467"/>
                </a:lnTo>
                <a:lnTo>
                  <a:pt x="127564" y="1"/>
                </a:lnTo>
                <a:close/>
              </a:path>
            </a:pathLst>
          </a:custGeom>
          <a:solidFill>
            <a:srgbClr val="F6B1A1">
              <a:alpha val="45540"/>
            </a:srgbClr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" name="Google Shape;44;p3"/>
          <p:cNvGrpSpPr/>
          <p:nvPr/>
        </p:nvGrpSpPr>
        <p:grpSpPr>
          <a:xfrm>
            <a:off x="215133" y="735065"/>
            <a:ext cx="92411" cy="3115358"/>
            <a:chOff x="582665" y="1470130"/>
            <a:chExt cx="184822" cy="6230717"/>
          </a:xfrm>
        </p:grpSpPr>
        <p:sp>
          <p:nvSpPr>
            <p:cNvPr id="45" name="Google Shape;45;p3"/>
            <p:cNvSpPr/>
            <p:nvPr/>
          </p:nvSpPr>
          <p:spPr>
            <a:xfrm>
              <a:off x="582665" y="1470130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1"/>
                  </a:moveTo>
                  <a:lnTo>
                    <a:pt x="1" y="381"/>
                  </a:lnTo>
                  <a:lnTo>
                    <a:pt x="2883" y="381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B4818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582665" y="1878233"/>
              <a:ext cx="184822" cy="26412"/>
            </a:xfrm>
            <a:custGeom>
              <a:avLst/>
              <a:gdLst/>
              <a:ahLst/>
              <a:cxnLst/>
              <a:rect l="l" t="t" r="r" b="b"/>
              <a:pathLst>
                <a:path w="2883" h="412" extrusionOk="0">
                  <a:moveTo>
                    <a:pt x="1" y="0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B4818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582665" y="2249731"/>
              <a:ext cx="184822" cy="26476"/>
            </a:xfrm>
            <a:custGeom>
              <a:avLst/>
              <a:gdLst/>
              <a:ahLst/>
              <a:cxnLst/>
              <a:rect l="l" t="t" r="r" b="b"/>
              <a:pathLst>
                <a:path w="2883" h="413" extrusionOk="0">
                  <a:moveTo>
                    <a:pt x="1" y="0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B4818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582665" y="2621229"/>
              <a:ext cx="184822" cy="26476"/>
            </a:xfrm>
            <a:custGeom>
              <a:avLst/>
              <a:gdLst/>
              <a:ahLst/>
              <a:cxnLst/>
              <a:rect l="l" t="t" r="r" b="b"/>
              <a:pathLst>
                <a:path w="2883" h="413" extrusionOk="0">
                  <a:moveTo>
                    <a:pt x="1" y="1"/>
                  </a:moveTo>
                  <a:lnTo>
                    <a:pt x="1" y="413"/>
                  </a:lnTo>
                  <a:lnTo>
                    <a:pt x="2883" y="413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B4818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582665" y="3029332"/>
              <a:ext cx="184822" cy="26476"/>
            </a:xfrm>
            <a:custGeom>
              <a:avLst/>
              <a:gdLst/>
              <a:ahLst/>
              <a:cxnLst/>
              <a:rect l="l" t="t" r="r" b="b"/>
              <a:pathLst>
                <a:path w="2883" h="413" extrusionOk="0">
                  <a:moveTo>
                    <a:pt x="1" y="0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B4818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582665" y="3400830"/>
              <a:ext cx="184822" cy="26476"/>
            </a:xfrm>
            <a:custGeom>
              <a:avLst/>
              <a:gdLst/>
              <a:ahLst/>
              <a:cxnLst/>
              <a:rect l="l" t="t" r="r" b="b"/>
              <a:pathLst>
                <a:path w="288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B4818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582665" y="3810920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1"/>
                  </a:moveTo>
                  <a:lnTo>
                    <a:pt x="1" y="381"/>
                  </a:lnTo>
                  <a:lnTo>
                    <a:pt x="2883" y="381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B4818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582665" y="4182482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2883" y="380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B4818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582665" y="4590521"/>
              <a:ext cx="184822" cy="26476"/>
            </a:xfrm>
            <a:custGeom>
              <a:avLst/>
              <a:gdLst/>
              <a:ahLst/>
              <a:cxnLst/>
              <a:rect l="l" t="t" r="r" b="b"/>
              <a:pathLst>
                <a:path w="288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B4818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582665" y="4962083"/>
              <a:ext cx="184822" cy="26412"/>
            </a:xfrm>
            <a:custGeom>
              <a:avLst/>
              <a:gdLst/>
              <a:ahLst/>
              <a:cxnLst/>
              <a:rect l="l" t="t" r="r" b="b"/>
              <a:pathLst>
                <a:path w="2883" h="412" extrusionOk="0">
                  <a:moveTo>
                    <a:pt x="1" y="0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B4818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582665" y="5333581"/>
              <a:ext cx="184822" cy="26476"/>
            </a:xfrm>
            <a:custGeom>
              <a:avLst/>
              <a:gdLst/>
              <a:ahLst/>
              <a:cxnLst/>
              <a:rect l="l" t="t" r="r" b="b"/>
              <a:pathLst>
                <a:path w="288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B4818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582665" y="5743671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1"/>
                  </a:moveTo>
                  <a:lnTo>
                    <a:pt x="1" y="381"/>
                  </a:lnTo>
                  <a:lnTo>
                    <a:pt x="2883" y="381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B4818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582665" y="6115233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2883" y="380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B4818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582665" y="6523272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1"/>
                  </a:moveTo>
                  <a:lnTo>
                    <a:pt x="1" y="381"/>
                  </a:lnTo>
                  <a:lnTo>
                    <a:pt x="2883" y="381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B4818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582665" y="6894770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1"/>
                  </a:moveTo>
                  <a:lnTo>
                    <a:pt x="1" y="381"/>
                  </a:lnTo>
                  <a:lnTo>
                    <a:pt x="2883" y="381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B4818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582665" y="7266332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2883" y="380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B4818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582665" y="7674371"/>
              <a:ext cx="184822" cy="26476"/>
            </a:xfrm>
            <a:custGeom>
              <a:avLst/>
              <a:gdLst/>
              <a:ahLst/>
              <a:cxnLst/>
              <a:rect l="l" t="t" r="r" b="b"/>
              <a:pathLst>
                <a:path w="288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B4818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3"/>
          <p:cNvSpPr txBox="1">
            <a:spLocks noGrp="1"/>
          </p:cNvSpPr>
          <p:nvPr>
            <p:ph type="title" hasCustomPrompt="1"/>
          </p:nvPr>
        </p:nvSpPr>
        <p:spPr>
          <a:xfrm>
            <a:off x="-50" y="255600"/>
            <a:ext cx="4088700" cy="22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21000"/>
              <a:buFont typeface="Playfair Display Black"/>
              <a:buNone/>
              <a:defRPr sz="21000">
                <a:solidFill>
                  <a:srgbClr val="F6B1A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Playfair Display Black"/>
              <a:buNone/>
              <a:defRPr sz="7000">
                <a:solidFill>
                  <a:schemeClr val="dk2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Playfair Display Black"/>
              <a:buNone/>
              <a:defRPr sz="7000">
                <a:solidFill>
                  <a:schemeClr val="dk2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Playfair Display Black"/>
              <a:buNone/>
              <a:defRPr sz="7000">
                <a:solidFill>
                  <a:schemeClr val="dk2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Playfair Display Black"/>
              <a:buNone/>
              <a:defRPr sz="7000">
                <a:solidFill>
                  <a:schemeClr val="dk2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Playfair Display Black"/>
              <a:buNone/>
              <a:defRPr sz="7000">
                <a:solidFill>
                  <a:schemeClr val="dk2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Playfair Display Black"/>
              <a:buNone/>
              <a:defRPr sz="7000">
                <a:solidFill>
                  <a:schemeClr val="dk2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Playfair Display Black"/>
              <a:buNone/>
              <a:defRPr sz="7000">
                <a:solidFill>
                  <a:schemeClr val="dk2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Playfair Display Black"/>
              <a:buNone/>
              <a:defRPr sz="7000">
                <a:solidFill>
                  <a:schemeClr val="dk2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9pPr>
          </a:lstStyle>
          <a:p>
            <a:r>
              <a:t>xx%</a:t>
            </a:r>
          </a:p>
        </p:txBody>
      </p:sp>
      <p:sp>
        <p:nvSpPr>
          <p:cNvPr id="63" name="Google Shape;63;p3"/>
          <p:cNvSpPr/>
          <p:nvPr/>
        </p:nvSpPr>
        <p:spPr>
          <a:xfrm>
            <a:off x="8327608" y="4032583"/>
            <a:ext cx="32" cy="53816"/>
          </a:xfrm>
          <a:custGeom>
            <a:avLst/>
            <a:gdLst/>
            <a:ahLst/>
            <a:cxnLst/>
            <a:rect l="l" t="t" r="r" b="b"/>
            <a:pathLst>
              <a:path w="1" h="1679" fill="none" extrusionOk="0">
                <a:moveTo>
                  <a:pt x="1" y="0"/>
                </a:moveTo>
                <a:lnTo>
                  <a:pt x="1" y="1678"/>
                </a:ln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>
            <a:off x="8248436" y="4111755"/>
            <a:ext cx="53816" cy="32"/>
          </a:xfrm>
          <a:custGeom>
            <a:avLst/>
            <a:gdLst/>
            <a:ahLst/>
            <a:cxnLst/>
            <a:rect l="l" t="t" r="r" b="b"/>
            <a:pathLst>
              <a:path w="1679" h="1" fill="none" extrusionOk="0">
                <a:moveTo>
                  <a:pt x="1" y="0"/>
                </a:moveTo>
                <a:lnTo>
                  <a:pt x="1679" y="0"/>
                </a:ln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/>
          <p:nvPr/>
        </p:nvSpPr>
        <p:spPr>
          <a:xfrm>
            <a:off x="8327608" y="4137109"/>
            <a:ext cx="32" cy="53848"/>
          </a:xfrm>
          <a:custGeom>
            <a:avLst/>
            <a:gdLst/>
            <a:ahLst/>
            <a:cxnLst/>
            <a:rect l="l" t="t" r="r" b="b"/>
            <a:pathLst>
              <a:path w="1" h="1680" fill="none" extrusionOk="0">
                <a:moveTo>
                  <a:pt x="1" y="1679"/>
                </a:moveTo>
                <a:lnTo>
                  <a:pt x="1" y="1"/>
                </a:ln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3"/>
          <p:cNvSpPr/>
          <p:nvPr/>
        </p:nvSpPr>
        <p:spPr>
          <a:xfrm>
            <a:off x="8352994" y="4111755"/>
            <a:ext cx="53816" cy="32"/>
          </a:xfrm>
          <a:custGeom>
            <a:avLst/>
            <a:gdLst/>
            <a:ahLst/>
            <a:cxnLst/>
            <a:rect l="l" t="t" r="r" b="b"/>
            <a:pathLst>
              <a:path w="1679" h="1" fill="none" extrusionOk="0">
                <a:moveTo>
                  <a:pt x="1679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3"/>
          <p:cNvSpPr/>
          <p:nvPr/>
        </p:nvSpPr>
        <p:spPr>
          <a:xfrm>
            <a:off x="8068777" y="4201088"/>
            <a:ext cx="32" cy="52790"/>
          </a:xfrm>
          <a:custGeom>
            <a:avLst/>
            <a:gdLst/>
            <a:ahLst/>
            <a:cxnLst/>
            <a:rect l="l" t="t" r="r" b="b"/>
            <a:pathLst>
              <a:path w="1" h="1647" fill="none" extrusionOk="0">
                <a:moveTo>
                  <a:pt x="0" y="0"/>
                </a:moveTo>
                <a:lnTo>
                  <a:pt x="0" y="1647"/>
                </a:ln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3"/>
          <p:cNvSpPr/>
          <p:nvPr/>
        </p:nvSpPr>
        <p:spPr>
          <a:xfrm>
            <a:off x="7988580" y="4280259"/>
            <a:ext cx="53816" cy="32"/>
          </a:xfrm>
          <a:custGeom>
            <a:avLst/>
            <a:gdLst/>
            <a:ahLst/>
            <a:cxnLst/>
            <a:rect l="l" t="t" r="r" b="b"/>
            <a:pathLst>
              <a:path w="1679" h="1" fill="none" extrusionOk="0">
                <a:moveTo>
                  <a:pt x="0" y="0"/>
                </a:moveTo>
                <a:lnTo>
                  <a:pt x="1679" y="0"/>
                </a:ln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8068777" y="4305613"/>
            <a:ext cx="32" cy="53848"/>
          </a:xfrm>
          <a:custGeom>
            <a:avLst/>
            <a:gdLst/>
            <a:ahLst/>
            <a:cxnLst/>
            <a:rect l="l" t="t" r="r" b="b"/>
            <a:pathLst>
              <a:path w="1" h="1680" fill="none" extrusionOk="0">
                <a:moveTo>
                  <a:pt x="0" y="1679"/>
                </a:moveTo>
                <a:lnTo>
                  <a:pt x="0" y="1"/>
                </a:ln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8094131" y="4280259"/>
            <a:ext cx="53848" cy="32"/>
          </a:xfrm>
          <a:custGeom>
            <a:avLst/>
            <a:gdLst/>
            <a:ahLst/>
            <a:cxnLst/>
            <a:rect l="l" t="t" r="r" b="b"/>
            <a:pathLst>
              <a:path w="1680" h="1" fill="none" extrusionOk="0">
                <a:moveTo>
                  <a:pt x="1679" y="0"/>
                </a:moveTo>
                <a:lnTo>
                  <a:pt x="1" y="0"/>
                </a:ln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2947848" y="258863"/>
            <a:ext cx="4019736" cy="2016968"/>
          </a:xfrm>
          <a:custGeom>
            <a:avLst/>
            <a:gdLst/>
            <a:ahLst/>
            <a:cxnLst/>
            <a:rect l="l" t="t" r="r" b="b"/>
            <a:pathLst>
              <a:path w="125411" h="62927" fill="none" extrusionOk="0">
                <a:moveTo>
                  <a:pt x="254" y="62926"/>
                </a:moveTo>
                <a:cubicBezTo>
                  <a:pt x="1" y="28249"/>
                  <a:pt x="28028" y="0"/>
                  <a:pt x="62706" y="0"/>
                </a:cubicBezTo>
                <a:cubicBezTo>
                  <a:pt x="97383" y="0"/>
                  <a:pt x="125410" y="28249"/>
                  <a:pt x="125157" y="62926"/>
                </a:cubicBez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 txBox="1">
            <a:spLocks noGrp="1"/>
          </p:cNvSpPr>
          <p:nvPr>
            <p:ph type="title" idx="2"/>
          </p:nvPr>
        </p:nvSpPr>
        <p:spPr>
          <a:xfrm>
            <a:off x="5236700" y="3456525"/>
            <a:ext cx="2631300" cy="6981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Font typeface="Fira Sans"/>
              <a:buNone/>
              <a:defRPr sz="1400">
                <a:solidFill>
                  <a:srgbClr val="B4818B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Font typeface="Fira Sans"/>
              <a:buNone/>
              <a:defRPr sz="1400">
                <a:solidFill>
                  <a:srgbClr val="B4818B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Font typeface="Fira Sans"/>
              <a:buNone/>
              <a:defRPr sz="1400">
                <a:solidFill>
                  <a:srgbClr val="B4818B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Font typeface="Fira Sans"/>
              <a:buNone/>
              <a:defRPr sz="1400">
                <a:solidFill>
                  <a:srgbClr val="B4818B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Font typeface="Fira Sans"/>
              <a:buNone/>
              <a:defRPr sz="1400">
                <a:solidFill>
                  <a:srgbClr val="B4818B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Font typeface="Fira Sans"/>
              <a:buNone/>
              <a:defRPr sz="1400">
                <a:solidFill>
                  <a:srgbClr val="B4818B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Font typeface="Fira Sans"/>
              <a:buNone/>
              <a:defRPr sz="1400">
                <a:solidFill>
                  <a:srgbClr val="B4818B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Font typeface="Fira Sans"/>
              <a:buNone/>
              <a:defRPr sz="1400">
                <a:solidFill>
                  <a:srgbClr val="B4818B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Font typeface="Fira Sans"/>
              <a:buNone/>
              <a:defRPr sz="1400">
                <a:solidFill>
                  <a:srgbClr val="B4818B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73" name="Google Shape;73;p3"/>
          <p:cNvSpPr txBox="1">
            <a:spLocks noGrp="1"/>
          </p:cNvSpPr>
          <p:nvPr>
            <p:ph type="title" idx="3"/>
          </p:nvPr>
        </p:nvSpPr>
        <p:spPr>
          <a:xfrm>
            <a:off x="5236700" y="1892825"/>
            <a:ext cx="3748200" cy="5727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3300"/>
              <a:buFont typeface="Playfair Display Black"/>
              <a:buNone/>
              <a:defRPr sz="3300">
                <a:solidFill>
                  <a:srgbClr val="6E697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4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720000" y="681425"/>
            <a:ext cx="7714800" cy="55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Font typeface="Playfair Display Black"/>
              <a:buNone/>
              <a:defRPr>
                <a:solidFill>
                  <a:srgbClr val="6E697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9pPr>
          </a:lstStyle>
          <a:p>
            <a:endParaRPr/>
          </a:p>
        </p:txBody>
      </p:sp>
      <p:sp>
        <p:nvSpPr>
          <p:cNvPr id="371" name="Google Shape;371;p21"/>
          <p:cNvSpPr/>
          <p:nvPr/>
        </p:nvSpPr>
        <p:spPr>
          <a:xfrm>
            <a:off x="1275000" y="1610890"/>
            <a:ext cx="1244700" cy="1494000"/>
          </a:xfrm>
          <a:prstGeom prst="rect">
            <a:avLst/>
          </a:prstGeom>
          <a:solidFill>
            <a:srgbClr val="F6B1A1">
              <a:alpha val="29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1"/>
          <p:cNvSpPr txBox="1">
            <a:spLocks noGrp="1"/>
          </p:cNvSpPr>
          <p:nvPr>
            <p:ph type="subTitle" idx="1"/>
          </p:nvPr>
        </p:nvSpPr>
        <p:spPr>
          <a:xfrm>
            <a:off x="720000" y="2080456"/>
            <a:ext cx="23547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 sz="1400">
                <a:solidFill>
                  <a:srgbClr val="B4818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9pPr>
          </a:lstStyle>
          <a:p>
            <a:endParaRPr/>
          </a:p>
        </p:txBody>
      </p:sp>
      <p:sp>
        <p:nvSpPr>
          <p:cNvPr id="373" name="Google Shape;373;p21"/>
          <p:cNvSpPr txBox="1">
            <a:spLocks noGrp="1"/>
          </p:cNvSpPr>
          <p:nvPr>
            <p:ph type="subTitle" idx="2"/>
          </p:nvPr>
        </p:nvSpPr>
        <p:spPr>
          <a:xfrm>
            <a:off x="720000" y="1699456"/>
            <a:ext cx="23547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74" name="Google Shape;374;p21"/>
          <p:cNvSpPr/>
          <p:nvPr/>
        </p:nvSpPr>
        <p:spPr>
          <a:xfrm>
            <a:off x="3075225" y="2929490"/>
            <a:ext cx="1244700" cy="1494000"/>
          </a:xfrm>
          <a:prstGeom prst="rect">
            <a:avLst/>
          </a:prstGeom>
          <a:solidFill>
            <a:srgbClr val="F6B1A1">
              <a:alpha val="29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1"/>
          <p:cNvSpPr txBox="1">
            <a:spLocks noGrp="1"/>
          </p:cNvSpPr>
          <p:nvPr>
            <p:ph type="subTitle" idx="3"/>
          </p:nvPr>
        </p:nvSpPr>
        <p:spPr>
          <a:xfrm>
            <a:off x="2520225" y="3426631"/>
            <a:ext cx="23547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 sz="1400">
                <a:solidFill>
                  <a:srgbClr val="B4818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9pPr>
          </a:lstStyle>
          <a:p>
            <a:endParaRPr/>
          </a:p>
        </p:txBody>
      </p:sp>
      <p:sp>
        <p:nvSpPr>
          <p:cNvPr id="376" name="Google Shape;376;p21"/>
          <p:cNvSpPr txBox="1">
            <a:spLocks noGrp="1"/>
          </p:cNvSpPr>
          <p:nvPr>
            <p:ph type="subTitle" idx="4"/>
          </p:nvPr>
        </p:nvSpPr>
        <p:spPr>
          <a:xfrm>
            <a:off x="2520225" y="3045631"/>
            <a:ext cx="23547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77" name="Google Shape;377;p21"/>
          <p:cNvSpPr/>
          <p:nvPr/>
        </p:nvSpPr>
        <p:spPr>
          <a:xfrm>
            <a:off x="4846875" y="1583315"/>
            <a:ext cx="1244700" cy="1494000"/>
          </a:xfrm>
          <a:prstGeom prst="rect">
            <a:avLst/>
          </a:prstGeom>
          <a:solidFill>
            <a:srgbClr val="F6B1A1">
              <a:alpha val="29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1"/>
          <p:cNvSpPr txBox="1">
            <a:spLocks noGrp="1"/>
          </p:cNvSpPr>
          <p:nvPr>
            <p:ph type="subTitle" idx="5"/>
          </p:nvPr>
        </p:nvSpPr>
        <p:spPr>
          <a:xfrm>
            <a:off x="4291875" y="2080456"/>
            <a:ext cx="23547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 sz="1400">
                <a:solidFill>
                  <a:srgbClr val="B4818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9pPr>
          </a:lstStyle>
          <a:p>
            <a:endParaRPr/>
          </a:p>
        </p:txBody>
      </p:sp>
      <p:sp>
        <p:nvSpPr>
          <p:cNvPr id="379" name="Google Shape;379;p21"/>
          <p:cNvSpPr txBox="1">
            <a:spLocks noGrp="1"/>
          </p:cNvSpPr>
          <p:nvPr>
            <p:ph type="subTitle" idx="6"/>
          </p:nvPr>
        </p:nvSpPr>
        <p:spPr>
          <a:xfrm>
            <a:off x="4291875" y="1699456"/>
            <a:ext cx="23547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80" name="Google Shape;380;p21"/>
          <p:cNvSpPr/>
          <p:nvPr/>
        </p:nvSpPr>
        <p:spPr>
          <a:xfrm>
            <a:off x="6635100" y="2929490"/>
            <a:ext cx="1244700" cy="1494000"/>
          </a:xfrm>
          <a:prstGeom prst="rect">
            <a:avLst/>
          </a:prstGeom>
          <a:solidFill>
            <a:srgbClr val="F6B1A1">
              <a:alpha val="29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1"/>
          <p:cNvSpPr txBox="1">
            <a:spLocks noGrp="1"/>
          </p:cNvSpPr>
          <p:nvPr>
            <p:ph type="subTitle" idx="7"/>
          </p:nvPr>
        </p:nvSpPr>
        <p:spPr>
          <a:xfrm>
            <a:off x="6080100" y="3426631"/>
            <a:ext cx="23547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 sz="1400">
                <a:solidFill>
                  <a:srgbClr val="B4818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9pPr>
          </a:lstStyle>
          <a:p>
            <a:endParaRPr/>
          </a:p>
        </p:txBody>
      </p:sp>
      <p:sp>
        <p:nvSpPr>
          <p:cNvPr id="382" name="Google Shape;382;p21"/>
          <p:cNvSpPr txBox="1">
            <a:spLocks noGrp="1"/>
          </p:cNvSpPr>
          <p:nvPr>
            <p:ph type="subTitle" idx="8"/>
          </p:nvPr>
        </p:nvSpPr>
        <p:spPr>
          <a:xfrm>
            <a:off x="6080100" y="3045631"/>
            <a:ext cx="23547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5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2"/>
          <p:cNvSpPr/>
          <p:nvPr/>
        </p:nvSpPr>
        <p:spPr>
          <a:xfrm>
            <a:off x="1558200" y="2409825"/>
            <a:ext cx="1244700" cy="2013600"/>
          </a:xfrm>
          <a:prstGeom prst="rect">
            <a:avLst/>
          </a:prstGeom>
          <a:solidFill>
            <a:srgbClr val="FACAB1">
              <a:alpha val="59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2"/>
          <p:cNvSpPr txBox="1">
            <a:spLocks noGrp="1"/>
          </p:cNvSpPr>
          <p:nvPr>
            <p:ph type="title"/>
          </p:nvPr>
        </p:nvSpPr>
        <p:spPr>
          <a:xfrm>
            <a:off x="1558200" y="1214825"/>
            <a:ext cx="6585600" cy="55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3300"/>
              <a:buFont typeface="Playfair Display Black"/>
              <a:buNone/>
              <a:defRPr sz="3300">
                <a:solidFill>
                  <a:srgbClr val="6E697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3300"/>
              <a:buNone/>
              <a:defRPr sz="3300">
                <a:solidFill>
                  <a:srgbClr val="6E697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3300"/>
              <a:buNone/>
              <a:defRPr sz="3300">
                <a:solidFill>
                  <a:srgbClr val="6E697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3300"/>
              <a:buNone/>
              <a:defRPr sz="3300">
                <a:solidFill>
                  <a:srgbClr val="6E697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3300"/>
              <a:buNone/>
              <a:defRPr sz="3300">
                <a:solidFill>
                  <a:srgbClr val="6E697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3300"/>
              <a:buNone/>
              <a:defRPr sz="3300">
                <a:solidFill>
                  <a:srgbClr val="6E697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3300"/>
              <a:buNone/>
              <a:defRPr sz="3300">
                <a:solidFill>
                  <a:srgbClr val="6E697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3300"/>
              <a:buNone/>
              <a:defRPr sz="3300">
                <a:solidFill>
                  <a:srgbClr val="6E697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3300"/>
              <a:buNone/>
              <a:defRPr sz="3300">
                <a:solidFill>
                  <a:srgbClr val="6E6976"/>
                </a:solidFill>
              </a:defRPr>
            </a:lvl9pPr>
          </a:lstStyle>
          <a:p>
            <a:endParaRPr/>
          </a:p>
        </p:txBody>
      </p:sp>
      <p:sp>
        <p:nvSpPr>
          <p:cNvPr id="386" name="Google Shape;386;p22"/>
          <p:cNvSpPr/>
          <p:nvPr/>
        </p:nvSpPr>
        <p:spPr>
          <a:xfrm rot="10633783">
            <a:off x="-2123227" y="-383590"/>
            <a:ext cx="3905159" cy="1959477"/>
          </a:xfrm>
          <a:custGeom>
            <a:avLst/>
            <a:gdLst/>
            <a:ahLst/>
            <a:cxnLst/>
            <a:rect l="l" t="t" r="r" b="b"/>
            <a:pathLst>
              <a:path w="125411" h="62927" fill="none" extrusionOk="0">
                <a:moveTo>
                  <a:pt x="254" y="62926"/>
                </a:moveTo>
                <a:cubicBezTo>
                  <a:pt x="1" y="28249"/>
                  <a:pt x="28028" y="0"/>
                  <a:pt x="62706" y="0"/>
                </a:cubicBezTo>
                <a:cubicBezTo>
                  <a:pt x="97383" y="0"/>
                  <a:pt x="125410" y="28249"/>
                  <a:pt x="125157" y="62926"/>
                </a:cubicBez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7" name="Google Shape;387;p22"/>
          <p:cNvGrpSpPr/>
          <p:nvPr/>
        </p:nvGrpSpPr>
        <p:grpSpPr>
          <a:xfrm>
            <a:off x="1304383" y="1231940"/>
            <a:ext cx="92411" cy="3115358"/>
            <a:chOff x="-5322835" y="-578720"/>
            <a:chExt cx="184822" cy="6230717"/>
          </a:xfrm>
        </p:grpSpPr>
        <p:sp>
          <p:nvSpPr>
            <p:cNvPr id="388" name="Google Shape;388;p22"/>
            <p:cNvSpPr/>
            <p:nvPr/>
          </p:nvSpPr>
          <p:spPr>
            <a:xfrm>
              <a:off x="-5322835" y="-578720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1"/>
                  </a:moveTo>
                  <a:lnTo>
                    <a:pt x="1" y="381"/>
                  </a:lnTo>
                  <a:lnTo>
                    <a:pt x="2883" y="381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B4818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2"/>
            <p:cNvSpPr/>
            <p:nvPr/>
          </p:nvSpPr>
          <p:spPr>
            <a:xfrm>
              <a:off x="-5322835" y="-170617"/>
              <a:ext cx="184822" cy="26412"/>
            </a:xfrm>
            <a:custGeom>
              <a:avLst/>
              <a:gdLst/>
              <a:ahLst/>
              <a:cxnLst/>
              <a:rect l="l" t="t" r="r" b="b"/>
              <a:pathLst>
                <a:path w="2883" h="412" extrusionOk="0">
                  <a:moveTo>
                    <a:pt x="1" y="0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B4818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2"/>
            <p:cNvSpPr/>
            <p:nvPr/>
          </p:nvSpPr>
          <p:spPr>
            <a:xfrm>
              <a:off x="-5322835" y="200881"/>
              <a:ext cx="184822" cy="26476"/>
            </a:xfrm>
            <a:custGeom>
              <a:avLst/>
              <a:gdLst/>
              <a:ahLst/>
              <a:cxnLst/>
              <a:rect l="l" t="t" r="r" b="b"/>
              <a:pathLst>
                <a:path w="2883" h="413" extrusionOk="0">
                  <a:moveTo>
                    <a:pt x="1" y="0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B4818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2"/>
            <p:cNvSpPr/>
            <p:nvPr/>
          </p:nvSpPr>
          <p:spPr>
            <a:xfrm>
              <a:off x="-5322835" y="572379"/>
              <a:ext cx="184822" cy="26476"/>
            </a:xfrm>
            <a:custGeom>
              <a:avLst/>
              <a:gdLst/>
              <a:ahLst/>
              <a:cxnLst/>
              <a:rect l="l" t="t" r="r" b="b"/>
              <a:pathLst>
                <a:path w="2883" h="413" extrusionOk="0">
                  <a:moveTo>
                    <a:pt x="1" y="1"/>
                  </a:moveTo>
                  <a:lnTo>
                    <a:pt x="1" y="413"/>
                  </a:lnTo>
                  <a:lnTo>
                    <a:pt x="2883" y="413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B4818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2"/>
            <p:cNvSpPr/>
            <p:nvPr/>
          </p:nvSpPr>
          <p:spPr>
            <a:xfrm>
              <a:off x="-5322835" y="980482"/>
              <a:ext cx="184822" cy="26476"/>
            </a:xfrm>
            <a:custGeom>
              <a:avLst/>
              <a:gdLst/>
              <a:ahLst/>
              <a:cxnLst/>
              <a:rect l="l" t="t" r="r" b="b"/>
              <a:pathLst>
                <a:path w="2883" h="413" extrusionOk="0">
                  <a:moveTo>
                    <a:pt x="1" y="0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F6B1A1">
                <a:alpha val="45540"/>
              </a:srgbClr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2"/>
            <p:cNvSpPr/>
            <p:nvPr/>
          </p:nvSpPr>
          <p:spPr>
            <a:xfrm>
              <a:off x="-5322835" y="1351980"/>
              <a:ext cx="184822" cy="26476"/>
            </a:xfrm>
            <a:custGeom>
              <a:avLst/>
              <a:gdLst/>
              <a:ahLst/>
              <a:cxnLst/>
              <a:rect l="l" t="t" r="r" b="b"/>
              <a:pathLst>
                <a:path w="288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F6B1A1">
                <a:alpha val="45540"/>
              </a:srgbClr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2"/>
            <p:cNvSpPr/>
            <p:nvPr/>
          </p:nvSpPr>
          <p:spPr>
            <a:xfrm>
              <a:off x="-5322835" y="1762070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1"/>
                  </a:moveTo>
                  <a:lnTo>
                    <a:pt x="1" y="381"/>
                  </a:lnTo>
                  <a:lnTo>
                    <a:pt x="2883" y="381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F6B1A1">
                <a:alpha val="45540"/>
              </a:srgbClr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2"/>
            <p:cNvSpPr/>
            <p:nvPr/>
          </p:nvSpPr>
          <p:spPr>
            <a:xfrm>
              <a:off x="-5322835" y="2133632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2883" y="380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F6B1A1">
                <a:alpha val="45540"/>
              </a:srgbClr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2"/>
            <p:cNvSpPr/>
            <p:nvPr/>
          </p:nvSpPr>
          <p:spPr>
            <a:xfrm>
              <a:off x="-5322835" y="2541671"/>
              <a:ext cx="184822" cy="26476"/>
            </a:xfrm>
            <a:custGeom>
              <a:avLst/>
              <a:gdLst/>
              <a:ahLst/>
              <a:cxnLst/>
              <a:rect l="l" t="t" r="r" b="b"/>
              <a:pathLst>
                <a:path w="288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F6B1A1">
                <a:alpha val="45540"/>
              </a:srgbClr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2"/>
            <p:cNvSpPr/>
            <p:nvPr/>
          </p:nvSpPr>
          <p:spPr>
            <a:xfrm>
              <a:off x="-5322835" y="2913233"/>
              <a:ext cx="184822" cy="26412"/>
            </a:xfrm>
            <a:custGeom>
              <a:avLst/>
              <a:gdLst/>
              <a:ahLst/>
              <a:cxnLst/>
              <a:rect l="l" t="t" r="r" b="b"/>
              <a:pathLst>
                <a:path w="2883" h="412" extrusionOk="0">
                  <a:moveTo>
                    <a:pt x="1" y="0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F6B1A1">
                <a:alpha val="45540"/>
              </a:srgbClr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2"/>
            <p:cNvSpPr/>
            <p:nvPr/>
          </p:nvSpPr>
          <p:spPr>
            <a:xfrm>
              <a:off x="-5322835" y="3284731"/>
              <a:ext cx="184822" cy="26476"/>
            </a:xfrm>
            <a:custGeom>
              <a:avLst/>
              <a:gdLst/>
              <a:ahLst/>
              <a:cxnLst/>
              <a:rect l="l" t="t" r="r" b="b"/>
              <a:pathLst>
                <a:path w="288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F6B1A1">
                <a:alpha val="45540"/>
              </a:srgbClr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2"/>
            <p:cNvSpPr/>
            <p:nvPr/>
          </p:nvSpPr>
          <p:spPr>
            <a:xfrm>
              <a:off x="-5322835" y="3694821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1"/>
                  </a:moveTo>
                  <a:lnTo>
                    <a:pt x="1" y="381"/>
                  </a:lnTo>
                  <a:lnTo>
                    <a:pt x="2883" y="381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F6B1A1">
                <a:alpha val="45540"/>
              </a:srgbClr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2"/>
            <p:cNvSpPr/>
            <p:nvPr/>
          </p:nvSpPr>
          <p:spPr>
            <a:xfrm>
              <a:off x="-5322835" y="4066383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2883" y="380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F6B1A1">
                <a:alpha val="45540"/>
              </a:srgbClr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2"/>
            <p:cNvSpPr/>
            <p:nvPr/>
          </p:nvSpPr>
          <p:spPr>
            <a:xfrm>
              <a:off x="-5322835" y="4474422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1"/>
                  </a:moveTo>
                  <a:lnTo>
                    <a:pt x="1" y="381"/>
                  </a:lnTo>
                  <a:lnTo>
                    <a:pt x="2883" y="381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F6B1A1">
                <a:alpha val="45540"/>
              </a:srgbClr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2"/>
            <p:cNvSpPr/>
            <p:nvPr/>
          </p:nvSpPr>
          <p:spPr>
            <a:xfrm>
              <a:off x="-5322835" y="4845920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1"/>
                  </a:moveTo>
                  <a:lnTo>
                    <a:pt x="1" y="381"/>
                  </a:lnTo>
                  <a:lnTo>
                    <a:pt x="2883" y="381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F6B1A1">
                <a:alpha val="45540"/>
              </a:srgbClr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2"/>
            <p:cNvSpPr/>
            <p:nvPr/>
          </p:nvSpPr>
          <p:spPr>
            <a:xfrm>
              <a:off x="-5322835" y="5217482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2883" y="380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F6B1A1">
                <a:alpha val="45540"/>
              </a:srgbClr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2"/>
            <p:cNvSpPr/>
            <p:nvPr/>
          </p:nvSpPr>
          <p:spPr>
            <a:xfrm>
              <a:off x="-5322835" y="5625521"/>
              <a:ext cx="184822" cy="26476"/>
            </a:xfrm>
            <a:custGeom>
              <a:avLst/>
              <a:gdLst/>
              <a:ahLst/>
              <a:cxnLst/>
              <a:rect l="l" t="t" r="r" b="b"/>
              <a:pathLst>
                <a:path w="288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F6B1A1">
                <a:alpha val="45540"/>
              </a:srgbClr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5" name="Google Shape;405;p22"/>
          <p:cNvSpPr/>
          <p:nvPr/>
        </p:nvSpPr>
        <p:spPr>
          <a:xfrm>
            <a:off x="8266911" y="3368070"/>
            <a:ext cx="53" cy="89474"/>
          </a:xfrm>
          <a:custGeom>
            <a:avLst/>
            <a:gdLst/>
            <a:ahLst/>
            <a:cxnLst/>
            <a:rect l="l" t="t" r="r" b="b"/>
            <a:pathLst>
              <a:path w="1" h="1679" fill="none" extrusionOk="0">
                <a:moveTo>
                  <a:pt x="1" y="0"/>
                </a:moveTo>
                <a:lnTo>
                  <a:pt x="1" y="1678"/>
                </a:ln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2"/>
          <p:cNvSpPr/>
          <p:nvPr/>
        </p:nvSpPr>
        <p:spPr>
          <a:xfrm>
            <a:off x="8135280" y="3499702"/>
            <a:ext cx="89474" cy="53"/>
          </a:xfrm>
          <a:custGeom>
            <a:avLst/>
            <a:gdLst/>
            <a:ahLst/>
            <a:cxnLst/>
            <a:rect l="l" t="t" r="r" b="b"/>
            <a:pathLst>
              <a:path w="1679" h="1" fill="none" extrusionOk="0">
                <a:moveTo>
                  <a:pt x="1" y="0"/>
                </a:moveTo>
                <a:lnTo>
                  <a:pt x="1679" y="0"/>
                </a:ln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2"/>
          <p:cNvSpPr/>
          <p:nvPr/>
        </p:nvSpPr>
        <p:spPr>
          <a:xfrm>
            <a:off x="8266911" y="3541856"/>
            <a:ext cx="53" cy="89527"/>
          </a:xfrm>
          <a:custGeom>
            <a:avLst/>
            <a:gdLst/>
            <a:ahLst/>
            <a:cxnLst/>
            <a:rect l="l" t="t" r="r" b="b"/>
            <a:pathLst>
              <a:path w="1" h="1680" fill="none" extrusionOk="0">
                <a:moveTo>
                  <a:pt x="1" y="1679"/>
                </a:moveTo>
                <a:lnTo>
                  <a:pt x="1" y="1"/>
                </a:ln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2"/>
          <p:cNvSpPr/>
          <p:nvPr/>
        </p:nvSpPr>
        <p:spPr>
          <a:xfrm>
            <a:off x="8309118" y="3499702"/>
            <a:ext cx="89474" cy="53"/>
          </a:xfrm>
          <a:custGeom>
            <a:avLst/>
            <a:gdLst/>
            <a:ahLst/>
            <a:cxnLst/>
            <a:rect l="l" t="t" r="r" b="b"/>
            <a:pathLst>
              <a:path w="1679" h="1" fill="none" extrusionOk="0">
                <a:moveTo>
                  <a:pt x="1679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22"/>
          <p:cNvSpPr/>
          <p:nvPr/>
        </p:nvSpPr>
        <p:spPr>
          <a:xfrm>
            <a:off x="7850211" y="3739505"/>
            <a:ext cx="53" cy="87769"/>
          </a:xfrm>
          <a:custGeom>
            <a:avLst/>
            <a:gdLst/>
            <a:ahLst/>
            <a:cxnLst/>
            <a:rect l="l" t="t" r="r" b="b"/>
            <a:pathLst>
              <a:path w="1" h="1647" fill="none" extrusionOk="0">
                <a:moveTo>
                  <a:pt x="0" y="0"/>
                </a:moveTo>
                <a:lnTo>
                  <a:pt x="0" y="1647"/>
                </a:ln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2"/>
          <p:cNvSpPr/>
          <p:nvPr/>
        </p:nvSpPr>
        <p:spPr>
          <a:xfrm>
            <a:off x="7716874" y="3871137"/>
            <a:ext cx="89474" cy="53"/>
          </a:xfrm>
          <a:custGeom>
            <a:avLst/>
            <a:gdLst/>
            <a:ahLst/>
            <a:cxnLst/>
            <a:rect l="l" t="t" r="r" b="b"/>
            <a:pathLst>
              <a:path w="1679" h="1" fill="none" extrusionOk="0">
                <a:moveTo>
                  <a:pt x="0" y="0"/>
                </a:moveTo>
                <a:lnTo>
                  <a:pt x="1679" y="0"/>
                </a:ln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22"/>
          <p:cNvSpPr/>
          <p:nvPr/>
        </p:nvSpPr>
        <p:spPr>
          <a:xfrm>
            <a:off x="7850211" y="3913291"/>
            <a:ext cx="53" cy="89527"/>
          </a:xfrm>
          <a:custGeom>
            <a:avLst/>
            <a:gdLst/>
            <a:ahLst/>
            <a:cxnLst/>
            <a:rect l="l" t="t" r="r" b="b"/>
            <a:pathLst>
              <a:path w="1" h="1680" fill="none" extrusionOk="0">
                <a:moveTo>
                  <a:pt x="0" y="1679"/>
                </a:moveTo>
                <a:lnTo>
                  <a:pt x="0" y="1"/>
                </a:ln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2"/>
          <p:cNvSpPr/>
          <p:nvPr/>
        </p:nvSpPr>
        <p:spPr>
          <a:xfrm>
            <a:off x="7892365" y="3871137"/>
            <a:ext cx="89527" cy="53"/>
          </a:xfrm>
          <a:custGeom>
            <a:avLst/>
            <a:gdLst/>
            <a:ahLst/>
            <a:cxnLst/>
            <a:rect l="l" t="t" r="r" b="b"/>
            <a:pathLst>
              <a:path w="1680" h="1" fill="none" extrusionOk="0">
                <a:moveTo>
                  <a:pt x="1679" y="0"/>
                </a:moveTo>
                <a:lnTo>
                  <a:pt x="1" y="0"/>
                </a:ln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2"/>
          <p:cNvSpPr txBox="1">
            <a:spLocks noGrp="1"/>
          </p:cNvSpPr>
          <p:nvPr>
            <p:ph type="title" idx="2"/>
          </p:nvPr>
        </p:nvSpPr>
        <p:spPr>
          <a:xfrm>
            <a:off x="1558800" y="3600000"/>
            <a:ext cx="47484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2100"/>
              <a:buFont typeface="Fira Sans"/>
              <a:buNone/>
              <a:defRPr sz="2100">
                <a:solidFill>
                  <a:srgbClr val="B4818B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umbers">
  <p:cSld name="CUSTOM_6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3"/>
          <p:cNvSpPr txBox="1">
            <a:spLocks noGrp="1"/>
          </p:cNvSpPr>
          <p:nvPr>
            <p:ph type="title" hasCustomPrompt="1"/>
          </p:nvPr>
        </p:nvSpPr>
        <p:spPr>
          <a:xfrm>
            <a:off x="897488" y="3054100"/>
            <a:ext cx="2056500" cy="8649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5100"/>
              <a:buFont typeface="Playfair Display Black"/>
              <a:buNone/>
              <a:defRPr sz="5100">
                <a:solidFill>
                  <a:srgbClr val="F6B1A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5100"/>
              <a:buFont typeface="Playfair Display Black"/>
              <a:buNone/>
              <a:defRPr sz="5100">
                <a:solidFill>
                  <a:srgbClr val="F6B1A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5100"/>
              <a:buFont typeface="Playfair Display Black"/>
              <a:buNone/>
              <a:defRPr sz="5100">
                <a:solidFill>
                  <a:srgbClr val="F6B1A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5100"/>
              <a:buFont typeface="Playfair Display Black"/>
              <a:buNone/>
              <a:defRPr sz="5100">
                <a:solidFill>
                  <a:srgbClr val="F6B1A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5100"/>
              <a:buFont typeface="Playfair Display Black"/>
              <a:buNone/>
              <a:defRPr sz="5100">
                <a:solidFill>
                  <a:srgbClr val="F6B1A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5100"/>
              <a:buFont typeface="Playfair Display Black"/>
              <a:buNone/>
              <a:defRPr sz="5100">
                <a:solidFill>
                  <a:srgbClr val="F6B1A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5100"/>
              <a:buFont typeface="Playfair Display Black"/>
              <a:buNone/>
              <a:defRPr sz="5100">
                <a:solidFill>
                  <a:srgbClr val="F6B1A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5100"/>
              <a:buFont typeface="Playfair Display Black"/>
              <a:buNone/>
              <a:defRPr sz="5100">
                <a:solidFill>
                  <a:srgbClr val="F6B1A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5100"/>
              <a:buFont typeface="Playfair Display Black"/>
              <a:buNone/>
              <a:defRPr sz="5100">
                <a:solidFill>
                  <a:srgbClr val="F6B1A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9pPr>
          </a:lstStyle>
          <a:p>
            <a:r>
              <a:t>xx%</a:t>
            </a:r>
          </a:p>
        </p:txBody>
      </p:sp>
      <p:sp>
        <p:nvSpPr>
          <p:cNvPr id="416" name="Google Shape;416;p23"/>
          <p:cNvSpPr txBox="1">
            <a:spLocks noGrp="1"/>
          </p:cNvSpPr>
          <p:nvPr>
            <p:ph type="title" idx="2" hasCustomPrompt="1"/>
          </p:nvPr>
        </p:nvSpPr>
        <p:spPr>
          <a:xfrm>
            <a:off x="3549298" y="3054100"/>
            <a:ext cx="2056500" cy="8640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5100"/>
              <a:buFont typeface="Playfair Display Black"/>
              <a:buNone/>
              <a:defRPr sz="5100">
                <a:solidFill>
                  <a:srgbClr val="F6B1A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5100"/>
              <a:buFont typeface="Playfair Display Black"/>
              <a:buNone/>
              <a:defRPr sz="5100">
                <a:solidFill>
                  <a:srgbClr val="F6B1A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5100"/>
              <a:buFont typeface="Playfair Display Black"/>
              <a:buNone/>
              <a:defRPr sz="5100">
                <a:solidFill>
                  <a:srgbClr val="F6B1A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5100"/>
              <a:buFont typeface="Playfair Display Black"/>
              <a:buNone/>
              <a:defRPr sz="5100">
                <a:solidFill>
                  <a:srgbClr val="F6B1A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5100"/>
              <a:buFont typeface="Playfair Display Black"/>
              <a:buNone/>
              <a:defRPr sz="5100">
                <a:solidFill>
                  <a:srgbClr val="F6B1A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5100"/>
              <a:buFont typeface="Playfair Display Black"/>
              <a:buNone/>
              <a:defRPr sz="5100">
                <a:solidFill>
                  <a:srgbClr val="F6B1A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5100"/>
              <a:buFont typeface="Playfair Display Black"/>
              <a:buNone/>
              <a:defRPr sz="5100">
                <a:solidFill>
                  <a:srgbClr val="F6B1A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5100"/>
              <a:buFont typeface="Playfair Display Black"/>
              <a:buNone/>
              <a:defRPr sz="5100">
                <a:solidFill>
                  <a:srgbClr val="F6B1A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5100"/>
              <a:buFont typeface="Playfair Display Black"/>
              <a:buNone/>
              <a:defRPr sz="5100">
                <a:solidFill>
                  <a:srgbClr val="F6B1A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9pPr>
          </a:lstStyle>
          <a:p>
            <a:r>
              <a:t>xx%</a:t>
            </a:r>
          </a:p>
        </p:txBody>
      </p:sp>
      <p:sp>
        <p:nvSpPr>
          <p:cNvPr id="417" name="Google Shape;417;p23"/>
          <p:cNvSpPr txBox="1">
            <a:spLocks noGrp="1"/>
          </p:cNvSpPr>
          <p:nvPr>
            <p:ph type="title" idx="3" hasCustomPrompt="1"/>
          </p:nvPr>
        </p:nvSpPr>
        <p:spPr>
          <a:xfrm>
            <a:off x="6200766" y="3054100"/>
            <a:ext cx="2057100" cy="8640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5100"/>
              <a:buFont typeface="Playfair Display Black"/>
              <a:buNone/>
              <a:defRPr sz="5100">
                <a:solidFill>
                  <a:srgbClr val="F6B1A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5100"/>
              <a:buFont typeface="Playfair Display Black"/>
              <a:buNone/>
              <a:defRPr sz="5100">
                <a:solidFill>
                  <a:srgbClr val="F6B1A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5100"/>
              <a:buFont typeface="Playfair Display Black"/>
              <a:buNone/>
              <a:defRPr sz="5100">
                <a:solidFill>
                  <a:srgbClr val="F6B1A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5100"/>
              <a:buFont typeface="Playfair Display Black"/>
              <a:buNone/>
              <a:defRPr sz="5100">
                <a:solidFill>
                  <a:srgbClr val="F6B1A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5100"/>
              <a:buFont typeface="Playfair Display Black"/>
              <a:buNone/>
              <a:defRPr sz="5100">
                <a:solidFill>
                  <a:srgbClr val="F6B1A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5100"/>
              <a:buFont typeface="Playfair Display Black"/>
              <a:buNone/>
              <a:defRPr sz="5100">
                <a:solidFill>
                  <a:srgbClr val="F6B1A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5100"/>
              <a:buFont typeface="Playfair Display Black"/>
              <a:buNone/>
              <a:defRPr sz="5100">
                <a:solidFill>
                  <a:srgbClr val="F6B1A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5100"/>
              <a:buFont typeface="Playfair Display Black"/>
              <a:buNone/>
              <a:defRPr sz="5100">
                <a:solidFill>
                  <a:srgbClr val="F6B1A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5100"/>
              <a:buFont typeface="Playfair Display Black"/>
              <a:buNone/>
              <a:defRPr sz="5100">
                <a:solidFill>
                  <a:srgbClr val="F6B1A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9pPr>
          </a:lstStyle>
          <a:p>
            <a:r>
              <a:t>xx%</a:t>
            </a:r>
          </a:p>
        </p:txBody>
      </p:sp>
      <p:sp>
        <p:nvSpPr>
          <p:cNvPr id="418" name="Google Shape;418;p23"/>
          <p:cNvSpPr txBox="1">
            <a:spLocks noGrp="1"/>
          </p:cNvSpPr>
          <p:nvPr>
            <p:ph type="title" idx="4"/>
          </p:nvPr>
        </p:nvSpPr>
        <p:spPr>
          <a:xfrm>
            <a:off x="720000" y="681425"/>
            <a:ext cx="3564900" cy="55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Font typeface="Playfair Display Black"/>
              <a:buNone/>
              <a:defRPr>
                <a:solidFill>
                  <a:srgbClr val="6E697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9pPr>
          </a:lstStyle>
          <a:p>
            <a:endParaRPr/>
          </a:p>
        </p:txBody>
      </p:sp>
      <p:sp>
        <p:nvSpPr>
          <p:cNvPr id="419" name="Google Shape;419;p23"/>
          <p:cNvSpPr txBox="1">
            <a:spLocks noGrp="1"/>
          </p:cNvSpPr>
          <p:nvPr>
            <p:ph type="subTitle" idx="1"/>
          </p:nvPr>
        </p:nvSpPr>
        <p:spPr>
          <a:xfrm>
            <a:off x="720038" y="3841575"/>
            <a:ext cx="24114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 sz="1400">
                <a:solidFill>
                  <a:srgbClr val="B4818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9pPr>
          </a:lstStyle>
          <a:p>
            <a:endParaRPr/>
          </a:p>
        </p:txBody>
      </p:sp>
      <p:sp>
        <p:nvSpPr>
          <p:cNvPr id="420" name="Google Shape;420;p23"/>
          <p:cNvSpPr txBox="1">
            <a:spLocks noGrp="1"/>
          </p:cNvSpPr>
          <p:nvPr>
            <p:ph type="subTitle" idx="5"/>
          </p:nvPr>
        </p:nvSpPr>
        <p:spPr>
          <a:xfrm>
            <a:off x="6023616" y="3841575"/>
            <a:ext cx="24114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 sz="1400">
                <a:solidFill>
                  <a:srgbClr val="B4818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9pPr>
          </a:lstStyle>
          <a:p>
            <a:endParaRPr/>
          </a:p>
        </p:txBody>
      </p:sp>
      <p:sp>
        <p:nvSpPr>
          <p:cNvPr id="421" name="Google Shape;421;p23"/>
          <p:cNvSpPr txBox="1">
            <a:spLocks noGrp="1"/>
          </p:cNvSpPr>
          <p:nvPr>
            <p:ph type="subTitle" idx="6"/>
          </p:nvPr>
        </p:nvSpPr>
        <p:spPr>
          <a:xfrm>
            <a:off x="3371848" y="3841575"/>
            <a:ext cx="24114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 sz="1400">
                <a:solidFill>
                  <a:srgbClr val="B4818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7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" name="Google Shape;423;p24"/>
          <p:cNvGrpSpPr/>
          <p:nvPr/>
        </p:nvGrpSpPr>
        <p:grpSpPr>
          <a:xfrm>
            <a:off x="4257133" y="2103965"/>
            <a:ext cx="92411" cy="3115358"/>
            <a:chOff x="582665" y="1165330"/>
            <a:chExt cx="184822" cy="6230717"/>
          </a:xfrm>
        </p:grpSpPr>
        <p:sp>
          <p:nvSpPr>
            <p:cNvPr id="424" name="Google Shape;424;p24"/>
            <p:cNvSpPr/>
            <p:nvPr/>
          </p:nvSpPr>
          <p:spPr>
            <a:xfrm>
              <a:off x="582665" y="1165330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1"/>
                  </a:moveTo>
                  <a:lnTo>
                    <a:pt x="1" y="381"/>
                  </a:lnTo>
                  <a:lnTo>
                    <a:pt x="2883" y="381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B4818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582665" y="1573433"/>
              <a:ext cx="184822" cy="26412"/>
            </a:xfrm>
            <a:custGeom>
              <a:avLst/>
              <a:gdLst/>
              <a:ahLst/>
              <a:cxnLst/>
              <a:rect l="l" t="t" r="r" b="b"/>
              <a:pathLst>
                <a:path w="2883" h="412" extrusionOk="0">
                  <a:moveTo>
                    <a:pt x="1" y="0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B4818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582665" y="1944931"/>
              <a:ext cx="184822" cy="26476"/>
            </a:xfrm>
            <a:custGeom>
              <a:avLst/>
              <a:gdLst/>
              <a:ahLst/>
              <a:cxnLst/>
              <a:rect l="l" t="t" r="r" b="b"/>
              <a:pathLst>
                <a:path w="2883" h="413" extrusionOk="0">
                  <a:moveTo>
                    <a:pt x="1" y="0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B4818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582665" y="2316429"/>
              <a:ext cx="184822" cy="26476"/>
            </a:xfrm>
            <a:custGeom>
              <a:avLst/>
              <a:gdLst/>
              <a:ahLst/>
              <a:cxnLst/>
              <a:rect l="l" t="t" r="r" b="b"/>
              <a:pathLst>
                <a:path w="2883" h="413" extrusionOk="0">
                  <a:moveTo>
                    <a:pt x="1" y="1"/>
                  </a:moveTo>
                  <a:lnTo>
                    <a:pt x="1" y="413"/>
                  </a:lnTo>
                  <a:lnTo>
                    <a:pt x="2883" y="413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B4818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582665" y="2724532"/>
              <a:ext cx="184822" cy="26476"/>
            </a:xfrm>
            <a:custGeom>
              <a:avLst/>
              <a:gdLst/>
              <a:ahLst/>
              <a:cxnLst/>
              <a:rect l="l" t="t" r="r" b="b"/>
              <a:pathLst>
                <a:path w="2883" h="413" extrusionOk="0">
                  <a:moveTo>
                    <a:pt x="1" y="0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F6B1A1">
                <a:alpha val="45540"/>
              </a:srgbClr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582665" y="3096030"/>
              <a:ext cx="184822" cy="26476"/>
            </a:xfrm>
            <a:custGeom>
              <a:avLst/>
              <a:gdLst/>
              <a:ahLst/>
              <a:cxnLst/>
              <a:rect l="l" t="t" r="r" b="b"/>
              <a:pathLst>
                <a:path w="288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F6B1A1">
                <a:alpha val="45540"/>
              </a:srgbClr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582665" y="3506120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1"/>
                  </a:moveTo>
                  <a:lnTo>
                    <a:pt x="1" y="381"/>
                  </a:lnTo>
                  <a:lnTo>
                    <a:pt x="2883" y="381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F6B1A1">
                <a:alpha val="45540"/>
              </a:srgbClr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4"/>
            <p:cNvSpPr/>
            <p:nvPr/>
          </p:nvSpPr>
          <p:spPr>
            <a:xfrm>
              <a:off x="582665" y="3877682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2883" y="380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F6B1A1">
                <a:alpha val="45540"/>
              </a:srgbClr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582665" y="4285721"/>
              <a:ext cx="184822" cy="26476"/>
            </a:xfrm>
            <a:custGeom>
              <a:avLst/>
              <a:gdLst/>
              <a:ahLst/>
              <a:cxnLst/>
              <a:rect l="l" t="t" r="r" b="b"/>
              <a:pathLst>
                <a:path w="288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F6B1A1">
                <a:alpha val="45540"/>
              </a:srgbClr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582665" y="4657283"/>
              <a:ext cx="184822" cy="26412"/>
            </a:xfrm>
            <a:custGeom>
              <a:avLst/>
              <a:gdLst/>
              <a:ahLst/>
              <a:cxnLst/>
              <a:rect l="l" t="t" r="r" b="b"/>
              <a:pathLst>
                <a:path w="2883" h="412" extrusionOk="0">
                  <a:moveTo>
                    <a:pt x="1" y="0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F6B1A1">
                <a:alpha val="45540"/>
              </a:srgbClr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582665" y="5028781"/>
              <a:ext cx="184822" cy="26476"/>
            </a:xfrm>
            <a:custGeom>
              <a:avLst/>
              <a:gdLst/>
              <a:ahLst/>
              <a:cxnLst/>
              <a:rect l="l" t="t" r="r" b="b"/>
              <a:pathLst>
                <a:path w="288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F6B1A1">
                <a:alpha val="45540"/>
              </a:srgbClr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582665" y="5438871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1"/>
                  </a:moveTo>
                  <a:lnTo>
                    <a:pt x="1" y="381"/>
                  </a:lnTo>
                  <a:lnTo>
                    <a:pt x="2883" y="381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F6B1A1">
                <a:alpha val="45540"/>
              </a:srgbClr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4"/>
            <p:cNvSpPr/>
            <p:nvPr/>
          </p:nvSpPr>
          <p:spPr>
            <a:xfrm>
              <a:off x="582665" y="5810433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2883" y="380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F6B1A1">
                <a:alpha val="45540"/>
              </a:srgbClr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4"/>
            <p:cNvSpPr/>
            <p:nvPr/>
          </p:nvSpPr>
          <p:spPr>
            <a:xfrm>
              <a:off x="582665" y="6218472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1"/>
                  </a:moveTo>
                  <a:lnTo>
                    <a:pt x="1" y="381"/>
                  </a:lnTo>
                  <a:lnTo>
                    <a:pt x="2883" y="381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F6B1A1">
                <a:alpha val="45540"/>
              </a:srgbClr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582665" y="6589970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1"/>
                  </a:moveTo>
                  <a:lnTo>
                    <a:pt x="1" y="381"/>
                  </a:lnTo>
                  <a:lnTo>
                    <a:pt x="2883" y="381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F6B1A1">
                <a:alpha val="45540"/>
              </a:srgbClr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582665" y="6961532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2883" y="380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F6B1A1">
                <a:alpha val="45540"/>
              </a:srgbClr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4"/>
            <p:cNvSpPr/>
            <p:nvPr/>
          </p:nvSpPr>
          <p:spPr>
            <a:xfrm>
              <a:off x="582665" y="7369571"/>
              <a:ext cx="184822" cy="26476"/>
            </a:xfrm>
            <a:custGeom>
              <a:avLst/>
              <a:gdLst/>
              <a:ahLst/>
              <a:cxnLst/>
              <a:rect l="l" t="t" r="r" b="b"/>
              <a:pathLst>
                <a:path w="288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F6B1A1">
                <a:alpha val="45540"/>
              </a:srgbClr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1" name="Google Shape;441;p24"/>
          <p:cNvSpPr/>
          <p:nvPr/>
        </p:nvSpPr>
        <p:spPr>
          <a:xfrm rot="5400000">
            <a:off x="7086025" y="2093794"/>
            <a:ext cx="2107218" cy="1057331"/>
          </a:xfrm>
          <a:custGeom>
            <a:avLst/>
            <a:gdLst/>
            <a:ahLst/>
            <a:cxnLst/>
            <a:rect l="l" t="t" r="r" b="b"/>
            <a:pathLst>
              <a:path w="125411" h="62927" fill="none" extrusionOk="0">
                <a:moveTo>
                  <a:pt x="254" y="62926"/>
                </a:moveTo>
                <a:cubicBezTo>
                  <a:pt x="1" y="28249"/>
                  <a:pt x="28028" y="0"/>
                  <a:pt x="62706" y="0"/>
                </a:cubicBezTo>
                <a:cubicBezTo>
                  <a:pt x="97383" y="0"/>
                  <a:pt x="125410" y="28249"/>
                  <a:pt x="125157" y="62926"/>
                </a:cubicBez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4"/>
          <p:cNvSpPr/>
          <p:nvPr/>
        </p:nvSpPr>
        <p:spPr>
          <a:xfrm rot="10633783">
            <a:off x="-2123227" y="-154990"/>
            <a:ext cx="3905159" cy="1959477"/>
          </a:xfrm>
          <a:custGeom>
            <a:avLst/>
            <a:gdLst/>
            <a:ahLst/>
            <a:cxnLst/>
            <a:rect l="l" t="t" r="r" b="b"/>
            <a:pathLst>
              <a:path w="125411" h="62927" fill="none" extrusionOk="0">
                <a:moveTo>
                  <a:pt x="254" y="62926"/>
                </a:moveTo>
                <a:cubicBezTo>
                  <a:pt x="1" y="28249"/>
                  <a:pt x="28028" y="0"/>
                  <a:pt x="62706" y="0"/>
                </a:cubicBezTo>
                <a:cubicBezTo>
                  <a:pt x="97383" y="0"/>
                  <a:pt x="125410" y="28249"/>
                  <a:pt x="125157" y="62926"/>
                </a:cubicBez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4"/>
          <p:cNvSpPr/>
          <p:nvPr/>
        </p:nvSpPr>
        <p:spPr>
          <a:xfrm>
            <a:off x="7447058" y="4152533"/>
            <a:ext cx="32" cy="53816"/>
          </a:xfrm>
          <a:custGeom>
            <a:avLst/>
            <a:gdLst/>
            <a:ahLst/>
            <a:cxnLst/>
            <a:rect l="l" t="t" r="r" b="b"/>
            <a:pathLst>
              <a:path w="1" h="1679" fill="none" extrusionOk="0">
                <a:moveTo>
                  <a:pt x="1" y="0"/>
                </a:moveTo>
                <a:lnTo>
                  <a:pt x="1" y="1678"/>
                </a:ln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4"/>
          <p:cNvSpPr/>
          <p:nvPr/>
        </p:nvSpPr>
        <p:spPr>
          <a:xfrm>
            <a:off x="7367886" y="4231705"/>
            <a:ext cx="53816" cy="32"/>
          </a:xfrm>
          <a:custGeom>
            <a:avLst/>
            <a:gdLst/>
            <a:ahLst/>
            <a:cxnLst/>
            <a:rect l="l" t="t" r="r" b="b"/>
            <a:pathLst>
              <a:path w="1679" h="1" fill="none" extrusionOk="0">
                <a:moveTo>
                  <a:pt x="1" y="0"/>
                </a:moveTo>
                <a:lnTo>
                  <a:pt x="1679" y="0"/>
                </a:ln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4"/>
          <p:cNvSpPr/>
          <p:nvPr/>
        </p:nvSpPr>
        <p:spPr>
          <a:xfrm>
            <a:off x="7447058" y="4257059"/>
            <a:ext cx="32" cy="53848"/>
          </a:xfrm>
          <a:custGeom>
            <a:avLst/>
            <a:gdLst/>
            <a:ahLst/>
            <a:cxnLst/>
            <a:rect l="l" t="t" r="r" b="b"/>
            <a:pathLst>
              <a:path w="1" h="1680" fill="none" extrusionOk="0">
                <a:moveTo>
                  <a:pt x="1" y="1679"/>
                </a:moveTo>
                <a:lnTo>
                  <a:pt x="1" y="1"/>
                </a:ln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4"/>
          <p:cNvSpPr/>
          <p:nvPr/>
        </p:nvSpPr>
        <p:spPr>
          <a:xfrm>
            <a:off x="7472444" y="4231705"/>
            <a:ext cx="53816" cy="32"/>
          </a:xfrm>
          <a:custGeom>
            <a:avLst/>
            <a:gdLst/>
            <a:ahLst/>
            <a:cxnLst/>
            <a:rect l="l" t="t" r="r" b="b"/>
            <a:pathLst>
              <a:path w="1679" h="1" fill="none" extrusionOk="0">
                <a:moveTo>
                  <a:pt x="1679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4"/>
          <p:cNvSpPr/>
          <p:nvPr/>
        </p:nvSpPr>
        <p:spPr>
          <a:xfrm>
            <a:off x="7188227" y="4321038"/>
            <a:ext cx="32" cy="52790"/>
          </a:xfrm>
          <a:custGeom>
            <a:avLst/>
            <a:gdLst/>
            <a:ahLst/>
            <a:cxnLst/>
            <a:rect l="l" t="t" r="r" b="b"/>
            <a:pathLst>
              <a:path w="1" h="1647" fill="none" extrusionOk="0">
                <a:moveTo>
                  <a:pt x="0" y="0"/>
                </a:moveTo>
                <a:lnTo>
                  <a:pt x="0" y="1647"/>
                </a:ln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4"/>
          <p:cNvSpPr/>
          <p:nvPr/>
        </p:nvSpPr>
        <p:spPr>
          <a:xfrm>
            <a:off x="7108030" y="4400209"/>
            <a:ext cx="53816" cy="32"/>
          </a:xfrm>
          <a:custGeom>
            <a:avLst/>
            <a:gdLst/>
            <a:ahLst/>
            <a:cxnLst/>
            <a:rect l="l" t="t" r="r" b="b"/>
            <a:pathLst>
              <a:path w="1679" h="1" fill="none" extrusionOk="0">
                <a:moveTo>
                  <a:pt x="0" y="0"/>
                </a:moveTo>
                <a:lnTo>
                  <a:pt x="1679" y="0"/>
                </a:ln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24"/>
          <p:cNvSpPr/>
          <p:nvPr/>
        </p:nvSpPr>
        <p:spPr>
          <a:xfrm>
            <a:off x="7188227" y="4425563"/>
            <a:ext cx="32" cy="53848"/>
          </a:xfrm>
          <a:custGeom>
            <a:avLst/>
            <a:gdLst/>
            <a:ahLst/>
            <a:cxnLst/>
            <a:rect l="l" t="t" r="r" b="b"/>
            <a:pathLst>
              <a:path w="1" h="1680" fill="none" extrusionOk="0">
                <a:moveTo>
                  <a:pt x="0" y="1679"/>
                </a:moveTo>
                <a:lnTo>
                  <a:pt x="0" y="1"/>
                </a:ln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24"/>
          <p:cNvSpPr/>
          <p:nvPr/>
        </p:nvSpPr>
        <p:spPr>
          <a:xfrm>
            <a:off x="7213581" y="4400209"/>
            <a:ext cx="53848" cy="32"/>
          </a:xfrm>
          <a:custGeom>
            <a:avLst/>
            <a:gdLst/>
            <a:ahLst/>
            <a:cxnLst/>
            <a:rect l="l" t="t" r="r" b="b"/>
            <a:pathLst>
              <a:path w="1680" h="1" fill="none" extrusionOk="0">
                <a:moveTo>
                  <a:pt x="1679" y="0"/>
                </a:moveTo>
                <a:lnTo>
                  <a:pt x="1" y="0"/>
                </a:ln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4"/>
          <p:cNvSpPr txBox="1">
            <a:spLocks noGrp="1"/>
          </p:cNvSpPr>
          <p:nvPr>
            <p:ph type="title"/>
          </p:nvPr>
        </p:nvSpPr>
        <p:spPr>
          <a:xfrm>
            <a:off x="4512375" y="3368375"/>
            <a:ext cx="2935800" cy="68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1600"/>
              <a:buFont typeface="Fira Sans"/>
              <a:buNone/>
              <a:defRPr sz="1600">
                <a:solidFill>
                  <a:srgbClr val="6E6976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200"/>
              <a:buFont typeface="Nunito SemiBold"/>
              <a:buNone/>
              <a:defRPr sz="1200">
                <a:solidFill>
                  <a:srgbClr val="B4818B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200"/>
              <a:buFont typeface="Nunito SemiBold"/>
              <a:buNone/>
              <a:defRPr sz="1200">
                <a:solidFill>
                  <a:srgbClr val="B4818B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200"/>
              <a:buFont typeface="Nunito SemiBold"/>
              <a:buNone/>
              <a:defRPr sz="1200">
                <a:solidFill>
                  <a:srgbClr val="B4818B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200"/>
              <a:buFont typeface="Nunito SemiBold"/>
              <a:buNone/>
              <a:defRPr sz="1200">
                <a:solidFill>
                  <a:srgbClr val="B4818B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200"/>
              <a:buFont typeface="Nunito SemiBold"/>
              <a:buNone/>
              <a:defRPr sz="1200">
                <a:solidFill>
                  <a:srgbClr val="B4818B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200"/>
              <a:buFont typeface="Nunito SemiBold"/>
              <a:buNone/>
              <a:defRPr sz="1200">
                <a:solidFill>
                  <a:srgbClr val="B4818B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200"/>
              <a:buFont typeface="Nunito SemiBold"/>
              <a:buNone/>
              <a:defRPr sz="1200">
                <a:solidFill>
                  <a:srgbClr val="B4818B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200"/>
              <a:buFont typeface="Nunito SemiBold"/>
              <a:buNone/>
              <a:defRPr sz="1200">
                <a:solidFill>
                  <a:srgbClr val="B4818B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452" name="Google Shape;452;p24"/>
          <p:cNvSpPr txBox="1">
            <a:spLocks noGrp="1"/>
          </p:cNvSpPr>
          <p:nvPr>
            <p:ph type="title" idx="2"/>
          </p:nvPr>
        </p:nvSpPr>
        <p:spPr>
          <a:xfrm>
            <a:off x="3377025" y="444450"/>
            <a:ext cx="3564900" cy="234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3500"/>
              <a:buFont typeface="Playfair Display Black"/>
              <a:buNone/>
              <a:defRPr sz="3500">
                <a:solidFill>
                  <a:srgbClr val="6E697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s">
  <p:cSld name="CUSTOM_8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5"/>
          <p:cNvSpPr/>
          <p:nvPr/>
        </p:nvSpPr>
        <p:spPr>
          <a:xfrm>
            <a:off x="712800" y="712800"/>
            <a:ext cx="4362300" cy="2630400"/>
          </a:xfrm>
          <a:prstGeom prst="rect">
            <a:avLst/>
          </a:prstGeom>
          <a:solidFill>
            <a:srgbClr val="B481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5"/>
          <p:cNvSpPr/>
          <p:nvPr/>
        </p:nvSpPr>
        <p:spPr>
          <a:xfrm>
            <a:off x="4233600" y="1565200"/>
            <a:ext cx="4189500" cy="2873400"/>
          </a:xfrm>
          <a:prstGeom prst="rect">
            <a:avLst/>
          </a:prstGeom>
          <a:solidFill>
            <a:srgbClr val="F6B1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5"/>
          <p:cNvSpPr txBox="1">
            <a:spLocks noGrp="1"/>
          </p:cNvSpPr>
          <p:nvPr>
            <p:ph type="title"/>
          </p:nvPr>
        </p:nvSpPr>
        <p:spPr>
          <a:xfrm>
            <a:off x="1139625" y="969700"/>
            <a:ext cx="2660700" cy="5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layfair Display Black"/>
              <a:buNone/>
              <a:defRPr sz="2000">
                <a:solidFill>
                  <a:srgbClr val="FFFFFF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Font typeface="Playfair Display Black"/>
              <a:buNone/>
              <a:defRPr sz="4200"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Font typeface="Playfair Display Black"/>
              <a:buNone/>
              <a:defRPr sz="4200"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Font typeface="Playfair Display Black"/>
              <a:buNone/>
              <a:defRPr sz="4200"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Font typeface="Playfair Display Black"/>
              <a:buNone/>
              <a:defRPr sz="4200"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Font typeface="Playfair Display Black"/>
              <a:buNone/>
              <a:defRPr sz="4200"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Font typeface="Playfair Display Black"/>
              <a:buNone/>
              <a:defRPr sz="4200"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Font typeface="Playfair Display Black"/>
              <a:buNone/>
              <a:defRPr sz="4200"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Font typeface="Playfair Display Black"/>
              <a:buNone/>
              <a:defRPr sz="4200"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9pPr>
          </a:lstStyle>
          <a:p>
            <a:endParaRPr/>
          </a:p>
        </p:txBody>
      </p:sp>
      <p:sp>
        <p:nvSpPr>
          <p:cNvPr id="457" name="Google Shape;457;p25"/>
          <p:cNvSpPr txBox="1">
            <a:spLocks noGrp="1"/>
          </p:cNvSpPr>
          <p:nvPr>
            <p:ph type="subTitle" idx="1"/>
          </p:nvPr>
        </p:nvSpPr>
        <p:spPr>
          <a:xfrm>
            <a:off x="1139625" y="1472800"/>
            <a:ext cx="2626500" cy="5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8" name="Google Shape;458;p25"/>
          <p:cNvSpPr txBox="1">
            <a:spLocks noGrp="1"/>
          </p:cNvSpPr>
          <p:nvPr>
            <p:ph type="title" idx="2"/>
          </p:nvPr>
        </p:nvSpPr>
        <p:spPr>
          <a:xfrm>
            <a:off x="5356750" y="2779450"/>
            <a:ext cx="2628000" cy="55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layfair Display Black"/>
              <a:buNone/>
              <a:defRPr sz="2000">
                <a:solidFill>
                  <a:srgbClr val="FFFFFF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Font typeface="Playfair Display Black"/>
              <a:buNone/>
              <a:defRPr sz="4200"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Font typeface="Playfair Display Black"/>
              <a:buNone/>
              <a:defRPr sz="4200"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Font typeface="Playfair Display Black"/>
              <a:buNone/>
              <a:defRPr sz="4200"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Font typeface="Playfair Display Black"/>
              <a:buNone/>
              <a:defRPr sz="4200"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Font typeface="Playfair Display Black"/>
              <a:buNone/>
              <a:defRPr sz="4200"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Font typeface="Playfair Display Black"/>
              <a:buNone/>
              <a:defRPr sz="4200"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Font typeface="Playfair Display Black"/>
              <a:buNone/>
              <a:defRPr sz="4200"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Font typeface="Playfair Display Black"/>
              <a:buNone/>
              <a:defRPr sz="4200"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9pPr>
          </a:lstStyle>
          <a:p>
            <a:endParaRPr/>
          </a:p>
        </p:txBody>
      </p:sp>
      <p:sp>
        <p:nvSpPr>
          <p:cNvPr id="459" name="Google Shape;459;p25"/>
          <p:cNvSpPr txBox="1">
            <a:spLocks noGrp="1"/>
          </p:cNvSpPr>
          <p:nvPr>
            <p:ph type="subTitle" idx="3"/>
          </p:nvPr>
        </p:nvSpPr>
        <p:spPr>
          <a:xfrm>
            <a:off x="5356750" y="3282550"/>
            <a:ext cx="2628000" cy="5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"/>
          <p:cNvSpPr txBox="1">
            <a:spLocks noGrp="1"/>
          </p:cNvSpPr>
          <p:nvPr>
            <p:ph type="title"/>
          </p:nvPr>
        </p:nvSpPr>
        <p:spPr>
          <a:xfrm>
            <a:off x="720000" y="1642925"/>
            <a:ext cx="29358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Font typeface="Fira Sans"/>
              <a:buNone/>
              <a:defRPr sz="1400">
                <a:solidFill>
                  <a:srgbClr val="B4818B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Font typeface="Fira Sans"/>
              <a:buNone/>
              <a:defRPr sz="1400">
                <a:solidFill>
                  <a:srgbClr val="B4818B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Font typeface="Fira Sans"/>
              <a:buNone/>
              <a:defRPr sz="1400">
                <a:solidFill>
                  <a:srgbClr val="B4818B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Font typeface="Fira Sans"/>
              <a:buNone/>
              <a:defRPr sz="1400">
                <a:solidFill>
                  <a:srgbClr val="B4818B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Font typeface="Fira Sans"/>
              <a:buNone/>
              <a:defRPr sz="1400">
                <a:solidFill>
                  <a:srgbClr val="B4818B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Font typeface="Fira Sans"/>
              <a:buNone/>
              <a:defRPr sz="1400">
                <a:solidFill>
                  <a:srgbClr val="B4818B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Font typeface="Fira Sans"/>
              <a:buNone/>
              <a:defRPr sz="1400">
                <a:solidFill>
                  <a:srgbClr val="B4818B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Font typeface="Fira Sans"/>
              <a:buNone/>
              <a:defRPr sz="1400">
                <a:solidFill>
                  <a:srgbClr val="B4818B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Font typeface="Fira Sans"/>
              <a:buNone/>
              <a:defRPr sz="1400">
                <a:solidFill>
                  <a:srgbClr val="B4818B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76" name="Google Shape;76;p4"/>
          <p:cNvSpPr txBox="1">
            <a:spLocks noGrp="1"/>
          </p:cNvSpPr>
          <p:nvPr>
            <p:ph type="title" idx="2"/>
          </p:nvPr>
        </p:nvSpPr>
        <p:spPr>
          <a:xfrm>
            <a:off x="720000" y="681425"/>
            <a:ext cx="5007600" cy="55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Font typeface="Playfair Display Black"/>
              <a:buNone/>
              <a:defRPr>
                <a:solidFill>
                  <a:srgbClr val="6E697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9pPr>
          </a:lstStyle>
          <a:p>
            <a:endParaRPr/>
          </a:p>
        </p:txBody>
      </p:sp>
      <p:grpSp>
        <p:nvGrpSpPr>
          <p:cNvPr id="77" name="Google Shape;77;p4"/>
          <p:cNvGrpSpPr/>
          <p:nvPr/>
        </p:nvGrpSpPr>
        <p:grpSpPr>
          <a:xfrm flipH="1">
            <a:off x="216818" y="760565"/>
            <a:ext cx="92411" cy="3115358"/>
            <a:chOff x="582665" y="1317730"/>
            <a:chExt cx="184822" cy="6230717"/>
          </a:xfrm>
        </p:grpSpPr>
        <p:sp>
          <p:nvSpPr>
            <p:cNvPr id="78" name="Google Shape;78;p4"/>
            <p:cNvSpPr/>
            <p:nvPr/>
          </p:nvSpPr>
          <p:spPr>
            <a:xfrm>
              <a:off x="582665" y="1317730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1"/>
                  </a:moveTo>
                  <a:lnTo>
                    <a:pt x="1" y="381"/>
                  </a:lnTo>
                  <a:lnTo>
                    <a:pt x="2883" y="381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B4818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582665" y="1725833"/>
              <a:ext cx="184822" cy="26412"/>
            </a:xfrm>
            <a:custGeom>
              <a:avLst/>
              <a:gdLst/>
              <a:ahLst/>
              <a:cxnLst/>
              <a:rect l="l" t="t" r="r" b="b"/>
              <a:pathLst>
                <a:path w="2883" h="412" extrusionOk="0">
                  <a:moveTo>
                    <a:pt x="1" y="0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B4818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582665" y="2097331"/>
              <a:ext cx="184822" cy="26476"/>
            </a:xfrm>
            <a:custGeom>
              <a:avLst/>
              <a:gdLst/>
              <a:ahLst/>
              <a:cxnLst/>
              <a:rect l="l" t="t" r="r" b="b"/>
              <a:pathLst>
                <a:path w="2883" h="413" extrusionOk="0">
                  <a:moveTo>
                    <a:pt x="1" y="0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B4818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582665" y="2468829"/>
              <a:ext cx="184822" cy="26476"/>
            </a:xfrm>
            <a:custGeom>
              <a:avLst/>
              <a:gdLst/>
              <a:ahLst/>
              <a:cxnLst/>
              <a:rect l="l" t="t" r="r" b="b"/>
              <a:pathLst>
                <a:path w="2883" h="413" extrusionOk="0">
                  <a:moveTo>
                    <a:pt x="1" y="1"/>
                  </a:moveTo>
                  <a:lnTo>
                    <a:pt x="1" y="413"/>
                  </a:lnTo>
                  <a:lnTo>
                    <a:pt x="2883" y="413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B4818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582665" y="2876932"/>
              <a:ext cx="184822" cy="26476"/>
            </a:xfrm>
            <a:custGeom>
              <a:avLst/>
              <a:gdLst/>
              <a:ahLst/>
              <a:cxnLst/>
              <a:rect l="l" t="t" r="r" b="b"/>
              <a:pathLst>
                <a:path w="2883" h="413" extrusionOk="0">
                  <a:moveTo>
                    <a:pt x="1" y="0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F6B1A1">
                <a:alpha val="45540"/>
              </a:srgbClr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582665" y="3248430"/>
              <a:ext cx="184822" cy="26476"/>
            </a:xfrm>
            <a:custGeom>
              <a:avLst/>
              <a:gdLst/>
              <a:ahLst/>
              <a:cxnLst/>
              <a:rect l="l" t="t" r="r" b="b"/>
              <a:pathLst>
                <a:path w="288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F6B1A1">
                <a:alpha val="45540"/>
              </a:srgbClr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582665" y="3658520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1"/>
                  </a:moveTo>
                  <a:lnTo>
                    <a:pt x="1" y="381"/>
                  </a:lnTo>
                  <a:lnTo>
                    <a:pt x="2883" y="381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F6B1A1">
                <a:alpha val="45540"/>
              </a:srgbClr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582665" y="4030082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2883" y="380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F6B1A1">
                <a:alpha val="45540"/>
              </a:srgbClr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582665" y="4438121"/>
              <a:ext cx="184822" cy="26476"/>
            </a:xfrm>
            <a:custGeom>
              <a:avLst/>
              <a:gdLst/>
              <a:ahLst/>
              <a:cxnLst/>
              <a:rect l="l" t="t" r="r" b="b"/>
              <a:pathLst>
                <a:path w="288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F6B1A1">
                <a:alpha val="45540"/>
              </a:srgbClr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582665" y="4809683"/>
              <a:ext cx="184822" cy="26412"/>
            </a:xfrm>
            <a:custGeom>
              <a:avLst/>
              <a:gdLst/>
              <a:ahLst/>
              <a:cxnLst/>
              <a:rect l="l" t="t" r="r" b="b"/>
              <a:pathLst>
                <a:path w="2883" h="412" extrusionOk="0">
                  <a:moveTo>
                    <a:pt x="1" y="0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F6B1A1">
                <a:alpha val="45540"/>
              </a:srgbClr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582665" y="5181181"/>
              <a:ext cx="184822" cy="26476"/>
            </a:xfrm>
            <a:custGeom>
              <a:avLst/>
              <a:gdLst/>
              <a:ahLst/>
              <a:cxnLst/>
              <a:rect l="l" t="t" r="r" b="b"/>
              <a:pathLst>
                <a:path w="288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F6B1A1">
                <a:alpha val="45540"/>
              </a:srgbClr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582665" y="5591271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1"/>
                  </a:moveTo>
                  <a:lnTo>
                    <a:pt x="1" y="381"/>
                  </a:lnTo>
                  <a:lnTo>
                    <a:pt x="2883" y="381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F6B1A1">
                <a:alpha val="45540"/>
              </a:srgbClr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582665" y="5962833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2883" y="380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F6B1A1">
                <a:alpha val="45540"/>
              </a:srgbClr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82665" y="6370872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1"/>
                  </a:moveTo>
                  <a:lnTo>
                    <a:pt x="1" y="381"/>
                  </a:lnTo>
                  <a:lnTo>
                    <a:pt x="2883" y="381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F6B1A1">
                <a:alpha val="45540"/>
              </a:srgbClr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582665" y="6742370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1"/>
                  </a:moveTo>
                  <a:lnTo>
                    <a:pt x="1" y="381"/>
                  </a:lnTo>
                  <a:lnTo>
                    <a:pt x="2883" y="381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F6B1A1">
                <a:alpha val="45540"/>
              </a:srgbClr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582665" y="7113932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2883" y="380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F6B1A1">
                <a:alpha val="45540"/>
              </a:srgbClr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582665" y="7521971"/>
              <a:ext cx="184822" cy="26476"/>
            </a:xfrm>
            <a:custGeom>
              <a:avLst/>
              <a:gdLst/>
              <a:ahLst/>
              <a:cxnLst/>
              <a:rect l="l" t="t" r="r" b="b"/>
              <a:pathLst>
                <a:path w="288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F6B1A1">
                <a:alpha val="45540"/>
              </a:srgbClr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"/>
          <p:cNvSpPr/>
          <p:nvPr/>
        </p:nvSpPr>
        <p:spPr>
          <a:xfrm>
            <a:off x="1966475" y="1819275"/>
            <a:ext cx="1244700" cy="233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5"/>
          <p:cNvSpPr/>
          <p:nvPr/>
        </p:nvSpPr>
        <p:spPr>
          <a:xfrm>
            <a:off x="6048200" y="1819275"/>
            <a:ext cx="1244700" cy="233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5"/>
          <p:cNvSpPr/>
          <p:nvPr/>
        </p:nvSpPr>
        <p:spPr>
          <a:xfrm>
            <a:off x="1966475" y="1819275"/>
            <a:ext cx="1244700" cy="2333400"/>
          </a:xfrm>
          <a:prstGeom prst="rect">
            <a:avLst/>
          </a:prstGeom>
          <a:solidFill>
            <a:srgbClr val="F6B1A1">
              <a:alpha val="29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5"/>
          <p:cNvSpPr txBox="1">
            <a:spLocks noGrp="1"/>
          </p:cNvSpPr>
          <p:nvPr>
            <p:ph type="subTitle" idx="1"/>
          </p:nvPr>
        </p:nvSpPr>
        <p:spPr>
          <a:xfrm>
            <a:off x="1411473" y="3155781"/>
            <a:ext cx="23547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 sz="1400">
                <a:solidFill>
                  <a:srgbClr val="B4818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5"/>
          <p:cNvSpPr txBox="1">
            <a:spLocks noGrp="1"/>
          </p:cNvSpPr>
          <p:nvPr>
            <p:ph type="subTitle" idx="2"/>
          </p:nvPr>
        </p:nvSpPr>
        <p:spPr>
          <a:xfrm>
            <a:off x="1411473" y="2774781"/>
            <a:ext cx="23547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>
                <a:solidFill>
                  <a:srgbClr val="F6B1A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1" name="Google Shape;101;p5"/>
          <p:cNvSpPr/>
          <p:nvPr/>
        </p:nvSpPr>
        <p:spPr>
          <a:xfrm>
            <a:off x="6048200" y="1819275"/>
            <a:ext cx="1244700" cy="2333400"/>
          </a:xfrm>
          <a:prstGeom prst="rect">
            <a:avLst/>
          </a:prstGeom>
          <a:solidFill>
            <a:srgbClr val="F6B1A1">
              <a:alpha val="29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"/>
          <p:cNvSpPr txBox="1">
            <a:spLocks noGrp="1"/>
          </p:cNvSpPr>
          <p:nvPr>
            <p:ph type="title"/>
          </p:nvPr>
        </p:nvSpPr>
        <p:spPr>
          <a:xfrm>
            <a:off x="720000" y="681425"/>
            <a:ext cx="7714800" cy="55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Font typeface="Playfair Display Black"/>
              <a:buNone/>
              <a:defRPr>
                <a:solidFill>
                  <a:srgbClr val="6E697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5"/>
          <p:cNvSpPr txBox="1">
            <a:spLocks noGrp="1"/>
          </p:cNvSpPr>
          <p:nvPr>
            <p:ph type="subTitle" idx="3"/>
          </p:nvPr>
        </p:nvSpPr>
        <p:spPr>
          <a:xfrm>
            <a:off x="5493200" y="3155781"/>
            <a:ext cx="23547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 sz="1400">
                <a:solidFill>
                  <a:srgbClr val="B4818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None/>
              <a:defRPr>
                <a:solidFill>
                  <a:srgbClr val="B4818B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5"/>
          <p:cNvSpPr txBox="1">
            <a:spLocks noGrp="1"/>
          </p:cNvSpPr>
          <p:nvPr>
            <p:ph type="subTitle" idx="4"/>
          </p:nvPr>
        </p:nvSpPr>
        <p:spPr>
          <a:xfrm>
            <a:off x="5493200" y="2774781"/>
            <a:ext cx="23547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>
                <a:solidFill>
                  <a:srgbClr val="F6B1A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1500"/>
              <a:buFont typeface="Trebuchet MS"/>
              <a:buNone/>
              <a:defRPr sz="1500" b="1">
                <a:solidFill>
                  <a:srgbClr val="F6B1A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grpSp>
        <p:nvGrpSpPr>
          <p:cNvPr id="105" name="Google Shape;105;p5"/>
          <p:cNvGrpSpPr/>
          <p:nvPr/>
        </p:nvGrpSpPr>
        <p:grpSpPr>
          <a:xfrm rot="10800000" flipH="1">
            <a:off x="4525795" y="1547471"/>
            <a:ext cx="92411" cy="3115358"/>
            <a:chOff x="582665" y="1165330"/>
            <a:chExt cx="184822" cy="6230717"/>
          </a:xfrm>
        </p:grpSpPr>
        <p:sp>
          <p:nvSpPr>
            <p:cNvPr id="106" name="Google Shape;106;p5"/>
            <p:cNvSpPr/>
            <p:nvPr/>
          </p:nvSpPr>
          <p:spPr>
            <a:xfrm>
              <a:off x="582665" y="1165330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1"/>
                  </a:moveTo>
                  <a:lnTo>
                    <a:pt x="1" y="381"/>
                  </a:lnTo>
                  <a:lnTo>
                    <a:pt x="2883" y="381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B4818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582665" y="1573433"/>
              <a:ext cx="184822" cy="26412"/>
            </a:xfrm>
            <a:custGeom>
              <a:avLst/>
              <a:gdLst/>
              <a:ahLst/>
              <a:cxnLst/>
              <a:rect l="l" t="t" r="r" b="b"/>
              <a:pathLst>
                <a:path w="2883" h="412" extrusionOk="0">
                  <a:moveTo>
                    <a:pt x="1" y="0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B4818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582665" y="1944931"/>
              <a:ext cx="184822" cy="26476"/>
            </a:xfrm>
            <a:custGeom>
              <a:avLst/>
              <a:gdLst/>
              <a:ahLst/>
              <a:cxnLst/>
              <a:rect l="l" t="t" r="r" b="b"/>
              <a:pathLst>
                <a:path w="2883" h="413" extrusionOk="0">
                  <a:moveTo>
                    <a:pt x="1" y="0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B4818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582665" y="2316429"/>
              <a:ext cx="184822" cy="26476"/>
            </a:xfrm>
            <a:custGeom>
              <a:avLst/>
              <a:gdLst/>
              <a:ahLst/>
              <a:cxnLst/>
              <a:rect l="l" t="t" r="r" b="b"/>
              <a:pathLst>
                <a:path w="2883" h="413" extrusionOk="0">
                  <a:moveTo>
                    <a:pt x="1" y="1"/>
                  </a:moveTo>
                  <a:lnTo>
                    <a:pt x="1" y="413"/>
                  </a:lnTo>
                  <a:lnTo>
                    <a:pt x="2883" y="413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B4818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582665" y="2724532"/>
              <a:ext cx="184822" cy="26476"/>
            </a:xfrm>
            <a:custGeom>
              <a:avLst/>
              <a:gdLst/>
              <a:ahLst/>
              <a:cxnLst/>
              <a:rect l="l" t="t" r="r" b="b"/>
              <a:pathLst>
                <a:path w="2883" h="413" extrusionOk="0">
                  <a:moveTo>
                    <a:pt x="1" y="0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F6B1A1">
                <a:alpha val="45540"/>
              </a:srgbClr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582665" y="3096030"/>
              <a:ext cx="184822" cy="26476"/>
            </a:xfrm>
            <a:custGeom>
              <a:avLst/>
              <a:gdLst/>
              <a:ahLst/>
              <a:cxnLst/>
              <a:rect l="l" t="t" r="r" b="b"/>
              <a:pathLst>
                <a:path w="288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F6B1A1">
                <a:alpha val="45540"/>
              </a:srgbClr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582665" y="3506120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1"/>
                  </a:moveTo>
                  <a:lnTo>
                    <a:pt x="1" y="381"/>
                  </a:lnTo>
                  <a:lnTo>
                    <a:pt x="2883" y="381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F6B1A1">
                <a:alpha val="45540"/>
              </a:srgbClr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582665" y="3877682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2883" y="380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F6B1A1">
                <a:alpha val="45540"/>
              </a:srgbClr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582665" y="4285721"/>
              <a:ext cx="184822" cy="26476"/>
            </a:xfrm>
            <a:custGeom>
              <a:avLst/>
              <a:gdLst/>
              <a:ahLst/>
              <a:cxnLst/>
              <a:rect l="l" t="t" r="r" b="b"/>
              <a:pathLst>
                <a:path w="288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F6B1A1">
                <a:alpha val="45540"/>
              </a:srgbClr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582665" y="4657283"/>
              <a:ext cx="184822" cy="26412"/>
            </a:xfrm>
            <a:custGeom>
              <a:avLst/>
              <a:gdLst/>
              <a:ahLst/>
              <a:cxnLst/>
              <a:rect l="l" t="t" r="r" b="b"/>
              <a:pathLst>
                <a:path w="2883" h="412" extrusionOk="0">
                  <a:moveTo>
                    <a:pt x="1" y="0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F6B1A1">
                <a:alpha val="45540"/>
              </a:srgbClr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582665" y="5028781"/>
              <a:ext cx="184822" cy="26476"/>
            </a:xfrm>
            <a:custGeom>
              <a:avLst/>
              <a:gdLst/>
              <a:ahLst/>
              <a:cxnLst/>
              <a:rect l="l" t="t" r="r" b="b"/>
              <a:pathLst>
                <a:path w="288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F6B1A1">
                <a:alpha val="45540"/>
              </a:srgbClr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582665" y="5438871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1"/>
                  </a:moveTo>
                  <a:lnTo>
                    <a:pt x="1" y="381"/>
                  </a:lnTo>
                  <a:lnTo>
                    <a:pt x="2883" y="381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F6B1A1">
                <a:alpha val="45540"/>
              </a:srgbClr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582665" y="5810433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2883" y="380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F6B1A1">
                <a:alpha val="45540"/>
              </a:srgbClr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582665" y="6218472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1"/>
                  </a:moveTo>
                  <a:lnTo>
                    <a:pt x="1" y="381"/>
                  </a:lnTo>
                  <a:lnTo>
                    <a:pt x="2883" y="381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F6B1A1">
                <a:alpha val="45540"/>
              </a:srgbClr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582665" y="6589970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1"/>
                  </a:moveTo>
                  <a:lnTo>
                    <a:pt x="1" y="381"/>
                  </a:lnTo>
                  <a:lnTo>
                    <a:pt x="2883" y="381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F6B1A1">
                <a:alpha val="45540"/>
              </a:srgbClr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582665" y="6961532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2883" y="380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F6B1A1">
                <a:alpha val="45540"/>
              </a:srgbClr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582665" y="7369571"/>
              <a:ext cx="184822" cy="26476"/>
            </a:xfrm>
            <a:custGeom>
              <a:avLst/>
              <a:gdLst/>
              <a:ahLst/>
              <a:cxnLst/>
              <a:rect l="l" t="t" r="r" b="b"/>
              <a:pathLst>
                <a:path w="288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F6B1A1">
                <a:alpha val="45540"/>
              </a:srgbClr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123;p5"/>
          <p:cNvGrpSpPr/>
          <p:nvPr/>
        </p:nvGrpSpPr>
        <p:grpSpPr>
          <a:xfrm>
            <a:off x="7794951" y="3950578"/>
            <a:ext cx="800074" cy="625326"/>
            <a:chOff x="7794951" y="3798178"/>
            <a:chExt cx="800074" cy="625326"/>
          </a:xfrm>
        </p:grpSpPr>
        <p:sp>
          <p:nvSpPr>
            <p:cNvPr id="124" name="Google Shape;124;p5"/>
            <p:cNvSpPr/>
            <p:nvPr/>
          </p:nvSpPr>
          <p:spPr>
            <a:xfrm>
              <a:off x="8443512" y="3798178"/>
              <a:ext cx="61" cy="102952"/>
            </a:xfrm>
            <a:custGeom>
              <a:avLst/>
              <a:gdLst/>
              <a:ahLst/>
              <a:cxnLst/>
              <a:rect l="l" t="t" r="r" b="b"/>
              <a:pathLst>
                <a:path w="1" h="1679" fill="none" extrusionOk="0">
                  <a:moveTo>
                    <a:pt x="1" y="0"/>
                  </a:moveTo>
                  <a:lnTo>
                    <a:pt x="1" y="1678"/>
                  </a:lnTo>
                </a:path>
              </a:pathLst>
            </a:custGeom>
            <a:noFill/>
            <a:ln w="9525" cap="flat" cmpd="sng">
              <a:solidFill>
                <a:srgbClr val="B4818B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8292057" y="3949636"/>
              <a:ext cx="102948" cy="61"/>
            </a:xfrm>
            <a:custGeom>
              <a:avLst/>
              <a:gdLst/>
              <a:ahLst/>
              <a:cxnLst/>
              <a:rect l="l" t="t" r="r" b="b"/>
              <a:pathLst>
                <a:path w="1679" h="1" fill="none" extrusionOk="0">
                  <a:moveTo>
                    <a:pt x="1" y="0"/>
                  </a:moveTo>
                  <a:lnTo>
                    <a:pt x="1679" y="0"/>
                  </a:lnTo>
                </a:path>
              </a:pathLst>
            </a:custGeom>
            <a:noFill/>
            <a:ln w="9525" cap="flat" cmpd="sng">
              <a:solidFill>
                <a:srgbClr val="B4818B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8443512" y="3998139"/>
              <a:ext cx="61" cy="103013"/>
            </a:xfrm>
            <a:custGeom>
              <a:avLst/>
              <a:gdLst/>
              <a:ahLst/>
              <a:cxnLst/>
              <a:rect l="l" t="t" r="r" b="b"/>
              <a:pathLst>
                <a:path w="1" h="1680" fill="none" extrusionOk="0">
                  <a:moveTo>
                    <a:pt x="1" y="1679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B4818B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8492076" y="3949636"/>
              <a:ext cx="102948" cy="61"/>
            </a:xfrm>
            <a:custGeom>
              <a:avLst/>
              <a:gdLst/>
              <a:ahLst/>
              <a:cxnLst/>
              <a:rect l="l" t="t" r="r" b="b"/>
              <a:pathLst>
                <a:path w="1679" h="1" fill="none" extrusionOk="0">
                  <a:moveTo>
                    <a:pt x="1679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4818B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7948369" y="4120531"/>
              <a:ext cx="61" cy="100990"/>
            </a:xfrm>
            <a:custGeom>
              <a:avLst/>
              <a:gdLst/>
              <a:ahLst/>
              <a:cxnLst/>
              <a:rect l="l" t="t" r="r" b="b"/>
              <a:pathLst>
                <a:path w="1" h="1647" fill="none" extrusionOk="0">
                  <a:moveTo>
                    <a:pt x="0" y="0"/>
                  </a:moveTo>
                  <a:lnTo>
                    <a:pt x="0" y="1647"/>
                  </a:lnTo>
                </a:path>
              </a:pathLst>
            </a:custGeom>
            <a:noFill/>
            <a:ln w="9525" cap="flat" cmpd="sng">
              <a:solidFill>
                <a:srgbClr val="B4818B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7794951" y="4271988"/>
              <a:ext cx="102948" cy="61"/>
            </a:xfrm>
            <a:custGeom>
              <a:avLst/>
              <a:gdLst/>
              <a:ahLst/>
              <a:cxnLst/>
              <a:rect l="l" t="t" r="r" b="b"/>
              <a:pathLst>
                <a:path w="1679" h="1" fill="none" extrusionOk="0">
                  <a:moveTo>
                    <a:pt x="0" y="0"/>
                  </a:moveTo>
                  <a:lnTo>
                    <a:pt x="1679" y="0"/>
                  </a:lnTo>
                </a:path>
              </a:pathLst>
            </a:custGeom>
            <a:noFill/>
            <a:ln w="9525" cap="flat" cmpd="sng">
              <a:solidFill>
                <a:srgbClr val="B4818B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7948369" y="4320491"/>
              <a:ext cx="61" cy="103013"/>
            </a:xfrm>
            <a:custGeom>
              <a:avLst/>
              <a:gdLst/>
              <a:ahLst/>
              <a:cxnLst/>
              <a:rect l="l" t="t" r="r" b="b"/>
              <a:pathLst>
                <a:path w="1" h="1680" fill="none" extrusionOk="0">
                  <a:moveTo>
                    <a:pt x="0" y="1679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4818B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7996871" y="4271988"/>
              <a:ext cx="103009" cy="61"/>
            </a:xfrm>
            <a:custGeom>
              <a:avLst/>
              <a:gdLst/>
              <a:ahLst/>
              <a:cxnLst/>
              <a:rect l="l" t="t" r="r" b="b"/>
              <a:pathLst>
                <a:path w="1680" h="1" fill="none" extrusionOk="0">
                  <a:moveTo>
                    <a:pt x="1679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B4818B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" name="Google Shape;132;p5"/>
          <p:cNvGrpSpPr/>
          <p:nvPr/>
        </p:nvGrpSpPr>
        <p:grpSpPr>
          <a:xfrm flipH="1">
            <a:off x="548563" y="3960103"/>
            <a:ext cx="800074" cy="625326"/>
            <a:chOff x="7794951" y="3798178"/>
            <a:chExt cx="800074" cy="625326"/>
          </a:xfrm>
        </p:grpSpPr>
        <p:sp>
          <p:nvSpPr>
            <p:cNvPr id="133" name="Google Shape;133;p5"/>
            <p:cNvSpPr/>
            <p:nvPr/>
          </p:nvSpPr>
          <p:spPr>
            <a:xfrm>
              <a:off x="8443512" y="3798178"/>
              <a:ext cx="61" cy="102952"/>
            </a:xfrm>
            <a:custGeom>
              <a:avLst/>
              <a:gdLst/>
              <a:ahLst/>
              <a:cxnLst/>
              <a:rect l="l" t="t" r="r" b="b"/>
              <a:pathLst>
                <a:path w="1" h="1679" fill="none" extrusionOk="0">
                  <a:moveTo>
                    <a:pt x="1" y="0"/>
                  </a:moveTo>
                  <a:lnTo>
                    <a:pt x="1" y="1678"/>
                  </a:lnTo>
                </a:path>
              </a:pathLst>
            </a:custGeom>
            <a:noFill/>
            <a:ln w="9525" cap="flat" cmpd="sng">
              <a:solidFill>
                <a:srgbClr val="B4818B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8292057" y="3949636"/>
              <a:ext cx="102948" cy="61"/>
            </a:xfrm>
            <a:custGeom>
              <a:avLst/>
              <a:gdLst/>
              <a:ahLst/>
              <a:cxnLst/>
              <a:rect l="l" t="t" r="r" b="b"/>
              <a:pathLst>
                <a:path w="1679" h="1" fill="none" extrusionOk="0">
                  <a:moveTo>
                    <a:pt x="1" y="0"/>
                  </a:moveTo>
                  <a:lnTo>
                    <a:pt x="1679" y="0"/>
                  </a:lnTo>
                </a:path>
              </a:pathLst>
            </a:custGeom>
            <a:noFill/>
            <a:ln w="9525" cap="flat" cmpd="sng">
              <a:solidFill>
                <a:srgbClr val="B4818B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8443512" y="3998139"/>
              <a:ext cx="61" cy="103013"/>
            </a:xfrm>
            <a:custGeom>
              <a:avLst/>
              <a:gdLst/>
              <a:ahLst/>
              <a:cxnLst/>
              <a:rect l="l" t="t" r="r" b="b"/>
              <a:pathLst>
                <a:path w="1" h="1680" fill="none" extrusionOk="0">
                  <a:moveTo>
                    <a:pt x="1" y="1679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B4818B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8492076" y="3949636"/>
              <a:ext cx="102948" cy="61"/>
            </a:xfrm>
            <a:custGeom>
              <a:avLst/>
              <a:gdLst/>
              <a:ahLst/>
              <a:cxnLst/>
              <a:rect l="l" t="t" r="r" b="b"/>
              <a:pathLst>
                <a:path w="1679" h="1" fill="none" extrusionOk="0">
                  <a:moveTo>
                    <a:pt x="1679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4818B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7948369" y="4120531"/>
              <a:ext cx="61" cy="100990"/>
            </a:xfrm>
            <a:custGeom>
              <a:avLst/>
              <a:gdLst/>
              <a:ahLst/>
              <a:cxnLst/>
              <a:rect l="l" t="t" r="r" b="b"/>
              <a:pathLst>
                <a:path w="1" h="1647" fill="none" extrusionOk="0">
                  <a:moveTo>
                    <a:pt x="0" y="0"/>
                  </a:moveTo>
                  <a:lnTo>
                    <a:pt x="0" y="1647"/>
                  </a:lnTo>
                </a:path>
              </a:pathLst>
            </a:custGeom>
            <a:noFill/>
            <a:ln w="9525" cap="flat" cmpd="sng">
              <a:solidFill>
                <a:srgbClr val="B4818B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7794951" y="4271988"/>
              <a:ext cx="102948" cy="61"/>
            </a:xfrm>
            <a:custGeom>
              <a:avLst/>
              <a:gdLst/>
              <a:ahLst/>
              <a:cxnLst/>
              <a:rect l="l" t="t" r="r" b="b"/>
              <a:pathLst>
                <a:path w="1679" h="1" fill="none" extrusionOk="0">
                  <a:moveTo>
                    <a:pt x="0" y="0"/>
                  </a:moveTo>
                  <a:lnTo>
                    <a:pt x="1679" y="0"/>
                  </a:lnTo>
                </a:path>
              </a:pathLst>
            </a:custGeom>
            <a:noFill/>
            <a:ln w="9525" cap="flat" cmpd="sng">
              <a:solidFill>
                <a:srgbClr val="B4818B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948369" y="4320491"/>
              <a:ext cx="61" cy="103013"/>
            </a:xfrm>
            <a:custGeom>
              <a:avLst/>
              <a:gdLst/>
              <a:ahLst/>
              <a:cxnLst/>
              <a:rect l="l" t="t" r="r" b="b"/>
              <a:pathLst>
                <a:path w="1" h="1680" fill="none" extrusionOk="0">
                  <a:moveTo>
                    <a:pt x="0" y="1679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4818B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7996871" y="4271988"/>
              <a:ext cx="103009" cy="61"/>
            </a:xfrm>
            <a:custGeom>
              <a:avLst/>
              <a:gdLst/>
              <a:ahLst/>
              <a:cxnLst/>
              <a:rect l="l" t="t" r="r" b="b"/>
              <a:pathLst>
                <a:path w="1680" h="1" fill="none" extrusionOk="0">
                  <a:moveTo>
                    <a:pt x="1679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B4818B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" name="Google Shape;141;p5"/>
          <p:cNvSpPr/>
          <p:nvPr/>
        </p:nvSpPr>
        <p:spPr>
          <a:xfrm rot="5400000">
            <a:off x="-2056657" y="1027670"/>
            <a:ext cx="3905299" cy="1959547"/>
          </a:xfrm>
          <a:custGeom>
            <a:avLst/>
            <a:gdLst/>
            <a:ahLst/>
            <a:cxnLst/>
            <a:rect l="l" t="t" r="r" b="b"/>
            <a:pathLst>
              <a:path w="125411" h="62927" fill="none" extrusionOk="0">
                <a:moveTo>
                  <a:pt x="254" y="62926"/>
                </a:moveTo>
                <a:cubicBezTo>
                  <a:pt x="1" y="28249"/>
                  <a:pt x="28028" y="0"/>
                  <a:pt x="62706" y="0"/>
                </a:cubicBezTo>
                <a:cubicBezTo>
                  <a:pt x="97383" y="0"/>
                  <a:pt x="125410" y="28249"/>
                  <a:pt x="125157" y="62926"/>
                </a:cubicBez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"/>
          <p:cNvSpPr/>
          <p:nvPr/>
        </p:nvSpPr>
        <p:spPr>
          <a:xfrm rot="-5400000" flipH="1">
            <a:off x="7306418" y="1027670"/>
            <a:ext cx="3905299" cy="1959547"/>
          </a:xfrm>
          <a:custGeom>
            <a:avLst/>
            <a:gdLst/>
            <a:ahLst/>
            <a:cxnLst/>
            <a:rect l="l" t="t" r="r" b="b"/>
            <a:pathLst>
              <a:path w="125411" h="62927" fill="none" extrusionOk="0">
                <a:moveTo>
                  <a:pt x="254" y="62926"/>
                </a:moveTo>
                <a:cubicBezTo>
                  <a:pt x="1" y="28249"/>
                  <a:pt x="28028" y="0"/>
                  <a:pt x="62706" y="0"/>
                </a:cubicBezTo>
                <a:cubicBezTo>
                  <a:pt x="97383" y="0"/>
                  <a:pt x="125410" y="28249"/>
                  <a:pt x="125157" y="62926"/>
                </a:cubicBez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5" name="Google Shape;145;p6"/>
          <p:cNvSpPr txBox="1">
            <a:spLocks noGrp="1"/>
          </p:cNvSpPr>
          <p:nvPr>
            <p:ph type="title"/>
          </p:nvPr>
        </p:nvSpPr>
        <p:spPr>
          <a:xfrm>
            <a:off x="720000" y="681425"/>
            <a:ext cx="7714800" cy="55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Font typeface="Playfair Display Black"/>
              <a:buNone/>
              <a:defRPr>
                <a:solidFill>
                  <a:srgbClr val="6E697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"/>
          <p:cNvSpPr txBox="1">
            <a:spLocks noGrp="1"/>
          </p:cNvSpPr>
          <p:nvPr>
            <p:ph type="title"/>
          </p:nvPr>
        </p:nvSpPr>
        <p:spPr>
          <a:xfrm>
            <a:off x="720000" y="1642925"/>
            <a:ext cx="24675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Font typeface="Fira Sans"/>
              <a:buNone/>
              <a:defRPr sz="1400">
                <a:solidFill>
                  <a:srgbClr val="B4818B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Font typeface="Fira Sans"/>
              <a:buNone/>
              <a:defRPr sz="1400">
                <a:solidFill>
                  <a:srgbClr val="B4818B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Font typeface="Fira Sans"/>
              <a:buNone/>
              <a:defRPr sz="1400">
                <a:solidFill>
                  <a:srgbClr val="B4818B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Font typeface="Fira Sans"/>
              <a:buNone/>
              <a:defRPr sz="1400">
                <a:solidFill>
                  <a:srgbClr val="B4818B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Font typeface="Fira Sans"/>
              <a:buNone/>
              <a:defRPr sz="1400">
                <a:solidFill>
                  <a:srgbClr val="B4818B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Font typeface="Fira Sans"/>
              <a:buNone/>
              <a:defRPr sz="1400">
                <a:solidFill>
                  <a:srgbClr val="B4818B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Font typeface="Fira Sans"/>
              <a:buNone/>
              <a:defRPr sz="1400">
                <a:solidFill>
                  <a:srgbClr val="B4818B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Font typeface="Fira Sans"/>
              <a:buNone/>
              <a:defRPr sz="1400">
                <a:solidFill>
                  <a:srgbClr val="B4818B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Font typeface="Fira Sans"/>
              <a:buNone/>
              <a:defRPr sz="1400">
                <a:solidFill>
                  <a:srgbClr val="B4818B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148" name="Google Shape;148;p7"/>
          <p:cNvSpPr txBox="1">
            <a:spLocks noGrp="1"/>
          </p:cNvSpPr>
          <p:nvPr>
            <p:ph type="title" idx="2"/>
          </p:nvPr>
        </p:nvSpPr>
        <p:spPr>
          <a:xfrm>
            <a:off x="720000" y="681425"/>
            <a:ext cx="2543400" cy="55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Font typeface="Playfair Display Black"/>
              <a:buNone/>
              <a:defRPr>
                <a:solidFill>
                  <a:srgbClr val="6E697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FACAB1">
            <a:alpha val="59380"/>
          </a:srgbClr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"/>
          <p:cNvSpPr/>
          <p:nvPr/>
        </p:nvSpPr>
        <p:spPr>
          <a:xfrm>
            <a:off x="4293875" y="-559775"/>
            <a:ext cx="6631800" cy="6631800"/>
          </a:xfrm>
          <a:prstGeom prst="ellipse">
            <a:avLst/>
          </a:prstGeom>
          <a:solidFill>
            <a:srgbClr val="FFFFFF">
              <a:alpha val="81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8"/>
          <p:cNvSpPr/>
          <p:nvPr/>
        </p:nvSpPr>
        <p:spPr>
          <a:xfrm>
            <a:off x="4670175" y="-525925"/>
            <a:ext cx="6631800" cy="6631800"/>
          </a:xfrm>
          <a:prstGeom prst="ellipse">
            <a:avLst/>
          </a:prstGeom>
          <a:noFill/>
          <a:ln w="9525" cap="flat" cmpd="sng">
            <a:solidFill>
              <a:srgbClr val="B481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8"/>
          <p:cNvSpPr txBox="1">
            <a:spLocks noGrp="1"/>
          </p:cNvSpPr>
          <p:nvPr>
            <p:ph type="title"/>
          </p:nvPr>
        </p:nvSpPr>
        <p:spPr>
          <a:xfrm>
            <a:off x="5064475" y="1244725"/>
            <a:ext cx="3370200" cy="308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5200"/>
              <a:buFont typeface="Playfair Display Black"/>
              <a:buNone/>
              <a:defRPr sz="5200">
                <a:solidFill>
                  <a:srgbClr val="6E697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Font typeface="Source Sans Pro"/>
              <a:buNone/>
              <a:defRPr sz="34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Font typeface="Source Sans Pro"/>
              <a:buNone/>
              <a:defRPr sz="34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Font typeface="Source Sans Pro"/>
              <a:buNone/>
              <a:defRPr sz="34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Font typeface="Source Sans Pro"/>
              <a:buNone/>
              <a:defRPr sz="34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Font typeface="Source Sans Pro"/>
              <a:buNone/>
              <a:defRPr sz="34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Font typeface="Source Sans Pro"/>
              <a:buNone/>
              <a:defRPr sz="34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Font typeface="Source Sans Pro"/>
              <a:buNone/>
              <a:defRPr sz="34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Font typeface="Source Sans Pro"/>
              <a:buNone/>
              <a:defRPr sz="34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"/>
          <p:cNvSpPr/>
          <p:nvPr/>
        </p:nvSpPr>
        <p:spPr>
          <a:xfrm>
            <a:off x="2947848" y="258863"/>
            <a:ext cx="4019736" cy="2016968"/>
          </a:xfrm>
          <a:custGeom>
            <a:avLst/>
            <a:gdLst/>
            <a:ahLst/>
            <a:cxnLst/>
            <a:rect l="l" t="t" r="r" b="b"/>
            <a:pathLst>
              <a:path w="125411" h="62927" fill="none" extrusionOk="0">
                <a:moveTo>
                  <a:pt x="254" y="62926"/>
                </a:moveTo>
                <a:cubicBezTo>
                  <a:pt x="1" y="28249"/>
                  <a:pt x="28028" y="0"/>
                  <a:pt x="62706" y="0"/>
                </a:cubicBezTo>
                <a:cubicBezTo>
                  <a:pt x="97383" y="0"/>
                  <a:pt x="125410" y="28249"/>
                  <a:pt x="125157" y="62926"/>
                </a:cubicBez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9"/>
          <p:cNvSpPr/>
          <p:nvPr/>
        </p:nvSpPr>
        <p:spPr>
          <a:xfrm>
            <a:off x="0" y="0"/>
            <a:ext cx="4088745" cy="5143369"/>
          </a:xfrm>
          <a:custGeom>
            <a:avLst/>
            <a:gdLst/>
            <a:ahLst/>
            <a:cxnLst/>
            <a:rect l="l" t="t" r="r" b="b"/>
            <a:pathLst>
              <a:path w="127564" h="160467" extrusionOk="0">
                <a:moveTo>
                  <a:pt x="1" y="1"/>
                </a:moveTo>
                <a:lnTo>
                  <a:pt x="1" y="160467"/>
                </a:lnTo>
                <a:lnTo>
                  <a:pt x="127564" y="160467"/>
                </a:lnTo>
                <a:lnTo>
                  <a:pt x="127564" y="1"/>
                </a:lnTo>
                <a:close/>
              </a:path>
            </a:pathLst>
          </a:custGeom>
          <a:solidFill>
            <a:srgbClr val="F6B1A1">
              <a:alpha val="45540"/>
            </a:srgbClr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6" name="Google Shape;156;p9"/>
          <p:cNvCxnSpPr/>
          <p:nvPr/>
        </p:nvCxnSpPr>
        <p:spPr>
          <a:xfrm>
            <a:off x="6968775" y="3199450"/>
            <a:ext cx="0" cy="2005200"/>
          </a:xfrm>
          <a:prstGeom prst="straightConnector1">
            <a:avLst/>
          </a:prstGeom>
          <a:noFill/>
          <a:ln w="9525" cap="flat" cmpd="sng">
            <a:solidFill>
              <a:srgbClr val="B4818B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57" name="Google Shape;157;p9"/>
          <p:cNvGrpSpPr/>
          <p:nvPr/>
        </p:nvGrpSpPr>
        <p:grpSpPr>
          <a:xfrm>
            <a:off x="215133" y="735065"/>
            <a:ext cx="92411" cy="3115358"/>
            <a:chOff x="582665" y="1470130"/>
            <a:chExt cx="184822" cy="6230717"/>
          </a:xfrm>
        </p:grpSpPr>
        <p:sp>
          <p:nvSpPr>
            <p:cNvPr id="158" name="Google Shape;158;p9"/>
            <p:cNvSpPr/>
            <p:nvPr/>
          </p:nvSpPr>
          <p:spPr>
            <a:xfrm>
              <a:off x="582665" y="1470130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1"/>
                  </a:moveTo>
                  <a:lnTo>
                    <a:pt x="1" y="381"/>
                  </a:lnTo>
                  <a:lnTo>
                    <a:pt x="2883" y="381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B4818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582665" y="1878233"/>
              <a:ext cx="184822" cy="26412"/>
            </a:xfrm>
            <a:custGeom>
              <a:avLst/>
              <a:gdLst/>
              <a:ahLst/>
              <a:cxnLst/>
              <a:rect l="l" t="t" r="r" b="b"/>
              <a:pathLst>
                <a:path w="2883" h="412" extrusionOk="0">
                  <a:moveTo>
                    <a:pt x="1" y="0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B4818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582665" y="2249731"/>
              <a:ext cx="184822" cy="26476"/>
            </a:xfrm>
            <a:custGeom>
              <a:avLst/>
              <a:gdLst/>
              <a:ahLst/>
              <a:cxnLst/>
              <a:rect l="l" t="t" r="r" b="b"/>
              <a:pathLst>
                <a:path w="2883" h="413" extrusionOk="0">
                  <a:moveTo>
                    <a:pt x="1" y="0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B4818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582665" y="2621229"/>
              <a:ext cx="184822" cy="26476"/>
            </a:xfrm>
            <a:custGeom>
              <a:avLst/>
              <a:gdLst/>
              <a:ahLst/>
              <a:cxnLst/>
              <a:rect l="l" t="t" r="r" b="b"/>
              <a:pathLst>
                <a:path w="2883" h="413" extrusionOk="0">
                  <a:moveTo>
                    <a:pt x="1" y="1"/>
                  </a:moveTo>
                  <a:lnTo>
                    <a:pt x="1" y="413"/>
                  </a:lnTo>
                  <a:lnTo>
                    <a:pt x="2883" y="413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B4818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582665" y="3029332"/>
              <a:ext cx="184822" cy="26476"/>
            </a:xfrm>
            <a:custGeom>
              <a:avLst/>
              <a:gdLst/>
              <a:ahLst/>
              <a:cxnLst/>
              <a:rect l="l" t="t" r="r" b="b"/>
              <a:pathLst>
                <a:path w="2883" h="413" extrusionOk="0">
                  <a:moveTo>
                    <a:pt x="1" y="0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B4818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582665" y="3400830"/>
              <a:ext cx="184822" cy="26476"/>
            </a:xfrm>
            <a:custGeom>
              <a:avLst/>
              <a:gdLst/>
              <a:ahLst/>
              <a:cxnLst/>
              <a:rect l="l" t="t" r="r" b="b"/>
              <a:pathLst>
                <a:path w="288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B4818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582665" y="3810920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1"/>
                  </a:moveTo>
                  <a:lnTo>
                    <a:pt x="1" y="381"/>
                  </a:lnTo>
                  <a:lnTo>
                    <a:pt x="2883" y="381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B4818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582665" y="4182482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2883" y="380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B4818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9"/>
            <p:cNvSpPr/>
            <p:nvPr/>
          </p:nvSpPr>
          <p:spPr>
            <a:xfrm>
              <a:off x="582665" y="4590521"/>
              <a:ext cx="184822" cy="26476"/>
            </a:xfrm>
            <a:custGeom>
              <a:avLst/>
              <a:gdLst/>
              <a:ahLst/>
              <a:cxnLst/>
              <a:rect l="l" t="t" r="r" b="b"/>
              <a:pathLst>
                <a:path w="288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B4818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9"/>
            <p:cNvSpPr/>
            <p:nvPr/>
          </p:nvSpPr>
          <p:spPr>
            <a:xfrm>
              <a:off x="582665" y="4962083"/>
              <a:ext cx="184822" cy="26412"/>
            </a:xfrm>
            <a:custGeom>
              <a:avLst/>
              <a:gdLst/>
              <a:ahLst/>
              <a:cxnLst/>
              <a:rect l="l" t="t" r="r" b="b"/>
              <a:pathLst>
                <a:path w="2883" h="412" extrusionOk="0">
                  <a:moveTo>
                    <a:pt x="1" y="0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B4818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582665" y="5333581"/>
              <a:ext cx="184822" cy="26476"/>
            </a:xfrm>
            <a:custGeom>
              <a:avLst/>
              <a:gdLst/>
              <a:ahLst/>
              <a:cxnLst/>
              <a:rect l="l" t="t" r="r" b="b"/>
              <a:pathLst>
                <a:path w="288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B4818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9"/>
            <p:cNvSpPr/>
            <p:nvPr/>
          </p:nvSpPr>
          <p:spPr>
            <a:xfrm>
              <a:off x="582665" y="5743671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1"/>
                  </a:moveTo>
                  <a:lnTo>
                    <a:pt x="1" y="381"/>
                  </a:lnTo>
                  <a:lnTo>
                    <a:pt x="2883" y="381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B4818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9"/>
            <p:cNvSpPr/>
            <p:nvPr/>
          </p:nvSpPr>
          <p:spPr>
            <a:xfrm>
              <a:off x="582665" y="6115233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2883" y="380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B4818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582665" y="6523272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1"/>
                  </a:moveTo>
                  <a:lnTo>
                    <a:pt x="1" y="381"/>
                  </a:lnTo>
                  <a:lnTo>
                    <a:pt x="2883" y="381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B4818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582665" y="6894770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1"/>
                  </a:moveTo>
                  <a:lnTo>
                    <a:pt x="1" y="381"/>
                  </a:lnTo>
                  <a:lnTo>
                    <a:pt x="2883" y="381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B4818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9"/>
            <p:cNvSpPr/>
            <p:nvPr/>
          </p:nvSpPr>
          <p:spPr>
            <a:xfrm>
              <a:off x="582665" y="7266332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2883" y="380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B4818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582665" y="7674371"/>
              <a:ext cx="184822" cy="26476"/>
            </a:xfrm>
            <a:custGeom>
              <a:avLst/>
              <a:gdLst/>
              <a:ahLst/>
              <a:cxnLst/>
              <a:rect l="l" t="t" r="r" b="b"/>
              <a:pathLst>
                <a:path w="288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B4818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" name="Google Shape;175;p9"/>
          <p:cNvSpPr txBox="1">
            <a:spLocks noGrp="1"/>
          </p:cNvSpPr>
          <p:nvPr>
            <p:ph type="title" hasCustomPrompt="1"/>
          </p:nvPr>
        </p:nvSpPr>
        <p:spPr>
          <a:xfrm>
            <a:off x="-50" y="255600"/>
            <a:ext cx="4088700" cy="22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6B1A1"/>
              </a:buClr>
              <a:buSzPts val="21000"/>
              <a:buFont typeface="Playfair Display Black"/>
              <a:buNone/>
              <a:defRPr sz="21000">
                <a:solidFill>
                  <a:srgbClr val="F6B1A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Playfair Display Black"/>
              <a:buNone/>
              <a:defRPr sz="7000">
                <a:solidFill>
                  <a:schemeClr val="dk2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Playfair Display Black"/>
              <a:buNone/>
              <a:defRPr sz="7000">
                <a:solidFill>
                  <a:schemeClr val="dk2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Playfair Display Black"/>
              <a:buNone/>
              <a:defRPr sz="7000">
                <a:solidFill>
                  <a:schemeClr val="dk2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Playfair Display Black"/>
              <a:buNone/>
              <a:defRPr sz="7000">
                <a:solidFill>
                  <a:schemeClr val="dk2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Playfair Display Black"/>
              <a:buNone/>
              <a:defRPr sz="7000">
                <a:solidFill>
                  <a:schemeClr val="dk2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Playfair Display Black"/>
              <a:buNone/>
              <a:defRPr sz="7000">
                <a:solidFill>
                  <a:schemeClr val="dk2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Playfair Display Black"/>
              <a:buNone/>
              <a:defRPr sz="7000">
                <a:solidFill>
                  <a:schemeClr val="dk2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Playfair Display Black"/>
              <a:buNone/>
              <a:defRPr sz="7000">
                <a:solidFill>
                  <a:schemeClr val="dk2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9pPr>
          </a:lstStyle>
          <a:p>
            <a:r>
              <a:t>xx%</a:t>
            </a:r>
          </a:p>
        </p:txBody>
      </p:sp>
      <p:sp>
        <p:nvSpPr>
          <p:cNvPr id="176" name="Google Shape;176;p9"/>
          <p:cNvSpPr/>
          <p:nvPr/>
        </p:nvSpPr>
        <p:spPr>
          <a:xfrm>
            <a:off x="8327608" y="4032583"/>
            <a:ext cx="32" cy="53816"/>
          </a:xfrm>
          <a:custGeom>
            <a:avLst/>
            <a:gdLst/>
            <a:ahLst/>
            <a:cxnLst/>
            <a:rect l="l" t="t" r="r" b="b"/>
            <a:pathLst>
              <a:path w="1" h="1679" fill="none" extrusionOk="0">
                <a:moveTo>
                  <a:pt x="1" y="0"/>
                </a:moveTo>
                <a:lnTo>
                  <a:pt x="1" y="1678"/>
                </a:ln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9"/>
          <p:cNvSpPr/>
          <p:nvPr/>
        </p:nvSpPr>
        <p:spPr>
          <a:xfrm>
            <a:off x="8248436" y="4111755"/>
            <a:ext cx="53816" cy="32"/>
          </a:xfrm>
          <a:custGeom>
            <a:avLst/>
            <a:gdLst/>
            <a:ahLst/>
            <a:cxnLst/>
            <a:rect l="l" t="t" r="r" b="b"/>
            <a:pathLst>
              <a:path w="1679" h="1" fill="none" extrusionOk="0">
                <a:moveTo>
                  <a:pt x="1" y="0"/>
                </a:moveTo>
                <a:lnTo>
                  <a:pt x="1679" y="0"/>
                </a:ln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9"/>
          <p:cNvSpPr/>
          <p:nvPr/>
        </p:nvSpPr>
        <p:spPr>
          <a:xfrm>
            <a:off x="8327608" y="4137109"/>
            <a:ext cx="32" cy="53848"/>
          </a:xfrm>
          <a:custGeom>
            <a:avLst/>
            <a:gdLst/>
            <a:ahLst/>
            <a:cxnLst/>
            <a:rect l="l" t="t" r="r" b="b"/>
            <a:pathLst>
              <a:path w="1" h="1680" fill="none" extrusionOk="0">
                <a:moveTo>
                  <a:pt x="1" y="1679"/>
                </a:moveTo>
                <a:lnTo>
                  <a:pt x="1" y="1"/>
                </a:ln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9"/>
          <p:cNvSpPr/>
          <p:nvPr/>
        </p:nvSpPr>
        <p:spPr>
          <a:xfrm>
            <a:off x="8352994" y="4111755"/>
            <a:ext cx="53816" cy="32"/>
          </a:xfrm>
          <a:custGeom>
            <a:avLst/>
            <a:gdLst/>
            <a:ahLst/>
            <a:cxnLst/>
            <a:rect l="l" t="t" r="r" b="b"/>
            <a:pathLst>
              <a:path w="1679" h="1" fill="none" extrusionOk="0">
                <a:moveTo>
                  <a:pt x="1679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9"/>
          <p:cNvSpPr/>
          <p:nvPr/>
        </p:nvSpPr>
        <p:spPr>
          <a:xfrm>
            <a:off x="8068777" y="4201088"/>
            <a:ext cx="32" cy="52790"/>
          </a:xfrm>
          <a:custGeom>
            <a:avLst/>
            <a:gdLst/>
            <a:ahLst/>
            <a:cxnLst/>
            <a:rect l="l" t="t" r="r" b="b"/>
            <a:pathLst>
              <a:path w="1" h="1647" fill="none" extrusionOk="0">
                <a:moveTo>
                  <a:pt x="0" y="0"/>
                </a:moveTo>
                <a:lnTo>
                  <a:pt x="0" y="1647"/>
                </a:ln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9"/>
          <p:cNvSpPr/>
          <p:nvPr/>
        </p:nvSpPr>
        <p:spPr>
          <a:xfrm>
            <a:off x="7988580" y="4280259"/>
            <a:ext cx="53816" cy="32"/>
          </a:xfrm>
          <a:custGeom>
            <a:avLst/>
            <a:gdLst/>
            <a:ahLst/>
            <a:cxnLst/>
            <a:rect l="l" t="t" r="r" b="b"/>
            <a:pathLst>
              <a:path w="1679" h="1" fill="none" extrusionOk="0">
                <a:moveTo>
                  <a:pt x="0" y="0"/>
                </a:moveTo>
                <a:lnTo>
                  <a:pt x="1679" y="0"/>
                </a:ln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9"/>
          <p:cNvSpPr/>
          <p:nvPr/>
        </p:nvSpPr>
        <p:spPr>
          <a:xfrm>
            <a:off x="8068777" y="4305613"/>
            <a:ext cx="32" cy="53848"/>
          </a:xfrm>
          <a:custGeom>
            <a:avLst/>
            <a:gdLst/>
            <a:ahLst/>
            <a:cxnLst/>
            <a:rect l="l" t="t" r="r" b="b"/>
            <a:pathLst>
              <a:path w="1" h="1680" fill="none" extrusionOk="0">
                <a:moveTo>
                  <a:pt x="0" y="1679"/>
                </a:moveTo>
                <a:lnTo>
                  <a:pt x="0" y="1"/>
                </a:ln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9"/>
          <p:cNvSpPr/>
          <p:nvPr/>
        </p:nvSpPr>
        <p:spPr>
          <a:xfrm>
            <a:off x="8094131" y="4280259"/>
            <a:ext cx="53848" cy="32"/>
          </a:xfrm>
          <a:custGeom>
            <a:avLst/>
            <a:gdLst/>
            <a:ahLst/>
            <a:cxnLst/>
            <a:rect l="l" t="t" r="r" b="b"/>
            <a:pathLst>
              <a:path w="1680" h="1" fill="none" extrusionOk="0">
                <a:moveTo>
                  <a:pt x="1679" y="0"/>
                </a:moveTo>
                <a:lnTo>
                  <a:pt x="1" y="0"/>
                </a:ln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9"/>
          <p:cNvSpPr txBox="1">
            <a:spLocks noGrp="1"/>
          </p:cNvSpPr>
          <p:nvPr>
            <p:ph type="title" idx="2"/>
          </p:nvPr>
        </p:nvSpPr>
        <p:spPr>
          <a:xfrm>
            <a:off x="5236700" y="3151725"/>
            <a:ext cx="2631300" cy="6981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Font typeface="Fira Sans"/>
              <a:buNone/>
              <a:defRPr sz="1400">
                <a:solidFill>
                  <a:srgbClr val="B4818B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Font typeface="Fira Sans"/>
              <a:buNone/>
              <a:defRPr sz="1400">
                <a:solidFill>
                  <a:srgbClr val="B4818B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Font typeface="Fira Sans"/>
              <a:buNone/>
              <a:defRPr sz="1400">
                <a:solidFill>
                  <a:srgbClr val="B4818B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Font typeface="Fira Sans"/>
              <a:buNone/>
              <a:defRPr sz="1400">
                <a:solidFill>
                  <a:srgbClr val="B4818B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Font typeface="Fira Sans"/>
              <a:buNone/>
              <a:defRPr sz="1400">
                <a:solidFill>
                  <a:srgbClr val="B4818B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Font typeface="Fira Sans"/>
              <a:buNone/>
              <a:defRPr sz="1400">
                <a:solidFill>
                  <a:srgbClr val="B4818B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Font typeface="Fira Sans"/>
              <a:buNone/>
              <a:defRPr sz="1400">
                <a:solidFill>
                  <a:srgbClr val="B4818B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Font typeface="Fira Sans"/>
              <a:buNone/>
              <a:defRPr sz="1400">
                <a:solidFill>
                  <a:srgbClr val="B4818B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4818B"/>
              </a:buClr>
              <a:buSzPts val="1400"/>
              <a:buFont typeface="Fira Sans"/>
              <a:buNone/>
              <a:defRPr sz="1400">
                <a:solidFill>
                  <a:srgbClr val="B4818B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185" name="Google Shape;185;p9"/>
          <p:cNvSpPr txBox="1">
            <a:spLocks noGrp="1"/>
          </p:cNvSpPr>
          <p:nvPr>
            <p:ph type="title" idx="3"/>
          </p:nvPr>
        </p:nvSpPr>
        <p:spPr>
          <a:xfrm>
            <a:off x="5236700" y="2121425"/>
            <a:ext cx="3748200" cy="5727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3300"/>
              <a:buFont typeface="Playfair Display Black"/>
              <a:buNone/>
              <a:defRPr sz="3300">
                <a:solidFill>
                  <a:srgbClr val="6E697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8" name="Google Shape;188;p10"/>
          <p:cNvSpPr txBox="1">
            <a:spLocks noGrp="1"/>
          </p:cNvSpPr>
          <p:nvPr>
            <p:ph type="title"/>
          </p:nvPr>
        </p:nvSpPr>
        <p:spPr>
          <a:xfrm>
            <a:off x="720000" y="681425"/>
            <a:ext cx="7714800" cy="55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Font typeface="Playfair Display Black"/>
              <a:buNone/>
              <a:defRPr>
                <a:solidFill>
                  <a:srgbClr val="6E6976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2800"/>
              <a:buNone/>
              <a:defRPr>
                <a:solidFill>
                  <a:srgbClr val="6E697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"/>
              <a:buChar char="●"/>
              <a:defRPr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Leila.aoujdad@femmesetdiversite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pascalmarco@hotmail.com" TargetMode="External"/><Relationship Id="rId4" Type="http://schemas.openxmlformats.org/officeDocument/2006/relationships/hyperlink" Target="mailto:nabilsenhaji@gmail.co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325437896" TargetMode="External"/><Relationship Id="rId7" Type="http://schemas.openxmlformats.org/officeDocument/2006/relationships/hyperlink" Target="https://www.youtube.com/watch?v=1hWoEjSo7F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youtube.com/watch?v=R5_jzbCdI8c" TargetMode="External"/><Relationship Id="rId5" Type="http://schemas.openxmlformats.org/officeDocument/2006/relationships/hyperlink" Target="https://vimeo.com/169691262" TargetMode="External"/><Relationship Id="rId4" Type="http://schemas.openxmlformats.org/officeDocument/2006/relationships/hyperlink" Target="https://vimeo.com/42855809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6"/>
          <p:cNvSpPr/>
          <p:nvPr/>
        </p:nvSpPr>
        <p:spPr>
          <a:xfrm rot="2539163" flipH="1">
            <a:off x="-1923258" y="4039537"/>
            <a:ext cx="4019782" cy="2016991"/>
          </a:xfrm>
          <a:custGeom>
            <a:avLst/>
            <a:gdLst/>
            <a:ahLst/>
            <a:cxnLst/>
            <a:rect l="l" t="t" r="r" b="b"/>
            <a:pathLst>
              <a:path w="125411" h="62927" fill="none" extrusionOk="0">
                <a:moveTo>
                  <a:pt x="254" y="62926"/>
                </a:moveTo>
                <a:cubicBezTo>
                  <a:pt x="1" y="28249"/>
                  <a:pt x="28028" y="0"/>
                  <a:pt x="62706" y="0"/>
                </a:cubicBezTo>
                <a:cubicBezTo>
                  <a:pt x="97383" y="0"/>
                  <a:pt x="125410" y="28249"/>
                  <a:pt x="125157" y="62926"/>
                </a:cubicBez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6"/>
          <p:cNvSpPr/>
          <p:nvPr/>
        </p:nvSpPr>
        <p:spPr>
          <a:xfrm rot="-8747883" flipH="1">
            <a:off x="7109753" y="-975844"/>
            <a:ext cx="4019829" cy="2017014"/>
          </a:xfrm>
          <a:custGeom>
            <a:avLst/>
            <a:gdLst/>
            <a:ahLst/>
            <a:cxnLst/>
            <a:rect l="l" t="t" r="r" b="b"/>
            <a:pathLst>
              <a:path w="125411" h="62927" fill="none" extrusionOk="0">
                <a:moveTo>
                  <a:pt x="254" y="62926"/>
                </a:moveTo>
                <a:cubicBezTo>
                  <a:pt x="1" y="28249"/>
                  <a:pt x="28028" y="0"/>
                  <a:pt x="62706" y="0"/>
                </a:cubicBezTo>
                <a:cubicBezTo>
                  <a:pt x="97383" y="0"/>
                  <a:pt x="125410" y="28249"/>
                  <a:pt x="125157" y="62926"/>
                </a:cubicBez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6"/>
          <p:cNvSpPr txBox="1">
            <a:spLocks noGrp="1"/>
          </p:cNvSpPr>
          <p:nvPr>
            <p:ph type="ctrTitle" idx="4294967295"/>
          </p:nvPr>
        </p:nvSpPr>
        <p:spPr>
          <a:xfrm>
            <a:off x="2505450" y="1003675"/>
            <a:ext cx="4133100" cy="164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300" dirty="0">
                <a:solidFill>
                  <a:schemeClr val="dk2"/>
                </a:solidFill>
                <a:highlight>
                  <a:schemeClr val="lt1"/>
                </a:highlight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Femmes et </a:t>
            </a:r>
            <a:r>
              <a:rPr lang="en" sz="3300" dirty="0" err="1">
                <a:solidFill>
                  <a:schemeClr val="dk2"/>
                </a:solidFill>
                <a:highlight>
                  <a:schemeClr val="lt1"/>
                </a:highlight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Diversité</a:t>
            </a:r>
            <a:r>
              <a:rPr lang="en" sz="3300" dirty="0">
                <a:solidFill>
                  <a:schemeClr val="dk2"/>
                </a:solidFill>
                <a:highlight>
                  <a:schemeClr val="lt1"/>
                </a:highlight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 X </a:t>
            </a:r>
            <a:endParaRPr sz="3300" dirty="0">
              <a:solidFill>
                <a:schemeClr val="dk2"/>
              </a:solidFill>
              <a:highlight>
                <a:schemeClr val="lt1"/>
              </a:highlight>
              <a:latin typeface="Playfair Display Black"/>
              <a:ea typeface="Playfair Display Black"/>
              <a:cs typeface="Playfair Display Black"/>
              <a:sym typeface="Playfair Display Black"/>
            </a:endParaRPr>
          </a:p>
          <a:p>
            <a:pPr lvl="0" algn="ctr">
              <a:buSzPts val="1100"/>
            </a:pPr>
            <a:r>
              <a:rPr lang="en-US" sz="3300" dirty="0">
                <a:solidFill>
                  <a:schemeClr val="dk2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Nom de </a:t>
            </a:r>
            <a:r>
              <a:rPr lang="en-US" sz="3300" dirty="0" err="1">
                <a:solidFill>
                  <a:schemeClr val="dk2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l'entreprise</a:t>
            </a:r>
            <a:endParaRPr sz="3300" dirty="0">
              <a:solidFill>
                <a:schemeClr val="dk2"/>
              </a:solidFill>
              <a:highlight>
                <a:schemeClr val="lt1"/>
              </a:highlight>
              <a:latin typeface="Playfair Display Black"/>
              <a:ea typeface="Playfair Display Black"/>
              <a:cs typeface="Playfair Display Black"/>
              <a:sym typeface="Playfair Display Black"/>
            </a:endParaRPr>
          </a:p>
        </p:txBody>
      </p:sp>
      <p:pic>
        <p:nvPicPr>
          <p:cNvPr id="467" name="Google Shape;46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9975" y="3145225"/>
            <a:ext cx="2206350" cy="1237825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26"/>
          <p:cNvSpPr/>
          <p:nvPr/>
        </p:nvSpPr>
        <p:spPr>
          <a:xfrm rot="2539117" flipH="1">
            <a:off x="-1790888" y="4301960"/>
            <a:ext cx="3388364" cy="2016991"/>
          </a:xfrm>
          <a:custGeom>
            <a:avLst/>
            <a:gdLst/>
            <a:ahLst/>
            <a:cxnLst/>
            <a:rect l="l" t="t" r="r" b="b"/>
            <a:pathLst>
              <a:path w="125411" h="62927" fill="none" extrusionOk="0">
                <a:moveTo>
                  <a:pt x="254" y="62926"/>
                </a:moveTo>
                <a:cubicBezTo>
                  <a:pt x="1" y="28249"/>
                  <a:pt x="28028" y="0"/>
                  <a:pt x="62706" y="0"/>
                </a:cubicBezTo>
                <a:cubicBezTo>
                  <a:pt x="97383" y="0"/>
                  <a:pt x="125410" y="28249"/>
                  <a:pt x="125157" y="62926"/>
                </a:cubicBez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26"/>
          <p:cNvSpPr/>
          <p:nvPr/>
        </p:nvSpPr>
        <p:spPr>
          <a:xfrm rot="-8100000" flipH="1">
            <a:off x="7514894" y="-1302943"/>
            <a:ext cx="3388423" cy="2017009"/>
          </a:xfrm>
          <a:custGeom>
            <a:avLst/>
            <a:gdLst/>
            <a:ahLst/>
            <a:cxnLst/>
            <a:rect l="l" t="t" r="r" b="b"/>
            <a:pathLst>
              <a:path w="125411" h="62927" fill="none" extrusionOk="0">
                <a:moveTo>
                  <a:pt x="254" y="62926"/>
                </a:moveTo>
                <a:cubicBezTo>
                  <a:pt x="1" y="28249"/>
                  <a:pt x="28028" y="0"/>
                  <a:pt x="62706" y="0"/>
                </a:cubicBezTo>
                <a:cubicBezTo>
                  <a:pt x="97383" y="0"/>
                  <a:pt x="125410" y="28249"/>
                  <a:pt x="125157" y="62926"/>
                </a:cubicBez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35"/>
          <p:cNvSpPr txBox="1">
            <a:spLocks noGrp="1"/>
          </p:cNvSpPr>
          <p:nvPr>
            <p:ph type="title"/>
          </p:nvPr>
        </p:nvSpPr>
        <p:spPr>
          <a:xfrm>
            <a:off x="720000" y="681425"/>
            <a:ext cx="7714800" cy="55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NOTRE PROCESSUS</a:t>
            </a:r>
            <a:endParaRPr/>
          </a:p>
        </p:txBody>
      </p:sp>
      <p:grpSp>
        <p:nvGrpSpPr>
          <p:cNvPr id="575" name="Google Shape;575;p35"/>
          <p:cNvGrpSpPr/>
          <p:nvPr/>
        </p:nvGrpSpPr>
        <p:grpSpPr>
          <a:xfrm>
            <a:off x="2208661" y="2851177"/>
            <a:ext cx="4727164" cy="483"/>
            <a:chOff x="3738219" y="2553002"/>
            <a:chExt cx="1145813" cy="117"/>
          </a:xfrm>
        </p:grpSpPr>
        <p:cxnSp>
          <p:nvCxnSpPr>
            <p:cNvPr id="576" name="Google Shape;576;p35"/>
            <p:cNvCxnSpPr/>
            <p:nvPr/>
          </p:nvCxnSpPr>
          <p:spPr>
            <a:xfrm>
              <a:off x="4195395" y="2553002"/>
              <a:ext cx="231600" cy="0"/>
            </a:xfrm>
            <a:prstGeom prst="straightConnector1">
              <a:avLst/>
            </a:prstGeom>
            <a:noFill/>
            <a:ln w="9525" cap="flat" cmpd="sng">
              <a:solidFill>
                <a:srgbClr val="E296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7" name="Google Shape;577;p35"/>
            <p:cNvCxnSpPr/>
            <p:nvPr/>
          </p:nvCxnSpPr>
          <p:spPr>
            <a:xfrm>
              <a:off x="4652432" y="2553002"/>
              <a:ext cx="231600" cy="0"/>
            </a:xfrm>
            <a:prstGeom prst="straightConnector1">
              <a:avLst/>
            </a:prstGeom>
            <a:noFill/>
            <a:ln w="9525" cap="flat" cmpd="sng">
              <a:solidFill>
                <a:srgbClr val="E296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8" name="Google Shape;578;p35"/>
            <p:cNvCxnSpPr>
              <a:stCxn id="579" idx="6"/>
              <a:endCxn id="580" idx="2"/>
            </p:cNvCxnSpPr>
            <p:nvPr/>
          </p:nvCxnSpPr>
          <p:spPr>
            <a:xfrm>
              <a:off x="3738219" y="2553119"/>
              <a:ext cx="231300" cy="0"/>
            </a:xfrm>
            <a:prstGeom prst="straightConnector1">
              <a:avLst/>
            </a:prstGeom>
            <a:noFill/>
            <a:ln w="9525" cap="flat" cmpd="sng">
              <a:solidFill>
                <a:srgbClr val="E2969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81" name="Google Shape;581;p35"/>
          <p:cNvGrpSpPr/>
          <p:nvPr/>
        </p:nvGrpSpPr>
        <p:grpSpPr>
          <a:xfrm>
            <a:off x="3163427" y="2385595"/>
            <a:ext cx="931973" cy="1224419"/>
            <a:chOff x="3969644" y="2440153"/>
            <a:chExt cx="225900" cy="296779"/>
          </a:xfrm>
        </p:grpSpPr>
        <p:cxnSp>
          <p:nvCxnSpPr>
            <p:cNvPr id="582" name="Google Shape;582;p35"/>
            <p:cNvCxnSpPr/>
            <p:nvPr/>
          </p:nvCxnSpPr>
          <p:spPr>
            <a:xfrm>
              <a:off x="4082390" y="2637031"/>
              <a:ext cx="0" cy="99900"/>
            </a:xfrm>
            <a:prstGeom prst="straightConnector1">
              <a:avLst/>
            </a:prstGeom>
            <a:noFill/>
            <a:ln w="9525" cap="flat" cmpd="sng">
              <a:solidFill>
                <a:srgbClr val="E296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80" name="Google Shape;580;p35"/>
            <p:cNvSpPr/>
            <p:nvPr/>
          </p:nvSpPr>
          <p:spPr>
            <a:xfrm>
              <a:off x="3969644" y="2440153"/>
              <a:ext cx="225900" cy="225900"/>
            </a:xfrm>
            <a:prstGeom prst="ellipse">
              <a:avLst/>
            </a:prstGeom>
            <a:noFill/>
            <a:ln w="9525" cap="flat" cmpd="sng">
              <a:solidFill>
                <a:srgbClr val="E296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5"/>
            <p:cNvSpPr/>
            <p:nvPr/>
          </p:nvSpPr>
          <p:spPr>
            <a:xfrm>
              <a:off x="3998471" y="2468982"/>
              <a:ext cx="168300" cy="168300"/>
            </a:xfrm>
            <a:prstGeom prst="ellipse">
              <a:avLst/>
            </a:prstGeom>
            <a:solidFill>
              <a:srgbClr val="FACAB1">
                <a:alpha val="66520"/>
              </a:srgbClr>
            </a:solidFill>
            <a:ln w="9525" cap="flat" cmpd="sng">
              <a:solidFill>
                <a:srgbClr val="E296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4" name="Google Shape;584;p35"/>
          <p:cNvGrpSpPr/>
          <p:nvPr/>
        </p:nvGrpSpPr>
        <p:grpSpPr>
          <a:xfrm>
            <a:off x="5049541" y="2047822"/>
            <a:ext cx="930735" cy="1268531"/>
            <a:chOff x="4426818" y="2358282"/>
            <a:chExt cx="225600" cy="307471"/>
          </a:xfrm>
        </p:grpSpPr>
        <p:cxnSp>
          <p:nvCxnSpPr>
            <p:cNvPr id="585" name="Google Shape;585;p35"/>
            <p:cNvCxnSpPr>
              <a:stCxn id="586" idx="0"/>
            </p:cNvCxnSpPr>
            <p:nvPr/>
          </p:nvCxnSpPr>
          <p:spPr>
            <a:xfrm rot="10800000">
              <a:off x="4539644" y="2358282"/>
              <a:ext cx="0" cy="110700"/>
            </a:xfrm>
            <a:prstGeom prst="straightConnector1">
              <a:avLst/>
            </a:prstGeom>
            <a:noFill/>
            <a:ln w="9525" cap="flat" cmpd="sng">
              <a:solidFill>
                <a:srgbClr val="E296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87" name="Google Shape;587;p35"/>
            <p:cNvSpPr/>
            <p:nvPr/>
          </p:nvSpPr>
          <p:spPr>
            <a:xfrm>
              <a:off x="4426818" y="2440153"/>
              <a:ext cx="225600" cy="225600"/>
            </a:xfrm>
            <a:prstGeom prst="ellipse">
              <a:avLst/>
            </a:prstGeom>
            <a:noFill/>
            <a:ln w="9525" cap="flat" cmpd="sng">
              <a:solidFill>
                <a:srgbClr val="E296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5"/>
            <p:cNvSpPr/>
            <p:nvPr/>
          </p:nvSpPr>
          <p:spPr>
            <a:xfrm>
              <a:off x="4455644" y="2468982"/>
              <a:ext cx="168000" cy="168000"/>
            </a:xfrm>
            <a:prstGeom prst="ellipse">
              <a:avLst/>
            </a:prstGeom>
            <a:solidFill>
              <a:srgbClr val="FACAB1">
                <a:alpha val="66520"/>
              </a:srgbClr>
            </a:solidFill>
            <a:ln w="9525" cap="flat" cmpd="sng">
              <a:solidFill>
                <a:srgbClr val="E296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8" name="Google Shape;588;p35"/>
          <p:cNvGrpSpPr/>
          <p:nvPr/>
        </p:nvGrpSpPr>
        <p:grpSpPr>
          <a:xfrm>
            <a:off x="6935626" y="2385595"/>
            <a:ext cx="930735" cy="1223182"/>
            <a:chOff x="4883984" y="2440153"/>
            <a:chExt cx="225600" cy="296479"/>
          </a:xfrm>
        </p:grpSpPr>
        <p:cxnSp>
          <p:nvCxnSpPr>
            <p:cNvPr id="589" name="Google Shape;589;p35"/>
            <p:cNvCxnSpPr/>
            <p:nvPr/>
          </p:nvCxnSpPr>
          <p:spPr>
            <a:xfrm>
              <a:off x="4996858" y="2637031"/>
              <a:ext cx="0" cy="99600"/>
            </a:xfrm>
            <a:prstGeom prst="straightConnector1">
              <a:avLst/>
            </a:prstGeom>
            <a:noFill/>
            <a:ln w="9525" cap="flat" cmpd="sng">
              <a:solidFill>
                <a:srgbClr val="E296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90" name="Google Shape;590;p35"/>
            <p:cNvSpPr/>
            <p:nvPr/>
          </p:nvSpPr>
          <p:spPr>
            <a:xfrm>
              <a:off x="4883984" y="2440153"/>
              <a:ext cx="225600" cy="225600"/>
            </a:xfrm>
            <a:prstGeom prst="ellipse">
              <a:avLst/>
            </a:prstGeom>
            <a:noFill/>
            <a:ln w="9525" cap="flat" cmpd="sng">
              <a:solidFill>
                <a:srgbClr val="E296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5"/>
            <p:cNvSpPr/>
            <p:nvPr/>
          </p:nvSpPr>
          <p:spPr>
            <a:xfrm>
              <a:off x="4912810" y="2468982"/>
              <a:ext cx="168000" cy="168000"/>
            </a:xfrm>
            <a:prstGeom prst="ellipse">
              <a:avLst/>
            </a:prstGeom>
            <a:solidFill>
              <a:srgbClr val="FACAB1">
                <a:alpha val="66520"/>
              </a:srgbClr>
            </a:solidFill>
            <a:ln w="9525" cap="flat" cmpd="sng">
              <a:solidFill>
                <a:srgbClr val="E296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2" name="Google Shape;592;p35"/>
          <p:cNvGrpSpPr/>
          <p:nvPr/>
        </p:nvGrpSpPr>
        <p:grpSpPr>
          <a:xfrm>
            <a:off x="1277708" y="2048127"/>
            <a:ext cx="930953" cy="1269185"/>
            <a:chOff x="2182679" y="2005014"/>
            <a:chExt cx="792300" cy="1080158"/>
          </a:xfrm>
        </p:grpSpPr>
        <p:cxnSp>
          <p:nvCxnSpPr>
            <p:cNvPr id="593" name="Google Shape;593;p35"/>
            <p:cNvCxnSpPr>
              <a:stCxn id="594" idx="0"/>
            </p:cNvCxnSpPr>
            <p:nvPr/>
          </p:nvCxnSpPr>
          <p:spPr>
            <a:xfrm rot="10800000">
              <a:off x="2578961" y="2005014"/>
              <a:ext cx="0" cy="388800"/>
            </a:xfrm>
            <a:prstGeom prst="straightConnector1">
              <a:avLst/>
            </a:prstGeom>
            <a:noFill/>
            <a:ln w="9525" cap="flat" cmpd="sng">
              <a:solidFill>
                <a:srgbClr val="E2969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79" name="Google Shape;579;p35"/>
            <p:cNvSpPr/>
            <p:nvPr/>
          </p:nvSpPr>
          <p:spPr>
            <a:xfrm>
              <a:off x="2182679" y="2292572"/>
              <a:ext cx="792300" cy="792600"/>
            </a:xfrm>
            <a:prstGeom prst="ellipse">
              <a:avLst/>
            </a:prstGeom>
            <a:noFill/>
            <a:ln w="9525" cap="flat" cmpd="sng">
              <a:solidFill>
                <a:srgbClr val="E296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5"/>
            <p:cNvSpPr/>
            <p:nvPr/>
          </p:nvSpPr>
          <p:spPr>
            <a:xfrm>
              <a:off x="2283911" y="2393814"/>
              <a:ext cx="590100" cy="590100"/>
            </a:xfrm>
            <a:prstGeom prst="ellipse">
              <a:avLst/>
            </a:prstGeom>
            <a:solidFill>
              <a:srgbClr val="FACAB1">
                <a:alpha val="66520"/>
              </a:srgbClr>
            </a:solidFill>
            <a:ln w="9525" cap="flat" cmpd="sng">
              <a:solidFill>
                <a:srgbClr val="E296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5" name="Google Shape;595;p35"/>
          <p:cNvSpPr txBox="1"/>
          <p:nvPr/>
        </p:nvSpPr>
        <p:spPr>
          <a:xfrm>
            <a:off x="2708925" y="3657975"/>
            <a:ext cx="18516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4818B"/>
                </a:solidFill>
                <a:latin typeface="Fira Sans"/>
                <a:ea typeface="Fira Sans"/>
                <a:cs typeface="Fira Sans"/>
                <a:sym typeface="Fira Sans"/>
              </a:rPr>
              <a:t>ceci est un texte d'espace réservé</a:t>
            </a:r>
            <a:endParaRPr>
              <a:solidFill>
                <a:srgbClr val="B4818B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96" name="Google Shape;596;p35"/>
          <p:cNvSpPr txBox="1"/>
          <p:nvPr/>
        </p:nvSpPr>
        <p:spPr>
          <a:xfrm>
            <a:off x="2996700" y="2195403"/>
            <a:ext cx="11334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 b="1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5900" b="1">
                <a:solidFill>
                  <a:srgbClr val="E2969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</a:t>
            </a:r>
            <a:endParaRPr sz="5900" b="1">
              <a:solidFill>
                <a:srgbClr val="E29699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97" name="Google Shape;597;p35"/>
          <p:cNvSpPr txBox="1"/>
          <p:nvPr/>
        </p:nvSpPr>
        <p:spPr>
          <a:xfrm>
            <a:off x="6466650" y="3657975"/>
            <a:ext cx="18516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4818B"/>
                </a:solidFill>
                <a:latin typeface="Fira Sans"/>
                <a:ea typeface="Fira Sans"/>
                <a:cs typeface="Fira Sans"/>
                <a:sym typeface="Fira Sans"/>
              </a:rPr>
              <a:t>ceci est un texte d'espace réservé</a:t>
            </a:r>
            <a:endParaRPr>
              <a:solidFill>
                <a:srgbClr val="B4818B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98" name="Google Shape;598;p35"/>
          <p:cNvSpPr txBox="1"/>
          <p:nvPr/>
        </p:nvSpPr>
        <p:spPr>
          <a:xfrm>
            <a:off x="6825750" y="2195403"/>
            <a:ext cx="11334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 b="1">
                <a:solidFill>
                  <a:srgbClr val="E2969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4</a:t>
            </a:r>
            <a:endParaRPr sz="5900" b="1">
              <a:solidFill>
                <a:srgbClr val="E29699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99" name="Google Shape;599;p35"/>
          <p:cNvSpPr txBox="1"/>
          <p:nvPr/>
        </p:nvSpPr>
        <p:spPr>
          <a:xfrm>
            <a:off x="4637850" y="1172215"/>
            <a:ext cx="18516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4818B"/>
                </a:solidFill>
                <a:latin typeface="Fira Sans"/>
                <a:ea typeface="Fira Sans"/>
                <a:cs typeface="Fira Sans"/>
                <a:sym typeface="Fira Sans"/>
              </a:rPr>
              <a:t>ceci est un texte d'espace réservé ……………</a:t>
            </a:r>
            <a:endParaRPr>
              <a:solidFill>
                <a:srgbClr val="B4818B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00" name="Google Shape;600;p35"/>
          <p:cNvSpPr txBox="1"/>
          <p:nvPr/>
        </p:nvSpPr>
        <p:spPr>
          <a:xfrm>
            <a:off x="4911225" y="2208003"/>
            <a:ext cx="1133400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 b="1">
                <a:solidFill>
                  <a:schemeClr val="accent6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5900" b="1">
                <a:solidFill>
                  <a:srgbClr val="E2969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3</a:t>
            </a:r>
            <a:endParaRPr sz="5900" b="1">
              <a:solidFill>
                <a:srgbClr val="E29699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01" name="Google Shape;601;p35"/>
          <p:cNvSpPr txBox="1"/>
          <p:nvPr/>
        </p:nvSpPr>
        <p:spPr>
          <a:xfrm>
            <a:off x="809700" y="1172215"/>
            <a:ext cx="18516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4818B"/>
                </a:solidFill>
                <a:latin typeface="Fira Sans"/>
                <a:ea typeface="Fira Sans"/>
                <a:cs typeface="Fira Sans"/>
                <a:sym typeface="Fira Sans"/>
              </a:rPr>
              <a:t>ceci est un texte d'espace réservé ………..</a:t>
            </a:r>
            <a:endParaRPr>
              <a:solidFill>
                <a:srgbClr val="B4818B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02" name="Google Shape;602;p35"/>
          <p:cNvSpPr txBox="1"/>
          <p:nvPr/>
        </p:nvSpPr>
        <p:spPr>
          <a:xfrm>
            <a:off x="1162125" y="2208003"/>
            <a:ext cx="1133400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900" b="1">
                <a:solidFill>
                  <a:srgbClr val="E29699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</a:t>
            </a:r>
            <a:endParaRPr sz="5900" b="1">
              <a:solidFill>
                <a:srgbClr val="E29699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03" name="Google Shape;603;p35"/>
          <p:cNvSpPr/>
          <p:nvPr/>
        </p:nvSpPr>
        <p:spPr>
          <a:xfrm rot="2539163" flipH="1">
            <a:off x="-1466058" y="3734737"/>
            <a:ext cx="4019782" cy="2016991"/>
          </a:xfrm>
          <a:custGeom>
            <a:avLst/>
            <a:gdLst/>
            <a:ahLst/>
            <a:cxnLst/>
            <a:rect l="l" t="t" r="r" b="b"/>
            <a:pathLst>
              <a:path w="125411" h="62927" fill="none" extrusionOk="0">
                <a:moveTo>
                  <a:pt x="254" y="62926"/>
                </a:moveTo>
                <a:cubicBezTo>
                  <a:pt x="1" y="28249"/>
                  <a:pt x="28028" y="0"/>
                  <a:pt x="62706" y="0"/>
                </a:cubicBezTo>
                <a:cubicBezTo>
                  <a:pt x="97383" y="0"/>
                  <a:pt x="125410" y="28249"/>
                  <a:pt x="125157" y="62926"/>
                </a:cubicBez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35"/>
          <p:cNvSpPr/>
          <p:nvPr/>
        </p:nvSpPr>
        <p:spPr>
          <a:xfrm rot="-8747883" flipH="1">
            <a:off x="6347753" y="-1052044"/>
            <a:ext cx="4019829" cy="2017014"/>
          </a:xfrm>
          <a:custGeom>
            <a:avLst/>
            <a:gdLst/>
            <a:ahLst/>
            <a:cxnLst/>
            <a:rect l="l" t="t" r="r" b="b"/>
            <a:pathLst>
              <a:path w="125411" h="62927" fill="none" extrusionOk="0">
                <a:moveTo>
                  <a:pt x="254" y="62926"/>
                </a:moveTo>
                <a:cubicBezTo>
                  <a:pt x="1" y="28249"/>
                  <a:pt x="28028" y="0"/>
                  <a:pt x="62706" y="0"/>
                </a:cubicBezTo>
                <a:cubicBezTo>
                  <a:pt x="97383" y="0"/>
                  <a:pt x="125410" y="28249"/>
                  <a:pt x="125157" y="62926"/>
                </a:cubicBez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36"/>
          <p:cNvSpPr txBox="1">
            <a:spLocks noGrp="1"/>
          </p:cNvSpPr>
          <p:nvPr>
            <p:ph type="title" idx="2"/>
          </p:nvPr>
        </p:nvSpPr>
        <p:spPr>
          <a:xfrm>
            <a:off x="563825" y="675325"/>
            <a:ext cx="5007600" cy="81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/>
              <a:t>PROCHAINES ÉTAPES</a:t>
            </a:r>
            <a:endParaRPr sz="5500"/>
          </a:p>
        </p:txBody>
      </p:sp>
      <p:sp>
        <p:nvSpPr>
          <p:cNvPr id="610" name="Google Shape;610;p36"/>
          <p:cNvSpPr/>
          <p:nvPr/>
        </p:nvSpPr>
        <p:spPr>
          <a:xfrm rot="-8747883" flipH="1">
            <a:off x="6652553" y="-1204444"/>
            <a:ext cx="4019829" cy="2017014"/>
          </a:xfrm>
          <a:custGeom>
            <a:avLst/>
            <a:gdLst/>
            <a:ahLst/>
            <a:cxnLst/>
            <a:rect l="l" t="t" r="r" b="b"/>
            <a:pathLst>
              <a:path w="125411" h="62927" fill="none" extrusionOk="0">
                <a:moveTo>
                  <a:pt x="254" y="62926"/>
                </a:moveTo>
                <a:cubicBezTo>
                  <a:pt x="1" y="28249"/>
                  <a:pt x="28028" y="0"/>
                  <a:pt x="62706" y="0"/>
                </a:cubicBezTo>
                <a:cubicBezTo>
                  <a:pt x="97383" y="0"/>
                  <a:pt x="125410" y="28249"/>
                  <a:pt x="125157" y="62926"/>
                </a:cubicBez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36"/>
          <p:cNvSpPr/>
          <p:nvPr/>
        </p:nvSpPr>
        <p:spPr>
          <a:xfrm rot="-8747813" flipH="1">
            <a:off x="6064766" y="-1060584"/>
            <a:ext cx="4865259" cy="2221308"/>
          </a:xfrm>
          <a:custGeom>
            <a:avLst/>
            <a:gdLst/>
            <a:ahLst/>
            <a:cxnLst/>
            <a:rect l="l" t="t" r="r" b="b"/>
            <a:pathLst>
              <a:path w="125411" h="62927" fill="none" extrusionOk="0">
                <a:moveTo>
                  <a:pt x="254" y="62926"/>
                </a:moveTo>
                <a:cubicBezTo>
                  <a:pt x="1" y="28249"/>
                  <a:pt x="28028" y="0"/>
                  <a:pt x="62706" y="0"/>
                </a:cubicBezTo>
                <a:cubicBezTo>
                  <a:pt x="97383" y="0"/>
                  <a:pt x="125410" y="28249"/>
                  <a:pt x="125157" y="62926"/>
                </a:cubicBez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36"/>
          <p:cNvSpPr txBox="1">
            <a:spLocks noGrp="1"/>
          </p:cNvSpPr>
          <p:nvPr>
            <p:ph type="title"/>
          </p:nvPr>
        </p:nvSpPr>
        <p:spPr>
          <a:xfrm>
            <a:off x="563825" y="2579650"/>
            <a:ext cx="7377000" cy="290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600"/>
              </a:spcAft>
              <a:buNone/>
            </a:pPr>
            <a:r>
              <a:rPr lang="en" sz="1600"/>
              <a:t>écrire les prochaines étapes ici :</a:t>
            </a:r>
            <a:endParaRPr sz="1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37"/>
          <p:cNvSpPr txBox="1">
            <a:spLocks noGrp="1"/>
          </p:cNvSpPr>
          <p:nvPr>
            <p:ph type="title"/>
          </p:nvPr>
        </p:nvSpPr>
        <p:spPr>
          <a:xfrm>
            <a:off x="714600" y="1148838"/>
            <a:ext cx="7714800" cy="55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EQUIPE</a:t>
            </a:r>
            <a:endParaRPr/>
          </a:p>
        </p:txBody>
      </p:sp>
      <p:grpSp>
        <p:nvGrpSpPr>
          <p:cNvPr id="618" name="Google Shape;618;p37"/>
          <p:cNvGrpSpPr/>
          <p:nvPr/>
        </p:nvGrpSpPr>
        <p:grpSpPr>
          <a:xfrm flipH="1">
            <a:off x="7782025" y="789158"/>
            <a:ext cx="158374" cy="158374"/>
            <a:chOff x="8553236" y="3346783"/>
            <a:chExt cx="158374" cy="158374"/>
          </a:xfrm>
        </p:grpSpPr>
        <p:sp>
          <p:nvSpPr>
            <p:cNvPr id="619" name="Google Shape;619;p37"/>
            <p:cNvSpPr/>
            <p:nvPr/>
          </p:nvSpPr>
          <p:spPr>
            <a:xfrm>
              <a:off x="8632408" y="3346783"/>
              <a:ext cx="32" cy="53816"/>
            </a:xfrm>
            <a:custGeom>
              <a:avLst/>
              <a:gdLst/>
              <a:ahLst/>
              <a:cxnLst/>
              <a:rect l="l" t="t" r="r" b="b"/>
              <a:pathLst>
                <a:path w="1" h="1679" fill="none" extrusionOk="0">
                  <a:moveTo>
                    <a:pt x="1" y="0"/>
                  </a:moveTo>
                  <a:lnTo>
                    <a:pt x="1" y="1678"/>
                  </a:lnTo>
                </a:path>
              </a:pathLst>
            </a:custGeom>
            <a:noFill/>
            <a:ln w="9525" cap="flat" cmpd="sng">
              <a:solidFill>
                <a:srgbClr val="B4818B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7"/>
            <p:cNvSpPr/>
            <p:nvPr/>
          </p:nvSpPr>
          <p:spPr>
            <a:xfrm>
              <a:off x="8553236" y="3425955"/>
              <a:ext cx="53816" cy="32"/>
            </a:xfrm>
            <a:custGeom>
              <a:avLst/>
              <a:gdLst/>
              <a:ahLst/>
              <a:cxnLst/>
              <a:rect l="l" t="t" r="r" b="b"/>
              <a:pathLst>
                <a:path w="1679" h="1" fill="none" extrusionOk="0">
                  <a:moveTo>
                    <a:pt x="1" y="0"/>
                  </a:moveTo>
                  <a:lnTo>
                    <a:pt x="1679" y="0"/>
                  </a:lnTo>
                </a:path>
              </a:pathLst>
            </a:custGeom>
            <a:noFill/>
            <a:ln w="9525" cap="flat" cmpd="sng">
              <a:solidFill>
                <a:srgbClr val="B4818B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7"/>
            <p:cNvSpPr/>
            <p:nvPr/>
          </p:nvSpPr>
          <p:spPr>
            <a:xfrm>
              <a:off x="8632408" y="3451309"/>
              <a:ext cx="32" cy="53848"/>
            </a:xfrm>
            <a:custGeom>
              <a:avLst/>
              <a:gdLst/>
              <a:ahLst/>
              <a:cxnLst/>
              <a:rect l="l" t="t" r="r" b="b"/>
              <a:pathLst>
                <a:path w="1" h="1680" fill="none" extrusionOk="0">
                  <a:moveTo>
                    <a:pt x="1" y="1679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B4818B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7"/>
            <p:cNvSpPr/>
            <p:nvPr/>
          </p:nvSpPr>
          <p:spPr>
            <a:xfrm>
              <a:off x="8657794" y="3425955"/>
              <a:ext cx="53816" cy="32"/>
            </a:xfrm>
            <a:custGeom>
              <a:avLst/>
              <a:gdLst/>
              <a:ahLst/>
              <a:cxnLst/>
              <a:rect l="l" t="t" r="r" b="b"/>
              <a:pathLst>
                <a:path w="1679" h="1" fill="none" extrusionOk="0">
                  <a:moveTo>
                    <a:pt x="1679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4818B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3" name="Google Shape;623;p37"/>
          <p:cNvGrpSpPr/>
          <p:nvPr/>
        </p:nvGrpSpPr>
        <p:grpSpPr>
          <a:xfrm flipH="1">
            <a:off x="8040856" y="1033863"/>
            <a:ext cx="159400" cy="158374"/>
            <a:chOff x="8293380" y="3515288"/>
            <a:chExt cx="159400" cy="158374"/>
          </a:xfrm>
        </p:grpSpPr>
        <p:sp>
          <p:nvSpPr>
            <p:cNvPr id="624" name="Google Shape;624;p37"/>
            <p:cNvSpPr/>
            <p:nvPr/>
          </p:nvSpPr>
          <p:spPr>
            <a:xfrm>
              <a:off x="8373577" y="3515288"/>
              <a:ext cx="32" cy="52790"/>
            </a:xfrm>
            <a:custGeom>
              <a:avLst/>
              <a:gdLst/>
              <a:ahLst/>
              <a:cxnLst/>
              <a:rect l="l" t="t" r="r" b="b"/>
              <a:pathLst>
                <a:path w="1" h="1647" fill="none" extrusionOk="0">
                  <a:moveTo>
                    <a:pt x="0" y="0"/>
                  </a:moveTo>
                  <a:lnTo>
                    <a:pt x="0" y="1647"/>
                  </a:lnTo>
                </a:path>
              </a:pathLst>
            </a:custGeom>
            <a:noFill/>
            <a:ln w="9525" cap="flat" cmpd="sng">
              <a:solidFill>
                <a:srgbClr val="B4818B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7"/>
            <p:cNvSpPr/>
            <p:nvPr/>
          </p:nvSpPr>
          <p:spPr>
            <a:xfrm>
              <a:off x="8293380" y="3594459"/>
              <a:ext cx="53816" cy="32"/>
            </a:xfrm>
            <a:custGeom>
              <a:avLst/>
              <a:gdLst/>
              <a:ahLst/>
              <a:cxnLst/>
              <a:rect l="l" t="t" r="r" b="b"/>
              <a:pathLst>
                <a:path w="1679" h="1" fill="none" extrusionOk="0">
                  <a:moveTo>
                    <a:pt x="0" y="0"/>
                  </a:moveTo>
                  <a:lnTo>
                    <a:pt x="1679" y="0"/>
                  </a:lnTo>
                </a:path>
              </a:pathLst>
            </a:custGeom>
            <a:noFill/>
            <a:ln w="9525" cap="flat" cmpd="sng">
              <a:solidFill>
                <a:srgbClr val="B4818B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7"/>
            <p:cNvSpPr/>
            <p:nvPr/>
          </p:nvSpPr>
          <p:spPr>
            <a:xfrm>
              <a:off x="8373577" y="3619813"/>
              <a:ext cx="32" cy="53848"/>
            </a:xfrm>
            <a:custGeom>
              <a:avLst/>
              <a:gdLst/>
              <a:ahLst/>
              <a:cxnLst/>
              <a:rect l="l" t="t" r="r" b="b"/>
              <a:pathLst>
                <a:path w="1" h="1680" fill="none" extrusionOk="0">
                  <a:moveTo>
                    <a:pt x="0" y="1679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4818B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7"/>
            <p:cNvSpPr/>
            <p:nvPr/>
          </p:nvSpPr>
          <p:spPr>
            <a:xfrm>
              <a:off x="8398931" y="3594459"/>
              <a:ext cx="53848" cy="32"/>
            </a:xfrm>
            <a:custGeom>
              <a:avLst/>
              <a:gdLst/>
              <a:ahLst/>
              <a:cxnLst/>
              <a:rect l="l" t="t" r="r" b="b"/>
              <a:pathLst>
                <a:path w="1680" h="1" fill="none" extrusionOk="0">
                  <a:moveTo>
                    <a:pt x="1679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B4818B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8" name="Google Shape;628;p37"/>
          <p:cNvGrpSpPr/>
          <p:nvPr/>
        </p:nvGrpSpPr>
        <p:grpSpPr>
          <a:xfrm>
            <a:off x="1263731" y="789158"/>
            <a:ext cx="158374" cy="158374"/>
            <a:chOff x="8553236" y="3346783"/>
            <a:chExt cx="158374" cy="158374"/>
          </a:xfrm>
        </p:grpSpPr>
        <p:sp>
          <p:nvSpPr>
            <p:cNvPr id="629" name="Google Shape;629;p37"/>
            <p:cNvSpPr/>
            <p:nvPr/>
          </p:nvSpPr>
          <p:spPr>
            <a:xfrm>
              <a:off x="8632408" y="3346783"/>
              <a:ext cx="32" cy="53816"/>
            </a:xfrm>
            <a:custGeom>
              <a:avLst/>
              <a:gdLst/>
              <a:ahLst/>
              <a:cxnLst/>
              <a:rect l="l" t="t" r="r" b="b"/>
              <a:pathLst>
                <a:path w="1" h="1679" fill="none" extrusionOk="0">
                  <a:moveTo>
                    <a:pt x="1" y="0"/>
                  </a:moveTo>
                  <a:lnTo>
                    <a:pt x="1" y="1678"/>
                  </a:lnTo>
                </a:path>
              </a:pathLst>
            </a:custGeom>
            <a:noFill/>
            <a:ln w="9525" cap="flat" cmpd="sng">
              <a:solidFill>
                <a:srgbClr val="B4818B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7"/>
            <p:cNvSpPr/>
            <p:nvPr/>
          </p:nvSpPr>
          <p:spPr>
            <a:xfrm>
              <a:off x="8553236" y="3425955"/>
              <a:ext cx="53816" cy="32"/>
            </a:xfrm>
            <a:custGeom>
              <a:avLst/>
              <a:gdLst/>
              <a:ahLst/>
              <a:cxnLst/>
              <a:rect l="l" t="t" r="r" b="b"/>
              <a:pathLst>
                <a:path w="1679" h="1" fill="none" extrusionOk="0">
                  <a:moveTo>
                    <a:pt x="1" y="0"/>
                  </a:moveTo>
                  <a:lnTo>
                    <a:pt x="1679" y="0"/>
                  </a:lnTo>
                </a:path>
              </a:pathLst>
            </a:custGeom>
            <a:noFill/>
            <a:ln w="9525" cap="flat" cmpd="sng">
              <a:solidFill>
                <a:srgbClr val="B4818B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7"/>
            <p:cNvSpPr/>
            <p:nvPr/>
          </p:nvSpPr>
          <p:spPr>
            <a:xfrm>
              <a:off x="8632408" y="3451309"/>
              <a:ext cx="32" cy="53848"/>
            </a:xfrm>
            <a:custGeom>
              <a:avLst/>
              <a:gdLst/>
              <a:ahLst/>
              <a:cxnLst/>
              <a:rect l="l" t="t" r="r" b="b"/>
              <a:pathLst>
                <a:path w="1" h="1680" fill="none" extrusionOk="0">
                  <a:moveTo>
                    <a:pt x="1" y="1679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B4818B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7"/>
            <p:cNvSpPr/>
            <p:nvPr/>
          </p:nvSpPr>
          <p:spPr>
            <a:xfrm>
              <a:off x="8657794" y="3425955"/>
              <a:ext cx="53816" cy="32"/>
            </a:xfrm>
            <a:custGeom>
              <a:avLst/>
              <a:gdLst/>
              <a:ahLst/>
              <a:cxnLst/>
              <a:rect l="l" t="t" r="r" b="b"/>
              <a:pathLst>
                <a:path w="1679" h="1" fill="none" extrusionOk="0">
                  <a:moveTo>
                    <a:pt x="1679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4818B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3" name="Google Shape;633;p37"/>
          <p:cNvGrpSpPr/>
          <p:nvPr/>
        </p:nvGrpSpPr>
        <p:grpSpPr>
          <a:xfrm>
            <a:off x="1003875" y="1033863"/>
            <a:ext cx="159400" cy="158374"/>
            <a:chOff x="8293380" y="3515288"/>
            <a:chExt cx="159400" cy="158374"/>
          </a:xfrm>
        </p:grpSpPr>
        <p:sp>
          <p:nvSpPr>
            <p:cNvPr id="634" name="Google Shape;634;p37"/>
            <p:cNvSpPr/>
            <p:nvPr/>
          </p:nvSpPr>
          <p:spPr>
            <a:xfrm>
              <a:off x="8373577" y="3515288"/>
              <a:ext cx="32" cy="52790"/>
            </a:xfrm>
            <a:custGeom>
              <a:avLst/>
              <a:gdLst/>
              <a:ahLst/>
              <a:cxnLst/>
              <a:rect l="l" t="t" r="r" b="b"/>
              <a:pathLst>
                <a:path w="1" h="1647" fill="none" extrusionOk="0">
                  <a:moveTo>
                    <a:pt x="0" y="0"/>
                  </a:moveTo>
                  <a:lnTo>
                    <a:pt x="0" y="1647"/>
                  </a:lnTo>
                </a:path>
              </a:pathLst>
            </a:custGeom>
            <a:noFill/>
            <a:ln w="9525" cap="flat" cmpd="sng">
              <a:solidFill>
                <a:srgbClr val="B4818B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7"/>
            <p:cNvSpPr/>
            <p:nvPr/>
          </p:nvSpPr>
          <p:spPr>
            <a:xfrm>
              <a:off x="8293380" y="3594459"/>
              <a:ext cx="53816" cy="32"/>
            </a:xfrm>
            <a:custGeom>
              <a:avLst/>
              <a:gdLst/>
              <a:ahLst/>
              <a:cxnLst/>
              <a:rect l="l" t="t" r="r" b="b"/>
              <a:pathLst>
                <a:path w="1679" h="1" fill="none" extrusionOk="0">
                  <a:moveTo>
                    <a:pt x="0" y="0"/>
                  </a:moveTo>
                  <a:lnTo>
                    <a:pt x="1679" y="0"/>
                  </a:lnTo>
                </a:path>
              </a:pathLst>
            </a:custGeom>
            <a:noFill/>
            <a:ln w="9525" cap="flat" cmpd="sng">
              <a:solidFill>
                <a:srgbClr val="B4818B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7"/>
            <p:cNvSpPr/>
            <p:nvPr/>
          </p:nvSpPr>
          <p:spPr>
            <a:xfrm>
              <a:off x="8373577" y="3619813"/>
              <a:ext cx="32" cy="53848"/>
            </a:xfrm>
            <a:custGeom>
              <a:avLst/>
              <a:gdLst/>
              <a:ahLst/>
              <a:cxnLst/>
              <a:rect l="l" t="t" r="r" b="b"/>
              <a:pathLst>
                <a:path w="1" h="1680" fill="none" extrusionOk="0">
                  <a:moveTo>
                    <a:pt x="0" y="1679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4818B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7"/>
            <p:cNvSpPr/>
            <p:nvPr/>
          </p:nvSpPr>
          <p:spPr>
            <a:xfrm>
              <a:off x="8398931" y="3594459"/>
              <a:ext cx="53848" cy="32"/>
            </a:xfrm>
            <a:custGeom>
              <a:avLst/>
              <a:gdLst/>
              <a:ahLst/>
              <a:cxnLst/>
              <a:rect l="l" t="t" r="r" b="b"/>
              <a:pathLst>
                <a:path w="1680" h="1" fill="none" extrusionOk="0">
                  <a:moveTo>
                    <a:pt x="1679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B4818B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8" name="Google Shape;638;p37"/>
          <p:cNvSpPr txBox="1"/>
          <p:nvPr/>
        </p:nvSpPr>
        <p:spPr>
          <a:xfrm>
            <a:off x="2814600" y="2083663"/>
            <a:ext cx="3514800" cy="19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B4818B"/>
                </a:solidFill>
                <a:latin typeface="Fira Sans"/>
                <a:ea typeface="Fira Sans"/>
                <a:cs typeface="Fira Sans"/>
                <a:sym typeface="Fira Sans"/>
              </a:rPr>
              <a:t>Leila Aoujdad: Production</a:t>
            </a:r>
            <a:endParaRPr sz="1300" b="1">
              <a:solidFill>
                <a:srgbClr val="B4818B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leila.aoujdad@femmesetdiversite.com</a:t>
            </a:r>
            <a:endParaRPr sz="1300">
              <a:solidFill>
                <a:schemeClr val="accen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06 01 04 78 01</a:t>
            </a:r>
            <a:endParaRPr sz="1300">
              <a:solidFill>
                <a:schemeClr val="accen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accent2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B4818B"/>
                </a:solidFill>
                <a:latin typeface="Fira Sans"/>
                <a:ea typeface="Fira Sans"/>
                <a:cs typeface="Fira Sans"/>
                <a:sym typeface="Fira Sans"/>
              </a:rPr>
              <a:t>Nabil Senhaji: Realisation</a:t>
            </a:r>
            <a:endParaRPr sz="1300" b="1">
              <a:solidFill>
                <a:srgbClr val="B4818B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nabilsenhaji@gmail.com</a:t>
            </a:r>
            <a:endParaRPr sz="1300">
              <a:solidFill>
                <a:schemeClr val="accen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accent2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rPr>
              <a:t>Marco Pascal: Son</a:t>
            </a:r>
            <a:endParaRPr sz="1300" b="1">
              <a:solidFill>
                <a:schemeClr val="accent2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pascalmarco@hotmail.com</a:t>
            </a:r>
            <a:endParaRPr sz="1300">
              <a:solidFill>
                <a:schemeClr val="accen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accen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accent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B4818B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B4818B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B4818B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38"/>
          <p:cNvSpPr txBox="1">
            <a:spLocks noGrp="1"/>
          </p:cNvSpPr>
          <p:nvPr>
            <p:ph type="title"/>
          </p:nvPr>
        </p:nvSpPr>
        <p:spPr>
          <a:xfrm>
            <a:off x="714600" y="795113"/>
            <a:ext cx="7714800" cy="55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RÉFÉRENCES</a:t>
            </a:r>
            <a:endParaRPr/>
          </a:p>
        </p:txBody>
      </p:sp>
      <p:grpSp>
        <p:nvGrpSpPr>
          <p:cNvPr id="644" name="Google Shape;644;p38"/>
          <p:cNvGrpSpPr/>
          <p:nvPr/>
        </p:nvGrpSpPr>
        <p:grpSpPr>
          <a:xfrm flipH="1">
            <a:off x="7782025" y="789158"/>
            <a:ext cx="158374" cy="158374"/>
            <a:chOff x="8553236" y="3346783"/>
            <a:chExt cx="158374" cy="158374"/>
          </a:xfrm>
        </p:grpSpPr>
        <p:sp>
          <p:nvSpPr>
            <p:cNvPr id="645" name="Google Shape;645;p38"/>
            <p:cNvSpPr/>
            <p:nvPr/>
          </p:nvSpPr>
          <p:spPr>
            <a:xfrm>
              <a:off x="8632408" y="3346783"/>
              <a:ext cx="32" cy="53816"/>
            </a:xfrm>
            <a:custGeom>
              <a:avLst/>
              <a:gdLst/>
              <a:ahLst/>
              <a:cxnLst/>
              <a:rect l="l" t="t" r="r" b="b"/>
              <a:pathLst>
                <a:path w="1" h="1679" fill="none" extrusionOk="0">
                  <a:moveTo>
                    <a:pt x="1" y="0"/>
                  </a:moveTo>
                  <a:lnTo>
                    <a:pt x="1" y="1678"/>
                  </a:lnTo>
                </a:path>
              </a:pathLst>
            </a:custGeom>
            <a:noFill/>
            <a:ln w="9525" cap="flat" cmpd="sng">
              <a:solidFill>
                <a:srgbClr val="B4818B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8"/>
            <p:cNvSpPr/>
            <p:nvPr/>
          </p:nvSpPr>
          <p:spPr>
            <a:xfrm>
              <a:off x="8553236" y="3425955"/>
              <a:ext cx="53816" cy="32"/>
            </a:xfrm>
            <a:custGeom>
              <a:avLst/>
              <a:gdLst/>
              <a:ahLst/>
              <a:cxnLst/>
              <a:rect l="l" t="t" r="r" b="b"/>
              <a:pathLst>
                <a:path w="1679" h="1" fill="none" extrusionOk="0">
                  <a:moveTo>
                    <a:pt x="1" y="0"/>
                  </a:moveTo>
                  <a:lnTo>
                    <a:pt x="1679" y="0"/>
                  </a:lnTo>
                </a:path>
              </a:pathLst>
            </a:custGeom>
            <a:noFill/>
            <a:ln w="9525" cap="flat" cmpd="sng">
              <a:solidFill>
                <a:srgbClr val="B4818B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8"/>
            <p:cNvSpPr/>
            <p:nvPr/>
          </p:nvSpPr>
          <p:spPr>
            <a:xfrm>
              <a:off x="8632408" y="3451309"/>
              <a:ext cx="32" cy="53848"/>
            </a:xfrm>
            <a:custGeom>
              <a:avLst/>
              <a:gdLst/>
              <a:ahLst/>
              <a:cxnLst/>
              <a:rect l="l" t="t" r="r" b="b"/>
              <a:pathLst>
                <a:path w="1" h="1680" fill="none" extrusionOk="0">
                  <a:moveTo>
                    <a:pt x="1" y="1679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B4818B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8"/>
            <p:cNvSpPr/>
            <p:nvPr/>
          </p:nvSpPr>
          <p:spPr>
            <a:xfrm>
              <a:off x="8657794" y="3425955"/>
              <a:ext cx="53816" cy="32"/>
            </a:xfrm>
            <a:custGeom>
              <a:avLst/>
              <a:gdLst/>
              <a:ahLst/>
              <a:cxnLst/>
              <a:rect l="l" t="t" r="r" b="b"/>
              <a:pathLst>
                <a:path w="1679" h="1" fill="none" extrusionOk="0">
                  <a:moveTo>
                    <a:pt x="1679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4818B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9" name="Google Shape;649;p38"/>
          <p:cNvGrpSpPr/>
          <p:nvPr/>
        </p:nvGrpSpPr>
        <p:grpSpPr>
          <a:xfrm flipH="1">
            <a:off x="8040856" y="1033863"/>
            <a:ext cx="159400" cy="158374"/>
            <a:chOff x="8293380" y="3515288"/>
            <a:chExt cx="159400" cy="158374"/>
          </a:xfrm>
        </p:grpSpPr>
        <p:sp>
          <p:nvSpPr>
            <p:cNvPr id="650" name="Google Shape;650;p38"/>
            <p:cNvSpPr/>
            <p:nvPr/>
          </p:nvSpPr>
          <p:spPr>
            <a:xfrm>
              <a:off x="8373577" y="3515288"/>
              <a:ext cx="32" cy="52790"/>
            </a:xfrm>
            <a:custGeom>
              <a:avLst/>
              <a:gdLst/>
              <a:ahLst/>
              <a:cxnLst/>
              <a:rect l="l" t="t" r="r" b="b"/>
              <a:pathLst>
                <a:path w="1" h="1647" fill="none" extrusionOk="0">
                  <a:moveTo>
                    <a:pt x="0" y="0"/>
                  </a:moveTo>
                  <a:lnTo>
                    <a:pt x="0" y="1647"/>
                  </a:lnTo>
                </a:path>
              </a:pathLst>
            </a:custGeom>
            <a:noFill/>
            <a:ln w="9525" cap="flat" cmpd="sng">
              <a:solidFill>
                <a:srgbClr val="B4818B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8"/>
            <p:cNvSpPr/>
            <p:nvPr/>
          </p:nvSpPr>
          <p:spPr>
            <a:xfrm>
              <a:off x="8293380" y="3594459"/>
              <a:ext cx="53816" cy="32"/>
            </a:xfrm>
            <a:custGeom>
              <a:avLst/>
              <a:gdLst/>
              <a:ahLst/>
              <a:cxnLst/>
              <a:rect l="l" t="t" r="r" b="b"/>
              <a:pathLst>
                <a:path w="1679" h="1" fill="none" extrusionOk="0">
                  <a:moveTo>
                    <a:pt x="0" y="0"/>
                  </a:moveTo>
                  <a:lnTo>
                    <a:pt x="1679" y="0"/>
                  </a:lnTo>
                </a:path>
              </a:pathLst>
            </a:custGeom>
            <a:noFill/>
            <a:ln w="9525" cap="flat" cmpd="sng">
              <a:solidFill>
                <a:srgbClr val="B4818B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8"/>
            <p:cNvSpPr/>
            <p:nvPr/>
          </p:nvSpPr>
          <p:spPr>
            <a:xfrm>
              <a:off x="8373577" y="3619813"/>
              <a:ext cx="32" cy="53848"/>
            </a:xfrm>
            <a:custGeom>
              <a:avLst/>
              <a:gdLst/>
              <a:ahLst/>
              <a:cxnLst/>
              <a:rect l="l" t="t" r="r" b="b"/>
              <a:pathLst>
                <a:path w="1" h="1680" fill="none" extrusionOk="0">
                  <a:moveTo>
                    <a:pt x="0" y="1679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4818B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8"/>
            <p:cNvSpPr/>
            <p:nvPr/>
          </p:nvSpPr>
          <p:spPr>
            <a:xfrm>
              <a:off x="8398931" y="3594459"/>
              <a:ext cx="53848" cy="32"/>
            </a:xfrm>
            <a:custGeom>
              <a:avLst/>
              <a:gdLst/>
              <a:ahLst/>
              <a:cxnLst/>
              <a:rect l="l" t="t" r="r" b="b"/>
              <a:pathLst>
                <a:path w="1680" h="1" fill="none" extrusionOk="0">
                  <a:moveTo>
                    <a:pt x="1679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B4818B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4" name="Google Shape;654;p38"/>
          <p:cNvGrpSpPr/>
          <p:nvPr/>
        </p:nvGrpSpPr>
        <p:grpSpPr>
          <a:xfrm>
            <a:off x="1263731" y="789158"/>
            <a:ext cx="158374" cy="158374"/>
            <a:chOff x="8553236" y="3346783"/>
            <a:chExt cx="158374" cy="158374"/>
          </a:xfrm>
        </p:grpSpPr>
        <p:sp>
          <p:nvSpPr>
            <p:cNvPr id="655" name="Google Shape;655;p38"/>
            <p:cNvSpPr/>
            <p:nvPr/>
          </p:nvSpPr>
          <p:spPr>
            <a:xfrm>
              <a:off x="8632408" y="3346783"/>
              <a:ext cx="32" cy="53816"/>
            </a:xfrm>
            <a:custGeom>
              <a:avLst/>
              <a:gdLst/>
              <a:ahLst/>
              <a:cxnLst/>
              <a:rect l="l" t="t" r="r" b="b"/>
              <a:pathLst>
                <a:path w="1" h="1679" fill="none" extrusionOk="0">
                  <a:moveTo>
                    <a:pt x="1" y="0"/>
                  </a:moveTo>
                  <a:lnTo>
                    <a:pt x="1" y="1678"/>
                  </a:lnTo>
                </a:path>
              </a:pathLst>
            </a:custGeom>
            <a:noFill/>
            <a:ln w="9525" cap="flat" cmpd="sng">
              <a:solidFill>
                <a:srgbClr val="B4818B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8"/>
            <p:cNvSpPr/>
            <p:nvPr/>
          </p:nvSpPr>
          <p:spPr>
            <a:xfrm>
              <a:off x="8553236" y="3425955"/>
              <a:ext cx="53816" cy="32"/>
            </a:xfrm>
            <a:custGeom>
              <a:avLst/>
              <a:gdLst/>
              <a:ahLst/>
              <a:cxnLst/>
              <a:rect l="l" t="t" r="r" b="b"/>
              <a:pathLst>
                <a:path w="1679" h="1" fill="none" extrusionOk="0">
                  <a:moveTo>
                    <a:pt x="1" y="0"/>
                  </a:moveTo>
                  <a:lnTo>
                    <a:pt x="1679" y="0"/>
                  </a:lnTo>
                </a:path>
              </a:pathLst>
            </a:custGeom>
            <a:noFill/>
            <a:ln w="9525" cap="flat" cmpd="sng">
              <a:solidFill>
                <a:srgbClr val="B4818B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8"/>
            <p:cNvSpPr/>
            <p:nvPr/>
          </p:nvSpPr>
          <p:spPr>
            <a:xfrm>
              <a:off x="8632408" y="3451309"/>
              <a:ext cx="32" cy="53848"/>
            </a:xfrm>
            <a:custGeom>
              <a:avLst/>
              <a:gdLst/>
              <a:ahLst/>
              <a:cxnLst/>
              <a:rect l="l" t="t" r="r" b="b"/>
              <a:pathLst>
                <a:path w="1" h="1680" fill="none" extrusionOk="0">
                  <a:moveTo>
                    <a:pt x="1" y="1679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rgbClr val="B4818B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8"/>
            <p:cNvSpPr/>
            <p:nvPr/>
          </p:nvSpPr>
          <p:spPr>
            <a:xfrm>
              <a:off x="8657794" y="3425955"/>
              <a:ext cx="53816" cy="32"/>
            </a:xfrm>
            <a:custGeom>
              <a:avLst/>
              <a:gdLst/>
              <a:ahLst/>
              <a:cxnLst/>
              <a:rect l="l" t="t" r="r" b="b"/>
              <a:pathLst>
                <a:path w="1679" h="1" fill="none" extrusionOk="0">
                  <a:moveTo>
                    <a:pt x="1679" y="0"/>
                  </a:move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B4818B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9" name="Google Shape;659;p38"/>
          <p:cNvGrpSpPr/>
          <p:nvPr/>
        </p:nvGrpSpPr>
        <p:grpSpPr>
          <a:xfrm>
            <a:off x="1003875" y="1033863"/>
            <a:ext cx="159400" cy="158374"/>
            <a:chOff x="8293380" y="3515288"/>
            <a:chExt cx="159400" cy="158374"/>
          </a:xfrm>
        </p:grpSpPr>
        <p:sp>
          <p:nvSpPr>
            <p:cNvPr id="660" name="Google Shape;660;p38"/>
            <p:cNvSpPr/>
            <p:nvPr/>
          </p:nvSpPr>
          <p:spPr>
            <a:xfrm>
              <a:off x="8373577" y="3515288"/>
              <a:ext cx="32" cy="52790"/>
            </a:xfrm>
            <a:custGeom>
              <a:avLst/>
              <a:gdLst/>
              <a:ahLst/>
              <a:cxnLst/>
              <a:rect l="l" t="t" r="r" b="b"/>
              <a:pathLst>
                <a:path w="1" h="1647" fill="none" extrusionOk="0">
                  <a:moveTo>
                    <a:pt x="0" y="0"/>
                  </a:moveTo>
                  <a:lnTo>
                    <a:pt x="0" y="1647"/>
                  </a:lnTo>
                </a:path>
              </a:pathLst>
            </a:custGeom>
            <a:noFill/>
            <a:ln w="9525" cap="flat" cmpd="sng">
              <a:solidFill>
                <a:srgbClr val="B4818B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8"/>
            <p:cNvSpPr/>
            <p:nvPr/>
          </p:nvSpPr>
          <p:spPr>
            <a:xfrm>
              <a:off x="8293380" y="3594459"/>
              <a:ext cx="53816" cy="32"/>
            </a:xfrm>
            <a:custGeom>
              <a:avLst/>
              <a:gdLst/>
              <a:ahLst/>
              <a:cxnLst/>
              <a:rect l="l" t="t" r="r" b="b"/>
              <a:pathLst>
                <a:path w="1679" h="1" fill="none" extrusionOk="0">
                  <a:moveTo>
                    <a:pt x="0" y="0"/>
                  </a:moveTo>
                  <a:lnTo>
                    <a:pt x="1679" y="0"/>
                  </a:lnTo>
                </a:path>
              </a:pathLst>
            </a:custGeom>
            <a:noFill/>
            <a:ln w="9525" cap="flat" cmpd="sng">
              <a:solidFill>
                <a:srgbClr val="B4818B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8"/>
            <p:cNvSpPr/>
            <p:nvPr/>
          </p:nvSpPr>
          <p:spPr>
            <a:xfrm>
              <a:off x="8373577" y="3619813"/>
              <a:ext cx="32" cy="53848"/>
            </a:xfrm>
            <a:custGeom>
              <a:avLst/>
              <a:gdLst/>
              <a:ahLst/>
              <a:cxnLst/>
              <a:rect l="l" t="t" r="r" b="b"/>
              <a:pathLst>
                <a:path w="1" h="1680" fill="none" extrusionOk="0">
                  <a:moveTo>
                    <a:pt x="0" y="1679"/>
                  </a:moveTo>
                  <a:lnTo>
                    <a:pt x="0" y="1"/>
                  </a:lnTo>
                </a:path>
              </a:pathLst>
            </a:custGeom>
            <a:noFill/>
            <a:ln w="9525" cap="flat" cmpd="sng">
              <a:solidFill>
                <a:srgbClr val="B4818B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8"/>
            <p:cNvSpPr/>
            <p:nvPr/>
          </p:nvSpPr>
          <p:spPr>
            <a:xfrm>
              <a:off x="8398931" y="3594459"/>
              <a:ext cx="53848" cy="32"/>
            </a:xfrm>
            <a:custGeom>
              <a:avLst/>
              <a:gdLst/>
              <a:ahLst/>
              <a:cxnLst/>
              <a:rect l="l" t="t" r="r" b="b"/>
              <a:pathLst>
                <a:path w="1680" h="1" fill="none" extrusionOk="0">
                  <a:moveTo>
                    <a:pt x="1679" y="0"/>
                  </a:moveTo>
                  <a:lnTo>
                    <a:pt x="1" y="0"/>
                  </a:lnTo>
                </a:path>
              </a:pathLst>
            </a:custGeom>
            <a:noFill/>
            <a:ln w="9525" cap="flat" cmpd="sng">
              <a:solidFill>
                <a:srgbClr val="B4818B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4" name="Google Shape;664;p38"/>
          <p:cNvSpPr txBox="1"/>
          <p:nvPr/>
        </p:nvSpPr>
        <p:spPr>
          <a:xfrm>
            <a:off x="714600" y="1549050"/>
            <a:ext cx="7944600" cy="19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" u="sng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OTHER on Vimeo</a:t>
            </a:r>
            <a:r>
              <a:rPr lang="en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par Nabil Senhaji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Calibri"/>
              <a:buNone/>
            </a:pPr>
            <a:r>
              <a:rPr lang="en" u="sng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Glowee- Martell Home Encounters on Vimeo</a:t>
            </a:r>
            <a:r>
              <a:rPr lang="en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par Nabil Senhaji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Volvo, made by people : </a:t>
            </a:r>
            <a:r>
              <a:rPr lang="en" u="sng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https://vimeo.com/169691262</a:t>
            </a:r>
            <a:endParaRPr u="sng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Franco-maghrébines, portraits d’une nation française (par Nabil Senhaji et Leila Aoujdad):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Pitch : </a:t>
            </a:r>
            <a:r>
              <a:rPr lang="en" u="sng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https://www.youtube.com/watch?v=R5_jzbCdI8c</a:t>
            </a:r>
            <a:endParaRPr u="sng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Teaser : </a:t>
            </a:r>
            <a:r>
              <a:rPr lang="en" u="sng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https://www.youtube.com/watch?v=1hWoEjSo7FE</a:t>
            </a:r>
            <a:r>
              <a:rPr lang="en">
                <a:solidFill>
                  <a:srgbClr val="A36B7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>
              <a:solidFill>
                <a:srgbClr val="A36B7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B4818B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7"/>
          <p:cNvSpPr txBox="1">
            <a:spLocks noGrp="1"/>
          </p:cNvSpPr>
          <p:nvPr>
            <p:ph type="title" idx="2"/>
          </p:nvPr>
        </p:nvSpPr>
        <p:spPr>
          <a:xfrm>
            <a:off x="2068200" y="2166600"/>
            <a:ext cx="5007600" cy="81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/>
              <a:t>OCCASION</a:t>
            </a:r>
            <a:endParaRPr sz="5500"/>
          </a:p>
        </p:txBody>
      </p:sp>
      <p:sp>
        <p:nvSpPr>
          <p:cNvPr id="475" name="Google Shape;475;p27"/>
          <p:cNvSpPr/>
          <p:nvPr/>
        </p:nvSpPr>
        <p:spPr>
          <a:xfrm rot="-8747883" flipH="1">
            <a:off x="6652553" y="-1204444"/>
            <a:ext cx="4019829" cy="2017014"/>
          </a:xfrm>
          <a:custGeom>
            <a:avLst/>
            <a:gdLst/>
            <a:ahLst/>
            <a:cxnLst/>
            <a:rect l="l" t="t" r="r" b="b"/>
            <a:pathLst>
              <a:path w="125411" h="62927" fill="none" extrusionOk="0">
                <a:moveTo>
                  <a:pt x="254" y="62926"/>
                </a:moveTo>
                <a:cubicBezTo>
                  <a:pt x="1" y="28249"/>
                  <a:pt x="28028" y="0"/>
                  <a:pt x="62706" y="0"/>
                </a:cubicBezTo>
                <a:cubicBezTo>
                  <a:pt x="97383" y="0"/>
                  <a:pt x="125410" y="28249"/>
                  <a:pt x="125157" y="62926"/>
                </a:cubicBez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27"/>
          <p:cNvSpPr/>
          <p:nvPr/>
        </p:nvSpPr>
        <p:spPr>
          <a:xfrm rot="-8747813" flipH="1">
            <a:off x="6064766" y="-1060584"/>
            <a:ext cx="4865259" cy="2221308"/>
          </a:xfrm>
          <a:custGeom>
            <a:avLst/>
            <a:gdLst/>
            <a:ahLst/>
            <a:cxnLst/>
            <a:rect l="l" t="t" r="r" b="b"/>
            <a:pathLst>
              <a:path w="125411" h="62927" fill="none" extrusionOk="0">
                <a:moveTo>
                  <a:pt x="254" y="62926"/>
                </a:moveTo>
                <a:cubicBezTo>
                  <a:pt x="1" y="28249"/>
                  <a:pt x="28028" y="0"/>
                  <a:pt x="62706" y="0"/>
                </a:cubicBezTo>
                <a:cubicBezTo>
                  <a:pt x="97383" y="0"/>
                  <a:pt x="125410" y="28249"/>
                  <a:pt x="125157" y="62926"/>
                </a:cubicBez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8"/>
          <p:cNvSpPr txBox="1">
            <a:spLocks noGrp="1"/>
          </p:cNvSpPr>
          <p:nvPr>
            <p:ph type="title" idx="2"/>
          </p:nvPr>
        </p:nvSpPr>
        <p:spPr>
          <a:xfrm>
            <a:off x="720000" y="681425"/>
            <a:ext cx="2543400" cy="55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1100"/>
              <a:buFont typeface="Arial"/>
              <a:buNone/>
            </a:pPr>
            <a:r>
              <a:rPr lang="en"/>
              <a:t>“Améliorer l’impact RSE à travers un film et des portraits”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E6976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482" name="Google Shape;482;p28"/>
          <p:cNvSpPr txBox="1">
            <a:spLocks noGrp="1"/>
          </p:cNvSpPr>
          <p:nvPr>
            <p:ph type="title"/>
          </p:nvPr>
        </p:nvSpPr>
        <p:spPr>
          <a:xfrm>
            <a:off x="720000" y="3517450"/>
            <a:ext cx="3204000" cy="12984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 film et les portraits sont deux outils qui ont pour but de renforcer votre image, votre message et leur portée.</a:t>
            </a:r>
            <a:endParaRPr/>
          </a:p>
        </p:txBody>
      </p:sp>
      <p:pic>
        <p:nvPicPr>
          <p:cNvPr id="483" name="Google Shape;48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8950" y="681425"/>
            <a:ext cx="4037878" cy="2691251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28"/>
          <p:cNvSpPr/>
          <p:nvPr/>
        </p:nvSpPr>
        <p:spPr>
          <a:xfrm rot="381537" flipH="1">
            <a:off x="6163935" y="4437694"/>
            <a:ext cx="4019698" cy="2016949"/>
          </a:xfrm>
          <a:custGeom>
            <a:avLst/>
            <a:gdLst/>
            <a:ahLst/>
            <a:cxnLst/>
            <a:rect l="l" t="t" r="r" b="b"/>
            <a:pathLst>
              <a:path w="125411" h="62927" fill="none" extrusionOk="0">
                <a:moveTo>
                  <a:pt x="254" y="62926"/>
                </a:moveTo>
                <a:cubicBezTo>
                  <a:pt x="1" y="28249"/>
                  <a:pt x="28028" y="0"/>
                  <a:pt x="62706" y="0"/>
                </a:cubicBezTo>
                <a:cubicBezTo>
                  <a:pt x="97383" y="0"/>
                  <a:pt x="125410" y="28249"/>
                  <a:pt x="125157" y="62926"/>
                </a:cubicBez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28"/>
          <p:cNvSpPr/>
          <p:nvPr/>
        </p:nvSpPr>
        <p:spPr>
          <a:xfrm rot="381830" flipH="1">
            <a:off x="5772161" y="4040779"/>
            <a:ext cx="4865200" cy="2221323"/>
          </a:xfrm>
          <a:custGeom>
            <a:avLst/>
            <a:gdLst/>
            <a:ahLst/>
            <a:cxnLst/>
            <a:rect l="l" t="t" r="r" b="b"/>
            <a:pathLst>
              <a:path w="125411" h="62927" fill="none" extrusionOk="0">
                <a:moveTo>
                  <a:pt x="254" y="62926"/>
                </a:moveTo>
                <a:cubicBezTo>
                  <a:pt x="1" y="28249"/>
                  <a:pt x="28028" y="0"/>
                  <a:pt x="62706" y="0"/>
                </a:cubicBezTo>
                <a:cubicBezTo>
                  <a:pt x="97383" y="0"/>
                  <a:pt x="125410" y="28249"/>
                  <a:pt x="125157" y="62926"/>
                </a:cubicBez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9"/>
          <p:cNvSpPr txBox="1">
            <a:spLocks noGrp="1"/>
          </p:cNvSpPr>
          <p:nvPr>
            <p:ph type="title" idx="2"/>
          </p:nvPr>
        </p:nvSpPr>
        <p:spPr>
          <a:xfrm>
            <a:off x="720000" y="681425"/>
            <a:ext cx="5007600" cy="55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IMPACT DU FILM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491" name="Google Shape;491;p29"/>
          <p:cNvSpPr txBox="1">
            <a:spLocks noGrp="1"/>
          </p:cNvSpPr>
          <p:nvPr>
            <p:ph type="title"/>
          </p:nvPr>
        </p:nvSpPr>
        <p:spPr>
          <a:xfrm>
            <a:off x="720000" y="1566725"/>
            <a:ext cx="7377000" cy="290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Valoriser vos valeurs, votre « marque employeur » et renforcer votre vision 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Rassurer et recruter de nouveaux investisseurs / donateurs / mécènes</a:t>
            </a:r>
            <a:endParaRPr sz="1600"/>
          </a:p>
          <a:p>
            <a:pPr marL="457200" lvl="0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Renforcer votre communication sur les réseaux sociaux et autres plateformes</a:t>
            </a:r>
            <a:endParaRPr sz="1600"/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1600"/>
              </a:spcAft>
              <a:buNone/>
            </a:pPr>
            <a:endParaRPr sz="1600"/>
          </a:p>
        </p:txBody>
      </p:sp>
      <p:grpSp>
        <p:nvGrpSpPr>
          <p:cNvPr id="492" name="Google Shape;492;p29"/>
          <p:cNvGrpSpPr/>
          <p:nvPr/>
        </p:nvGrpSpPr>
        <p:grpSpPr>
          <a:xfrm flipH="1">
            <a:off x="8773493" y="740765"/>
            <a:ext cx="92411" cy="3115358"/>
            <a:chOff x="582665" y="1317730"/>
            <a:chExt cx="184822" cy="6230717"/>
          </a:xfrm>
        </p:grpSpPr>
        <p:sp>
          <p:nvSpPr>
            <p:cNvPr id="493" name="Google Shape;493;p29"/>
            <p:cNvSpPr/>
            <p:nvPr/>
          </p:nvSpPr>
          <p:spPr>
            <a:xfrm>
              <a:off x="582665" y="1317730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1"/>
                  </a:moveTo>
                  <a:lnTo>
                    <a:pt x="1" y="381"/>
                  </a:lnTo>
                  <a:lnTo>
                    <a:pt x="2883" y="381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B4818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9"/>
            <p:cNvSpPr/>
            <p:nvPr/>
          </p:nvSpPr>
          <p:spPr>
            <a:xfrm>
              <a:off x="582665" y="1725833"/>
              <a:ext cx="184822" cy="26412"/>
            </a:xfrm>
            <a:custGeom>
              <a:avLst/>
              <a:gdLst/>
              <a:ahLst/>
              <a:cxnLst/>
              <a:rect l="l" t="t" r="r" b="b"/>
              <a:pathLst>
                <a:path w="2883" h="412" extrusionOk="0">
                  <a:moveTo>
                    <a:pt x="1" y="0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B4818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9"/>
            <p:cNvSpPr/>
            <p:nvPr/>
          </p:nvSpPr>
          <p:spPr>
            <a:xfrm>
              <a:off x="582665" y="2097331"/>
              <a:ext cx="184822" cy="26476"/>
            </a:xfrm>
            <a:custGeom>
              <a:avLst/>
              <a:gdLst/>
              <a:ahLst/>
              <a:cxnLst/>
              <a:rect l="l" t="t" r="r" b="b"/>
              <a:pathLst>
                <a:path w="2883" h="413" extrusionOk="0">
                  <a:moveTo>
                    <a:pt x="1" y="0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B4818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9"/>
            <p:cNvSpPr/>
            <p:nvPr/>
          </p:nvSpPr>
          <p:spPr>
            <a:xfrm>
              <a:off x="582665" y="2468829"/>
              <a:ext cx="184822" cy="26476"/>
            </a:xfrm>
            <a:custGeom>
              <a:avLst/>
              <a:gdLst/>
              <a:ahLst/>
              <a:cxnLst/>
              <a:rect l="l" t="t" r="r" b="b"/>
              <a:pathLst>
                <a:path w="2883" h="413" extrusionOk="0">
                  <a:moveTo>
                    <a:pt x="1" y="1"/>
                  </a:moveTo>
                  <a:lnTo>
                    <a:pt x="1" y="413"/>
                  </a:lnTo>
                  <a:lnTo>
                    <a:pt x="2883" y="413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B4818B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9"/>
            <p:cNvSpPr/>
            <p:nvPr/>
          </p:nvSpPr>
          <p:spPr>
            <a:xfrm>
              <a:off x="582665" y="2876932"/>
              <a:ext cx="184822" cy="26476"/>
            </a:xfrm>
            <a:custGeom>
              <a:avLst/>
              <a:gdLst/>
              <a:ahLst/>
              <a:cxnLst/>
              <a:rect l="l" t="t" r="r" b="b"/>
              <a:pathLst>
                <a:path w="2883" h="413" extrusionOk="0">
                  <a:moveTo>
                    <a:pt x="1" y="0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F6B1A1">
                <a:alpha val="45540"/>
              </a:srgbClr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9"/>
            <p:cNvSpPr/>
            <p:nvPr/>
          </p:nvSpPr>
          <p:spPr>
            <a:xfrm>
              <a:off x="582665" y="3248430"/>
              <a:ext cx="184822" cy="26476"/>
            </a:xfrm>
            <a:custGeom>
              <a:avLst/>
              <a:gdLst/>
              <a:ahLst/>
              <a:cxnLst/>
              <a:rect l="l" t="t" r="r" b="b"/>
              <a:pathLst>
                <a:path w="288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F6B1A1">
                <a:alpha val="45540"/>
              </a:srgbClr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9"/>
            <p:cNvSpPr/>
            <p:nvPr/>
          </p:nvSpPr>
          <p:spPr>
            <a:xfrm>
              <a:off x="582665" y="3658520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1"/>
                  </a:moveTo>
                  <a:lnTo>
                    <a:pt x="1" y="381"/>
                  </a:lnTo>
                  <a:lnTo>
                    <a:pt x="2883" y="381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F6B1A1">
                <a:alpha val="45540"/>
              </a:srgbClr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9"/>
            <p:cNvSpPr/>
            <p:nvPr/>
          </p:nvSpPr>
          <p:spPr>
            <a:xfrm>
              <a:off x="582665" y="4030082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2883" y="380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F6B1A1">
                <a:alpha val="45540"/>
              </a:srgbClr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9"/>
            <p:cNvSpPr/>
            <p:nvPr/>
          </p:nvSpPr>
          <p:spPr>
            <a:xfrm>
              <a:off x="582665" y="4438121"/>
              <a:ext cx="184822" cy="26476"/>
            </a:xfrm>
            <a:custGeom>
              <a:avLst/>
              <a:gdLst/>
              <a:ahLst/>
              <a:cxnLst/>
              <a:rect l="l" t="t" r="r" b="b"/>
              <a:pathLst>
                <a:path w="288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F6B1A1">
                <a:alpha val="45540"/>
              </a:srgbClr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9"/>
            <p:cNvSpPr/>
            <p:nvPr/>
          </p:nvSpPr>
          <p:spPr>
            <a:xfrm>
              <a:off x="582665" y="4809683"/>
              <a:ext cx="184822" cy="26412"/>
            </a:xfrm>
            <a:custGeom>
              <a:avLst/>
              <a:gdLst/>
              <a:ahLst/>
              <a:cxnLst/>
              <a:rect l="l" t="t" r="r" b="b"/>
              <a:pathLst>
                <a:path w="2883" h="412" extrusionOk="0">
                  <a:moveTo>
                    <a:pt x="1" y="0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F6B1A1">
                <a:alpha val="45540"/>
              </a:srgbClr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9"/>
            <p:cNvSpPr/>
            <p:nvPr/>
          </p:nvSpPr>
          <p:spPr>
            <a:xfrm>
              <a:off x="582665" y="5181181"/>
              <a:ext cx="184822" cy="26476"/>
            </a:xfrm>
            <a:custGeom>
              <a:avLst/>
              <a:gdLst/>
              <a:ahLst/>
              <a:cxnLst/>
              <a:rect l="l" t="t" r="r" b="b"/>
              <a:pathLst>
                <a:path w="288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F6B1A1">
                <a:alpha val="45540"/>
              </a:srgbClr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9"/>
            <p:cNvSpPr/>
            <p:nvPr/>
          </p:nvSpPr>
          <p:spPr>
            <a:xfrm>
              <a:off x="582665" y="5591271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1"/>
                  </a:moveTo>
                  <a:lnTo>
                    <a:pt x="1" y="381"/>
                  </a:lnTo>
                  <a:lnTo>
                    <a:pt x="2883" y="381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F6B1A1">
                <a:alpha val="45540"/>
              </a:srgbClr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9"/>
            <p:cNvSpPr/>
            <p:nvPr/>
          </p:nvSpPr>
          <p:spPr>
            <a:xfrm>
              <a:off x="582665" y="5962833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2883" y="380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F6B1A1">
                <a:alpha val="45540"/>
              </a:srgbClr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9"/>
            <p:cNvSpPr/>
            <p:nvPr/>
          </p:nvSpPr>
          <p:spPr>
            <a:xfrm>
              <a:off x="582665" y="6370872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1"/>
                  </a:moveTo>
                  <a:lnTo>
                    <a:pt x="1" y="381"/>
                  </a:lnTo>
                  <a:lnTo>
                    <a:pt x="2883" y="381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F6B1A1">
                <a:alpha val="45540"/>
              </a:srgbClr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9"/>
            <p:cNvSpPr/>
            <p:nvPr/>
          </p:nvSpPr>
          <p:spPr>
            <a:xfrm>
              <a:off x="582665" y="6742370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1"/>
                  </a:moveTo>
                  <a:lnTo>
                    <a:pt x="1" y="381"/>
                  </a:lnTo>
                  <a:lnTo>
                    <a:pt x="2883" y="381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F6B1A1">
                <a:alpha val="45540"/>
              </a:srgbClr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9"/>
            <p:cNvSpPr/>
            <p:nvPr/>
          </p:nvSpPr>
          <p:spPr>
            <a:xfrm>
              <a:off x="582665" y="7113932"/>
              <a:ext cx="184822" cy="24425"/>
            </a:xfrm>
            <a:custGeom>
              <a:avLst/>
              <a:gdLst/>
              <a:ahLst/>
              <a:cxnLst/>
              <a:rect l="l" t="t" r="r" b="b"/>
              <a:pathLst>
                <a:path w="2883" h="381" extrusionOk="0">
                  <a:moveTo>
                    <a:pt x="1" y="0"/>
                  </a:moveTo>
                  <a:lnTo>
                    <a:pt x="1" y="380"/>
                  </a:lnTo>
                  <a:lnTo>
                    <a:pt x="2883" y="380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F6B1A1">
                <a:alpha val="45540"/>
              </a:srgbClr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9"/>
            <p:cNvSpPr/>
            <p:nvPr/>
          </p:nvSpPr>
          <p:spPr>
            <a:xfrm>
              <a:off x="582665" y="7521971"/>
              <a:ext cx="184822" cy="26476"/>
            </a:xfrm>
            <a:custGeom>
              <a:avLst/>
              <a:gdLst/>
              <a:ahLst/>
              <a:cxnLst/>
              <a:rect l="l" t="t" r="r" b="b"/>
              <a:pathLst>
                <a:path w="2883" h="413" extrusionOk="0">
                  <a:moveTo>
                    <a:pt x="1" y="1"/>
                  </a:moveTo>
                  <a:lnTo>
                    <a:pt x="1" y="412"/>
                  </a:lnTo>
                  <a:lnTo>
                    <a:pt x="2883" y="412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F6B1A1">
                <a:alpha val="45540"/>
              </a:srgbClr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0" name="Google Shape;510;p29"/>
          <p:cNvSpPr/>
          <p:nvPr/>
        </p:nvSpPr>
        <p:spPr>
          <a:xfrm>
            <a:off x="8355680" y="4495158"/>
            <a:ext cx="32" cy="53816"/>
          </a:xfrm>
          <a:custGeom>
            <a:avLst/>
            <a:gdLst/>
            <a:ahLst/>
            <a:cxnLst/>
            <a:rect l="l" t="t" r="r" b="b"/>
            <a:pathLst>
              <a:path w="1" h="1679" fill="none" extrusionOk="0">
                <a:moveTo>
                  <a:pt x="1" y="0"/>
                </a:moveTo>
                <a:lnTo>
                  <a:pt x="1" y="1678"/>
                </a:ln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29"/>
          <p:cNvSpPr/>
          <p:nvPr/>
        </p:nvSpPr>
        <p:spPr>
          <a:xfrm>
            <a:off x="8276508" y="4574330"/>
            <a:ext cx="53816" cy="32"/>
          </a:xfrm>
          <a:custGeom>
            <a:avLst/>
            <a:gdLst/>
            <a:ahLst/>
            <a:cxnLst/>
            <a:rect l="l" t="t" r="r" b="b"/>
            <a:pathLst>
              <a:path w="1679" h="1" fill="none" extrusionOk="0">
                <a:moveTo>
                  <a:pt x="1" y="0"/>
                </a:moveTo>
                <a:lnTo>
                  <a:pt x="1679" y="0"/>
                </a:ln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29"/>
          <p:cNvSpPr/>
          <p:nvPr/>
        </p:nvSpPr>
        <p:spPr>
          <a:xfrm>
            <a:off x="8355680" y="4599684"/>
            <a:ext cx="32" cy="53848"/>
          </a:xfrm>
          <a:custGeom>
            <a:avLst/>
            <a:gdLst/>
            <a:ahLst/>
            <a:cxnLst/>
            <a:rect l="l" t="t" r="r" b="b"/>
            <a:pathLst>
              <a:path w="1" h="1680" fill="none" extrusionOk="0">
                <a:moveTo>
                  <a:pt x="1" y="1679"/>
                </a:moveTo>
                <a:lnTo>
                  <a:pt x="1" y="1"/>
                </a:ln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29"/>
          <p:cNvSpPr/>
          <p:nvPr/>
        </p:nvSpPr>
        <p:spPr>
          <a:xfrm>
            <a:off x="8381066" y="4574330"/>
            <a:ext cx="53816" cy="32"/>
          </a:xfrm>
          <a:custGeom>
            <a:avLst/>
            <a:gdLst/>
            <a:ahLst/>
            <a:cxnLst/>
            <a:rect l="l" t="t" r="r" b="b"/>
            <a:pathLst>
              <a:path w="1679" h="1" fill="none" extrusionOk="0">
                <a:moveTo>
                  <a:pt x="1679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29"/>
          <p:cNvSpPr/>
          <p:nvPr/>
        </p:nvSpPr>
        <p:spPr>
          <a:xfrm>
            <a:off x="8096849" y="4663663"/>
            <a:ext cx="32" cy="52790"/>
          </a:xfrm>
          <a:custGeom>
            <a:avLst/>
            <a:gdLst/>
            <a:ahLst/>
            <a:cxnLst/>
            <a:rect l="l" t="t" r="r" b="b"/>
            <a:pathLst>
              <a:path w="1" h="1647" fill="none" extrusionOk="0">
                <a:moveTo>
                  <a:pt x="0" y="0"/>
                </a:moveTo>
                <a:lnTo>
                  <a:pt x="0" y="1647"/>
                </a:ln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29"/>
          <p:cNvSpPr/>
          <p:nvPr/>
        </p:nvSpPr>
        <p:spPr>
          <a:xfrm>
            <a:off x="8016652" y="4742834"/>
            <a:ext cx="53816" cy="32"/>
          </a:xfrm>
          <a:custGeom>
            <a:avLst/>
            <a:gdLst/>
            <a:ahLst/>
            <a:cxnLst/>
            <a:rect l="l" t="t" r="r" b="b"/>
            <a:pathLst>
              <a:path w="1679" h="1" fill="none" extrusionOk="0">
                <a:moveTo>
                  <a:pt x="0" y="0"/>
                </a:moveTo>
                <a:lnTo>
                  <a:pt x="1679" y="0"/>
                </a:ln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29"/>
          <p:cNvSpPr/>
          <p:nvPr/>
        </p:nvSpPr>
        <p:spPr>
          <a:xfrm>
            <a:off x="8096849" y="4768188"/>
            <a:ext cx="32" cy="53848"/>
          </a:xfrm>
          <a:custGeom>
            <a:avLst/>
            <a:gdLst/>
            <a:ahLst/>
            <a:cxnLst/>
            <a:rect l="l" t="t" r="r" b="b"/>
            <a:pathLst>
              <a:path w="1" h="1680" fill="none" extrusionOk="0">
                <a:moveTo>
                  <a:pt x="0" y="1679"/>
                </a:moveTo>
                <a:lnTo>
                  <a:pt x="0" y="1"/>
                </a:ln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9"/>
          <p:cNvSpPr/>
          <p:nvPr/>
        </p:nvSpPr>
        <p:spPr>
          <a:xfrm>
            <a:off x="8122204" y="4742834"/>
            <a:ext cx="53848" cy="32"/>
          </a:xfrm>
          <a:custGeom>
            <a:avLst/>
            <a:gdLst/>
            <a:ahLst/>
            <a:cxnLst/>
            <a:rect l="l" t="t" r="r" b="b"/>
            <a:pathLst>
              <a:path w="1680" h="1" fill="none" extrusionOk="0">
                <a:moveTo>
                  <a:pt x="1679" y="0"/>
                </a:moveTo>
                <a:lnTo>
                  <a:pt x="1" y="0"/>
                </a:ln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30"/>
          <p:cNvSpPr txBox="1">
            <a:spLocks noGrp="1"/>
          </p:cNvSpPr>
          <p:nvPr>
            <p:ph type="title"/>
          </p:nvPr>
        </p:nvSpPr>
        <p:spPr>
          <a:xfrm>
            <a:off x="1634400" y="2973000"/>
            <a:ext cx="6585600" cy="55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rPr>
              <a:t>“Voir, c’est croire”</a:t>
            </a:r>
            <a:endParaRPr>
              <a:solidFill>
                <a:schemeClr val="accent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23" name="Google Shape;523;p30"/>
          <p:cNvSpPr txBox="1">
            <a:spLocks noGrp="1"/>
          </p:cNvSpPr>
          <p:nvPr>
            <p:ph type="title" idx="2"/>
          </p:nvPr>
        </p:nvSpPr>
        <p:spPr>
          <a:xfrm>
            <a:off x="1635000" y="3600000"/>
            <a:ext cx="47484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—Déclaration de Femmes et Diversité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524" name="Google Shape;524;p30"/>
          <p:cNvSpPr txBox="1"/>
          <p:nvPr/>
        </p:nvSpPr>
        <p:spPr>
          <a:xfrm>
            <a:off x="1634400" y="885250"/>
            <a:ext cx="6585600" cy="18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>
                <a:solidFill>
                  <a:schemeClr val="dk1"/>
                </a:solidFill>
                <a:latin typeface="Playfair Display Black"/>
                <a:ea typeface="Playfair Display Black"/>
                <a:cs typeface="Playfair Display Black"/>
                <a:sym typeface="Playfair Display Black"/>
              </a:rPr>
              <a:t>NOTRE APPROCHER</a:t>
            </a:r>
            <a:endParaRPr sz="5500"/>
          </a:p>
        </p:txBody>
      </p:sp>
      <p:sp>
        <p:nvSpPr>
          <p:cNvPr id="525" name="Google Shape;525;p30"/>
          <p:cNvSpPr/>
          <p:nvPr/>
        </p:nvSpPr>
        <p:spPr>
          <a:xfrm rot="8100000" flipH="1">
            <a:off x="-1196001" y="-403980"/>
            <a:ext cx="3114849" cy="1488617"/>
          </a:xfrm>
          <a:custGeom>
            <a:avLst/>
            <a:gdLst/>
            <a:ahLst/>
            <a:cxnLst/>
            <a:rect l="l" t="t" r="r" b="b"/>
            <a:pathLst>
              <a:path w="125411" h="62927" fill="none" extrusionOk="0">
                <a:moveTo>
                  <a:pt x="254" y="62926"/>
                </a:moveTo>
                <a:cubicBezTo>
                  <a:pt x="1" y="28249"/>
                  <a:pt x="28028" y="0"/>
                  <a:pt x="62706" y="0"/>
                </a:cubicBezTo>
                <a:cubicBezTo>
                  <a:pt x="97383" y="0"/>
                  <a:pt x="125410" y="28249"/>
                  <a:pt x="125157" y="62926"/>
                </a:cubicBez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31"/>
          <p:cNvSpPr txBox="1">
            <a:spLocks noGrp="1"/>
          </p:cNvSpPr>
          <p:nvPr>
            <p:ph type="title"/>
          </p:nvPr>
        </p:nvSpPr>
        <p:spPr>
          <a:xfrm>
            <a:off x="720000" y="681425"/>
            <a:ext cx="7714800" cy="55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L’ANGLE POUR VOTRE FILM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31"/>
          <p:cNvSpPr/>
          <p:nvPr/>
        </p:nvSpPr>
        <p:spPr>
          <a:xfrm rot="-5400000" flipH="1">
            <a:off x="6929577" y="1618796"/>
            <a:ext cx="4019736" cy="2016968"/>
          </a:xfrm>
          <a:custGeom>
            <a:avLst/>
            <a:gdLst/>
            <a:ahLst/>
            <a:cxnLst/>
            <a:rect l="l" t="t" r="r" b="b"/>
            <a:pathLst>
              <a:path w="125411" h="62927" fill="none" extrusionOk="0">
                <a:moveTo>
                  <a:pt x="254" y="62926"/>
                </a:moveTo>
                <a:cubicBezTo>
                  <a:pt x="1" y="28249"/>
                  <a:pt x="28028" y="0"/>
                  <a:pt x="62706" y="0"/>
                </a:cubicBezTo>
                <a:cubicBezTo>
                  <a:pt x="97383" y="0"/>
                  <a:pt x="125410" y="28249"/>
                  <a:pt x="125157" y="62926"/>
                </a:cubicBez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31"/>
          <p:cNvSpPr/>
          <p:nvPr/>
        </p:nvSpPr>
        <p:spPr>
          <a:xfrm rot="-5400000" flipH="1">
            <a:off x="6303485" y="1380540"/>
            <a:ext cx="4969411" cy="2493482"/>
          </a:xfrm>
          <a:custGeom>
            <a:avLst/>
            <a:gdLst/>
            <a:ahLst/>
            <a:cxnLst/>
            <a:rect l="l" t="t" r="r" b="b"/>
            <a:pathLst>
              <a:path w="125411" h="62927" fill="none" extrusionOk="0">
                <a:moveTo>
                  <a:pt x="254" y="62926"/>
                </a:moveTo>
                <a:cubicBezTo>
                  <a:pt x="1" y="28249"/>
                  <a:pt x="28028" y="0"/>
                  <a:pt x="62706" y="0"/>
                </a:cubicBezTo>
                <a:cubicBezTo>
                  <a:pt x="97383" y="0"/>
                  <a:pt x="125410" y="28249"/>
                  <a:pt x="125157" y="62926"/>
                </a:cubicBez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31"/>
          <p:cNvSpPr txBox="1">
            <a:spLocks noGrp="1"/>
          </p:cNvSpPr>
          <p:nvPr>
            <p:ph type="subTitle" idx="4294967295"/>
          </p:nvPr>
        </p:nvSpPr>
        <p:spPr>
          <a:xfrm>
            <a:off x="720000" y="1851925"/>
            <a:ext cx="7108500" cy="188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S’engager pour une</a:t>
            </a:r>
            <a:r>
              <a:rPr lang="en">
                <a:solidFill>
                  <a:schemeClr val="accent2"/>
                </a:solidFill>
              </a:rPr>
              <a:t> société plus inclusive</a:t>
            </a:r>
            <a:endParaRPr>
              <a:solidFill>
                <a:srgbClr val="B4727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Déconstruire les </a:t>
            </a:r>
            <a:r>
              <a:rPr lang="en">
                <a:solidFill>
                  <a:schemeClr val="accent2"/>
                </a:solidFill>
              </a:rPr>
              <a:t>clichés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Mettre en lumière des </a:t>
            </a:r>
            <a:r>
              <a:rPr lang="en">
                <a:solidFill>
                  <a:schemeClr val="accent2"/>
                </a:solidFill>
              </a:rPr>
              <a:t>modèles inspirants</a:t>
            </a:r>
            <a:endParaRPr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Promouvoir la </a:t>
            </a:r>
            <a:r>
              <a:rPr lang="en">
                <a:solidFill>
                  <a:schemeClr val="accent2"/>
                </a:solidFill>
              </a:rPr>
              <a:t>cohésion sociale</a:t>
            </a:r>
            <a:r>
              <a:rPr lang="en"/>
              <a:t> et le </a:t>
            </a:r>
            <a:r>
              <a:rPr lang="en">
                <a:solidFill>
                  <a:schemeClr val="accent2"/>
                </a:solidFill>
              </a:rPr>
              <a:t>dialogue des cultures</a:t>
            </a:r>
            <a:endParaRPr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32"/>
          <p:cNvSpPr txBox="1">
            <a:spLocks noGrp="1"/>
          </p:cNvSpPr>
          <p:nvPr>
            <p:ph type="title" idx="2"/>
          </p:nvPr>
        </p:nvSpPr>
        <p:spPr>
          <a:xfrm>
            <a:off x="720000" y="681425"/>
            <a:ext cx="5847300" cy="55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 QUOI CONSISTE LE FILM</a:t>
            </a:r>
            <a:endParaRPr/>
          </a:p>
        </p:txBody>
      </p:sp>
      <p:sp>
        <p:nvSpPr>
          <p:cNvPr id="539" name="Google Shape;539;p32"/>
          <p:cNvSpPr txBox="1">
            <a:spLocks noGrp="1"/>
          </p:cNvSpPr>
          <p:nvPr>
            <p:ph type="title"/>
          </p:nvPr>
        </p:nvSpPr>
        <p:spPr>
          <a:xfrm>
            <a:off x="720000" y="1642925"/>
            <a:ext cx="6808500" cy="259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 2-3 minutes, croisons les témoignages des collaborateurs qui, individuellement et collectivement, reflètent la réalité de la société de demain avec la vision du dirigeant, Hervé Legros.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AJOUTE PHOTO DE LE CEO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32"/>
          <p:cNvSpPr/>
          <p:nvPr/>
        </p:nvSpPr>
        <p:spPr>
          <a:xfrm rot="-4579222" flipH="1">
            <a:off x="6689823" y="4532495"/>
            <a:ext cx="4019636" cy="2016918"/>
          </a:xfrm>
          <a:custGeom>
            <a:avLst/>
            <a:gdLst/>
            <a:ahLst/>
            <a:cxnLst/>
            <a:rect l="l" t="t" r="r" b="b"/>
            <a:pathLst>
              <a:path w="125411" h="62927" fill="none" extrusionOk="0">
                <a:moveTo>
                  <a:pt x="254" y="62926"/>
                </a:moveTo>
                <a:cubicBezTo>
                  <a:pt x="1" y="28249"/>
                  <a:pt x="28028" y="0"/>
                  <a:pt x="62706" y="0"/>
                </a:cubicBezTo>
                <a:cubicBezTo>
                  <a:pt x="97383" y="0"/>
                  <a:pt x="125410" y="28249"/>
                  <a:pt x="125157" y="62926"/>
                </a:cubicBez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32"/>
          <p:cNvSpPr/>
          <p:nvPr/>
        </p:nvSpPr>
        <p:spPr>
          <a:xfrm rot="-4579289" flipH="1">
            <a:off x="6068079" y="4258449"/>
            <a:ext cx="4969263" cy="2493408"/>
          </a:xfrm>
          <a:custGeom>
            <a:avLst/>
            <a:gdLst/>
            <a:ahLst/>
            <a:cxnLst/>
            <a:rect l="l" t="t" r="r" b="b"/>
            <a:pathLst>
              <a:path w="125411" h="62927" fill="none" extrusionOk="0">
                <a:moveTo>
                  <a:pt x="254" y="62926"/>
                </a:moveTo>
                <a:cubicBezTo>
                  <a:pt x="1" y="28249"/>
                  <a:pt x="28028" y="0"/>
                  <a:pt x="62706" y="0"/>
                </a:cubicBezTo>
                <a:cubicBezTo>
                  <a:pt x="97383" y="0"/>
                  <a:pt x="125410" y="28249"/>
                  <a:pt x="125157" y="62926"/>
                </a:cubicBez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32"/>
          <p:cNvSpPr/>
          <p:nvPr/>
        </p:nvSpPr>
        <p:spPr>
          <a:xfrm>
            <a:off x="-25900" y="379775"/>
            <a:ext cx="405600" cy="5860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32"/>
          <p:cNvSpPr/>
          <p:nvPr/>
        </p:nvSpPr>
        <p:spPr>
          <a:xfrm rot="4804445" flipH="1">
            <a:off x="-2106823" y="4696789"/>
            <a:ext cx="4019708" cy="2016954"/>
          </a:xfrm>
          <a:custGeom>
            <a:avLst/>
            <a:gdLst/>
            <a:ahLst/>
            <a:cxnLst/>
            <a:rect l="l" t="t" r="r" b="b"/>
            <a:pathLst>
              <a:path w="125411" h="62927" fill="none" extrusionOk="0">
                <a:moveTo>
                  <a:pt x="254" y="62926"/>
                </a:moveTo>
                <a:cubicBezTo>
                  <a:pt x="1" y="28249"/>
                  <a:pt x="28028" y="0"/>
                  <a:pt x="62706" y="0"/>
                </a:cubicBezTo>
                <a:cubicBezTo>
                  <a:pt x="97383" y="0"/>
                  <a:pt x="125410" y="28249"/>
                  <a:pt x="125157" y="62926"/>
                </a:cubicBez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32"/>
          <p:cNvSpPr/>
          <p:nvPr/>
        </p:nvSpPr>
        <p:spPr>
          <a:xfrm rot="4804447" flipH="1">
            <a:off x="-2432481" y="4432589"/>
            <a:ext cx="4969172" cy="2493363"/>
          </a:xfrm>
          <a:custGeom>
            <a:avLst/>
            <a:gdLst/>
            <a:ahLst/>
            <a:cxnLst/>
            <a:rect l="l" t="t" r="r" b="b"/>
            <a:pathLst>
              <a:path w="125411" h="62927" fill="none" extrusionOk="0">
                <a:moveTo>
                  <a:pt x="254" y="62926"/>
                </a:moveTo>
                <a:cubicBezTo>
                  <a:pt x="1" y="28249"/>
                  <a:pt x="28028" y="0"/>
                  <a:pt x="62706" y="0"/>
                </a:cubicBezTo>
                <a:cubicBezTo>
                  <a:pt x="97383" y="0"/>
                  <a:pt x="125410" y="28249"/>
                  <a:pt x="125157" y="62926"/>
                </a:cubicBezTo>
              </a:path>
            </a:pathLst>
          </a:custGeom>
          <a:noFill/>
          <a:ln w="9525" cap="flat" cmpd="sng">
            <a:solidFill>
              <a:srgbClr val="B4818B"/>
            </a:solidFill>
            <a:prstDash val="solid"/>
            <a:miter lim="31669"/>
            <a:headEnd type="none" w="sm" len="sm"/>
            <a:tailEnd type="none" w="sm" len="sm"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33"/>
          <p:cNvSpPr txBox="1">
            <a:spLocks noGrp="1"/>
          </p:cNvSpPr>
          <p:nvPr>
            <p:ph type="title"/>
          </p:nvPr>
        </p:nvSpPr>
        <p:spPr>
          <a:xfrm>
            <a:off x="499750" y="2377025"/>
            <a:ext cx="2056500" cy="5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Anna</a:t>
            </a:r>
            <a:endParaRPr sz="2200"/>
          </a:p>
        </p:txBody>
      </p:sp>
      <p:sp>
        <p:nvSpPr>
          <p:cNvPr id="550" name="Google Shape;550;p33"/>
          <p:cNvSpPr txBox="1">
            <a:spLocks noGrp="1"/>
          </p:cNvSpPr>
          <p:nvPr>
            <p:ph type="title" idx="4"/>
          </p:nvPr>
        </p:nvSpPr>
        <p:spPr>
          <a:xfrm>
            <a:off x="706900" y="339675"/>
            <a:ext cx="3564900" cy="55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LES PORTRAITS</a:t>
            </a:r>
            <a:endParaRPr/>
          </a:p>
        </p:txBody>
      </p:sp>
      <p:sp>
        <p:nvSpPr>
          <p:cNvPr id="551" name="Google Shape;551;p33"/>
          <p:cNvSpPr txBox="1">
            <a:spLocks noGrp="1"/>
          </p:cNvSpPr>
          <p:nvPr>
            <p:ph type="subTitle" idx="1"/>
          </p:nvPr>
        </p:nvSpPr>
        <p:spPr>
          <a:xfrm>
            <a:off x="204250" y="3003125"/>
            <a:ext cx="2647500" cy="1883400"/>
          </a:xfrm>
          <a:prstGeom prst="rect">
            <a:avLst/>
          </a:prstGeom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Thème : Logement social d’une jeune étudiante</a:t>
            </a:r>
            <a:endParaRPr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Âge :  De 20 à 25 ans</a:t>
            </a:r>
            <a:endParaRPr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Situ:  Qualité de vie dans un logement BBC</a:t>
            </a:r>
            <a:endParaRPr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552" name="Google Shape;552;p33"/>
          <p:cNvSpPr txBox="1">
            <a:spLocks noGrp="1"/>
          </p:cNvSpPr>
          <p:nvPr>
            <p:ph type="title"/>
          </p:nvPr>
        </p:nvSpPr>
        <p:spPr>
          <a:xfrm>
            <a:off x="3549300" y="2377025"/>
            <a:ext cx="2056500" cy="5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Robert</a:t>
            </a:r>
            <a:endParaRPr sz="2200"/>
          </a:p>
        </p:txBody>
      </p:sp>
      <p:sp>
        <p:nvSpPr>
          <p:cNvPr id="553" name="Google Shape;553;p33"/>
          <p:cNvSpPr txBox="1">
            <a:spLocks noGrp="1"/>
          </p:cNvSpPr>
          <p:nvPr>
            <p:ph type="title"/>
          </p:nvPr>
        </p:nvSpPr>
        <p:spPr>
          <a:xfrm>
            <a:off x="6598850" y="2377025"/>
            <a:ext cx="2056500" cy="5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Fatima</a:t>
            </a:r>
            <a:endParaRPr sz="2200"/>
          </a:p>
        </p:txBody>
      </p:sp>
      <p:sp>
        <p:nvSpPr>
          <p:cNvPr id="554" name="Google Shape;554;p33"/>
          <p:cNvSpPr txBox="1">
            <a:spLocks noGrp="1"/>
          </p:cNvSpPr>
          <p:nvPr>
            <p:ph type="subTitle" idx="1"/>
          </p:nvPr>
        </p:nvSpPr>
        <p:spPr>
          <a:xfrm>
            <a:off x="6303350" y="3003125"/>
            <a:ext cx="2647500" cy="1883400"/>
          </a:xfrm>
          <a:prstGeom prst="rect">
            <a:avLst/>
          </a:prstGeom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Thème : Logement pour les seniors </a:t>
            </a:r>
            <a:endParaRPr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Âge : De 60 à 65 ans</a:t>
            </a:r>
            <a:endParaRPr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Valeurs : Logement social comme outil de cohésion social</a:t>
            </a:r>
            <a:endParaRPr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555" name="Google Shape;555;p33"/>
          <p:cNvSpPr txBox="1">
            <a:spLocks noGrp="1"/>
          </p:cNvSpPr>
          <p:nvPr>
            <p:ph type="subTitle" idx="1"/>
          </p:nvPr>
        </p:nvSpPr>
        <p:spPr>
          <a:xfrm>
            <a:off x="3253800" y="3003125"/>
            <a:ext cx="2647500" cy="1883400"/>
          </a:xfrm>
          <a:prstGeom prst="rect">
            <a:avLst/>
          </a:prstGeom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Thème : Primo accédant pavillon</a:t>
            </a:r>
            <a:endParaRPr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Âge : De 35 à 40 ans</a:t>
            </a:r>
            <a:endParaRPr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Situ: Accès à la propriété pour une jeune famille - qualité de vie</a:t>
            </a:r>
            <a:endParaRPr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34"/>
          <p:cNvSpPr/>
          <p:nvPr/>
        </p:nvSpPr>
        <p:spPr>
          <a:xfrm>
            <a:off x="2349900" y="1234013"/>
            <a:ext cx="958800" cy="3466200"/>
          </a:xfrm>
          <a:prstGeom prst="rect">
            <a:avLst/>
          </a:prstGeom>
          <a:solidFill>
            <a:srgbClr val="F6B1A1">
              <a:alpha val="29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34"/>
          <p:cNvSpPr/>
          <p:nvPr/>
        </p:nvSpPr>
        <p:spPr>
          <a:xfrm>
            <a:off x="5835298" y="1234013"/>
            <a:ext cx="958800" cy="3466200"/>
          </a:xfrm>
          <a:prstGeom prst="rect">
            <a:avLst/>
          </a:prstGeom>
          <a:solidFill>
            <a:srgbClr val="F6B1A1">
              <a:alpha val="29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34"/>
          <p:cNvSpPr txBox="1">
            <a:spLocks noGrp="1"/>
          </p:cNvSpPr>
          <p:nvPr>
            <p:ph type="title"/>
          </p:nvPr>
        </p:nvSpPr>
        <p:spPr>
          <a:xfrm>
            <a:off x="720000" y="681425"/>
            <a:ext cx="7714800" cy="55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NOTRE ÉQUIPE</a:t>
            </a:r>
            <a:endParaRPr/>
          </a:p>
        </p:txBody>
      </p:sp>
      <p:sp>
        <p:nvSpPr>
          <p:cNvPr id="563" name="Google Shape;563;p34"/>
          <p:cNvSpPr txBox="1">
            <a:spLocks noGrp="1"/>
          </p:cNvSpPr>
          <p:nvPr>
            <p:ph type="subTitle" idx="1"/>
          </p:nvPr>
        </p:nvSpPr>
        <p:spPr>
          <a:xfrm>
            <a:off x="1171350" y="3656625"/>
            <a:ext cx="3315900" cy="12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Une auteure et réalisatrice qui prend conscience de la force de l'image pour changer les perceptions de la diversité et les femmes</a:t>
            </a:r>
            <a:endParaRPr sz="1400"/>
          </a:p>
        </p:txBody>
      </p:sp>
      <p:sp>
        <p:nvSpPr>
          <p:cNvPr id="564" name="Google Shape;564;p34"/>
          <p:cNvSpPr txBox="1">
            <a:spLocks noGrp="1"/>
          </p:cNvSpPr>
          <p:nvPr>
            <p:ph type="subTitle" idx="3"/>
          </p:nvPr>
        </p:nvSpPr>
        <p:spPr>
          <a:xfrm>
            <a:off x="4656738" y="3656625"/>
            <a:ext cx="3315900" cy="9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 réalisateur polyvalent et indépendant qui s’affranchit des frontières entre genres</a:t>
            </a:r>
            <a:endParaRPr sz="1400"/>
          </a:p>
        </p:txBody>
      </p:sp>
      <p:sp>
        <p:nvSpPr>
          <p:cNvPr id="565" name="Google Shape;565;p34"/>
          <p:cNvSpPr txBox="1">
            <a:spLocks noGrp="1"/>
          </p:cNvSpPr>
          <p:nvPr>
            <p:ph type="subTitle" idx="4"/>
          </p:nvPr>
        </p:nvSpPr>
        <p:spPr>
          <a:xfrm>
            <a:off x="1623600" y="3275625"/>
            <a:ext cx="24114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latin typeface="Fira Sans"/>
                <a:ea typeface="Fira Sans"/>
                <a:cs typeface="Fira Sans"/>
                <a:sym typeface="Fira Sans"/>
              </a:rPr>
              <a:t>Leila Aoujdad</a:t>
            </a:r>
            <a:endParaRPr b="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66" name="Google Shape;566;p34"/>
          <p:cNvSpPr txBox="1">
            <a:spLocks noGrp="1"/>
          </p:cNvSpPr>
          <p:nvPr>
            <p:ph type="subTitle" idx="6"/>
          </p:nvPr>
        </p:nvSpPr>
        <p:spPr>
          <a:xfrm>
            <a:off x="5108998" y="3275625"/>
            <a:ext cx="2411400" cy="5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latin typeface="Fira Sans"/>
                <a:ea typeface="Fira Sans"/>
                <a:cs typeface="Fira Sans"/>
                <a:sym typeface="Fira Sans"/>
              </a:rPr>
              <a:t>Nabil Senhaji</a:t>
            </a:r>
            <a:endParaRPr b="0"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567" name="Google Shape;567;p34"/>
          <p:cNvCxnSpPr/>
          <p:nvPr/>
        </p:nvCxnSpPr>
        <p:spPr>
          <a:xfrm rot="10800000" flipH="1">
            <a:off x="16375" y="2416375"/>
            <a:ext cx="9160500" cy="8100"/>
          </a:xfrm>
          <a:prstGeom prst="straightConnector1">
            <a:avLst/>
          </a:prstGeom>
          <a:noFill/>
          <a:ln w="9525" cap="flat" cmpd="sng">
            <a:solidFill>
              <a:srgbClr val="E2969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68" name="Google Shape;568;p34"/>
          <p:cNvPicPr preferRelativeResize="0"/>
          <p:nvPr/>
        </p:nvPicPr>
        <p:blipFill rotWithShape="1">
          <a:blip r:embed="rId3">
            <a:alphaModFix/>
          </a:blip>
          <a:srcRect l="18291" r="14286" b="22558"/>
          <a:stretch/>
        </p:blipFill>
        <p:spPr>
          <a:xfrm>
            <a:off x="1860950" y="1429002"/>
            <a:ext cx="1936701" cy="16669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69" name="Google Shape;569;p34"/>
          <p:cNvPicPr preferRelativeResize="0"/>
          <p:nvPr/>
        </p:nvPicPr>
        <p:blipFill rotWithShape="1">
          <a:blip r:embed="rId4">
            <a:alphaModFix/>
          </a:blip>
          <a:srcRect b="23265"/>
          <a:stretch/>
        </p:blipFill>
        <p:spPr>
          <a:xfrm>
            <a:off x="5346338" y="1429000"/>
            <a:ext cx="1936699" cy="1666901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uty Salon Business Plan by Slidesgo">
  <a:themeElements>
    <a:clrScheme name="Simple Light">
      <a:dk1>
        <a:srgbClr val="6E6976"/>
      </a:dk1>
      <a:lt1>
        <a:srgbClr val="FFFFFF"/>
      </a:lt1>
      <a:dk2>
        <a:srgbClr val="595959"/>
      </a:dk2>
      <a:lt2>
        <a:srgbClr val="EEEEEE"/>
      </a:lt2>
      <a:accent1>
        <a:srgbClr val="E29699"/>
      </a:accent1>
      <a:accent2>
        <a:srgbClr val="B4818B"/>
      </a:accent2>
      <a:accent3>
        <a:srgbClr val="F6B1A1"/>
      </a:accent3>
      <a:accent4>
        <a:srgbClr val="BF939C"/>
      </a:accent4>
      <a:accent5>
        <a:srgbClr val="FACAB1"/>
      </a:accent5>
      <a:accent6>
        <a:srgbClr val="FCE0D1"/>
      </a:accent6>
      <a:hlink>
        <a:srgbClr val="FCDCC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627</Words>
  <Application>Microsoft Macintosh PowerPoint</Application>
  <PresentationFormat>On-screen Show (16:9)</PresentationFormat>
  <Paragraphs>106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Fira Sans</vt:lpstr>
      <vt:lpstr>Open Sans</vt:lpstr>
      <vt:lpstr>Trebuchet MS</vt:lpstr>
      <vt:lpstr>Playfair Display ExtraBold</vt:lpstr>
      <vt:lpstr>Playfair Display</vt:lpstr>
      <vt:lpstr>Calibri</vt:lpstr>
      <vt:lpstr>Arial</vt:lpstr>
      <vt:lpstr>Source Sans Pro</vt:lpstr>
      <vt:lpstr>Nunito SemiBold</vt:lpstr>
      <vt:lpstr>Playfair Display Black</vt:lpstr>
      <vt:lpstr>Beauty Salon Business Plan by Slidesgo</vt:lpstr>
      <vt:lpstr>Femmes et Diversité X  Nom de l'entreprise</vt:lpstr>
      <vt:lpstr>OCCASION</vt:lpstr>
      <vt:lpstr>“Améliorer l’impact RSE à travers un film et des portraits” </vt:lpstr>
      <vt:lpstr>IMPACT DU FILM</vt:lpstr>
      <vt:lpstr>“Voir, c’est croire”</vt:lpstr>
      <vt:lpstr>L’ANGLE POUR VOTRE FILM   </vt:lpstr>
      <vt:lpstr>EN QUOI CONSISTE LE FILM</vt:lpstr>
      <vt:lpstr>Anna</vt:lpstr>
      <vt:lpstr>NOTRE ÉQUIPE</vt:lpstr>
      <vt:lpstr>NOTRE PROCESSUS</vt:lpstr>
      <vt:lpstr>PROCHAINES ÉTAPES</vt:lpstr>
      <vt:lpstr>EQUIPE</vt:lpstr>
      <vt:lpstr>RÉFÉRENCES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Femmes et Diversité X  Nom de l'entreprise</dc:title>
  <cp:lastModifiedBy>Emma, Lexis</cp:lastModifiedBy>
  <cp:revision>1</cp:revision>
  <dcterms:modified xsi:type="dcterms:W3CDTF">2022-07-06T11:51:05Z</dcterms:modified>
</cp:coreProperties>
</file>