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3365" autoAdjust="0"/>
  </p:normalViewPr>
  <p:slideViewPr>
    <p:cSldViewPr snapToGrid="0" snapToObjects="1">
      <p:cViewPr varScale="1">
        <p:scale>
          <a:sx n="76" d="100"/>
          <a:sy n="76" d="100"/>
        </p:scale>
        <p:origin x="-128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9080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lang="en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Te Papa Front View Vibrant.jpg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2" y="21"/>
            <a:ext cx="9144001" cy="514341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152400" y="1053800"/>
            <a:ext cx="5643600" cy="160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Assessing Visitor Experience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for the Te Papa Natural Environment Zone Renewal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152400" y="2823250"/>
            <a:ext cx="3000000" cy="15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Shannon Harrington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Brooke Klepper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Shannon Moffat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Kaylee Perron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7575" y="8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Squid in 3-D Video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0171" y="162362"/>
            <a:ext cx="2638002" cy="481877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6" name="Shape 146"/>
          <p:cNvSpPr txBox="1"/>
          <p:nvPr/>
        </p:nvSpPr>
        <p:spPr>
          <a:xfrm>
            <a:off x="3721925" y="1063325"/>
            <a:ext cx="20424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31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4 minutes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of the visitors completed the video</a:t>
            </a:r>
          </a:p>
        </p:txBody>
      </p:sp>
      <p:sp>
        <p:nvSpPr>
          <p:cNvPr id="147" name="Shape 147"/>
          <p:cNvSpPr/>
          <p:nvPr/>
        </p:nvSpPr>
        <p:spPr>
          <a:xfrm>
            <a:off x="6002475" y="1448875"/>
            <a:ext cx="362100" cy="3726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 txBox="1"/>
          <p:nvPr/>
        </p:nvSpPr>
        <p:spPr>
          <a:xfrm>
            <a:off x="6085275" y="1117700"/>
            <a:ext cx="279300" cy="33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</a:t>
            </a:r>
          </a:p>
        </p:txBody>
      </p:sp>
      <p:pic>
        <p:nvPicPr>
          <p:cNvPr id="149" name="Shape 149" descr="IMG_997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25" y="655175"/>
            <a:ext cx="3137644" cy="41835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412" y="483137"/>
            <a:ext cx="5975174" cy="41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l="7630" t="2833" r="11626" b="1774"/>
          <a:stretch/>
        </p:blipFill>
        <p:spPr>
          <a:xfrm>
            <a:off x="1948525" y="112200"/>
            <a:ext cx="2349250" cy="4919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274" y="981750"/>
            <a:ext cx="2892000" cy="31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05450" y="105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Awesome Forces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025" y="426850"/>
            <a:ext cx="4244524" cy="428979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7" name="Shape 167" descr="IMG_4744.JPG"/>
          <p:cNvPicPr preferRelativeResize="0"/>
          <p:nvPr/>
        </p:nvPicPr>
        <p:blipFill rotWithShape="1">
          <a:blip r:embed="rId4">
            <a:alphaModFix/>
          </a:blip>
          <a:srcRect b="24265"/>
          <a:stretch/>
        </p:blipFill>
        <p:spPr>
          <a:xfrm>
            <a:off x="415925" y="678150"/>
            <a:ext cx="3999283" cy="40385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00525" y="1132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Earthquake House</a:t>
            </a:r>
          </a:p>
        </p:txBody>
      </p:sp>
      <p:pic>
        <p:nvPicPr>
          <p:cNvPr id="173" name="Shape 173" descr="IMG_9688.JPG"/>
          <p:cNvPicPr preferRelativeResize="0"/>
          <p:nvPr/>
        </p:nvPicPr>
        <p:blipFill rotWithShape="1">
          <a:blip r:embed="rId3">
            <a:alphaModFix/>
          </a:blip>
          <a:srcRect l="15898" r="16129"/>
          <a:stretch/>
        </p:blipFill>
        <p:spPr>
          <a:xfrm>
            <a:off x="171250" y="933650"/>
            <a:ext cx="2659724" cy="36099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050" y="426850"/>
            <a:ext cx="4244524" cy="428979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5" name="Shape 175"/>
          <p:cNvSpPr txBox="1"/>
          <p:nvPr/>
        </p:nvSpPr>
        <p:spPr>
          <a:xfrm>
            <a:off x="2921475" y="808500"/>
            <a:ext cx="1917000" cy="35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4 minutes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Took up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24%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of average time in gallery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people had to wait in line</a:t>
            </a:r>
          </a:p>
        </p:txBody>
      </p:sp>
      <p:sp>
        <p:nvSpPr>
          <p:cNvPr id="176" name="Shape 176"/>
          <p:cNvSpPr/>
          <p:nvPr/>
        </p:nvSpPr>
        <p:spPr>
          <a:xfrm>
            <a:off x="7798525" y="1398000"/>
            <a:ext cx="578100" cy="5727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05450" y="105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Zealandia Section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025" y="426850"/>
            <a:ext cx="4244524" cy="428979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83" name="Shape 183" descr="IMG_9693.JPG"/>
          <p:cNvPicPr preferRelativeResize="0"/>
          <p:nvPr/>
        </p:nvPicPr>
        <p:blipFill rotWithShape="1">
          <a:blip r:embed="rId4">
            <a:alphaModFix/>
          </a:blip>
          <a:srcRect l="4765" r="39762"/>
          <a:stretch/>
        </p:blipFill>
        <p:spPr>
          <a:xfrm>
            <a:off x="146850" y="994775"/>
            <a:ext cx="2617423" cy="352649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" name="Shape 184"/>
          <p:cNvSpPr/>
          <p:nvPr/>
        </p:nvSpPr>
        <p:spPr>
          <a:xfrm>
            <a:off x="6602725" y="2670050"/>
            <a:ext cx="475800" cy="5070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2846025" y="994775"/>
            <a:ext cx="1917000" cy="35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 minute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012" y="509587"/>
            <a:ext cx="5989975" cy="412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575" y="152400"/>
            <a:ext cx="4381099" cy="48386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075" y="241725"/>
            <a:ext cx="2264699" cy="46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97900" y="1054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Bug Lab 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125" y="1014412"/>
            <a:ext cx="3933825" cy="31146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3" name="Shape 203" descr="IMG_973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25" y="781475"/>
            <a:ext cx="4780325" cy="358057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08750" y="1052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Swarm Lab: Japanese Honeybees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084025" y="1014400"/>
            <a:ext cx="2005500" cy="352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 minutes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of the tracked visitors engaged in the rubbing pad activity</a:t>
            </a:r>
          </a:p>
        </p:txBody>
      </p:sp>
      <p:pic>
        <p:nvPicPr>
          <p:cNvPr id="210" name="Shape 210" descr="IMG_9746.JPG"/>
          <p:cNvPicPr preferRelativeResize="0"/>
          <p:nvPr/>
        </p:nvPicPr>
        <p:blipFill rotWithShape="1">
          <a:blip r:embed="rId3">
            <a:alphaModFix/>
          </a:blip>
          <a:srcRect l="22052" r="10814"/>
          <a:stretch/>
        </p:blipFill>
        <p:spPr>
          <a:xfrm>
            <a:off x="201900" y="1125325"/>
            <a:ext cx="2778649" cy="311469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475" y="1014400"/>
            <a:ext cx="3933825" cy="31146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2" name="Shape 212"/>
          <p:cNvSpPr/>
          <p:nvPr/>
        </p:nvSpPr>
        <p:spPr>
          <a:xfrm>
            <a:off x="6633325" y="3370875"/>
            <a:ext cx="610500" cy="6312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03500" y="0"/>
            <a:ext cx="8889900" cy="9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 goal of this project was to provide Te Papa with recommendations for the renewal of the Natural Environment Zone.</a:t>
            </a:r>
          </a:p>
        </p:txBody>
      </p:sp>
      <p:sp>
        <p:nvSpPr>
          <p:cNvPr id="62" name="Shape 62"/>
          <p:cNvSpPr/>
          <p:nvPr/>
        </p:nvSpPr>
        <p:spPr>
          <a:xfrm>
            <a:off x="238025" y="110735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0C1393">
              <a:alpha val="8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232925" y="110735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Understand the mission and vision of Te Papa.</a:t>
            </a:r>
          </a:p>
        </p:txBody>
      </p:sp>
      <p:sp>
        <p:nvSpPr>
          <p:cNvPr id="64" name="Shape 64"/>
          <p:cNvSpPr/>
          <p:nvPr/>
        </p:nvSpPr>
        <p:spPr>
          <a:xfrm>
            <a:off x="5660700" y="3826325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7FC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2882100" y="252000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409B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2900550" y="252000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Evaluate visitor experience in the existing galleries.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5655600" y="3826325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Propose recommendations based on visitor feedback.</a:t>
            </a:r>
          </a:p>
        </p:txBody>
      </p:sp>
      <p:sp>
        <p:nvSpPr>
          <p:cNvPr id="68" name="Shape 68"/>
          <p:cNvSpPr/>
          <p:nvPr/>
        </p:nvSpPr>
        <p:spPr>
          <a:xfrm rot="5400000">
            <a:off x="1715450" y="194315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 rot="5400000">
            <a:off x="4499100" y="335580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96825" y="1067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Flight Test Station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3191025" y="715950"/>
            <a:ext cx="1982100" cy="37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4 minutes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Took up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11%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of average time in gallery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of the tracked visitors conversed with others</a:t>
            </a:r>
          </a:p>
        </p:txBody>
      </p:sp>
      <p:pic>
        <p:nvPicPr>
          <p:cNvPr id="219" name="Shape 219" descr="IMG_97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75" y="881750"/>
            <a:ext cx="2857500" cy="3810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475" y="1014400"/>
            <a:ext cx="3933825" cy="31146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1" name="Shape 221"/>
          <p:cNvSpPr/>
          <p:nvPr/>
        </p:nvSpPr>
        <p:spPr>
          <a:xfrm>
            <a:off x="6704725" y="1853575"/>
            <a:ext cx="486900" cy="4818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400050"/>
            <a:ext cx="59436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50" y="257175"/>
            <a:ext cx="5143500" cy="4629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3550" y="204787"/>
            <a:ext cx="2276538" cy="473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t="4434"/>
          <a:stretch/>
        </p:blipFill>
        <p:spPr>
          <a:xfrm>
            <a:off x="1560624" y="476050"/>
            <a:ext cx="4046849" cy="43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5988950" y="749250"/>
            <a:ext cx="2013600" cy="5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Average =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minutes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5988950" y="2164900"/>
            <a:ext cx="2013600" cy="5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Average =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minutes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5988950" y="3580550"/>
            <a:ext cx="2013600" cy="5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Average =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minutes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488400" y="144850"/>
            <a:ext cx="4191300" cy="33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Distribution of Visitor Time in Exhibitions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103500" y="0"/>
            <a:ext cx="8889900" cy="92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 goal of this project was to provide Te Papa with recommendations for the renewal of the Natural Environment Zone.</a:t>
            </a:r>
          </a:p>
        </p:txBody>
      </p:sp>
      <p:sp>
        <p:nvSpPr>
          <p:cNvPr id="247" name="Shape 247"/>
          <p:cNvSpPr/>
          <p:nvPr/>
        </p:nvSpPr>
        <p:spPr>
          <a:xfrm>
            <a:off x="238025" y="110735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0C1393">
              <a:alpha val="8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232925" y="110735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Understand the mission and vision of Te Papa.</a:t>
            </a:r>
          </a:p>
        </p:txBody>
      </p:sp>
      <p:sp>
        <p:nvSpPr>
          <p:cNvPr id="249" name="Shape 249"/>
          <p:cNvSpPr/>
          <p:nvPr/>
        </p:nvSpPr>
        <p:spPr>
          <a:xfrm>
            <a:off x="5660700" y="3826325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7FC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2882100" y="252000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409B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 txBox="1"/>
          <p:nvPr/>
        </p:nvSpPr>
        <p:spPr>
          <a:xfrm>
            <a:off x="2900550" y="252000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Evaluate visitor experience in the existing galleries.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5655600" y="3826325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Propose recommendations based on visitor feedback.</a:t>
            </a:r>
          </a:p>
        </p:txBody>
      </p:sp>
      <p:sp>
        <p:nvSpPr>
          <p:cNvPr id="253" name="Shape 253"/>
          <p:cNvSpPr/>
          <p:nvPr/>
        </p:nvSpPr>
        <p:spPr>
          <a:xfrm rot="5400000">
            <a:off x="1715450" y="194315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/>
          <p:nvPr/>
        </p:nvSpPr>
        <p:spPr>
          <a:xfrm rot="5400000">
            <a:off x="4499100" y="335580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5588400" y="3748775"/>
            <a:ext cx="3477300" cy="921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600" y="0"/>
            <a:ext cx="2973398" cy="51434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" name="Shape 261" descr="IMG_9677.JPG"/>
          <p:cNvPicPr preferRelativeResize="0"/>
          <p:nvPr/>
        </p:nvPicPr>
        <p:blipFill rotWithShape="1">
          <a:blip r:embed="rId4">
            <a:alphaModFix/>
          </a:blip>
          <a:srcRect t="24206" b="13278"/>
          <a:stretch/>
        </p:blipFill>
        <p:spPr>
          <a:xfrm>
            <a:off x="0" y="0"/>
            <a:ext cx="6170599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2" name="Shape 262"/>
          <p:cNvSpPr txBox="1"/>
          <p:nvPr/>
        </p:nvSpPr>
        <p:spPr>
          <a:xfrm>
            <a:off x="72425" y="0"/>
            <a:ext cx="1568400" cy="21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Focus on topics that are unique and native to New Zealand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t="42861" b="15084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8" name="Shape 268"/>
          <p:cNvSpPr txBox="1"/>
          <p:nvPr/>
        </p:nvSpPr>
        <p:spPr>
          <a:xfrm>
            <a:off x="72450" y="2773500"/>
            <a:ext cx="2100900" cy="23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Maintain a connection between humans and the natural environment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b="3166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4" name="Shape 274"/>
          <p:cNvSpPr txBox="1"/>
          <p:nvPr/>
        </p:nvSpPr>
        <p:spPr>
          <a:xfrm>
            <a:off x="72450" y="0"/>
            <a:ext cx="2038800" cy="241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Explore ways to integrate mātauranga Māori from the start of development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 descr="IMG_9741.JPG"/>
          <p:cNvPicPr preferRelativeResize="0"/>
          <p:nvPr/>
        </p:nvPicPr>
        <p:blipFill rotWithShape="1">
          <a:blip r:embed="rId3">
            <a:alphaModFix/>
          </a:blip>
          <a:srcRect t="14534" b="10469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6081450" y="0"/>
            <a:ext cx="2972100" cy="160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Embrace the peculiar and bizarre aspects of the natural environment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 descr="IMG_9710.JPG"/>
          <p:cNvPicPr preferRelativeResize="0"/>
          <p:nvPr/>
        </p:nvPicPr>
        <p:blipFill rotWithShape="1">
          <a:blip r:embed="rId3">
            <a:alphaModFix/>
          </a:blip>
          <a:srcRect t="10086" b="1491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86" name="Shape 286"/>
          <p:cNvSpPr txBox="1"/>
          <p:nvPr/>
        </p:nvSpPr>
        <p:spPr>
          <a:xfrm>
            <a:off x="72450" y="0"/>
            <a:ext cx="3027600" cy="170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Create detailed and eye-catching displays; consider more partnerships with Weta Workshop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/>
        </p:nvSpPr>
        <p:spPr>
          <a:xfrm>
            <a:off x="103500" y="0"/>
            <a:ext cx="8889900" cy="92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 goal of this project was to provide Te Papa with recommendations for the renewal of the Natural Environment Zone.</a:t>
            </a:r>
          </a:p>
        </p:txBody>
      </p:sp>
      <p:sp>
        <p:nvSpPr>
          <p:cNvPr id="75" name="Shape 75"/>
          <p:cNvSpPr/>
          <p:nvPr/>
        </p:nvSpPr>
        <p:spPr>
          <a:xfrm>
            <a:off x="238025" y="110735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0C1393">
              <a:alpha val="8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/>
          <p:nvPr/>
        </p:nvSpPr>
        <p:spPr>
          <a:xfrm>
            <a:off x="232925" y="110735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Understand the mission and vision of Te Papa.</a:t>
            </a:r>
          </a:p>
        </p:txBody>
      </p:sp>
      <p:sp>
        <p:nvSpPr>
          <p:cNvPr id="77" name="Shape 77"/>
          <p:cNvSpPr/>
          <p:nvPr/>
        </p:nvSpPr>
        <p:spPr>
          <a:xfrm>
            <a:off x="5660700" y="3826325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7FC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2882100" y="252000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409B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2900550" y="252000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Evaluate visitor experience in the existing galleries.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655600" y="3826325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Propose recommendations based on visitor feedback.</a:t>
            </a:r>
          </a:p>
        </p:txBody>
      </p:sp>
      <p:sp>
        <p:nvSpPr>
          <p:cNvPr id="81" name="Shape 81"/>
          <p:cNvSpPr/>
          <p:nvPr/>
        </p:nvSpPr>
        <p:spPr>
          <a:xfrm rot="5400000">
            <a:off x="1715450" y="194315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/>
          <p:nvPr/>
        </p:nvSpPr>
        <p:spPr>
          <a:xfrm rot="5400000">
            <a:off x="4499100" y="335580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175925" y="1034850"/>
            <a:ext cx="3477300" cy="921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 descr="IMG_9761.JPG"/>
          <p:cNvPicPr preferRelativeResize="0"/>
          <p:nvPr/>
        </p:nvPicPr>
        <p:blipFill rotWithShape="1">
          <a:blip r:embed="rId3">
            <a:alphaModFix/>
          </a:blip>
          <a:srcRect b="4743"/>
          <a:stretch/>
        </p:blipFill>
        <p:spPr>
          <a:xfrm>
            <a:off x="0" y="0"/>
            <a:ext cx="4049698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2" name="Shape 292" descr="IMG_9716.JPG"/>
          <p:cNvPicPr preferRelativeResize="0"/>
          <p:nvPr/>
        </p:nvPicPr>
        <p:blipFill rotWithShape="1">
          <a:blip r:embed="rId4">
            <a:alphaModFix/>
          </a:blip>
          <a:srcRect b="24271"/>
          <a:stretch/>
        </p:blipFill>
        <p:spPr>
          <a:xfrm>
            <a:off x="4049699" y="0"/>
            <a:ext cx="5094301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93" name="Shape 293"/>
          <p:cNvSpPr txBox="1"/>
          <p:nvPr/>
        </p:nvSpPr>
        <p:spPr>
          <a:xfrm>
            <a:off x="5867900" y="0"/>
            <a:ext cx="3137400" cy="22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Incorporate hands-on games and activities for engagement with both children and adults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hape 298" descr="IMG_9736.JPG"/>
          <p:cNvPicPr preferRelativeResize="0"/>
          <p:nvPr/>
        </p:nvPicPr>
        <p:blipFill rotWithShape="1">
          <a:blip r:embed="rId3">
            <a:alphaModFix/>
          </a:blip>
          <a:srcRect t="13364" b="10918"/>
          <a:stretch/>
        </p:blipFill>
        <p:spPr>
          <a:xfrm>
            <a:off x="0" y="0"/>
            <a:ext cx="9144002" cy="519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 txBox="1"/>
          <p:nvPr/>
        </p:nvSpPr>
        <p:spPr>
          <a:xfrm>
            <a:off x="124475" y="0"/>
            <a:ext cx="4645200" cy="22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Arrange the layout of the gallery so that valuable or costly exhibits are front and center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l="195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311700" y="303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Kia Ora!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500" y="76199"/>
            <a:ext cx="426699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870" y="123825"/>
            <a:ext cx="6260267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712" y="131162"/>
            <a:ext cx="7050574" cy="488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 l="1004" t="2827" r="1453" b="2619"/>
          <a:stretch/>
        </p:blipFill>
        <p:spPr>
          <a:xfrm>
            <a:off x="662350" y="310475"/>
            <a:ext cx="7782499" cy="453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 l="943" t="2366" r="1837" b="2585"/>
          <a:stretch/>
        </p:blipFill>
        <p:spPr>
          <a:xfrm>
            <a:off x="838275" y="393275"/>
            <a:ext cx="7399600" cy="434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l="21310" t="16878" r="22976" b="3319"/>
          <a:stretch/>
        </p:blipFill>
        <p:spPr>
          <a:xfrm>
            <a:off x="2854049" y="1119750"/>
            <a:ext cx="3435900" cy="36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3330625" y="262650"/>
            <a:ext cx="3036600" cy="85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Gender Distribution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101775" y="115975"/>
            <a:ext cx="5496600" cy="64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the mission and vision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540475" y="1082300"/>
            <a:ext cx="2556300" cy="6414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Appreciate the unique biodiversity of New Zealand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540475" y="2496625"/>
            <a:ext cx="2556300" cy="6414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Recognize the problems that the natural environment faces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540475" y="3910950"/>
            <a:ext cx="2556300" cy="6414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Feel inspired to take action to preserve it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l="27413" t="7782" r="30944" b="32989"/>
          <a:stretch/>
        </p:blipFill>
        <p:spPr>
          <a:xfrm>
            <a:off x="3728101" y="757375"/>
            <a:ext cx="4988698" cy="41198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t="10305"/>
          <a:stretch/>
        </p:blipFill>
        <p:spPr>
          <a:xfrm>
            <a:off x="253950" y="1034900"/>
            <a:ext cx="8636100" cy="34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1917450" y="600200"/>
            <a:ext cx="5309100" cy="43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Distribution of Site Evaluation Scores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103500" y="0"/>
            <a:ext cx="8889900" cy="92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 goal of this project was to provide Te Papa with recommendations for the renewal of the Natural Environment Zone.</a:t>
            </a:r>
          </a:p>
        </p:txBody>
      </p:sp>
      <p:sp>
        <p:nvSpPr>
          <p:cNvPr id="104" name="Shape 104"/>
          <p:cNvSpPr/>
          <p:nvPr/>
        </p:nvSpPr>
        <p:spPr>
          <a:xfrm>
            <a:off x="238025" y="110735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0C1393">
              <a:alpha val="8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232925" y="110735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Understand the mission and vision of Te Papa.</a:t>
            </a:r>
          </a:p>
        </p:txBody>
      </p:sp>
      <p:sp>
        <p:nvSpPr>
          <p:cNvPr id="106" name="Shape 106"/>
          <p:cNvSpPr/>
          <p:nvPr/>
        </p:nvSpPr>
        <p:spPr>
          <a:xfrm>
            <a:off x="5660700" y="3826325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7FC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2882100" y="2520000"/>
            <a:ext cx="3332700" cy="765900"/>
          </a:xfrm>
          <a:prstGeom prst="roundRect">
            <a:avLst>
              <a:gd name="adj" fmla="val 16667"/>
            </a:avLst>
          </a:prstGeom>
          <a:solidFill>
            <a:srgbClr val="409B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2900550" y="2520000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Evaluate visitor experience in the existing galleries.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5655600" y="3826325"/>
            <a:ext cx="3342900" cy="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Propose recommendations based on visitor feedback.</a:t>
            </a:r>
          </a:p>
        </p:txBody>
      </p:sp>
      <p:sp>
        <p:nvSpPr>
          <p:cNvPr id="110" name="Shape 110"/>
          <p:cNvSpPr/>
          <p:nvPr/>
        </p:nvSpPr>
        <p:spPr>
          <a:xfrm rot="5400000">
            <a:off x="1715450" y="194315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 rot="5400000">
            <a:off x="4499100" y="3355800"/>
            <a:ext cx="1231500" cy="1091700"/>
          </a:xfrm>
          <a:prstGeom prst="bentUpArrow">
            <a:avLst>
              <a:gd name="adj1" fmla="val 25000"/>
              <a:gd name="adj2" fmla="val 18427"/>
              <a:gd name="adj3" fmla="val 34101"/>
            </a:avLst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2809800" y="2442437"/>
            <a:ext cx="3477300" cy="921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108375" y="1024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Measure visitor experience in the existing galleries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450" y="727649"/>
            <a:ext cx="5009524" cy="42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393225" y="1697250"/>
            <a:ext cx="2080200" cy="19248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379750" y="727650"/>
            <a:ext cx="4013400" cy="3864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-6199" t="20399" r="63267" b="31019"/>
          <a:stretch/>
        </p:blipFill>
        <p:spPr>
          <a:xfrm>
            <a:off x="4379750" y="727650"/>
            <a:ext cx="4013400" cy="38640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2" name="Shape 122"/>
          <p:cNvCxnSpPr>
            <a:stCxn id="119" idx="0"/>
          </p:cNvCxnSpPr>
          <p:nvPr/>
        </p:nvCxnSpPr>
        <p:spPr>
          <a:xfrm rot="10800000" flipH="1">
            <a:off x="1433325" y="765750"/>
            <a:ext cx="4496700" cy="931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" name="Shape 123"/>
          <p:cNvCxnSpPr>
            <a:stCxn id="119" idx="4"/>
          </p:cNvCxnSpPr>
          <p:nvPr/>
        </p:nvCxnSpPr>
        <p:spPr>
          <a:xfrm>
            <a:off x="1433325" y="3622050"/>
            <a:ext cx="4434600" cy="910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12950" y="105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Mountains to Sea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5546" y="162374"/>
            <a:ext cx="2638002" cy="481877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0" name="Shape 130" descr="IMG_9681.JPG"/>
          <p:cNvPicPr preferRelativeResize="0"/>
          <p:nvPr/>
        </p:nvPicPr>
        <p:blipFill rotWithShape="1">
          <a:blip r:embed="rId4">
            <a:alphaModFix/>
          </a:blip>
          <a:srcRect l="18951" r="3281"/>
          <a:stretch/>
        </p:blipFill>
        <p:spPr>
          <a:xfrm>
            <a:off x="693425" y="780574"/>
            <a:ext cx="4239349" cy="40905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77575" y="8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Colossal Squid </a:t>
            </a:r>
          </a:p>
        </p:txBody>
      </p:sp>
      <p:pic>
        <p:nvPicPr>
          <p:cNvPr id="136" name="Shape 136" descr="IMG_967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75" y="655174"/>
            <a:ext cx="3340851" cy="42429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7" name="Shape 137"/>
          <p:cNvSpPr txBox="1"/>
          <p:nvPr/>
        </p:nvSpPr>
        <p:spPr>
          <a:xfrm>
            <a:off x="3721925" y="1063325"/>
            <a:ext cx="20424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Visitors Stopped: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out of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31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Dwell Time: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1 minute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Comments: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“Alien-like”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“Its eye is the size of a soccer ball”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171" y="162362"/>
            <a:ext cx="2638002" cy="481877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9" name="Shape 139"/>
          <p:cNvSpPr/>
          <p:nvPr/>
        </p:nvSpPr>
        <p:spPr>
          <a:xfrm>
            <a:off x="7111750" y="258725"/>
            <a:ext cx="610500" cy="6312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Macintosh PowerPoint</Application>
  <PresentationFormat>On-screen Show (16:9)</PresentationFormat>
  <Paragraphs>97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simple-light-2</vt:lpstr>
      <vt:lpstr>PowerPoint Presentation</vt:lpstr>
      <vt:lpstr>The goal of this project was to provide Te Papa with recommendations for the renewal of the Natural Environment Zone.</vt:lpstr>
      <vt:lpstr>PowerPoint Presentation</vt:lpstr>
      <vt:lpstr>PowerPoint Presentation</vt:lpstr>
      <vt:lpstr>PowerPoint Presentation</vt:lpstr>
      <vt:lpstr>PowerPoint Presentation</vt:lpstr>
      <vt:lpstr>Measure visitor experience in the existing galleries</vt:lpstr>
      <vt:lpstr>Mountains to Sea</vt:lpstr>
      <vt:lpstr>Colossal Squid </vt:lpstr>
      <vt:lpstr>Squid in 3-D Video</vt:lpstr>
      <vt:lpstr>PowerPoint Presentation</vt:lpstr>
      <vt:lpstr>PowerPoint Presentation</vt:lpstr>
      <vt:lpstr>Awesome Forces</vt:lpstr>
      <vt:lpstr>Earthquake House</vt:lpstr>
      <vt:lpstr>Zealandia Section</vt:lpstr>
      <vt:lpstr>PowerPoint Presentation</vt:lpstr>
      <vt:lpstr>PowerPoint Presentation</vt:lpstr>
      <vt:lpstr>Bug Lab </vt:lpstr>
      <vt:lpstr>Swarm Lab: Japanese Honeybees</vt:lpstr>
      <vt:lpstr>Flight Test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Shannon Moffat</cp:lastModifiedBy>
  <cp:revision>1</cp:revision>
  <dcterms:modified xsi:type="dcterms:W3CDTF">2017-03-01T01:38:05Z</dcterms:modified>
</cp:coreProperties>
</file>