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y="10287000" cx="18288000"/>
  <p:notesSz cx="6858000" cy="9144000"/>
  <p:embeddedFontLst>
    <p:embeddedFont>
      <p:font typeface="Libre Franklin Light"/>
      <p:regular r:id="rId69"/>
      <p:bold r:id="rId70"/>
      <p:italic r:id="rId71"/>
      <p:boldItalic r:id="rId72"/>
    </p:embeddedFont>
    <p:embeddedFont>
      <p:font typeface="Roboto Thin"/>
      <p:regular r:id="rId73"/>
      <p:bold r:id="rId74"/>
      <p:italic r:id="rId75"/>
      <p:boldItalic r:id="rId76"/>
    </p:embeddedFont>
    <p:embeddedFont>
      <p:font typeface="Roboto"/>
      <p:regular r:id="rId77"/>
      <p:bold r:id="rId78"/>
      <p:italic r:id="rId79"/>
      <p:boldItalic r:id="rId80"/>
    </p:embeddedFont>
    <p:embeddedFont>
      <p:font typeface="Libre Franklin"/>
      <p:regular r:id="rId81"/>
      <p:bold r:id="rId82"/>
      <p:italic r:id="rId83"/>
      <p:boldItalic r:id="rId84"/>
    </p:embeddedFont>
    <p:embeddedFont>
      <p:font typeface="Roboto Medium"/>
      <p:regular r:id="rId85"/>
      <p:bold r:id="rId86"/>
      <p:italic r:id="rId87"/>
      <p:boldItalic r:id="rId88"/>
    </p:embeddedFont>
    <p:embeddedFont>
      <p:font typeface="Lato"/>
      <p:regular r:id="rId89"/>
      <p:bold r:id="rId90"/>
      <p:italic r:id="rId91"/>
      <p:boldItalic r:id="rId92"/>
    </p:embeddedFont>
    <p:embeddedFont>
      <p:font typeface="Libre Baskerville"/>
      <p:bold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Venice Stor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284EAC-5DF3-40A4-A82B-A15245240826}">
  <a:tblStyle styleId="{41284EAC-5DF3-40A4-A82B-A1524524082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LibreFranklin-boldItalic.fntdata"/><Relationship Id="rId83" Type="http://schemas.openxmlformats.org/officeDocument/2006/relationships/font" Target="fonts/LibreFranklin-italic.fntdata"/><Relationship Id="rId42" Type="http://schemas.openxmlformats.org/officeDocument/2006/relationships/slide" Target="slides/slide35.xml"/><Relationship Id="rId86" Type="http://schemas.openxmlformats.org/officeDocument/2006/relationships/font" Target="fonts/RobotoMedium-bold.fntdata"/><Relationship Id="rId41" Type="http://schemas.openxmlformats.org/officeDocument/2006/relationships/slide" Target="slides/slide34.xml"/><Relationship Id="rId85" Type="http://schemas.openxmlformats.org/officeDocument/2006/relationships/font" Target="fonts/RobotoMedium-regular.fntdata"/><Relationship Id="rId44" Type="http://schemas.openxmlformats.org/officeDocument/2006/relationships/slide" Target="slides/slide37.xml"/><Relationship Id="rId88" Type="http://schemas.openxmlformats.org/officeDocument/2006/relationships/font" Target="fonts/RobotoMedium-boldItalic.fntdata"/><Relationship Id="rId43" Type="http://schemas.openxmlformats.org/officeDocument/2006/relationships/slide" Target="slides/slide36.xml"/><Relationship Id="rId87" Type="http://schemas.openxmlformats.org/officeDocument/2006/relationships/font" Target="fonts/RobotoMedium-italic.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Lato-regular.fntdata"/><Relationship Id="rId80" Type="http://schemas.openxmlformats.org/officeDocument/2006/relationships/font" Target="fonts/Roboto-boldItalic.fntdata"/><Relationship Id="rId82" Type="http://schemas.openxmlformats.org/officeDocument/2006/relationships/font" Target="fonts/LibreFranklin-bold.fntdata"/><Relationship Id="rId81" Type="http://schemas.openxmlformats.org/officeDocument/2006/relationships/font" Target="fonts/LibreFranklin-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Thin-regular.fntdata"/><Relationship Id="rId72" Type="http://schemas.openxmlformats.org/officeDocument/2006/relationships/font" Target="fonts/LibreFranklinLight-boldItalic.fntdata"/><Relationship Id="rId31" Type="http://schemas.openxmlformats.org/officeDocument/2006/relationships/slide" Target="slides/slide24.xml"/><Relationship Id="rId75" Type="http://schemas.openxmlformats.org/officeDocument/2006/relationships/font" Target="fonts/RobotoThin-italic.fntdata"/><Relationship Id="rId30" Type="http://schemas.openxmlformats.org/officeDocument/2006/relationships/slide" Target="slides/slide23.xml"/><Relationship Id="rId74" Type="http://schemas.openxmlformats.org/officeDocument/2006/relationships/font" Target="fonts/RobotoThin-bold.fntdata"/><Relationship Id="rId33" Type="http://schemas.openxmlformats.org/officeDocument/2006/relationships/slide" Target="slides/slide26.xml"/><Relationship Id="rId77" Type="http://schemas.openxmlformats.org/officeDocument/2006/relationships/font" Target="fonts/Roboto-regular.fntdata"/><Relationship Id="rId32" Type="http://schemas.openxmlformats.org/officeDocument/2006/relationships/slide" Target="slides/slide25.xml"/><Relationship Id="rId76" Type="http://schemas.openxmlformats.org/officeDocument/2006/relationships/font" Target="fonts/RobotoThin-boldItalic.fntdata"/><Relationship Id="rId35" Type="http://schemas.openxmlformats.org/officeDocument/2006/relationships/slide" Target="slides/slide28.xml"/><Relationship Id="rId79" Type="http://schemas.openxmlformats.org/officeDocument/2006/relationships/font" Target="fonts/Roboto-italic.fntdata"/><Relationship Id="rId34" Type="http://schemas.openxmlformats.org/officeDocument/2006/relationships/slide" Target="slides/slide27.xml"/><Relationship Id="rId78" Type="http://schemas.openxmlformats.org/officeDocument/2006/relationships/font" Target="fonts/Roboto-bold.fntdata"/><Relationship Id="rId71" Type="http://schemas.openxmlformats.org/officeDocument/2006/relationships/font" Target="fonts/LibreFranklinLight-italic.fntdata"/><Relationship Id="rId70" Type="http://schemas.openxmlformats.org/officeDocument/2006/relationships/font" Target="fonts/LibreFranklinLight-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ibreFranklinLight-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Lato-italic.fntdata"/><Relationship Id="rId90" Type="http://schemas.openxmlformats.org/officeDocument/2006/relationships/font" Target="fonts/Lato-bold.fntdata"/><Relationship Id="rId93" Type="http://schemas.openxmlformats.org/officeDocument/2006/relationships/font" Target="fonts/LibreBaskerville-bold.fntdata"/><Relationship Id="rId92" Type="http://schemas.openxmlformats.org/officeDocument/2006/relationships/font" Target="fonts/Lato-boldItalic.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10T08:32:24.802">
    <p:pos x="6000" y="0"/>
    <p:text>add text for what each of these are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 My name is Jillian, </a:t>
            </a:r>
            <a:endParaRPr/>
          </a:p>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7e396d3b9_2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Sam</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a:t>
            </a:r>
            <a:r>
              <a:rPr lang="en-US">
                <a:solidFill>
                  <a:schemeClr val="dk1"/>
                </a:solidFill>
              </a:rPr>
              <a:t> order to create our storytelling strategy, we utilized these digital tools.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began a youtube docu-series about the history of the VPC, because videos are a versatile way of storytelling, and we needed versatility for the wide range of projects conducted by the VPC. Also, youtube has a very large audience which will help with publicity. </a:t>
            </a:r>
            <a:endParaRPr>
              <a:solidFill>
                <a:schemeClr val="dk1"/>
              </a:solidFill>
            </a:endParaRPr>
          </a:p>
        </p:txBody>
      </p:sp>
      <p:sp>
        <p:nvSpPr>
          <p:cNvPr id="237" name="Google Shape;237;g257e396d3b9_2_7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56ce33dbe5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 </a:t>
            </a:r>
            <a:endParaRPr/>
          </a:p>
        </p:txBody>
      </p:sp>
      <p:sp>
        <p:nvSpPr>
          <p:cNvPr id="248" name="Google Shape;248;g256ce33dbe5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57eab9dc9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 - We split implementing </a:t>
            </a:r>
            <a:r>
              <a:rPr lang="en-US"/>
              <a:t>the</a:t>
            </a:r>
            <a:r>
              <a:rPr lang="en-US"/>
              <a:t> strategy into 3 parts, those being Content Organization, Production Management, and the creation of our Final Products</a:t>
            </a:r>
            <a:endParaRPr/>
          </a:p>
        </p:txBody>
      </p:sp>
      <p:sp>
        <p:nvSpPr>
          <p:cNvPr id="275" name="Google Shape;275;g257eab9dc9f_1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549d5b27c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a:t>
            </a:r>
            <a:endParaRPr/>
          </a:p>
        </p:txBody>
      </p:sp>
      <p:sp>
        <p:nvSpPr>
          <p:cNvPr id="292" name="Google Shape;292;g2549d5b27c8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549d5b27c8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ato"/>
                <a:ea typeface="Lato"/>
                <a:cs typeface="Lato"/>
                <a:sym typeface="Lato"/>
              </a:rPr>
              <a:t> Nick -  To begin creating a structure</a:t>
            </a:r>
            <a:r>
              <a:rPr b="1" lang="en-US" sz="1400">
                <a:solidFill>
                  <a:schemeClr val="dk1"/>
                </a:solidFill>
                <a:latin typeface="Lato"/>
                <a:ea typeface="Lato"/>
                <a:cs typeface="Lato"/>
                <a:sym typeface="Lato"/>
              </a:rPr>
              <a:t>. </a:t>
            </a:r>
            <a:r>
              <a:rPr b="1" lang="en-US" sz="1400">
                <a:solidFill>
                  <a:schemeClr val="dk1"/>
                </a:solidFill>
                <a:latin typeface="Lato"/>
                <a:ea typeface="Lato"/>
                <a:cs typeface="Lato"/>
                <a:sym typeface="Lato"/>
              </a:rPr>
              <a:t>We started by reading all of the </a:t>
            </a:r>
            <a:r>
              <a:rPr b="1" lang="en-US" sz="1400">
                <a:solidFill>
                  <a:schemeClr val="dk1"/>
                </a:solidFill>
                <a:latin typeface="Lato"/>
                <a:ea typeface="Lato"/>
                <a:cs typeface="Lato"/>
                <a:sym typeface="Lato"/>
              </a:rPr>
              <a:t>previous</a:t>
            </a:r>
            <a:r>
              <a:rPr b="1" lang="en-US" sz="1400">
                <a:solidFill>
                  <a:schemeClr val="dk1"/>
                </a:solidFill>
                <a:latin typeface="Lato"/>
                <a:ea typeface="Lato"/>
                <a:cs typeface="Lato"/>
                <a:sym typeface="Lato"/>
              </a:rPr>
              <a:t> vpc </a:t>
            </a:r>
            <a:r>
              <a:rPr b="1" lang="en-US" sz="1400">
                <a:solidFill>
                  <a:schemeClr val="dk1"/>
                </a:solidFill>
                <a:latin typeface="Lato"/>
                <a:ea typeface="Lato"/>
                <a:cs typeface="Lato"/>
                <a:sym typeface="Lato"/>
              </a:rPr>
              <a:t>research</a:t>
            </a:r>
            <a:r>
              <a:rPr b="1" lang="en-US" sz="1400">
                <a:solidFill>
                  <a:schemeClr val="dk1"/>
                </a:solidFill>
                <a:latin typeface="Lato"/>
                <a:ea typeface="Lato"/>
                <a:cs typeface="Lato"/>
                <a:sym typeface="Lato"/>
              </a:rPr>
              <a:t> projects and grouping them into 4 main </a:t>
            </a:r>
            <a:r>
              <a:rPr b="1" lang="en-US" sz="1400">
                <a:solidFill>
                  <a:schemeClr val="dk1"/>
                </a:solidFill>
                <a:latin typeface="Lato"/>
                <a:ea typeface="Lato"/>
                <a:cs typeface="Lato"/>
                <a:sym typeface="Lato"/>
              </a:rPr>
              <a:t>categories</a:t>
            </a:r>
            <a:r>
              <a:rPr b="1" lang="en-US" sz="1400">
                <a:solidFill>
                  <a:schemeClr val="dk1"/>
                </a:solidFill>
                <a:latin typeface="Lato"/>
                <a:ea typeface="Lato"/>
                <a:cs typeface="Lato"/>
                <a:sym typeface="Lato"/>
              </a:rPr>
              <a:t>. Those being </a:t>
            </a:r>
            <a:r>
              <a:rPr b="1" lang="en-US" sz="1400">
                <a:solidFill>
                  <a:schemeClr val="dk1"/>
                </a:solidFill>
                <a:latin typeface="Lato"/>
                <a:ea typeface="Lato"/>
                <a:cs typeface="Lato"/>
                <a:sym typeface="Lato"/>
              </a:rPr>
              <a:t>heritage, Tourism and demographics, urban infrastructure, and environment. This was an essential step in creating a storytelling structure for our documentary</a:t>
            </a:r>
            <a:endParaRPr b="1" sz="1400">
              <a:solidFill>
                <a:schemeClr val="dk1"/>
              </a:solidFill>
              <a:latin typeface="Lato"/>
              <a:ea typeface="Lato"/>
              <a:cs typeface="Lato"/>
              <a:sym typeface="Lato"/>
            </a:endParaRPr>
          </a:p>
          <a:p>
            <a:pPr indent="0" lvl="0" marL="0" rtl="0" algn="l">
              <a:lnSpc>
                <a:spcPct val="115000"/>
              </a:lnSpc>
              <a:spcBef>
                <a:spcPts val="1600"/>
              </a:spcBef>
              <a:spcAft>
                <a:spcPts val="0"/>
              </a:spcAft>
              <a:buClr>
                <a:schemeClr val="dk1"/>
              </a:buClr>
              <a:buSzPts val="1100"/>
              <a:buFont typeface="Arial"/>
              <a:buNone/>
            </a:pPr>
            <a:r>
              <a:t/>
            </a:r>
            <a:endParaRPr b="1" sz="1400">
              <a:solidFill>
                <a:schemeClr val="dk1"/>
              </a:solidFill>
              <a:latin typeface="Lato"/>
              <a:ea typeface="Lato"/>
              <a:cs typeface="Lato"/>
              <a:sym typeface="Lato"/>
            </a:endParaRPr>
          </a:p>
          <a:p>
            <a:pPr indent="0" lvl="0" marL="0" rtl="0" algn="l">
              <a:spcBef>
                <a:spcPts val="1600"/>
              </a:spcBef>
              <a:spcAft>
                <a:spcPts val="0"/>
              </a:spcAft>
              <a:buNone/>
            </a:pPr>
            <a:r>
              <a:t/>
            </a:r>
            <a:endParaRPr/>
          </a:p>
        </p:txBody>
      </p:sp>
      <p:sp>
        <p:nvSpPr>
          <p:cNvPr id="304" name="Google Shape;304;g2549d5b27c8_2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e44cb82698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Photos: </a:t>
            </a:r>
            <a:endParaRPr/>
          </a:p>
          <a:p>
            <a:pPr indent="0" lvl="0" marL="0" rtl="0" algn="l">
              <a:spcBef>
                <a:spcPts val="0"/>
              </a:spcBef>
              <a:spcAft>
                <a:spcPts val="0"/>
              </a:spcAft>
              <a:buNone/>
            </a:pPr>
            <a:r>
              <a:rPr lang="en-US"/>
              <a:t>Map: IQP that mapped wellheads in venice overtime</a:t>
            </a:r>
            <a:endParaRPr/>
          </a:p>
          <a:p>
            <a:pPr indent="0" lvl="0" marL="0" rtl="0" algn="l">
              <a:spcBef>
                <a:spcPts val="0"/>
              </a:spcBef>
              <a:spcAft>
                <a:spcPts val="0"/>
              </a:spcAft>
              <a:buNone/>
            </a:pPr>
            <a:r>
              <a:rPr lang="en-US"/>
              <a:t>Church: church</a:t>
            </a:r>
            <a:endParaRPr/>
          </a:p>
          <a:p>
            <a:pPr indent="0" lvl="0" marL="0" rtl="0" algn="l">
              <a:spcBef>
                <a:spcPts val="0"/>
              </a:spcBef>
              <a:spcAft>
                <a:spcPts val="0"/>
              </a:spcAft>
              <a:buNone/>
            </a:pPr>
            <a:r>
              <a:rPr lang="en-US"/>
              <a:t>text: example IQP about public art preservation </a:t>
            </a:r>
            <a:endParaRPr/>
          </a:p>
          <a:p>
            <a:pPr indent="0" lvl="0" marL="0" rtl="0" algn="l">
              <a:spcBef>
                <a:spcPts val="0"/>
              </a:spcBef>
              <a:spcAft>
                <a:spcPts val="0"/>
              </a:spcAft>
              <a:buNone/>
            </a:pPr>
            <a:r>
              <a:rPr lang="en-US"/>
              <a:t>statue: example of outdoor art</a:t>
            </a:r>
            <a:endParaRPr/>
          </a:p>
          <a:p>
            <a:pPr indent="0" lvl="0" marL="0" rtl="0" algn="l">
              <a:spcBef>
                <a:spcPts val="0"/>
              </a:spcBef>
              <a:spcAft>
                <a:spcPts val="0"/>
              </a:spcAft>
              <a:buNone/>
            </a:pPr>
            <a:r>
              <a:t/>
            </a:r>
            <a:endParaRPr/>
          </a:p>
        </p:txBody>
      </p:sp>
      <p:sp>
        <p:nvSpPr>
          <p:cNvPr id="331" name="Google Shape;331;g1e44cb82698_0_8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586391edf9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586391edf9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1200">
                <a:solidFill>
                  <a:schemeClr val="dk1"/>
                </a:solidFill>
                <a:latin typeface="Georgia"/>
                <a:ea typeface="Georgia"/>
                <a:cs typeface="Georgia"/>
                <a:sym typeface="Georgia"/>
              </a:rPr>
              <a:t>Hayden - </a:t>
            </a:r>
            <a:r>
              <a:rPr i="1" lang="en-US" sz="1200">
                <a:solidFill>
                  <a:schemeClr val="dk1"/>
                </a:solidFill>
                <a:latin typeface="Georgia"/>
                <a:ea typeface="Georgia"/>
                <a:cs typeface="Georgia"/>
                <a:sym typeface="Georgia"/>
              </a:rPr>
              <a:t>outdoor</a:t>
            </a:r>
            <a:r>
              <a:rPr i="1" lang="en-US" sz="1200">
                <a:solidFill>
                  <a:schemeClr val="dk1"/>
                </a:solidFill>
                <a:latin typeface="Georgia"/>
                <a:ea typeface="Georgia"/>
                <a:cs typeface="Georgia"/>
                <a:sym typeface="Georgia"/>
              </a:rPr>
              <a:t> art, projects involve mapping and creating preservation guides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586391edf9_0_2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586391edf9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586391edf9_0_2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586391edf9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e44cb82698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Our next theme is tourism and demographics. We have broken this into three topics: population, tourism, and economics</a:t>
            </a:r>
            <a:endParaRPr/>
          </a:p>
        </p:txBody>
      </p:sp>
      <p:sp>
        <p:nvSpPr>
          <p:cNvPr id="421" name="Google Shape;421;g1e44cb82698_0_9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The Venice Project Center was founded in 1988 by Professor Fabio Carrera in collaboration with Worcester Polytechnic Institute. Over the past 35 years, WPI Students and faculty have travelled to Venice to work on over 200 research projects that aim to collect data on problems within the city with the assistance of local sponsor companies.</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586391edf9_0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586391edf9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Projects within the topic of population study the quality of life of the residents of Venice, to understand why the population is declining and how this can be reversed.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86391edf9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586391edf9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The next topic, tourism, relates to projects that have researched the impacts of tourists on the city of Venice, including understanding the different types of tourists, such as excursionists who are tourists that only stay in Venice for a day-trip without staying overnight in the city.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586391edf9_0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586391edf9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The final topic within tourism and demographics is economics. Specifically, projects in this area research the job market and </a:t>
            </a:r>
            <a:r>
              <a:rPr lang="en-US"/>
              <a:t>availability</a:t>
            </a:r>
            <a:r>
              <a:rPr lang="en-US"/>
              <a:t> of jobs for locals in Venice, and the decline of local businesses in the city due to the takeover of tourist-catered buildings.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57e396d3b9_2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a:t>
            </a:r>
            <a:endParaRPr/>
          </a:p>
          <a:p>
            <a:pPr indent="0" lvl="0" marL="0" rtl="0" algn="l">
              <a:spcBef>
                <a:spcPts val="0"/>
              </a:spcBef>
              <a:spcAft>
                <a:spcPts val="0"/>
              </a:spcAft>
              <a:buNone/>
            </a:pPr>
            <a:r>
              <a:rPr lang="en-US"/>
              <a:t>Photos</a:t>
            </a:r>
            <a:endParaRPr/>
          </a:p>
          <a:p>
            <a:pPr indent="0" lvl="0" marL="0" rtl="0" algn="l">
              <a:spcBef>
                <a:spcPts val="0"/>
              </a:spcBef>
              <a:spcAft>
                <a:spcPts val="0"/>
              </a:spcAft>
              <a:buNone/>
            </a:pPr>
            <a:r>
              <a:rPr lang="en-US"/>
              <a:t>Map: Canal mapping IQP project</a:t>
            </a:r>
            <a:endParaRPr/>
          </a:p>
          <a:p>
            <a:pPr indent="0" lvl="0" marL="0" rtl="0" algn="l">
              <a:spcBef>
                <a:spcPts val="0"/>
              </a:spcBef>
              <a:spcAft>
                <a:spcPts val="0"/>
              </a:spcAft>
              <a:buNone/>
            </a:pPr>
            <a:r>
              <a:rPr lang="en-US"/>
              <a:t>Text: Cover page of project involving cargo systems in Venice</a:t>
            </a:r>
            <a:endParaRPr/>
          </a:p>
          <a:p>
            <a:pPr indent="0" lvl="0" marL="0" rtl="0" algn="l">
              <a:spcBef>
                <a:spcPts val="0"/>
              </a:spcBef>
              <a:spcAft>
                <a:spcPts val="0"/>
              </a:spcAft>
              <a:buNone/>
            </a:pPr>
            <a:r>
              <a:rPr lang="en-US"/>
              <a:t>Bridge: Bridge</a:t>
            </a:r>
            <a:endParaRPr/>
          </a:p>
        </p:txBody>
      </p:sp>
      <p:sp>
        <p:nvSpPr>
          <p:cNvPr id="510" name="Google Shape;510;g257e396d3b9_2_7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586391edf9_0_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586391edf9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 study the causes of moto ondoso and  the </a:t>
            </a:r>
            <a:r>
              <a:rPr lang="en-US"/>
              <a:t>properties</a:t>
            </a:r>
            <a:r>
              <a:rPr lang="en-US"/>
              <a:t> of the canal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586391edf9_0_3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586391edf9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 track locations and utilsation of bridges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586391edf9_0_3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586391edf9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jilian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586391edf9_0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586391edf9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jilian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e44cb82698_0_1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theme of Environment had the 4 topics of Ecosystem, Energy, Agriculture &amp; Greenery, and Pollution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Photos: </a:t>
            </a:r>
            <a:endParaRPr/>
          </a:p>
          <a:p>
            <a:pPr indent="0" lvl="0" marL="0" rtl="0" algn="l">
              <a:spcBef>
                <a:spcPts val="0"/>
              </a:spcBef>
              <a:spcAft>
                <a:spcPts val="0"/>
              </a:spcAft>
              <a:buNone/>
            </a:pPr>
            <a:r>
              <a:rPr lang="en-US"/>
              <a:t>Text: IQP promoting sustainable stewardship of green space in venice </a:t>
            </a:r>
            <a:endParaRPr/>
          </a:p>
          <a:p>
            <a:pPr indent="0" lvl="0" marL="0" rtl="0" algn="l">
              <a:spcBef>
                <a:spcPts val="0"/>
              </a:spcBef>
              <a:spcAft>
                <a:spcPts val="0"/>
              </a:spcAft>
              <a:buNone/>
            </a:pPr>
            <a:r>
              <a:rPr lang="en-US"/>
              <a:t>photo: green space in venice</a:t>
            </a:r>
            <a:endParaRPr/>
          </a:p>
          <a:p>
            <a:pPr indent="0" lvl="0" marL="0" rtl="0" algn="l">
              <a:spcBef>
                <a:spcPts val="0"/>
              </a:spcBef>
              <a:spcAft>
                <a:spcPts val="0"/>
              </a:spcAft>
              <a:buNone/>
            </a:pPr>
            <a:r>
              <a:rPr lang="en-US"/>
              <a:t>map: project that </a:t>
            </a:r>
            <a:r>
              <a:rPr lang="en-US"/>
              <a:t>involved</a:t>
            </a:r>
            <a:r>
              <a:rPr lang="en-US"/>
              <a:t> creating </a:t>
            </a:r>
            <a:r>
              <a:rPr lang="en-US"/>
              <a:t>database</a:t>
            </a:r>
            <a:r>
              <a:rPr lang="en-US"/>
              <a:t> of plastic pollution on the island and mapping points of interest for plastic buildup </a:t>
            </a:r>
            <a:endParaRPr/>
          </a:p>
        </p:txBody>
      </p:sp>
      <p:sp>
        <p:nvSpPr>
          <p:cNvPr id="625" name="Google Shape;625;g1e44cb82698_0_10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586391edf9_0_4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586391edf9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 - Examples of content about the Venetian ecosystem include material about the Venetian Lagoon, Native Species of Venice, and the conservation of the Venetian ecosystem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The VPC creates </a:t>
            </a:r>
            <a:r>
              <a:rPr lang="en-US"/>
              <a:t>anniversary</a:t>
            </a:r>
            <a:r>
              <a:rPr lang="en-US"/>
              <a:t> projects every 5 years to celebrate the accomplishments made in the past. These projects typically involve the creation of an </a:t>
            </a:r>
            <a:r>
              <a:rPr lang="en-US"/>
              <a:t>overview</a:t>
            </a:r>
            <a:r>
              <a:rPr lang="en-US"/>
              <a:t> of the center as a whole. The previous </a:t>
            </a:r>
            <a:r>
              <a:rPr lang="en-US"/>
              <a:t>anniversary</a:t>
            </a:r>
            <a:r>
              <a:rPr lang="en-US"/>
              <a:t> projected </a:t>
            </a:r>
            <a:r>
              <a:rPr lang="en-US"/>
              <a:t>conducted</a:t>
            </a:r>
            <a:r>
              <a:rPr lang="en-US"/>
              <a:t> in 2018 to celebrate the 30th </a:t>
            </a:r>
            <a:r>
              <a:rPr lang="en-US"/>
              <a:t>anniversary</a:t>
            </a:r>
            <a:r>
              <a:rPr lang="en-US"/>
              <a:t> created the previous VPC site, which we have improved upon. In B term of 2022, a 35th </a:t>
            </a:r>
            <a:r>
              <a:rPr lang="en-US"/>
              <a:t>anniversary</a:t>
            </a:r>
            <a:r>
              <a:rPr lang="en-US"/>
              <a:t> project was created that gave us the foundation for our own project. </a:t>
            </a:r>
            <a:endParaRPr/>
          </a:p>
        </p:txBody>
      </p:sp>
      <p:sp>
        <p:nvSpPr>
          <p:cNvPr id="105" name="Google Shape;10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586391edf9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586391edf9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 - Environmental Energy is about the manufacture of clean energy systems in Venice, such as Solar Power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586391edf9_0_4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586391edf9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 - Even though Venice is a city, there have been researchers dedicated to practicing Organic Farming and the revival of plant life to preserve the Agriculture and Greenery of Venice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586391edf9_0_4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586391edf9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 - As Venice has become more developed throughout the centuries, there have been pollution problems arising such as the effects of the Murano glass factory </a:t>
            </a:r>
            <a:r>
              <a:rPr lang="en-US">
                <a:solidFill>
                  <a:schemeClr val="dk1"/>
                </a:solidFill>
              </a:rPr>
              <a:t>and acid rain</a:t>
            </a:r>
            <a:r>
              <a:rPr lang="en-US"/>
              <a:t>, as well as research into ways to combat these, such as recycling and utilization of alternative materials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7e396d3b9_2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a:t>
            </a:r>
            <a:r>
              <a:rPr lang="en-US"/>
              <a:t> - </a:t>
            </a:r>
            <a:endParaRPr/>
          </a:p>
        </p:txBody>
      </p:sp>
      <p:sp>
        <p:nvSpPr>
          <p:cNvPr id="731" name="Google Shape;731;g257e396d3b9_2_6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549d5b27c8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a:t>
            </a:r>
            <a:endParaRPr/>
          </a:p>
        </p:txBody>
      </p:sp>
      <p:sp>
        <p:nvSpPr>
          <p:cNvPr id="748" name="Google Shape;748;g2549d5b27c8_2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57e396d3b9_2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HAYDEN: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 order to create our storytelling strategy, we utilized these digital tools.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759" name="Google Shape;759;g257e396d3b9_2_7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57e396d3b9_2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HAYDEN: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 order to create our storytelling strategy, we utilized these digital tools.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771" name="Google Shape;771;g257e396d3b9_2_8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57e396d3b9_2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HAYDEN: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 order to create our storytelling strategy, we utilized these digital tools.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783" name="Google Shape;783;g257e396d3b9_2_8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549d5b27c8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a:t>
            </a:r>
            <a:endParaRPr/>
          </a:p>
        </p:txBody>
      </p:sp>
      <p:sp>
        <p:nvSpPr>
          <p:cNvPr id="794" name="Google Shape;794;g2549d5b27c8_2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57e396d3b9_2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a:t>
            </a:r>
            <a:endParaRPr/>
          </a:p>
          <a:p>
            <a:pPr indent="0" lvl="0" marL="0" rtl="0" algn="l">
              <a:spcBef>
                <a:spcPts val="0"/>
              </a:spcBef>
              <a:spcAft>
                <a:spcPts val="0"/>
              </a:spcAft>
              <a:buNone/>
            </a:pPr>
            <a:r>
              <a:t/>
            </a:r>
            <a:endParaRPr/>
          </a:p>
        </p:txBody>
      </p:sp>
      <p:sp>
        <p:nvSpPr>
          <p:cNvPr id="809" name="Google Shape;809;g257e396d3b9_2_8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549d5b27c8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Font typeface="Arial"/>
              <a:buNone/>
            </a:pPr>
            <a:r>
              <a:rPr lang="en-US" sz="1200">
                <a:solidFill>
                  <a:schemeClr val="dk1"/>
                </a:solidFill>
              </a:rPr>
              <a:t>Jillian - </a:t>
            </a:r>
            <a:r>
              <a:rPr lang="en-US" sz="1200">
                <a:solidFill>
                  <a:schemeClr val="dk1"/>
                </a:solidFill>
              </a:rPr>
              <a:t>To Tell the Story of the Venice Project Center through a Modern and Sustainable Social Media Approach</a:t>
            </a:r>
            <a:endParaRPr sz="1200">
              <a:solidFill>
                <a:schemeClr val="dk1"/>
              </a:solidFill>
            </a:endParaRPr>
          </a:p>
          <a:p>
            <a:pPr indent="0" lvl="0" marL="0" rtl="0" algn="l">
              <a:spcBef>
                <a:spcPts val="0"/>
              </a:spcBef>
              <a:spcAft>
                <a:spcPts val="0"/>
              </a:spcAft>
              <a:buNone/>
            </a:pPr>
            <a:r>
              <a:t/>
            </a:r>
            <a:endParaRPr/>
          </a:p>
        </p:txBody>
      </p:sp>
      <p:sp>
        <p:nvSpPr>
          <p:cNvPr id="119" name="Google Shape;119;g2549d5b27c8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549d5b27c8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 writing filming organizing</a:t>
            </a:r>
            <a:endParaRPr/>
          </a:p>
        </p:txBody>
      </p:sp>
      <p:sp>
        <p:nvSpPr>
          <p:cNvPr id="824" name="Google Shape;824;g2549d5b27c8_2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57bcb56785_1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57bcb56785_1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a:t>
            </a:r>
            <a:endParaRPr/>
          </a:p>
          <a:p>
            <a:pPr indent="0" lvl="0" marL="0" rtl="0" algn="l">
              <a:spcBef>
                <a:spcPts val="0"/>
              </a:spcBef>
              <a:spcAft>
                <a:spcPts val="0"/>
              </a:spcAft>
              <a:buNone/>
            </a:pPr>
            <a:r>
              <a:rPr lang="en-US"/>
              <a:t>5 Different guides: story map, how to edit, how to produce the podcast, how to interview, guides for various equipment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586391edf9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586391edf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Jllian</a:t>
            </a:r>
            <a:endParaRPr/>
          </a:p>
          <a:p>
            <a:pPr indent="0" lvl="0" marL="0" rtl="0" algn="l">
              <a:spcBef>
                <a:spcPts val="0"/>
              </a:spcBef>
              <a:spcAft>
                <a:spcPts val="0"/>
              </a:spcAft>
              <a:buNone/>
            </a:pPr>
            <a:r>
              <a:rPr lang="en-US"/>
              <a:t>5 Different guides: story map, how to edit, how to produce the podcast, how to interview, guides for various equipment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586391edf9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586391edf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a:t>
            </a:r>
            <a:endParaRPr/>
          </a:p>
          <a:p>
            <a:pPr indent="0" lvl="0" marL="0" rtl="0" algn="l">
              <a:spcBef>
                <a:spcPts val="0"/>
              </a:spcBef>
              <a:spcAft>
                <a:spcPts val="0"/>
              </a:spcAft>
              <a:buNone/>
            </a:pPr>
            <a:r>
              <a:rPr lang="en-US"/>
              <a:t>5 Different guides: story map, how to edit, how to produce the podcast, how to interview, guides for various equipment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586391edf9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586391edf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a:t>
            </a:r>
            <a:endParaRPr/>
          </a:p>
          <a:p>
            <a:pPr indent="0" lvl="0" marL="0" rtl="0" algn="l">
              <a:spcBef>
                <a:spcPts val="0"/>
              </a:spcBef>
              <a:spcAft>
                <a:spcPts val="0"/>
              </a:spcAft>
              <a:buNone/>
            </a:pPr>
            <a:r>
              <a:rPr lang="en-US"/>
              <a:t>5 Different guides: story map, how to edit, how to produce the podcast, how to interview, guides for various equipment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586391edf9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586391edf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a:t>
            </a:r>
            <a:endParaRPr/>
          </a:p>
          <a:p>
            <a:pPr indent="0" lvl="0" marL="0" rtl="0" algn="l">
              <a:spcBef>
                <a:spcPts val="0"/>
              </a:spcBef>
              <a:spcAft>
                <a:spcPts val="0"/>
              </a:spcAft>
              <a:buNone/>
            </a:pPr>
            <a:r>
              <a:rPr lang="en-US"/>
              <a:t>davinci how to edit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586391edf9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586391edf9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a:t>
            </a:r>
            <a:endParaRPr/>
          </a:p>
          <a:p>
            <a:pPr indent="0" lvl="0" marL="0" rtl="0" algn="l">
              <a:spcBef>
                <a:spcPts val="0"/>
              </a:spcBef>
              <a:spcAft>
                <a:spcPts val="0"/>
              </a:spcAft>
              <a:buNone/>
            </a:pPr>
            <a:r>
              <a:rPr lang="en-US"/>
              <a:t>5 Different guides: story map, how to edit, how to produce the podcast, how to interview, guides for various equipment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57e396d3b9_2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 -</a:t>
            </a:r>
            <a:r>
              <a:rPr lang="en-US"/>
              <a:t> Content </a:t>
            </a:r>
            <a:r>
              <a:rPr lang="en-US"/>
              <a:t>organization</a:t>
            </a:r>
            <a:r>
              <a:rPr lang="en-US"/>
              <a:t> and Production </a:t>
            </a:r>
            <a:r>
              <a:rPr lang="en-US"/>
              <a:t>management</a:t>
            </a:r>
            <a:r>
              <a:rPr lang="en-US"/>
              <a:t> all culminated in the creation of our final products </a:t>
            </a:r>
            <a:endParaRPr/>
          </a:p>
        </p:txBody>
      </p:sp>
      <p:sp>
        <p:nvSpPr>
          <p:cNvPr id="918" name="Google Shape;918;g257e396d3b9_2_6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 </a:t>
            </a:r>
            <a:endParaRPr/>
          </a:p>
        </p:txBody>
      </p:sp>
      <p:sp>
        <p:nvSpPr>
          <p:cNvPr id="935" name="Google Shape;93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 - We created a new, maintainable site using a React/NextJS framework. Now future project groups will be able to add their projects </a:t>
            </a:r>
            <a:r>
              <a:rPr lang="en-US"/>
              <a:t>easily</a:t>
            </a:r>
            <a:r>
              <a:rPr lang="en-US"/>
              <a:t>, and the future story groups will be able to add their episodes to the website as well, in a brand new page. The previous website had a few unaccessible links, but the new one has far more accessibility to previous project data.</a:t>
            </a:r>
            <a:endParaRPr/>
          </a:p>
          <a:p>
            <a:pPr indent="0" lvl="0" marL="0" rtl="0" algn="l">
              <a:spcBef>
                <a:spcPts val="0"/>
              </a:spcBef>
              <a:spcAft>
                <a:spcPts val="0"/>
              </a:spcAft>
              <a:buNone/>
            </a:pPr>
            <a:r>
              <a:t/>
            </a:r>
            <a:endParaRPr/>
          </a:p>
        </p:txBody>
      </p:sp>
      <p:sp>
        <p:nvSpPr>
          <p:cNvPr id="946" name="Google Shape;9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We have 3 main </a:t>
            </a:r>
            <a:r>
              <a:rPr lang="en-US"/>
              <a:t>objective</a:t>
            </a:r>
            <a:r>
              <a:rPr lang="en-US"/>
              <a:t>  </a:t>
            </a:r>
            <a:r>
              <a:rPr lang="en-US" sz="1050">
                <a:solidFill>
                  <a:srgbClr val="444746"/>
                </a:solidFill>
                <a:highlight>
                  <a:srgbClr val="FFFFFF"/>
                </a:highlight>
                <a:latin typeface="Roboto"/>
                <a:ea typeface="Roboto"/>
                <a:cs typeface="Roboto"/>
                <a:sym typeface="Roboto"/>
              </a:rPr>
              <a:t>for speaker notes: outline project, use these as a road map, explain them a little more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Create a story telling plan to preserve the </a:t>
            </a:r>
            <a:r>
              <a:rPr lang="en-US"/>
              <a:t>heritage</a:t>
            </a:r>
            <a:r>
              <a:rPr lang="en-US"/>
              <a:t> of the vpc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Implement this story telling </a:t>
            </a:r>
            <a:r>
              <a:rPr lang="en-US"/>
              <a:t>strategy</a:t>
            </a:r>
            <a:r>
              <a:rPr lang="en-US"/>
              <a:t> </a:t>
            </a:r>
            <a:r>
              <a:rPr lang="en-US"/>
              <a:t>through</a:t>
            </a:r>
            <a:r>
              <a:rPr lang="en-US"/>
              <a:t> a </a:t>
            </a:r>
            <a:r>
              <a:rPr lang="en-US"/>
              <a:t>multimedia</a:t>
            </a:r>
            <a:r>
              <a:rPr lang="en-US"/>
              <a:t> </a:t>
            </a:r>
            <a:r>
              <a:rPr lang="en-US"/>
              <a:t>approach</a:t>
            </a:r>
            <a:r>
              <a:rPr lang="en-US"/>
              <a:t> including </a:t>
            </a:r>
            <a:r>
              <a:rPr lang="en-US"/>
              <a:t>documentaries</a:t>
            </a:r>
            <a:r>
              <a:rPr lang="en-US"/>
              <a:t>,websites, and documentation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a:t>
            </a:r>
            <a:r>
              <a:rPr lang="en-US"/>
              <a:t> laying the ground work for planing the 35th </a:t>
            </a:r>
            <a:r>
              <a:rPr lang="en-US"/>
              <a:t>anniversary</a:t>
            </a:r>
            <a:r>
              <a:rPr lang="en-US"/>
              <a:t> celebration </a:t>
            </a:r>
            <a:endParaRPr/>
          </a:p>
        </p:txBody>
      </p:sp>
      <p:sp>
        <p:nvSpPr>
          <p:cNvPr id="129" name="Google Shape;1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576c0eb3d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 - To </a:t>
            </a:r>
            <a:r>
              <a:rPr lang="en-US"/>
              <a:t>organise</a:t>
            </a:r>
            <a:r>
              <a:rPr lang="en-US"/>
              <a:t> the existing web elements we </a:t>
            </a:r>
            <a:r>
              <a:rPr lang="en-US"/>
              <a:t>adopted</a:t>
            </a:r>
            <a:r>
              <a:rPr lang="en-US"/>
              <a:t> an infrastructure as code </a:t>
            </a:r>
            <a:r>
              <a:rPr lang="en-US"/>
              <a:t>approach</a:t>
            </a:r>
            <a:r>
              <a:rPr lang="en-US"/>
              <a:t> to development. infrastructure as code enables us to store all of our web infrastructure in a set of config files. this enables us to create and </a:t>
            </a:r>
            <a:r>
              <a:rPr lang="en-US"/>
              <a:t>destroy</a:t>
            </a:r>
            <a:r>
              <a:rPr lang="en-US"/>
              <a:t> all of our web infrastructure with a single command.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used terraform to make our website </a:t>
            </a:r>
            <a:r>
              <a:rPr lang="en-US"/>
              <a:t>reproducible</a:t>
            </a:r>
            <a:r>
              <a:rPr lang="en-US"/>
              <a:t> with a single command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picked vercel as our hosting platform for there easy integration with Next js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additionally</a:t>
            </a:r>
            <a:r>
              <a:rPr lang="en-US"/>
              <a:t> we worked on creating backups of our data to keep it </a:t>
            </a:r>
            <a:r>
              <a:rPr lang="en-US"/>
              <a:t>resilient</a:t>
            </a:r>
            <a:r>
              <a:rPr lang="en-US"/>
              <a:t> into the ages</a:t>
            </a:r>
            <a:endParaRPr/>
          </a:p>
        </p:txBody>
      </p:sp>
      <p:sp>
        <p:nvSpPr>
          <p:cNvPr id="969" name="Google Shape;969;g2576c0eb3d7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549d5b27c8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Our next </a:t>
            </a:r>
            <a:r>
              <a:rPr lang="en-US"/>
              <a:t>product</a:t>
            </a:r>
            <a:r>
              <a:rPr lang="en-US"/>
              <a:t> that we created was a StoryMap. StoryMaps is an interactive software made by ArcGIS that is able to combine the visual aspects of maps with narrative </a:t>
            </a:r>
            <a:r>
              <a:rPr lang="en-US"/>
              <a:t>storytelling</a:t>
            </a:r>
            <a:r>
              <a:rPr lang="en-US"/>
              <a:t>. For our project this was used as both a story-boarding technique for our videos, and as a concise and visually appealing way to relay information to a viewer. We will now visit the storymap that we have created on the bridges of Venice.</a:t>
            </a:r>
            <a:endParaRPr/>
          </a:p>
        </p:txBody>
      </p:sp>
      <p:sp>
        <p:nvSpPr>
          <p:cNvPr id="987" name="Google Shape;987;g2549d5b27c8_2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57e396d3b9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a:t>
            </a:r>
            <a:endParaRPr/>
          </a:p>
        </p:txBody>
      </p:sp>
      <p:sp>
        <p:nvSpPr>
          <p:cNvPr id="1006" name="Google Shape;1006;g257e396d3b9_3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57e396d3b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a:t>
            </a:r>
            <a:r>
              <a:rPr lang="en-US"/>
              <a:t>The final aspect of our project was putting all of the work and research we have done together into a pilot episode. For this episode, we focused on the traditional boats of venice and how they are being replaced by modern-day motorized boats. To do this, we read through several projects pertaining to this topic to write a script, recorded audio and b-roll footage, then edited it all together into one final product.</a:t>
            </a:r>
            <a:endParaRPr/>
          </a:p>
        </p:txBody>
      </p:sp>
      <p:sp>
        <p:nvSpPr>
          <p:cNvPr id="1014" name="Google Shape;1014;g257e396d3b9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549d5b27c8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The final aspect of our project was putting all of the work and research we have done together into a pilot episode. For this episode, we focused on the traditional boats of venice and how they are being replaced by modern-day motorized boats. To do this, we read through several projects pertaining to this topic to write a script, recorded audio and b-roll footage, then edited it all together into one final product.</a:t>
            </a:r>
            <a:endParaRPr/>
          </a:p>
        </p:txBody>
      </p:sp>
      <p:sp>
        <p:nvSpPr>
          <p:cNvPr id="1031" name="Google Shape;1031;g2549d5b27c8_2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57e396d3b9_3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jillian </a:t>
            </a:r>
            <a:r>
              <a:rPr lang="en-US"/>
              <a:t>The final aspect of our project was putting all of the work and research we have done together into a pilot episode. For this episode, we focused on the traditional boats of venice and how they are being replaced by modern-day motorized boats. To do this, we read through several projects pertaining to this topic to write a script, recorded audio and b-roll footage, then edited it all together into one final product.</a:t>
            </a:r>
            <a:endParaRPr/>
          </a:p>
        </p:txBody>
      </p:sp>
      <p:sp>
        <p:nvSpPr>
          <p:cNvPr id="1048" name="Google Shape;1048;g257e396d3b9_3_9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56ce33dbe5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 </a:t>
            </a:r>
            <a:r>
              <a:rPr lang="en-US"/>
              <a:t>Finally</a:t>
            </a:r>
            <a:r>
              <a:rPr lang="en-US"/>
              <a:t> we reach our plans and </a:t>
            </a:r>
            <a:r>
              <a:rPr lang="en-US"/>
              <a:t>recommendations</a:t>
            </a:r>
            <a:r>
              <a:rPr lang="en-US"/>
              <a:t> for future teams</a:t>
            </a:r>
            <a:endParaRPr/>
          </a:p>
        </p:txBody>
      </p:sp>
      <p:sp>
        <p:nvSpPr>
          <p:cNvPr id="1057" name="Google Shape;1057;g256ce33dbe5_0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57eab9dc9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257eab9dc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57e396d3b9_2_8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257e396d3b9_2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HAYDEN</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586391edf9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2586391edf9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jared “we hope that we we did can help out future teams” “we look forward to coming back and possibly seeing the 40th anniversary celebration some day” put gallery photos of our deliverables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56ce33dbe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 - Our first </a:t>
            </a:r>
            <a:r>
              <a:rPr lang="en-US"/>
              <a:t>result</a:t>
            </a:r>
            <a:r>
              <a:rPr lang="en-US"/>
              <a:t> is our </a:t>
            </a:r>
            <a:r>
              <a:rPr lang="en-US"/>
              <a:t>creation</a:t>
            </a:r>
            <a:r>
              <a:rPr lang="en-US"/>
              <a:t> of a storytelling strategy</a:t>
            </a:r>
            <a:endParaRPr/>
          </a:p>
        </p:txBody>
      </p:sp>
      <p:sp>
        <p:nvSpPr>
          <p:cNvPr id="156" name="Google Shape;156;g256ce33dbe5_0_1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 you all for your time, here’s our team : </a:t>
            </a:r>
            <a:endParaRPr/>
          </a:p>
        </p:txBody>
      </p:sp>
      <p:sp>
        <p:nvSpPr>
          <p:cNvPr id="1142" name="Google Shape;114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2586391edf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Contact Slide</a:t>
            </a:r>
            <a:endParaRPr/>
          </a:p>
        </p:txBody>
      </p:sp>
      <p:sp>
        <p:nvSpPr>
          <p:cNvPr id="1153" name="Google Shape;1153;g2586391edf9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57eab9dc9f_5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57eab9dc9f_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Sam - Our Strategy is to Celebrate the past, as well as Plan for the future, by using present-day tools such as digital media, a website, and videos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57b29cbe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Sam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started a social media campaign to increase public outreach of the VPC, and utilized story map software such as ArcGIS for storyboarding strategies. We have chosen these platforms because they are modern, popular, and convenient.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213" name="Google Shape;213;g257b29cbe0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7e396d3b9_2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Sam</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 order to create our storytelling strategy, we utilized these digital tools.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 addition to the digital media, we also created a new website for the VPC and overhauled previous project data onto it. We did this because we wanted the website to be more maintainable, accessible, and informative than the one created by the 30th anniversary project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225" name="Google Shape;225;g257e396d3b9_2_7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image" Target="../media/image3.jpg"/><Relationship Id="rId9" Type="http://schemas.openxmlformats.org/officeDocument/2006/relationships/image" Target="../media/image2.png"/><Relationship Id="rId5" Type="http://schemas.openxmlformats.org/officeDocument/2006/relationships/image" Target="../media/image5.jpg"/><Relationship Id="rId6" Type="http://schemas.openxmlformats.org/officeDocument/2006/relationships/image" Target="../media/image45.jpg"/><Relationship Id="rId7" Type="http://schemas.openxmlformats.org/officeDocument/2006/relationships/image" Target="../media/image21.jp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5.png"/><Relationship Id="rId4" Type="http://schemas.openxmlformats.org/officeDocument/2006/relationships/image" Target="../media/image113.png"/><Relationship Id="rId5" Type="http://schemas.openxmlformats.org/officeDocument/2006/relationships/image" Target="../media/image10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24.jpg"/><Relationship Id="rId5" Type="http://schemas.openxmlformats.org/officeDocument/2006/relationships/image" Target="../media/image36.jpg"/><Relationship Id="rId6"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3.jpg"/><Relationship Id="rId5" Type="http://schemas.openxmlformats.org/officeDocument/2006/relationships/image" Target="../media/image9.png"/><Relationship Id="rId6"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52.jpg"/><Relationship Id="rId5" Type="http://schemas.openxmlformats.org/officeDocument/2006/relationships/image" Target="../media/image27.png"/><Relationship Id="rId6"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9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48.jpg"/><Relationship Id="rId5"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66.jpg"/><Relationship Id="rId5"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39.png"/><Relationship Id="rId5"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41.png"/><Relationship Id="rId5"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57.png"/><Relationship Id="rId5"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75.jpg"/><Relationship Id="rId5"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9.png"/><Relationship Id="rId4" Type="http://schemas.openxmlformats.org/officeDocument/2006/relationships/image" Target="../media/image74.png"/><Relationship Id="rId5"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73.png"/><Relationship Id="rId5"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5.png"/><Relationship Id="rId4" Type="http://schemas.openxmlformats.org/officeDocument/2006/relationships/image" Target="../media/image113.png"/><Relationship Id="rId5"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1.png"/><Relationship Id="rId4" Type="http://schemas.openxmlformats.org/officeDocument/2006/relationships/image" Target="../media/image72.png"/><Relationship Id="rId5" Type="http://schemas.openxmlformats.org/officeDocument/2006/relationships/image" Target="../media/image79.png"/><Relationship Id="rId6" Type="http://schemas.openxmlformats.org/officeDocument/2006/relationships/image" Target="../media/image78.png"/><Relationship Id="rId7"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80.png"/><Relationship Id="rId6"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8.png"/><Relationship Id="rId4" Type="http://schemas.openxmlformats.org/officeDocument/2006/relationships/image" Target="../media/image82.png"/><Relationship Id="rId5" Type="http://schemas.openxmlformats.org/officeDocument/2006/relationships/image" Target="../media/image8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3.jpg"/><Relationship Id="rId4" Type="http://schemas.openxmlformats.org/officeDocument/2006/relationships/image" Target="../media/image72.png"/><Relationship Id="rId5"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9.png"/><Relationship Id="rId4" Type="http://schemas.openxmlformats.org/officeDocument/2006/relationships/image" Target="../media/image89.png"/><Relationship Id="rId5"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comments" Target="../comments/comment1.xml"/><Relationship Id="rId4" Type="http://schemas.openxmlformats.org/officeDocument/2006/relationships/image" Target="../media/image90.png"/><Relationship Id="rId5" Type="http://schemas.openxmlformats.org/officeDocument/2006/relationships/image" Target="../media/image94.png"/><Relationship Id="rId6" Type="http://schemas.openxmlformats.org/officeDocument/2006/relationships/image" Target="../media/image83.png"/><Relationship Id="rId7"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5.png"/><Relationship Id="rId4" Type="http://schemas.openxmlformats.org/officeDocument/2006/relationships/image" Target="../media/image113.png"/><Relationship Id="rId5" Type="http://schemas.openxmlformats.org/officeDocument/2006/relationships/image" Target="../media/image10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hyperlink" Target="https://venice-project-center.vercel.app/" TargetMode="External"/><Relationship Id="rId4" Type="http://schemas.openxmlformats.org/officeDocument/2006/relationships/image" Target="../media/image91.png"/><Relationship Id="rId5" Type="http://schemas.openxmlformats.org/officeDocument/2006/relationships/image" Target="../media/image95.png"/><Relationship Id="rId6" Type="http://schemas.openxmlformats.org/officeDocument/2006/relationships/image" Target="../media/image97.png"/><Relationship Id="rId7"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0.png"/><Relationship Id="rId4" Type="http://schemas.openxmlformats.org/officeDocument/2006/relationships/image" Target="../media/image99.png"/><Relationship Id="rId5"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3.png"/><Relationship Id="rId4" Type="http://schemas.openxmlformats.org/officeDocument/2006/relationships/hyperlink" Target="https://arcg.is/0fCbTq"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0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07.jpg"/><Relationship Id="rId4" Type="http://schemas.openxmlformats.org/officeDocument/2006/relationships/image" Target="../media/image10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s://www.youtube.com/watch?v=P6kcCimGtAE" TargetMode="Externa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104.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06.png"/><Relationship Id="rId4" Type="http://schemas.openxmlformats.org/officeDocument/2006/relationships/image" Target="../media/image76.png"/><Relationship Id="rId11" Type="http://schemas.openxmlformats.org/officeDocument/2006/relationships/image" Target="../media/image86.png"/><Relationship Id="rId10" Type="http://schemas.openxmlformats.org/officeDocument/2006/relationships/image" Target="../media/image82.png"/><Relationship Id="rId9" Type="http://schemas.openxmlformats.org/officeDocument/2006/relationships/image" Target="../media/image78.png"/><Relationship Id="rId5" Type="http://schemas.openxmlformats.org/officeDocument/2006/relationships/image" Target="../media/image88.png"/><Relationship Id="rId6" Type="http://schemas.openxmlformats.org/officeDocument/2006/relationships/image" Target="../media/image94.png"/><Relationship Id="rId7" Type="http://schemas.openxmlformats.org/officeDocument/2006/relationships/image" Target="../media/image98.png"/><Relationship Id="rId8" Type="http://schemas.openxmlformats.org/officeDocument/2006/relationships/image" Target="../media/image1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0.jpg"/><Relationship Id="rId4" Type="http://schemas.openxmlformats.org/officeDocument/2006/relationships/image" Target="../media/image111.jpg"/><Relationship Id="rId5" Type="http://schemas.openxmlformats.org/officeDocument/2006/relationships/image" Target="../media/image112.png"/><Relationship Id="rId6" Type="http://schemas.openxmlformats.org/officeDocument/2006/relationships/image" Target="../media/image116.jpg"/><Relationship Id="rId7" Type="http://schemas.openxmlformats.org/officeDocument/2006/relationships/image" Target="../media/image117.jpg"/><Relationship Id="rId8" Type="http://schemas.openxmlformats.org/officeDocument/2006/relationships/image" Target="../media/image1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3" name="Shape 83"/>
        <p:cNvGrpSpPr/>
        <p:nvPr/>
      </p:nvGrpSpPr>
      <p:grpSpPr>
        <a:xfrm>
          <a:off x="0" y="0"/>
          <a:ext cx="0" cy="0"/>
          <a:chOff x="0" y="0"/>
          <a:chExt cx="0" cy="0"/>
        </a:xfrm>
      </p:grpSpPr>
      <p:sp>
        <p:nvSpPr>
          <p:cNvPr id="84" name="Google Shape;84;p13"/>
          <p:cNvSpPr txBox="1"/>
          <p:nvPr/>
        </p:nvSpPr>
        <p:spPr>
          <a:xfrm>
            <a:off x="131851" y="4250975"/>
            <a:ext cx="9144300" cy="3964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5599">
                <a:solidFill>
                  <a:srgbClr val="595959"/>
                </a:solidFill>
                <a:latin typeface="Libre Baskerville"/>
                <a:ea typeface="Libre Baskerville"/>
                <a:cs typeface="Libre Baskerville"/>
                <a:sym typeface="Libre Baskerville"/>
              </a:rPr>
              <a:t>A Multimedia </a:t>
            </a:r>
            <a:endParaRPr b="1" sz="5599">
              <a:solidFill>
                <a:srgbClr val="595959"/>
              </a:solidFill>
              <a:latin typeface="Libre Baskerville"/>
              <a:ea typeface="Libre Baskerville"/>
              <a:cs typeface="Libre Baskerville"/>
              <a:sym typeface="Libre Baskerville"/>
            </a:endParaRPr>
          </a:p>
          <a:p>
            <a:pPr indent="0" lvl="0" marL="0" marR="0" rtl="0" algn="ctr">
              <a:lnSpc>
                <a:spcPct val="120002"/>
              </a:lnSpc>
              <a:spcBef>
                <a:spcPts val="0"/>
              </a:spcBef>
              <a:spcAft>
                <a:spcPts val="0"/>
              </a:spcAft>
              <a:buNone/>
            </a:pPr>
            <a:r>
              <a:rPr b="1" lang="en-US" sz="5599">
                <a:solidFill>
                  <a:srgbClr val="595959"/>
                </a:solidFill>
                <a:latin typeface="Libre Baskerville"/>
                <a:ea typeface="Libre Baskerville"/>
                <a:cs typeface="Libre Baskerville"/>
                <a:sym typeface="Libre Baskerville"/>
              </a:rPr>
              <a:t>Showcase for 35 Years </a:t>
            </a:r>
            <a:endParaRPr b="1" sz="5599">
              <a:solidFill>
                <a:srgbClr val="595959"/>
              </a:solidFill>
              <a:latin typeface="Libre Baskerville"/>
              <a:ea typeface="Libre Baskerville"/>
              <a:cs typeface="Libre Baskerville"/>
              <a:sym typeface="Libre Baskerville"/>
            </a:endParaRPr>
          </a:p>
          <a:p>
            <a:pPr indent="0" lvl="0" marL="0" marR="0" rtl="0" algn="ctr">
              <a:lnSpc>
                <a:spcPct val="120002"/>
              </a:lnSpc>
              <a:spcBef>
                <a:spcPts val="0"/>
              </a:spcBef>
              <a:spcAft>
                <a:spcPts val="0"/>
              </a:spcAft>
              <a:buNone/>
            </a:pPr>
            <a:r>
              <a:rPr b="1" lang="en-US" sz="5599">
                <a:solidFill>
                  <a:srgbClr val="595959"/>
                </a:solidFill>
                <a:latin typeface="Libre Baskerville"/>
                <a:ea typeface="Libre Baskerville"/>
                <a:cs typeface="Libre Baskerville"/>
                <a:sym typeface="Libre Baskerville"/>
              </a:rPr>
              <a:t>at the Venice Project Center</a:t>
            </a:r>
            <a:endParaRPr sz="100">
              <a:solidFill>
                <a:srgbClr val="595959"/>
              </a:solidFill>
            </a:endParaRPr>
          </a:p>
        </p:txBody>
      </p:sp>
      <p:pic>
        <p:nvPicPr>
          <p:cNvPr id="85" name="Google Shape;85;p13"/>
          <p:cNvPicPr preferRelativeResize="0"/>
          <p:nvPr/>
        </p:nvPicPr>
        <p:blipFill rotWithShape="1">
          <a:blip r:embed="rId3">
            <a:alphaModFix/>
          </a:blip>
          <a:srcRect b="0" l="11355" r="11347" t="0"/>
          <a:stretch/>
        </p:blipFill>
        <p:spPr>
          <a:xfrm>
            <a:off x="8312875" y="1222713"/>
            <a:ext cx="7407600" cy="6414600"/>
          </a:xfrm>
          <a:prstGeom prst="hexagon">
            <a:avLst>
              <a:gd fmla="val 28698" name="adj"/>
              <a:gd fmla="val 115470" name="vf"/>
            </a:avLst>
          </a:prstGeom>
          <a:noFill/>
          <a:ln>
            <a:noFill/>
          </a:ln>
        </p:spPr>
      </p:pic>
      <p:pic>
        <p:nvPicPr>
          <p:cNvPr id="86" name="Google Shape;86;p13"/>
          <p:cNvPicPr preferRelativeResize="0"/>
          <p:nvPr/>
        </p:nvPicPr>
        <p:blipFill rotWithShape="1">
          <a:blip r:embed="rId4">
            <a:alphaModFix/>
          </a:blip>
          <a:srcRect b="-2007" l="0" r="9901" t="-2018"/>
          <a:stretch/>
        </p:blipFill>
        <p:spPr>
          <a:xfrm>
            <a:off x="3634219" y="-1486125"/>
            <a:ext cx="6008400" cy="5203200"/>
          </a:xfrm>
          <a:prstGeom prst="hexagon">
            <a:avLst>
              <a:gd fmla="val 28698" name="adj"/>
              <a:gd fmla="val 115470" name="vf"/>
            </a:avLst>
          </a:prstGeom>
          <a:noFill/>
          <a:ln>
            <a:noFill/>
          </a:ln>
        </p:spPr>
      </p:pic>
      <p:pic>
        <p:nvPicPr>
          <p:cNvPr id="87" name="Google Shape;87;p13"/>
          <p:cNvPicPr preferRelativeResize="0"/>
          <p:nvPr/>
        </p:nvPicPr>
        <p:blipFill rotWithShape="1">
          <a:blip r:embed="rId5">
            <a:alphaModFix/>
          </a:blip>
          <a:srcRect b="0" l="11726" r="11726" t="0"/>
          <a:stretch/>
        </p:blipFill>
        <p:spPr>
          <a:xfrm>
            <a:off x="8312875" y="-5643425"/>
            <a:ext cx="7407600" cy="6414900"/>
          </a:xfrm>
          <a:prstGeom prst="hexagon">
            <a:avLst>
              <a:gd fmla="val 28698" name="adj"/>
              <a:gd fmla="val 115470" name="vf"/>
            </a:avLst>
          </a:prstGeom>
          <a:noFill/>
          <a:ln>
            <a:noFill/>
          </a:ln>
        </p:spPr>
      </p:pic>
      <p:pic>
        <p:nvPicPr>
          <p:cNvPr id="88" name="Google Shape;88;p13"/>
          <p:cNvPicPr preferRelativeResize="0"/>
          <p:nvPr/>
        </p:nvPicPr>
        <p:blipFill rotWithShape="1">
          <a:blip r:embed="rId6">
            <a:alphaModFix/>
          </a:blip>
          <a:srcRect b="0" l="17188" r="5489" t="0"/>
          <a:stretch/>
        </p:blipFill>
        <p:spPr>
          <a:xfrm>
            <a:off x="14362038" y="-2163937"/>
            <a:ext cx="7407600" cy="6414900"/>
          </a:xfrm>
          <a:prstGeom prst="hexagon">
            <a:avLst>
              <a:gd fmla="val 28698" name="adj"/>
              <a:gd fmla="val 115470" name="vf"/>
            </a:avLst>
          </a:prstGeom>
          <a:noFill/>
          <a:ln>
            <a:noFill/>
          </a:ln>
        </p:spPr>
      </p:pic>
      <p:pic>
        <p:nvPicPr>
          <p:cNvPr id="89" name="Google Shape;89;p13"/>
          <p:cNvPicPr preferRelativeResize="0"/>
          <p:nvPr/>
        </p:nvPicPr>
        <p:blipFill rotWithShape="1">
          <a:blip r:embed="rId7">
            <a:alphaModFix/>
          </a:blip>
          <a:srcRect b="21004" l="0" r="0" t="21004"/>
          <a:stretch/>
        </p:blipFill>
        <p:spPr>
          <a:xfrm>
            <a:off x="14616712" y="4789290"/>
            <a:ext cx="5789700" cy="5013900"/>
          </a:xfrm>
          <a:prstGeom prst="hexagon">
            <a:avLst>
              <a:gd fmla="val 28698" name="adj"/>
              <a:gd fmla="val 115470" name="vf"/>
            </a:avLst>
          </a:prstGeom>
          <a:noFill/>
          <a:ln>
            <a:noFill/>
          </a:ln>
        </p:spPr>
      </p:pic>
      <p:sp>
        <p:nvSpPr>
          <p:cNvPr id="90" name="Google Shape;90;p13"/>
          <p:cNvSpPr txBox="1"/>
          <p:nvPr/>
        </p:nvSpPr>
        <p:spPr>
          <a:xfrm>
            <a:off x="925850" y="8286450"/>
            <a:ext cx="9369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latin typeface="Libre Baskerville"/>
                <a:ea typeface="Libre Baskerville"/>
                <a:cs typeface="Libre Baskerville"/>
                <a:sym typeface="Libre Baskerville"/>
              </a:rPr>
              <a:t>Jared Bailey, Jillian Crandall, Sam David, Nick Leslie, Hayden Padula</a:t>
            </a:r>
            <a:endParaRPr sz="2500">
              <a:latin typeface="Libre Baskerville"/>
              <a:ea typeface="Libre Baskerville"/>
              <a:cs typeface="Libre Baskerville"/>
              <a:sym typeface="Libre Baskerville"/>
            </a:endParaRPr>
          </a:p>
          <a:p>
            <a:pPr indent="0" lvl="0" marL="0" rtl="0" algn="l">
              <a:spcBef>
                <a:spcPts val="0"/>
              </a:spcBef>
              <a:spcAft>
                <a:spcPts val="0"/>
              </a:spcAft>
              <a:buNone/>
            </a:pPr>
            <a:r>
              <a:t/>
            </a:r>
            <a:endParaRPr sz="2500">
              <a:latin typeface="Libre Baskerville"/>
              <a:ea typeface="Libre Baskerville"/>
              <a:cs typeface="Libre Baskerville"/>
              <a:sym typeface="Libre Baskerville"/>
            </a:endParaRPr>
          </a:p>
          <a:p>
            <a:pPr indent="457200" lvl="0" marL="6400800" rtl="0" algn="l">
              <a:spcBef>
                <a:spcPts val="0"/>
              </a:spcBef>
              <a:spcAft>
                <a:spcPts val="0"/>
              </a:spcAft>
              <a:buNone/>
            </a:pPr>
            <a:r>
              <a:rPr lang="en-US" sz="2500">
                <a:latin typeface="Libre Baskerville"/>
                <a:ea typeface="Libre Baskerville"/>
                <a:cs typeface="Libre Baskerville"/>
                <a:sym typeface="Libre Baskerville"/>
              </a:rPr>
              <a:t>10 July 2023</a:t>
            </a:r>
            <a:endParaRPr sz="2500">
              <a:latin typeface="Libre Baskerville"/>
              <a:ea typeface="Libre Baskerville"/>
              <a:cs typeface="Libre Baskerville"/>
              <a:sym typeface="Libre Baskerville"/>
            </a:endParaRPr>
          </a:p>
        </p:txBody>
      </p:sp>
      <p:pic>
        <p:nvPicPr>
          <p:cNvPr id="91" name="Google Shape;91;p13"/>
          <p:cNvPicPr preferRelativeResize="0"/>
          <p:nvPr/>
        </p:nvPicPr>
        <p:blipFill>
          <a:blip r:embed="rId8">
            <a:alphaModFix/>
          </a:blip>
          <a:stretch>
            <a:fillRect/>
          </a:stretch>
        </p:blipFill>
        <p:spPr>
          <a:xfrm>
            <a:off x="131850" y="-102312"/>
            <a:ext cx="3152998" cy="2435568"/>
          </a:xfrm>
          <a:prstGeom prst="rect">
            <a:avLst/>
          </a:prstGeom>
          <a:noFill/>
          <a:ln>
            <a:noFill/>
          </a:ln>
        </p:spPr>
      </p:pic>
      <p:pic>
        <p:nvPicPr>
          <p:cNvPr id="92" name="Google Shape;92;p13"/>
          <p:cNvPicPr preferRelativeResize="0"/>
          <p:nvPr/>
        </p:nvPicPr>
        <p:blipFill rotWithShape="1">
          <a:blip r:embed="rId9">
            <a:alphaModFix/>
          </a:blip>
          <a:srcRect b="27987" l="0" r="0" t="29073"/>
          <a:stretch/>
        </p:blipFill>
        <p:spPr>
          <a:xfrm>
            <a:off x="131850" y="1982775"/>
            <a:ext cx="3152998" cy="13538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8" name="Shape 238"/>
        <p:cNvGrpSpPr/>
        <p:nvPr/>
      </p:nvGrpSpPr>
      <p:grpSpPr>
        <a:xfrm>
          <a:off x="0" y="0"/>
          <a:ext cx="0" cy="0"/>
          <a:chOff x="0" y="0"/>
          <a:chExt cx="0" cy="0"/>
        </a:xfrm>
      </p:grpSpPr>
      <p:sp>
        <p:nvSpPr>
          <p:cNvPr id="239" name="Google Shape;239;p22"/>
          <p:cNvSpPr/>
          <p:nvPr/>
        </p:nvSpPr>
        <p:spPr>
          <a:xfrm>
            <a:off x="1068825" y="525175"/>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3"/>
          </a:solidFill>
          <a:ln>
            <a:noFill/>
          </a:ln>
        </p:spPr>
      </p:sp>
      <p:sp>
        <p:nvSpPr>
          <p:cNvPr id="240" name="Google Shape;240;p22"/>
          <p:cNvSpPr txBox="1"/>
          <p:nvPr/>
        </p:nvSpPr>
        <p:spPr>
          <a:xfrm>
            <a:off x="3770475" y="1125538"/>
            <a:ext cx="8526000" cy="80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200">
                <a:solidFill>
                  <a:srgbClr val="FFFFFF"/>
                </a:solidFill>
                <a:latin typeface="Libre Baskerville"/>
                <a:ea typeface="Libre Baskerville"/>
                <a:cs typeface="Libre Baskerville"/>
                <a:sym typeface="Libre Baskerville"/>
              </a:rPr>
              <a:t>The Tools</a:t>
            </a:r>
            <a:endParaRPr sz="5200"/>
          </a:p>
        </p:txBody>
      </p:sp>
      <p:grpSp>
        <p:nvGrpSpPr>
          <p:cNvPr id="241" name="Google Shape;241;p22"/>
          <p:cNvGrpSpPr/>
          <p:nvPr/>
        </p:nvGrpSpPr>
        <p:grpSpPr>
          <a:xfrm>
            <a:off x="1485184" y="827000"/>
            <a:ext cx="1604305" cy="1397500"/>
            <a:chOff x="0" y="-9525"/>
            <a:chExt cx="812800" cy="708025"/>
          </a:xfrm>
        </p:grpSpPr>
        <p:sp>
          <p:nvSpPr>
            <p:cNvPr id="242" name="Google Shape;242;p22"/>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43" name="Google Shape;243;p22"/>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a:p>
          </p:txBody>
        </p:sp>
      </p:grpSp>
      <p:sp>
        <p:nvSpPr>
          <p:cNvPr id="244" name="Google Shape;244;p22"/>
          <p:cNvSpPr txBox="1"/>
          <p:nvPr/>
        </p:nvSpPr>
        <p:spPr>
          <a:xfrm>
            <a:off x="1919988" y="11333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1</a:t>
            </a:r>
            <a:endParaRPr sz="4000">
              <a:solidFill>
                <a:schemeClr val="lt1"/>
              </a:solidFill>
              <a:latin typeface="Libre Franklin"/>
              <a:ea typeface="Libre Franklin"/>
              <a:cs typeface="Libre Franklin"/>
              <a:sym typeface="Libre Franklin"/>
            </a:endParaRPr>
          </a:p>
        </p:txBody>
      </p:sp>
      <p:graphicFrame>
        <p:nvGraphicFramePr>
          <p:cNvPr id="245" name="Google Shape;245;p22"/>
          <p:cNvGraphicFramePr/>
          <p:nvPr/>
        </p:nvGraphicFramePr>
        <p:xfrm>
          <a:off x="1068813" y="2776238"/>
          <a:ext cx="3000000" cy="3000000"/>
        </p:xfrm>
        <a:graphic>
          <a:graphicData uri="http://schemas.openxmlformats.org/drawingml/2006/table">
            <a:tbl>
              <a:tblPr>
                <a:noFill/>
                <a:tableStyleId>{41284EAC-5DF3-40A4-A82B-A15245240826}</a:tableStyleId>
              </a:tblPr>
              <a:tblGrid>
                <a:gridCol w="5562625"/>
                <a:gridCol w="5293850"/>
                <a:gridCol w="5293850"/>
              </a:tblGrid>
              <a:tr h="579225">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Digital Media</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Website</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Videos</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0955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Social Media Campaign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StoryMap</a:t>
                      </a:r>
                      <a:endParaRPr sz="2900">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New Website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Infrastructure Overhaul</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Youtube Docu-Series</a:t>
                      </a:r>
                      <a:endParaRPr sz="29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727825">
                <a:tc>
                  <a:txBody>
                    <a:bodyPr/>
                    <a:lstStyle/>
                    <a:p>
                      <a:pPr indent="-228600" lvl="0" marL="45720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9020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Modern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Popular</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Convenient</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Maintainable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Accessible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Informative</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Versatile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Large Audience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Entertaining</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Educational</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9" name="Shape 249"/>
        <p:cNvGrpSpPr/>
        <p:nvPr/>
      </p:nvGrpSpPr>
      <p:grpSpPr>
        <a:xfrm>
          <a:off x="0" y="0"/>
          <a:ext cx="0" cy="0"/>
          <a:chOff x="0" y="0"/>
          <a:chExt cx="0" cy="0"/>
        </a:xfrm>
      </p:grpSpPr>
      <p:pic>
        <p:nvPicPr>
          <p:cNvPr id="250" name="Google Shape;250;p23"/>
          <p:cNvPicPr preferRelativeResize="0"/>
          <p:nvPr/>
        </p:nvPicPr>
        <p:blipFill rotWithShape="1">
          <a:blip r:embed="rId3">
            <a:alphaModFix/>
          </a:blip>
          <a:srcRect b="7975" l="0" r="0" t="7983"/>
          <a:stretch/>
        </p:blipFill>
        <p:spPr>
          <a:xfrm>
            <a:off x="0" y="-825"/>
            <a:ext cx="18288000" cy="10288659"/>
          </a:xfrm>
          <a:prstGeom prst="rect">
            <a:avLst/>
          </a:prstGeom>
          <a:noFill/>
          <a:ln>
            <a:noFill/>
          </a:ln>
        </p:spPr>
      </p:pic>
      <p:pic>
        <p:nvPicPr>
          <p:cNvPr id="251" name="Google Shape;251;p23"/>
          <p:cNvPicPr preferRelativeResize="0"/>
          <p:nvPr/>
        </p:nvPicPr>
        <p:blipFill rotWithShape="1">
          <a:blip r:embed="rId3">
            <a:alphaModFix/>
          </a:blip>
          <a:srcRect b="7975" l="0" r="0" t="7983"/>
          <a:stretch/>
        </p:blipFill>
        <p:spPr>
          <a:xfrm>
            <a:off x="0" y="-825"/>
            <a:ext cx="18288000" cy="10288659"/>
          </a:xfrm>
          <a:prstGeom prst="rect">
            <a:avLst/>
          </a:prstGeom>
          <a:noFill/>
          <a:ln>
            <a:noFill/>
          </a:ln>
        </p:spPr>
      </p:pic>
      <p:grpSp>
        <p:nvGrpSpPr>
          <p:cNvPr id="252" name="Google Shape;252;p23"/>
          <p:cNvGrpSpPr/>
          <p:nvPr/>
        </p:nvGrpSpPr>
        <p:grpSpPr>
          <a:xfrm>
            <a:off x="8635921" y="-1304432"/>
            <a:ext cx="13205399" cy="12122144"/>
            <a:chOff x="0" y="-47625"/>
            <a:chExt cx="812800" cy="746125"/>
          </a:xfrm>
        </p:grpSpPr>
        <p:sp>
          <p:nvSpPr>
            <p:cNvPr id="253" name="Google Shape;253;p23"/>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chemeClr val="accent1"/>
            </a:solidFill>
            <a:ln>
              <a:noFill/>
            </a:ln>
          </p:spPr>
        </p:sp>
        <p:sp>
          <p:nvSpPr>
            <p:cNvPr id="254" name="Google Shape;254;p23"/>
            <p:cNvSpPr txBox="1"/>
            <p:nvPr/>
          </p:nvSpPr>
          <p:spPr>
            <a:xfrm>
              <a:off x="114300" y="-47625"/>
              <a:ext cx="5841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23"/>
          <p:cNvSpPr/>
          <p:nvPr/>
        </p:nvSpPr>
        <p:spPr>
          <a:xfrm>
            <a:off x="8457500" y="585989"/>
            <a:ext cx="9489440" cy="2385616"/>
          </a:xfrm>
          <a:custGeom>
            <a:rect b="b" l="l" r="r" t="t"/>
            <a:pathLst>
              <a:path extrusionOk="0" h="201573" w="812800">
                <a:moveTo>
                  <a:pt x="0" y="0"/>
                </a:moveTo>
                <a:lnTo>
                  <a:pt x="812800" y="0"/>
                </a:lnTo>
                <a:lnTo>
                  <a:pt x="812800" y="201573"/>
                </a:lnTo>
                <a:lnTo>
                  <a:pt x="0" y="201573"/>
                </a:lnTo>
                <a:close/>
              </a:path>
            </a:pathLst>
          </a:custGeom>
          <a:solidFill>
            <a:srgbClr val="9E9E9E"/>
          </a:solidFill>
          <a:ln>
            <a:noFill/>
          </a:ln>
        </p:spPr>
      </p:sp>
      <p:sp>
        <p:nvSpPr>
          <p:cNvPr id="256" name="Google Shape;256;p23"/>
          <p:cNvSpPr/>
          <p:nvPr/>
        </p:nvSpPr>
        <p:spPr>
          <a:xfrm>
            <a:off x="8457500" y="6992600"/>
            <a:ext cx="9278112" cy="2385717"/>
          </a:xfrm>
          <a:custGeom>
            <a:rect b="b" l="l" r="r" t="t"/>
            <a:pathLst>
              <a:path extrusionOk="0" h="201199" w="812800">
                <a:moveTo>
                  <a:pt x="0" y="0"/>
                </a:moveTo>
                <a:lnTo>
                  <a:pt x="812800" y="0"/>
                </a:lnTo>
                <a:lnTo>
                  <a:pt x="812800" y="201199"/>
                </a:lnTo>
                <a:lnTo>
                  <a:pt x="0" y="201199"/>
                </a:lnTo>
                <a:close/>
              </a:path>
            </a:pathLst>
          </a:custGeom>
          <a:solidFill>
            <a:srgbClr val="888888"/>
          </a:solidFill>
          <a:ln>
            <a:noFill/>
          </a:ln>
        </p:spPr>
      </p:sp>
      <p:sp>
        <p:nvSpPr>
          <p:cNvPr id="257" name="Google Shape;257;p23"/>
          <p:cNvSpPr txBox="1"/>
          <p:nvPr/>
        </p:nvSpPr>
        <p:spPr>
          <a:xfrm>
            <a:off x="11020675" y="7552488"/>
            <a:ext cx="65538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Planned the 35th Anniversary Celebration</a:t>
            </a:r>
            <a:endParaRPr sz="2200"/>
          </a:p>
        </p:txBody>
      </p:sp>
      <p:sp>
        <p:nvSpPr>
          <p:cNvPr id="258" name="Google Shape;258;p23"/>
          <p:cNvSpPr txBox="1"/>
          <p:nvPr/>
        </p:nvSpPr>
        <p:spPr>
          <a:xfrm>
            <a:off x="12422939" y="8673941"/>
            <a:ext cx="42915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a:p>
        </p:txBody>
      </p:sp>
      <p:sp>
        <p:nvSpPr>
          <p:cNvPr id="259" name="Google Shape;259;p23"/>
          <p:cNvSpPr txBox="1"/>
          <p:nvPr/>
        </p:nvSpPr>
        <p:spPr>
          <a:xfrm>
            <a:off x="10859575" y="1123050"/>
            <a:ext cx="68760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Created a Storytelling Strategy</a:t>
            </a:r>
            <a:endParaRPr sz="2200"/>
          </a:p>
        </p:txBody>
      </p:sp>
      <p:sp>
        <p:nvSpPr>
          <p:cNvPr id="260" name="Google Shape;260;p23"/>
          <p:cNvSpPr txBox="1"/>
          <p:nvPr/>
        </p:nvSpPr>
        <p:spPr>
          <a:xfrm>
            <a:off x="9393875" y="138640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1</a:t>
            </a:r>
            <a:endParaRPr sz="4000">
              <a:solidFill>
                <a:schemeClr val="lt1"/>
              </a:solidFill>
              <a:latin typeface="Libre Franklin"/>
              <a:ea typeface="Libre Franklin"/>
              <a:cs typeface="Libre Franklin"/>
              <a:sym typeface="Libre Franklin"/>
            </a:endParaRPr>
          </a:p>
        </p:txBody>
      </p:sp>
      <p:grpSp>
        <p:nvGrpSpPr>
          <p:cNvPr id="261" name="Google Shape;261;p23"/>
          <p:cNvGrpSpPr/>
          <p:nvPr/>
        </p:nvGrpSpPr>
        <p:grpSpPr>
          <a:xfrm>
            <a:off x="7108790" y="3665189"/>
            <a:ext cx="10838838" cy="2541984"/>
            <a:chOff x="8457500" y="3822275"/>
            <a:chExt cx="9489440" cy="2385495"/>
          </a:xfrm>
        </p:grpSpPr>
        <p:sp>
          <p:nvSpPr>
            <p:cNvPr id="262" name="Google Shape;262;p23"/>
            <p:cNvSpPr/>
            <p:nvPr/>
          </p:nvSpPr>
          <p:spPr>
            <a:xfrm>
              <a:off x="8457500" y="3822275"/>
              <a:ext cx="9489440" cy="2385495"/>
            </a:xfrm>
            <a:custGeom>
              <a:rect b="b" l="l" r="r" t="t"/>
              <a:pathLst>
                <a:path extrusionOk="0" h="208979" w="812800">
                  <a:moveTo>
                    <a:pt x="0" y="0"/>
                  </a:moveTo>
                  <a:lnTo>
                    <a:pt x="812800" y="0"/>
                  </a:lnTo>
                  <a:lnTo>
                    <a:pt x="812800" y="208979"/>
                  </a:lnTo>
                  <a:lnTo>
                    <a:pt x="0" y="208979"/>
                  </a:lnTo>
                  <a:close/>
                </a:path>
              </a:pathLst>
            </a:custGeom>
            <a:solidFill>
              <a:schemeClr val="accent2"/>
            </a:solidFill>
            <a:ln>
              <a:noFill/>
            </a:ln>
          </p:spPr>
        </p:sp>
        <p:grpSp>
          <p:nvGrpSpPr>
            <p:cNvPr id="263" name="Google Shape;263;p23"/>
            <p:cNvGrpSpPr/>
            <p:nvPr/>
          </p:nvGrpSpPr>
          <p:grpSpPr>
            <a:xfrm>
              <a:off x="8886209" y="4316286"/>
              <a:ext cx="8632016" cy="1761214"/>
              <a:chOff x="7448809" y="4303961"/>
              <a:chExt cx="8632016" cy="1761214"/>
            </a:xfrm>
          </p:grpSpPr>
          <p:sp>
            <p:nvSpPr>
              <p:cNvPr id="264" name="Google Shape;264;p23"/>
              <p:cNvSpPr txBox="1"/>
              <p:nvPr/>
            </p:nvSpPr>
            <p:spPr>
              <a:xfrm>
                <a:off x="9527025" y="4635075"/>
                <a:ext cx="6553800" cy="1430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FFFFFF"/>
                    </a:solidFill>
                    <a:latin typeface="Libre Baskerville"/>
                    <a:ea typeface="Libre Baskerville"/>
                    <a:cs typeface="Libre Baskerville"/>
                    <a:sym typeface="Libre Baskerville"/>
                  </a:rPr>
                  <a:t>Implemented the Strategy</a:t>
                </a:r>
                <a:endParaRPr sz="4500"/>
              </a:p>
            </p:txBody>
          </p:sp>
          <p:grpSp>
            <p:nvGrpSpPr>
              <p:cNvPr id="265" name="Google Shape;265;p23"/>
              <p:cNvGrpSpPr/>
              <p:nvPr/>
            </p:nvGrpSpPr>
            <p:grpSpPr>
              <a:xfrm>
                <a:off x="7448809" y="4303961"/>
                <a:ext cx="1604305" cy="1397500"/>
                <a:chOff x="0" y="-9525"/>
                <a:chExt cx="812800" cy="708025"/>
              </a:xfrm>
            </p:grpSpPr>
            <p:sp>
              <p:nvSpPr>
                <p:cNvPr id="266" name="Google Shape;266;p23"/>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67" name="Google Shape;267;p23"/>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None/>
                  </a:pPr>
                  <a:r>
                    <a:t/>
                  </a:r>
                  <a:endParaRPr/>
                </a:p>
              </p:txBody>
            </p:sp>
          </p:grpSp>
          <p:sp>
            <p:nvSpPr>
              <p:cNvPr id="268" name="Google Shape;268;p23"/>
              <p:cNvSpPr txBox="1"/>
              <p:nvPr/>
            </p:nvSpPr>
            <p:spPr>
              <a:xfrm>
                <a:off x="7883503" y="456773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500">
                    <a:solidFill>
                      <a:schemeClr val="lt1"/>
                    </a:solidFill>
                    <a:latin typeface="Libre Franklin"/>
                    <a:ea typeface="Libre Franklin"/>
                    <a:cs typeface="Libre Franklin"/>
                    <a:sym typeface="Libre Franklin"/>
                  </a:rPr>
                  <a:t>2</a:t>
                </a:r>
                <a:endParaRPr sz="4500">
                  <a:solidFill>
                    <a:schemeClr val="lt1"/>
                  </a:solidFill>
                  <a:latin typeface="Libre Franklin"/>
                  <a:ea typeface="Libre Franklin"/>
                  <a:cs typeface="Libre Franklin"/>
                  <a:sym typeface="Libre Franklin"/>
                </a:endParaRPr>
              </a:p>
            </p:txBody>
          </p:sp>
        </p:grpSp>
      </p:grpSp>
      <p:sp>
        <p:nvSpPr>
          <p:cNvPr id="269" name="Google Shape;269;p23"/>
          <p:cNvSpPr txBox="1"/>
          <p:nvPr/>
        </p:nvSpPr>
        <p:spPr>
          <a:xfrm>
            <a:off x="9393863" y="7793063"/>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3</a:t>
            </a:r>
            <a:endParaRPr sz="4000">
              <a:solidFill>
                <a:schemeClr val="lt1"/>
              </a:solidFill>
              <a:latin typeface="Libre Franklin"/>
              <a:ea typeface="Libre Franklin"/>
              <a:cs typeface="Libre Franklin"/>
              <a:sym typeface="Libre Franklin"/>
            </a:endParaRPr>
          </a:p>
        </p:txBody>
      </p:sp>
      <p:sp>
        <p:nvSpPr>
          <p:cNvPr id="270" name="Google Shape;270;p23"/>
          <p:cNvSpPr/>
          <p:nvPr/>
        </p:nvSpPr>
        <p:spPr>
          <a:xfrm>
            <a:off x="8958584" y="1089036"/>
            <a:ext cx="1605280" cy="1379537"/>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71" name="Google Shape;271;p23"/>
          <p:cNvSpPr/>
          <p:nvPr/>
        </p:nvSpPr>
        <p:spPr>
          <a:xfrm>
            <a:off x="8958584" y="7495699"/>
            <a:ext cx="1605280" cy="1379538"/>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72" name="Google Shape;272;p23"/>
          <p:cNvSpPr/>
          <p:nvPr/>
        </p:nvSpPr>
        <p:spPr>
          <a:xfrm flipH="1">
            <a:off x="4572000" y="4258925"/>
            <a:ext cx="2108100" cy="13545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6" name="Shape 276"/>
        <p:cNvGrpSpPr/>
        <p:nvPr/>
      </p:nvGrpSpPr>
      <p:grpSpPr>
        <a:xfrm>
          <a:off x="0" y="0"/>
          <a:ext cx="0" cy="0"/>
          <a:chOff x="0" y="0"/>
          <a:chExt cx="0" cy="0"/>
        </a:xfrm>
      </p:grpSpPr>
      <p:sp>
        <p:nvSpPr>
          <p:cNvPr id="277" name="Google Shape;277;p24"/>
          <p:cNvSpPr/>
          <p:nvPr/>
        </p:nvSpPr>
        <p:spPr>
          <a:xfrm>
            <a:off x="1068838" y="428388"/>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2"/>
          </a:solidFill>
          <a:ln>
            <a:noFill/>
          </a:ln>
        </p:spPr>
      </p:sp>
      <p:sp>
        <p:nvSpPr>
          <p:cNvPr id="278" name="Google Shape;278;p24"/>
          <p:cNvSpPr txBox="1"/>
          <p:nvPr/>
        </p:nvSpPr>
        <p:spPr>
          <a:xfrm>
            <a:off x="3503404" y="1121150"/>
            <a:ext cx="85134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Implemented the Strategy</a:t>
            </a:r>
            <a:endParaRPr sz="4000"/>
          </a:p>
        </p:txBody>
      </p:sp>
      <p:grpSp>
        <p:nvGrpSpPr>
          <p:cNvPr id="279" name="Google Shape;279;p24"/>
          <p:cNvGrpSpPr/>
          <p:nvPr/>
        </p:nvGrpSpPr>
        <p:grpSpPr>
          <a:xfrm>
            <a:off x="1477522" y="730211"/>
            <a:ext cx="1604305" cy="1397500"/>
            <a:chOff x="0" y="-9525"/>
            <a:chExt cx="812800" cy="708025"/>
          </a:xfrm>
        </p:grpSpPr>
        <p:sp>
          <p:nvSpPr>
            <p:cNvPr id="280" name="Google Shape;280;p24"/>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81" name="Google Shape;281;p24"/>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None/>
              </a:pPr>
              <a:r>
                <a:t/>
              </a:r>
              <a:endParaRPr/>
            </a:p>
          </p:txBody>
        </p:sp>
      </p:grpSp>
      <p:sp>
        <p:nvSpPr>
          <p:cNvPr id="282" name="Google Shape;282;p24"/>
          <p:cNvSpPr txBox="1"/>
          <p:nvPr/>
        </p:nvSpPr>
        <p:spPr>
          <a:xfrm>
            <a:off x="1912325" y="10365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aphicFrame>
        <p:nvGraphicFramePr>
          <p:cNvPr id="283" name="Google Shape;283;p24"/>
          <p:cNvGraphicFramePr/>
          <p:nvPr/>
        </p:nvGraphicFramePr>
        <p:xfrm>
          <a:off x="952488" y="3133538"/>
          <a:ext cx="3000000" cy="3000000"/>
        </p:xfrm>
        <a:graphic>
          <a:graphicData uri="http://schemas.openxmlformats.org/drawingml/2006/table">
            <a:tbl>
              <a:tblPr>
                <a:noFill/>
                <a:tableStyleId>{41284EAC-5DF3-40A4-A82B-A15245240826}</a:tableStyleId>
              </a:tblPr>
              <a:tblGrid>
                <a:gridCol w="5461000"/>
                <a:gridCol w="5461000"/>
                <a:gridCol w="5461000"/>
              </a:tblGrid>
              <a:tr h="864750">
                <a:tc>
                  <a:txBody>
                    <a:bodyPr/>
                    <a:lstStyle/>
                    <a:p>
                      <a:pPr indent="0" lvl="0" marL="0" rtl="0" algn="ctr">
                        <a:spcBef>
                          <a:spcPts val="0"/>
                        </a:spcBef>
                        <a:spcAft>
                          <a:spcPts val="0"/>
                        </a:spcAft>
                        <a:buNone/>
                      </a:pPr>
                      <a:r>
                        <a:rPr lang="en-US" sz="3600">
                          <a:solidFill>
                            <a:schemeClr val="lt1"/>
                          </a:solidFill>
                          <a:latin typeface="Libre Baskerville"/>
                          <a:ea typeface="Libre Baskerville"/>
                          <a:cs typeface="Libre Baskerville"/>
                          <a:sym typeface="Libre Baskerville"/>
                        </a:rPr>
                        <a:t>2.1 </a:t>
                      </a:r>
                      <a:r>
                        <a:rPr lang="en-US" sz="3600">
                          <a:solidFill>
                            <a:schemeClr val="lt1"/>
                          </a:solidFill>
                          <a:latin typeface="Libre Baskerville"/>
                          <a:ea typeface="Libre Baskerville"/>
                          <a:cs typeface="Libre Baskerville"/>
                          <a:sym typeface="Libre Baskerville"/>
                        </a:rPr>
                        <a:t>Content</a:t>
                      </a:r>
                      <a:r>
                        <a:rPr lang="en-US" sz="3600">
                          <a:solidFill>
                            <a:schemeClr val="lt1"/>
                          </a:solidFill>
                          <a:latin typeface="Libre Baskerville"/>
                          <a:ea typeface="Libre Baskerville"/>
                          <a:cs typeface="Libre Baskerville"/>
                          <a:sym typeface="Libre Baskerville"/>
                        </a:rPr>
                        <a:t> Organization</a:t>
                      </a:r>
                      <a:endParaRPr sz="36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en-US" sz="3400">
                          <a:solidFill>
                            <a:schemeClr val="lt1"/>
                          </a:solidFill>
                          <a:latin typeface="Libre Baskerville"/>
                          <a:ea typeface="Libre Baskerville"/>
                          <a:cs typeface="Libre Baskerville"/>
                          <a:sym typeface="Libre Baskerville"/>
                        </a:rPr>
                        <a:t>2.2 Production </a:t>
                      </a:r>
                      <a:r>
                        <a:rPr lang="en-US" sz="3400">
                          <a:solidFill>
                            <a:schemeClr val="lt1"/>
                          </a:solidFill>
                          <a:latin typeface="Libre Baskerville"/>
                          <a:ea typeface="Libre Baskerville"/>
                          <a:cs typeface="Libre Baskerville"/>
                          <a:sym typeface="Libre Baskerville"/>
                        </a:rPr>
                        <a:t>Management</a:t>
                      </a:r>
                      <a:endParaRPr sz="34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2.3 Final Products</a:t>
                      </a:r>
                      <a:endParaRPr sz="40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r>
              <a:tr h="5310575">
                <a:tc>
                  <a:txBody>
                    <a:bodyPr/>
                    <a:lstStyle/>
                    <a:p>
                      <a:pPr indent="0" lvl="0" marL="45720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457200" rtl="0" algn="l">
                        <a:lnSpc>
                          <a:spcPct val="200000"/>
                        </a:lnSpc>
                        <a:spcBef>
                          <a:spcPts val="0"/>
                        </a:spcBef>
                        <a:spcAft>
                          <a:spcPts val="0"/>
                        </a:spcAft>
                        <a:buNone/>
                      </a:pPr>
                      <a:r>
                        <a:rPr lang="en-US" sz="3000">
                          <a:solidFill>
                            <a:srgbClr val="595959"/>
                          </a:solidFill>
                          <a:latin typeface="Libre Baskerville"/>
                          <a:ea typeface="Libre Baskerville"/>
                          <a:cs typeface="Libre Baskerville"/>
                          <a:sym typeface="Libre Baskerville"/>
                        </a:rPr>
                        <a:t>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45720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4"/>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pic>
        <p:nvPicPr>
          <p:cNvPr id="284" name="Google Shape;284;p24"/>
          <p:cNvPicPr preferRelativeResize="0"/>
          <p:nvPr/>
        </p:nvPicPr>
        <p:blipFill rotWithShape="1">
          <a:blip r:embed="rId3">
            <a:alphaModFix amt="92000"/>
          </a:blip>
          <a:srcRect b="22850" l="48453" r="0" t="7988"/>
          <a:stretch/>
        </p:blipFill>
        <p:spPr>
          <a:xfrm>
            <a:off x="952500" y="4326650"/>
            <a:ext cx="5461002" cy="5658151"/>
          </a:xfrm>
          <a:prstGeom prst="rect">
            <a:avLst/>
          </a:prstGeom>
          <a:noFill/>
          <a:ln>
            <a:noFill/>
          </a:ln>
        </p:spPr>
      </p:pic>
      <p:sp>
        <p:nvSpPr>
          <p:cNvPr id="285" name="Google Shape;285;p24"/>
          <p:cNvSpPr/>
          <p:nvPr/>
        </p:nvSpPr>
        <p:spPr>
          <a:xfrm>
            <a:off x="952500" y="4326650"/>
            <a:ext cx="5460900" cy="5632200"/>
          </a:xfrm>
          <a:prstGeom prst="rect">
            <a:avLst/>
          </a:prstGeom>
          <a:solidFill>
            <a:srgbClr val="41B8D5">
              <a:alpha val="4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6" name="Google Shape;286;p24"/>
          <p:cNvPicPr preferRelativeResize="0"/>
          <p:nvPr/>
        </p:nvPicPr>
        <p:blipFill rotWithShape="1">
          <a:blip r:embed="rId4">
            <a:alphaModFix amt="70000"/>
          </a:blip>
          <a:srcRect b="9821" l="27196" r="42942" t="44173"/>
          <a:stretch/>
        </p:blipFill>
        <p:spPr>
          <a:xfrm>
            <a:off x="6413500" y="4352700"/>
            <a:ext cx="5460900" cy="5632099"/>
          </a:xfrm>
          <a:prstGeom prst="rect">
            <a:avLst/>
          </a:prstGeom>
          <a:noFill/>
          <a:ln>
            <a:noFill/>
          </a:ln>
        </p:spPr>
      </p:pic>
      <p:pic>
        <p:nvPicPr>
          <p:cNvPr id="287" name="Google Shape;287;p24"/>
          <p:cNvPicPr preferRelativeResize="0"/>
          <p:nvPr/>
        </p:nvPicPr>
        <p:blipFill rotWithShape="1">
          <a:blip r:embed="rId5">
            <a:alphaModFix amt="67000"/>
          </a:blip>
          <a:srcRect b="32608" l="4757" r="52876" t="2121"/>
          <a:stretch/>
        </p:blipFill>
        <p:spPr>
          <a:xfrm>
            <a:off x="11874500" y="4352700"/>
            <a:ext cx="5461002" cy="5632099"/>
          </a:xfrm>
          <a:prstGeom prst="rect">
            <a:avLst/>
          </a:prstGeom>
          <a:noFill/>
          <a:ln>
            <a:noFill/>
          </a:ln>
        </p:spPr>
      </p:pic>
      <p:sp>
        <p:nvSpPr>
          <p:cNvPr id="288" name="Google Shape;288;p24"/>
          <p:cNvSpPr/>
          <p:nvPr/>
        </p:nvSpPr>
        <p:spPr>
          <a:xfrm>
            <a:off x="6426700" y="3133550"/>
            <a:ext cx="5434500" cy="6807600"/>
          </a:xfrm>
          <a:prstGeom prst="rect">
            <a:avLst/>
          </a:prstGeom>
          <a:solidFill>
            <a:srgbClr val="000000">
              <a:alpha val="50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
          <p:cNvSpPr/>
          <p:nvPr/>
        </p:nvSpPr>
        <p:spPr>
          <a:xfrm>
            <a:off x="11861200" y="3133550"/>
            <a:ext cx="5460900" cy="6851100"/>
          </a:xfrm>
          <a:prstGeom prst="rect">
            <a:avLst/>
          </a:prstGeom>
          <a:solidFill>
            <a:srgbClr val="000000">
              <a:alpha val="50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pic>
        <p:nvPicPr>
          <p:cNvPr id="294" name="Google Shape;294;p25"/>
          <p:cNvPicPr preferRelativeResize="0"/>
          <p:nvPr/>
        </p:nvPicPr>
        <p:blipFill rotWithShape="1">
          <a:blip r:embed="rId3">
            <a:alphaModFix amt="92000"/>
          </a:blip>
          <a:srcRect b="7982" l="0" r="0" t="7990"/>
          <a:stretch/>
        </p:blipFill>
        <p:spPr>
          <a:xfrm>
            <a:off x="-891811" y="0"/>
            <a:ext cx="19510487" cy="10974601"/>
          </a:xfrm>
          <a:prstGeom prst="rect">
            <a:avLst/>
          </a:prstGeom>
          <a:noFill/>
          <a:ln>
            <a:noFill/>
          </a:ln>
        </p:spPr>
      </p:pic>
      <p:sp>
        <p:nvSpPr>
          <p:cNvPr id="295" name="Google Shape;295;p25"/>
          <p:cNvSpPr/>
          <p:nvPr/>
        </p:nvSpPr>
        <p:spPr>
          <a:xfrm>
            <a:off x="-2143600" y="0"/>
            <a:ext cx="21768000" cy="11775300"/>
          </a:xfrm>
          <a:prstGeom prst="rect">
            <a:avLst/>
          </a:prstGeom>
          <a:solidFill>
            <a:srgbClr val="41B8D5">
              <a:alpha val="4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5"/>
          <p:cNvSpPr/>
          <p:nvPr/>
        </p:nvSpPr>
        <p:spPr>
          <a:xfrm rot="-5400000">
            <a:off x="-2532026" y="2917268"/>
            <a:ext cx="1674470" cy="9002719"/>
          </a:xfrm>
          <a:custGeom>
            <a:rect b="b" l="l" r="r" t="t"/>
            <a:pathLst>
              <a:path extrusionOk="0" h="786951" w="525324">
                <a:moveTo>
                  <a:pt x="525324" y="0"/>
                </a:moveTo>
                <a:lnTo>
                  <a:pt x="525324" y="672651"/>
                </a:lnTo>
                <a:lnTo>
                  <a:pt x="262662" y="786951"/>
                </a:lnTo>
                <a:lnTo>
                  <a:pt x="0" y="672651"/>
                </a:lnTo>
                <a:lnTo>
                  <a:pt x="0" y="0"/>
                </a:lnTo>
                <a:lnTo>
                  <a:pt x="525324" y="0"/>
                </a:lnTo>
                <a:close/>
              </a:path>
            </a:pathLst>
          </a:custGeom>
          <a:solidFill>
            <a:schemeClr val="accent2"/>
          </a:solidFill>
          <a:ln>
            <a:noFill/>
          </a:ln>
        </p:spPr>
      </p:sp>
      <p:grpSp>
        <p:nvGrpSpPr>
          <p:cNvPr id="297" name="Google Shape;297;p25"/>
          <p:cNvGrpSpPr/>
          <p:nvPr/>
        </p:nvGrpSpPr>
        <p:grpSpPr>
          <a:xfrm>
            <a:off x="414099" y="6754942"/>
            <a:ext cx="1544564" cy="1327360"/>
            <a:chOff x="0" y="0"/>
            <a:chExt cx="812800" cy="698500"/>
          </a:xfrm>
        </p:grpSpPr>
        <p:sp>
          <p:nvSpPr>
            <p:cNvPr id="298" name="Google Shape;298;p25"/>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47625">
              <a:solidFill>
                <a:srgbClr val="FFFFFF"/>
              </a:solidFill>
              <a:prstDash val="solid"/>
              <a:round/>
              <a:headEnd len="sm" w="sm" type="none"/>
              <a:tailEnd len="sm" w="sm" type="none"/>
            </a:ln>
          </p:spPr>
        </p:sp>
        <p:sp>
          <p:nvSpPr>
            <p:cNvPr id="299" name="Google Shape;299;p25"/>
            <p:cNvSpPr txBox="1"/>
            <p:nvPr/>
          </p:nvSpPr>
          <p:spPr>
            <a:xfrm>
              <a:off x="114353" y="53"/>
              <a:ext cx="5841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lang="en-US" sz="3700">
                  <a:solidFill>
                    <a:schemeClr val="lt1"/>
                  </a:solidFill>
                  <a:latin typeface="Libre Franklin"/>
                  <a:ea typeface="Libre Franklin"/>
                  <a:cs typeface="Libre Franklin"/>
                  <a:sym typeface="Libre Franklin"/>
                </a:rPr>
                <a:t>2.1</a:t>
              </a:r>
              <a:endParaRPr sz="3700">
                <a:solidFill>
                  <a:schemeClr val="lt1"/>
                </a:solidFill>
                <a:latin typeface="Libre Franklin"/>
                <a:ea typeface="Libre Franklin"/>
                <a:cs typeface="Libre Franklin"/>
                <a:sym typeface="Libre Franklin"/>
              </a:endParaRPr>
            </a:p>
          </p:txBody>
        </p:sp>
      </p:grpSp>
      <p:sp>
        <p:nvSpPr>
          <p:cNvPr id="300" name="Google Shape;300;p25"/>
          <p:cNvSpPr txBox="1"/>
          <p:nvPr/>
        </p:nvSpPr>
        <p:spPr>
          <a:xfrm>
            <a:off x="2806550" y="6725925"/>
            <a:ext cx="15368700" cy="138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FFFFFF"/>
                </a:solidFill>
                <a:latin typeface="Libre Baskerville"/>
                <a:ea typeface="Libre Baskerville"/>
                <a:cs typeface="Libre Baskerville"/>
                <a:sym typeface="Libre Baskerville"/>
              </a:rPr>
              <a:t>Content Organization</a:t>
            </a:r>
            <a:endParaRPr/>
          </a:p>
        </p:txBody>
      </p:sp>
      <p:cxnSp>
        <p:nvCxnSpPr>
          <p:cNvPr id="301" name="Google Shape;301;p25"/>
          <p:cNvCxnSpPr/>
          <p:nvPr/>
        </p:nvCxnSpPr>
        <p:spPr>
          <a:xfrm rot="5596">
            <a:off x="2806574" y="8405397"/>
            <a:ext cx="15481521"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5" name="Shape 305"/>
        <p:cNvGrpSpPr/>
        <p:nvPr/>
      </p:nvGrpSpPr>
      <p:grpSpPr>
        <a:xfrm>
          <a:off x="0" y="0"/>
          <a:ext cx="0" cy="0"/>
          <a:chOff x="0" y="0"/>
          <a:chExt cx="0" cy="0"/>
        </a:xfrm>
      </p:grpSpPr>
      <p:sp>
        <p:nvSpPr>
          <p:cNvPr id="306" name="Google Shape;306;p26"/>
          <p:cNvSpPr txBox="1"/>
          <p:nvPr/>
        </p:nvSpPr>
        <p:spPr>
          <a:xfrm>
            <a:off x="12786066" y="6241248"/>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Sorted into small categories based on topics. </a:t>
            </a:r>
            <a:endParaRPr>
              <a:solidFill>
                <a:schemeClr val="dk1"/>
              </a:solidFill>
            </a:endParaRPr>
          </a:p>
        </p:txBody>
      </p:sp>
      <p:sp>
        <p:nvSpPr>
          <p:cNvPr id="307" name="Google Shape;307;p26"/>
          <p:cNvSpPr txBox="1"/>
          <p:nvPr/>
        </p:nvSpPr>
        <p:spPr>
          <a:xfrm>
            <a:off x="12786066" y="8027354"/>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Grouped topics into larger theme categories. </a:t>
            </a:r>
            <a:endParaRPr>
              <a:solidFill>
                <a:schemeClr val="dk1"/>
              </a:solidFill>
            </a:endParaRPr>
          </a:p>
        </p:txBody>
      </p:sp>
      <p:sp>
        <p:nvSpPr>
          <p:cNvPr id="308" name="Google Shape;308;p26"/>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rgbClr val="595959"/>
                </a:solidFill>
                <a:latin typeface="Libre Baskerville"/>
                <a:ea typeface="Libre Baskerville"/>
                <a:cs typeface="Libre Baskerville"/>
                <a:sym typeface="Libre Baskerville"/>
              </a:rPr>
              <a:t>Content Organization</a:t>
            </a:r>
            <a:endParaRPr>
              <a:solidFill>
                <a:srgbClr val="595959"/>
              </a:solidFill>
            </a:endParaRPr>
          </a:p>
        </p:txBody>
      </p:sp>
      <p:sp>
        <p:nvSpPr>
          <p:cNvPr id="309" name="Google Shape;309;p26"/>
          <p:cNvSpPr txBox="1"/>
          <p:nvPr/>
        </p:nvSpPr>
        <p:spPr>
          <a:xfrm>
            <a:off x="12786066" y="2673780"/>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Created a structure for documentary storytelling. </a:t>
            </a:r>
            <a:endParaRPr>
              <a:solidFill>
                <a:schemeClr val="dk1"/>
              </a:solidFill>
            </a:endParaRPr>
          </a:p>
        </p:txBody>
      </p:sp>
      <p:sp>
        <p:nvSpPr>
          <p:cNvPr id="310" name="Google Shape;310;p26"/>
          <p:cNvSpPr txBox="1"/>
          <p:nvPr/>
        </p:nvSpPr>
        <p:spPr>
          <a:xfrm>
            <a:off x="12786066" y="4459886"/>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Read through all past VPC projects. </a:t>
            </a:r>
            <a:r>
              <a:rPr b="0" i="0" lang="en-US" sz="2399" u="none" cap="none" strike="noStrike">
                <a:solidFill>
                  <a:srgbClr val="FFFFFF"/>
                </a:solidFill>
                <a:latin typeface="Libre Franklin Light"/>
                <a:ea typeface="Libre Franklin Light"/>
                <a:cs typeface="Libre Franklin Light"/>
                <a:sym typeface="Libre Franklin Light"/>
              </a:rPr>
              <a:t> </a:t>
            </a:r>
            <a:endParaRPr/>
          </a:p>
        </p:txBody>
      </p:sp>
      <p:cxnSp>
        <p:nvCxnSpPr>
          <p:cNvPr id="311" name="Google Shape;311;p26"/>
          <p:cNvCxnSpPr/>
          <p:nvPr/>
        </p:nvCxnSpPr>
        <p:spPr>
          <a:xfrm>
            <a:off x="12786066" y="3964978"/>
            <a:ext cx="6492300" cy="0"/>
          </a:xfrm>
          <a:prstGeom prst="straightConnector1">
            <a:avLst/>
          </a:prstGeom>
          <a:noFill/>
          <a:ln cap="flat" cmpd="sng" w="38100">
            <a:solidFill>
              <a:srgbClr val="00A86B"/>
            </a:solidFill>
            <a:prstDash val="solid"/>
            <a:round/>
            <a:headEnd len="sm" w="sm" type="none"/>
            <a:tailEnd len="sm" w="sm" type="none"/>
          </a:ln>
        </p:spPr>
      </p:cxnSp>
      <p:cxnSp>
        <p:nvCxnSpPr>
          <p:cNvPr id="312" name="Google Shape;312;p26"/>
          <p:cNvCxnSpPr/>
          <p:nvPr/>
        </p:nvCxnSpPr>
        <p:spPr>
          <a:xfrm>
            <a:off x="12786066" y="5798703"/>
            <a:ext cx="6492300" cy="0"/>
          </a:xfrm>
          <a:prstGeom prst="straightConnector1">
            <a:avLst/>
          </a:prstGeom>
          <a:noFill/>
          <a:ln cap="flat" cmpd="sng" w="38100">
            <a:solidFill>
              <a:schemeClr val="accent4"/>
            </a:solidFill>
            <a:prstDash val="solid"/>
            <a:round/>
            <a:headEnd len="sm" w="sm" type="none"/>
            <a:tailEnd len="sm" w="sm" type="none"/>
          </a:ln>
        </p:spPr>
      </p:cxnSp>
      <p:cxnSp>
        <p:nvCxnSpPr>
          <p:cNvPr id="313" name="Google Shape;313;p26"/>
          <p:cNvCxnSpPr/>
          <p:nvPr/>
        </p:nvCxnSpPr>
        <p:spPr>
          <a:xfrm>
            <a:off x="12786066" y="7543639"/>
            <a:ext cx="6492300" cy="0"/>
          </a:xfrm>
          <a:prstGeom prst="straightConnector1">
            <a:avLst/>
          </a:prstGeom>
          <a:noFill/>
          <a:ln cap="flat" cmpd="sng" w="38100">
            <a:solidFill>
              <a:schemeClr val="accent6"/>
            </a:solidFill>
            <a:prstDash val="solid"/>
            <a:round/>
            <a:headEnd len="sm" w="sm" type="none"/>
            <a:tailEnd len="sm" w="sm" type="none"/>
          </a:ln>
        </p:spPr>
      </p:cxnSp>
      <p:sp>
        <p:nvSpPr>
          <p:cNvPr id="314" name="Google Shape;314;p26"/>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315" name="Google Shape;315;p26"/>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pic>
        <p:nvPicPr>
          <p:cNvPr id="316" name="Google Shape;316;p26"/>
          <p:cNvPicPr preferRelativeResize="0"/>
          <p:nvPr/>
        </p:nvPicPr>
        <p:blipFill rotWithShape="1">
          <a:blip r:embed="rId3">
            <a:alphaModFix/>
          </a:blip>
          <a:srcRect b="21014" l="0" r="0" t="21014"/>
          <a:stretch/>
        </p:blipFill>
        <p:spPr>
          <a:xfrm>
            <a:off x="537675" y="2571749"/>
            <a:ext cx="3434700" cy="2945400"/>
          </a:xfrm>
          <a:prstGeom prst="hexagon">
            <a:avLst>
              <a:gd fmla="val 28494" name="adj"/>
              <a:gd fmla="val 115470" name="vf"/>
            </a:avLst>
          </a:prstGeom>
          <a:noFill/>
          <a:ln>
            <a:noFill/>
          </a:ln>
        </p:spPr>
      </p:pic>
      <p:sp>
        <p:nvSpPr>
          <p:cNvPr id="317" name="Google Shape;317;p26"/>
          <p:cNvSpPr/>
          <p:nvPr/>
        </p:nvSpPr>
        <p:spPr>
          <a:xfrm>
            <a:off x="2320074" y="2576240"/>
            <a:ext cx="3289529" cy="2954655"/>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18" name="Google Shape;318;p26"/>
          <p:cNvSpPr txBox="1"/>
          <p:nvPr/>
        </p:nvSpPr>
        <p:spPr>
          <a:xfrm>
            <a:off x="2998981" y="3788974"/>
            <a:ext cx="1931700" cy="3369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2188" u="none" cap="none" strike="noStrike">
                <a:solidFill>
                  <a:srgbClr val="FFFFFF"/>
                </a:solidFill>
                <a:latin typeface="Libre Franklin"/>
                <a:ea typeface="Libre Franklin"/>
                <a:cs typeface="Libre Franklin"/>
                <a:sym typeface="Libre Franklin"/>
              </a:rPr>
              <a:t> </a:t>
            </a:r>
            <a:r>
              <a:rPr b="1" lang="en-US" sz="2188">
                <a:solidFill>
                  <a:srgbClr val="FFFFFF"/>
                </a:solidFill>
                <a:latin typeface="Libre Franklin"/>
                <a:ea typeface="Libre Franklin"/>
                <a:cs typeface="Libre Franklin"/>
                <a:sym typeface="Libre Franklin"/>
              </a:rPr>
              <a:t>Heritage</a:t>
            </a:r>
            <a:endParaRPr/>
          </a:p>
        </p:txBody>
      </p:sp>
      <p:pic>
        <p:nvPicPr>
          <p:cNvPr id="319" name="Google Shape;319;p26"/>
          <p:cNvPicPr preferRelativeResize="0"/>
          <p:nvPr/>
        </p:nvPicPr>
        <p:blipFill rotWithShape="1">
          <a:blip r:embed="rId4">
            <a:alphaModFix/>
          </a:blip>
          <a:srcRect b="0" l="5007" r="17718" t="0"/>
          <a:stretch/>
        </p:blipFill>
        <p:spPr>
          <a:xfrm>
            <a:off x="6753825" y="2424875"/>
            <a:ext cx="3250800" cy="3065100"/>
          </a:xfrm>
          <a:prstGeom prst="hexagon">
            <a:avLst>
              <a:gd fmla="val 28494" name="adj"/>
              <a:gd fmla="val 115470" name="vf"/>
            </a:avLst>
          </a:prstGeom>
          <a:noFill/>
          <a:ln>
            <a:noFill/>
          </a:ln>
        </p:spPr>
      </p:pic>
      <p:sp>
        <p:nvSpPr>
          <p:cNvPr id="320" name="Google Shape;320;p26"/>
          <p:cNvSpPr/>
          <p:nvPr/>
        </p:nvSpPr>
        <p:spPr>
          <a:xfrm>
            <a:off x="8245025" y="2429550"/>
            <a:ext cx="3574200" cy="3075527"/>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321" name="Google Shape;321;p26"/>
          <p:cNvSpPr txBox="1"/>
          <p:nvPr/>
        </p:nvSpPr>
        <p:spPr>
          <a:xfrm>
            <a:off x="9041215" y="3587067"/>
            <a:ext cx="1981800" cy="7407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2188" u="none" cap="none" strike="noStrike">
                <a:solidFill>
                  <a:srgbClr val="FFFFFF"/>
                </a:solidFill>
                <a:latin typeface="Libre Franklin"/>
                <a:ea typeface="Libre Franklin"/>
                <a:cs typeface="Libre Franklin"/>
                <a:sym typeface="Libre Franklin"/>
              </a:rPr>
              <a:t> </a:t>
            </a:r>
            <a:r>
              <a:rPr b="1" lang="en-US" sz="2188">
                <a:solidFill>
                  <a:srgbClr val="FFFFFF"/>
                </a:solidFill>
                <a:latin typeface="Libre Franklin"/>
                <a:ea typeface="Libre Franklin"/>
                <a:cs typeface="Libre Franklin"/>
                <a:sym typeface="Libre Franklin"/>
              </a:rPr>
              <a:t>Tourism and Demographics</a:t>
            </a:r>
            <a:endParaRPr/>
          </a:p>
        </p:txBody>
      </p:sp>
      <p:pic>
        <p:nvPicPr>
          <p:cNvPr id="322" name="Google Shape;322;p26"/>
          <p:cNvPicPr preferRelativeResize="0"/>
          <p:nvPr/>
        </p:nvPicPr>
        <p:blipFill rotWithShape="1">
          <a:blip r:embed="rId5">
            <a:alphaModFix/>
          </a:blip>
          <a:srcRect b="0" l="11353" r="11361" t="0"/>
          <a:stretch/>
        </p:blipFill>
        <p:spPr>
          <a:xfrm>
            <a:off x="526423" y="5808202"/>
            <a:ext cx="3457200" cy="2945700"/>
          </a:xfrm>
          <a:prstGeom prst="hexagon">
            <a:avLst>
              <a:gd fmla="val 28494" name="adj"/>
              <a:gd fmla="val 115470" name="vf"/>
            </a:avLst>
          </a:prstGeom>
          <a:noFill/>
          <a:ln>
            <a:noFill/>
          </a:ln>
        </p:spPr>
      </p:pic>
      <p:sp>
        <p:nvSpPr>
          <p:cNvPr id="323" name="Google Shape;323;p26"/>
          <p:cNvSpPr/>
          <p:nvPr/>
        </p:nvSpPr>
        <p:spPr>
          <a:xfrm>
            <a:off x="2312162" y="5808193"/>
            <a:ext cx="3305344" cy="2954655"/>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324" name="Google Shape;324;p26"/>
          <p:cNvSpPr txBox="1"/>
          <p:nvPr/>
        </p:nvSpPr>
        <p:spPr>
          <a:xfrm>
            <a:off x="2998987" y="6910700"/>
            <a:ext cx="1931700" cy="7407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2188">
                <a:solidFill>
                  <a:srgbClr val="FFFFFF"/>
                </a:solidFill>
                <a:latin typeface="Libre Franklin"/>
                <a:ea typeface="Libre Franklin"/>
                <a:cs typeface="Libre Franklin"/>
                <a:sym typeface="Libre Franklin"/>
              </a:rPr>
              <a:t>Urban </a:t>
            </a:r>
            <a:r>
              <a:rPr b="1" lang="en-US" sz="2188">
                <a:solidFill>
                  <a:srgbClr val="FFFFFF"/>
                </a:solidFill>
                <a:latin typeface="Libre Franklin"/>
                <a:ea typeface="Libre Franklin"/>
                <a:cs typeface="Libre Franklin"/>
                <a:sym typeface="Libre Franklin"/>
              </a:rPr>
              <a:t>Infrastructure</a:t>
            </a:r>
            <a:endParaRPr/>
          </a:p>
        </p:txBody>
      </p:sp>
      <p:pic>
        <p:nvPicPr>
          <p:cNvPr id="325" name="Google Shape;325;p26"/>
          <p:cNvPicPr preferRelativeResize="0"/>
          <p:nvPr/>
        </p:nvPicPr>
        <p:blipFill rotWithShape="1">
          <a:blip r:embed="rId6">
            <a:alphaModFix/>
          </a:blip>
          <a:srcRect b="-4070" l="4537" r="18158" t="4070"/>
          <a:stretch/>
        </p:blipFill>
        <p:spPr>
          <a:xfrm>
            <a:off x="6558150" y="5812175"/>
            <a:ext cx="3922500" cy="3217200"/>
          </a:xfrm>
          <a:prstGeom prst="hexagon">
            <a:avLst>
              <a:gd fmla="val 28494" name="adj"/>
              <a:gd fmla="val 115470" name="vf"/>
            </a:avLst>
          </a:prstGeom>
          <a:noFill/>
          <a:ln>
            <a:noFill/>
          </a:ln>
        </p:spPr>
      </p:pic>
      <p:sp>
        <p:nvSpPr>
          <p:cNvPr id="326" name="Google Shape;326;p26"/>
          <p:cNvSpPr/>
          <p:nvPr/>
        </p:nvSpPr>
        <p:spPr>
          <a:xfrm>
            <a:off x="8193674" y="5812166"/>
            <a:ext cx="3574200" cy="3075527"/>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327" name="Google Shape;327;p26"/>
          <p:cNvSpPr txBox="1"/>
          <p:nvPr/>
        </p:nvSpPr>
        <p:spPr>
          <a:xfrm>
            <a:off x="9123050" y="7181488"/>
            <a:ext cx="1931700" cy="3369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2188">
                <a:solidFill>
                  <a:srgbClr val="FFFFFF"/>
                </a:solidFill>
                <a:latin typeface="Libre Franklin"/>
                <a:ea typeface="Libre Franklin"/>
                <a:cs typeface="Libre Franklin"/>
                <a:sym typeface="Libre Franklin"/>
              </a:rPr>
              <a:t>Environment</a:t>
            </a:r>
            <a:endParaRPr/>
          </a:p>
        </p:txBody>
      </p:sp>
      <p:sp>
        <p:nvSpPr>
          <p:cNvPr id="328" name="Google Shape;328;p26"/>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2" name="Shape 332"/>
        <p:cNvGrpSpPr/>
        <p:nvPr/>
      </p:nvGrpSpPr>
      <p:grpSpPr>
        <a:xfrm>
          <a:off x="0" y="0"/>
          <a:ext cx="0" cy="0"/>
          <a:chOff x="0" y="0"/>
          <a:chExt cx="0" cy="0"/>
        </a:xfrm>
      </p:grpSpPr>
      <p:sp>
        <p:nvSpPr>
          <p:cNvPr id="333" name="Google Shape;333;p27"/>
          <p:cNvSpPr/>
          <p:nvPr/>
        </p:nvSpPr>
        <p:spPr>
          <a:xfrm>
            <a:off x="10674238" y="1763513"/>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F9D4B5"/>
          </a:solidFill>
          <a:ln>
            <a:noFill/>
          </a:ln>
        </p:spPr>
      </p:sp>
      <p:sp>
        <p:nvSpPr>
          <p:cNvPr id="334" name="Google Shape;334;p27"/>
          <p:cNvSpPr/>
          <p:nvPr/>
        </p:nvSpPr>
        <p:spPr>
          <a:xfrm>
            <a:off x="3149575" y="5912125"/>
            <a:ext cx="4317507"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F9D4B5"/>
          </a:solidFill>
          <a:ln>
            <a:noFill/>
          </a:ln>
        </p:spPr>
      </p:sp>
      <p:sp>
        <p:nvSpPr>
          <p:cNvPr id="335" name="Google Shape;335;p27"/>
          <p:cNvSpPr/>
          <p:nvPr/>
        </p:nvSpPr>
        <p:spPr>
          <a:xfrm>
            <a:off x="6730925" y="3573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36" name="Google Shape;336;p27"/>
          <p:cNvSpPr txBox="1"/>
          <p:nvPr/>
        </p:nvSpPr>
        <p:spPr>
          <a:xfrm>
            <a:off x="4145597" y="7332025"/>
            <a:ext cx="24381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Churches</a:t>
            </a:r>
            <a:endParaRPr sz="3500">
              <a:solidFill>
                <a:schemeClr val="dk1"/>
              </a:solidFill>
            </a:endParaRPr>
          </a:p>
        </p:txBody>
      </p:sp>
      <p:sp>
        <p:nvSpPr>
          <p:cNvPr id="337" name="Google Shape;337;p27"/>
          <p:cNvSpPr txBox="1"/>
          <p:nvPr/>
        </p:nvSpPr>
        <p:spPr>
          <a:xfrm>
            <a:off x="7955310" y="5221225"/>
            <a:ext cx="2438100" cy="6909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4488">
                <a:solidFill>
                  <a:srgbClr val="FFFFFF"/>
                </a:solidFill>
                <a:latin typeface="Libre Franklin"/>
                <a:ea typeface="Libre Franklin"/>
                <a:cs typeface="Libre Franklin"/>
                <a:sym typeface="Libre Franklin"/>
              </a:rPr>
              <a:t>Heritage</a:t>
            </a:r>
            <a:endParaRPr sz="3700"/>
          </a:p>
        </p:txBody>
      </p:sp>
      <p:sp>
        <p:nvSpPr>
          <p:cNvPr id="338" name="Google Shape;338;p27"/>
          <p:cNvSpPr/>
          <p:nvPr/>
        </p:nvSpPr>
        <p:spPr>
          <a:xfrm>
            <a:off x="3272538" y="1763513"/>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F9D4B5"/>
          </a:solidFill>
          <a:ln>
            <a:noFill/>
          </a:ln>
        </p:spPr>
      </p:sp>
      <p:sp>
        <p:nvSpPr>
          <p:cNvPr id="339" name="Google Shape;339;p27"/>
          <p:cNvSpPr txBox="1"/>
          <p:nvPr/>
        </p:nvSpPr>
        <p:spPr>
          <a:xfrm>
            <a:off x="10326949" y="5221232"/>
            <a:ext cx="1665000" cy="2154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t/>
            </a:r>
            <a:endParaRPr/>
          </a:p>
        </p:txBody>
      </p:sp>
      <p:sp>
        <p:nvSpPr>
          <p:cNvPr id="340" name="Google Shape;340;p27"/>
          <p:cNvSpPr txBox="1"/>
          <p:nvPr/>
        </p:nvSpPr>
        <p:spPr>
          <a:xfrm>
            <a:off x="11309257" y="3152964"/>
            <a:ext cx="3063300" cy="261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100"/>
              <a:buNone/>
            </a:pPr>
            <a:r>
              <a:t/>
            </a:r>
            <a:endParaRPr sz="1700">
              <a:solidFill>
                <a:schemeClr val="dk1"/>
              </a:solidFill>
            </a:endParaRPr>
          </a:p>
        </p:txBody>
      </p:sp>
      <p:sp>
        <p:nvSpPr>
          <p:cNvPr id="341" name="Google Shape;341;p27"/>
          <p:cNvSpPr txBox="1"/>
          <p:nvPr/>
        </p:nvSpPr>
        <p:spPr>
          <a:xfrm>
            <a:off x="519099" y="439325"/>
            <a:ext cx="14788800" cy="10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500">
                <a:solidFill>
                  <a:schemeClr val="dk1"/>
                </a:solidFill>
                <a:latin typeface="Libre Baskerville"/>
                <a:ea typeface="Libre Baskerville"/>
                <a:cs typeface="Libre Baskerville"/>
                <a:sym typeface="Libre Baskerville"/>
              </a:rPr>
              <a:t>Heritage Topics</a:t>
            </a:r>
            <a:endParaRPr>
              <a:solidFill>
                <a:schemeClr val="dk1"/>
              </a:solidFill>
            </a:endParaRPr>
          </a:p>
        </p:txBody>
      </p:sp>
      <p:sp>
        <p:nvSpPr>
          <p:cNvPr id="342" name="Google Shape;342;p27"/>
          <p:cNvSpPr txBox="1"/>
          <p:nvPr/>
        </p:nvSpPr>
        <p:spPr>
          <a:xfrm>
            <a:off x="3739396" y="3159593"/>
            <a:ext cx="33996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Architecture</a:t>
            </a:r>
            <a:endParaRPr sz="3500">
              <a:solidFill>
                <a:schemeClr val="dk1"/>
              </a:solidFill>
            </a:endParaRPr>
          </a:p>
        </p:txBody>
      </p:sp>
      <p:sp>
        <p:nvSpPr>
          <p:cNvPr id="343" name="Google Shape;343;p27"/>
          <p:cNvSpPr txBox="1"/>
          <p:nvPr/>
        </p:nvSpPr>
        <p:spPr>
          <a:xfrm>
            <a:off x="11233225" y="3159590"/>
            <a:ext cx="33939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Outdoor Art</a:t>
            </a:r>
            <a:endParaRPr sz="3500">
              <a:solidFill>
                <a:schemeClr val="dk1"/>
              </a:solidFill>
            </a:endParaRPr>
          </a:p>
        </p:txBody>
      </p:sp>
      <p:sp>
        <p:nvSpPr>
          <p:cNvPr id="344" name="Google Shape;344;p27"/>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345" name="Google Shape;345;p27"/>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346" name="Google Shape;346;p27"/>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pic>
        <p:nvPicPr>
          <p:cNvPr id="347" name="Google Shape;347;p27"/>
          <p:cNvPicPr preferRelativeResize="0"/>
          <p:nvPr/>
        </p:nvPicPr>
        <p:blipFill rotWithShape="1">
          <a:blip r:embed="rId3">
            <a:alphaModFix/>
          </a:blip>
          <a:srcRect b="0" l="8201" r="8193" t="0"/>
          <a:stretch/>
        </p:blipFill>
        <p:spPr>
          <a:xfrm>
            <a:off x="-165650" y="3872166"/>
            <a:ext cx="4164000" cy="3570900"/>
          </a:xfrm>
          <a:prstGeom prst="hexagon">
            <a:avLst>
              <a:gd fmla="val 28494" name="adj"/>
              <a:gd fmla="val 115470" name="vf"/>
            </a:avLst>
          </a:prstGeom>
          <a:noFill/>
          <a:ln>
            <a:noFill/>
          </a:ln>
        </p:spPr>
      </p:pic>
      <p:pic>
        <p:nvPicPr>
          <p:cNvPr id="348" name="Google Shape;348;p27"/>
          <p:cNvPicPr preferRelativeResize="0"/>
          <p:nvPr/>
        </p:nvPicPr>
        <p:blipFill rotWithShape="1">
          <a:blip r:embed="rId4">
            <a:alphaModFix/>
          </a:blip>
          <a:srcRect b="21292" l="0" r="0" t="21298"/>
          <a:stretch/>
        </p:blipFill>
        <p:spPr>
          <a:xfrm>
            <a:off x="7139000" y="8060366"/>
            <a:ext cx="4164000" cy="3570900"/>
          </a:xfrm>
          <a:prstGeom prst="hexagon">
            <a:avLst>
              <a:gd fmla="val 28494" name="adj"/>
              <a:gd fmla="val 115470" name="vf"/>
            </a:avLst>
          </a:prstGeom>
          <a:noFill/>
          <a:ln>
            <a:noFill/>
          </a:ln>
        </p:spPr>
      </p:pic>
      <p:pic>
        <p:nvPicPr>
          <p:cNvPr id="349" name="Google Shape;349;p27"/>
          <p:cNvPicPr preferRelativeResize="0"/>
          <p:nvPr/>
        </p:nvPicPr>
        <p:blipFill rotWithShape="1">
          <a:blip r:embed="rId5">
            <a:alphaModFix/>
          </a:blip>
          <a:srcRect b="4603" l="0" r="0" t="4603"/>
          <a:stretch/>
        </p:blipFill>
        <p:spPr>
          <a:xfrm>
            <a:off x="10848175" y="5980816"/>
            <a:ext cx="4164000" cy="3570900"/>
          </a:xfrm>
          <a:prstGeom prst="hexagon">
            <a:avLst>
              <a:gd fmla="val 28494" name="adj"/>
              <a:gd fmla="val 115470" name="vf"/>
            </a:avLst>
          </a:prstGeom>
          <a:noFill/>
          <a:ln>
            <a:noFill/>
          </a:ln>
        </p:spPr>
      </p:pic>
      <p:pic>
        <p:nvPicPr>
          <p:cNvPr id="350" name="Google Shape;350;p27"/>
          <p:cNvPicPr preferRelativeResize="0"/>
          <p:nvPr/>
        </p:nvPicPr>
        <p:blipFill rotWithShape="1">
          <a:blip r:embed="rId6">
            <a:alphaModFix/>
          </a:blip>
          <a:srcRect b="0" l="10967" r="10967" t="0"/>
          <a:stretch/>
        </p:blipFill>
        <p:spPr>
          <a:xfrm>
            <a:off x="14219075" y="3796991"/>
            <a:ext cx="4164000" cy="3570900"/>
          </a:xfrm>
          <a:prstGeom prst="hexagon">
            <a:avLst>
              <a:gd fmla="val 28494" name="adj"/>
              <a:gd fmla="val 115470" name="vf"/>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4" name="Shape 354"/>
        <p:cNvGrpSpPr/>
        <p:nvPr/>
      </p:nvGrpSpPr>
      <p:grpSpPr>
        <a:xfrm>
          <a:off x="0" y="0"/>
          <a:ext cx="0" cy="0"/>
          <a:chOff x="0" y="0"/>
          <a:chExt cx="0" cy="0"/>
        </a:xfrm>
      </p:grpSpPr>
      <p:sp>
        <p:nvSpPr>
          <p:cNvPr id="355" name="Google Shape;355;p28"/>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56" name="Google Shape;356;p28"/>
          <p:cNvSpPr/>
          <p:nvPr/>
        </p:nvSpPr>
        <p:spPr>
          <a:xfrm>
            <a:off x="3162875" y="5049725"/>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8"/>
          <p:cNvSpPr txBox="1"/>
          <p:nvPr/>
        </p:nvSpPr>
        <p:spPr>
          <a:xfrm>
            <a:off x="-640375" y="9225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Libre Baskerville"/>
                <a:ea typeface="Libre Baskerville"/>
                <a:cs typeface="Libre Baskerville"/>
                <a:sym typeface="Libre Baskerville"/>
              </a:rPr>
              <a:t>Heritage</a:t>
            </a:r>
            <a:endParaRPr sz="4800">
              <a:solidFill>
                <a:schemeClr val="lt1"/>
              </a:solidFill>
              <a:latin typeface="Libre Baskerville"/>
              <a:ea typeface="Libre Baskerville"/>
              <a:cs typeface="Libre Baskerville"/>
              <a:sym typeface="Libre Baskerville"/>
            </a:endParaRPr>
          </a:p>
        </p:txBody>
      </p:sp>
      <p:sp>
        <p:nvSpPr>
          <p:cNvPr id="358" name="Google Shape;358;p28"/>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59" name="Google Shape;359;p28"/>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60" name="Google Shape;360;p28"/>
          <p:cNvSpPr/>
          <p:nvPr/>
        </p:nvSpPr>
        <p:spPr>
          <a:xfrm>
            <a:off x="1438562" y="81737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61" name="Google Shape;361;p28"/>
          <p:cNvSpPr/>
          <p:nvPr/>
        </p:nvSpPr>
        <p:spPr>
          <a:xfrm>
            <a:off x="3162875" y="6682275"/>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8"/>
          <p:cNvSpPr/>
          <p:nvPr/>
        </p:nvSpPr>
        <p:spPr>
          <a:xfrm>
            <a:off x="3162875" y="8314825"/>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8"/>
          <p:cNvSpPr txBox="1"/>
          <p:nvPr/>
        </p:nvSpPr>
        <p:spPr>
          <a:xfrm>
            <a:off x="3162875" y="504971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900">
                <a:solidFill>
                  <a:schemeClr val="accent6"/>
                </a:solidFill>
                <a:latin typeface="Libre Baskerville"/>
                <a:ea typeface="Libre Baskerville"/>
                <a:cs typeface="Libre Baskerville"/>
                <a:sym typeface="Libre Baskerville"/>
              </a:rPr>
              <a:t>Entrances</a:t>
            </a:r>
            <a:endParaRPr sz="4200">
              <a:solidFill>
                <a:schemeClr val="accent6"/>
              </a:solidFill>
              <a:latin typeface="Libre Baskerville"/>
              <a:ea typeface="Libre Baskerville"/>
              <a:cs typeface="Libre Baskerville"/>
              <a:sym typeface="Libre Baskerville"/>
            </a:endParaRPr>
          </a:p>
        </p:txBody>
      </p:sp>
      <p:sp>
        <p:nvSpPr>
          <p:cNvPr id="364" name="Google Shape;364;p28"/>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6"/>
                </a:solidFill>
                <a:latin typeface="Libre Baskerville"/>
                <a:ea typeface="Libre Baskerville"/>
                <a:cs typeface="Libre Baskerville"/>
                <a:sym typeface="Libre Baskerville"/>
              </a:rPr>
              <a:t>Bell Towers</a:t>
            </a:r>
            <a:endParaRPr sz="3600">
              <a:solidFill>
                <a:schemeClr val="accent6"/>
              </a:solidFill>
              <a:latin typeface="Libre Baskerville"/>
              <a:ea typeface="Libre Baskerville"/>
              <a:cs typeface="Libre Baskerville"/>
              <a:sym typeface="Libre Baskerville"/>
            </a:endParaRPr>
          </a:p>
        </p:txBody>
      </p:sp>
      <p:sp>
        <p:nvSpPr>
          <p:cNvPr id="365" name="Google Shape;365;p28"/>
          <p:cNvSpPr txBox="1"/>
          <p:nvPr/>
        </p:nvSpPr>
        <p:spPr>
          <a:xfrm>
            <a:off x="3162875" y="83800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6"/>
                </a:solidFill>
                <a:latin typeface="Libre Baskerville"/>
                <a:ea typeface="Libre Baskerville"/>
                <a:cs typeface="Libre Baskerville"/>
                <a:sym typeface="Libre Baskerville"/>
              </a:rPr>
              <a:t>Palazzos</a:t>
            </a:r>
            <a:endParaRPr sz="3600">
              <a:solidFill>
                <a:schemeClr val="accent6"/>
              </a:solidFill>
              <a:latin typeface="Libre Baskerville"/>
              <a:ea typeface="Libre Baskerville"/>
              <a:cs typeface="Libre Baskerville"/>
              <a:sym typeface="Libre Baskerville"/>
            </a:endParaRPr>
          </a:p>
        </p:txBody>
      </p:sp>
      <p:sp>
        <p:nvSpPr>
          <p:cNvPr id="366" name="Google Shape;366;p28"/>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367" name="Google Shape;367;p28"/>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368" name="Google Shape;368;p28"/>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369" name="Google Shape;369;p28"/>
          <p:cNvSpPr/>
          <p:nvPr/>
        </p:nvSpPr>
        <p:spPr>
          <a:xfrm>
            <a:off x="6425400" y="635400"/>
            <a:ext cx="5437200" cy="10413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8"/>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Architecture</a:t>
            </a:r>
            <a:endParaRPr sz="4700">
              <a:solidFill>
                <a:schemeClr val="dk1"/>
              </a:solidFill>
              <a:latin typeface="Libre Baskerville"/>
              <a:ea typeface="Libre Baskerville"/>
              <a:cs typeface="Libre Baskerville"/>
              <a:sym typeface="Libre Baskerville"/>
            </a:endParaRPr>
          </a:p>
        </p:txBody>
      </p:sp>
      <p:pic>
        <p:nvPicPr>
          <p:cNvPr id="371" name="Google Shape;371;p28"/>
          <p:cNvPicPr preferRelativeResize="0"/>
          <p:nvPr/>
        </p:nvPicPr>
        <p:blipFill>
          <a:blip r:embed="rId3">
            <a:alphaModFix/>
          </a:blip>
          <a:stretch>
            <a:fillRect/>
          </a:stretch>
        </p:blipFill>
        <p:spPr>
          <a:xfrm>
            <a:off x="12011025" y="2167824"/>
            <a:ext cx="4715977" cy="5516251"/>
          </a:xfrm>
          <a:prstGeom prst="rect">
            <a:avLst/>
          </a:prstGeom>
          <a:noFill/>
          <a:ln cap="flat" cmpd="sng" w="19050">
            <a:solidFill>
              <a:schemeClr val="dk1"/>
            </a:solidFill>
            <a:prstDash val="solid"/>
            <a:round/>
            <a:headEnd len="sm" w="sm" type="none"/>
            <a:tailEnd len="sm" w="sm" type="none"/>
          </a:ln>
        </p:spPr>
      </p:pic>
      <p:pic>
        <p:nvPicPr>
          <p:cNvPr id="372" name="Google Shape;372;p28"/>
          <p:cNvPicPr preferRelativeResize="0"/>
          <p:nvPr/>
        </p:nvPicPr>
        <p:blipFill>
          <a:blip r:embed="rId4">
            <a:alphaModFix/>
          </a:blip>
          <a:stretch>
            <a:fillRect/>
          </a:stretch>
        </p:blipFill>
        <p:spPr>
          <a:xfrm>
            <a:off x="11357550" y="7056695"/>
            <a:ext cx="4381500" cy="2733675"/>
          </a:xfrm>
          <a:prstGeom prst="rect">
            <a:avLst/>
          </a:prstGeom>
          <a:noFill/>
          <a:ln cap="flat" cmpd="sng" w="19050">
            <a:solidFill>
              <a:schemeClr val="dk1"/>
            </a:solidFill>
            <a:prstDash val="solid"/>
            <a:round/>
            <a:headEnd len="sm" w="sm" type="none"/>
            <a:tailEnd len="sm" w="sm" type="none"/>
          </a:ln>
        </p:spPr>
      </p:pic>
      <p:pic>
        <p:nvPicPr>
          <p:cNvPr id="373" name="Google Shape;373;p28"/>
          <p:cNvPicPr preferRelativeResize="0"/>
          <p:nvPr/>
        </p:nvPicPr>
        <p:blipFill>
          <a:blip r:embed="rId5">
            <a:alphaModFix/>
          </a:blip>
          <a:stretch>
            <a:fillRect/>
          </a:stretch>
        </p:blipFill>
        <p:spPr>
          <a:xfrm>
            <a:off x="8006950" y="3428996"/>
            <a:ext cx="4715977" cy="3113228"/>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7" name="Shape 377"/>
        <p:cNvGrpSpPr/>
        <p:nvPr/>
      </p:nvGrpSpPr>
      <p:grpSpPr>
        <a:xfrm>
          <a:off x="0" y="0"/>
          <a:ext cx="0" cy="0"/>
          <a:chOff x="0" y="0"/>
          <a:chExt cx="0" cy="0"/>
        </a:xfrm>
      </p:grpSpPr>
      <p:sp>
        <p:nvSpPr>
          <p:cNvPr id="378" name="Google Shape;378;p29"/>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79" name="Google Shape;379;p29"/>
          <p:cNvSpPr/>
          <p:nvPr/>
        </p:nvSpPr>
        <p:spPr>
          <a:xfrm>
            <a:off x="3162875" y="5049725"/>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9"/>
          <p:cNvSpPr txBox="1"/>
          <p:nvPr/>
        </p:nvSpPr>
        <p:spPr>
          <a:xfrm>
            <a:off x="-640375" y="9225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Libre Baskerville"/>
                <a:ea typeface="Libre Baskerville"/>
                <a:cs typeface="Libre Baskerville"/>
                <a:sym typeface="Libre Baskerville"/>
              </a:rPr>
              <a:t>Heritage</a:t>
            </a:r>
            <a:endParaRPr sz="4800">
              <a:solidFill>
                <a:schemeClr val="lt1"/>
              </a:solidFill>
              <a:latin typeface="Libre Baskerville"/>
              <a:ea typeface="Libre Baskerville"/>
              <a:cs typeface="Libre Baskerville"/>
              <a:sym typeface="Libre Baskerville"/>
            </a:endParaRPr>
          </a:p>
        </p:txBody>
      </p:sp>
      <p:sp>
        <p:nvSpPr>
          <p:cNvPr id="381" name="Google Shape;381;p29"/>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82" name="Google Shape;382;p29"/>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83" name="Google Shape;383;p29"/>
          <p:cNvSpPr/>
          <p:nvPr/>
        </p:nvSpPr>
        <p:spPr>
          <a:xfrm>
            <a:off x="1438562" y="81737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384" name="Google Shape;384;p29"/>
          <p:cNvSpPr/>
          <p:nvPr/>
        </p:nvSpPr>
        <p:spPr>
          <a:xfrm>
            <a:off x="3162875" y="6682275"/>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9"/>
          <p:cNvSpPr/>
          <p:nvPr/>
        </p:nvSpPr>
        <p:spPr>
          <a:xfrm>
            <a:off x="3162875" y="8314825"/>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9"/>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6"/>
                </a:solidFill>
                <a:latin typeface="Libre Baskerville"/>
                <a:ea typeface="Libre Baskerville"/>
                <a:cs typeface="Libre Baskerville"/>
                <a:sym typeface="Libre Baskerville"/>
              </a:rPr>
              <a:t>Public Art</a:t>
            </a:r>
            <a:endParaRPr sz="3600">
              <a:solidFill>
                <a:schemeClr val="accent6"/>
              </a:solidFill>
              <a:latin typeface="Libre Baskerville"/>
              <a:ea typeface="Libre Baskerville"/>
              <a:cs typeface="Libre Baskerville"/>
              <a:sym typeface="Libre Baskerville"/>
            </a:endParaRPr>
          </a:p>
        </p:txBody>
      </p:sp>
      <p:sp>
        <p:nvSpPr>
          <p:cNvPr id="387" name="Google Shape;387;p29"/>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6"/>
                </a:solidFill>
                <a:latin typeface="Libre Baskerville"/>
                <a:ea typeface="Libre Baskerville"/>
                <a:cs typeface="Libre Baskerville"/>
                <a:sym typeface="Libre Baskerville"/>
              </a:rPr>
              <a:t>Coat of Arms</a:t>
            </a:r>
            <a:endParaRPr sz="3600">
              <a:solidFill>
                <a:schemeClr val="accent6"/>
              </a:solidFill>
              <a:latin typeface="Libre Baskerville"/>
              <a:ea typeface="Libre Baskerville"/>
              <a:cs typeface="Libre Baskerville"/>
              <a:sym typeface="Libre Baskerville"/>
            </a:endParaRPr>
          </a:p>
        </p:txBody>
      </p:sp>
      <p:sp>
        <p:nvSpPr>
          <p:cNvPr id="388" name="Google Shape;388;p29"/>
          <p:cNvSpPr txBox="1"/>
          <p:nvPr/>
        </p:nvSpPr>
        <p:spPr>
          <a:xfrm>
            <a:off x="3162875" y="83800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6"/>
                </a:solidFill>
                <a:latin typeface="Libre Baskerville"/>
                <a:ea typeface="Libre Baskerville"/>
                <a:cs typeface="Libre Baskerville"/>
                <a:sym typeface="Libre Baskerville"/>
              </a:rPr>
              <a:t>Sculptures</a:t>
            </a:r>
            <a:endParaRPr sz="3600">
              <a:solidFill>
                <a:schemeClr val="accent6"/>
              </a:solidFill>
              <a:latin typeface="Libre Baskerville"/>
              <a:ea typeface="Libre Baskerville"/>
              <a:cs typeface="Libre Baskerville"/>
              <a:sym typeface="Libre Baskerville"/>
            </a:endParaRPr>
          </a:p>
        </p:txBody>
      </p:sp>
      <p:sp>
        <p:nvSpPr>
          <p:cNvPr id="389" name="Google Shape;389;p29"/>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390" name="Google Shape;390;p29"/>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391" name="Google Shape;391;p29"/>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392" name="Google Shape;392;p29"/>
          <p:cNvSpPr/>
          <p:nvPr/>
        </p:nvSpPr>
        <p:spPr>
          <a:xfrm>
            <a:off x="6425400" y="635400"/>
            <a:ext cx="5437200" cy="10413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9"/>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Outdoor Art</a:t>
            </a:r>
            <a:endParaRPr sz="4700">
              <a:solidFill>
                <a:schemeClr val="dk1"/>
              </a:solidFill>
              <a:latin typeface="Libre Baskerville"/>
              <a:ea typeface="Libre Baskerville"/>
              <a:cs typeface="Libre Baskerville"/>
              <a:sym typeface="Libre Baskerville"/>
            </a:endParaRPr>
          </a:p>
        </p:txBody>
      </p:sp>
      <p:pic>
        <p:nvPicPr>
          <p:cNvPr id="394" name="Google Shape;394;p29"/>
          <p:cNvPicPr preferRelativeResize="0"/>
          <p:nvPr/>
        </p:nvPicPr>
        <p:blipFill rotWithShape="1">
          <a:blip r:embed="rId3">
            <a:alphaModFix/>
          </a:blip>
          <a:srcRect b="2521" l="0" r="2171" t="1967"/>
          <a:stretch/>
        </p:blipFill>
        <p:spPr>
          <a:xfrm>
            <a:off x="10307525" y="2132438"/>
            <a:ext cx="4724250" cy="6022125"/>
          </a:xfrm>
          <a:prstGeom prst="rect">
            <a:avLst/>
          </a:prstGeom>
          <a:noFill/>
          <a:ln cap="flat" cmpd="sng" w="19050">
            <a:solidFill>
              <a:schemeClr val="dk1"/>
            </a:solidFill>
            <a:prstDash val="solid"/>
            <a:round/>
            <a:headEnd len="sm" w="sm" type="none"/>
            <a:tailEnd len="sm" w="sm" type="none"/>
          </a:ln>
        </p:spPr>
      </p:pic>
      <p:pic>
        <p:nvPicPr>
          <p:cNvPr id="395" name="Google Shape;395;p29"/>
          <p:cNvPicPr preferRelativeResize="0"/>
          <p:nvPr/>
        </p:nvPicPr>
        <p:blipFill rotWithShape="1">
          <a:blip r:embed="rId4">
            <a:alphaModFix/>
          </a:blip>
          <a:srcRect b="0" l="0" r="0" t="5141"/>
          <a:stretch/>
        </p:blipFill>
        <p:spPr>
          <a:xfrm>
            <a:off x="8408750" y="4984850"/>
            <a:ext cx="3147200" cy="2562725"/>
          </a:xfrm>
          <a:prstGeom prst="rect">
            <a:avLst/>
          </a:prstGeom>
          <a:noFill/>
          <a:ln cap="flat" cmpd="sng" w="19050">
            <a:solidFill>
              <a:schemeClr val="dk1"/>
            </a:solidFill>
            <a:prstDash val="solid"/>
            <a:round/>
            <a:headEnd len="sm" w="sm" type="none"/>
            <a:tailEnd len="sm" w="sm" type="none"/>
          </a:ln>
        </p:spPr>
      </p:pic>
      <p:pic>
        <p:nvPicPr>
          <p:cNvPr id="396" name="Google Shape;396;p29"/>
          <p:cNvPicPr preferRelativeResize="0"/>
          <p:nvPr/>
        </p:nvPicPr>
        <p:blipFill>
          <a:blip r:embed="rId5">
            <a:alphaModFix/>
          </a:blip>
          <a:stretch>
            <a:fillRect/>
          </a:stretch>
        </p:blipFill>
        <p:spPr>
          <a:xfrm>
            <a:off x="13873625" y="5120270"/>
            <a:ext cx="2905125" cy="4391025"/>
          </a:xfrm>
          <a:prstGeom prst="rect">
            <a:avLst/>
          </a:prstGeom>
          <a:noFill/>
          <a:ln cap="flat" cmpd="sng" w="19050">
            <a:solidFill>
              <a:schemeClr val="dk1"/>
            </a:solidFill>
            <a:prstDash val="solid"/>
            <a:round/>
            <a:headEnd len="sm" w="sm" type="none"/>
            <a:tailEnd len="sm" w="sm" type="none"/>
          </a:ln>
        </p:spPr>
      </p:pic>
      <p:sp>
        <p:nvSpPr>
          <p:cNvPr id="397" name="Google Shape;397;p29"/>
          <p:cNvSpPr txBox="1"/>
          <p:nvPr/>
        </p:nvSpPr>
        <p:spPr>
          <a:xfrm>
            <a:off x="3827000" y="2097200"/>
            <a:ext cx="881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1" name="Shape 401"/>
        <p:cNvGrpSpPr/>
        <p:nvPr/>
      </p:nvGrpSpPr>
      <p:grpSpPr>
        <a:xfrm>
          <a:off x="0" y="0"/>
          <a:ext cx="0" cy="0"/>
          <a:chOff x="0" y="0"/>
          <a:chExt cx="0" cy="0"/>
        </a:xfrm>
      </p:grpSpPr>
      <p:sp>
        <p:nvSpPr>
          <p:cNvPr id="402" name="Google Shape;402;p30"/>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403" name="Google Shape;403;p30"/>
          <p:cNvSpPr txBox="1"/>
          <p:nvPr/>
        </p:nvSpPr>
        <p:spPr>
          <a:xfrm>
            <a:off x="-640375" y="9225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Libre Baskerville"/>
                <a:ea typeface="Libre Baskerville"/>
                <a:cs typeface="Libre Baskerville"/>
                <a:sym typeface="Libre Baskerville"/>
              </a:rPr>
              <a:t>Heritage</a:t>
            </a:r>
            <a:endParaRPr sz="4800">
              <a:solidFill>
                <a:schemeClr val="lt1"/>
              </a:solidFill>
              <a:latin typeface="Libre Baskerville"/>
              <a:ea typeface="Libre Baskerville"/>
              <a:cs typeface="Libre Baskerville"/>
              <a:sym typeface="Libre Baskerville"/>
            </a:endParaRPr>
          </a:p>
        </p:txBody>
      </p:sp>
      <p:sp>
        <p:nvSpPr>
          <p:cNvPr id="404" name="Google Shape;404;p30"/>
          <p:cNvSpPr/>
          <p:nvPr/>
        </p:nvSpPr>
        <p:spPr>
          <a:xfrm>
            <a:off x="1418087" y="4700137"/>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405" name="Google Shape;405;p30"/>
          <p:cNvSpPr/>
          <p:nvPr/>
        </p:nvSpPr>
        <p:spPr>
          <a:xfrm>
            <a:off x="1418087" y="6332687"/>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406" name="Google Shape;406;p30"/>
          <p:cNvSpPr/>
          <p:nvPr/>
        </p:nvSpPr>
        <p:spPr>
          <a:xfrm>
            <a:off x="3142400" y="4841200"/>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0"/>
          <p:cNvSpPr/>
          <p:nvPr/>
        </p:nvSpPr>
        <p:spPr>
          <a:xfrm>
            <a:off x="3142400" y="6473750"/>
            <a:ext cx="3515100" cy="8460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0"/>
          <p:cNvSpPr txBox="1"/>
          <p:nvPr/>
        </p:nvSpPr>
        <p:spPr>
          <a:xfrm>
            <a:off x="3142400" y="4916200"/>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6"/>
                </a:solidFill>
                <a:latin typeface="Libre Baskerville"/>
                <a:ea typeface="Libre Baskerville"/>
                <a:cs typeface="Libre Baskerville"/>
                <a:sym typeface="Libre Baskerville"/>
              </a:rPr>
              <a:t>Floors</a:t>
            </a:r>
            <a:endParaRPr sz="3600">
              <a:solidFill>
                <a:schemeClr val="accent6"/>
              </a:solidFill>
              <a:latin typeface="Libre Baskerville"/>
              <a:ea typeface="Libre Baskerville"/>
              <a:cs typeface="Libre Baskerville"/>
              <a:sym typeface="Libre Baskerville"/>
            </a:endParaRPr>
          </a:p>
        </p:txBody>
      </p:sp>
      <p:sp>
        <p:nvSpPr>
          <p:cNvPr id="409" name="Google Shape;409;p30"/>
          <p:cNvSpPr txBox="1"/>
          <p:nvPr/>
        </p:nvSpPr>
        <p:spPr>
          <a:xfrm>
            <a:off x="3142400" y="6539000"/>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6"/>
                </a:solidFill>
                <a:latin typeface="Libre Baskerville"/>
                <a:ea typeface="Libre Baskerville"/>
                <a:cs typeface="Libre Baskerville"/>
                <a:sym typeface="Libre Baskerville"/>
              </a:rPr>
              <a:t>Repurposing</a:t>
            </a:r>
            <a:endParaRPr sz="3600">
              <a:solidFill>
                <a:schemeClr val="accent6"/>
              </a:solidFill>
              <a:latin typeface="Libre Baskerville"/>
              <a:ea typeface="Libre Baskerville"/>
              <a:cs typeface="Libre Baskerville"/>
              <a:sym typeface="Libre Baskerville"/>
            </a:endParaRPr>
          </a:p>
        </p:txBody>
      </p:sp>
      <p:sp>
        <p:nvSpPr>
          <p:cNvPr id="410" name="Google Shape;410;p30"/>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11" name="Google Shape;411;p30"/>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412" name="Google Shape;412;p30"/>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13" name="Google Shape;413;p30"/>
          <p:cNvSpPr/>
          <p:nvPr/>
        </p:nvSpPr>
        <p:spPr>
          <a:xfrm>
            <a:off x="6425400" y="635400"/>
            <a:ext cx="5437200" cy="1041300"/>
          </a:xfrm>
          <a:prstGeom prst="rect">
            <a:avLst/>
          </a:prstGeom>
          <a:no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0"/>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Churches</a:t>
            </a:r>
            <a:endParaRPr sz="4700">
              <a:solidFill>
                <a:schemeClr val="dk1"/>
              </a:solidFill>
              <a:latin typeface="Libre Baskerville"/>
              <a:ea typeface="Libre Baskerville"/>
              <a:cs typeface="Libre Baskerville"/>
              <a:sym typeface="Libre Baskerville"/>
            </a:endParaRPr>
          </a:p>
        </p:txBody>
      </p:sp>
      <p:pic>
        <p:nvPicPr>
          <p:cNvPr id="415" name="Google Shape;415;p30"/>
          <p:cNvPicPr preferRelativeResize="0"/>
          <p:nvPr/>
        </p:nvPicPr>
        <p:blipFill>
          <a:blip r:embed="rId3">
            <a:alphaModFix/>
          </a:blip>
          <a:stretch>
            <a:fillRect/>
          </a:stretch>
        </p:blipFill>
        <p:spPr>
          <a:xfrm>
            <a:off x="10623475" y="1994900"/>
            <a:ext cx="5729475" cy="6965224"/>
          </a:xfrm>
          <a:prstGeom prst="rect">
            <a:avLst/>
          </a:prstGeom>
          <a:noFill/>
          <a:ln cap="flat" cmpd="sng" w="19050">
            <a:solidFill>
              <a:schemeClr val="dk1"/>
            </a:solidFill>
            <a:prstDash val="solid"/>
            <a:round/>
            <a:headEnd len="sm" w="sm" type="none"/>
            <a:tailEnd len="sm" w="sm" type="none"/>
          </a:ln>
        </p:spPr>
      </p:pic>
      <p:pic>
        <p:nvPicPr>
          <p:cNvPr id="416" name="Google Shape;416;p30"/>
          <p:cNvPicPr preferRelativeResize="0"/>
          <p:nvPr/>
        </p:nvPicPr>
        <p:blipFill>
          <a:blip r:embed="rId4">
            <a:alphaModFix/>
          </a:blip>
          <a:stretch>
            <a:fillRect/>
          </a:stretch>
        </p:blipFill>
        <p:spPr>
          <a:xfrm>
            <a:off x="13282625" y="6036930"/>
            <a:ext cx="4714875" cy="2343150"/>
          </a:xfrm>
          <a:prstGeom prst="rect">
            <a:avLst/>
          </a:prstGeom>
          <a:noFill/>
          <a:ln cap="flat" cmpd="sng" w="19050">
            <a:solidFill>
              <a:schemeClr val="dk1"/>
            </a:solidFill>
            <a:prstDash val="solid"/>
            <a:round/>
            <a:headEnd len="sm" w="sm" type="none"/>
            <a:tailEnd len="sm" w="sm" type="none"/>
          </a:ln>
        </p:spPr>
      </p:pic>
      <p:pic>
        <p:nvPicPr>
          <p:cNvPr id="417" name="Google Shape;417;p30"/>
          <p:cNvPicPr preferRelativeResize="0"/>
          <p:nvPr/>
        </p:nvPicPr>
        <p:blipFill>
          <a:blip r:embed="rId5">
            <a:alphaModFix/>
          </a:blip>
          <a:stretch>
            <a:fillRect/>
          </a:stretch>
        </p:blipFill>
        <p:spPr>
          <a:xfrm>
            <a:off x="7893450" y="3931855"/>
            <a:ext cx="4362450" cy="1666875"/>
          </a:xfrm>
          <a:prstGeom prst="rect">
            <a:avLst/>
          </a:prstGeom>
          <a:noFill/>
          <a:ln cap="flat" cmpd="sng" w="19050">
            <a:solidFill>
              <a:schemeClr val="dk1"/>
            </a:solidFill>
            <a:prstDash val="solid"/>
            <a:round/>
            <a:headEnd len="sm" w="sm" type="none"/>
            <a:tailEnd len="sm" w="sm" type="none"/>
          </a:ln>
        </p:spPr>
      </p:pic>
      <p:pic>
        <p:nvPicPr>
          <p:cNvPr id="418" name="Google Shape;418;p30"/>
          <p:cNvPicPr preferRelativeResize="0"/>
          <p:nvPr/>
        </p:nvPicPr>
        <p:blipFill>
          <a:blip r:embed="rId6">
            <a:alphaModFix/>
          </a:blip>
          <a:stretch>
            <a:fillRect/>
          </a:stretch>
        </p:blipFill>
        <p:spPr>
          <a:xfrm>
            <a:off x="8751525" y="6115750"/>
            <a:ext cx="3425350" cy="32238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2" name="Shape 422"/>
        <p:cNvGrpSpPr/>
        <p:nvPr/>
      </p:nvGrpSpPr>
      <p:grpSpPr>
        <a:xfrm>
          <a:off x="0" y="0"/>
          <a:ext cx="0" cy="0"/>
          <a:chOff x="0" y="0"/>
          <a:chExt cx="0" cy="0"/>
        </a:xfrm>
      </p:grpSpPr>
      <p:grpSp>
        <p:nvGrpSpPr>
          <p:cNvPr id="423" name="Google Shape;423;p31"/>
          <p:cNvGrpSpPr/>
          <p:nvPr/>
        </p:nvGrpSpPr>
        <p:grpSpPr>
          <a:xfrm>
            <a:off x="3149575" y="1834538"/>
            <a:ext cx="11988859" cy="7788210"/>
            <a:chOff x="3649725" y="2178413"/>
            <a:chExt cx="11988859" cy="7788210"/>
          </a:xfrm>
        </p:grpSpPr>
        <p:sp>
          <p:nvSpPr>
            <p:cNvPr id="424" name="Google Shape;424;p31"/>
            <p:cNvSpPr/>
            <p:nvPr/>
          </p:nvSpPr>
          <p:spPr>
            <a:xfrm>
              <a:off x="11305263" y="6327025"/>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F9BFBA"/>
            </a:solidFill>
            <a:ln>
              <a:noFill/>
            </a:ln>
          </p:spPr>
        </p:sp>
        <p:sp>
          <p:nvSpPr>
            <p:cNvPr id="425" name="Google Shape;425;p31"/>
            <p:cNvSpPr/>
            <p:nvPr/>
          </p:nvSpPr>
          <p:spPr>
            <a:xfrm>
              <a:off x="3649725" y="6327025"/>
              <a:ext cx="4317507"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F9BFBA"/>
            </a:solidFill>
            <a:ln>
              <a:noFill/>
            </a:ln>
          </p:spPr>
        </p:sp>
        <p:sp>
          <p:nvSpPr>
            <p:cNvPr id="426" name="Google Shape;426;p31"/>
            <p:cNvSpPr/>
            <p:nvPr/>
          </p:nvSpPr>
          <p:spPr>
            <a:xfrm>
              <a:off x="7231075" y="39880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27" name="Google Shape;427;p31"/>
            <p:cNvSpPr/>
            <p:nvPr/>
          </p:nvSpPr>
          <p:spPr>
            <a:xfrm>
              <a:off x="3772688" y="2178413"/>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F9BFBA"/>
            </a:solidFill>
            <a:ln>
              <a:noFill/>
            </a:ln>
          </p:spPr>
        </p:sp>
        <p:sp>
          <p:nvSpPr>
            <p:cNvPr id="428" name="Google Shape;428;p31"/>
            <p:cNvSpPr txBox="1"/>
            <p:nvPr/>
          </p:nvSpPr>
          <p:spPr>
            <a:xfrm>
              <a:off x="10827099" y="5636132"/>
              <a:ext cx="1665000" cy="2154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t/>
              </a:r>
              <a:endParaRPr/>
            </a:p>
          </p:txBody>
        </p:sp>
      </p:grpSp>
      <p:sp>
        <p:nvSpPr>
          <p:cNvPr id="429" name="Google Shape;429;p31"/>
          <p:cNvSpPr txBox="1"/>
          <p:nvPr/>
        </p:nvSpPr>
        <p:spPr>
          <a:xfrm>
            <a:off x="519100" y="439325"/>
            <a:ext cx="15095100" cy="10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500">
                <a:solidFill>
                  <a:schemeClr val="dk1"/>
                </a:solidFill>
                <a:latin typeface="Libre Baskerville"/>
                <a:ea typeface="Libre Baskerville"/>
                <a:cs typeface="Libre Baskerville"/>
                <a:sym typeface="Libre Baskerville"/>
              </a:rPr>
              <a:t>Tourism and Demographics </a:t>
            </a:r>
            <a:r>
              <a:rPr lang="en-US" sz="6500">
                <a:solidFill>
                  <a:schemeClr val="dk1"/>
                </a:solidFill>
                <a:latin typeface="Libre Baskerville"/>
                <a:ea typeface="Libre Baskerville"/>
                <a:cs typeface="Libre Baskerville"/>
                <a:sym typeface="Libre Baskerville"/>
              </a:rPr>
              <a:t>Topics</a:t>
            </a:r>
            <a:endParaRPr>
              <a:solidFill>
                <a:schemeClr val="dk1"/>
              </a:solidFill>
            </a:endParaRPr>
          </a:p>
        </p:txBody>
      </p:sp>
      <p:grpSp>
        <p:nvGrpSpPr>
          <p:cNvPr id="430" name="Google Shape;430;p31"/>
          <p:cNvGrpSpPr/>
          <p:nvPr/>
        </p:nvGrpSpPr>
        <p:grpSpPr>
          <a:xfrm>
            <a:off x="3724080" y="7201116"/>
            <a:ext cx="3035700" cy="795123"/>
            <a:chOff x="1472980" y="5415553"/>
            <a:chExt cx="3035700" cy="795123"/>
          </a:xfrm>
        </p:grpSpPr>
        <p:sp>
          <p:nvSpPr>
            <p:cNvPr id="431" name="Google Shape;431;p31"/>
            <p:cNvSpPr txBox="1"/>
            <p:nvPr/>
          </p:nvSpPr>
          <p:spPr>
            <a:xfrm>
              <a:off x="1627637" y="5671877"/>
              <a:ext cx="27264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SzPts val="1100"/>
                <a:buNone/>
              </a:pPr>
              <a:r>
                <a:rPr b="1" lang="en-US" sz="3500">
                  <a:solidFill>
                    <a:schemeClr val="dk1"/>
                  </a:solidFill>
                  <a:latin typeface="Libre Franklin"/>
                  <a:ea typeface="Libre Franklin"/>
                  <a:cs typeface="Libre Franklin"/>
                  <a:sym typeface="Libre Franklin"/>
                </a:rPr>
                <a:t>Tourism</a:t>
              </a:r>
              <a:endParaRPr b="1" sz="3500">
                <a:solidFill>
                  <a:schemeClr val="dk1"/>
                </a:solidFill>
                <a:latin typeface="Libre Franklin"/>
                <a:ea typeface="Libre Franklin"/>
                <a:cs typeface="Libre Franklin"/>
                <a:sym typeface="Libre Franklin"/>
              </a:endParaRPr>
            </a:p>
          </p:txBody>
        </p:sp>
        <p:sp>
          <p:nvSpPr>
            <p:cNvPr id="432" name="Google Shape;432;p31"/>
            <p:cNvSpPr txBox="1"/>
            <p:nvPr/>
          </p:nvSpPr>
          <p:spPr>
            <a:xfrm>
              <a:off x="1472980" y="5415553"/>
              <a:ext cx="3035700" cy="261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100"/>
                <a:buNone/>
              </a:pPr>
              <a:r>
                <a:t/>
              </a:r>
              <a:endParaRPr sz="1700">
                <a:solidFill>
                  <a:schemeClr val="dk1"/>
                </a:solidFill>
              </a:endParaRPr>
            </a:p>
          </p:txBody>
        </p:sp>
      </p:grpSp>
      <p:sp>
        <p:nvSpPr>
          <p:cNvPr id="433" name="Google Shape;433;p31"/>
          <p:cNvSpPr txBox="1"/>
          <p:nvPr/>
        </p:nvSpPr>
        <p:spPr>
          <a:xfrm>
            <a:off x="3969949" y="3255350"/>
            <a:ext cx="30357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288">
                <a:solidFill>
                  <a:schemeClr val="dk1"/>
                </a:solidFill>
                <a:latin typeface="Libre Franklin"/>
                <a:ea typeface="Libre Franklin"/>
                <a:cs typeface="Libre Franklin"/>
                <a:sym typeface="Libre Franklin"/>
              </a:rPr>
              <a:t> </a:t>
            </a:r>
            <a:r>
              <a:rPr b="1" lang="en-US" sz="3500">
                <a:solidFill>
                  <a:schemeClr val="dk1"/>
                </a:solidFill>
                <a:latin typeface="Libre Franklin"/>
                <a:ea typeface="Libre Franklin"/>
                <a:cs typeface="Libre Franklin"/>
                <a:sym typeface="Libre Franklin"/>
              </a:rPr>
              <a:t>Population</a:t>
            </a:r>
            <a:endParaRPr sz="3500">
              <a:solidFill>
                <a:schemeClr val="dk1"/>
              </a:solidFill>
            </a:endParaRPr>
          </a:p>
        </p:txBody>
      </p:sp>
      <p:sp>
        <p:nvSpPr>
          <p:cNvPr id="434" name="Google Shape;434;p31"/>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35" name="Google Shape;435;p31"/>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36" name="Google Shape;436;p31"/>
          <p:cNvSpPr/>
          <p:nvPr/>
        </p:nvSpPr>
        <p:spPr>
          <a:xfrm>
            <a:off x="10784600" y="11448138"/>
            <a:ext cx="2878338" cy="2430875"/>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888888"/>
          </a:solidFill>
          <a:ln>
            <a:noFill/>
          </a:ln>
        </p:spPr>
      </p:sp>
      <p:sp>
        <p:nvSpPr>
          <p:cNvPr id="437" name="Google Shape;437;p31"/>
          <p:cNvSpPr/>
          <p:nvPr/>
        </p:nvSpPr>
        <p:spPr>
          <a:xfrm>
            <a:off x="6134350" y="11342213"/>
            <a:ext cx="2878338" cy="2430875"/>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888888"/>
          </a:solidFill>
          <a:ln>
            <a:noFill/>
          </a:ln>
        </p:spPr>
      </p:sp>
      <p:sp>
        <p:nvSpPr>
          <p:cNvPr id="438" name="Google Shape;438;p31"/>
          <p:cNvSpPr txBox="1"/>
          <p:nvPr/>
        </p:nvSpPr>
        <p:spPr>
          <a:xfrm>
            <a:off x="11601101" y="7329299"/>
            <a:ext cx="29481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Economics</a:t>
            </a:r>
            <a:endParaRPr sz="3500">
              <a:solidFill>
                <a:schemeClr val="dk1"/>
              </a:solidFill>
            </a:endParaRPr>
          </a:p>
        </p:txBody>
      </p:sp>
      <p:sp>
        <p:nvSpPr>
          <p:cNvPr id="439" name="Google Shape;439;p31"/>
          <p:cNvSpPr txBox="1"/>
          <p:nvPr/>
        </p:nvSpPr>
        <p:spPr>
          <a:xfrm>
            <a:off x="7502650" y="5070450"/>
            <a:ext cx="3493500" cy="13164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2888" u="none" cap="none" strike="noStrike">
                <a:solidFill>
                  <a:srgbClr val="FFFFFF"/>
                </a:solidFill>
                <a:latin typeface="Libre Franklin"/>
                <a:ea typeface="Libre Franklin"/>
                <a:cs typeface="Libre Franklin"/>
                <a:sym typeface="Libre Franklin"/>
              </a:rPr>
              <a:t> </a:t>
            </a:r>
            <a:r>
              <a:rPr b="1" lang="en-US" sz="3888">
                <a:solidFill>
                  <a:srgbClr val="FFFFFF"/>
                </a:solidFill>
                <a:latin typeface="Libre Franklin"/>
                <a:ea typeface="Libre Franklin"/>
                <a:cs typeface="Libre Franklin"/>
                <a:sym typeface="Libre Franklin"/>
              </a:rPr>
              <a:t>Tourism and Demographics</a:t>
            </a:r>
            <a:endParaRPr sz="3100"/>
          </a:p>
        </p:txBody>
      </p:sp>
      <p:sp>
        <p:nvSpPr>
          <p:cNvPr id="440" name="Google Shape;440;p31"/>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pic>
        <p:nvPicPr>
          <p:cNvPr id="441" name="Google Shape;441;p31"/>
          <p:cNvPicPr preferRelativeResize="0"/>
          <p:nvPr/>
        </p:nvPicPr>
        <p:blipFill rotWithShape="1">
          <a:blip r:embed="rId3">
            <a:alphaModFix/>
          </a:blip>
          <a:srcRect b="0" l="7920" r="7911" t="0"/>
          <a:stretch/>
        </p:blipFill>
        <p:spPr>
          <a:xfrm>
            <a:off x="10784600" y="2090791"/>
            <a:ext cx="4164000" cy="3570900"/>
          </a:xfrm>
          <a:prstGeom prst="hexagon">
            <a:avLst>
              <a:gd fmla="val 28494" name="adj"/>
              <a:gd fmla="val 115470" name="vf"/>
            </a:avLst>
          </a:prstGeom>
          <a:noFill/>
          <a:ln>
            <a:noFill/>
          </a:ln>
        </p:spPr>
      </p:pic>
      <p:pic>
        <p:nvPicPr>
          <p:cNvPr id="442" name="Google Shape;442;p31"/>
          <p:cNvPicPr preferRelativeResize="0"/>
          <p:nvPr/>
        </p:nvPicPr>
        <p:blipFill rotWithShape="1">
          <a:blip r:embed="rId4">
            <a:alphaModFix/>
          </a:blip>
          <a:srcRect b="0" l="6385" r="6385" t="0"/>
          <a:stretch/>
        </p:blipFill>
        <p:spPr>
          <a:xfrm>
            <a:off x="7062000" y="8191291"/>
            <a:ext cx="4164000" cy="3570900"/>
          </a:xfrm>
          <a:prstGeom prst="hexagon">
            <a:avLst>
              <a:gd fmla="val 28494" name="adj"/>
              <a:gd fmla="val 115470" name="vf"/>
            </a:avLst>
          </a:prstGeom>
          <a:noFill/>
          <a:ln>
            <a:noFill/>
          </a:ln>
        </p:spPr>
      </p:pic>
      <p:pic>
        <p:nvPicPr>
          <p:cNvPr id="443" name="Google Shape;443;p31"/>
          <p:cNvPicPr preferRelativeResize="0"/>
          <p:nvPr/>
        </p:nvPicPr>
        <p:blipFill rotWithShape="1">
          <a:blip r:embed="rId5">
            <a:alphaModFix/>
          </a:blip>
          <a:srcRect b="24242" l="-2129" r="2129" t="0"/>
          <a:stretch/>
        </p:blipFill>
        <p:spPr>
          <a:xfrm>
            <a:off x="-194050" y="3840341"/>
            <a:ext cx="4164000" cy="3570900"/>
          </a:xfrm>
          <a:prstGeom prst="hexagon">
            <a:avLst>
              <a:gd fmla="val 28494" name="adj"/>
              <a:gd fmla="val 115470" name="vf"/>
            </a:avLst>
          </a:prstGeom>
          <a:noFill/>
          <a:ln>
            <a:noFill/>
          </a:ln>
        </p:spPr>
      </p:pic>
      <p:pic>
        <p:nvPicPr>
          <p:cNvPr id="444" name="Google Shape;444;p31"/>
          <p:cNvPicPr preferRelativeResize="0"/>
          <p:nvPr/>
        </p:nvPicPr>
        <p:blipFill rotWithShape="1">
          <a:blip r:embed="rId6">
            <a:alphaModFix/>
          </a:blip>
          <a:srcRect b="0" l="11137" r="11144" t="0"/>
          <a:stretch/>
        </p:blipFill>
        <p:spPr>
          <a:xfrm>
            <a:off x="14318050" y="3943191"/>
            <a:ext cx="4164000" cy="3570900"/>
          </a:xfrm>
          <a:prstGeom prst="hexagon">
            <a:avLst>
              <a:gd fmla="val 28494" name="adj"/>
              <a:gd fmla="val 115470" name="vf"/>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6" name="Shape 96"/>
        <p:cNvGrpSpPr/>
        <p:nvPr/>
      </p:nvGrpSpPr>
      <p:grpSpPr>
        <a:xfrm>
          <a:off x="0" y="0"/>
          <a:ext cx="0" cy="0"/>
          <a:chOff x="0" y="0"/>
          <a:chExt cx="0" cy="0"/>
        </a:xfrm>
      </p:grpSpPr>
      <p:pic>
        <p:nvPicPr>
          <p:cNvPr id="97" name="Google Shape;97;p14"/>
          <p:cNvPicPr preferRelativeResize="0"/>
          <p:nvPr/>
        </p:nvPicPr>
        <p:blipFill rotWithShape="1">
          <a:blip r:embed="rId3">
            <a:alphaModFix/>
          </a:blip>
          <a:srcRect b="0" l="0" r="34691" t="0"/>
          <a:stretch/>
        </p:blipFill>
        <p:spPr>
          <a:xfrm>
            <a:off x="8460525" y="-93600"/>
            <a:ext cx="12324900" cy="10474200"/>
          </a:xfrm>
          <a:prstGeom prst="hexagon">
            <a:avLst>
              <a:gd fmla="val 25000" name="adj"/>
              <a:gd fmla="val 115470" name="vf"/>
            </a:avLst>
          </a:prstGeom>
          <a:noFill/>
          <a:ln>
            <a:noFill/>
          </a:ln>
        </p:spPr>
      </p:pic>
      <p:sp>
        <p:nvSpPr>
          <p:cNvPr id="98" name="Google Shape;98;p14"/>
          <p:cNvSpPr/>
          <p:nvPr/>
        </p:nvSpPr>
        <p:spPr>
          <a:xfrm>
            <a:off x="10679912" y="3070849"/>
            <a:ext cx="3086100" cy="552758"/>
          </a:xfrm>
          <a:custGeom>
            <a:rect b="b" l="l" r="r" t="t"/>
            <a:pathLst>
              <a:path extrusionOk="0" h="145582" w="812800">
                <a:moveTo>
                  <a:pt x="0" y="0"/>
                </a:moveTo>
                <a:lnTo>
                  <a:pt x="812800" y="0"/>
                </a:lnTo>
                <a:lnTo>
                  <a:pt x="812800" y="145582"/>
                </a:lnTo>
                <a:lnTo>
                  <a:pt x="0" y="145582"/>
                </a:lnTo>
                <a:close/>
              </a:path>
            </a:pathLst>
          </a:custGeom>
          <a:solidFill>
            <a:srgbClr val="000000">
              <a:alpha val="0"/>
            </a:srgbClr>
          </a:solidFill>
          <a:ln>
            <a:noFill/>
          </a:ln>
        </p:spPr>
      </p:sp>
      <p:sp>
        <p:nvSpPr>
          <p:cNvPr id="99" name="Google Shape;99;p14"/>
          <p:cNvSpPr txBox="1"/>
          <p:nvPr/>
        </p:nvSpPr>
        <p:spPr>
          <a:xfrm>
            <a:off x="10338825" y="3070850"/>
            <a:ext cx="8802000" cy="4787100"/>
          </a:xfrm>
          <a:prstGeom prst="rect">
            <a:avLst/>
          </a:prstGeom>
          <a:noFill/>
          <a:ln>
            <a:noFill/>
          </a:ln>
        </p:spPr>
        <p:txBody>
          <a:bodyPr anchorCtr="0" anchor="t" bIns="0" lIns="0" spcFirstLastPara="1" rIns="0" wrap="square" tIns="0">
            <a:spAutoFit/>
          </a:bodyPr>
          <a:lstStyle/>
          <a:p>
            <a:pPr indent="-425450" lvl="0" marL="457200" rtl="0" algn="l">
              <a:lnSpc>
                <a:spcPct val="200000"/>
              </a:lnSpc>
              <a:spcBef>
                <a:spcPts val="0"/>
              </a:spcBef>
              <a:spcAft>
                <a:spcPts val="0"/>
              </a:spcAft>
              <a:buClr>
                <a:schemeClr val="lt1"/>
              </a:buClr>
              <a:buSzPts val="3100"/>
              <a:buFont typeface="Lato"/>
              <a:buChar char="●"/>
            </a:pPr>
            <a:r>
              <a:rPr b="1" lang="en-US" sz="3100">
                <a:solidFill>
                  <a:schemeClr val="lt1"/>
                </a:solidFill>
                <a:latin typeface="Lato"/>
                <a:ea typeface="Lato"/>
                <a:cs typeface="Lato"/>
                <a:sym typeface="Lato"/>
              </a:rPr>
              <a:t>Founded in 1988 by Prof. Fabio Carrera</a:t>
            </a:r>
            <a:endParaRPr b="1" sz="3100">
              <a:solidFill>
                <a:schemeClr val="lt1"/>
              </a:solidFill>
              <a:latin typeface="Lato"/>
              <a:ea typeface="Lato"/>
              <a:cs typeface="Lato"/>
              <a:sym typeface="Lato"/>
            </a:endParaRPr>
          </a:p>
          <a:p>
            <a:pPr indent="-425450" lvl="0" marL="457200" rtl="0" algn="l">
              <a:lnSpc>
                <a:spcPct val="200000"/>
              </a:lnSpc>
              <a:spcBef>
                <a:spcPts val="0"/>
              </a:spcBef>
              <a:spcAft>
                <a:spcPts val="0"/>
              </a:spcAft>
              <a:buClr>
                <a:schemeClr val="lt1"/>
              </a:buClr>
              <a:buSzPts val="3100"/>
              <a:buFont typeface="Lato"/>
              <a:buChar char="●"/>
            </a:pPr>
            <a:r>
              <a:rPr b="1" lang="en-US" sz="3100">
                <a:solidFill>
                  <a:schemeClr val="lt1"/>
                </a:solidFill>
                <a:latin typeface="Lato"/>
                <a:ea typeface="Lato"/>
                <a:cs typeface="Lato"/>
                <a:sym typeface="Lato"/>
              </a:rPr>
              <a:t>239 Research Projects</a:t>
            </a:r>
            <a:endParaRPr b="1" sz="3100">
              <a:solidFill>
                <a:schemeClr val="lt1"/>
              </a:solidFill>
              <a:latin typeface="Lato"/>
              <a:ea typeface="Lato"/>
              <a:cs typeface="Lato"/>
              <a:sym typeface="Lato"/>
            </a:endParaRPr>
          </a:p>
          <a:p>
            <a:pPr indent="-425450" lvl="0" marL="457200" rtl="0" algn="l">
              <a:lnSpc>
                <a:spcPct val="200000"/>
              </a:lnSpc>
              <a:spcBef>
                <a:spcPts val="0"/>
              </a:spcBef>
              <a:spcAft>
                <a:spcPts val="0"/>
              </a:spcAft>
              <a:buClr>
                <a:schemeClr val="lt1"/>
              </a:buClr>
              <a:buSzPts val="3100"/>
              <a:buFont typeface="Lato"/>
              <a:buChar char="●"/>
            </a:pPr>
            <a:r>
              <a:rPr b="1" lang="en-US" sz="3100">
                <a:solidFill>
                  <a:schemeClr val="lt1"/>
                </a:solidFill>
                <a:latin typeface="Lato"/>
                <a:ea typeface="Lato"/>
                <a:cs typeface="Lato"/>
                <a:sym typeface="Lato"/>
              </a:rPr>
              <a:t>800  Students</a:t>
            </a:r>
            <a:endParaRPr b="1" sz="3100">
              <a:solidFill>
                <a:schemeClr val="lt1"/>
              </a:solidFill>
              <a:latin typeface="Lato"/>
              <a:ea typeface="Lato"/>
              <a:cs typeface="Lato"/>
              <a:sym typeface="Lato"/>
            </a:endParaRPr>
          </a:p>
          <a:p>
            <a:pPr indent="-425450" lvl="0" marL="457200" rtl="0" algn="l">
              <a:lnSpc>
                <a:spcPct val="200000"/>
              </a:lnSpc>
              <a:spcBef>
                <a:spcPts val="0"/>
              </a:spcBef>
              <a:spcAft>
                <a:spcPts val="0"/>
              </a:spcAft>
              <a:buClr>
                <a:schemeClr val="lt1"/>
              </a:buClr>
              <a:buSzPts val="3100"/>
              <a:buFont typeface="Lato"/>
              <a:buChar char="●"/>
            </a:pPr>
            <a:r>
              <a:rPr b="1" lang="en-US" sz="3100">
                <a:solidFill>
                  <a:schemeClr val="lt1"/>
                </a:solidFill>
                <a:latin typeface="Lato"/>
                <a:ea typeface="Lato"/>
                <a:cs typeface="Lato"/>
                <a:sym typeface="Lato"/>
              </a:rPr>
              <a:t>100 Local Sponsors</a:t>
            </a:r>
            <a:endParaRPr b="1" sz="3100">
              <a:solidFill>
                <a:schemeClr val="lt1"/>
              </a:solidFill>
              <a:latin typeface="Lato"/>
              <a:ea typeface="Lato"/>
              <a:cs typeface="Lato"/>
              <a:sym typeface="Lato"/>
            </a:endParaRPr>
          </a:p>
          <a:p>
            <a:pPr indent="0" lvl="0" marL="0" rtl="0" algn="l">
              <a:lnSpc>
                <a:spcPct val="200000"/>
              </a:lnSpc>
              <a:spcBef>
                <a:spcPts val="0"/>
              </a:spcBef>
              <a:spcAft>
                <a:spcPts val="0"/>
              </a:spcAft>
              <a:buNone/>
            </a:pPr>
            <a:r>
              <a:t/>
            </a:r>
            <a:endParaRPr sz="2100">
              <a:solidFill>
                <a:srgbClr val="FFFFFF"/>
              </a:solidFill>
              <a:latin typeface="Libre Franklin Light"/>
              <a:ea typeface="Libre Franklin Light"/>
              <a:cs typeface="Libre Franklin Light"/>
              <a:sym typeface="Libre Franklin Light"/>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Libre Franklin Light"/>
              <a:ea typeface="Libre Franklin Light"/>
              <a:cs typeface="Libre Franklin Light"/>
              <a:sym typeface="Libre Franklin Light"/>
            </a:endParaRPr>
          </a:p>
        </p:txBody>
      </p:sp>
      <p:sp>
        <p:nvSpPr>
          <p:cNvPr id="100" name="Google Shape;100;p14"/>
          <p:cNvSpPr txBox="1"/>
          <p:nvPr/>
        </p:nvSpPr>
        <p:spPr>
          <a:xfrm>
            <a:off x="419750" y="757150"/>
            <a:ext cx="9692100" cy="249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7375">
                <a:solidFill>
                  <a:schemeClr val="dk1"/>
                </a:solidFill>
                <a:latin typeface="Libre Baskerville"/>
                <a:ea typeface="Libre Baskerville"/>
                <a:cs typeface="Libre Baskerville"/>
                <a:sym typeface="Libre Baskerville"/>
              </a:rPr>
              <a:t>What is t</a:t>
            </a:r>
            <a:r>
              <a:rPr b="1" lang="en-US" sz="7375">
                <a:solidFill>
                  <a:schemeClr val="dk1"/>
                </a:solidFill>
                <a:latin typeface="Libre Baskerville"/>
                <a:ea typeface="Libre Baskerville"/>
                <a:cs typeface="Libre Baskerville"/>
                <a:sym typeface="Libre Baskerville"/>
              </a:rPr>
              <a:t>he </a:t>
            </a:r>
            <a:r>
              <a:rPr b="1" lang="en-US" sz="7375">
                <a:solidFill>
                  <a:schemeClr val="dk1"/>
                </a:solidFill>
                <a:latin typeface="Libre Baskerville"/>
                <a:ea typeface="Libre Baskerville"/>
                <a:cs typeface="Libre Baskerville"/>
                <a:sym typeface="Libre Baskerville"/>
              </a:rPr>
              <a:t>Venice Project Center?</a:t>
            </a:r>
            <a:endParaRPr>
              <a:solidFill>
                <a:schemeClr val="dk1"/>
              </a:solidFill>
            </a:endParaRPr>
          </a:p>
        </p:txBody>
      </p:sp>
      <p:sp>
        <p:nvSpPr>
          <p:cNvPr id="101" name="Google Shape;101;p14"/>
          <p:cNvSpPr/>
          <p:nvPr/>
        </p:nvSpPr>
        <p:spPr>
          <a:xfrm>
            <a:off x="11967487" y="1147861"/>
            <a:ext cx="3086120" cy="552760"/>
          </a:xfrm>
          <a:custGeom>
            <a:rect b="b" l="l" r="r" t="t"/>
            <a:pathLst>
              <a:path extrusionOk="0" h="145582" w="812800">
                <a:moveTo>
                  <a:pt x="0" y="0"/>
                </a:moveTo>
                <a:lnTo>
                  <a:pt x="812800" y="0"/>
                </a:lnTo>
                <a:lnTo>
                  <a:pt x="812800" y="145582"/>
                </a:lnTo>
                <a:lnTo>
                  <a:pt x="0" y="145582"/>
                </a:lnTo>
                <a:close/>
              </a:path>
            </a:pathLst>
          </a:custGeom>
          <a:solidFill>
            <a:srgbClr val="000000">
              <a:alpha val="0"/>
            </a:srgbClr>
          </a:solidFill>
          <a:ln>
            <a:noFill/>
          </a:ln>
        </p:spPr>
      </p:sp>
      <p:pic>
        <p:nvPicPr>
          <p:cNvPr id="102" name="Google Shape;102;p14"/>
          <p:cNvPicPr preferRelativeResize="0"/>
          <p:nvPr/>
        </p:nvPicPr>
        <p:blipFill rotWithShape="1">
          <a:blip r:embed="rId4">
            <a:alphaModFix/>
          </a:blip>
          <a:srcRect b="21024" l="0" r="0" t="21024"/>
          <a:stretch/>
        </p:blipFill>
        <p:spPr>
          <a:xfrm>
            <a:off x="419750" y="5488006"/>
            <a:ext cx="9692100" cy="8392800"/>
          </a:xfrm>
          <a:prstGeom prst="hexagon">
            <a:avLst>
              <a:gd fmla="val 26634" name="adj"/>
              <a:gd fmla="val 115470" name="vf"/>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48" name="Shape 448"/>
        <p:cNvGrpSpPr/>
        <p:nvPr/>
      </p:nvGrpSpPr>
      <p:grpSpPr>
        <a:xfrm>
          <a:off x="0" y="0"/>
          <a:ext cx="0" cy="0"/>
          <a:chOff x="0" y="0"/>
          <a:chExt cx="0" cy="0"/>
        </a:xfrm>
      </p:grpSpPr>
      <p:sp>
        <p:nvSpPr>
          <p:cNvPr id="449" name="Google Shape;449;p32"/>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50" name="Google Shape;450;p32"/>
          <p:cNvSpPr/>
          <p:nvPr/>
        </p:nvSpPr>
        <p:spPr>
          <a:xfrm>
            <a:off x="3162875" y="5049725"/>
            <a:ext cx="3515100" cy="8460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2"/>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52" name="Google Shape;452;p32"/>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53" name="Google Shape;453;p32"/>
          <p:cNvSpPr/>
          <p:nvPr/>
        </p:nvSpPr>
        <p:spPr>
          <a:xfrm>
            <a:off x="3162875" y="6682275"/>
            <a:ext cx="3515100" cy="8460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2"/>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2"/>
                </a:solidFill>
                <a:latin typeface="Libre Baskerville"/>
                <a:ea typeface="Libre Baskerville"/>
                <a:cs typeface="Libre Baskerville"/>
                <a:sym typeface="Libre Baskerville"/>
              </a:rPr>
              <a:t>Residents</a:t>
            </a:r>
            <a:endParaRPr sz="3600">
              <a:solidFill>
                <a:schemeClr val="accent2"/>
              </a:solidFill>
              <a:latin typeface="Libre Baskerville"/>
              <a:ea typeface="Libre Baskerville"/>
              <a:cs typeface="Libre Baskerville"/>
              <a:sym typeface="Libre Baskerville"/>
            </a:endParaRPr>
          </a:p>
        </p:txBody>
      </p:sp>
      <p:sp>
        <p:nvSpPr>
          <p:cNvPr id="455" name="Google Shape;455;p32"/>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400">
                <a:solidFill>
                  <a:schemeClr val="accent2"/>
                </a:solidFill>
                <a:latin typeface="Libre Baskerville"/>
                <a:ea typeface="Libre Baskerville"/>
                <a:cs typeface="Libre Baskerville"/>
                <a:sym typeface="Libre Baskerville"/>
              </a:rPr>
              <a:t>Quality of Life</a:t>
            </a:r>
            <a:endParaRPr sz="3400">
              <a:solidFill>
                <a:schemeClr val="accent2"/>
              </a:solidFill>
              <a:latin typeface="Libre Baskerville"/>
              <a:ea typeface="Libre Baskerville"/>
              <a:cs typeface="Libre Baskerville"/>
              <a:sym typeface="Libre Baskerville"/>
            </a:endParaRPr>
          </a:p>
        </p:txBody>
      </p:sp>
      <p:sp>
        <p:nvSpPr>
          <p:cNvPr id="456" name="Google Shape;456;p32"/>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57" name="Google Shape;457;p32"/>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458" name="Google Shape;458;p32"/>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59" name="Google Shape;459;p32"/>
          <p:cNvSpPr/>
          <p:nvPr/>
        </p:nvSpPr>
        <p:spPr>
          <a:xfrm>
            <a:off x="6425400" y="635400"/>
            <a:ext cx="5437200" cy="10413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2"/>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Population</a:t>
            </a:r>
            <a:endParaRPr sz="4700">
              <a:solidFill>
                <a:schemeClr val="dk1"/>
              </a:solidFill>
              <a:latin typeface="Libre Baskerville"/>
              <a:ea typeface="Libre Baskerville"/>
              <a:cs typeface="Libre Baskerville"/>
              <a:sym typeface="Libre Baskerville"/>
            </a:endParaRPr>
          </a:p>
        </p:txBody>
      </p:sp>
      <p:grpSp>
        <p:nvGrpSpPr>
          <p:cNvPr id="461" name="Google Shape;461;p32"/>
          <p:cNvGrpSpPr/>
          <p:nvPr/>
        </p:nvGrpSpPr>
        <p:grpSpPr>
          <a:xfrm>
            <a:off x="-1363775" y="-1254150"/>
            <a:ext cx="5159525" cy="4297680"/>
            <a:chOff x="-1363775" y="-1254150"/>
            <a:chExt cx="5159525" cy="4297680"/>
          </a:xfrm>
        </p:grpSpPr>
        <p:sp>
          <p:nvSpPr>
            <p:cNvPr id="462" name="Google Shape;462;p32"/>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63" name="Google Shape;463;p32"/>
            <p:cNvSpPr txBox="1"/>
            <p:nvPr/>
          </p:nvSpPr>
          <p:spPr>
            <a:xfrm>
              <a:off x="-548250" y="6202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100">
                  <a:solidFill>
                    <a:schemeClr val="lt1"/>
                  </a:solidFill>
                  <a:latin typeface="Libre Baskerville"/>
                  <a:ea typeface="Libre Baskerville"/>
                  <a:cs typeface="Libre Baskerville"/>
                  <a:sym typeface="Libre Baskerville"/>
                </a:rPr>
                <a:t>Tourism and Demographics</a:t>
              </a:r>
              <a:endParaRPr sz="3100">
                <a:solidFill>
                  <a:schemeClr val="lt1"/>
                </a:solidFill>
                <a:latin typeface="Libre Baskerville"/>
                <a:ea typeface="Libre Baskerville"/>
                <a:cs typeface="Libre Baskerville"/>
                <a:sym typeface="Libre Baskerville"/>
              </a:endParaRPr>
            </a:p>
          </p:txBody>
        </p:sp>
      </p:grpSp>
      <p:pic>
        <p:nvPicPr>
          <p:cNvPr id="464" name="Google Shape;464;p32"/>
          <p:cNvPicPr preferRelativeResize="0"/>
          <p:nvPr/>
        </p:nvPicPr>
        <p:blipFill>
          <a:blip r:embed="rId3">
            <a:alphaModFix/>
          </a:blip>
          <a:stretch>
            <a:fillRect/>
          </a:stretch>
        </p:blipFill>
        <p:spPr>
          <a:xfrm>
            <a:off x="8500525" y="3043526"/>
            <a:ext cx="4879825" cy="3345951"/>
          </a:xfrm>
          <a:prstGeom prst="rect">
            <a:avLst/>
          </a:prstGeom>
          <a:noFill/>
          <a:ln cap="flat" cmpd="sng" w="19050">
            <a:solidFill>
              <a:schemeClr val="dk2"/>
            </a:solidFill>
            <a:prstDash val="solid"/>
            <a:round/>
            <a:headEnd len="sm" w="sm" type="none"/>
            <a:tailEnd len="sm" w="sm" type="none"/>
          </a:ln>
        </p:spPr>
      </p:pic>
      <p:pic>
        <p:nvPicPr>
          <p:cNvPr id="465" name="Google Shape;465;p32"/>
          <p:cNvPicPr preferRelativeResize="0"/>
          <p:nvPr/>
        </p:nvPicPr>
        <p:blipFill>
          <a:blip r:embed="rId4">
            <a:alphaModFix/>
          </a:blip>
          <a:stretch>
            <a:fillRect/>
          </a:stretch>
        </p:blipFill>
        <p:spPr>
          <a:xfrm>
            <a:off x="8938350" y="6541201"/>
            <a:ext cx="5184624" cy="3423408"/>
          </a:xfrm>
          <a:prstGeom prst="rect">
            <a:avLst/>
          </a:prstGeom>
          <a:noFill/>
          <a:ln cap="flat" cmpd="sng" w="19050">
            <a:solidFill>
              <a:schemeClr val="dk2"/>
            </a:solidFill>
            <a:prstDash val="solid"/>
            <a:round/>
            <a:headEnd len="sm" w="sm" type="none"/>
            <a:tailEnd len="sm" w="sm" type="none"/>
          </a:ln>
        </p:spPr>
      </p:pic>
      <p:pic>
        <p:nvPicPr>
          <p:cNvPr id="466" name="Google Shape;466;p32"/>
          <p:cNvPicPr preferRelativeResize="0"/>
          <p:nvPr/>
        </p:nvPicPr>
        <p:blipFill>
          <a:blip r:embed="rId5">
            <a:alphaModFix/>
          </a:blip>
          <a:stretch>
            <a:fillRect/>
          </a:stretch>
        </p:blipFill>
        <p:spPr>
          <a:xfrm>
            <a:off x="12714475" y="2460625"/>
            <a:ext cx="4740300" cy="536576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0" name="Shape 470"/>
        <p:cNvGrpSpPr/>
        <p:nvPr/>
      </p:nvGrpSpPr>
      <p:grpSpPr>
        <a:xfrm>
          <a:off x="0" y="0"/>
          <a:ext cx="0" cy="0"/>
          <a:chOff x="0" y="0"/>
          <a:chExt cx="0" cy="0"/>
        </a:xfrm>
      </p:grpSpPr>
      <p:sp>
        <p:nvSpPr>
          <p:cNvPr id="471" name="Google Shape;471;p33"/>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72" name="Google Shape;472;p33"/>
          <p:cNvSpPr/>
          <p:nvPr/>
        </p:nvSpPr>
        <p:spPr>
          <a:xfrm>
            <a:off x="3162875" y="5049725"/>
            <a:ext cx="3515100" cy="8460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3"/>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74" name="Google Shape;474;p33"/>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75" name="Google Shape;475;p33"/>
          <p:cNvSpPr/>
          <p:nvPr/>
        </p:nvSpPr>
        <p:spPr>
          <a:xfrm>
            <a:off x="3162875" y="6682275"/>
            <a:ext cx="3515100" cy="8460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3"/>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2"/>
                </a:solidFill>
                <a:latin typeface="Libre Baskerville"/>
                <a:ea typeface="Libre Baskerville"/>
                <a:cs typeface="Libre Baskerville"/>
                <a:sym typeface="Libre Baskerville"/>
              </a:rPr>
              <a:t>Excursionists</a:t>
            </a:r>
            <a:endParaRPr sz="3600">
              <a:solidFill>
                <a:schemeClr val="accent2"/>
              </a:solidFill>
              <a:latin typeface="Libre Baskerville"/>
              <a:ea typeface="Libre Baskerville"/>
              <a:cs typeface="Libre Baskerville"/>
              <a:sym typeface="Libre Baskerville"/>
            </a:endParaRPr>
          </a:p>
        </p:txBody>
      </p:sp>
      <p:sp>
        <p:nvSpPr>
          <p:cNvPr id="477" name="Google Shape;477;p33"/>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2"/>
                </a:solidFill>
                <a:latin typeface="Libre Baskerville"/>
                <a:ea typeface="Libre Baskerville"/>
                <a:cs typeface="Libre Baskerville"/>
                <a:sym typeface="Libre Baskerville"/>
              </a:rPr>
              <a:t>Impacts</a:t>
            </a:r>
            <a:endParaRPr sz="3600">
              <a:solidFill>
                <a:schemeClr val="accent2"/>
              </a:solidFill>
              <a:latin typeface="Libre Baskerville"/>
              <a:ea typeface="Libre Baskerville"/>
              <a:cs typeface="Libre Baskerville"/>
              <a:sym typeface="Libre Baskerville"/>
            </a:endParaRPr>
          </a:p>
        </p:txBody>
      </p:sp>
      <p:sp>
        <p:nvSpPr>
          <p:cNvPr id="478" name="Google Shape;478;p33"/>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79" name="Google Shape;479;p33"/>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480" name="Google Shape;480;p33"/>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81" name="Google Shape;481;p33"/>
          <p:cNvSpPr/>
          <p:nvPr/>
        </p:nvSpPr>
        <p:spPr>
          <a:xfrm>
            <a:off x="6425400" y="635400"/>
            <a:ext cx="5437200" cy="10413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3"/>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Tourism</a:t>
            </a:r>
            <a:endParaRPr sz="4700">
              <a:solidFill>
                <a:schemeClr val="dk1"/>
              </a:solidFill>
              <a:latin typeface="Libre Baskerville"/>
              <a:ea typeface="Libre Baskerville"/>
              <a:cs typeface="Libre Baskerville"/>
              <a:sym typeface="Libre Baskerville"/>
            </a:endParaRPr>
          </a:p>
        </p:txBody>
      </p:sp>
      <p:sp>
        <p:nvSpPr>
          <p:cNvPr id="483" name="Google Shape;483;p33"/>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84" name="Google Shape;484;p33"/>
          <p:cNvSpPr txBox="1"/>
          <p:nvPr/>
        </p:nvSpPr>
        <p:spPr>
          <a:xfrm>
            <a:off x="-548250" y="6202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100">
                <a:solidFill>
                  <a:schemeClr val="lt1"/>
                </a:solidFill>
                <a:latin typeface="Libre Baskerville"/>
                <a:ea typeface="Libre Baskerville"/>
                <a:cs typeface="Libre Baskerville"/>
                <a:sym typeface="Libre Baskerville"/>
              </a:rPr>
              <a:t>Tourism and Demographics</a:t>
            </a:r>
            <a:endParaRPr sz="3100">
              <a:solidFill>
                <a:schemeClr val="lt1"/>
              </a:solidFill>
              <a:latin typeface="Libre Baskerville"/>
              <a:ea typeface="Libre Baskerville"/>
              <a:cs typeface="Libre Baskerville"/>
              <a:sym typeface="Libre Baskerville"/>
            </a:endParaRPr>
          </a:p>
        </p:txBody>
      </p:sp>
      <p:pic>
        <p:nvPicPr>
          <p:cNvPr id="485" name="Google Shape;485;p33"/>
          <p:cNvPicPr preferRelativeResize="0"/>
          <p:nvPr/>
        </p:nvPicPr>
        <p:blipFill>
          <a:blip r:embed="rId3">
            <a:alphaModFix/>
          </a:blip>
          <a:stretch>
            <a:fillRect/>
          </a:stretch>
        </p:blipFill>
        <p:spPr>
          <a:xfrm>
            <a:off x="7458000" y="2377736"/>
            <a:ext cx="7022226" cy="4163464"/>
          </a:xfrm>
          <a:prstGeom prst="rect">
            <a:avLst/>
          </a:prstGeom>
          <a:noFill/>
          <a:ln cap="flat" cmpd="sng" w="19050">
            <a:solidFill>
              <a:schemeClr val="dk2"/>
            </a:solidFill>
            <a:prstDash val="solid"/>
            <a:round/>
            <a:headEnd len="sm" w="sm" type="none"/>
            <a:tailEnd len="sm" w="sm" type="none"/>
          </a:ln>
        </p:spPr>
      </p:pic>
      <p:pic>
        <p:nvPicPr>
          <p:cNvPr id="486" name="Google Shape;486;p33"/>
          <p:cNvPicPr preferRelativeResize="0"/>
          <p:nvPr/>
        </p:nvPicPr>
        <p:blipFill>
          <a:blip r:embed="rId4">
            <a:alphaModFix/>
          </a:blip>
          <a:stretch>
            <a:fillRect/>
          </a:stretch>
        </p:blipFill>
        <p:spPr>
          <a:xfrm>
            <a:off x="8055000" y="5618050"/>
            <a:ext cx="7022226" cy="3919525"/>
          </a:xfrm>
          <a:prstGeom prst="rect">
            <a:avLst/>
          </a:prstGeom>
          <a:noFill/>
          <a:ln cap="flat" cmpd="sng" w="19050">
            <a:solidFill>
              <a:schemeClr val="dk2"/>
            </a:solidFill>
            <a:prstDash val="solid"/>
            <a:round/>
            <a:headEnd len="sm" w="sm" type="none"/>
            <a:tailEnd len="sm" w="sm" type="none"/>
          </a:ln>
        </p:spPr>
      </p:pic>
      <p:pic>
        <p:nvPicPr>
          <p:cNvPr id="487" name="Google Shape;487;p33"/>
          <p:cNvPicPr preferRelativeResize="0"/>
          <p:nvPr/>
        </p:nvPicPr>
        <p:blipFill>
          <a:blip r:embed="rId5">
            <a:alphaModFix/>
          </a:blip>
          <a:stretch>
            <a:fillRect/>
          </a:stretch>
        </p:blipFill>
        <p:spPr>
          <a:xfrm>
            <a:off x="13945598" y="3252975"/>
            <a:ext cx="3757524" cy="378105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1" name="Shape 491"/>
        <p:cNvGrpSpPr/>
        <p:nvPr/>
      </p:nvGrpSpPr>
      <p:grpSpPr>
        <a:xfrm>
          <a:off x="0" y="0"/>
          <a:ext cx="0" cy="0"/>
          <a:chOff x="0" y="0"/>
          <a:chExt cx="0" cy="0"/>
        </a:xfrm>
      </p:grpSpPr>
      <p:sp>
        <p:nvSpPr>
          <p:cNvPr id="492" name="Google Shape;492;p34"/>
          <p:cNvSpPr/>
          <p:nvPr/>
        </p:nvSpPr>
        <p:spPr>
          <a:xfrm>
            <a:off x="3162875" y="5049725"/>
            <a:ext cx="3515100" cy="8460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4"/>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94" name="Google Shape;494;p34"/>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495" name="Google Shape;495;p34"/>
          <p:cNvSpPr/>
          <p:nvPr/>
        </p:nvSpPr>
        <p:spPr>
          <a:xfrm>
            <a:off x="3162875" y="6682275"/>
            <a:ext cx="3515100" cy="8460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4"/>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2"/>
                </a:solidFill>
                <a:latin typeface="Libre Baskerville"/>
                <a:ea typeface="Libre Baskerville"/>
                <a:cs typeface="Libre Baskerville"/>
                <a:sym typeface="Libre Baskerville"/>
              </a:rPr>
              <a:t>Job Market</a:t>
            </a:r>
            <a:endParaRPr sz="3600">
              <a:solidFill>
                <a:schemeClr val="accent2"/>
              </a:solidFill>
              <a:latin typeface="Libre Baskerville"/>
              <a:ea typeface="Libre Baskerville"/>
              <a:cs typeface="Libre Baskerville"/>
              <a:sym typeface="Libre Baskerville"/>
            </a:endParaRPr>
          </a:p>
        </p:txBody>
      </p:sp>
      <p:sp>
        <p:nvSpPr>
          <p:cNvPr id="497" name="Google Shape;497;p34"/>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chemeClr val="accent2"/>
                </a:solidFill>
                <a:latin typeface="Libre Baskerville"/>
                <a:ea typeface="Libre Baskerville"/>
                <a:cs typeface="Libre Baskerville"/>
                <a:sym typeface="Libre Baskerville"/>
              </a:rPr>
              <a:t>Local Businesses</a:t>
            </a:r>
            <a:endParaRPr sz="3000">
              <a:solidFill>
                <a:schemeClr val="accent2"/>
              </a:solidFill>
              <a:latin typeface="Libre Baskerville"/>
              <a:ea typeface="Libre Baskerville"/>
              <a:cs typeface="Libre Baskerville"/>
              <a:sym typeface="Libre Baskerville"/>
            </a:endParaRPr>
          </a:p>
        </p:txBody>
      </p:sp>
      <p:sp>
        <p:nvSpPr>
          <p:cNvPr id="498" name="Google Shape;498;p34"/>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499" name="Google Shape;499;p34"/>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500" name="Google Shape;500;p34"/>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01" name="Google Shape;501;p34"/>
          <p:cNvSpPr/>
          <p:nvPr/>
        </p:nvSpPr>
        <p:spPr>
          <a:xfrm>
            <a:off x="6425400" y="635400"/>
            <a:ext cx="5437200" cy="10413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4"/>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Economics</a:t>
            </a:r>
            <a:endParaRPr sz="4700">
              <a:solidFill>
                <a:schemeClr val="dk1"/>
              </a:solidFill>
              <a:latin typeface="Libre Baskerville"/>
              <a:ea typeface="Libre Baskerville"/>
              <a:cs typeface="Libre Baskerville"/>
              <a:sym typeface="Libre Baskerville"/>
            </a:endParaRPr>
          </a:p>
        </p:txBody>
      </p:sp>
      <p:sp>
        <p:nvSpPr>
          <p:cNvPr id="503" name="Google Shape;503;p34"/>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504" name="Google Shape;504;p34"/>
          <p:cNvSpPr txBox="1"/>
          <p:nvPr/>
        </p:nvSpPr>
        <p:spPr>
          <a:xfrm>
            <a:off x="-548250" y="6202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100">
                <a:solidFill>
                  <a:schemeClr val="lt1"/>
                </a:solidFill>
                <a:latin typeface="Libre Baskerville"/>
                <a:ea typeface="Libre Baskerville"/>
                <a:cs typeface="Libre Baskerville"/>
                <a:sym typeface="Libre Baskerville"/>
              </a:rPr>
              <a:t>Tourism and Demographics</a:t>
            </a:r>
            <a:endParaRPr sz="3100">
              <a:solidFill>
                <a:schemeClr val="lt1"/>
              </a:solidFill>
              <a:latin typeface="Libre Baskerville"/>
              <a:ea typeface="Libre Baskerville"/>
              <a:cs typeface="Libre Baskerville"/>
              <a:sym typeface="Libre Baskerville"/>
            </a:endParaRPr>
          </a:p>
        </p:txBody>
      </p:sp>
      <p:pic>
        <p:nvPicPr>
          <p:cNvPr id="505" name="Google Shape;505;p34"/>
          <p:cNvPicPr preferRelativeResize="0"/>
          <p:nvPr/>
        </p:nvPicPr>
        <p:blipFill>
          <a:blip r:embed="rId3">
            <a:alphaModFix/>
          </a:blip>
          <a:stretch>
            <a:fillRect/>
          </a:stretch>
        </p:blipFill>
        <p:spPr>
          <a:xfrm>
            <a:off x="8084975" y="2633862"/>
            <a:ext cx="6105574" cy="4406975"/>
          </a:xfrm>
          <a:prstGeom prst="rect">
            <a:avLst/>
          </a:prstGeom>
          <a:noFill/>
          <a:ln cap="flat" cmpd="sng" w="19050">
            <a:solidFill>
              <a:schemeClr val="dk2"/>
            </a:solidFill>
            <a:prstDash val="solid"/>
            <a:round/>
            <a:headEnd len="sm" w="sm" type="none"/>
            <a:tailEnd len="sm" w="sm" type="none"/>
          </a:ln>
        </p:spPr>
      </p:pic>
      <p:pic>
        <p:nvPicPr>
          <p:cNvPr id="506" name="Google Shape;506;p34"/>
          <p:cNvPicPr preferRelativeResize="0"/>
          <p:nvPr/>
        </p:nvPicPr>
        <p:blipFill>
          <a:blip r:embed="rId4">
            <a:alphaModFix/>
          </a:blip>
          <a:stretch>
            <a:fillRect/>
          </a:stretch>
        </p:blipFill>
        <p:spPr>
          <a:xfrm>
            <a:off x="9140299" y="6236800"/>
            <a:ext cx="5050250" cy="3366001"/>
          </a:xfrm>
          <a:prstGeom prst="rect">
            <a:avLst/>
          </a:prstGeom>
          <a:noFill/>
          <a:ln cap="flat" cmpd="sng" w="19050">
            <a:solidFill>
              <a:schemeClr val="dk2"/>
            </a:solidFill>
            <a:prstDash val="solid"/>
            <a:round/>
            <a:headEnd len="sm" w="sm" type="none"/>
            <a:tailEnd len="sm" w="sm" type="none"/>
          </a:ln>
        </p:spPr>
      </p:pic>
      <p:pic>
        <p:nvPicPr>
          <p:cNvPr id="507" name="Google Shape;507;p34"/>
          <p:cNvPicPr preferRelativeResize="0"/>
          <p:nvPr/>
        </p:nvPicPr>
        <p:blipFill>
          <a:blip r:embed="rId5">
            <a:alphaModFix/>
          </a:blip>
          <a:stretch>
            <a:fillRect/>
          </a:stretch>
        </p:blipFill>
        <p:spPr>
          <a:xfrm>
            <a:off x="13506752" y="3306550"/>
            <a:ext cx="4183500" cy="48584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1" name="Shape 511"/>
        <p:cNvGrpSpPr/>
        <p:nvPr/>
      </p:nvGrpSpPr>
      <p:grpSpPr>
        <a:xfrm>
          <a:off x="0" y="0"/>
          <a:ext cx="0" cy="0"/>
          <a:chOff x="0" y="0"/>
          <a:chExt cx="0" cy="0"/>
        </a:xfrm>
      </p:grpSpPr>
      <p:sp>
        <p:nvSpPr>
          <p:cNvPr id="512" name="Google Shape;512;p35"/>
          <p:cNvSpPr/>
          <p:nvPr/>
        </p:nvSpPr>
        <p:spPr>
          <a:xfrm>
            <a:off x="10811538" y="1834538"/>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ADE8E7"/>
          </a:solidFill>
          <a:ln>
            <a:noFill/>
          </a:ln>
        </p:spPr>
      </p:sp>
      <p:sp>
        <p:nvSpPr>
          <p:cNvPr id="513" name="Google Shape;513;p35"/>
          <p:cNvSpPr/>
          <p:nvPr/>
        </p:nvSpPr>
        <p:spPr>
          <a:xfrm>
            <a:off x="3330650" y="5983150"/>
            <a:ext cx="4317507"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ADE8E7"/>
          </a:solidFill>
          <a:ln>
            <a:noFill/>
          </a:ln>
        </p:spPr>
      </p:sp>
      <p:sp>
        <p:nvSpPr>
          <p:cNvPr id="514" name="Google Shape;514;p35"/>
          <p:cNvSpPr/>
          <p:nvPr/>
        </p:nvSpPr>
        <p:spPr>
          <a:xfrm>
            <a:off x="6799625" y="3644175"/>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15" name="Google Shape;515;p35"/>
          <p:cNvSpPr/>
          <p:nvPr/>
        </p:nvSpPr>
        <p:spPr>
          <a:xfrm>
            <a:off x="3341238" y="1834538"/>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ADE8E7"/>
          </a:solidFill>
          <a:ln>
            <a:noFill/>
          </a:ln>
        </p:spPr>
      </p:sp>
      <p:sp>
        <p:nvSpPr>
          <p:cNvPr id="516" name="Google Shape;516;p35"/>
          <p:cNvSpPr txBox="1"/>
          <p:nvPr/>
        </p:nvSpPr>
        <p:spPr>
          <a:xfrm>
            <a:off x="519100" y="439325"/>
            <a:ext cx="15095100" cy="10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500">
                <a:solidFill>
                  <a:schemeClr val="dk1"/>
                </a:solidFill>
                <a:latin typeface="Libre Baskerville"/>
                <a:ea typeface="Libre Baskerville"/>
                <a:cs typeface="Libre Baskerville"/>
                <a:sym typeface="Libre Baskerville"/>
              </a:rPr>
              <a:t>Urban </a:t>
            </a:r>
            <a:r>
              <a:rPr lang="en-US" sz="6500">
                <a:solidFill>
                  <a:schemeClr val="dk1"/>
                </a:solidFill>
                <a:latin typeface="Libre Baskerville"/>
                <a:ea typeface="Libre Baskerville"/>
                <a:cs typeface="Libre Baskerville"/>
                <a:sym typeface="Libre Baskerville"/>
              </a:rPr>
              <a:t>Infrastructure</a:t>
            </a:r>
            <a:r>
              <a:rPr lang="en-US" sz="6500">
                <a:solidFill>
                  <a:schemeClr val="dk1"/>
                </a:solidFill>
                <a:latin typeface="Libre Baskerville"/>
                <a:ea typeface="Libre Baskerville"/>
                <a:cs typeface="Libre Baskerville"/>
                <a:sym typeface="Libre Baskerville"/>
              </a:rPr>
              <a:t> Topics</a:t>
            </a:r>
            <a:endParaRPr>
              <a:solidFill>
                <a:schemeClr val="dk1"/>
              </a:solidFill>
            </a:endParaRPr>
          </a:p>
        </p:txBody>
      </p:sp>
      <p:sp>
        <p:nvSpPr>
          <p:cNvPr id="517" name="Google Shape;517;p35"/>
          <p:cNvSpPr txBox="1"/>
          <p:nvPr/>
        </p:nvSpPr>
        <p:spPr>
          <a:xfrm>
            <a:off x="4126206" y="3250970"/>
            <a:ext cx="27264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2188">
                <a:solidFill>
                  <a:schemeClr val="dk1"/>
                </a:solidFill>
                <a:latin typeface="Libre Franklin"/>
                <a:ea typeface="Libre Franklin"/>
                <a:cs typeface="Libre Franklin"/>
                <a:sym typeface="Libre Franklin"/>
              </a:rPr>
              <a:t> </a:t>
            </a:r>
            <a:r>
              <a:rPr b="1" lang="en-US" sz="3500">
                <a:solidFill>
                  <a:schemeClr val="dk1"/>
                </a:solidFill>
                <a:latin typeface="Libre Franklin"/>
                <a:ea typeface="Libre Franklin"/>
                <a:cs typeface="Libre Franklin"/>
                <a:sym typeface="Libre Franklin"/>
              </a:rPr>
              <a:t>Canals</a:t>
            </a:r>
            <a:endParaRPr sz="3500">
              <a:solidFill>
                <a:schemeClr val="dk1"/>
              </a:solidFill>
            </a:endParaRPr>
          </a:p>
        </p:txBody>
      </p:sp>
      <p:sp>
        <p:nvSpPr>
          <p:cNvPr id="518" name="Google Shape;518;p35"/>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19" name="Google Shape;519;p35"/>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20" name="Google Shape;520;p35"/>
          <p:cNvSpPr/>
          <p:nvPr/>
        </p:nvSpPr>
        <p:spPr>
          <a:xfrm>
            <a:off x="10784600" y="11448138"/>
            <a:ext cx="2878338" cy="2430875"/>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888888"/>
          </a:solidFill>
          <a:ln>
            <a:noFill/>
          </a:ln>
        </p:spPr>
      </p:sp>
      <p:sp>
        <p:nvSpPr>
          <p:cNvPr id="521" name="Google Shape;521;p35"/>
          <p:cNvSpPr/>
          <p:nvPr/>
        </p:nvSpPr>
        <p:spPr>
          <a:xfrm>
            <a:off x="6134350" y="11342213"/>
            <a:ext cx="2878338" cy="2430875"/>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888888"/>
          </a:solidFill>
          <a:ln>
            <a:noFill/>
          </a:ln>
        </p:spPr>
      </p:sp>
      <p:sp>
        <p:nvSpPr>
          <p:cNvPr id="522" name="Google Shape;522;p35"/>
          <p:cNvSpPr txBox="1"/>
          <p:nvPr/>
        </p:nvSpPr>
        <p:spPr>
          <a:xfrm>
            <a:off x="7496300" y="5117863"/>
            <a:ext cx="3493500" cy="13503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2988" u="none" cap="none" strike="noStrike">
                <a:solidFill>
                  <a:srgbClr val="FFFFFF"/>
                </a:solidFill>
                <a:latin typeface="Libre Franklin"/>
                <a:ea typeface="Libre Franklin"/>
                <a:cs typeface="Libre Franklin"/>
                <a:sym typeface="Libre Franklin"/>
              </a:rPr>
              <a:t> </a:t>
            </a:r>
            <a:r>
              <a:rPr b="1" lang="en-US" sz="3988">
                <a:solidFill>
                  <a:srgbClr val="FFFFFF"/>
                </a:solidFill>
                <a:latin typeface="Libre Franklin"/>
                <a:ea typeface="Libre Franklin"/>
                <a:cs typeface="Libre Franklin"/>
                <a:sym typeface="Libre Franklin"/>
              </a:rPr>
              <a:t>Urban Infrastructure</a:t>
            </a:r>
            <a:endParaRPr sz="3200"/>
          </a:p>
        </p:txBody>
      </p:sp>
      <p:sp>
        <p:nvSpPr>
          <p:cNvPr id="523" name="Google Shape;523;p35"/>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524" name="Google Shape;524;p35"/>
          <p:cNvSpPr txBox="1"/>
          <p:nvPr/>
        </p:nvSpPr>
        <p:spPr>
          <a:xfrm>
            <a:off x="11608581" y="3273195"/>
            <a:ext cx="27264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2188">
                <a:solidFill>
                  <a:schemeClr val="dk1"/>
                </a:solidFill>
                <a:latin typeface="Libre Franklin"/>
                <a:ea typeface="Libre Franklin"/>
                <a:cs typeface="Libre Franklin"/>
                <a:sym typeface="Libre Franklin"/>
              </a:rPr>
              <a:t> </a:t>
            </a:r>
            <a:r>
              <a:rPr b="1" lang="en-US" sz="3500">
                <a:solidFill>
                  <a:schemeClr val="dk1"/>
                </a:solidFill>
                <a:latin typeface="Libre Franklin"/>
                <a:ea typeface="Libre Franklin"/>
                <a:cs typeface="Libre Franklin"/>
                <a:sym typeface="Libre Franklin"/>
              </a:rPr>
              <a:t>Bridges</a:t>
            </a:r>
            <a:endParaRPr sz="3500">
              <a:solidFill>
                <a:schemeClr val="dk1"/>
              </a:solidFill>
            </a:endParaRPr>
          </a:p>
        </p:txBody>
      </p:sp>
      <p:sp>
        <p:nvSpPr>
          <p:cNvPr id="525" name="Google Shape;525;p35"/>
          <p:cNvSpPr txBox="1"/>
          <p:nvPr/>
        </p:nvSpPr>
        <p:spPr>
          <a:xfrm>
            <a:off x="4083931" y="7360683"/>
            <a:ext cx="27264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 Docks</a:t>
            </a:r>
            <a:endParaRPr sz="3500">
              <a:solidFill>
                <a:schemeClr val="dk1"/>
              </a:solidFill>
            </a:endParaRPr>
          </a:p>
        </p:txBody>
      </p:sp>
      <p:sp>
        <p:nvSpPr>
          <p:cNvPr id="526" name="Google Shape;526;p35"/>
          <p:cNvSpPr/>
          <p:nvPr/>
        </p:nvSpPr>
        <p:spPr>
          <a:xfrm>
            <a:off x="10805113" y="5983150"/>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ADE8E7"/>
          </a:solidFill>
          <a:ln>
            <a:noFill/>
          </a:ln>
        </p:spPr>
      </p:sp>
      <p:sp>
        <p:nvSpPr>
          <p:cNvPr id="527" name="Google Shape;527;p35"/>
          <p:cNvSpPr txBox="1"/>
          <p:nvPr/>
        </p:nvSpPr>
        <p:spPr>
          <a:xfrm>
            <a:off x="11548576" y="7360666"/>
            <a:ext cx="28464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Mobilities</a:t>
            </a:r>
            <a:endParaRPr sz="3500">
              <a:solidFill>
                <a:schemeClr val="dk1"/>
              </a:solidFill>
            </a:endParaRPr>
          </a:p>
        </p:txBody>
      </p:sp>
      <p:pic>
        <p:nvPicPr>
          <p:cNvPr id="528" name="Google Shape;528;p35"/>
          <p:cNvPicPr preferRelativeResize="0"/>
          <p:nvPr/>
        </p:nvPicPr>
        <p:blipFill rotWithShape="1">
          <a:blip r:embed="rId3">
            <a:alphaModFix/>
          </a:blip>
          <a:srcRect b="0" l="15598" r="15592" t="0"/>
          <a:stretch/>
        </p:blipFill>
        <p:spPr>
          <a:xfrm>
            <a:off x="-192450" y="3789766"/>
            <a:ext cx="4164000" cy="3570900"/>
          </a:xfrm>
          <a:prstGeom prst="hexagon">
            <a:avLst>
              <a:gd fmla="val 28494" name="adj"/>
              <a:gd fmla="val 115470" name="vf"/>
            </a:avLst>
          </a:prstGeom>
          <a:noFill/>
          <a:ln>
            <a:noFill/>
          </a:ln>
        </p:spPr>
      </p:pic>
      <p:pic>
        <p:nvPicPr>
          <p:cNvPr id="529" name="Google Shape;529;p35"/>
          <p:cNvPicPr preferRelativeResize="0"/>
          <p:nvPr/>
        </p:nvPicPr>
        <p:blipFill rotWithShape="1">
          <a:blip r:embed="rId4">
            <a:alphaModFix/>
          </a:blip>
          <a:srcRect b="0" l="11137" r="11144" t="0"/>
          <a:stretch/>
        </p:blipFill>
        <p:spPr>
          <a:xfrm>
            <a:off x="14316450" y="3943191"/>
            <a:ext cx="4164000" cy="3570900"/>
          </a:xfrm>
          <a:prstGeom prst="hexagon">
            <a:avLst>
              <a:gd fmla="val 28494" name="adj"/>
              <a:gd fmla="val 115470" name="vf"/>
            </a:avLst>
          </a:prstGeom>
          <a:noFill/>
          <a:ln>
            <a:noFill/>
          </a:ln>
        </p:spPr>
      </p:pic>
      <p:pic>
        <p:nvPicPr>
          <p:cNvPr id="530" name="Google Shape;530;p35"/>
          <p:cNvPicPr preferRelativeResize="0"/>
          <p:nvPr/>
        </p:nvPicPr>
        <p:blipFill rotWithShape="1">
          <a:blip r:embed="rId5">
            <a:alphaModFix/>
          </a:blip>
          <a:srcRect b="7360" l="0" r="0" t="7351"/>
          <a:stretch/>
        </p:blipFill>
        <p:spPr>
          <a:xfrm>
            <a:off x="7062000" y="8191291"/>
            <a:ext cx="4164000" cy="3570900"/>
          </a:xfrm>
          <a:prstGeom prst="hexagon">
            <a:avLst>
              <a:gd fmla="val 28494" name="adj"/>
              <a:gd fmla="val 115470" name="vf"/>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4" name="Shape 534"/>
        <p:cNvGrpSpPr/>
        <p:nvPr/>
      </p:nvGrpSpPr>
      <p:grpSpPr>
        <a:xfrm>
          <a:off x="0" y="0"/>
          <a:ext cx="0" cy="0"/>
          <a:chOff x="0" y="0"/>
          <a:chExt cx="0" cy="0"/>
        </a:xfrm>
      </p:grpSpPr>
      <p:sp>
        <p:nvSpPr>
          <p:cNvPr id="535" name="Google Shape;535;p36"/>
          <p:cNvSpPr/>
          <p:nvPr/>
        </p:nvSpPr>
        <p:spPr>
          <a:xfrm>
            <a:off x="3162875" y="504972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6" name="Google Shape;536;p36"/>
          <p:cNvGrpSpPr/>
          <p:nvPr/>
        </p:nvGrpSpPr>
        <p:grpSpPr>
          <a:xfrm>
            <a:off x="-1363775" y="-1254150"/>
            <a:ext cx="5079200" cy="4297680"/>
            <a:chOff x="-1363775" y="-1254150"/>
            <a:chExt cx="5079200" cy="4297680"/>
          </a:xfrm>
        </p:grpSpPr>
        <p:sp>
          <p:nvSpPr>
            <p:cNvPr id="537" name="Google Shape;537;p36"/>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38" name="Google Shape;538;p36"/>
            <p:cNvSpPr txBox="1"/>
            <p:nvPr/>
          </p:nvSpPr>
          <p:spPr>
            <a:xfrm>
              <a:off x="-628575" y="7222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lt1"/>
                  </a:solidFill>
                  <a:latin typeface="Libre Baskerville"/>
                  <a:ea typeface="Libre Baskerville"/>
                  <a:cs typeface="Libre Baskerville"/>
                  <a:sym typeface="Libre Baskerville"/>
                </a:rPr>
                <a:t>Urban Infrastructure</a:t>
              </a:r>
              <a:endParaRPr sz="3200">
                <a:solidFill>
                  <a:schemeClr val="lt1"/>
                </a:solidFill>
                <a:latin typeface="Libre Baskerville"/>
                <a:ea typeface="Libre Baskerville"/>
                <a:cs typeface="Libre Baskerville"/>
                <a:sym typeface="Libre Baskerville"/>
              </a:endParaRPr>
            </a:p>
          </p:txBody>
        </p:sp>
      </p:grpSp>
      <p:sp>
        <p:nvSpPr>
          <p:cNvPr id="539" name="Google Shape;539;p36"/>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40" name="Google Shape;540;p36"/>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41" name="Google Shape;541;p36"/>
          <p:cNvSpPr/>
          <p:nvPr/>
        </p:nvSpPr>
        <p:spPr>
          <a:xfrm>
            <a:off x="3162875" y="668227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6"/>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3100">
                <a:solidFill>
                  <a:schemeClr val="accent1"/>
                </a:solidFill>
                <a:latin typeface="Libre Baskerville"/>
                <a:ea typeface="Libre Baskerville"/>
                <a:cs typeface="Libre Baskerville"/>
                <a:sym typeface="Libre Baskerville"/>
              </a:rPr>
              <a:t>Hydrodynamics</a:t>
            </a:r>
            <a:endParaRPr sz="3600">
              <a:solidFill>
                <a:schemeClr val="accent1"/>
              </a:solidFill>
              <a:latin typeface="Libre Baskerville"/>
              <a:ea typeface="Libre Baskerville"/>
              <a:cs typeface="Libre Baskerville"/>
              <a:sym typeface="Libre Baskerville"/>
            </a:endParaRPr>
          </a:p>
        </p:txBody>
      </p:sp>
      <p:sp>
        <p:nvSpPr>
          <p:cNvPr id="543" name="Google Shape;543;p36"/>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latin typeface="Libre Baskerville"/>
                <a:ea typeface="Libre Baskerville"/>
                <a:cs typeface="Libre Baskerville"/>
                <a:sym typeface="Libre Baskerville"/>
              </a:rPr>
              <a:t>Wall Damage</a:t>
            </a:r>
            <a:endParaRPr sz="3600">
              <a:solidFill>
                <a:schemeClr val="accent1"/>
              </a:solidFill>
              <a:latin typeface="Libre Baskerville"/>
              <a:ea typeface="Libre Baskerville"/>
              <a:cs typeface="Libre Baskerville"/>
              <a:sym typeface="Libre Baskerville"/>
            </a:endParaRPr>
          </a:p>
        </p:txBody>
      </p:sp>
      <p:sp>
        <p:nvSpPr>
          <p:cNvPr id="544" name="Google Shape;544;p36"/>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45" name="Google Shape;545;p36"/>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546" name="Google Shape;546;p36"/>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47" name="Google Shape;547;p36"/>
          <p:cNvSpPr/>
          <p:nvPr/>
        </p:nvSpPr>
        <p:spPr>
          <a:xfrm>
            <a:off x="6425400" y="635400"/>
            <a:ext cx="5437200" cy="10413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6"/>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Canals</a:t>
            </a:r>
            <a:endParaRPr sz="4700">
              <a:solidFill>
                <a:schemeClr val="dk1"/>
              </a:solidFill>
              <a:latin typeface="Libre Baskerville"/>
              <a:ea typeface="Libre Baskerville"/>
              <a:cs typeface="Libre Baskerville"/>
              <a:sym typeface="Libre Baskerville"/>
            </a:endParaRPr>
          </a:p>
        </p:txBody>
      </p:sp>
      <p:pic>
        <p:nvPicPr>
          <p:cNvPr id="549" name="Google Shape;549;p36"/>
          <p:cNvPicPr preferRelativeResize="0"/>
          <p:nvPr/>
        </p:nvPicPr>
        <p:blipFill>
          <a:blip r:embed="rId3">
            <a:alphaModFix/>
          </a:blip>
          <a:stretch>
            <a:fillRect/>
          </a:stretch>
        </p:blipFill>
        <p:spPr>
          <a:xfrm>
            <a:off x="11950150" y="2184758"/>
            <a:ext cx="5079200" cy="6130069"/>
          </a:xfrm>
          <a:prstGeom prst="rect">
            <a:avLst/>
          </a:prstGeom>
          <a:noFill/>
          <a:ln cap="flat" cmpd="sng" w="19050">
            <a:solidFill>
              <a:schemeClr val="dk1"/>
            </a:solidFill>
            <a:prstDash val="solid"/>
            <a:round/>
            <a:headEnd len="sm" w="sm" type="none"/>
            <a:tailEnd len="sm" w="sm" type="none"/>
          </a:ln>
        </p:spPr>
      </p:pic>
      <p:pic>
        <p:nvPicPr>
          <p:cNvPr id="550" name="Google Shape;550;p36"/>
          <p:cNvPicPr preferRelativeResize="0"/>
          <p:nvPr/>
        </p:nvPicPr>
        <p:blipFill>
          <a:blip r:embed="rId4">
            <a:alphaModFix/>
          </a:blip>
          <a:stretch>
            <a:fillRect/>
          </a:stretch>
        </p:blipFill>
        <p:spPr>
          <a:xfrm>
            <a:off x="13481401" y="6757275"/>
            <a:ext cx="4492899" cy="2672625"/>
          </a:xfrm>
          <a:prstGeom prst="rect">
            <a:avLst/>
          </a:prstGeom>
          <a:noFill/>
          <a:ln cap="flat" cmpd="sng" w="19050">
            <a:solidFill>
              <a:schemeClr val="dk1"/>
            </a:solidFill>
            <a:prstDash val="solid"/>
            <a:round/>
            <a:headEnd len="sm" w="sm" type="none"/>
            <a:tailEnd len="sm" w="sm" type="none"/>
          </a:ln>
        </p:spPr>
      </p:pic>
      <p:pic>
        <p:nvPicPr>
          <p:cNvPr id="551" name="Google Shape;551;p36"/>
          <p:cNvPicPr preferRelativeResize="0"/>
          <p:nvPr/>
        </p:nvPicPr>
        <p:blipFill>
          <a:blip r:embed="rId5">
            <a:alphaModFix/>
          </a:blip>
          <a:stretch>
            <a:fillRect/>
          </a:stretch>
        </p:blipFill>
        <p:spPr>
          <a:xfrm>
            <a:off x="8306875" y="5049720"/>
            <a:ext cx="5174533" cy="298140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55" name="Shape 555"/>
        <p:cNvGrpSpPr/>
        <p:nvPr/>
      </p:nvGrpSpPr>
      <p:grpSpPr>
        <a:xfrm>
          <a:off x="0" y="0"/>
          <a:ext cx="0" cy="0"/>
          <a:chOff x="0" y="0"/>
          <a:chExt cx="0" cy="0"/>
        </a:xfrm>
      </p:grpSpPr>
      <p:sp>
        <p:nvSpPr>
          <p:cNvPr id="556" name="Google Shape;556;p37"/>
          <p:cNvSpPr/>
          <p:nvPr/>
        </p:nvSpPr>
        <p:spPr>
          <a:xfrm>
            <a:off x="3162875" y="504972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7" name="Google Shape;557;p37"/>
          <p:cNvGrpSpPr/>
          <p:nvPr/>
        </p:nvGrpSpPr>
        <p:grpSpPr>
          <a:xfrm>
            <a:off x="-1363775" y="-1254150"/>
            <a:ext cx="5079200" cy="4297680"/>
            <a:chOff x="-1363775" y="-1254150"/>
            <a:chExt cx="5079200" cy="4297680"/>
          </a:xfrm>
        </p:grpSpPr>
        <p:sp>
          <p:nvSpPr>
            <p:cNvPr id="558" name="Google Shape;558;p37"/>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59" name="Google Shape;559;p37"/>
            <p:cNvSpPr txBox="1"/>
            <p:nvPr/>
          </p:nvSpPr>
          <p:spPr>
            <a:xfrm>
              <a:off x="-628575" y="7222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lt1"/>
                  </a:solidFill>
                  <a:latin typeface="Libre Baskerville"/>
                  <a:ea typeface="Libre Baskerville"/>
                  <a:cs typeface="Libre Baskerville"/>
                  <a:sym typeface="Libre Baskerville"/>
                </a:rPr>
                <a:t>Urban Infrastructure</a:t>
              </a:r>
              <a:endParaRPr sz="3200">
                <a:solidFill>
                  <a:schemeClr val="lt1"/>
                </a:solidFill>
                <a:latin typeface="Libre Baskerville"/>
                <a:ea typeface="Libre Baskerville"/>
                <a:cs typeface="Libre Baskerville"/>
                <a:sym typeface="Libre Baskerville"/>
              </a:endParaRPr>
            </a:p>
          </p:txBody>
        </p:sp>
      </p:grpSp>
      <p:sp>
        <p:nvSpPr>
          <p:cNvPr id="560" name="Google Shape;560;p37"/>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61" name="Google Shape;561;p37"/>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62" name="Google Shape;562;p37"/>
          <p:cNvSpPr/>
          <p:nvPr/>
        </p:nvSpPr>
        <p:spPr>
          <a:xfrm>
            <a:off x="1438562" y="81737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63" name="Google Shape;563;p37"/>
          <p:cNvSpPr/>
          <p:nvPr/>
        </p:nvSpPr>
        <p:spPr>
          <a:xfrm>
            <a:off x="3162875" y="668227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7"/>
          <p:cNvSpPr/>
          <p:nvPr/>
        </p:nvSpPr>
        <p:spPr>
          <a:xfrm>
            <a:off x="3162875" y="831482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7"/>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latin typeface="Libre Baskerville"/>
                <a:ea typeface="Libre Baskerville"/>
                <a:cs typeface="Libre Baskerville"/>
                <a:sym typeface="Libre Baskerville"/>
              </a:rPr>
              <a:t>History</a:t>
            </a:r>
            <a:endParaRPr sz="3600">
              <a:solidFill>
                <a:schemeClr val="accent1"/>
              </a:solidFill>
              <a:latin typeface="Libre Baskerville"/>
              <a:ea typeface="Libre Baskerville"/>
              <a:cs typeface="Libre Baskerville"/>
              <a:sym typeface="Libre Baskerville"/>
            </a:endParaRPr>
          </a:p>
        </p:txBody>
      </p:sp>
      <p:sp>
        <p:nvSpPr>
          <p:cNvPr id="566" name="Google Shape;566;p37"/>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latin typeface="Libre Baskerville"/>
                <a:ea typeface="Libre Baskerville"/>
                <a:cs typeface="Libre Baskerville"/>
                <a:sym typeface="Libre Baskerville"/>
              </a:rPr>
              <a:t>Utilization</a:t>
            </a:r>
            <a:endParaRPr sz="3600">
              <a:solidFill>
                <a:schemeClr val="accent1"/>
              </a:solidFill>
              <a:latin typeface="Libre Baskerville"/>
              <a:ea typeface="Libre Baskerville"/>
              <a:cs typeface="Libre Baskerville"/>
              <a:sym typeface="Libre Baskerville"/>
            </a:endParaRPr>
          </a:p>
        </p:txBody>
      </p:sp>
      <p:sp>
        <p:nvSpPr>
          <p:cNvPr id="567" name="Google Shape;567;p37"/>
          <p:cNvSpPr txBox="1"/>
          <p:nvPr/>
        </p:nvSpPr>
        <p:spPr>
          <a:xfrm>
            <a:off x="3162875" y="83800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latin typeface="Libre Baskerville"/>
                <a:ea typeface="Libre Baskerville"/>
                <a:cs typeface="Libre Baskerville"/>
                <a:sym typeface="Libre Baskerville"/>
              </a:rPr>
              <a:t>Inventory</a:t>
            </a:r>
            <a:endParaRPr sz="3600">
              <a:solidFill>
                <a:schemeClr val="accent1"/>
              </a:solidFill>
              <a:latin typeface="Libre Baskerville"/>
              <a:ea typeface="Libre Baskerville"/>
              <a:cs typeface="Libre Baskerville"/>
              <a:sym typeface="Libre Baskerville"/>
            </a:endParaRPr>
          </a:p>
        </p:txBody>
      </p:sp>
      <p:sp>
        <p:nvSpPr>
          <p:cNvPr id="568" name="Google Shape;568;p37"/>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69" name="Google Shape;569;p37"/>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570" name="Google Shape;570;p37"/>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71" name="Google Shape;571;p37"/>
          <p:cNvSpPr/>
          <p:nvPr/>
        </p:nvSpPr>
        <p:spPr>
          <a:xfrm>
            <a:off x="6425400" y="635400"/>
            <a:ext cx="5437200" cy="10413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7"/>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Bridges</a:t>
            </a:r>
            <a:endParaRPr sz="4700">
              <a:solidFill>
                <a:schemeClr val="dk1"/>
              </a:solidFill>
              <a:latin typeface="Libre Baskerville"/>
              <a:ea typeface="Libre Baskerville"/>
              <a:cs typeface="Libre Baskerville"/>
              <a:sym typeface="Libre Baskerville"/>
            </a:endParaRPr>
          </a:p>
        </p:txBody>
      </p:sp>
      <p:pic>
        <p:nvPicPr>
          <p:cNvPr id="573" name="Google Shape;573;p37"/>
          <p:cNvPicPr preferRelativeResize="0"/>
          <p:nvPr/>
        </p:nvPicPr>
        <p:blipFill>
          <a:blip r:embed="rId3">
            <a:alphaModFix/>
          </a:blip>
          <a:stretch>
            <a:fillRect/>
          </a:stretch>
        </p:blipFill>
        <p:spPr>
          <a:xfrm>
            <a:off x="11378175" y="2529220"/>
            <a:ext cx="4829175" cy="6248400"/>
          </a:xfrm>
          <a:prstGeom prst="rect">
            <a:avLst/>
          </a:prstGeom>
          <a:noFill/>
          <a:ln cap="flat" cmpd="sng" w="19050">
            <a:solidFill>
              <a:schemeClr val="dk1"/>
            </a:solidFill>
            <a:prstDash val="solid"/>
            <a:round/>
            <a:headEnd len="sm" w="sm" type="none"/>
            <a:tailEnd len="sm" w="sm" type="none"/>
          </a:ln>
        </p:spPr>
      </p:pic>
      <p:pic>
        <p:nvPicPr>
          <p:cNvPr id="574" name="Google Shape;574;p37"/>
          <p:cNvPicPr preferRelativeResize="0"/>
          <p:nvPr/>
        </p:nvPicPr>
        <p:blipFill>
          <a:blip r:embed="rId4">
            <a:alphaModFix/>
          </a:blip>
          <a:stretch>
            <a:fillRect/>
          </a:stretch>
        </p:blipFill>
        <p:spPr>
          <a:xfrm>
            <a:off x="13294600" y="6682275"/>
            <a:ext cx="4025293" cy="2992725"/>
          </a:xfrm>
          <a:prstGeom prst="rect">
            <a:avLst/>
          </a:prstGeom>
          <a:noFill/>
          <a:ln cap="flat" cmpd="sng" w="19050">
            <a:solidFill>
              <a:schemeClr val="dk1"/>
            </a:solidFill>
            <a:prstDash val="solid"/>
            <a:round/>
            <a:headEnd len="sm" w="sm" type="none"/>
            <a:tailEnd len="sm" w="sm" type="none"/>
          </a:ln>
        </p:spPr>
      </p:pic>
      <p:pic>
        <p:nvPicPr>
          <p:cNvPr id="575" name="Google Shape;575;p37"/>
          <p:cNvPicPr preferRelativeResize="0"/>
          <p:nvPr/>
        </p:nvPicPr>
        <p:blipFill>
          <a:blip r:embed="rId5">
            <a:alphaModFix/>
          </a:blip>
          <a:stretch>
            <a:fillRect/>
          </a:stretch>
        </p:blipFill>
        <p:spPr>
          <a:xfrm>
            <a:off x="8098458" y="3320225"/>
            <a:ext cx="3775667" cy="34370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9" name="Shape 579"/>
        <p:cNvGrpSpPr/>
        <p:nvPr/>
      </p:nvGrpSpPr>
      <p:grpSpPr>
        <a:xfrm>
          <a:off x="0" y="0"/>
          <a:ext cx="0" cy="0"/>
          <a:chOff x="0" y="0"/>
          <a:chExt cx="0" cy="0"/>
        </a:xfrm>
      </p:grpSpPr>
      <p:sp>
        <p:nvSpPr>
          <p:cNvPr id="580" name="Google Shape;580;p38"/>
          <p:cNvSpPr/>
          <p:nvPr/>
        </p:nvSpPr>
        <p:spPr>
          <a:xfrm>
            <a:off x="3162875" y="504972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1" name="Google Shape;581;p38"/>
          <p:cNvGrpSpPr/>
          <p:nvPr/>
        </p:nvGrpSpPr>
        <p:grpSpPr>
          <a:xfrm>
            <a:off x="-1363775" y="-1254150"/>
            <a:ext cx="5079200" cy="4297680"/>
            <a:chOff x="-1363775" y="-1254150"/>
            <a:chExt cx="5079200" cy="4297680"/>
          </a:xfrm>
        </p:grpSpPr>
        <p:sp>
          <p:nvSpPr>
            <p:cNvPr id="582" name="Google Shape;582;p38"/>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83" name="Google Shape;583;p38"/>
            <p:cNvSpPr txBox="1"/>
            <p:nvPr/>
          </p:nvSpPr>
          <p:spPr>
            <a:xfrm>
              <a:off x="-628575" y="7222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lt1"/>
                  </a:solidFill>
                  <a:latin typeface="Libre Baskerville"/>
                  <a:ea typeface="Libre Baskerville"/>
                  <a:cs typeface="Libre Baskerville"/>
                  <a:sym typeface="Libre Baskerville"/>
                </a:rPr>
                <a:t>Urban Infrastructure</a:t>
              </a:r>
              <a:endParaRPr sz="3200">
                <a:solidFill>
                  <a:schemeClr val="lt1"/>
                </a:solidFill>
                <a:latin typeface="Libre Baskerville"/>
                <a:ea typeface="Libre Baskerville"/>
                <a:cs typeface="Libre Baskerville"/>
                <a:sym typeface="Libre Baskerville"/>
              </a:endParaRPr>
            </a:p>
          </p:txBody>
        </p:sp>
      </p:grpSp>
      <p:sp>
        <p:nvSpPr>
          <p:cNvPr id="584" name="Google Shape;584;p38"/>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85" name="Google Shape;585;p38"/>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586" name="Google Shape;586;p38"/>
          <p:cNvSpPr/>
          <p:nvPr/>
        </p:nvSpPr>
        <p:spPr>
          <a:xfrm>
            <a:off x="3162875" y="668227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8"/>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latin typeface="Libre Baskerville"/>
                <a:ea typeface="Libre Baskerville"/>
                <a:cs typeface="Libre Baskerville"/>
                <a:sym typeface="Libre Baskerville"/>
              </a:rPr>
              <a:t>Uses</a:t>
            </a:r>
            <a:endParaRPr sz="3600">
              <a:solidFill>
                <a:schemeClr val="accent1"/>
              </a:solidFill>
              <a:latin typeface="Libre Baskerville"/>
              <a:ea typeface="Libre Baskerville"/>
              <a:cs typeface="Libre Baskerville"/>
              <a:sym typeface="Libre Baskerville"/>
            </a:endParaRPr>
          </a:p>
        </p:txBody>
      </p:sp>
      <p:sp>
        <p:nvSpPr>
          <p:cNvPr id="588" name="Google Shape;588;p38"/>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latin typeface="Libre Baskerville"/>
                <a:ea typeface="Libre Baskerville"/>
                <a:cs typeface="Libre Baskerville"/>
                <a:sym typeface="Libre Baskerville"/>
              </a:rPr>
              <a:t>Inventory</a:t>
            </a:r>
            <a:endParaRPr sz="3600">
              <a:solidFill>
                <a:schemeClr val="accent1"/>
              </a:solidFill>
              <a:latin typeface="Libre Baskerville"/>
              <a:ea typeface="Libre Baskerville"/>
              <a:cs typeface="Libre Baskerville"/>
              <a:sym typeface="Libre Baskerville"/>
            </a:endParaRPr>
          </a:p>
        </p:txBody>
      </p:sp>
      <p:sp>
        <p:nvSpPr>
          <p:cNvPr id="589" name="Google Shape;589;p38"/>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90" name="Google Shape;590;p38"/>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591" name="Google Shape;591;p38"/>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592" name="Google Shape;592;p38"/>
          <p:cNvSpPr/>
          <p:nvPr/>
        </p:nvSpPr>
        <p:spPr>
          <a:xfrm>
            <a:off x="6425400" y="635400"/>
            <a:ext cx="5437200" cy="10413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8"/>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Docks</a:t>
            </a:r>
            <a:endParaRPr sz="4700">
              <a:solidFill>
                <a:schemeClr val="dk1"/>
              </a:solidFill>
              <a:latin typeface="Libre Baskerville"/>
              <a:ea typeface="Libre Baskerville"/>
              <a:cs typeface="Libre Baskerville"/>
              <a:sym typeface="Libre Baskerville"/>
            </a:endParaRPr>
          </a:p>
        </p:txBody>
      </p:sp>
      <p:pic>
        <p:nvPicPr>
          <p:cNvPr id="594" name="Google Shape;594;p38"/>
          <p:cNvPicPr preferRelativeResize="0"/>
          <p:nvPr/>
        </p:nvPicPr>
        <p:blipFill>
          <a:blip r:embed="rId3">
            <a:alphaModFix/>
          </a:blip>
          <a:stretch>
            <a:fillRect/>
          </a:stretch>
        </p:blipFill>
        <p:spPr>
          <a:xfrm>
            <a:off x="11128150" y="2172757"/>
            <a:ext cx="5079200" cy="6599942"/>
          </a:xfrm>
          <a:prstGeom prst="rect">
            <a:avLst/>
          </a:prstGeom>
          <a:noFill/>
          <a:ln cap="flat" cmpd="sng" w="19050">
            <a:solidFill>
              <a:schemeClr val="dk1"/>
            </a:solidFill>
            <a:prstDash val="solid"/>
            <a:round/>
            <a:headEnd len="sm" w="sm" type="none"/>
            <a:tailEnd len="sm" w="sm" type="none"/>
          </a:ln>
        </p:spPr>
      </p:pic>
      <p:pic>
        <p:nvPicPr>
          <p:cNvPr id="595" name="Google Shape;595;p38"/>
          <p:cNvPicPr preferRelativeResize="0"/>
          <p:nvPr/>
        </p:nvPicPr>
        <p:blipFill>
          <a:blip r:embed="rId4">
            <a:alphaModFix/>
          </a:blip>
          <a:stretch>
            <a:fillRect/>
          </a:stretch>
        </p:blipFill>
        <p:spPr>
          <a:xfrm>
            <a:off x="7698375" y="3912863"/>
            <a:ext cx="4627973" cy="3260826"/>
          </a:xfrm>
          <a:prstGeom prst="rect">
            <a:avLst/>
          </a:prstGeom>
          <a:noFill/>
          <a:ln cap="flat" cmpd="sng" w="19050">
            <a:solidFill>
              <a:schemeClr val="dk1"/>
            </a:solidFill>
            <a:prstDash val="solid"/>
            <a:round/>
            <a:headEnd len="sm" w="sm" type="none"/>
            <a:tailEnd len="sm" w="sm" type="none"/>
          </a:ln>
        </p:spPr>
      </p:pic>
      <p:pic>
        <p:nvPicPr>
          <p:cNvPr id="596" name="Google Shape;596;p38"/>
          <p:cNvPicPr preferRelativeResize="0"/>
          <p:nvPr/>
        </p:nvPicPr>
        <p:blipFill>
          <a:blip r:embed="rId5">
            <a:alphaModFix/>
          </a:blip>
          <a:stretch>
            <a:fillRect/>
          </a:stretch>
        </p:blipFill>
        <p:spPr>
          <a:xfrm>
            <a:off x="12709200" y="6541200"/>
            <a:ext cx="4627973" cy="308681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0" name="Shape 600"/>
        <p:cNvGrpSpPr/>
        <p:nvPr/>
      </p:nvGrpSpPr>
      <p:grpSpPr>
        <a:xfrm>
          <a:off x="0" y="0"/>
          <a:ext cx="0" cy="0"/>
          <a:chOff x="0" y="0"/>
          <a:chExt cx="0" cy="0"/>
        </a:xfrm>
      </p:grpSpPr>
      <p:sp>
        <p:nvSpPr>
          <p:cNvPr id="601" name="Google Shape;601;p39"/>
          <p:cNvSpPr/>
          <p:nvPr/>
        </p:nvSpPr>
        <p:spPr>
          <a:xfrm>
            <a:off x="3162875" y="504972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2" name="Google Shape;602;p39"/>
          <p:cNvGrpSpPr/>
          <p:nvPr/>
        </p:nvGrpSpPr>
        <p:grpSpPr>
          <a:xfrm>
            <a:off x="-1363775" y="-1254150"/>
            <a:ext cx="5079200" cy="4297680"/>
            <a:chOff x="-1363775" y="-1254150"/>
            <a:chExt cx="5079200" cy="4297680"/>
          </a:xfrm>
        </p:grpSpPr>
        <p:sp>
          <p:nvSpPr>
            <p:cNvPr id="603" name="Google Shape;603;p39"/>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604" name="Google Shape;604;p39"/>
            <p:cNvSpPr txBox="1"/>
            <p:nvPr/>
          </p:nvSpPr>
          <p:spPr>
            <a:xfrm>
              <a:off x="-628575" y="7222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lt1"/>
                  </a:solidFill>
                  <a:latin typeface="Libre Baskerville"/>
                  <a:ea typeface="Libre Baskerville"/>
                  <a:cs typeface="Libre Baskerville"/>
                  <a:sym typeface="Libre Baskerville"/>
                </a:rPr>
                <a:t>Urban Infrastructure</a:t>
              </a:r>
              <a:endParaRPr sz="3200">
                <a:solidFill>
                  <a:schemeClr val="lt1"/>
                </a:solidFill>
                <a:latin typeface="Libre Baskerville"/>
                <a:ea typeface="Libre Baskerville"/>
                <a:cs typeface="Libre Baskerville"/>
                <a:sym typeface="Libre Baskerville"/>
              </a:endParaRPr>
            </a:p>
          </p:txBody>
        </p:sp>
      </p:grpSp>
      <p:sp>
        <p:nvSpPr>
          <p:cNvPr id="605" name="Google Shape;605;p39"/>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606" name="Google Shape;606;p39"/>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607" name="Google Shape;607;p39"/>
          <p:cNvSpPr/>
          <p:nvPr/>
        </p:nvSpPr>
        <p:spPr>
          <a:xfrm>
            <a:off x="1438562" y="81737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sp>
        <p:nvSpPr>
          <p:cNvPr id="608" name="Google Shape;608;p39"/>
          <p:cNvSpPr/>
          <p:nvPr/>
        </p:nvSpPr>
        <p:spPr>
          <a:xfrm>
            <a:off x="3162875" y="668227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9"/>
          <p:cNvSpPr/>
          <p:nvPr/>
        </p:nvSpPr>
        <p:spPr>
          <a:xfrm>
            <a:off x="3162875" y="831482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9"/>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400">
                <a:solidFill>
                  <a:schemeClr val="accent1"/>
                </a:solidFill>
                <a:latin typeface="Libre Baskerville"/>
                <a:ea typeface="Libre Baskerville"/>
                <a:cs typeface="Libre Baskerville"/>
                <a:sym typeface="Libre Baskerville"/>
              </a:rPr>
              <a:t>Accessibility</a:t>
            </a:r>
            <a:endParaRPr sz="3600">
              <a:solidFill>
                <a:schemeClr val="accent6"/>
              </a:solidFill>
              <a:latin typeface="Libre Baskerville"/>
              <a:ea typeface="Libre Baskerville"/>
              <a:cs typeface="Libre Baskerville"/>
              <a:sym typeface="Libre Baskerville"/>
            </a:endParaRPr>
          </a:p>
        </p:txBody>
      </p:sp>
      <p:sp>
        <p:nvSpPr>
          <p:cNvPr id="611" name="Google Shape;611;p39"/>
          <p:cNvSpPr txBox="1"/>
          <p:nvPr/>
        </p:nvSpPr>
        <p:spPr>
          <a:xfrm>
            <a:off x="3162875" y="6792550"/>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900">
                <a:solidFill>
                  <a:schemeClr val="accent1"/>
                </a:solidFill>
                <a:latin typeface="Libre Baskerville"/>
                <a:ea typeface="Libre Baskerville"/>
                <a:cs typeface="Libre Baskerville"/>
                <a:sym typeface="Libre Baskerville"/>
              </a:rPr>
              <a:t>Pedestrian</a:t>
            </a:r>
            <a:r>
              <a:rPr lang="en-US" sz="2900">
                <a:solidFill>
                  <a:schemeClr val="accent1"/>
                </a:solidFill>
                <a:latin typeface="Libre Baskerville"/>
                <a:ea typeface="Libre Baskerville"/>
                <a:cs typeface="Libre Baskerville"/>
                <a:sym typeface="Libre Baskerville"/>
              </a:rPr>
              <a:t> Traffic</a:t>
            </a:r>
            <a:endParaRPr sz="2900">
              <a:solidFill>
                <a:schemeClr val="accent1"/>
              </a:solidFill>
              <a:latin typeface="Libre Baskerville"/>
              <a:ea typeface="Libre Baskerville"/>
              <a:cs typeface="Libre Baskerville"/>
              <a:sym typeface="Libre Baskerville"/>
            </a:endParaRPr>
          </a:p>
        </p:txBody>
      </p:sp>
      <p:sp>
        <p:nvSpPr>
          <p:cNvPr id="612" name="Google Shape;612;p39"/>
          <p:cNvSpPr txBox="1"/>
          <p:nvPr/>
        </p:nvSpPr>
        <p:spPr>
          <a:xfrm>
            <a:off x="3162875" y="83800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1"/>
                </a:solidFill>
                <a:latin typeface="Libre Baskerville"/>
                <a:ea typeface="Libre Baskerville"/>
                <a:cs typeface="Libre Baskerville"/>
                <a:sym typeface="Libre Baskerville"/>
              </a:rPr>
              <a:t>Boat Traffic</a:t>
            </a:r>
            <a:endParaRPr sz="3600">
              <a:solidFill>
                <a:schemeClr val="accent1"/>
              </a:solidFill>
              <a:latin typeface="Libre Baskerville"/>
              <a:ea typeface="Libre Baskerville"/>
              <a:cs typeface="Libre Baskerville"/>
              <a:sym typeface="Libre Baskerville"/>
            </a:endParaRPr>
          </a:p>
        </p:txBody>
      </p:sp>
      <p:sp>
        <p:nvSpPr>
          <p:cNvPr id="613" name="Google Shape;613;p39"/>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14" name="Google Shape;614;p39"/>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615" name="Google Shape;615;p39"/>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16" name="Google Shape;616;p39"/>
          <p:cNvSpPr/>
          <p:nvPr/>
        </p:nvSpPr>
        <p:spPr>
          <a:xfrm>
            <a:off x="6425400" y="635400"/>
            <a:ext cx="5437200" cy="10413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9"/>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Mobilities</a:t>
            </a:r>
            <a:endParaRPr sz="4700">
              <a:solidFill>
                <a:schemeClr val="dk1"/>
              </a:solidFill>
              <a:latin typeface="Libre Baskerville"/>
              <a:ea typeface="Libre Baskerville"/>
              <a:cs typeface="Libre Baskerville"/>
              <a:sym typeface="Libre Baskerville"/>
            </a:endParaRPr>
          </a:p>
        </p:txBody>
      </p:sp>
      <p:sp>
        <p:nvSpPr>
          <p:cNvPr id="618" name="Google Shape;618;p39"/>
          <p:cNvSpPr/>
          <p:nvPr/>
        </p:nvSpPr>
        <p:spPr>
          <a:xfrm>
            <a:off x="3162875" y="5049725"/>
            <a:ext cx="3515100" cy="8460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9" name="Google Shape;619;p39"/>
          <p:cNvPicPr preferRelativeResize="0"/>
          <p:nvPr/>
        </p:nvPicPr>
        <p:blipFill>
          <a:blip r:embed="rId3">
            <a:alphaModFix/>
          </a:blip>
          <a:stretch>
            <a:fillRect/>
          </a:stretch>
        </p:blipFill>
        <p:spPr>
          <a:xfrm>
            <a:off x="11048925" y="2076650"/>
            <a:ext cx="6170475" cy="7225251"/>
          </a:xfrm>
          <a:prstGeom prst="rect">
            <a:avLst/>
          </a:prstGeom>
          <a:noFill/>
          <a:ln cap="flat" cmpd="sng" w="19050">
            <a:solidFill>
              <a:schemeClr val="dk1"/>
            </a:solidFill>
            <a:prstDash val="solid"/>
            <a:round/>
            <a:headEnd len="sm" w="sm" type="none"/>
            <a:tailEnd len="sm" w="sm" type="none"/>
          </a:ln>
        </p:spPr>
      </p:pic>
      <p:pic>
        <p:nvPicPr>
          <p:cNvPr id="620" name="Google Shape;620;p39"/>
          <p:cNvPicPr preferRelativeResize="0"/>
          <p:nvPr/>
        </p:nvPicPr>
        <p:blipFill>
          <a:blip r:embed="rId4">
            <a:alphaModFix/>
          </a:blip>
          <a:stretch>
            <a:fillRect/>
          </a:stretch>
        </p:blipFill>
        <p:spPr>
          <a:xfrm>
            <a:off x="12913650" y="6792545"/>
            <a:ext cx="4844783" cy="2981405"/>
          </a:xfrm>
          <a:prstGeom prst="rect">
            <a:avLst/>
          </a:prstGeom>
          <a:noFill/>
          <a:ln cap="flat" cmpd="sng" w="19050">
            <a:solidFill>
              <a:schemeClr val="dk1"/>
            </a:solidFill>
            <a:prstDash val="solid"/>
            <a:round/>
            <a:headEnd len="sm" w="sm" type="none"/>
            <a:tailEnd len="sm" w="sm" type="none"/>
          </a:ln>
        </p:spPr>
      </p:pic>
      <p:pic>
        <p:nvPicPr>
          <p:cNvPr id="621" name="Google Shape;621;p39"/>
          <p:cNvPicPr preferRelativeResize="0"/>
          <p:nvPr/>
        </p:nvPicPr>
        <p:blipFill>
          <a:blip r:embed="rId5">
            <a:alphaModFix/>
          </a:blip>
          <a:stretch>
            <a:fillRect/>
          </a:stretch>
        </p:blipFill>
        <p:spPr>
          <a:xfrm>
            <a:off x="8330800" y="6320491"/>
            <a:ext cx="4472100" cy="2981400"/>
          </a:xfrm>
          <a:prstGeom prst="rect">
            <a:avLst/>
          </a:prstGeom>
          <a:noFill/>
          <a:ln cap="flat" cmpd="sng" w="19050">
            <a:solidFill>
              <a:schemeClr val="dk1"/>
            </a:solidFill>
            <a:prstDash val="solid"/>
            <a:round/>
            <a:headEnd len="sm" w="sm" type="none"/>
            <a:tailEnd len="sm" w="sm" type="none"/>
          </a:ln>
        </p:spPr>
      </p:pic>
      <p:pic>
        <p:nvPicPr>
          <p:cNvPr id="622" name="Google Shape;622;p39"/>
          <p:cNvPicPr preferRelativeResize="0"/>
          <p:nvPr/>
        </p:nvPicPr>
        <p:blipFill>
          <a:blip r:embed="rId6">
            <a:alphaModFix/>
          </a:blip>
          <a:stretch>
            <a:fillRect/>
          </a:stretch>
        </p:blipFill>
        <p:spPr>
          <a:xfrm>
            <a:off x="7089650" y="3218100"/>
            <a:ext cx="5079200" cy="2925539"/>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6" name="Shape 626"/>
        <p:cNvGrpSpPr/>
        <p:nvPr/>
      </p:nvGrpSpPr>
      <p:grpSpPr>
        <a:xfrm>
          <a:off x="0" y="0"/>
          <a:ext cx="0" cy="0"/>
          <a:chOff x="0" y="0"/>
          <a:chExt cx="0" cy="0"/>
        </a:xfrm>
      </p:grpSpPr>
      <p:sp>
        <p:nvSpPr>
          <p:cNvPr id="627" name="Google Shape;627;p40"/>
          <p:cNvSpPr/>
          <p:nvPr/>
        </p:nvSpPr>
        <p:spPr>
          <a:xfrm>
            <a:off x="10805113" y="5912125"/>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E1F3BD"/>
          </a:solidFill>
          <a:ln>
            <a:noFill/>
          </a:ln>
        </p:spPr>
      </p:sp>
      <p:sp>
        <p:nvSpPr>
          <p:cNvPr id="628" name="Google Shape;628;p40"/>
          <p:cNvSpPr/>
          <p:nvPr/>
        </p:nvSpPr>
        <p:spPr>
          <a:xfrm>
            <a:off x="10674238" y="1763513"/>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E1F3BD"/>
          </a:solidFill>
          <a:ln>
            <a:noFill/>
          </a:ln>
        </p:spPr>
      </p:sp>
      <p:sp>
        <p:nvSpPr>
          <p:cNvPr id="629" name="Google Shape;629;p40"/>
          <p:cNvSpPr/>
          <p:nvPr/>
        </p:nvSpPr>
        <p:spPr>
          <a:xfrm>
            <a:off x="3280450" y="5912125"/>
            <a:ext cx="4317507"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E1F3BD"/>
          </a:solidFill>
          <a:ln>
            <a:noFill/>
          </a:ln>
        </p:spPr>
      </p:sp>
      <p:sp>
        <p:nvSpPr>
          <p:cNvPr id="630" name="Google Shape;630;p40"/>
          <p:cNvSpPr/>
          <p:nvPr/>
        </p:nvSpPr>
        <p:spPr>
          <a:xfrm>
            <a:off x="6730925" y="3573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31" name="Google Shape;631;p40"/>
          <p:cNvSpPr/>
          <p:nvPr/>
        </p:nvSpPr>
        <p:spPr>
          <a:xfrm>
            <a:off x="3272538" y="1763513"/>
            <a:ext cx="4333322" cy="3639598"/>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rgbClr val="E1F3BD"/>
          </a:solidFill>
          <a:ln>
            <a:noFill/>
          </a:ln>
        </p:spPr>
      </p:sp>
      <p:sp>
        <p:nvSpPr>
          <p:cNvPr id="632" name="Google Shape;632;p40"/>
          <p:cNvSpPr txBox="1"/>
          <p:nvPr/>
        </p:nvSpPr>
        <p:spPr>
          <a:xfrm>
            <a:off x="519100" y="439325"/>
            <a:ext cx="17559600" cy="10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500">
                <a:solidFill>
                  <a:schemeClr val="dk1"/>
                </a:solidFill>
                <a:latin typeface="Libre Baskerville"/>
                <a:ea typeface="Libre Baskerville"/>
                <a:cs typeface="Libre Baskerville"/>
                <a:sym typeface="Libre Baskerville"/>
              </a:rPr>
              <a:t>Environmental</a:t>
            </a:r>
            <a:r>
              <a:rPr lang="en-US" sz="6500">
                <a:solidFill>
                  <a:schemeClr val="dk1"/>
                </a:solidFill>
                <a:latin typeface="Libre Baskerville"/>
                <a:ea typeface="Libre Baskerville"/>
                <a:cs typeface="Libre Baskerville"/>
                <a:sym typeface="Libre Baskerville"/>
              </a:rPr>
              <a:t> Topics</a:t>
            </a:r>
            <a:endParaRPr>
              <a:solidFill>
                <a:schemeClr val="dk1"/>
              </a:solidFill>
            </a:endParaRPr>
          </a:p>
        </p:txBody>
      </p:sp>
      <p:sp>
        <p:nvSpPr>
          <p:cNvPr id="633" name="Google Shape;633;p40"/>
          <p:cNvSpPr txBox="1"/>
          <p:nvPr/>
        </p:nvSpPr>
        <p:spPr>
          <a:xfrm>
            <a:off x="4102430" y="3159603"/>
            <a:ext cx="27513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SzPts val="1100"/>
              <a:buNone/>
            </a:pPr>
            <a:r>
              <a:rPr b="1" lang="en-US" sz="3500">
                <a:solidFill>
                  <a:schemeClr val="dk1"/>
                </a:solidFill>
                <a:latin typeface="Libre Franklin"/>
                <a:ea typeface="Libre Franklin"/>
                <a:cs typeface="Libre Franklin"/>
                <a:sym typeface="Libre Franklin"/>
              </a:rPr>
              <a:t>Ecosystem </a:t>
            </a:r>
            <a:endParaRPr b="1" sz="3500">
              <a:solidFill>
                <a:schemeClr val="dk1"/>
              </a:solidFill>
              <a:latin typeface="Libre Franklin"/>
              <a:ea typeface="Libre Franklin"/>
              <a:cs typeface="Libre Franklin"/>
              <a:sym typeface="Libre Franklin"/>
            </a:endParaRPr>
          </a:p>
        </p:txBody>
      </p:sp>
      <p:sp>
        <p:nvSpPr>
          <p:cNvPr id="634" name="Google Shape;634;p40"/>
          <p:cNvSpPr txBox="1"/>
          <p:nvPr/>
        </p:nvSpPr>
        <p:spPr>
          <a:xfrm>
            <a:off x="11226003" y="3159606"/>
            <a:ext cx="31848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Energy</a:t>
            </a:r>
            <a:endParaRPr sz="3500">
              <a:solidFill>
                <a:schemeClr val="dk1"/>
              </a:solidFill>
            </a:endParaRPr>
          </a:p>
        </p:txBody>
      </p:sp>
      <p:sp>
        <p:nvSpPr>
          <p:cNvPr id="635" name="Google Shape;635;p40"/>
          <p:cNvSpPr txBox="1"/>
          <p:nvPr/>
        </p:nvSpPr>
        <p:spPr>
          <a:xfrm>
            <a:off x="11565235" y="7244708"/>
            <a:ext cx="2813100" cy="5388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Pollution</a:t>
            </a:r>
            <a:endParaRPr sz="3500">
              <a:solidFill>
                <a:schemeClr val="dk1"/>
              </a:solidFill>
            </a:endParaRPr>
          </a:p>
        </p:txBody>
      </p:sp>
      <p:sp>
        <p:nvSpPr>
          <p:cNvPr id="636" name="Google Shape;636;p40"/>
          <p:cNvSpPr txBox="1"/>
          <p:nvPr/>
        </p:nvSpPr>
        <p:spPr>
          <a:xfrm>
            <a:off x="4102423" y="6921607"/>
            <a:ext cx="2751300" cy="11850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lang="en-US" sz="3500">
                <a:solidFill>
                  <a:schemeClr val="dk1"/>
                </a:solidFill>
                <a:latin typeface="Libre Franklin"/>
                <a:ea typeface="Libre Franklin"/>
                <a:cs typeface="Libre Franklin"/>
                <a:sym typeface="Libre Franklin"/>
              </a:rPr>
              <a:t>Agriculture &amp; Greenery</a:t>
            </a:r>
            <a:endParaRPr b="1" sz="3500">
              <a:solidFill>
                <a:schemeClr val="dk1"/>
              </a:solidFill>
              <a:latin typeface="Libre Franklin"/>
              <a:ea typeface="Libre Franklin"/>
              <a:cs typeface="Libre Franklin"/>
              <a:sym typeface="Libre Franklin"/>
            </a:endParaRPr>
          </a:p>
        </p:txBody>
      </p:sp>
      <p:sp>
        <p:nvSpPr>
          <p:cNvPr id="637" name="Google Shape;637;p40"/>
          <p:cNvSpPr txBox="1"/>
          <p:nvPr/>
        </p:nvSpPr>
        <p:spPr>
          <a:xfrm>
            <a:off x="7461262" y="5343075"/>
            <a:ext cx="3386400" cy="6291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3788" u="none" cap="none" strike="noStrike">
                <a:solidFill>
                  <a:srgbClr val="FFFFFF"/>
                </a:solidFill>
                <a:latin typeface="Libre Franklin"/>
                <a:ea typeface="Libre Franklin"/>
                <a:cs typeface="Libre Franklin"/>
                <a:sym typeface="Libre Franklin"/>
              </a:rPr>
              <a:t> </a:t>
            </a:r>
            <a:r>
              <a:rPr b="1" lang="en-US" sz="4088">
                <a:solidFill>
                  <a:srgbClr val="FFFFFF"/>
                </a:solidFill>
                <a:latin typeface="Libre Franklin"/>
                <a:ea typeface="Libre Franklin"/>
                <a:cs typeface="Libre Franklin"/>
                <a:sym typeface="Libre Franklin"/>
              </a:rPr>
              <a:t>Environment</a:t>
            </a:r>
            <a:endParaRPr sz="3300"/>
          </a:p>
        </p:txBody>
      </p:sp>
      <p:sp>
        <p:nvSpPr>
          <p:cNvPr id="638" name="Google Shape;638;p40"/>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39" name="Google Shape;639;p40"/>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40" name="Google Shape;640;p40"/>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pic>
        <p:nvPicPr>
          <p:cNvPr id="641" name="Google Shape;641;p40"/>
          <p:cNvPicPr preferRelativeResize="0"/>
          <p:nvPr/>
        </p:nvPicPr>
        <p:blipFill rotWithShape="1">
          <a:blip r:embed="rId3">
            <a:alphaModFix/>
          </a:blip>
          <a:srcRect b="0" l="961" r="951" t="0"/>
          <a:stretch/>
        </p:blipFill>
        <p:spPr>
          <a:xfrm>
            <a:off x="-192450" y="3789766"/>
            <a:ext cx="4164000" cy="3570900"/>
          </a:xfrm>
          <a:prstGeom prst="hexagon">
            <a:avLst>
              <a:gd fmla="val 28494" name="adj"/>
              <a:gd fmla="val 115470" name="vf"/>
            </a:avLst>
          </a:prstGeom>
          <a:noFill/>
          <a:ln>
            <a:noFill/>
          </a:ln>
        </p:spPr>
      </p:pic>
      <p:pic>
        <p:nvPicPr>
          <p:cNvPr id="642" name="Google Shape;642;p40"/>
          <p:cNvPicPr preferRelativeResize="0"/>
          <p:nvPr/>
        </p:nvPicPr>
        <p:blipFill rotWithShape="1">
          <a:blip r:embed="rId4">
            <a:alphaModFix/>
          </a:blip>
          <a:srcRect b="0" l="10967" r="10967" t="0"/>
          <a:stretch/>
        </p:blipFill>
        <p:spPr>
          <a:xfrm>
            <a:off x="7062000" y="8191291"/>
            <a:ext cx="4164000" cy="3570900"/>
          </a:xfrm>
          <a:prstGeom prst="hexagon">
            <a:avLst>
              <a:gd fmla="val 28494" name="adj"/>
              <a:gd fmla="val 115470" name="vf"/>
            </a:avLst>
          </a:prstGeom>
          <a:noFill/>
          <a:ln>
            <a:noFill/>
          </a:ln>
        </p:spPr>
      </p:pic>
      <p:pic>
        <p:nvPicPr>
          <p:cNvPr id="643" name="Google Shape;643;p40"/>
          <p:cNvPicPr preferRelativeResize="0"/>
          <p:nvPr/>
        </p:nvPicPr>
        <p:blipFill rotWithShape="1">
          <a:blip r:embed="rId5">
            <a:alphaModFix/>
          </a:blip>
          <a:srcRect b="0" l="15999" r="16005" t="0"/>
          <a:stretch/>
        </p:blipFill>
        <p:spPr>
          <a:xfrm>
            <a:off x="14337375" y="3872166"/>
            <a:ext cx="4164000" cy="3570900"/>
          </a:xfrm>
          <a:prstGeom prst="hexagon">
            <a:avLst>
              <a:gd fmla="val 28494" name="adj"/>
              <a:gd fmla="val 115470" name="vf"/>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47" name="Shape 647"/>
        <p:cNvGrpSpPr/>
        <p:nvPr/>
      </p:nvGrpSpPr>
      <p:grpSpPr>
        <a:xfrm>
          <a:off x="0" y="0"/>
          <a:ext cx="0" cy="0"/>
          <a:chOff x="0" y="0"/>
          <a:chExt cx="0" cy="0"/>
        </a:xfrm>
      </p:grpSpPr>
      <p:sp>
        <p:nvSpPr>
          <p:cNvPr id="648" name="Google Shape;648;p41"/>
          <p:cNvSpPr/>
          <p:nvPr/>
        </p:nvSpPr>
        <p:spPr>
          <a:xfrm>
            <a:off x="3162875" y="504972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1"/>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50" name="Google Shape;650;p41"/>
          <p:cNvSpPr txBox="1"/>
          <p:nvPr/>
        </p:nvSpPr>
        <p:spPr>
          <a:xfrm>
            <a:off x="-556050" y="9225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300">
                <a:solidFill>
                  <a:schemeClr val="lt1"/>
                </a:solidFill>
                <a:latin typeface="Libre Baskerville"/>
                <a:ea typeface="Libre Baskerville"/>
                <a:cs typeface="Libre Baskerville"/>
                <a:sym typeface="Libre Baskerville"/>
              </a:rPr>
              <a:t>Environment</a:t>
            </a:r>
            <a:endParaRPr sz="3500">
              <a:solidFill>
                <a:schemeClr val="lt1"/>
              </a:solidFill>
              <a:latin typeface="Libre Baskerville"/>
              <a:ea typeface="Libre Baskerville"/>
              <a:cs typeface="Libre Baskerville"/>
              <a:sym typeface="Libre Baskerville"/>
            </a:endParaRPr>
          </a:p>
        </p:txBody>
      </p:sp>
      <p:sp>
        <p:nvSpPr>
          <p:cNvPr id="651" name="Google Shape;651;p41"/>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52" name="Google Shape;652;p41"/>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53" name="Google Shape;653;p41"/>
          <p:cNvSpPr/>
          <p:nvPr/>
        </p:nvSpPr>
        <p:spPr>
          <a:xfrm>
            <a:off x="1438562" y="81737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54" name="Google Shape;654;p41"/>
          <p:cNvSpPr/>
          <p:nvPr/>
        </p:nvSpPr>
        <p:spPr>
          <a:xfrm>
            <a:off x="3162875" y="668227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1"/>
          <p:cNvSpPr/>
          <p:nvPr/>
        </p:nvSpPr>
        <p:spPr>
          <a:xfrm>
            <a:off x="3162875" y="831482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1"/>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3"/>
                </a:solidFill>
                <a:latin typeface="Libre Baskerville"/>
                <a:ea typeface="Libre Baskerville"/>
                <a:cs typeface="Libre Baskerville"/>
                <a:sym typeface="Libre Baskerville"/>
              </a:rPr>
              <a:t>Lagoon</a:t>
            </a:r>
            <a:endParaRPr sz="3600">
              <a:solidFill>
                <a:schemeClr val="accent3"/>
              </a:solidFill>
              <a:latin typeface="Libre Baskerville"/>
              <a:ea typeface="Libre Baskerville"/>
              <a:cs typeface="Libre Baskerville"/>
              <a:sym typeface="Libre Baskerville"/>
            </a:endParaRPr>
          </a:p>
        </p:txBody>
      </p:sp>
      <p:sp>
        <p:nvSpPr>
          <p:cNvPr id="657" name="Google Shape;657;p41"/>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500">
                <a:solidFill>
                  <a:schemeClr val="accent3"/>
                </a:solidFill>
                <a:latin typeface="Libre Baskerville"/>
                <a:ea typeface="Libre Baskerville"/>
                <a:cs typeface="Libre Baskerville"/>
                <a:sym typeface="Libre Baskerville"/>
              </a:rPr>
              <a:t>Native Species</a:t>
            </a:r>
            <a:endParaRPr sz="3500">
              <a:solidFill>
                <a:schemeClr val="accent3"/>
              </a:solidFill>
              <a:latin typeface="Libre Baskerville"/>
              <a:ea typeface="Libre Baskerville"/>
              <a:cs typeface="Libre Baskerville"/>
              <a:sym typeface="Libre Baskerville"/>
            </a:endParaRPr>
          </a:p>
        </p:txBody>
      </p:sp>
      <p:sp>
        <p:nvSpPr>
          <p:cNvPr id="658" name="Google Shape;658;p41"/>
          <p:cNvSpPr txBox="1"/>
          <p:nvPr/>
        </p:nvSpPr>
        <p:spPr>
          <a:xfrm>
            <a:off x="3162875" y="83800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3"/>
                </a:solidFill>
                <a:latin typeface="Libre Baskerville"/>
                <a:ea typeface="Libre Baskerville"/>
                <a:cs typeface="Libre Baskerville"/>
                <a:sym typeface="Libre Baskerville"/>
              </a:rPr>
              <a:t>Conservation</a:t>
            </a:r>
            <a:endParaRPr sz="3600">
              <a:solidFill>
                <a:schemeClr val="accent3"/>
              </a:solidFill>
              <a:latin typeface="Libre Baskerville"/>
              <a:ea typeface="Libre Baskerville"/>
              <a:cs typeface="Libre Baskerville"/>
              <a:sym typeface="Libre Baskerville"/>
            </a:endParaRPr>
          </a:p>
        </p:txBody>
      </p:sp>
      <p:sp>
        <p:nvSpPr>
          <p:cNvPr id="659" name="Google Shape;659;p41"/>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60" name="Google Shape;660;p41"/>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661" name="Google Shape;661;p41"/>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62" name="Google Shape;662;p41"/>
          <p:cNvSpPr/>
          <p:nvPr/>
        </p:nvSpPr>
        <p:spPr>
          <a:xfrm>
            <a:off x="6425400" y="635400"/>
            <a:ext cx="5437200" cy="10413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1"/>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Ecosystem</a:t>
            </a:r>
            <a:endParaRPr sz="4700">
              <a:solidFill>
                <a:schemeClr val="dk1"/>
              </a:solidFill>
              <a:latin typeface="Libre Baskerville"/>
              <a:ea typeface="Libre Baskerville"/>
              <a:cs typeface="Libre Baskerville"/>
              <a:sym typeface="Libre Baskerville"/>
            </a:endParaRPr>
          </a:p>
        </p:txBody>
      </p:sp>
      <p:pic>
        <p:nvPicPr>
          <p:cNvPr id="664" name="Google Shape;664;p41"/>
          <p:cNvPicPr preferRelativeResize="0"/>
          <p:nvPr/>
        </p:nvPicPr>
        <p:blipFill>
          <a:blip r:embed="rId3">
            <a:alphaModFix/>
          </a:blip>
          <a:stretch>
            <a:fillRect/>
          </a:stretch>
        </p:blipFill>
        <p:spPr>
          <a:xfrm>
            <a:off x="11693578" y="2266675"/>
            <a:ext cx="5117923" cy="6553199"/>
          </a:xfrm>
          <a:prstGeom prst="rect">
            <a:avLst/>
          </a:prstGeom>
          <a:noFill/>
          <a:ln cap="flat" cmpd="sng" w="19050">
            <a:solidFill>
              <a:schemeClr val="dk1"/>
            </a:solidFill>
            <a:prstDash val="solid"/>
            <a:round/>
            <a:headEnd len="sm" w="sm" type="none"/>
            <a:tailEnd len="sm" w="sm" type="none"/>
          </a:ln>
        </p:spPr>
      </p:pic>
      <p:pic>
        <p:nvPicPr>
          <p:cNvPr id="665" name="Google Shape;665;p41"/>
          <p:cNvPicPr preferRelativeResize="0"/>
          <p:nvPr/>
        </p:nvPicPr>
        <p:blipFill>
          <a:blip r:embed="rId4">
            <a:alphaModFix/>
          </a:blip>
          <a:stretch>
            <a:fillRect/>
          </a:stretch>
        </p:blipFill>
        <p:spPr>
          <a:xfrm>
            <a:off x="8372950" y="3717550"/>
            <a:ext cx="4074649" cy="3951800"/>
          </a:xfrm>
          <a:prstGeom prst="rect">
            <a:avLst/>
          </a:prstGeom>
          <a:noFill/>
          <a:ln cap="flat" cmpd="sng" w="19050">
            <a:solidFill>
              <a:schemeClr val="dk1"/>
            </a:solidFill>
            <a:prstDash val="solid"/>
            <a:round/>
            <a:headEnd len="sm" w="sm" type="none"/>
            <a:tailEnd len="sm" w="sm" type="none"/>
          </a:ln>
        </p:spPr>
      </p:pic>
      <p:pic>
        <p:nvPicPr>
          <p:cNvPr id="666" name="Google Shape;666;p41"/>
          <p:cNvPicPr preferRelativeResize="0"/>
          <p:nvPr/>
        </p:nvPicPr>
        <p:blipFill>
          <a:blip r:embed="rId5">
            <a:alphaModFix/>
          </a:blip>
          <a:stretch>
            <a:fillRect/>
          </a:stretch>
        </p:blipFill>
        <p:spPr>
          <a:xfrm>
            <a:off x="11308700" y="6036800"/>
            <a:ext cx="4580726" cy="3435548"/>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6" name="Shape 106"/>
        <p:cNvGrpSpPr/>
        <p:nvPr/>
      </p:nvGrpSpPr>
      <p:grpSpPr>
        <a:xfrm>
          <a:off x="0" y="0"/>
          <a:ext cx="0" cy="0"/>
          <a:chOff x="0" y="0"/>
          <a:chExt cx="0" cy="0"/>
        </a:xfrm>
      </p:grpSpPr>
      <p:sp>
        <p:nvSpPr>
          <p:cNvPr id="107" name="Google Shape;107;p15"/>
          <p:cNvSpPr/>
          <p:nvPr/>
        </p:nvSpPr>
        <p:spPr>
          <a:xfrm rot="-5400000">
            <a:off x="6277157" y="-6061730"/>
            <a:ext cx="2631873" cy="15186187"/>
          </a:xfrm>
          <a:custGeom>
            <a:rect b="b" l="l" r="r" t="t"/>
            <a:pathLst>
              <a:path extrusionOk="0" h="786951" w="525324">
                <a:moveTo>
                  <a:pt x="525324" y="0"/>
                </a:moveTo>
                <a:lnTo>
                  <a:pt x="525324" y="672651"/>
                </a:lnTo>
                <a:lnTo>
                  <a:pt x="262662" y="786951"/>
                </a:lnTo>
                <a:lnTo>
                  <a:pt x="0" y="672651"/>
                </a:lnTo>
                <a:lnTo>
                  <a:pt x="0" y="0"/>
                </a:lnTo>
                <a:lnTo>
                  <a:pt x="525324" y="0"/>
                </a:lnTo>
                <a:close/>
              </a:path>
            </a:pathLst>
          </a:custGeom>
          <a:solidFill>
            <a:schemeClr val="accent1"/>
          </a:solidFill>
          <a:ln>
            <a:noFill/>
          </a:ln>
        </p:spPr>
      </p:sp>
      <p:sp>
        <p:nvSpPr>
          <p:cNvPr id="108" name="Google Shape;108;p15"/>
          <p:cNvSpPr txBox="1"/>
          <p:nvPr/>
        </p:nvSpPr>
        <p:spPr>
          <a:xfrm>
            <a:off x="1028700" y="954163"/>
            <a:ext cx="113844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500">
                <a:solidFill>
                  <a:srgbClr val="FFFFFF"/>
                </a:solidFill>
                <a:latin typeface="Libre Baskerville"/>
                <a:ea typeface="Libre Baskerville"/>
                <a:cs typeface="Libre Baskerville"/>
                <a:sym typeface="Libre Baskerville"/>
              </a:rPr>
              <a:t>Anniversary </a:t>
            </a:r>
            <a:r>
              <a:rPr lang="en-US" sz="7500">
                <a:solidFill>
                  <a:srgbClr val="FFFFFF"/>
                </a:solidFill>
                <a:latin typeface="Libre Baskerville"/>
                <a:ea typeface="Libre Baskerville"/>
                <a:cs typeface="Libre Baskerville"/>
                <a:sym typeface="Libre Baskerville"/>
              </a:rPr>
              <a:t>Projects</a:t>
            </a:r>
            <a:endParaRPr/>
          </a:p>
        </p:txBody>
      </p:sp>
      <p:sp>
        <p:nvSpPr>
          <p:cNvPr id="109" name="Google Shape;109;p15"/>
          <p:cNvSpPr txBox="1"/>
          <p:nvPr/>
        </p:nvSpPr>
        <p:spPr>
          <a:xfrm>
            <a:off x="660275" y="4012075"/>
            <a:ext cx="10519500" cy="24627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lang="en-US" sz="3200">
                <a:solidFill>
                  <a:srgbClr val="595959"/>
                </a:solidFill>
                <a:latin typeface="Libre Baskerville"/>
                <a:ea typeface="Libre Baskerville"/>
                <a:cs typeface="Libre Baskerville"/>
                <a:sym typeface="Libre Baskerville"/>
              </a:rPr>
              <a:t>Every 5 years there is an </a:t>
            </a:r>
            <a:r>
              <a:rPr lang="en-US" sz="3200">
                <a:solidFill>
                  <a:srgbClr val="595959"/>
                </a:solidFill>
                <a:latin typeface="Libre Baskerville"/>
                <a:ea typeface="Libre Baskerville"/>
                <a:cs typeface="Libre Baskerville"/>
                <a:sym typeface="Libre Baskerville"/>
              </a:rPr>
              <a:t>Anniversary</a:t>
            </a:r>
            <a:r>
              <a:rPr lang="en-US" sz="3200">
                <a:solidFill>
                  <a:srgbClr val="595959"/>
                </a:solidFill>
                <a:latin typeface="Libre Baskerville"/>
                <a:ea typeface="Libre Baskerville"/>
                <a:cs typeface="Libre Baskerville"/>
                <a:sym typeface="Libre Baskerville"/>
              </a:rPr>
              <a:t> Project</a:t>
            </a:r>
            <a:endParaRPr sz="3200">
              <a:solidFill>
                <a:srgbClr val="595959"/>
              </a:solidFill>
              <a:latin typeface="Libre Baskerville"/>
              <a:ea typeface="Libre Baskerville"/>
              <a:cs typeface="Libre Baskerville"/>
              <a:sym typeface="Libre Baskerville"/>
            </a:endParaRPr>
          </a:p>
          <a:p>
            <a:pPr indent="-431800" lvl="0" marL="457200" marR="0" rtl="0" algn="l">
              <a:lnSpc>
                <a:spcPct val="200000"/>
              </a:lnSpc>
              <a:spcBef>
                <a:spcPts val="0"/>
              </a:spcBef>
              <a:spcAft>
                <a:spcPts val="0"/>
              </a:spcAft>
              <a:buClr>
                <a:srgbClr val="595959"/>
              </a:buClr>
              <a:buSzPts val="3200"/>
              <a:buFont typeface="Libre Baskerville"/>
              <a:buChar char="●"/>
            </a:pPr>
            <a:r>
              <a:rPr lang="en-US" sz="3200">
                <a:solidFill>
                  <a:srgbClr val="595959"/>
                </a:solidFill>
                <a:latin typeface="Libre Baskerville"/>
                <a:ea typeface="Libre Baskerville"/>
                <a:cs typeface="Libre Baskerville"/>
                <a:sym typeface="Libre Baskerville"/>
              </a:rPr>
              <a:t>30th made the previous VPC website</a:t>
            </a:r>
            <a:endParaRPr sz="3200">
              <a:solidFill>
                <a:srgbClr val="595959"/>
              </a:solidFill>
              <a:latin typeface="Libre Baskerville"/>
              <a:ea typeface="Libre Baskerville"/>
              <a:cs typeface="Libre Baskerville"/>
              <a:sym typeface="Libre Baskerville"/>
            </a:endParaRPr>
          </a:p>
          <a:p>
            <a:pPr indent="-431800" lvl="0" marL="457200" marR="0" rtl="0" algn="l">
              <a:lnSpc>
                <a:spcPct val="200000"/>
              </a:lnSpc>
              <a:spcBef>
                <a:spcPts val="0"/>
              </a:spcBef>
              <a:spcAft>
                <a:spcPts val="0"/>
              </a:spcAft>
              <a:buClr>
                <a:srgbClr val="595959"/>
              </a:buClr>
              <a:buSzPts val="3200"/>
              <a:buFont typeface="Libre Baskerville"/>
              <a:buChar char="●"/>
            </a:pPr>
            <a:r>
              <a:rPr lang="en-US" sz="3200">
                <a:solidFill>
                  <a:srgbClr val="595959"/>
                </a:solidFill>
                <a:latin typeface="Libre Baskerville"/>
                <a:ea typeface="Libre Baskerville"/>
                <a:cs typeface="Libre Baskerville"/>
                <a:sym typeface="Libre Baskerville"/>
              </a:rPr>
              <a:t>Winter 2022 team provided the foundation</a:t>
            </a:r>
            <a:endParaRPr sz="3200">
              <a:solidFill>
                <a:srgbClr val="595959"/>
              </a:solidFill>
              <a:latin typeface="Libre Baskerville"/>
              <a:ea typeface="Libre Baskerville"/>
              <a:cs typeface="Libre Baskerville"/>
              <a:sym typeface="Libre Baskerville"/>
            </a:endParaRPr>
          </a:p>
        </p:txBody>
      </p:sp>
      <p:sp>
        <p:nvSpPr>
          <p:cNvPr id="110" name="Google Shape;110;p15"/>
          <p:cNvSpPr/>
          <p:nvPr/>
        </p:nvSpPr>
        <p:spPr>
          <a:xfrm>
            <a:off x="14696150" y="1813600"/>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111" name="Google Shape;111;p15"/>
          <p:cNvSpPr/>
          <p:nvPr/>
        </p:nvSpPr>
        <p:spPr>
          <a:xfrm>
            <a:off x="11271800" y="3649375"/>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12" name="Google Shape;112;p15"/>
          <p:cNvSpPr/>
          <p:nvPr/>
        </p:nvSpPr>
        <p:spPr>
          <a:xfrm>
            <a:off x="14696150" y="5621700"/>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113" name="Google Shape;113;p15"/>
          <p:cNvSpPr/>
          <p:nvPr/>
        </p:nvSpPr>
        <p:spPr>
          <a:xfrm>
            <a:off x="11179625" y="7415350"/>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pic>
        <p:nvPicPr>
          <p:cNvPr id="114" name="Google Shape;114;p15"/>
          <p:cNvPicPr preferRelativeResize="0"/>
          <p:nvPr/>
        </p:nvPicPr>
        <p:blipFill rotWithShape="1">
          <a:blip r:embed="rId3">
            <a:alphaModFix/>
          </a:blip>
          <a:srcRect b="0" l="11507" r="11515" t="0"/>
          <a:stretch/>
        </p:blipFill>
        <p:spPr>
          <a:xfrm>
            <a:off x="11271874" y="3559261"/>
            <a:ext cx="4333200" cy="3752700"/>
          </a:xfrm>
          <a:prstGeom prst="hexagon">
            <a:avLst>
              <a:gd fmla="val 28698" name="adj"/>
              <a:gd fmla="val 115470" name="vf"/>
            </a:avLst>
          </a:prstGeom>
          <a:noFill/>
          <a:ln>
            <a:noFill/>
          </a:ln>
        </p:spPr>
      </p:pic>
      <p:pic>
        <p:nvPicPr>
          <p:cNvPr id="115" name="Google Shape;115;p15"/>
          <p:cNvPicPr preferRelativeResize="0"/>
          <p:nvPr/>
        </p:nvPicPr>
        <p:blipFill rotWithShape="1">
          <a:blip r:embed="rId4">
            <a:alphaModFix/>
          </a:blip>
          <a:srcRect b="0" l="11507" r="11515" t="0"/>
          <a:stretch/>
        </p:blipFill>
        <p:spPr>
          <a:xfrm>
            <a:off x="14696224" y="5531586"/>
            <a:ext cx="4333200" cy="3752700"/>
          </a:xfrm>
          <a:prstGeom prst="hexagon">
            <a:avLst>
              <a:gd fmla="val 28698" name="adj"/>
              <a:gd fmla="val 115470" name="vf"/>
            </a:avLst>
          </a:prstGeom>
          <a:noFill/>
          <a:ln>
            <a:noFill/>
          </a:ln>
        </p:spPr>
      </p:pic>
      <p:sp>
        <p:nvSpPr>
          <p:cNvPr id="116" name="Google Shape;116;p15"/>
          <p:cNvSpPr txBox="1"/>
          <p:nvPr/>
        </p:nvSpPr>
        <p:spPr>
          <a:xfrm>
            <a:off x="660275" y="7000825"/>
            <a:ext cx="9644100" cy="19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rgbClr val="595959"/>
                </a:solidFill>
                <a:latin typeface="Libre Baskerville"/>
                <a:ea typeface="Libre Baskerville"/>
                <a:cs typeface="Libre Baskerville"/>
                <a:sym typeface="Libre Baskerville"/>
              </a:rPr>
              <a:t>Our project is next in a line of many to come over the next few years. </a:t>
            </a:r>
            <a:endParaRPr sz="3200">
              <a:solidFill>
                <a:srgbClr val="595959"/>
              </a:solidFill>
              <a:latin typeface="Libre Baskerville"/>
              <a:ea typeface="Libre Baskerville"/>
              <a:cs typeface="Libre Baskerville"/>
              <a:sym typeface="Libre Baskervill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0" name="Shape 670"/>
        <p:cNvGrpSpPr/>
        <p:nvPr/>
      </p:nvGrpSpPr>
      <p:grpSpPr>
        <a:xfrm>
          <a:off x="0" y="0"/>
          <a:ext cx="0" cy="0"/>
          <a:chOff x="0" y="0"/>
          <a:chExt cx="0" cy="0"/>
        </a:xfrm>
      </p:grpSpPr>
      <p:sp>
        <p:nvSpPr>
          <p:cNvPr id="671" name="Google Shape;671;p42"/>
          <p:cNvSpPr/>
          <p:nvPr/>
        </p:nvSpPr>
        <p:spPr>
          <a:xfrm>
            <a:off x="3162875" y="504972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2"/>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73" name="Google Shape;673;p42"/>
          <p:cNvSpPr txBox="1"/>
          <p:nvPr/>
        </p:nvSpPr>
        <p:spPr>
          <a:xfrm>
            <a:off x="-556050" y="9225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300">
                <a:solidFill>
                  <a:schemeClr val="lt1"/>
                </a:solidFill>
                <a:latin typeface="Libre Baskerville"/>
                <a:ea typeface="Libre Baskerville"/>
                <a:cs typeface="Libre Baskerville"/>
                <a:sym typeface="Libre Baskerville"/>
              </a:rPr>
              <a:t>Environment</a:t>
            </a:r>
            <a:endParaRPr sz="3500">
              <a:solidFill>
                <a:schemeClr val="lt1"/>
              </a:solidFill>
              <a:latin typeface="Libre Baskerville"/>
              <a:ea typeface="Libre Baskerville"/>
              <a:cs typeface="Libre Baskerville"/>
              <a:sym typeface="Libre Baskerville"/>
            </a:endParaRPr>
          </a:p>
        </p:txBody>
      </p:sp>
      <p:sp>
        <p:nvSpPr>
          <p:cNvPr id="674" name="Google Shape;674;p42"/>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75" name="Google Shape;675;p42"/>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76" name="Google Shape;676;p42"/>
          <p:cNvSpPr/>
          <p:nvPr/>
        </p:nvSpPr>
        <p:spPr>
          <a:xfrm>
            <a:off x="3162875" y="668227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2"/>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3"/>
                </a:solidFill>
                <a:latin typeface="Libre Baskerville"/>
                <a:ea typeface="Libre Baskerville"/>
                <a:cs typeface="Libre Baskerville"/>
                <a:sym typeface="Libre Baskerville"/>
              </a:rPr>
              <a:t>Clean Energy</a:t>
            </a:r>
            <a:endParaRPr sz="3600">
              <a:solidFill>
                <a:schemeClr val="accent3"/>
              </a:solidFill>
              <a:latin typeface="Libre Baskerville"/>
              <a:ea typeface="Libre Baskerville"/>
              <a:cs typeface="Libre Baskerville"/>
              <a:sym typeface="Libre Baskerville"/>
            </a:endParaRPr>
          </a:p>
        </p:txBody>
      </p:sp>
      <p:sp>
        <p:nvSpPr>
          <p:cNvPr id="678" name="Google Shape;678;p42"/>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3"/>
                </a:solidFill>
                <a:latin typeface="Libre Baskerville"/>
                <a:ea typeface="Libre Baskerville"/>
                <a:cs typeface="Libre Baskerville"/>
                <a:sym typeface="Libre Baskerville"/>
              </a:rPr>
              <a:t>Solar Power</a:t>
            </a:r>
            <a:endParaRPr sz="3600">
              <a:solidFill>
                <a:schemeClr val="accent3"/>
              </a:solidFill>
              <a:latin typeface="Libre Baskerville"/>
              <a:ea typeface="Libre Baskerville"/>
              <a:cs typeface="Libre Baskerville"/>
              <a:sym typeface="Libre Baskerville"/>
            </a:endParaRPr>
          </a:p>
        </p:txBody>
      </p:sp>
      <p:sp>
        <p:nvSpPr>
          <p:cNvPr id="679" name="Google Shape;679;p42"/>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80" name="Google Shape;680;p42"/>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681" name="Google Shape;681;p42"/>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82" name="Google Shape;682;p42"/>
          <p:cNvSpPr/>
          <p:nvPr/>
        </p:nvSpPr>
        <p:spPr>
          <a:xfrm>
            <a:off x="6425400" y="635400"/>
            <a:ext cx="5437200" cy="10413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2"/>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Energy</a:t>
            </a:r>
            <a:endParaRPr sz="4700">
              <a:solidFill>
                <a:schemeClr val="dk1"/>
              </a:solidFill>
              <a:latin typeface="Libre Baskerville"/>
              <a:ea typeface="Libre Baskerville"/>
              <a:cs typeface="Libre Baskerville"/>
              <a:sym typeface="Libre Baskerville"/>
            </a:endParaRPr>
          </a:p>
        </p:txBody>
      </p:sp>
      <p:pic>
        <p:nvPicPr>
          <p:cNvPr id="684" name="Google Shape;684;p42"/>
          <p:cNvPicPr preferRelativeResize="0"/>
          <p:nvPr/>
        </p:nvPicPr>
        <p:blipFill>
          <a:blip r:embed="rId3">
            <a:alphaModFix/>
          </a:blip>
          <a:stretch>
            <a:fillRect/>
          </a:stretch>
        </p:blipFill>
        <p:spPr>
          <a:xfrm>
            <a:off x="11490600" y="2417375"/>
            <a:ext cx="5437199" cy="7089675"/>
          </a:xfrm>
          <a:prstGeom prst="rect">
            <a:avLst/>
          </a:prstGeom>
          <a:noFill/>
          <a:ln cap="flat" cmpd="sng" w="19050">
            <a:solidFill>
              <a:schemeClr val="dk1"/>
            </a:solidFill>
            <a:prstDash val="solid"/>
            <a:round/>
            <a:headEnd len="sm" w="sm" type="none"/>
            <a:tailEnd len="sm" w="sm" type="none"/>
          </a:ln>
        </p:spPr>
      </p:pic>
      <p:pic>
        <p:nvPicPr>
          <p:cNvPr id="685" name="Google Shape;685;p42"/>
          <p:cNvPicPr preferRelativeResize="0"/>
          <p:nvPr/>
        </p:nvPicPr>
        <p:blipFill>
          <a:blip r:embed="rId4">
            <a:alphaModFix/>
          </a:blip>
          <a:stretch>
            <a:fillRect/>
          </a:stretch>
        </p:blipFill>
        <p:spPr>
          <a:xfrm>
            <a:off x="7442000" y="3996588"/>
            <a:ext cx="4507824" cy="3380868"/>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89" name="Shape 689"/>
        <p:cNvGrpSpPr/>
        <p:nvPr/>
      </p:nvGrpSpPr>
      <p:grpSpPr>
        <a:xfrm>
          <a:off x="0" y="0"/>
          <a:ext cx="0" cy="0"/>
          <a:chOff x="0" y="0"/>
          <a:chExt cx="0" cy="0"/>
        </a:xfrm>
      </p:grpSpPr>
      <p:sp>
        <p:nvSpPr>
          <p:cNvPr id="690" name="Google Shape;690;p43"/>
          <p:cNvSpPr/>
          <p:nvPr/>
        </p:nvSpPr>
        <p:spPr>
          <a:xfrm>
            <a:off x="3162875" y="504972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3"/>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92" name="Google Shape;692;p43"/>
          <p:cNvSpPr txBox="1"/>
          <p:nvPr/>
        </p:nvSpPr>
        <p:spPr>
          <a:xfrm>
            <a:off x="-556050" y="9225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300">
                <a:solidFill>
                  <a:schemeClr val="lt1"/>
                </a:solidFill>
                <a:latin typeface="Libre Baskerville"/>
                <a:ea typeface="Libre Baskerville"/>
                <a:cs typeface="Libre Baskerville"/>
                <a:sym typeface="Libre Baskerville"/>
              </a:rPr>
              <a:t>Environment</a:t>
            </a:r>
            <a:endParaRPr sz="3500">
              <a:solidFill>
                <a:schemeClr val="lt1"/>
              </a:solidFill>
              <a:latin typeface="Libre Baskerville"/>
              <a:ea typeface="Libre Baskerville"/>
              <a:cs typeface="Libre Baskerville"/>
              <a:sym typeface="Libre Baskerville"/>
            </a:endParaRPr>
          </a:p>
        </p:txBody>
      </p:sp>
      <p:sp>
        <p:nvSpPr>
          <p:cNvPr id="693" name="Google Shape;693;p43"/>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94" name="Google Shape;694;p43"/>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695" name="Google Shape;695;p43"/>
          <p:cNvSpPr/>
          <p:nvPr/>
        </p:nvSpPr>
        <p:spPr>
          <a:xfrm>
            <a:off x="3162875" y="668227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3"/>
          <p:cNvSpPr txBox="1"/>
          <p:nvPr/>
        </p:nvSpPr>
        <p:spPr>
          <a:xfrm>
            <a:off x="3162875" y="5190788"/>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900">
                <a:solidFill>
                  <a:schemeClr val="accent3"/>
                </a:solidFill>
                <a:latin typeface="Libre Baskerville"/>
                <a:ea typeface="Libre Baskerville"/>
                <a:cs typeface="Libre Baskerville"/>
                <a:sym typeface="Libre Baskerville"/>
              </a:rPr>
              <a:t>Organic Farming</a:t>
            </a:r>
            <a:endParaRPr sz="2900">
              <a:solidFill>
                <a:schemeClr val="accent3"/>
              </a:solidFill>
              <a:latin typeface="Libre Baskerville"/>
              <a:ea typeface="Libre Baskerville"/>
              <a:cs typeface="Libre Baskerville"/>
              <a:sym typeface="Libre Baskerville"/>
            </a:endParaRPr>
          </a:p>
        </p:txBody>
      </p:sp>
      <p:sp>
        <p:nvSpPr>
          <p:cNvPr id="697" name="Google Shape;697;p43"/>
          <p:cNvSpPr txBox="1"/>
          <p:nvPr/>
        </p:nvSpPr>
        <p:spPr>
          <a:xfrm>
            <a:off x="3162875" y="6827813"/>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600">
                <a:solidFill>
                  <a:schemeClr val="accent3"/>
                </a:solidFill>
                <a:latin typeface="Libre Baskerville"/>
                <a:ea typeface="Libre Baskerville"/>
                <a:cs typeface="Libre Baskerville"/>
                <a:sym typeface="Libre Baskerville"/>
              </a:rPr>
              <a:t>Reviving Plant Life</a:t>
            </a:r>
            <a:endParaRPr sz="2600">
              <a:solidFill>
                <a:schemeClr val="accent3"/>
              </a:solidFill>
              <a:latin typeface="Libre Baskerville"/>
              <a:ea typeface="Libre Baskerville"/>
              <a:cs typeface="Libre Baskerville"/>
              <a:sym typeface="Libre Baskerville"/>
            </a:endParaRPr>
          </a:p>
        </p:txBody>
      </p:sp>
      <p:sp>
        <p:nvSpPr>
          <p:cNvPr id="698" name="Google Shape;698;p43"/>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699" name="Google Shape;699;p43"/>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700" name="Google Shape;700;p43"/>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701" name="Google Shape;701;p43"/>
          <p:cNvSpPr/>
          <p:nvPr/>
        </p:nvSpPr>
        <p:spPr>
          <a:xfrm>
            <a:off x="5254700" y="635400"/>
            <a:ext cx="7778700" cy="10413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3"/>
          <p:cNvSpPr txBox="1"/>
          <p:nvPr/>
        </p:nvSpPr>
        <p:spPr>
          <a:xfrm>
            <a:off x="5254600" y="722225"/>
            <a:ext cx="77787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Agriculture &amp; Greenery</a:t>
            </a:r>
            <a:endParaRPr sz="4700">
              <a:solidFill>
                <a:schemeClr val="dk1"/>
              </a:solidFill>
              <a:latin typeface="Libre Baskerville"/>
              <a:ea typeface="Libre Baskerville"/>
              <a:cs typeface="Libre Baskerville"/>
              <a:sym typeface="Libre Baskerville"/>
            </a:endParaRPr>
          </a:p>
        </p:txBody>
      </p:sp>
      <p:pic>
        <p:nvPicPr>
          <p:cNvPr id="703" name="Google Shape;703;p43"/>
          <p:cNvPicPr preferRelativeResize="0"/>
          <p:nvPr/>
        </p:nvPicPr>
        <p:blipFill>
          <a:blip r:embed="rId3">
            <a:alphaModFix/>
          </a:blip>
          <a:stretch>
            <a:fillRect/>
          </a:stretch>
        </p:blipFill>
        <p:spPr>
          <a:xfrm>
            <a:off x="10683100" y="2439171"/>
            <a:ext cx="4886850" cy="6349265"/>
          </a:xfrm>
          <a:prstGeom prst="rect">
            <a:avLst/>
          </a:prstGeom>
          <a:noFill/>
          <a:ln cap="flat" cmpd="sng" w="19050">
            <a:solidFill>
              <a:schemeClr val="dk1"/>
            </a:solidFill>
            <a:prstDash val="solid"/>
            <a:round/>
            <a:headEnd len="sm" w="sm" type="none"/>
            <a:tailEnd len="sm" w="sm" type="none"/>
          </a:ln>
        </p:spPr>
      </p:pic>
      <p:pic>
        <p:nvPicPr>
          <p:cNvPr id="704" name="Google Shape;704;p43"/>
          <p:cNvPicPr preferRelativeResize="0"/>
          <p:nvPr/>
        </p:nvPicPr>
        <p:blipFill>
          <a:blip r:embed="rId4">
            <a:alphaModFix/>
          </a:blip>
          <a:stretch>
            <a:fillRect/>
          </a:stretch>
        </p:blipFill>
        <p:spPr>
          <a:xfrm>
            <a:off x="7511250" y="3619263"/>
            <a:ext cx="4532526" cy="3398824"/>
          </a:xfrm>
          <a:prstGeom prst="rect">
            <a:avLst/>
          </a:prstGeom>
          <a:noFill/>
          <a:ln cap="flat" cmpd="sng" w="19050">
            <a:solidFill>
              <a:schemeClr val="dk1"/>
            </a:solidFill>
            <a:prstDash val="solid"/>
            <a:round/>
            <a:headEnd len="sm" w="sm" type="none"/>
            <a:tailEnd len="sm" w="sm" type="none"/>
          </a:ln>
        </p:spPr>
      </p:pic>
      <p:pic>
        <p:nvPicPr>
          <p:cNvPr id="705" name="Google Shape;705;p43"/>
          <p:cNvPicPr preferRelativeResize="0"/>
          <p:nvPr/>
        </p:nvPicPr>
        <p:blipFill>
          <a:blip r:embed="rId5">
            <a:alphaModFix/>
          </a:blip>
          <a:stretch>
            <a:fillRect/>
          </a:stretch>
        </p:blipFill>
        <p:spPr>
          <a:xfrm>
            <a:off x="12792726" y="6395159"/>
            <a:ext cx="5163873" cy="2904638"/>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09" name="Shape 709"/>
        <p:cNvGrpSpPr/>
        <p:nvPr/>
      </p:nvGrpSpPr>
      <p:grpSpPr>
        <a:xfrm>
          <a:off x="0" y="0"/>
          <a:ext cx="0" cy="0"/>
          <a:chOff x="0" y="0"/>
          <a:chExt cx="0" cy="0"/>
        </a:xfrm>
      </p:grpSpPr>
      <p:sp>
        <p:nvSpPr>
          <p:cNvPr id="710" name="Google Shape;710;p44"/>
          <p:cNvSpPr/>
          <p:nvPr/>
        </p:nvSpPr>
        <p:spPr>
          <a:xfrm>
            <a:off x="3162875" y="504972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4"/>
          <p:cNvSpPr/>
          <p:nvPr/>
        </p:nvSpPr>
        <p:spPr>
          <a:xfrm>
            <a:off x="-1363775" y="-1254150"/>
            <a:ext cx="4886849" cy="42976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712" name="Google Shape;712;p44"/>
          <p:cNvSpPr txBox="1"/>
          <p:nvPr/>
        </p:nvSpPr>
        <p:spPr>
          <a:xfrm>
            <a:off x="-556050" y="922525"/>
            <a:ext cx="43440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300">
                <a:solidFill>
                  <a:schemeClr val="lt1"/>
                </a:solidFill>
                <a:latin typeface="Libre Baskerville"/>
                <a:ea typeface="Libre Baskerville"/>
                <a:cs typeface="Libre Baskerville"/>
                <a:sym typeface="Libre Baskerville"/>
              </a:rPr>
              <a:t>Environment</a:t>
            </a:r>
            <a:endParaRPr sz="3500">
              <a:solidFill>
                <a:schemeClr val="lt1"/>
              </a:solidFill>
              <a:latin typeface="Libre Baskerville"/>
              <a:ea typeface="Libre Baskerville"/>
              <a:cs typeface="Libre Baskerville"/>
              <a:sym typeface="Libre Baskerville"/>
            </a:endParaRPr>
          </a:p>
        </p:txBody>
      </p:sp>
      <p:sp>
        <p:nvSpPr>
          <p:cNvPr id="713" name="Google Shape;713;p44"/>
          <p:cNvSpPr/>
          <p:nvPr/>
        </p:nvSpPr>
        <p:spPr>
          <a:xfrm>
            <a:off x="1438562" y="49086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714" name="Google Shape;714;p44"/>
          <p:cNvSpPr/>
          <p:nvPr/>
        </p:nvSpPr>
        <p:spPr>
          <a:xfrm>
            <a:off x="1438562" y="654121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715" name="Google Shape;715;p44"/>
          <p:cNvSpPr/>
          <p:nvPr/>
        </p:nvSpPr>
        <p:spPr>
          <a:xfrm>
            <a:off x="1438562" y="8173762"/>
            <a:ext cx="1312649" cy="1128141"/>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716" name="Google Shape;716;p44"/>
          <p:cNvSpPr/>
          <p:nvPr/>
        </p:nvSpPr>
        <p:spPr>
          <a:xfrm>
            <a:off x="3162875" y="668227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4"/>
          <p:cNvSpPr/>
          <p:nvPr/>
        </p:nvSpPr>
        <p:spPr>
          <a:xfrm>
            <a:off x="3162875" y="8314825"/>
            <a:ext cx="3515100" cy="8460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4"/>
          <p:cNvSpPr txBox="1"/>
          <p:nvPr/>
        </p:nvSpPr>
        <p:spPr>
          <a:xfrm>
            <a:off x="3162875" y="5120263"/>
            <a:ext cx="3515100" cy="8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3"/>
                </a:solidFill>
                <a:latin typeface="Libre Baskerville"/>
                <a:ea typeface="Libre Baskerville"/>
                <a:cs typeface="Libre Baskerville"/>
                <a:sym typeface="Libre Baskerville"/>
              </a:rPr>
              <a:t>Acid Rain</a:t>
            </a:r>
            <a:endParaRPr sz="3600">
              <a:solidFill>
                <a:schemeClr val="accent3"/>
              </a:solidFill>
              <a:latin typeface="Libre Baskerville"/>
              <a:ea typeface="Libre Baskerville"/>
              <a:cs typeface="Libre Baskerville"/>
              <a:sym typeface="Libre Baskerville"/>
            </a:endParaRPr>
          </a:p>
        </p:txBody>
      </p:sp>
      <p:sp>
        <p:nvSpPr>
          <p:cNvPr id="719" name="Google Shape;719;p44"/>
          <p:cNvSpPr txBox="1"/>
          <p:nvPr/>
        </p:nvSpPr>
        <p:spPr>
          <a:xfrm>
            <a:off x="3162875" y="67572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500">
                <a:solidFill>
                  <a:schemeClr val="accent3"/>
                </a:solidFill>
                <a:latin typeface="Libre Baskerville"/>
                <a:ea typeface="Libre Baskerville"/>
                <a:cs typeface="Libre Baskerville"/>
                <a:sym typeface="Libre Baskerville"/>
              </a:rPr>
              <a:t>Air Pollution</a:t>
            </a:r>
            <a:endParaRPr sz="3500">
              <a:solidFill>
                <a:schemeClr val="accent3"/>
              </a:solidFill>
              <a:latin typeface="Libre Baskerville"/>
              <a:ea typeface="Libre Baskerville"/>
              <a:cs typeface="Libre Baskerville"/>
              <a:sym typeface="Libre Baskerville"/>
            </a:endParaRPr>
          </a:p>
        </p:txBody>
      </p:sp>
      <p:sp>
        <p:nvSpPr>
          <p:cNvPr id="720" name="Google Shape;720;p44"/>
          <p:cNvSpPr txBox="1"/>
          <p:nvPr/>
        </p:nvSpPr>
        <p:spPr>
          <a:xfrm>
            <a:off x="3162875" y="8380075"/>
            <a:ext cx="3515100" cy="6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accent3"/>
                </a:solidFill>
                <a:latin typeface="Libre Baskerville"/>
                <a:ea typeface="Libre Baskerville"/>
                <a:cs typeface="Libre Baskerville"/>
                <a:sym typeface="Libre Baskerville"/>
              </a:rPr>
              <a:t>Recycling</a:t>
            </a:r>
            <a:endParaRPr sz="3600">
              <a:solidFill>
                <a:schemeClr val="accent3"/>
              </a:solidFill>
              <a:latin typeface="Libre Baskerville"/>
              <a:ea typeface="Libre Baskerville"/>
              <a:cs typeface="Libre Baskerville"/>
              <a:sym typeface="Libre Baskerville"/>
            </a:endParaRPr>
          </a:p>
        </p:txBody>
      </p:sp>
      <p:sp>
        <p:nvSpPr>
          <p:cNvPr id="721" name="Google Shape;721;p44"/>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722" name="Google Shape;722;p44"/>
          <p:cNvSpPr txBox="1"/>
          <p:nvPr/>
        </p:nvSpPr>
        <p:spPr>
          <a:xfrm>
            <a:off x="16602900" y="314575"/>
            <a:ext cx="168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2.1 Content Organization</a:t>
            </a:r>
            <a:endParaRPr b="1" sz="2200">
              <a:solidFill>
                <a:schemeClr val="lt1"/>
              </a:solidFill>
              <a:latin typeface="Calibri"/>
              <a:ea typeface="Calibri"/>
              <a:cs typeface="Calibri"/>
              <a:sym typeface="Calibri"/>
            </a:endParaRPr>
          </a:p>
        </p:txBody>
      </p:sp>
      <p:sp>
        <p:nvSpPr>
          <p:cNvPr id="723" name="Google Shape;723;p44"/>
          <p:cNvSpPr/>
          <p:nvPr/>
        </p:nvSpPr>
        <p:spPr>
          <a:xfrm>
            <a:off x="-471730" y="87776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724" name="Google Shape;724;p44"/>
          <p:cNvSpPr/>
          <p:nvPr/>
        </p:nvSpPr>
        <p:spPr>
          <a:xfrm>
            <a:off x="6425400" y="635400"/>
            <a:ext cx="5437200" cy="1041300"/>
          </a:xfrm>
          <a:prstGeom prst="rect">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4"/>
          <p:cNvSpPr txBox="1"/>
          <p:nvPr/>
        </p:nvSpPr>
        <p:spPr>
          <a:xfrm>
            <a:off x="6425400" y="722226"/>
            <a:ext cx="5437200" cy="1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700">
                <a:solidFill>
                  <a:schemeClr val="dk1"/>
                </a:solidFill>
                <a:latin typeface="Libre Baskerville"/>
                <a:ea typeface="Libre Baskerville"/>
                <a:cs typeface="Libre Baskerville"/>
                <a:sym typeface="Libre Baskerville"/>
              </a:rPr>
              <a:t>Pollution</a:t>
            </a:r>
            <a:endParaRPr sz="4700">
              <a:solidFill>
                <a:schemeClr val="dk1"/>
              </a:solidFill>
              <a:latin typeface="Libre Baskerville"/>
              <a:ea typeface="Libre Baskerville"/>
              <a:cs typeface="Libre Baskerville"/>
              <a:sym typeface="Libre Baskerville"/>
            </a:endParaRPr>
          </a:p>
        </p:txBody>
      </p:sp>
      <p:pic>
        <p:nvPicPr>
          <p:cNvPr id="726" name="Google Shape;726;p44"/>
          <p:cNvPicPr preferRelativeResize="0"/>
          <p:nvPr/>
        </p:nvPicPr>
        <p:blipFill>
          <a:blip r:embed="rId3">
            <a:alphaModFix/>
          </a:blip>
          <a:stretch>
            <a:fillRect/>
          </a:stretch>
        </p:blipFill>
        <p:spPr>
          <a:xfrm>
            <a:off x="10810475" y="3171170"/>
            <a:ext cx="6991350" cy="4076700"/>
          </a:xfrm>
          <a:prstGeom prst="rect">
            <a:avLst/>
          </a:prstGeom>
          <a:noFill/>
          <a:ln cap="flat" cmpd="sng" w="19050">
            <a:solidFill>
              <a:schemeClr val="dk2"/>
            </a:solidFill>
            <a:prstDash val="solid"/>
            <a:round/>
            <a:headEnd len="sm" w="sm" type="none"/>
            <a:tailEnd len="sm" w="sm" type="none"/>
          </a:ln>
        </p:spPr>
      </p:pic>
      <p:pic>
        <p:nvPicPr>
          <p:cNvPr id="727" name="Google Shape;727;p44"/>
          <p:cNvPicPr preferRelativeResize="0"/>
          <p:nvPr/>
        </p:nvPicPr>
        <p:blipFill>
          <a:blip r:embed="rId4">
            <a:alphaModFix/>
          </a:blip>
          <a:stretch>
            <a:fillRect/>
          </a:stretch>
        </p:blipFill>
        <p:spPr>
          <a:xfrm>
            <a:off x="7917250" y="2331951"/>
            <a:ext cx="3827700" cy="3634331"/>
          </a:xfrm>
          <a:prstGeom prst="rect">
            <a:avLst/>
          </a:prstGeom>
          <a:noFill/>
          <a:ln cap="flat" cmpd="sng" w="19050">
            <a:solidFill>
              <a:schemeClr val="dk2"/>
            </a:solidFill>
            <a:prstDash val="solid"/>
            <a:round/>
            <a:headEnd len="sm" w="sm" type="none"/>
            <a:tailEnd len="sm" w="sm" type="none"/>
          </a:ln>
        </p:spPr>
      </p:pic>
      <p:pic>
        <p:nvPicPr>
          <p:cNvPr id="728" name="Google Shape;728;p44"/>
          <p:cNvPicPr preferRelativeResize="0"/>
          <p:nvPr/>
        </p:nvPicPr>
        <p:blipFill>
          <a:blip r:embed="rId5">
            <a:alphaModFix/>
          </a:blip>
          <a:stretch>
            <a:fillRect/>
          </a:stretch>
        </p:blipFill>
        <p:spPr>
          <a:xfrm>
            <a:off x="9922600" y="5638553"/>
            <a:ext cx="4490450" cy="34375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2" name="Shape 732"/>
        <p:cNvGrpSpPr/>
        <p:nvPr/>
      </p:nvGrpSpPr>
      <p:grpSpPr>
        <a:xfrm>
          <a:off x="0" y="0"/>
          <a:ext cx="0" cy="0"/>
          <a:chOff x="0" y="0"/>
          <a:chExt cx="0" cy="0"/>
        </a:xfrm>
      </p:grpSpPr>
      <p:sp>
        <p:nvSpPr>
          <p:cNvPr id="733" name="Google Shape;733;p45"/>
          <p:cNvSpPr/>
          <p:nvPr/>
        </p:nvSpPr>
        <p:spPr>
          <a:xfrm>
            <a:off x="1068838" y="428388"/>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2"/>
          </a:solidFill>
          <a:ln>
            <a:noFill/>
          </a:ln>
        </p:spPr>
      </p:sp>
      <p:sp>
        <p:nvSpPr>
          <p:cNvPr id="734" name="Google Shape;734;p45"/>
          <p:cNvSpPr txBox="1"/>
          <p:nvPr/>
        </p:nvSpPr>
        <p:spPr>
          <a:xfrm>
            <a:off x="3503402" y="1121150"/>
            <a:ext cx="74265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Implemented the Strategy</a:t>
            </a:r>
            <a:endParaRPr sz="4000"/>
          </a:p>
        </p:txBody>
      </p:sp>
      <p:grpSp>
        <p:nvGrpSpPr>
          <p:cNvPr id="735" name="Google Shape;735;p45"/>
          <p:cNvGrpSpPr/>
          <p:nvPr/>
        </p:nvGrpSpPr>
        <p:grpSpPr>
          <a:xfrm>
            <a:off x="1477522" y="730211"/>
            <a:ext cx="1604305" cy="1397500"/>
            <a:chOff x="0" y="-9525"/>
            <a:chExt cx="812800" cy="708025"/>
          </a:xfrm>
        </p:grpSpPr>
        <p:sp>
          <p:nvSpPr>
            <p:cNvPr id="736" name="Google Shape;736;p45"/>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737" name="Google Shape;737;p45"/>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None/>
              </a:pPr>
              <a:r>
                <a:t/>
              </a:r>
              <a:endParaRPr/>
            </a:p>
          </p:txBody>
        </p:sp>
      </p:grpSp>
      <p:sp>
        <p:nvSpPr>
          <p:cNvPr id="738" name="Google Shape;738;p45"/>
          <p:cNvSpPr txBox="1"/>
          <p:nvPr/>
        </p:nvSpPr>
        <p:spPr>
          <a:xfrm>
            <a:off x="1912325" y="10365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aphicFrame>
        <p:nvGraphicFramePr>
          <p:cNvPr id="739" name="Google Shape;739;p45"/>
          <p:cNvGraphicFramePr/>
          <p:nvPr/>
        </p:nvGraphicFramePr>
        <p:xfrm>
          <a:off x="952488" y="3133538"/>
          <a:ext cx="3000000" cy="3000000"/>
        </p:xfrm>
        <a:graphic>
          <a:graphicData uri="http://schemas.openxmlformats.org/drawingml/2006/table">
            <a:tbl>
              <a:tblPr>
                <a:noFill/>
                <a:tableStyleId>{41284EAC-5DF3-40A4-A82B-A15245240826}</a:tableStyleId>
              </a:tblPr>
              <a:tblGrid>
                <a:gridCol w="5461000"/>
                <a:gridCol w="5461000"/>
                <a:gridCol w="5461000"/>
              </a:tblGrid>
              <a:tr h="864750">
                <a:tc>
                  <a:txBody>
                    <a:bodyPr/>
                    <a:lstStyle/>
                    <a:p>
                      <a:pPr indent="0" lvl="0" marL="0" rtl="0" algn="ctr">
                        <a:spcBef>
                          <a:spcPts val="0"/>
                        </a:spcBef>
                        <a:spcAft>
                          <a:spcPts val="0"/>
                        </a:spcAft>
                        <a:buNone/>
                      </a:pPr>
                      <a:r>
                        <a:rPr lang="en-US" sz="3600">
                          <a:solidFill>
                            <a:schemeClr val="lt1"/>
                          </a:solidFill>
                          <a:latin typeface="Libre Baskerville"/>
                          <a:ea typeface="Libre Baskerville"/>
                          <a:cs typeface="Libre Baskerville"/>
                          <a:sym typeface="Libre Baskerville"/>
                        </a:rPr>
                        <a:t>2.1 Content Organization</a:t>
                      </a:r>
                      <a:endParaRPr sz="36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en-US" sz="3400">
                          <a:solidFill>
                            <a:schemeClr val="lt1"/>
                          </a:solidFill>
                          <a:latin typeface="Libre Baskerville"/>
                          <a:ea typeface="Libre Baskerville"/>
                          <a:cs typeface="Libre Baskerville"/>
                          <a:sym typeface="Libre Baskerville"/>
                        </a:rPr>
                        <a:t>2.2 Production Management</a:t>
                      </a:r>
                      <a:endParaRPr sz="34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2.3 Final Products</a:t>
                      </a:r>
                      <a:endParaRPr sz="40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r>
              <a:tr h="5310575">
                <a:tc>
                  <a:txBody>
                    <a:bodyPr/>
                    <a:lstStyle/>
                    <a:p>
                      <a:pPr indent="0" lvl="0" marL="45720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457200" rtl="0" algn="l">
                        <a:lnSpc>
                          <a:spcPct val="200000"/>
                        </a:lnSpc>
                        <a:spcBef>
                          <a:spcPts val="0"/>
                        </a:spcBef>
                        <a:spcAft>
                          <a:spcPts val="0"/>
                        </a:spcAft>
                        <a:buNone/>
                      </a:pPr>
                      <a:r>
                        <a:rPr lang="en-US" sz="3000">
                          <a:solidFill>
                            <a:srgbClr val="595959"/>
                          </a:solidFill>
                          <a:latin typeface="Libre Baskerville"/>
                          <a:ea typeface="Libre Baskerville"/>
                          <a:cs typeface="Libre Baskerville"/>
                          <a:sym typeface="Libre Baskerville"/>
                        </a:rPr>
                        <a:t>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45720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4"/>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pic>
        <p:nvPicPr>
          <p:cNvPr id="740" name="Google Shape;740;p45"/>
          <p:cNvPicPr preferRelativeResize="0"/>
          <p:nvPr/>
        </p:nvPicPr>
        <p:blipFill rotWithShape="1">
          <a:blip r:embed="rId3">
            <a:alphaModFix amt="92000"/>
          </a:blip>
          <a:srcRect b="22850" l="48453" r="0" t="7988"/>
          <a:stretch/>
        </p:blipFill>
        <p:spPr>
          <a:xfrm>
            <a:off x="952500" y="4326650"/>
            <a:ext cx="5461002" cy="5658151"/>
          </a:xfrm>
          <a:prstGeom prst="rect">
            <a:avLst/>
          </a:prstGeom>
          <a:noFill/>
          <a:ln>
            <a:noFill/>
          </a:ln>
        </p:spPr>
      </p:pic>
      <p:sp>
        <p:nvSpPr>
          <p:cNvPr id="741" name="Google Shape;741;p45"/>
          <p:cNvSpPr/>
          <p:nvPr/>
        </p:nvSpPr>
        <p:spPr>
          <a:xfrm>
            <a:off x="952500" y="4326650"/>
            <a:ext cx="5460900" cy="5632200"/>
          </a:xfrm>
          <a:prstGeom prst="rect">
            <a:avLst/>
          </a:prstGeom>
          <a:solidFill>
            <a:srgbClr val="41B8D5">
              <a:alpha val="4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2" name="Google Shape;742;p45"/>
          <p:cNvPicPr preferRelativeResize="0"/>
          <p:nvPr/>
        </p:nvPicPr>
        <p:blipFill rotWithShape="1">
          <a:blip r:embed="rId4">
            <a:alphaModFix amt="70000"/>
          </a:blip>
          <a:srcRect b="9821" l="27196" r="42942" t="44173"/>
          <a:stretch/>
        </p:blipFill>
        <p:spPr>
          <a:xfrm>
            <a:off x="6413500" y="4352700"/>
            <a:ext cx="5460900" cy="5632099"/>
          </a:xfrm>
          <a:prstGeom prst="rect">
            <a:avLst/>
          </a:prstGeom>
          <a:noFill/>
          <a:ln>
            <a:noFill/>
          </a:ln>
        </p:spPr>
      </p:pic>
      <p:pic>
        <p:nvPicPr>
          <p:cNvPr id="743" name="Google Shape;743;p45"/>
          <p:cNvPicPr preferRelativeResize="0"/>
          <p:nvPr/>
        </p:nvPicPr>
        <p:blipFill rotWithShape="1">
          <a:blip r:embed="rId5">
            <a:alphaModFix amt="67000"/>
          </a:blip>
          <a:srcRect b="32608" l="4757" r="52876" t="2121"/>
          <a:stretch/>
        </p:blipFill>
        <p:spPr>
          <a:xfrm>
            <a:off x="11874500" y="4352700"/>
            <a:ext cx="5461002" cy="5632099"/>
          </a:xfrm>
          <a:prstGeom prst="rect">
            <a:avLst/>
          </a:prstGeom>
          <a:noFill/>
          <a:ln>
            <a:noFill/>
          </a:ln>
        </p:spPr>
      </p:pic>
      <p:sp>
        <p:nvSpPr>
          <p:cNvPr id="744" name="Google Shape;744;p45"/>
          <p:cNvSpPr/>
          <p:nvPr/>
        </p:nvSpPr>
        <p:spPr>
          <a:xfrm>
            <a:off x="978900" y="3177125"/>
            <a:ext cx="5434500" cy="6807600"/>
          </a:xfrm>
          <a:prstGeom prst="rect">
            <a:avLst/>
          </a:prstGeom>
          <a:solidFill>
            <a:srgbClr val="000000">
              <a:alpha val="50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5"/>
          <p:cNvSpPr/>
          <p:nvPr/>
        </p:nvSpPr>
        <p:spPr>
          <a:xfrm>
            <a:off x="11887750" y="3177125"/>
            <a:ext cx="5434500" cy="6807600"/>
          </a:xfrm>
          <a:prstGeom prst="rect">
            <a:avLst/>
          </a:prstGeom>
          <a:solidFill>
            <a:srgbClr val="000000">
              <a:alpha val="50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49" name="Shape 749"/>
        <p:cNvGrpSpPr/>
        <p:nvPr/>
      </p:nvGrpSpPr>
      <p:grpSpPr>
        <a:xfrm>
          <a:off x="0" y="0"/>
          <a:ext cx="0" cy="0"/>
          <a:chOff x="0" y="0"/>
          <a:chExt cx="0" cy="0"/>
        </a:xfrm>
      </p:grpSpPr>
      <p:pic>
        <p:nvPicPr>
          <p:cNvPr id="750" name="Google Shape;750;p46"/>
          <p:cNvPicPr preferRelativeResize="0"/>
          <p:nvPr/>
        </p:nvPicPr>
        <p:blipFill rotWithShape="1">
          <a:blip r:embed="rId3">
            <a:alphaModFix amt="70000"/>
          </a:blip>
          <a:srcRect b="7976" l="0" r="0" t="7976"/>
          <a:stretch/>
        </p:blipFill>
        <p:spPr>
          <a:xfrm>
            <a:off x="0" y="0"/>
            <a:ext cx="18288000" cy="10289448"/>
          </a:xfrm>
          <a:prstGeom prst="rect">
            <a:avLst/>
          </a:prstGeom>
          <a:noFill/>
          <a:ln>
            <a:noFill/>
          </a:ln>
        </p:spPr>
      </p:pic>
      <p:sp>
        <p:nvSpPr>
          <p:cNvPr id="751" name="Google Shape;751;p46"/>
          <p:cNvSpPr txBox="1"/>
          <p:nvPr/>
        </p:nvSpPr>
        <p:spPr>
          <a:xfrm>
            <a:off x="2806550" y="6725925"/>
            <a:ext cx="15368700" cy="138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FFFFFF"/>
                </a:solidFill>
                <a:latin typeface="Libre Baskerville"/>
                <a:ea typeface="Libre Baskerville"/>
                <a:cs typeface="Libre Baskerville"/>
                <a:sym typeface="Libre Baskerville"/>
              </a:rPr>
              <a:t>Production Management</a:t>
            </a:r>
            <a:endParaRPr/>
          </a:p>
        </p:txBody>
      </p:sp>
      <p:cxnSp>
        <p:nvCxnSpPr>
          <p:cNvPr id="752" name="Google Shape;752;p46"/>
          <p:cNvCxnSpPr/>
          <p:nvPr/>
        </p:nvCxnSpPr>
        <p:spPr>
          <a:xfrm rot="5596">
            <a:off x="2806574" y="8405397"/>
            <a:ext cx="15481521" cy="0"/>
          </a:xfrm>
          <a:prstGeom prst="straightConnector1">
            <a:avLst/>
          </a:prstGeom>
          <a:noFill/>
          <a:ln cap="flat" cmpd="sng" w="38100">
            <a:solidFill>
              <a:srgbClr val="FFFFFF"/>
            </a:solidFill>
            <a:prstDash val="solid"/>
            <a:round/>
            <a:headEnd len="sm" w="sm" type="none"/>
            <a:tailEnd len="sm" w="sm" type="none"/>
          </a:ln>
        </p:spPr>
      </p:cxnSp>
      <p:sp>
        <p:nvSpPr>
          <p:cNvPr id="753" name="Google Shape;753;p46"/>
          <p:cNvSpPr/>
          <p:nvPr/>
        </p:nvSpPr>
        <p:spPr>
          <a:xfrm rot="-5400000">
            <a:off x="-2532026" y="2917268"/>
            <a:ext cx="1674470" cy="9002719"/>
          </a:xfrm>
          <a:custGeom>
            <a:rect b="b" l="l" r="r" t="t"/>
            <a:pathLst>
              <a:path extrusionOk="0" h="786951" w="525324">
                <a:moveTo>
                  <a:pt x="525324" y="0"/>
                </a:moveTo>
                <a:lnTo>
                  <a:pt x="525324" y="672651"/>
                </a:lnTo>
                <a:lnTo>
                  <a:pt x="262662" y="786951"/>
                </a:lnTo>
                <a:lnTo>
                  <a:pt x="0" y="672651"/>
                </a:lnTo>
                <a:lnTo>
                  <a:pt x="0" y="0"/>
                </a:lnTo>
                <a:lnTo>
                  <a:pt x="525324" y="0"/>
                </a:lnTo>
                <a:close/>
              </a:path>
            </a:pathLst>
          </a:custGeom>
          <a:solidFill>
            <a:schemeClr val="accent2"/>
          </a:solidFill>
          <a:ln>
            <a:noFill/>
          </a:ln>
        </p:spPr>
      </p:sp>
      <p:grpSp>
        <p:nvGrpSpPr>
          <p:cNvPr id="754" name="Google Shape;754;p46"/>
          <p:cNvGrpSpPr/>
          <p:nvPr/>
        </p:nvGrpSpPr>
        <p:grpSpPr>
          <a:xfrm>
            <a:off x="414099" y="6754942"/>
            <a:ext cx="1544564" cy="1327360"/>
            <a:chOff x="0" y="0"/>
            <a:chExt cx="812800" cy="698500"/>
          </a:xfrm>
        </p:grpSpPr>
        <p:sp>
          <p:nvSpPr>
            <p:cNvPr id="755" name="Google Shape;755;p46"/>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47625">
              <a:solidFill>
                <a:srgbClr val="FFFFFF"/>
              </a:solidFill>
              <a:prstDash val="solid"/>
              <a:round/>
              <a:headEnd len="sm" w="sm" type="none"/>
              <a:tailEnd len="sm" w="sm" type="none"/>
            </a:ln>
          </p:spPr>
        </p:sp>
        <p:sp>
          <p:nvSpPr>
            <p:cNvPr id="756" name="Google Shape;756;p46"/>
            <p:cNvSpPr txBox="1"/>
            <p:nvPr/>
          </p:nvSpPr>
          <p:spPr>
            <a:xfrm>
              <a:off x="114353" y="53"/>
              <a:ext cx="5841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lang="en-US" sz="3700">
                  <a:solidFill>
                    <a:schemeClr val="lt1"/>
                  </a:solidFill>
                  <a:latin typeface="Libre Franklin"/>
                  <a:ea typeface="Libre Franklin"/>
                  <a:cs typeface="Libre Franklin"/>
                  <a:sym typeface="Libre Franklin"/>
                </a:rPr>
                <a:t>2.2</a:t>
              </a:r>
              <a:endParaRPr sz="3700">
                <a:solidFill>
                  <a:schemeClr val="lt1"/>
                </a:solidFill>
                <a:latin typeface="Libre Franklin"/>
                <a:ea typeface="Libre Franklin"/>
                <a:cs typeface="Libre Franklin"/>
                <a:sym typeface="Libre Franklin"/>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60" name="Shape 760"/>
        <p:cNvGrpSpPr/>
        <p:nvPr/>
      </p:nvGrpSpPr>
      <p:grpSpPr>
        <a:xfrm>
          <a:off x="0" y="0"/>
          <a:ext cx="0" cy="0"/>
          <a:chOff x="0" y="0"/>
          <a:chExt cx="0" cy="0"/>
        </a:xfrm>
      </p:grpSpPr>
      <p:sp>
        <p:nvSpPr>
          <p:cNvPr id="761" name="Google Shape;761;p47"/>
          <p:cNvSpPr/>
          <p:nvPr/>
        </p:nvSpPr>
        <p:spPr>
          <a:xfrm>
            <a:off x="1068825" y="525175"/>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2"/>
          </a:solidFill>
          <a:ln>
            <a:noFill/>
          </a:ln>
        </p:spPr>
      </p:sp>
      <p:sp>
        <p:nvSpPr>
          <p:cNvPr id="762" name="Google Shape;762;p47"/>
          <p:cNvSpPr txBox="1"/>
          <p:nvPr/>
        </p:nvSpPr>
        <p:spPr>
          <a:xfrm>
            <a:off x="3770475" y="1125538"/>
            <a:ext cx="8526000" cy="80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200">
                <a:solidFill>
                  <a:srgbClr val="FFFFFF"/>
                </a:solidFill>
                <a:latin typeface="Libre Baskerville"/>
                <a:ea typeface="Libre Baskerville"/>
                <a:cs typeface="Libre Baskerville"/>
                <a:sym typeface="Libre Baskerville"/>
              </a:rPr>
              <a:t>Production Plan</a:t>
            </a:r>
            <a:endParaRPr sz="5200"/>
          </a:p>
        </p:txBody>
      </p:sp>
      <p:grpSp>
        <p:nvGrpSpPr>
          <p:cNvPr id="763" name="Google Shape;763;p47"/>
          <p:cNvGrpSpPr/>
          <p:nvPr/>
        </p:nvGrpSpPr>
        <p:grpSpPr>
          <a:xfrm>
            <a:off x="1485184" y="827000"/>
            <a:ext cx="1604305" cy="1397500"/>
            <a:chOff x="0" y="-9525"/>
            <a:chExt cx="812800" cy="708025"/>
          </a:xfrm>
        </p:grpSpPr>
        <p:sp>
          <p:nvSpPr>
            <p:cNvPr id="764" name="Google Shape;764;p47"/>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765" name="Google Shape;765;p47"/>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a:p>
          </p:txBody>
        </p:sp>
      </p:grpSp>
      <p:sp>
        <p:nvSpPr>
          <p:cNvPr id="766" name="Google Shape;766;p47"/>
          <p:cNvSpPr txBox="1"/>
          <p:nvPr/>
        </p:nvSpPr>
        <p:spPr>
          <a:xfrm>
            <a:off x="1919988" y="11333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aphicFrame>
        <p:nvGraphicFramePr>
          <p:cNvPr id="767" name="Google Shape;767;p47"/>
          <p:cNvGraphicFramePr/>
          <p:nvPr/>
        </p:nvGraphicFramePr>
        <p:xfrm>
          <a:off x="1068825" y="4476438"/>
          <a:ext cx="3000000" cy="3000000"/>
        </p:xfrm>
        <a:graphic>
          <a:graphicData uri="http://schemas.openxmlformats.org/drawingml/2006/table">
            <a:tbl>
              <a:tblPr>
                <a:noFill/>
                <a:tableStyleId>{41284EAC-5DF3-40A4-A82B-A15245240826}</a:tableStyleId>
              </a:tblPr>
              <a:tblGrid>
                <a:gridCol w="5562625"/>
                <a:gridCol w="5293850"/>
                <a:gridCol w="5293850"/>
              </a:tblGrid>
              <a:tr h="579225">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Equipment </a:t>
                      </a:r>
                      <a:r>
                        <a:rPr lang="en-US" sz="4000">
                          <a:solidFill>
                            <a:schemeClr val="lt1"/>
                          </a:solidFill>
                          <a:latin typeface="Libre Baskerville"/>
                          <a:ea typeface="Libre Baskerville"/>
                          <a:cs typeface="Libre Baskerville"/>
                          <a:sym typeface="Libre Baskerville"/>
                        </a:rPr>
                        <a:t>Management</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Production Guidelines</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How to Collection</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0955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Testing</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Organization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Guides</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Guides</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Timelines</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Organization</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StoryMap</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Davinci</a:t>
                      </a:r>
                      <a:endParaRPr sz="29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768" name="Google Shape;768;p47"/>
          <p:cNvSpPr/>
          <p:nvPr/>
        </p:nvSpPr>
        <p:spPr>
          <a:xfrm>
            <a:off x="6577500" y="4001450"/>
            <a:ext cx="11008200" cy="513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72" name="Shape 772"/>
        <p:cNvGrpSpPr/>
        <p:nvPr/>
      </p:nvGrpSpPr>
      <p:grpSpPr>
        <a:xfrm>
          <a:off x="0" y="0"/>
          <a:ext cx="0" cy="0"/>
          <a:chOff x="0" y="0"/>
          <a:chExt cx="0" cy="0"/>
        </a:xfrm>
      </p:grpSpPr>
      <p:sp>
        <p:nvSpPr>
          <p:cNvPr id="773" name="Google Shape;773;p48"/>
          <p:cNvSpPr/>
          <p:nvPr/>
        </p:nvSpPr>
        <p:spPr>
          <a:xfrm>
            <a:off x="1068825" y="525175"/>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2"/>
          </a:solidFill>
          <a:ln>
            <a:noFill/>
          </a:ln>
        </p:spPr>
      </p:sp>
      <p:sp>
        <p:nvSpPr>
          <p:cNvPr id="774" name="Google Shape;774;p48"/>
          <p:cNvSpPr txBox="1"/>
          <p:nvPr/>
        </p:nvSpPr>
        <p:spPr>
          <a:xfrm>
            <a:off x="3770475" y="1125538"/>
            <a:ext cx="8526000" cy="80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200">
                <a:solidFill>
                  <a:srgbClr val="FFFFFF"/>
                </a:solidFill>
                <a:latin typeface="Libre Baskerville"/>
                <a:ea typeface="Libre Baskerville"/>
                <a:cs typeface="Libre Baskerville"/>
                <a:sym typeface="Libre Baskerville"/>
              </a:rPr>
              <a:t>Production Plan</a:t>
            </a:r>
            <a:endParaRPr sz="5200"/>
          </a:p>
        </p:txBody>
      </p:sp>
      <p:grpSp>
        <p:nvGrpSpPr>
          <p:cNvPr id="775" name="Google Shape;775;p48"/>
          <p:cNvGrpSpPr/>
          <p:nvPr/>
        </p:nvGrpSpPr>
        <p:grpSpPr>
          <a:xfrm>
            <a:off x="1485184" y="827000"/>
            <a:ext cx="1604305" cy="1397500"/>
            <a:chOff x="0" y="-9525"/>
            <a:chExt cx="812800" cy="708025"/>
          </a:xfrm>
        </p:grpSpPr>
        <p:sp>
          <p:nvSpPr>
            <p:cNvPr id="776" name="Google Shape;776;p48"/>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777" name="Google Shape;777;p48"/>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a:p>
          </p:txBody>
        </p:sp>
      </p:grpSp>
      <p:sp>
        <p:nvSpPr>
          <p:cNvPr id="778" name="Google Shape;778;p48"/>
          <p:cNvSpPr txBox="1"/>
          <p:nvPr/>
        </p:nvSpPr>
        <p:spPr>
          <a:xfrm>
            <a:off x="1919988" y="11333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aphicFrame>
        <p:nvGraphicFramePr>
          <p:cNvPr id="779" name="Google Shape;779;p48"/>
          <p:cNvGraphicFramePr/>
          <p:nvPr/>
        </p:nvGraphicFramePr>
        <p:xfrm>
          <a:off x="1068825" y="4476438"/>
          <a:ext cx="3000000" cy="3000000"/>
        </p:xfrm>
        <a:graphic>
          <a:graphicData uri="http://schemas.openxmlformats.org/drawingml/2006/table">
            <a:tbl>
              <a:tblPr>
                <a:noFill/>
                <a:tableStyleId>{41284EAC-5DF3-40A4-A82B-A15245240826}</a:tableStyleId>
              </a:tblPr>
              <a:tblGrid>
                <a:gridCol w="5562625"/>
                <a:gridCol w="5293850"/>
                <a:gridCol w="5293850"/>
              </a:tblGrid>
              <a:tr h="579225">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Equipment Management</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Production Guidelines</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How to Collection</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0955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Testing</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Organization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Guides</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Guides</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Timelines</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Organization</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StoryMap</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Davinci</a:t>
                      </a:r>
                      <a:endParaRPr sz="29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780" name="Google Shape;780;p48"/>
          <p:cNvSpPr/>
          <p:nvPr/>
        </p:nvSpPr>
        <p:spPr>
          <a:xfrm>
            <a:off x="11925300" y="4001450"/>
            <a:ext cx="5660400" cy="513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84" name="Shape 784"/>
        <p:cNvGrpSpPr/>
        <p:nvPr/>
      </p:nvGrpSpPr>
      <p:grpSpPr>
        <a:xfrm>
          <a:off x="0" y="0"/>
          <a:ext cx="0" cy="0"/>
          <a:chOff x="0" y="0"/>
          <a:chExt cx="0" cy="0"/>
        </a:xfrm>
      </p:grpSpPr>
      <p:sp>
        <p:nvSpPr>
          <p:cNvPr id="785" name="Google Shape;785;p49"/>
          <p:cNvSpPr/>
          <p:nvPr/>
        </p:nvSpPr>
        <p:spPr>
          <a:xfrm>
            <a:off x="1068825" y="525175"/>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2"/>
          </a:solidFill>
          <a:ln>
            <a:noFill/>
          </a:ln>
        </p:spPr>
      </p:sp>
      <p:sp>
        <p:nvSpPr>
          <p:cNvPr id="786" name="Google Shape;786;p49"/>
          <p:cNvSpPr txBox="1"/>
          <p:nvPr/>
        </p:nvSpPr>
        <p:spPr>
          <a:xfrm>
            <a:off x="3770475" y="1125538"/>
            <a:ext cx="8526000" cy="80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200">
                <a:solidFill>
                  <a:srgbClr val="FFFFFF"/>
                </a:solidFill>
                <a:latin typeface="Libre Baskerville"/>
                <a:ea typeface="Libre Baskerville"/>
                <a:cs typeface="Libre Baskerville"/>
                <a:sym typeface="Libre Baskerville"/>
              </a:rPr>
              <a:t>Production Plan</a:t>
            </a:r>
            <a:endParaRPr sz="5200"/>
          </a:p>
        </p:txBody>
      </p:sp>
      <p:grpSp>
        <p:nvGrpSpPr>
          <p:cNvPr id="787" name="Google Shape;787;p49"/>
          <p:cNvGrpSpPr/>
          <p:nvPr/>
        </p:nvGrpSpPr>
        <p:grpSpPr>
          <a:xfrm>
            <a:off x="1485184" y="827000"/>
            <a:ext cx="1604305" cy="1397500"/>
            <a:chOff x="0" y="-9525"/>
            <a:chExt cx="812800" cy="708025"/>
          </a:xfrm>
        </p:grpSpPr>
        <p:sp>
          <p:nvSpPr>
            <p:cNvPr id="788" name="Google Shape;788;p49"/>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789" name="Google Shape;789;p49"/>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a:p>
          </p:txBody>
        </p:sp>
      </p:grpSp>
      <p:sp>
        <p:nvSpPr>
          <p:cNvPr id="790" name="Google Shape;790;p49"/>
          <p:cNvSpPr txBox="1"/>
          <p:nvPr/>
        </p:nvSpPr>
        <p:spPr>
          <a:xfrm>
            <a:off x="1919988" y="11333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aphicFrame>
        <p:nvGraphicFramePr>
          <p:cNvPr id="791" name="Google Shape;791;p49"/>
          <p:cNvGraphicFramePr/>
          <p:nvPr/>
        </p:nvGraphicFramePr>
        <p:xfrm>
          <a:off x="1068825" y="4476438"/>
          <a:ext cx="3000000" cy="3000000"/>
        </p:xfrm>
        <a:graphic>
          <a:graphicData uri="http://schemas.openxmlformats.org/drawingml/2006/table">
            <a:tbl>
              <a:tblPr>
                <a:noFill/>
                <a:tableStyleId>{41284EAC-5DF3-40A4-A82B-A15245240826}</a:tableStyleId>
              </a:tblPr>
              <a:tblGrid>
                <a:gridCol w="5562625"/>
                <a:gridCol w="5293850"/>
                <a:gridCol w="5293850"/>
              </a:tblGrid>
              <a:tr h="579225">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Equipment Management</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Production Guidelines</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a:t>
                      </a:r>
                      <a:r>
                        <a:rPr lang="en-US" sz="4000">
                          <a:solidFill>
                            <a:schemeClr val="lt1"/>
                          </a:solidFill>
                          <a:latin typeface="Libre Baskerville"/>
                          <a:ea typeface="Libre Baskerville"/>
                          <a:cs typeface="Libre Baskerville"/>
                          <a:sym typeface="Libre Baskerville"/>
                        </a:rPr>
                        <a:t>How-To” Guides</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0955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Testing</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Organization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Guides</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Guides</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Timelines</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Organization</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StoryMap</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Davinci</a:t>
                      </a:r>
                      <a:endParaRPr sz="29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95" name="Shape 795"/>
        <p:cNvGrpSpPr/>
        <p:nvPr/>
      </p:nvGrpSpPr>
      <p:grpSpPr>
        <a:xfrm>
          <a:off x="0" y="0"/>
          <a:ext cx="0" cy="0"/>
          <a:chOff x="0" y="0"/>
          <a:chExt cx="0" cy="0"/>
        </a:xfrm>
      </p:grpSpPr>
      <p:pic>
        <p:nvPicPr>
          <p:cNvPr id="796" name="Google Shape;796;p50"/>
          <p:cNvPicPr preferRelativeResize="0"/>
          <p:nvPr/>
        </p:nvPicPr>
        <p:blipFill>
          <a:blip r:embed="rId3">
            <a:alphaModFix/>
          </a:blip>
          <a:stretch>
            <a:fillRect/>
          </a:stretch>
        </p:blipFill>
        <p:spPr>
          <a:xfrm>
            <a:off x="475450" y="2258700"/>
            <a:ext cx="12112824" cy="6991699"/>
          </a:xfrm>
          <a:prstGeom prst="rect">
            <a:avLst/>
          </a:prstGeom>
          <a:noFill/>
          <a:ln cap="flat" cmpd="sng" w="28575">
            <a:solidFill>
              <a:schemeClr val="dk2"/>
            </a:solidFill>
            <a:prstDash val="solid"/>
            <a:round/>
            <a:headEnd len="sm" w="sm" type="none"/>
            <a:tailEnd len="sm" w="sm" type="none"/>
          </a:ln>
        </p:spPr>
      </p:pic>
      <p:sp>
        <p:nvSpPr>
          <p:cNvPr id="797" name="Google Shape;797;p50"/>
          <p:cNvSpPr txBox="1"/>
          <p:nvPr/>
        </p:nvSpPr>
        <p:spPr>
          <a:xfrm>
            <a:off x="13260627" y="4390638"/>
            <a:ext cx="46803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Made a </a:t>
            </a:r>
            <a:r>
              <a:rPr lang="en-US" sz="2399">
                <a:solidFill>
                  <a:schemeClr val="dk1"/>
                </a:solidFill>
                <a:latin typeface="Libre Franklin Light"/>
                <a:ea typeface="Libre Franklin Light"/>
                <a:cs typeface="Libre Franklin Light"/>
                <a:sym typeface="Libre Franklin Light"/>
              </a:rPr>
              <a:t>spreadsheet</a:t>
            </a:r>
            <a:r>
              <a:rPr lang="en-US" sz="2399">
                <a:solidFill>
                  <a:schemeClr val="dk1"/>
                </a:solidFill>
                <a:latin typeface="Libre Franklin Light"/>
                <a:ea typeface="Libre Franklin Light"/>
                <a:cs typeface="Libre Franklin Light"/>
                <a:sym typeface="Libre Franklin Light"/>
              </a:rPr>
              <a:t> of the equipment for easy check outs in the future. </a:t>
            </a:r>
            <a:endParaRPr>
              <a:solidFill>
                <a:schemeClr val="dk1"/>
              </a:solidFill>
            </a:endParaRPr>
          </a:p>
        </p:txBody>
      </p:sp>
      <p:sp>
        <p:nvSpPr>
          <p:cNvPr id="798" name="Google Shape;798;p50"/>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Equipment </a:t>
            </a:r>
            <a:r>
              <a:rPr lang="en-US" sz="5499">
                <a:solidFill>
                  <a:schemeClr val="dk1"/>
                </a:solidFill>
                <a:latin typeface="Libre Baskerville"/>
                <a:ea typeface="Libre Baskerville"/>
                <a:cs typeface="Libre Baskerville"/>
                <a:sym typeface="Libre Baskerville"/>
              </a:rPr>
              <a:t>Management</a:t>
            </a:r>
            <a:endParaRPr>
              <a:solidFill>
                <a:schemeClr val="dk1"/>
              </a:solidFill>
            </a:endParaRPr>
          </a:p>
        </p:txBody>
      </p:sp>
      <p:sp>
        <p:nvSpPr>
          <p:cNvPr id="799" name="Google Shape;799;p50"/>
          <p:cNvSpPr txBox="1"/>
          <p:nvPr/>
        </p:nvSpPr>
        <p:spPr>
          <a:xfrm>
            <a:off x="13260616" y="2825430"/>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Tested each piece of equipment at the VPC. </a:t>
            </a:r>
            <a:endParaRPr>
              <a:solidFill>
                <a:schemeClr val="dk1"/>
              </a:solidFill>
            </a:endParaRPr>
          </a:p>
        </p:txBody>
      </p:sp>
      <p:sp>
        <p:nvSpPr>
          <p:cNvPr id="800" name="Google Shape;800;p50"/>
          <p:cNvSpPr txBox="1"/>
          <p:nvPr/>
        </p:nvSpPr>
        <p:spPr>
          <a:xfrm>
            <a:off x="13320416" y="6274011"/>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Created info guides on how to use the equipment. </a:t>
            </a:r>
            <a:endParaRPr>
              <a:solidFill>
                <a:schemeClr val="dk1"/>
              </a:solidFill>
            </a:endParaRPr>
          </a:p>
        </p:txBody>
      </p:sp>
      <p:cxnSp>
        <p:nvCxnSpPr>
          <p:cNvPr id="801" name="Google Shape;801;p50"/>
          <p:cNvCxnSpPr/>
          <p:nvPr/>
        </p:nvCxnSpPr>
        <p:spPr>
          <a:xfrm>
            <a:off x="13260616" y="4010903"/>
            <a:ext cx="6492300" cy="0"/>
          </a:xfrm>
          <a:prstGeom prst="straightConnector1">
            <a:avLst/>
          </a:prstGeom>
          <a:noFill/>
          <a:ln cap="flat" cmpd="sng" w="38100">
            <a:solidFill>
              <a:srgbClr val="17BEBB"/>
            </a:solidFill>
            <a:prstDash val="solid"/>
            <a:round/>
            <a:headEnd len="sm" w="sm" type="none"/>
            <a:tailEnd len="sm" w="sm" type="none"/>
          </a:ln>
        </p:spPr>
      </p:cxnSp>
      <p:cxnSp>
        <p:nvCxnSpPr>
          <p:cNvPr id="802" name="Google Shape;802;p50"/>
          <p:cNvCxnSpPr/>
          <p:nvPr/>
        </p:nvCxnSpPr>
        <p:spPr>
          <a:xfrm>
            <a:off x="13260616" y="5844628"/>
            <a:ext cx="6492300" cy="0"/>
          </a:xfrm>
          <a:prstGeom prst="straightConnector1">
            <a:avLst/>
          </a:prstGeom>
          <a:noFill/>
          <a:ln cap="flat" cmpd="sng" w="38100">
            <a:solidFill>
              <a:schemeClr val="accent2"/>
            </a:solidFill>
            <a:prstDash val="solid"/>
            <a:round/>
            <a:headEnd len="sm" w="sm" type="none"/>
            <a:tailEnd len="sm" w="sm" type="none"/>
          </a:ln>
        </p:spPr>
      </p:cxnSp>
      <p:cxnSp>
        <p:nvCxnSpPr>
          <p:cNvPr id="803" name="Google Shape;803;p50"/>
          <p:cNvCxnSpPr/>
          <p:nvPr/>
        </p:nvCxnSpPr>
        <p:spPr>
          <a:xfrm>
            <a:off x="13260616" y="7589564"/>
            <a:ext cx="6492300" cy="0"/>
          </a:xfrm>
          <a:prstGeom prst="straightConnector1">
            <a:avLst/>
          </a:prstGeom>
          <a:noFill/>
          <a:ln cap="flat" cmpd="sng" w="38100">
            <a:solidFill>
              <a:schemeClr val="accent4"/>
            </a:solidFill>
            <a:prstDash val="solid"/>
            <a:round/>
            <a:headEnd len="sm" w="sm" type="none"/>
            <a:tailEnd len="sm" w="sm" type="none"/>
          </a:ln>
        </p:spPr>
      </p:cxnSp>
      <p:sp>
        <p:nvSpPr>
          <p:cNvPr id="804" name="Google Shape;804;p50"/>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05" name="Google Shape;805;p50"/>
          <p:cNvSpPr/>
          <p:nvPr/>
        </p:nvSpPr>
        <p:spPr>
          <a:xfrm>
            <a:off x="-587755" y="864357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06" name="Google Shape;806;p50"/>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a:t>
            </a:r>
            <a:r>
              <a:rPr b="1" lang="en-US" sz="2100">
                <a:solidFill>
                  <a:schemeClr val="lt1"/>
                </a:solidFill>
                <a:latin typeface="Calibri"/>
                <a:ea typeface="Calibri"/>
                <a:cs typeface="Calibri"/>
                <a:sym typeface="Calibri"/>
              </a:rPr>
              <a:t>Management</a:t>
            </a:r>
            <a:endParaRPr b="1" sz="21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10" name="Shape 810"/>
        <p:cNvGrpSpPr/>
        <p:nvPr/>
      </p:nvGrpSpPr>
      <p:grpSpPr>
        <a:xfrm>
          <a:off x="0" y="0"/>
          <a:ext cx="0" cy="0"/>
          <a:chOff x="0" y="0"/>
          <a:chExt cx="0" cy="0"/>
        </a:xfrm>
      </p:grpSpPr>
      <p:sp>
        <p:nvSpPr>
          <p:cNvPr id="811" name="Google Shape;811;p51"/>
          <p:cNvSpPr txBox="1"/>
          <p:nvPr/>
        </p:nvSpPr>
        <p:spPr>
          <a:xfrm>
            <a:off x="13260627" y="4390638"/>
            <a:ext cx="46803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Made a spreadsheet of the equipment for easy check outs in the future. </a:t>
            </a:r>
            <a:endParaRPr>
              <a:solidFill>
                <a:schemeClr val="dk1"/>
              </a:solidFill>
            </a:endParaRPr>
          </a:p>
        </p:txBody>
      </p:sp>
      <p:sp>
        <p:nvSpPr>
          <p:cNvPr id="812" name="Google Shape;812;p51"/>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Equipment Management</a:t>
            </a:r>
            <a:endParaRPr>
              <a:solidFill>
                <a:schemeClr val="dk1"/>
              </a:solidFill>
            </a:endParaRPr>
          </a:p>
        </p:txBody>
      </p:sp>
      <p:sp>
        <p:nvSpPr>
          <p:cNvPr id="813" name="Google Shape;813;p51"/>
          <p:cNvSpPr txBox="1"/>
          <p:nvPr/>
        </p:nvSpPr>
        <p:spPr>
          <a:xfrm>
            <a:off x="13260616" y="2825430"/>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Tested each piece of equipment at the VPC. </a:t>
            </a:r>
            <a:endParaRPr>
              <a:solidFill>
                <a:schemeClr val="dk1"/>
              </a:solidFill>
            </a:endParaRPr>
          </a:p>
        </p:txBody>
      </p:sp>
      <p:sp>
        <p:nvSpPr>
          <p:cNvPr id="814" name="Google Shape;814;p51"/>
          <p:cNvSpPr txBox="1"/>
          <p:nvPr/>
        </p:nvSpPr>
        <p:spPr>
          <a:xfrm>
            <a:off x="13320416" y="6274011"/>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Created info guides on how to use the equipment. </a:t>
            </a:r>
            <a:endParaRPr>
              <a:solidFill>
                <a:schemeClr val="dk1"/>
              </a:solidFill>
            </a:endParaRPr>
          </a:p>
        </p:txBody>
      </p:sp>
      <p:cxnSp>
        <p:nvCxnSpPr>
          <p:cNvPr id="815" name="Google Shape;815;p51"/>
          <p:cNvCxnSpPr/>
          <p:nvPr/>
        </p:nvCxnSpPr>
        <p:spPr>
          <a:xfrm>
            <a:off x="13260616" y="4010903"/>
            <a:ext cx="6492300" cy="0"/>
          </a:xfrm>
          <a:prstGeom prst="straightConnector1">
            <a:avLst/>
          </a:prstGeom>
          <a:noFill/>
          <a:ln cap="flat" cmpd="sng" w="38100">
            <a:solidFill>
              <a:srgbClr val="17BEBB"/>
            </a:solidFill>
            <a:prstDash val="solid"/>
            <a:round/>
            <a:headEnd len="sm" w="sm" type="none"/>
            <a:tailEnd len="sm" w="sm" type="none"/>
          </a:ln>
        </p:spPr>
      </p:cxnSp>
      <p:cxnSp>
        <p:nvCxnSpPr>
          <p:cNvPr id="816" name="Google Shape;816;p51"/>
          <p:cNvCxnSpPr/>
          <p:nvPr/>
        </p:nvCxnSpPr>
        <p:spPr>
          <a:xfrm>
            <a:off x="13260616" y="5844628"/>
            <a:ext cx="6492300" cy="0"/>
          </a:xfrm>
          <a:prstGeom prst="straightConnector1">
            <a:avLst/>
          </a:prstGeom>
          <a:noFill/>
          <a:ln cap="flat" cmpd="sng" w="38100">
            <a:solidFill>
              <a:schemeClr val="accent2"/>
            </a:solidFill>
            <a:prstDash val="solid"/>
            <a:round/>
            <a:headEnd len="sm" w="sm" type="none"/>
            <a:tailEnd len="sm" w="sm" type="none"/>
          </a:ln>
        </p:spPr>
      </p:cxnSp>
      <p:cxnSp>
        <p:nvCxnSpPr>
          <p:cNvPr id="817" name="Google Shape;817;p51"/>
          <p:cNvCxnSpPr/>
          <p:nvPr/>
        </p:nvCxnSpPr>
        <p:spPr>
          <a:xfrm>
            <a:off x="13260616" y="7589564"/>
            <a:ext cx="6492300" cy="0"/>
          </a:xfrm>
          <a:prstGeom prst="straightConnector1">
            <a:avLst/>
          </a:prstGeom>
          <a:noFill/>
          <a:ln cap="flat" cmpd="sng" w="38100">
            <a:solidFill>
              <a:schemeClr val="accent4"/>
            </a:solidFill>
            <a:prstDash val="solid"/>
            <a:round/>
            <a:headEnd len="sm" w="sm" type="none"/>
            <a:tailEnd len="sm" w="sm" type="none"/>
          </a:ln>
        </p:spPr>
      </p:cxnSp>
      <p:sp>
        <p:nvSpPr>
          <p:cNvPr id="818" name="Google Shape;818;p51"/>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19" name="Google Shape;819;p51"/>
          <p:cNvSpPr/>
          <p:nvPr/>
        </p:nvSpPr>
        <p:spPr>
          <a:xfrm>
            <a:off x="-587755" y="864357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20" name="Google Shape;820;p51"/>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pic>
        <p:nvPicPr>
          <p:cNvPr id="821" name="Google Shape;821;p51"/>
          <p:cNvPicPr preferRelativeResize="0"/>
          <p:nvPr/>
        </p:nvPicPr>
        <p:blipFill>
          <a:blip r:embed="rId3">
            <a:alphaModFix/>
          </a:blip>
          <a:stretch>
            <a:fillRect/>
          </a:stretch>
        </p:blipFill>
        <p:spPr>
          <a:xfrm>
            <a:off x="423950" y="2495000"/>
            <a:ext cx="12197700" cy="604029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0" name="Shape 120"/>
        <p:cNvGrpSpPr/>
        <p:nvPr/>
      </p:nvGrpSpPr>
      <p:grpSpPr>
        <a:xfrm>
          <a:off x="0" y="0"/>
          <a:ext cx="0" cy="0"/>
          <a:chOff x="0" y="0"/>
          <a:chExt cx="0" cy="0"/>
        </a:xfrm>
      </p:grpSpPr>
      <p:pic>
        <p:nvPicPr>
          <p:cNvPr id="121" name="Google Shape;121;p16"/>
          <p:cNvPicPr preferRelativeResize="0"/>
          <p:nvPr/>
        </p:nvPicPr>
        <p:blipFill rotWithShape="1">
          <a:blip r:embed="rId3">
            <a:alphaModFix/>
          </a:blip>
          <a:srcRect b="0" l="20220" r="36210" t="-10"/>
          <a:stretch/>
        </p:blipFill>
        <p:spPr>
          <a:xfrm>
            <a:off x="11593097" y="0"/>
            <a:ext cx="6694902" cy="10288388"/>
          </a:xfrm>
          <a:prstGeom prst="rect">
            <a:avLst/>
          </a:prstGeom>
          <a:noFill/>
          <a:ln>
            <a:noFill/>
          </a:ln>
        </p:spPr>
      </p:pic>
      <p:grpSp>
        <p:nvGrpSpPr>
          <p:cNvPr id="122" name="Google Shape;122;p16"/>
          <p:cNvGrpSpPr/>
          <p:nvPr/>
        </p:nvGrpSpPr>
        <p:grpSpPr>
          <a:xfrm>
            <a:off x="0" y="4474825"/>
            <a:ext cx="11593173" cy="5813607"/>
            <a:chOff x="0" y="0"/>
            <a:chExt cx="3053326" cy="1441152"/>
          </a:xfrm>
        </p:grpSpPr>
        <p:sp>
          <p:nvSpPr>
            <p:cNvPr id="123" name="Google Shape;123;p16"/>
            <p:cNvSpPr/>
            <p:nvPr/>
          </p:nvSpPr>
          <p:spPr>
            <a:xfrm>
              <a:off x="0" y="0"/>
              <a:ext cx="3053326" cy="1441152"/>
            </a:xfrm>
            <a:custGeom>
              <a:rect b="b" l="l" r="r" t="t"/>
              <a:pathLst>
                <a:path extrusionOk="0" h="1441152" w="3053326">
                  <a:moveTo>
                    <a:pt x="0" y="0"/>
                  </a:moveTo>
                  <a:lnTo>
                    <a:pt x="3053326" y="0"/>
                  </a:lnTo>
                  <a:lnTo>
                    <a:pt x="3053326" y="1441152"/>
                  </a:lnTo>
                  <a:lnTo>
                    <a:pt x="0" y="1441152"/>
                  </a:lnTo>
                  <a:close/>
                </a:path>
              </a:pathLst>
            </a:custGeom>
            <a:solidFill>
              <a:schemeClr val="accent1"/>
            </a:solidFill>
            <a:ln>
              <a:noFill/>
            </a:ln>
          </p:spPr>
        </p:sp>
        <p:sp>
          <p:nvSpPr>
            <p:cNvPr id="124" name="Google Shape;124;p16"/>
            <p:cNvSpPr txBox="1"/>
            <p:nvPr/>
          </p:nvSpPr>
          <p:spPr>
            <a:xfrm>
              <a:off x="0" y="1008"/>
              <a:ext cx="783900" cy="811800"/>
            </a:xfrm>
            <a:prstGeom prst="rect">
              <a:avLst/>
            </a:prstGeom>
            <a:solidFill>
              <a:schemeClr val="accent1"/>
            </a:solid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6"/>
          <p:cNvSpPr txBox="1"/>
          <p:nvPr/>
        </p:nvSpPr>
        <p:spPr>
          <a:xfrm>
            <a:off x="514350" y="2052874"/>
            <a:ext cx="76047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595959"/>
                </a:solidFill>
                <a:latin typeface="Libre Baskerville"/>
                <a:ea typeface="Libre Baskerville"/>
                <a:cs typeface="Libre Baskerville"/>
                <a:sym typeface="Libre Baskerville"/>
              </a:rPr>
              <a:t>Our Project</a:t>
            </a:r>
            <a:endParaRPr>
              <a:solidFill>
                <a:srgbClr val="595959"/>
              </a:solidFill>
            </a:endParaRPr>
          </a:p>
        </p:txBody>
      </p:sp>
      <p:sp>
        <p:nvSpPr>
          <p:cNvPr id="126" name="Google Shape;126;p16"/>
          <p:cNvSpPr txBox="1"/>
          <p:nvPr/>
        </p:nvSpPr>
        <p:spPr>
          <a:xfrm>
            <a:off x="570888" y="5459095"/>
            <a:ext cx="10451400" cy="3879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en-US" sz="4500">
                <a:solidFill>
                  <a:schemeClr val="lt1"/>
                </a:solidFill>
                <a:latin typeface="Georgia"/>
                <a:ea typeface="Georgia"/>
                <a:cs typeface="Georgia"/>
                <a:sym typeface="Georgia"/>
              </a:rPr>
              <a:t>We’ve </a:t>
            </a:r>
            <a:r>
              <a:rPr lang="en-US" sz="4500">
                <a:solidFill>
                  <a:schemeClr val="lt1"/>
                </a:solidFill>
                <a:latin typeface="Georgia"/>
                <a:ea typeface="Georgia"/>
                <a:cs typeface="Georgia"/>
                <a:sym typeface="Georgia"/>
              </a:rPr>
              <a:t>created</a:t>
            </a:r>
            <a:r>
              <a:rPr lang="en-US" sz="4500">
                <a:solidFill>
                  <a:schemeClr val="lt1"/>
                </a:solidFill>
                <a:latin typeface="Georgia"/>
                <a:ea typeface="Georgia"/>
                <a:cs typeface="Georgia"/>
                <a:sym typeface="Georgia"/>
              </a:rPr>
              <a:t> a </a:t>
            </a:r>
            <a:r>
              <a:rPr b="1" lang="en-US" sz="4500">
                <a:solidFill>
                  <a:schemeClr val="lt1"/>
                </a:solidFill>
                <a:latin typeface="Georgia"/>
                <a:ea typeface="Georgia"/>
                <a:cs typeface="Georgia"/>
                <a:sym typeface="Georgia"/>
              </a:rPr>
              <a:t>multimedia storytelling campaign</a:t>
            </a:r>
            <a:r>
              <a:rPr lang="en-US" sz="4500">
                <a:solidFill>
                  <a:schemeClr val="lt1"/>
                </a:solidFill>
                <a:latin typeface="Georgia"/>
                <a:ea typeface="Georgia"/>
                <a:cs typeface="Georgia"/>
                <a:sym typeface="Georgia"/>
              </a:rPr>
              <a:t> to publicize the history and research conducted by the Venice Project Center in the past 35 years. </a:t>
            </a:r>
            <a:endParaRPr>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25" name="Shape 825"/>
        <p:cNvGrpSpPr/>
        <p:nvPr/>
      </p:nvGrpSpPr>
      <p:grpSpPr>
        <a:xfrm>
          <a:off x="0" y="0"/>
          <a:ext cx="0" cy="0"/>
          <a:chOff x="0" y="0"/>
          <a:chExt cx="0" cy="0"/>
        </a:xfrm>
      </p:grpSpPr>
      <p:sp>
        <p:nvSpPr>
          <p:cNvPr id="826" name="Google Shape;826;p52"/>
          <p:cNvSpPr txBox="1"/>
          <p:nvPr/>
        </p:nvSpPr>
        <p:spPr>
          <a:xfrm>
            <a:off x="13260616" y="6287173"/>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Filmed and edited b-roll for future teams to utilize. </a:t>
            </a:r>
            <a:endParaRPr>
              <a:solidFill>
                <a:schemeClr val="dk1"/>
              </a:solidFill>
            </a:endParaRPr>
          </a:p>
        </p:txBody>
      </p:sp>
      <p:sp>
        <p:nvSpPr>
          <p:cNvPr id="827" name="Google Shape;827;p52"/>
          <p:cNvSpPr txBox="1"/>
          <p:nvPr/>
        </p:nvSpPr>
        <p:spPr>
          <a:xfrm>
            <a:off x="13260616" y="8073279"/>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Organized content into folders. </a:t>
            </a:r>
            <a:endParaRPr>
              <a:solidFill>
                <a:schemeClr val="dk1"/>
              </a:solidFill>
            </a:endParaRPr>
          </a:p>
        </p:txBody>
      </p:sp>
      <p:sp>
        <p:nvSpPr>
          <p:cNvPr id="828" name="Google Shape;828;p52"/>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Production Guidelines</a:t>
            </a:r>
            <a:endParaRPr>
              <a:solidFill>
                <a:schemeClr val="dk1"/>
              </a:solidFill>
            </a:endParaRPr>
          </a:p>
        </p:txBody>
      </p:sp>
      <p:sp>
        <p:nvSpPr>
          <p:cNvPr id="829" name="Google Shape;829;p52"/>
          <p:cNvSpPr txBox="1"/>
          <p:nvPr/>
        </p:nvSpPr>
        <p:spPr>
          <a:xfrm>
            <a:off x="13260625" y="2509450"/>
            <a:ext cx="46191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Experimented with editing software to </a:t>
            </a:r>
            <a:r>
              <a:rPr lang="en-US" sz="2399">
                <a:solidFill>
                  <a:schemeClr val="dk1"/>
                </a:solidFill>
                <a:latin typeface="Libre Franklin Light"/>
                <a:ea typeface="Libre Franklin Light"/>
                <a:cs typeface="Libre Franklin Light"/>
                <a:sym typeface="Libre Franklin Light"/>
              </a:rPr>
              <a:t>familiarize</a:t>
            </a:r>
            <a:r>
              <a:rPr lang="en-US" sz="2399">
                <a:solidFill>
                  <a:schemeClr val="dk1"/>
                </a:solidFill>
                <a:latin typeface="Libre Franklin Light"/>
                <a:ea typeface="Libre Franklin Light"/>
                <a:cs typeface="Libre Franklin Light"/>
                <a:sym typeface="Libre Franklin Light"/>
              </a:rPr>
              <a:t> ourselves with it. </a:t>
            </a:r>
            <a:endParaRPr>
              <a:solidFill>
                <a:schemeClr val="dk1"/>
              </a:solidFill>
            </a:endParaRPr>
          </a:p>
        </p:txBody>
      </p:sp>
      <p:sp>
        <p:nvSpPr>
          <p:cNvPr id="830" name="Google Shape;830;p52"/>
          <p:cNvSpPr txBox="1"/>
          <p:nvPr/>
        </p:nvSpPr>
        <p:spPr>
          <a:xfrm>
            <a:off x="13260626" y="4435638"/>
            <a:ext cx="45120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Created guides and timelines for future teams on how to produce content. </a:t>
            </a:r>
            <a:endParaRPr>
              <a:solidFill>
                <a:schemeClr val="dk1"/>
              </a:solidFill>
            </a:endParaRPr>
          </a:p>
        </p:txBody>
      </p:sp>
      <p:cxnSp>
        <p:nvCxnSpPr>
          <p:cNvPr id="831" name="Google Shape;831;p52"/>
          <p:cNvCxnSpPr/>
          <p:nvPr/>
        </p:nvCxnSpPr>
        <p:spPr>
          <a:xfrm>
            <a:off x="13260616" y="4010903"/>
            <a:ext cx="6492300" cy="0"/>
          </a:xfrm>
          <a:prstGeom prst="straightConnector1">
            <a:avLst/>
          </a:prstGeom>
          <a:noFill/>
          <a:ln cap="flat" cmpd="sng" w="38100">
            <a:solidFill>
              <a:srgbClr val="00A86B"/>
            </a:solidFill>
            <a:prstDash val="solid"/>
            <a:round/>
            <a:headEnd len="sm" w="sm" type="none"/>
            <a:tailEnd len="sm" w="sm" type="none"/>
          </a:ln>
        </p:spPr>
      </p:cxnSp>
      <p:cxnSp>
        <p:nvCxnSpPr>
          <p:cNvPr id="832" name="Google Shape;832;p52"/>
          <p:cNvCxnSpPr/>
          <p:nvPr/>
        </p:nvCxnSpPr>
        <p:spPr>
          <a:xfrm>
            <a:off x="13260616" y="5844628"/>
            <a:ext cx="6492300" cy="0"/>
          </a:xfrm>
          <a:prstGeom prst="straightConnector1">
            <a:avLst/>
          </a:prstGeom>
          <a:noFill/>
          <a:ln cap="flat" cmpd="sng" w="38100">
            <a:solidFill>
              <a:srgbClr val="2994E5"/>
            </a:solidFill>
            <a:prstDash val="solid"/>
            <a:round/>
            <a:headEnd len="sm" w="sm" type="none"/>
            <a:tailEnd len="sm" w="sm" type="none"/>
          </a:ln>
        </p:spPr>
      </p:cxnSp>
      <p:cxnSp>
        <p:nvCxnSpPr>
          <p:cNvPr id="833" name="Google Shape;833;p52"/>
          <p:cNvCxnSpPr/>
          <p:nvPr/>
        </p:nvCxnSpPr>
        <p:spPr>
          <a:xfrm>
            <a:off x="13260616" y="7589564"/>
            <a:ext cx="6492300" cy="0"/>
          </a:xfrm>
          <a:prstGeom prst="straightConnector1">
            <a:avLst/>
          </a:prstGeom>
          <a:noFill/>
          <a:ln cap="flat" cmpd="sng" w="38100">
            <a:solidFill>
              <a:schemeClr val="accent2"/>
            </a:solidFill>
            <a:prstDash val="solid"/>
            <a:round/>
            <a:headEnd len="sm" w="sm" type="none"/>
            <a:tailEnd len="sm" w="sm" type="none"/>
          </a:ln>
        </p:spPr>
      </p:cxnSp>
      <p:sp>
        <p:nvSpPr>
          <p:cNvPr id="834" name="Google Shape;834;p52"/>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35" name="Google Shape;835;p52"/>
          <p:cNvSpPr/>
          <p:nvPr/>
        </p:nvSpPr>
        <p:spPr>
          <a:xfrm>
            <a:off x="-640105" y="8745099"/>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pic>
        <p:nvPicPr>
          <p:cNvPr id="836" name="Google Shape;836;p52"/>
          <p:cNvPicPr preferRelativeResize="0"/>
          <p:nvPr/>
        </p:nvPicPr>
        <p:blipFill>
          <a:blip r:embed="rId3">
            <a:alphaModFix/>
          </a:blip>
          <a:stretch>
            <a:fillRect/>
          </a:stretch>
        </p:blipFill>
        <p:spPr>
          <a:xfrm>
            <a:off x="581713" y="2509450"/>
            <a:ext cx="11468774" cy="6074874"/>
          </a:xfrm>
          <a:prstGeom prst="rect">
            <a:avLst/>
          </a:prstGeom>
          <a:noFill/>
          <a:ln>
            <a:noFill/>
          </a:ln>
        </p:spPr>
      </p:pic>
      <p:sp>
        <p:nvSpPr>
          <p:cNvPr id="837" name="Google Shape;837;p52"/>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1" name="Shape 841"/>
        <p:cNvGrpSpPr/>
        <p:nvPr/>
      </p:nvGrpSpPr>
      <p:grpSpPr>
        <a:xfrm>
          <a:off x="0" y="0"/>
          <a:ext cx="0" cy="0"/>
          <a:chOff x="0" y="0"/>
          <a:chExt cx="0" cy="0"/>
        </a:xfrm>
      </p:grpSpPr>
      <p:sp>
        <p:nvSpPr>
          <p:cNvPr id="842" name="Google Shape;842;p53"/>
          <p:cNvSpPr txBox="1"/>
          <p:nvPr>
            <p:ph type="title"/>
          </p:nvPr>
        </p:nvSpPr>
        <p:spPr>
          <a:xfrm>
            <a:off x="5029200" y="620513"/>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500">
                <a:latin typeface="Libre Baskerville"/>
                <a:ea typeface="Libre Baskerville"/>
                <a:cs typeface="Libre Baskerville"/>
                <a:sym typeface="Libre Baskerville"/>
              </a:rPr>
              <a:t>“How-To” Guides</a:t>
            </a:r>
            <a:endParaRPr sz="6500">
              <a:latin typeface="Libre Baskerville"/>
              <a:ea typeface="Libre Baskerville"/>
              <a:cs typeface="Libre Baskerville"/>
              <a:sym typeface="Libre Baskerville"/>
            </a:endParaRPr>
          </a:p>
        </p:txBody>
      </p:sp>
      <p:sp>
        <p:nvSpPr>
          <p:cNvPr id="843" name="Google Shape;843;p5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44" name="Google Shape;844;p53"/>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45" name="Google Shape;845;p53"/>
          <p:cNvSpPr/>
          <p:nvPr/>
        </p:nvSpPr>
        <p:spPr>
          <a:xfrm>
            <a:off x="-640105" y="8745099"/>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46" name="Google Shape;846;p53"/>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grpSp>
        <p:nvGrpSpPr>
          <p:cNvPr id="847" name="Google Shape;847;p53"/>
          <p:cNvGrpSpPr/>
          <p:nvPr/>
        </p:nvGrpSpPr>
        <p:grpSpPr>
          <a:xfrm>
            <a:off x="7424352" y="3079994"/>
            <a:ext cx="10380011" cy="5790266"/>
            <a:chOff x="7424352" y="3079994"/>
            <a:chExt cx="10380011" cy="5790266"/>
          </a:xfrm>
        </p:grpSpPr>
        <p:pic>
          <p:nvPicPr>
            <p:cNvPr id="848" name="Google Shape;848;p53"/>
            <p:cNvPicPr preferRelativeResize="0"/>
            <p:nvPr/>
          </p:nvPicPr>
          <p:blipFill>
            <a:blip r:embed="rId3">
              <a:alphaModFix/>
            </a:blip>
            <a:stretch>
              <a:fillRect/>
            </a:stretch>
          </p:blipFill>
          <p:spPr>
            <a:xfrm rot="-7653820">
              <a:off x="7521455" y="5191677"/>
              <a:ext cx="4064195" cy="2246423"/>
            </a:xfrm>
            <a:prstGeom prst="rect">
              <a:avLst/>
            </a:prstGeom>
            <a:noFill/>
            <a:ln>
              <a:noFill/>
            </a:ln>
          </p:spPr>
        </p:pic>
        <p:pic>
          <p:nvPicPr>
            <p:cNvPr id="849" name="Google Shape;849;p53"/>
            <p:cNvPicPr preferRelativeResize="0"/>
            <p:nvPr/>
          </p:nvPicPr>
          <p:blipFill>
            <a:blip r:embed="rId4">
              <a:alphaModFix/>
            </a:blip>
            <a:stretch>
              <a:fillRect/>
            </a:stretch>
          </p:blipFill>
          <p:spPr>
            <a:xfrm rot="-650447">
              <a:off x="9596400" y="3339767"/>
              <a:ext cx="3147200" cy="4057396"/>
            </a:xfrm>
            <a:prstGeom prst="rect">
              <a:avLst/>
            </a:prstGeom>
            <a:noFill/>
            <a:ln>
              <a:noFill/>
            </a:ln>
          </p:spPr>
        </p:pic>
        <p:pic>
          <p:nvPicPr>
            <p:cNvPr id="850" name="Google Shape;850;p53"/>
            <p:cNvPicPr preferRelativeResize="0"/>
            <p:nvPr/>
          </p:nvPicPr>
          <p:blipFill>
            <a:blip r:embed="rId5">
              <a:alphaModFix/>
            </a:blip>
            <a:stretch>
              <a:fillRect/>
            </a:stretch>
          </p:blipFill>
          <p:spPr>
            <a:xfrm>
              <a:off x="10980300" y="3079994"/>
              <a:ext cx="3147201" cy="4084856"/>
            </a:xfrm>
            <a:prstGeom prst="rect">
              <a:avLst/>
            </a:prstGeom>
            <a:noFill/>
            <a:ln>
              <a:noFill/>
            </a:ln>
          </p:spPr>
        </p:pic>
        <p:pic>
          <p:nvPicPr>
            <p:cNvPr id="851" name="Google Shape;851;p53"/>
            <p:cNvPicPr preferRelativeResize="0"/>
            <p:nvPr/>
          </p:nvPicPr>
          <p:blipFill>
            <a:blip r:embed="rId6">
              <a:alphaModFix/>
            </a:blip>
            <a:stretch>
              <a:fillRect/>
            </a:stretch>
          </p:blipFill>
          <p:spPr>
            <a:xfrm rot="1337438">
              <a:off x="12463910" y="3518384"/>
              <a:ext cx="3100129" cy="4002806"/>
            </a:xfrm>
            <a:prstGeom prst="rect">
              <a:avLst/>
            </a:prstGeom>
            <a:noFill/>
            <a:ln>
              <a:noFill/>
            </a:ln>
          </p:spPr>
        </p:pic>
        <p:pic>
          <p:nvPicPr>
            <p:cNvPr id="852" name="Google Shape;852;p53"/>
            <p:cNvPicPr preferRelativeResize="0"/>
            <p:nvPr/>
          </p:nvPicPr>
          <p:blipFill rotWithShape="1">
            <a:blip r:embed="rId7">
              <a:alphaModFix/>
            </a:blip>
            <a:srcRect b="2530" l="1224" r="0" t="5133"/>
            <a:stretch/>
          </p:blipFill>
          <p:spPr>
            <a:xfrm rot="-2837909">
              <a:off x="12978765" y="5074064"/>
              <a:ext cx="4664247" cy="2481649"/>
            </a:xfrm>
            <a:prstGeom prst="rect">
              <a:avLst/>
            </a:prstGeom>
            <a:noFill/>
            <a:ln>
              <a:noFill/>
            </a:ln>
          </p:spPr>
        </p:pic>
      </p:grpSp>
      <p:sp>
        <p:nvSpPr>
          <p:cNvPr id="853" name="Google Shape;853;p53"/>
          <p:cNvSpPr txBox="1"/>
          <p:nvPr/>
        </p:nvSpPr>
        <p:spPr>
          <a:xfrm>
            <a:off x="1247950" y="3556946"/>
            <a:ext cx="6176400" cy="31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latin typeface="Libre Baskerville"/>
                <a:ea typeface="Libre Baskerville"/>
                <a:cs typeface="Libre Baskerville"/>
                <a:sym typeface="Libre Baskerville"/>
              </a:rPr>
              <a:t>5 Types of Guides Created:</a:t>
            </a:r>
            <a:endParaRPr sz="3300">
              <a:latin typeface="Libre Baskerville"/>
              <a:ea typeface="Libre Baskerville"/>
              <a:cs typeface="Libre Baskerville"/>
              <a:sym typeface="Libre Baskerville"/>
            </a:endParaRPr>
          </a:p>
          <a:p>
            <a:pPr indent="-406400" lvl="0" marL="457200" rtl="0" algn="l">
              <a:spcBef>
                <a:spcPts val="0"/>
              </a:spcBef>
              <a:spcAft>
                <a:spcPts val="0"/>
              </a:spcAft>
              <a:buSzPts val="2800"/>
              <a:buFont typeface="Libre Baskerville"/>
              <a:buChar char="-"/>
            </a:pPr>
            <a:r>
              <a:rPr lang="en-US" sz="2800">
                <a:latin typeface="Libre Baskerville"/>
                <a:ea typeface="Libre Baskerville"/>
                <a:cs typeface="Libre Baskerville"/>
                <a:sym typeface="Libre Baskerville"/>
              </a:rPr>
              <a:t>Production</a:t>
            </a:r>
            <a:endParaRPr sz="2800">
              <a:latin typeface="Libre Baskerville"/>
              <a:ea typeface="Libre Baskerville"/>
              <a:cs typeface="Libre Baskerville"/>
              <a:sym typeface="Libre Baskerville"/>
            </a:endParaRPr>
          </a:p>
          <a:p>
            <a:pPr indent="-406400" lvl="0" marL="457200" rtl="0" algn="l">
              <a:spcBef>
                <a:spcPts val="0"/>
              </a:spcBef>
              <a:spcAft>
                <a:spcPts val="0"/>
              </a:spcAft>
              <a:buSzPts val="2800"/>
              <a:buFont typeface="Libre Baskerville"/>
              <a:buChar char="-"/>
            </a:pPr>
            <a:r>
              <a:rPr lang="en-US" sz="2800">
                <a:latin typeface="Libre Baskerville"/>
                <a:ea typeface="Libre Baskerville"/>
                <a:cs typeface="Libre Baskerville"/>
                <a:sym typeface="Libre Baskerville"/>
              </a:rPr>
              <a:t>Equipment</a:t>
            </a:r>
            <a:endParaRPr sz="2800">
              <a:latin typeface="Libre Baskerville"/>
              <a:ea typeface="Libre Baskerville"/>
              <a:cs typeface="Libre Baskerville"/>
              <a:sym typeface="Libre Baskerville"/>
            </a:endParaRPr>
          </a:p>
          <a:p>
            <a:pPr indent="-406400" lvl="0" marL="457200" rtl="0" algn="l">
              <a:spcBef>
                <a:spcPts val="0"/>
              </a:spcBef>
              <a:spcAft>
                <a:spcPts val="0"/>
              </a:spcAft>
              <a:buSzPts val="2800"/>
              <a:buFont typeface="Libre Baskerville"/>
              <a:buChar char="-"/>
            </a:pPr>
            <a:r>
              <a:rPr lang="en-US" sz="2800">
                <a:latin typeface="Libre Baskerville"/>
                <a:ea typeface="Libre Baskerville"/>
                <a:cs typeface="Libre Baskerville"/>
                <a:sym typeface="Libre Baskerville"/>
              </a:rPr>
              <a:t>Interview</a:t>
            </a:r>
            <a:endParaRPr sz="2800">
              <a:latin typeface="Libre Baskerville"/>
              <a:ea typeface="Libre Baskerville"/>
              <a:cs typeface="Libre Baskerville"/>
              <a:sym typeface="Libre Baskerville"/>
            </a:endParaRPr>
          </a:p>
          <a:p>
            <a:pPr indent="-406400" lvl="0" marL="457200" rtl="0" algn="l">
              <a:spcBef>
                <a:spcPts val="0"/>
              </a:spcBef>
              <a:spcAft>
                <a:spcPts val="0"/>
              </a:spcAft>
              <a:buSzPts val="2800"/>
              <a:buFont typeface="Libre Baskerville"/>
              <a:buChar char="-"/>
            </a:pPr>
            <a:r>
              <a:rPr lang="en-US" sz="2800">
                <a:latin typeface="Libre Baskerville"/>
                <a:ea typeface="Libre Baskerville"/>
                <a:cs typeface="Libre Baskerville"/>
                <a:sym typeface="Libre Baskerville"/>
              </a:rPr>
              <a:t>Editing</a:t>
            </a:r>
            <a:endParaRPr sz="2800">
              <a:latin typeface="Libre Baskerville"/>
              <a:ea typeface="Libre Baskerville"/>
              <a:cs typeface="Libre Baskerville"/>
              <a:sym typeface="Libre Baskerville"/>
            </a:endParaRPr>
          </a:p>
          <a:p>
            <a:pPr indent="-406400" lvl="0" marL="457200" rtl="0" algn="l">
              <a:spcBef>
                <a:spcPts val="0"/>
              </a:spcBef>
              <a:spcAft>
                <a:spcPts val="0"/>
              </a:spcAft>
              <a:buSzPts val="2800"/>
              <a:buFont typeface="Libre Baskerville"/>
              <a:buChar char="-"/>
            </a:pPr>
            <a:r>
              <a:rPr lang="en-US" sz="2800">
                <a:latin typeface="Libre Baskerville"/>
                <a:ea typeface="Libre Baskerville"/>
                <a:cs typeface="Libre Baskerville"/>
                <a:sym typeface="Libre Baskerville"/>
              </a:rPr>
              <a:t>StoryMap</a:t>
            </a:r>
            <a:endParaRPr sz="2800">
              <a:latin typeface="Libre Baskerville"/>
              <a:ea typeface="Libre Baskerville"/>
              <a:cs typeface="Libre Baskerville"/>
              <a:sym typeface="Libre Baskervill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57" name="Shape 857"/>
        <p:cNvGrpSpPr/>
        <p:nvPr/>
      </p:nvGrpSpPr>
      <p:grpSpPr>
        <a:xfrm>
          <a:off x="0" y="0"/>
          <a:ext cx="0" cy="0"/>
          <a:chOff x="0" y="0"/>
          <a:chExt cx="0" cy="0"/>
        </a:xfrm>
      </p:grpSpPr>
      <p:pic>
        <p:nvPicPr>
          <p:cNvPr id="858" name="Google Shape;858;p54"/>
          <p:cNvPicPr preferRelativeResize="0"/>
          <p:nvPr/>
        </p:nvPicPr>
        <p:blipFill>
          <a:blip r:embed="rId3">
            <a:alphaModFix/>
          </a:blip>
          <a:stretch>
            <a:fillRect/>
          </a:stretch>
        </p:blipFill>
        <p:spPr>
          <a:xfrm>
            <a:off x="9201810" y="5534738"/>
            <a:ext cx="6711237" cy="3755511"/>
          </a:xfrm>
          <a:prstGeom prst="rect">
            <a:avLst/>
          </a:prstGeom>
          <a:noFill/>
          <a:ln>
            <a:noFill/>
          </a:ln>
        </p:spPr>
      </p:pic>
      <p:sp>
        <p:nvSpPr>
          <p:cNvPr id="859" name="Google Shape;859;p54"/>
          <p:cNvSpPr txBox="1"/>
          <p:nvPr>
            <p:ph type="title"/>
          </p:nvPr>
        </p:nvSpPr>
        <p:spPr>
          <a:xfrm>
            <a:off x="5029200" y="732213"/>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500">
                <a:latin typeface="Libre Baskerville"/>
                <a:ea typeface="Libre Baskerville"/>
                <a:cs typeface="Libre Baskerville"/>
                <a:sym typeface="Libre Baskerville"/>
              </a:rPr>
              <a:t>Production Guide</a:t>
            </a:r>
            <a:endParaRPr sz="6500">
              <a:latin typeface="Libre Baskerville"/>
              <a:ea typeface="Libre Baskerville"/>
              <a:cs typeface="Libre Baskerville"/>
              <a:sym typeface="Libre Baskerville"/>
            </a:endParaRPr>
          </a:p>
        </p:txBody>
      </p:sp>
      <p:sp>
        <p:nvSpPr>
          <p:cNvPr id="860" name="Google Shape;860;p5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61" name="Google Shape;861;p54"/>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62" name="Google Shape;862;p54"/>
          <p:cNvSpPr/>
          <p:nvPr/>
        </p:nvSpPr>
        <p:spPr>
          <a:xfrm>
            <a:off x="-640105" y="8745099"/>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63" name="Google Shape;863;p54"/>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pic>
        <p:nvPicPr>
          <p:cNvPr id="864" name="Google Shape;864;p54"/>
          <p:cNvPicPr preferRelativeResize="0"/>
          <p:nvPr/>
        </p:nvPicPr>
        <p:blipFill>
          <a:blip r:embed="rId4">
            <a:alphaModFix/>
          </a:blip>
          <a:stretch>
            <a:fillRect/>
          </a:stretch>
        </p:blipFill>
        <p:spPr>
          <a:xfrm>
            <a:off x="7781876" y="2459187"/>
            <a:ext cx="7391273" cy="3179551"/>
          </a:xfrm>
          <a:prstGeom prst="rect">
            <a:avLst/>
          </a:prstGeom>
          <a:noFill/>
          <a:ln>
            <a:noFill/>
          </a:ln>
        </p:spPr>
      </p:pic>
      <p:pic>
        <p:nvPicPr>
          <p:cNvPr id="865" name="Google Shape;865;p54"/>
          <p:cNvPicPr preferRelativeResize="0"/>
          <p:nvPr/>
        </p:nvPicPr>
        <p:blipFill rotWithShape="1">
          <a:blip r:embed="rId5">
            <a:alphaModFix/>
          </a:blip>
          <a:srcRect b="0" l="0" r="0" t="0"/>
          <a:stretch/>
        </p:blipFill>
        <p:spPr>
          <a:xfrm>
            <a:off x="2999989" y="5638738"/>
            <a:ext cx="6350296" cy="3547522"/>
          </a:xfrm>
          <a:prstGeom prst="rect">
            <a:avLst/>
          </a:prstGeom>
          <a:noFill/>
          <a:ln>
            <a:noFill/>
          </a:ln>
        </p:spPr>
      </p:pic>
      <p:pic>
        <p:nvPicPr>
          <p:cNvPr id="866" name="Google Shape;866;p54"/>
          <p:cNvPicPr preferRelativeResize="0"/>
          <p:nvPr/>
        </p:nvPicPr>
        <p:blipFill>
          <a:blip r:embed="rId6">
            <a:alphaModFix/>
          </a:blip>
          <a:stretch>
            <a:fillRect/>
          </a:stretch>
        </p:blipFill>
        <p:spPr>
          <a:xfrm>
            <a:off x="1879727" y="2352533"/>
            <a:ext cx="6711250" cy="370950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70" name="Shape 870"/>
        <p:cNvGrpSpPr/>
        <p:nvPr/>
      </p:nvGrpSpPr>
      <p:grpSpPr>
        <a:xfrm>
          <a:off x="0" y="0"/>
          <a:ext cx="0" cy="0"/>
          <a:chOff x="0" y="0"/>
          <a:chExt cx="0" cy="0"/>
        </a:xfrm>
      </p:grpSpPr>
      <p:sp>
        <p:nvSpPr>
          <p:cNvPr id="871" name="Google Shape;871;p55"/>
          <p:cNvSpPr txBox="1"/>
          <p:nvPr>
            <p:ph type="title"/>
          </p:nvPr>
        </p:nvSpPr>
        <p:spPr>
          <a:xfrm>
            <a:off x="5029200" y="51148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500">
                <a:latin typeface="Libre Baskerville"/>
                <a:ea typeface="Libre Baskerville"/>
                <a:cs typeface="Libre Baskerville"/>
                <a:sym typeface="Libre Baskerville"/>
              </a:rPr>
              <a:t>Equipment Guides</a:t>
            </a:r>
            <a:endParaRPr sz="6500">
              <a:latin typeface="Libre Baskerville"/>
              <a:ea typeface="Libre Baskerville"/>
              <a:cs typeface="Libre Baskerville"/>
              <a:sym typeface="Libre Baskerville"/>
            </a:endParaRPr>
          </a:p>
        </p:txBody>
      </p:sp>
      <p:sp>
        <p:nvSpPr>
          <p:cNvPr id="872" name="Google Shape;872;p5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73" name="Google Shape;873;p55"/>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74" name="Google Shape;874;p55"/>
          <p:cNvSpPr/>
          <p:nvPr/>
        </p:nvSpPr>
        <p:spPr>
          <a:xfrm>
            <a:off x="-640105" y="8745099"/>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75" name="Google Shape;875;p55"/>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pic>
        <p:nvPicPr>
          <p:cNvPr id="876" name="Google Shape;876;p55"/>
          <p:cNvPicPr preferRelativeResize="0"/>
          <p:nvPr/>
        </p:nvPicPr>
        <p:blipFill>
          <a:blip r:embed="rId3">
            <a:alphaModFix/>
          </a:blip>
          <a:stretch>
            <a:fillRect/>
          </a:stretch>
        </p:blipFill>
        <p:spPr>
          <a:xfrm rot="-871573">
            <a:off x="4137050" y="2728475"/>
            <a:ext cx="4761626" cy="6148099"/>
          </a:xfrm>
          <a:prstGeom prst="rect">
            <a:avLst/>
          </a:prstGeom>
          <a:noFill/>
          <a:ln>
            <a:noFill/>
          </a:ln>
        </p:spPr>
      </p:pic>
      <p:pic>
        <p:nvPicPr>
          <p:cNvPr id="877" name="Google Shape;877;p55"/>
          <p:cNvPicPr preferRelativeResize="0"/>
          <p:nvPr/>
        </p:nvPicPr>
        <p:blipFill>
          <a:blip r:embed="rId4">
            <a:alphaModFix/>
          </a:blip>
          <a:stretch>
            <a:fillRect/>
          </a:stretch>
        </p:blipFill>
        <p:spPr>
          <a:xfrm rot="1363553">
            <a:off x="9105325" y="2733375"/>
            <a:ext cx="4736839" cy="6148102"/>
          </a:xfrm>
          <a:prstGeom prst="rect">
            <a:avLst/>
          </a:prstGeom>
          <a:noFill/>
          <a:ln>
            <a:noFill/>
          </a:ln>
        </p:spPr>
      </p:pic>
      <p:pic>
        <p:nvPicPr>
          <p:cNvPr id="878" name="Google Shape;878;p55"/>
          <p:cNvPicPr preferRelativeResize="0"/>
          <p:nvPr/>
        </p:nvPicPr>
        <p:blipFill>
          <a:blip r:embed="rId5">
            <a:alphaModFix/>
          </a:blip>
          <a:stretch>
            <a:fillRect/>
          </a:stretch>
        </p:blipFill>
        <p:spPr>
          <a:xfrm>
            <a:off x="8013275" y="2057038"/>
            <a:ext cx="2386750" cy="62805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2" name="Shape 882"/>
        <p:cNvGrpSpPr/>
        <p:nvPr/>
      </p:nvGrpSpPr>
      <p:grpSpPr>
        <a:xfrm>
          <a:off x="0" y="0"/>
          <a:ext cx="0" cy="0"/>
          <a:chOff x="0" y="0"/>
          <a:chExt cx="0" cy="0"/>
        </a:xfrm>
      </p:grpSpPr>
      <p:sp>
        <p:nvSpPr>
          <p:cNvPr id="883" name="Google Shape;883;p56"/>
          <p:cNvSpPr txBox="1"/>
          <p:nvPr>
            <p:ph type="title"/>
          </p:nvPr>
        </p:nvSpPr>
        <p:spPr>
          <a:xfrm>
            <a:off x="5029200" y="72228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500">
                <a:latin typeface="Libre Baskerville"/>
                <a:ea typeface="Libre Baskerville"/>
                <a:cs typeface="Libre Baskerville"/>
                <a:sym typeface="Libre Baskerville"/>
              </a:rPr>
              <a:t>Interview Guide</a:t>
            </a:r>
            <a:endParaRPr sz="6500">
              <a:latin typeface="Libre Baskerville"/>
              <a:ea typeface="Libre Baskerville"/>
              <a:cs typeface="Libre Baskerville"/>
              <a:sym typeface="Libre Baskerville"/>
            </a:endParaRPr>
          </a:p>
        </p:txBody>
      </p:sp>
      <p:sp>
        <p:nvSpPr>
          <p:cNvPr id="884" name="Google Shape;884;p5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85" name="Google Shape;885;p56"/>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86" name="Google Shape;886;p56"/>
          <p:cNvSpPr/>
          <p:nvPr/>
        </p:nvSpPr>
        <p:spPr>
          <a:xfrm>
            <a:off x="-640105" y="8745099"/>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87" name="Google Shape;887;p56"/>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pic>
        <p:nvPicPr>
          <p:cNvPr id="888" name="Google Shape;888;p56"/>
          <p:cNvPicPr preferRelativeResize="0"/>
          <p:nvPr/>
        </p:nvPicPr>
        <p:blipFill rotWithShape="1">
          <a:blip r:embed="rId3">
            <a:alphaModFix/>
          </a:blip>
          <a:srcRect b="4306" l="0" r="0" t="0"/>
          <a:stretch/>
        </p:blipFill>
        <p:spPr>
          <a:xfrm>
            <a:off x="8552825" y="2117500"/>
            <a:ext cx="8374176" cy="4499750"/>
          </a:xfrm>
          <a:prstGeom prst="rect">
            <a:avLst/>
          </a:prstGeom>
          <a:noFill/>
          <a:ln>
            <a:noFill/>
          </a:ln>
        </p:spPr>
      </p:pic>
      <p:pic>
        <p:nvPicPr>
          <p:cNvPr id="889" name="Google Shape;889;p56"/>
          <p:cNvPicPr preferRelativeResize="0"/>
          <p:nvPr/>
        </p:nvPicPr>
        <p:blipFill>
          <a:blip r:embed="rId4">
            <a:alphaModFix/>
          </a:blip>
          <a:stretch>
            <a:fillRect/>
          </a:stretch>
        </p:blipFill>
        <p:spPr>
          <a:xfrm>
            <a:off x="1934525" y="3645725"/>
            <a:ext cx="7474899" cy="9636724"/>
          </a:xfrm>
          <a:prstGeom prst="rect">
            <a:avLst/>
          </a:prstGeom>
          <a:noFill/>
          <a:ln>
            <a:noFill/>
          </a:ln>
        </p:spPr>
      </p:pic>
      <p:pic>
        <p:nvPicPr>
          <p:cNvPr id="890" name="Google Shape;890;p56"/>
          <p:cNvPicPr preferRelativeResize="0"/>
          <p:nvPr/>
        </p:nvPicPr>
        <p:blipFill>
          <a:blip r:embed="rId5">
            <a:alphaModFix/>
          </a:blip>
          <a:stretch>
            <a:fillRect/>
          </a:stretch>
        </p:blipFill>
        <p:spPr>
          <a:xfrm>
            <a:off x="10888450" y="6446350"/>
            <a:ext cx="4043725" cy="3423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94" name="Shape 894"/>
        <p:cNvGrpSpPr/>
        <p:nvPr/>
      </p:nvGrpSpPr>
      <p:grpSpPr>
        <a:xfrm>
          <a:off x="0" y="0"/>
          <a:ext cx="0" cy="0"/>
          <a:chOff x="0" y="0"/>
          <a:chExt cx="0" cy="0"/>
        </a:xfrm>
      </p:grpSpPr>
      <p:sp>
        <p:nvSpPr>
          <p:cNvPr id="895" name="Google Shape;895;p57"/>
          <p:cNvSpPr txBox="1"/>
          <p:nvPr>
            <p:ph type="title"/>
          </p:nvPr>
        </p:nvSpPr>
        <p:spPr>
          <a:xfrm>
            <a:off x="5029200" y="620513"/>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500">
                <a:latin typeface="Libre Baskerville"/>
                <a:ea typeface="Libre Baskerville"/>
                <a:cs typeface="Libre Baskerville"/>
                <a:sym typeface="Libre Baskerville"/>
              </a:rPr>
              <a:t>Editing Guide</a:t>
            </a:r>
            <a:endParaRPr sz="6500">
              <a:latin typeface="Libre Baskerville"/>
              <a:ea typeface="Libre Baskerville"/>
              <a:cs typeface="Libre Baskerville"/>
              <a:sym typeface="Libre Baskerville"/>
            </a:endParaRPr>
          </a:p>
        </p:txBody>
      </p:sp>
      <p:sp>
        <p:nvSpPr>
          <p:cNvPr id="896" name="Google Shape;896;p5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97" name="Google Shape;897;p57"/>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98" name="Google Shape;898;p57"/>
          <p:cNvSpPr/>
          <p:nvPr/>
        </p:nvSpPr>
        <p:spPr>
          <a:xfrm>
            <a:off x="-640105" y="8745099"/>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899" name="Google Shape;899;p57"/>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pic>
        <p:nvPicPr>
          <p:cNvPr id="900" name="Google Shape;900;p57"/>
          <p:cNvPicPr preferRelativeResize="0"/>
          <p:nvPr/>
        </p:nvPicPr>
        <p:blipFill>
          <a:blip r:embed="rId3">
            <a:alphaModFix/>
          </a:blip>
          <a:stretch>
            <a:fillRect/>
          </a:stretch>
        </p:blipFill>
        <p:spPr>
          <a:xfrm>
            <a:off x="9144585" y="2862650"/>
            <a:ext cx="7062765" cy="9166974"/>
          </a:xfrm>
          <a:prstGeom prst="rect">
            <a:avLst/>
          </a:prstGeom>
          <a:noFill/>
          <a:ln>
            <a:noFill/>
          </a:ln>
        </p:spPr>
      </p:pic>
      <p:pic>
        <p:nvPicPr>
          <p:cNvPr id="901" name="Google Shape;901;p57"/>
          <p:cNvPicPr preferRelativeResize="0"/>
          <p:nvPr/>
        </p:nvPicPr>
        <p:blipFill>
          <a:blip r:embed="rId4">
            <a:alphaModFix/>
          </a:blip>
          <a:stretch>
            <a:fillRect/>
          </a:stretch>
        </p:blipFill>
        <p:spPr>
          <a:xfrm>
            <a:off x="14329425" y="3917875"/>
            <a:ext cx="3493624" cy="3493650"/>
          </a:xfrm>
          <a:prstGeom prst="rect">
            <a:avLst/>
          </a:prstGeom>
          <a:noFill/>
          <a:ln>
            <a:noFill/>
          </a:ln>
        </p:spPr>
      </p:pic>
      <p:pic>
        <p:nvPicPr>
          <p:cNvPr id="902" name="Google Shape;902;p57"/>
          <p:cNvPicPr preferRelativeResize="0"/>
          <p:nvPr/>
        </p:nvPicPr>
        <p:blipFill rotWithShape="1">
          <a:blip r:embed="rId5">
            <a:alphaModFix/>
          </a:blip>
          <a:srcRect b="0" l="0" r="37799" t="0"/>
          <a:stretch/>
        </p:blipFill>
        <p:spPr>
          <a:xfrm>
            <a:off x="823475" y="3169150"/>
            <a:ext cx="7668600" cy="49911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06" name="Shape 906"/>
        <p:cNvGrpSpPr/>
        <p:nvPr/>
      </p:nvGrpSpPr>
      <p:grpSpPr>
        <a:xfrm>
          <a:off x="0" y="0"/>
          <a:ext cx="0" cy="0"/>
          <a:chOff x="0" y="0"/>
          <a:chExt cx="0" cy="0"/>
        </a:xfrm>
      </p:grpSpPr>
      <p:pic>
        <p:nvPicPr>
          <p:cNvPr id="907" name="Google Shape;907;p58"/>
          <p:cNvPicPr preferRelativeResize="0"/>
          <p:nvPr/>
        </p:nvPicPr>
        <p:blipFill>
          <a:blip r:embed="rId4">
            <a:alphaModFix/>
          </a:blip>
          <a:stretch>
            <a:fillRect/>
          </a:stretch>
        </p:blipFill>
        <p:spPr>
          <a:xfrm>
            <a:off x="9500925" y="4951788"/>
            <a:ext cx="6914648" cy="3895576"/>
          </a:xfrm>
          <a:prstGeom prst="rect">
            <a:avLst/>
          </a:prstGeom>
          <a:noFill/>
          <a:ln>
            <a:noFill/>
          </a:ln>
        </p:spPr>
      </p:pic>
      <p:sp>
        <p:nvSpPr>
          <p:cNvPr id="908" name="Google Shape;908;p58"/>
          <p:cNvSpPr txBox="1"/>
          <p:nvPr>
            <p:ph type="title"/>
          </p:nvPr>
        </p:nvSpPr>
        <p:spPr>
          <a:xfrm>
            <a:off x="5029200" y="779963"/>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500">
                <a:latin typeface="Libre Baskerville"/>
                <a:ea typeface="Libre Baskerville"/>
                <a:cs typeface="Libre Baskerville"/>
                <a:sym typeface="Libre Baskerville"/>
              </a:rPr>
              <a:t>StoryMap Guide</a:t>
            </a:r>
            <a:endParaRPr sz="6500">
              <a:latin typeface="Libre Baskerville"/>
              <a:ea typeface="Libre Baskerville"/>
              <a:cs typeface="Libre Baskerville"/>
              <a:sym typeface="Libre Baskerville"/>
            </a:endParaRPr>
          </a:p>
        </p:txBody>
      </p:sp>
      <p:sp>
        <p:nvSpPr>
          <p:cNvPr id="909" name="Google Shape;909;p5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0" name="Google Shape;910;p58"/>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911" name="Google Shape;911;p58"/>
          <p:cNvSpPr/>
          <p:nvPr/>
        </p:nvSpPr>
        <p:spPr>
          <a:xfrm>
            <a:off x="-640105" y="8745099"/>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912" name="Google Shape;912;p58"/>
          <p:cNvSpPr txBox="1"/>
          <p:nvPr/>
        </p:nvSpPr>
        <p:spPr>
          <a:xfrm>
            <a:off x="16602900" y="177200"/>
            <a:ext cx="168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lt1"/>
                </a:solidFill>
                <a:latin typeface="Calibri"/>
                <a:ea typeface="Calibri"/>
                <a:cs typeface="Calibri"/>
                <a:sym typeface="Calibri"/>
              </a:rPr>
              <a:t>2.2 Production Management</a:t>
            </a:r>
            <a:endParaRPr b="1" sz="2100">
              <a:solidFill>
                <a:schemeClr val="lt1"/>
              </a:solidFill>
              <a:latin typeface="Calibri"/>
              <a:ea typeface="Calibri"/>
              <a:cs typeface="Calibri"/>
              <a:sym typeface="Calibri"/>
            </a:endParaRPr>
          </a:p>
        </p:txBody>
      </p:sp>
      <p:pic>
        <p:nvPicPr>
          <p:cNvPr id="913" name="Google Shape;913;p58"/>
          <p:cNvPicPr preferRelativeResize="0"/>
          <p:nvPr/>
        </p:nvPicPr>
        <p:blipFill>
          <a:blip r:embed="rId5">
            <a:alphaModFix/>
          </a:blip>
          <a:stretch>
            <a:fillRect/>
          </a:stretch>
        </p:blipFill>
        <p:spPr>
          <a:xfrm>
            <a:off x="1872413" y="2385663"/>
            <a:ext cx="7043612" cy="3997029"/>
          </a:xfrm>
          <a:prstGeom prst="rect">
            <a:avLst/>
          </a:prstGeom>
          <a:noFill/>
          <a:ln>
            <a:noFill/>
          </a:ln>
        </p:spPr>
      </p:pic>
      <p:pic>
        <p:nvPicPr>
          <p:cNvPr id="914" name="Google Shape;914;p58"/>
          <p:cNvPicPr preferRelativeResize="0"/>
          <p:nvPr/>
        </p:nvPicPr>
        <p:blipFill rotWithShape="1">
          <a:blip r:embed="rId6">
            <a:alphaModFix/>
          </a:blip>
          <a:srcRect b="2530" l="1224" r="0" t="5133"/>
          <a:stretch/>
        </p:blipFill>
        <p:spPr>
          <a:xfrm rot="-2">
            <a:off x="7739825" y="3065045"/>
            <a:ext cx="6467101" cy="3440904"/>
          </a:xfrm>
          <a:prstGeom prst="rect">
            <a:avLst/>
          </a:prstGeom>
          <a:noFill/>
          <a:ln>
            <a:noFill/>
          </a:ln>
        </p:spPr>
      </p:pic>
      <p:pic>
        <p:nvPicPr>
          <p:cNvPr id="915" name="Google Shape;915;p58"/>
          <p:cNvPicPr preferRelativeResize="0"/>
          <p:nvPr/>
        </p:nvPicPr>
        <p:blipFill>
          <a:blip r:embed="rId7">
            <a:alphaModFix/>
          </a:blip>
          <a:stretch>
            <a:fillRect/>
          </a:stretch>
        </p:blipFill>
        <p:spPr>
          <a:xfrm>
            <a:off x="3020481" y="5913275"/>
            <a:ext cx="5558995" cy="31182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19" name="Shape 919"/>
        <p:cNvGrpSpPr/>
        <p:nvPr/>
      </p:nvGrpSpPr>
      <p:grpSpPr>
        <a:xfrm>
          <a:off x="0" y="0"/>
          <a:ext cx="0" cy="0"/>
          <a:chOff x="0" y="0"/>
          <a:chExt cx="0" cy="0"/>
        </a:xfrm>
      </p:grpSpPr>
      <p:sp>
        <p:nvSpPr>
          <p:cNvPr id="920" name="Google Shape;920;p59"/>
          <p:cNvSpPr/>
          <p:nvPr/>
        </p:nvSpPr>
        <p:spPr>
          <a:xfrm>
            <a:off x="1068838" y="428388"/>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2"/>
          </a:solidFill>
          <a:ln>
            <a:noFill/>
          </a:ln>
        </p:spPr>
      </p:sp>
      <p:sp>
        <p:nvSpPr>
          <p:cNvPr id="921" name="Google Shape;921;p59"/>
          <p:cNvSpPr txBox="1"/>
          <p:nvPr/>
        </p:nvSpPr>
        <p:spPr>
          <a:xfrm>
            <a:off x="3503388" y="1121150"/>
            <a:ext cx="6553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Implement the Strategy</a:t>
            </a:r>
            <a:endParaRPr sz="4000"/>
          </a:p>
        </p:txBody>
      </p:sp>
      <p:grpSp>
        <p:nvGrpSpPr>
          <p:cNvPr id="922" name="Google Shape;922;p59"/>
          <p:cNvGrpSpPr/>
          <p:nvPr/>
        </p:nvGrpSpPr>
        <p:grpSpPr>
          <a:xfrm>
            <a:off x="1477522" y="730211"/>
            <a:ext cx="1604305" cy="1397500"/>
            <a:chOff x="0" y="-9525"/>
            <a:chExt cx="812800" cy="708025"/>
          </a:xfrm>
        </p:grpSpPr>
        <p:sp>
          <p:nvSpPr>
            <p:cNvPr id="923" name="Google Shape;923;p59"/>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924" name="Google Shape;924;p59"/>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None/>
              </a:pPr>
              <a:r>
                <a:t/>
              </a:r>
              <a:endParaRPr/>
            </a:p>
          </p:txBody>
        </p:sp>
      </p:grpSp>
      <p:sp>
        <p:nvSpPr>
          <p:cNvPr id="925" name="Google Shape;925;p59"/>
          <p:cNvSpPr txBox="1"/>
          <p:nvPr/>
        </p:nvSpPr>
        <p:spPr>
          <a:xfrm>
            <a:off x="1912325" y="10365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aphicFrame>
        <p:nvGraphicFramePr>
          <p:cNvPr id="926" name="Google Shape;926;p59"/>
          <p:cNvGraphicFramePr/>
          <p:nvPr/>
        </p:nvGraphicFramePr>
        <p:xfrm>
          <a:off x="952488" y="3133538"/>
          <a:ext cx="3000000" cy="3000000"/>
        </p:xfrm>
        <a:graphic>
          <a:graphicData uri="http://schemas.openxmlformats.org/drawingml/2006/table">
            <a:tbl>
              <a:tblPr>
                <a:noFill/>
                <a:tableStyleId>{41284EAC-5DF3-40A4-A82B-A15245240826}</a:tableStyleId>
              </a:tblPr>
              <a:tblGrid>
                <a:gridCol w="5461000"/>
                <a:gridCol w="5461000"/>
                <a:gridCol w="5461000"/>
              </a:tblGrid>
              <a:tr h="864750">
                <a:tc>
                  <a:txBody>
                    <a:bodyPr/>
                    <a:lstStyle/>
                    <a:p>
                      <a:pPr indent="0" lvl="0" marL="0" rtl="0" algn="ctr">
                        <a:spcBef>
                          <a:spcPts val="0"/>
                        </a:spcBef>
                        <a:spcAft>
                          <a:spcPts val="0"/>
                        </a:spcAft>
                        <a:buNone/>
                      </a:pPr>
                      <a:r>
                        <a:rPr lang="en-US" sz="3600">
                          <a:solidFill>
                            <a:schemeClr val="lt1"/>
                          </a:solidFill>
                          <a:latin typeface="Libre Baskerville"/>
                          <a:ea typeface="Libre Baskerville"/>
                          <a:cs typeface="Libre Baskerville"/>
                          <a:sym typeface="Libre Baskerville"/>
                        </a:rPr>
                        <a:t>2.1 Content Organization</a:t>
                      </a:r>
                      <a:endParaRPr sz="36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en-US" sz="3400">
                          <a:solidFill>
                            <a:schemeClr val="lt1"/>
                          </a:solidFill>
                          <a:latin typeface="Libre Baskerville"/>
                          <a:ea typeface="Libre Baskerville"/>
                          <a:cs typeface="Libre Baskerville"/>
                          <a:sym typeface="Libre Baskerville"/>
                        </a:rPr>
                        <a:t>2.2 Production Management</a:t>
                      </a:r>
                      <a:endParaRPr sz="34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2.3 Final Products</a:t>
                      </a:r>
                      <a:endParaRPr sz="40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r>
              <a:tr h="5310575">
                <a:tc>
                  <a:txBody>
                    <a:bodyPr/>
                    <a:lstStyle/>
                    <a:p>
                      <a:pPr indent="0" lvl="0" marL="45720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457200" rtl="0" algn="l">
                        <a:lnSpc>
                          <a:spcPct val="200000"/>
                        </a:lnSpc>
                        <a:spcBef>
                          <a:spcPts val="0"/>
                        </a:spcBef>
                        <a:spcAft>
                          <a:spcPts val="0"/>
                        </a:spcAft>
                        <a:buNone/>
                      </a:pPr>
                      <a:r>
                        <a:rPr lang="en-US" sz="3000">
                          <a:solidFill>
                            <a:srgbClr val="595959"/>
                          </a:solidFill>
                          <a:latin typeface="Libre Baskerville"/>
                          <a:ea typeface="Libre Baskerville"/>
                          <a:cs typeface="Libre Baskerville"/>
                          <a:sym typeface="Libre Baskerville"/>
                        </a:rPr>
                        <a:t>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45720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4"/>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pic>
        <p:nvPicPr>
          <p:cNvPr id="927" name="Google Shape;927;p59"/>
          <p:cNvPicPr preferRelativeResize="0"/>
          <p:nvPr/>
        </p:nvPicPr>
        <p:blipFill rotWithShape="1">
          <a:blip r:embed="rId3">
            <a:alphaModFix amt="92000"/>
          </a:blip>
          <a:srcRect b="22850" l="48453" r="0" t="7988"/>
          <a:stretch/>
        </p:blipFill>
        <p:spPr>
          <a:xfrm>
            <a:off x="952500" y="4326650"/>
            <a:ext cx="5461002" cy="5658151"/>
          </a:xfrm>
          <a:prstGeom prst="rect">
            <a:avLst/>
          </a:prstGeom>
          <a:noFill/>
          <a:ln>
            <a:noFill/>
          </a:ln>
        </p:spPr>
      </p:pic>
      <p:sp>
        <p:nvSpPr>
          <p:cNvPr id="928" name="Google Shape;928;p59"/>
          <p:cNvSpPr/>
          <p:nvPr/>
        </p:nvSpPr>
        <p:spPr>
          <a:xfrm>
            <a:off x="952500" y="4326650"/>
            <a:ext cx="5460900" cy="5632200"/>
          </a:xfrm>
          <a:prstGeom prst="rect">
            <a:avLst/>
          </a:prstGeom>
          <a:solidFill>
            <a:srgbClr val="41B8D5">
              <a:alpha val="4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9" name="Google Shape;929;p59"/>
          <p:cNvPicPr preferRelativeResize="0"/>
          <p:nvPr/>
        </p:nvPicPr>
        <p:blipFill rotWithShape="1">
          <a:blip r:embed="rId4">
            <a:alphaModFix amt="70000"/>
          </a:blip>
          <a:srcRect b="9821" l="27196" r="42942" t="44173"/>
          <a:stretch/>
        </p:blipFill>
        <p:spPr>
          <a:xfrm>
            <a:off x="6413500" y="4352700"/>
            <a:ext cx="5460900" cy="5632099"/>
          </a:xfrm>
          <a:prstGeom prst="rect">
            <a:avLst/>
          </a:prstGeom>
          <a:noFill/>
          <a:ln>
            <a:noFill/>
          </a:ln>
        </p:spPr>
      </p:pic>
      <p:pic>
        <p:nvPicPr>
          <p:cNvPr id="930" name="Google Shape;930;p59"/>
          <p:cNvPicPr preferRelativeResize="0"/>
          <p:nvPr/>
        </p:nvPicPr>
        <p:blipFill rotWithShape="1">
          <a:blip r:embed="rId5">
            <a:alphaModFix amt="67000"/>
          </a:blip>
          <a:srcRect b="32608" l="4757" r="52876" t="2121"/>
          <a:stretch/>
        </p:blipFill>
        <p:spPr>
          <a:xfrm>
            <a:off x="11874500" y="4352700"/>
            <a:ext cx="5461002" cy="5632099"/>
          </a:xfrm>
          <a:prstGeom prst="rect">
            <a:avLst/>
          </a:prstGeom>
          <a:noFill/>
          <a:ln>
            <a:noFill/>
          </a:ln>
        </p:spPr>
      </p:pic>
      <p:sp>
        <p:nvSpPr>
          <p:cNvPr id="931" name="Google Shape;931;p59"/>
          <p:cNvSpPr/>
          <p:nvPr/>
        </p:nvSpPr>
        <p:spPr>
          <a:xfrm>
            <a:off x="978900" y="3177125"/>
            <a:ext cx="5434500" cy="6807600"/>
          </a:xfrm>
          <a:prstGeom prst="rect">
            <a:avLst/>
          </a:prstGeom>
          <a:solidFill>
            <a:srgbClr val="000000">
              <a:alpha val="50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9"/>
          <p:cNvSpPr/>
          <p:nvPr/>
        </p:nvSpPr>
        <p:spPr>
          <a:xfrm>
            <a:off x="6426763" y="3177125"/>
            <a:ext cx="5434500" cy="6807600"/>
          </a:xfrm>
          <a:prstGeom prst="rect">
            <a:avLst/>
          </a:prstGeom>
          <a:solidFill>
            <a:srgbClr val="000000">
              <a:alpha val="5000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6" name="Shape 936"/>
        <p:cNvGrpSpPr/>
        <p:nvPr/>
      </p:nvGrpSpPr>
      <p:grpSpPr>
        <a:xfrm>
          <a:off x="0" y="0"/>
          <a:ext cx="0" cy="0"/>
          <a:chOff x="0" y="0"/>
          <a:chExt cx="0" cy="0"/>
        </a:xfrm>
      </p:grpSpPr>
      <p:pic>
        <p:nvPicPr>
          <p:cNvPr id="937" name="Google Shape;937;p60"/>
          <p:cNvPicPr preferRelativeResize="0"/>
          <p:nvPr/>
        </p:nvPicPr>
        <p:blipFill rotWithShape="1">
          <a:blip r:embed="rId3">
            <a:alphaModFix amt="67000"/>
          </a:blip>
          <a:srcRect b="7990" l="0" r="0" t="7982"/>
          <a:stretch/>
        </p:blipFill>
        <p:spPr>
          <a:xfrm>
            <a:off x="0" y="0"/>
            <a:ext cx="18288000" cy="10287041"/>
          </a:xfrm>
          <a:prstGeom prst="rect">
            <a:avLst/>
          </a:prstGeom>
          <a:noFill/>
          <a:ln>
            <a:noFill/>
          </a:ln>
        </p:spPr>
      </p:pic>
      <p:sp>
        <p:nvSpPr>
          <p:cNvPr id="938" name="Google Shape;938;p60"/>
          <p:cNvSpPr txBox="1"/>
          <p:nvPr/>
        </p:nvSpPr>
        <p:spPr>
          <a:xfrm>
            <a:off x="2806553" y="6725920"/>
            <a:ext cx="13259100" cy="138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FFFFFF"/>
                </a:solidFill>
                <a:latin typeface="Libre Baskerville"/>
                <a:ea typeface="Libre Baskerville"/>
                <a:cs typeface="Libre Baskerville"/>
                <a:sym typeface="Libre Baskerville"/>
              </a:rPr>
              <a:t>Final Products</a:t>
            </a:r>
            <a:endParaRPr/>
          </a:p>
        </p:txBody>
      </p:sp>
      <p:cxnSp>
        <p:nvCxnSpPr>
          <p:cNvPr id="939" name="Google Shape;939;p60"/>
          <p:cNvCxnSpPr/>
          <p:nvPr/>
        </p:nvCxnSpPr>
        <p:spPr>
          <a:xfrm rot="5580">
            <a:off x="2806574" y="8405361"/>
            <a:ext cx="15481436" cy="0"/>
          </a:xfrm>
          <a:prstGeom prst="straightConnector1">
            <a:avLst/>
          </a:prstGeom>
          <a:noFill/>
          <a:ln cap="flat" cmpd="sng" w="38100">
            <a:solidFill>
              <a:srgbClr val="FFFFFF"/>
            </a:solidFill>
            <a:prstDash val="solid"/>
            <a:round/>
            <a:headEnd len="sm" w="sm" type="none"/>
            <a:tailEnd len="sm" w="sm" type="none"/>
          </a:ln>
        </p:spPr>
      </p:cxnSp>
      <p:sp>
        <p:nvSpPr>
          <p:cNvPr id="940" name="Google Shape;940;p60"/>
          <p:cNvSpPr/>
          <p:nvPr/>
        </p:nvSpPr>
        <p:spPr>
          <a:xfrm rot="-5400000">
            <a:off x="-2532026" y="2917268"/>
            <a:ext cx="1674470" cy="9002719"/>
          </a:xfrm>
          <a:custGeom>
            <a:rect b="b" l="l" r="r" t="t"/>
            <a:pathLst>
              <a:path extrusionOk="0" h="786951" w="525324">
                <a:moveTo>
                  <a:pt x="525324" y="0"/>
                </a:moveTo>
                <a:lnTo>
                  <a:pt x="525324" y="672651"/>
                </a:lnTo>
                <a:lnTo>
                  <a:pt x="262662" y="786951"/>
                </a:lnTo>
                <a:lnTo>
                  <a:pt x="0" y="672651"/>
                </a:lnTo>
                <a:lnTo>
                  <a:pt x="0" y="0"/>
                </a:lnTo>
                <a:lnTo>
                  <a:pt x="525324" y="0"/>
                </a:lnTo>
                <a:close/>
              </a:path>
            </a:pathLst>
          </a:custGeom>
          <a:solidFill>
            <a:schemeClr val="accent2"/>
          </a:solidFill>
          <a:ln>
            <a:noFill/>
          </a:ln>
        </p:spPr>
      </p:sp>
      <p:grpSp>
        <p:nvGrpSpPr>
          <p:cNvPr id="941" name="Google Shape;941;p60"/>
          <p:cNvGrpSpPr/>
          <p:nvPr/>
        </p:nvGrpSpPr>
        <p:grpSpPr>
          <a:xfrm>
            <a:off x="414099" y="6754942"/>
            <a:ext cx="1544564" cy="1327360"/>
            <a:chOff x="0" y="0"/>
            <a:chExt cx="812800" cy="698500"/>
          </a:xfrm>
        </p:grpSpPr>
        <p:sp>
          <p:nvSpPr>
            <p:cNvPr id="942" name="Google Shape;942;p60"/>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47625">
              <a:solidFill>
                <a:srgbClr val="FFFFFF"/>
              </a:solidFill>
              <a:prstDash val="solid"/>
              <a:round/>
              <a:headEnd len="sm" w="sm" type="none"/>
              <a:tailEnd len="sm" w="sm" type="none"/>
            </a:ln>
          </p:spPr>
        </p:sp>
        <p:sp>
          <p:nvSpPr>
            <p:cNvPr id="943" name="Google Shape;943;p60"/>
            <p:cNvSpPr txBox="1"/>
            <p:nvPr/>
          </p:nvSpPr>
          <p:spPr>
            <a:xfrm>
              <a:off x="114353" y="53"/>
              <a:ext cx="5841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lang="en-US" sz="3700">
                  <a:solidFill>
                    <a:schemeClr val="lt1"/>
                  </a:solidFill>
                  <a:latin typeface="Libre Franklin"/>
                  <a:ea typeface="Libre Franklin"/>
                  <a:cs typeface="Libre Franklin"/>
                  <a:sym typeface="Libre Franklin"/>
                </a:rPr>
                <a:t>2.3</a:t>
              </a:r>
              <a:endParaRPr sz="3700">
                <a:solidFill>
                  <a:schemeClr val="lt1"/>
                </a:solidFill>
                <a:latin typeface="Libre Franklin"/>
                <a:ea typeface="Libre Franklin"/>
                <a:cs typeface="Libre Franklin"/>
                <a:sym typeface="Libre Franklin"/>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47" name="Shape 947"/>
        <p:cNvGrpSpPr/>
        <p:nvPr/>
      </p:nvGrpSpPr>
      <p:grpSpPr>
        <a:xfrm>
          <a:off x="0" y="0"/>
          <a:ext cx="0" cy="0"/>
          <a:chOff x="0" y="0"/>
          <a:chExt cx="0" cy="0"/>
        </a:xfrm>
      </p:grpSpPr>
      <p:sp>
        <p:nvSpPr>
          <p:cNvPr id="948" name="Google Shape;948;p61"/>
          <p:cNvSpPr txBox="1"/>
          <p:nvPr/>
        </p:nvSpPr>
        <p:spPr>
          <a:xfrm>
            <a:off x="13260616" y="6287173"/>
            <a:ext cx="39987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a:t> </a:t>
            </a:r>
            <a:endParaRPr/>
          </a:p>
        </p:txBody>
      </p:sp>
      <p:sp>
        <p:nvSpPr>
          <p:cNvPr id="949" name="Google Shape;949;p61"/>
          <p:cNvSpPr txBox="1"/>
          <p:nvPr/>
        </p:nvSpPr>
        <p:spPr>
          <a:xfrm>
            <a:off x="13260616" y="8073279"/>
            <a:ext cx="39987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a:p>
        </p:txBody>
      </p:sp>
      <p:sp>
        <p:nvSpPr>
          <p:cNvPr id="950" name="Google Shape;950;p61"/>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u="sng">
                <a:solidFill>
                  <a:schemeClr val="hlink"/>
                </a:solidFill>
                <a:latin typeface="Libre Baskerville"/>
                <a:ea typeface="Libre Baskerville"/>
                <a:cs typeface="Libre Baskerville"/>
                <a:sym typeface="Libre Baskerville"/>
                <a:hlinkClick r:id="rId3"/>
              </a:rPr>
              <a:t>Website Overhaul</a:t>
            </a:r>
            <a:endParaRPr>
              <a:solidFill>
                <a:srgbClr val="595959"/>
              </a:solidFill>
            </a:endParaRPr>
          </a:p>
        </p:txBody>
      </p:sp>
      <p:sp>
        <p:nvSpPr>
          <p:cNvPr id="951" name="Google Shape;951;p61"/>
          <p:cNvSpPr txBox="1"/>
          <p:nvPr/>
        </p:nvSpPr>
        <p:spPr>
          <a:xfrm>
            <a:off x="13260616" y="2523630"/>
            <a:ext cx="39987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Created an easily  maintainable and editable site</a:t>
            </a:r>
            <a:endParaRPr>
              <a:solidFill>
                <a:schemeClr val="dk1"/>
              </a:solidFill>
            </a:endParaRPr>
          </a:p>
        </p:txBody>
      </p:sp>
      <p:sp>
        <p:nvSpPr>
          <p:cNvPr id="952" name="Google Shape;952;p61"/>
          <p:cNvSpPr txBox="1"/>
          <p:nvPr/>
        </p:nvSpPr>
        <p:spPr>
          <a:xfrm>
            <a:off x="13260616" y="4276261"/>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Built on top of React and Next js</a:t>
            </a:r>
            <a:endParaRPr>
              <a:solidFill>
                <a:schemeClr val="dk1"/>
              </a:solidFill>
            </a:endParaRPr>
          </a:p>
        </p:txBody>
      </p:sp>
      <p:cxnSp>
        <p:nvCxnSpPr>
          <p:cNvPr id="953" name="Google Shape;953;p61"/>
          <p:cNvCxnSpPr/>
          <p:nvPr/>
        </p:nvCxnSpPr>
        <p:spPr>
          <a:xfrm>
            <a:off x="13260616" y="4010903"/>
            <a:ext cx="5095800" cy="19500"/>
          </a:xfrm>
          <a:prstGeom prst="straightConnector1">
            <a:avLst/>
          </a:prstGeom>
          <a:noFill/>
          <a:ln cap="flat" cmpd="sng" w="38100">
            <a:solidFill>
              <a:srgbClr val="41B8D5"/>
            </a:solidFill>
            <a:prstDash val="solid"/>
            <a:round/>
            <a:headEnd len="sm" w="sm" type="none"/>
            <a:tailEnd len="sm" w="sm" type="none"/>
          </a:ln>
        </p:spPr>
      </p:cxnSp>
      <p:cxnSp>
        <p:nvCxnSpPr>
          <p:cNvPr id="954" name="Google Shape;954;p61"/>
          <p:cNvCxnSpPr/>
          <p:nvPr/>
        </p:nvCxnSpPr>
        <p:spPr>
          <a:xfrm>
            <a:off x="13260616" y="5844628"/>
            <a:ext cx="5191800" cy="22800"/>
          </a:xfrm>
          <a:prstGeom prst="straightConnector1">
            <a:avLst/>
          </a:prstGeom>
          <a:noFill/>
          <a:ln cap="flat" cmpd="sng" w="38100">
            <a:solidFill>
              <a:schemeClr val="accent6"/>
            </a:solidFill>
            <a:prstDash val="solid"/>
            <a:round/>
            <a:headEnd len="sm" w="sm" type="none"/>
            <a:tailEnd len="sm" w="sm" type="none"/>
          </a:ln>
        </p:spPr>
      </p:cxnSp>
      <p:cxnSp>
        <p:nvCxnSpPr>
          <p:cNvPr id="955" name="Google Shape;955;p61"/>
          <p:cNvCxnSpPr/>
          <p:nvPr/>
        </p:nvCxnSpPr>
        <p:spPr>
          <a:xfrm>
            <a:off x="13260616" y="7589564"/>
            <a:ext cx="5164500" cy="32700"/>
          </a:xfrm>
          <a:prstGeom prst="straightConnector1">
            <a:avLst/>
          </a:prstGeom>
          <a:noFill/>
          <a:ln cap="flat" cmpd="sng" w="38100">
            <a:solidFill>
              <a:schemeClr val="accent2"/>
            </a:solidFill>
            <a:prstDash val="solid"/>
            <a:round/>
            <a:headEnd len="sm" w="sm" type="none"/>
            <a:tailEnd len="sm" w="sm" type="none"/>
          </a:ln>
        </p:spPr>
      </p:cxnSp>
      <p:sp>
        <p:nvSpPr>
          <p:cNvPr id="956" name="Google Shape;956;p61"/>
          <p:cNvSpPr/>
          <p:nvPr/>
        </p:nvSpPr>
        <p:spPr>
          <a:xfrm>
            <a:off x="16207359" y="-909100"/>
            <a:ext cx="3140317" cy="266678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957" name="Google Shape;957;p61"/>
          <p:cNvSpPr/>
          <p:nvPr/>
        </p:nvSpPr>
        <p:spPr>
          <a:xfrm>
            <a:off x="-640105" y="8509524"/>
            <a:ext cx="2172366" cy="1844789"/>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958" name="Google Shape;958;p61"/>
          <p:cNvSpPr txBox="1"/>
          <p:nvPr/>
        </p:nvSpPr>
        <p:spPr>
          <a:xfrm>
            <a:off x="13260616" y="6015411"/>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New page to host documentary episodes</a:t>
            </a:r>
            <a:endParaRPr>
              <a:solidFill>
                <a:schemeClr val="dk1"/>
              </a:solidFill>
            </a:endParaRPr>
          </a:p>
        </p:txBody>
      </p:sp>
      <p:sp>
        <p:nvSpPr>
          <p:cNvPr id="959" name="Google Shape;959;p61"/>
          <p:cNvSpPr txBox="1"/>
          <p:nvPr/>
        </p:nvSpPr>
        <p:spPr>
          <a:xfrm>
            <a:off x="13373516" y="7865836"/>
            <a:ext cx="39987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Gives access to all the data, applications, research projects  and </a:t>
            </a:r>
            <a:r>
              <a:rPr lang="en-US" sz="2399">
                <a:solidFill>
                  <a:schemeClr val="dk1"/>
                </a:solidFill>
                <a:latin typeface="Libre Franklin Light"/>
                <a:ea typeface="Libre Franklin Light"/>
                <a:cs typeface="Libre Franklin Light"/>
                <a:sym typeface="Libre Franklin Light"/>
              </a:rPr>
              <a:t>documentaries</a:t>
            </a:r>
            <a:endParaRPr>
              <a:solidFill>
                <a:schemeClr val="dk1"/>
              </a:solidFill>
            </a:endParaRPr>
          </a:p>
        </p:txBody>
      </p:sp>
      <p:sp>
        <p:nvSpPr>
          <p:cNvPr id="960" name="Google Shape;960;p61"/>
          <p:cNvSpPr txBox="1"/>
          <p:nvPr/>
        </p:nvSpPr>
        <p:spPr>
          <a:xfrm>
            <a:off x="16602900" y="177200"/>
            <a:ext cx="168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2.3 Final Products</a:t>
            </a:r>
            <a:endParaRPr b="1" sz="2400">
              <a:solidFill>
                <a:schemeClr val="lt1"/>
              </a:solidFill>
              <a:latin typeface="Calibri"/>
              <a:ea typeface="Calibri"/>
              <a:cs typeface="Calibri"/>
              <a:sym typeface="Calibri"/>
            </a:endParaRPr>
          </a:p>
        </p:txBody>
      </p:sp>
      <p:pic>
        <p:nvPicPr>
          <p:cNvPr id="961" name="Google Shape;961;p61"/>
          <p:cNvPicPr preferRelativeResize="0"/>
          <p:nvPr/>
        </p:nvPicPr>
        <p:blipFill>
          <a:blip r:embed="rId4">
            <a:alphaModFix/>
          </a:blip>
          <a:stretch>
            <a:fillRect/>
          </a:stretch>
        </p:blipFill>
        <p:spPr>
          <a:xfrm>
            <a:off x="115850" y="2811275"/>
            <a:ext cx="5861928" cy="3056151"/>
          </a:xfrm>
          <a:prstGeom prst="rect">
            <a:avLst/>
          </a:prstGeom>
          <a:noFill/>
          <a:ln cap="flat" cmpd="sng" w="19050">
            <a:solidFill>
              <a:schemeClr val="accent2"/>
            </a:solidFill>
            <a:prstDash val="solid"/>
            <a:round/>
            <a:headEnd len="sm" w="sm" type="none"/>
            <a:tailEnd len="sm" w="sm" type="none"/>
          </a:ln>
        </p:spPr>
      </p:pic>
      <p:pic>
        <p:nvPicPr>
          <p:cNvPr id="962" name="Google Shape;962;p61"/>
          <p:cNvPicPr preferRelativeResize="0"/>
          <p:nvPr/>
        </p:nvPicPr>
        <p:blipFill>
          <a:blip r:embed="rId5">
            <a:alphaModFix/>
          </a:blip>
          <a:stretch>
            <a:fillRect/>
          </a:stretch>
        </p:blipFill>
        <p:spPr>
          <a:xfrm>
            <a:off x="6474500" y="2773825"/>
            <a:ext cx="6212002" cy="3238658"/>
          </a:xfrm>
          <a:prstGeom prst="rect">
            <a:avLst/>
          </a:prstGeom>
          <a:noFill/>
          <a:ln cap="flat" cmpd="sng" w="28575">
            <a:solidFill>
              <a:schemeClr val="accent1"/>
            </a:solidFill>
            <a:prstDash val="solid"/>
            <a:round/>
            <a:headEnd len="sm" w="sm" type="none"/>
            <a:tailEnd len="sm" w="sm" type="none"/>
          </a:ln>
        </p:spPr>
      </p:pic>
      <p:sp>
        <p:nvSpPr>
          <p:cNvPr id="963" name="Google Shape;963;p61"/>
          <p:cNvSpPr txBox="1"/>
          <p:nvPr/>
        </p:nvSpPr>
        <p:spPr>
          <a:xfrm>
            <a:off x="1532252" y="2240825"/>
            <a:ext cx="2653500" cy="5541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lang="en-US" sz="3599">
                <a:solidFill>
                  <a:schemeClr val="dk1"/>
                </a:solidFill>
                <a:latin typeface="Libre Franklin"/>
                <a:ea typeface="Libre Franklin"/>
                <a:cs typeface="Libre Franklin"/>
                <a:sym typeface="Libre Franklin"/>
              </a:rPr>
              <a:t>Old</a:t>
            </a:r>
            <a:endParaRPr b="1" sz="2600">
              <a:solidFill>
                <a:schemeClr val="dk1"/>
              </a:solidFill>
            </a:endParaRPr>
          </a:p>
        </p:txBody>
      </p:sp>
      <p:sp>
        <p:nvSpPr>
          <p:cNvPr id="964" name="Google Shape;964;p61"/>
          <p:cNvSpPr txBox="1"/>
          <p:nvPr/>
        </p:nvSpPr>
        <p:spPr>
          <a:xfrm>
            <a:off x="8477376" y="2240825"/>
            <a:ext cx="1578900" cy="5541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1" lang="en-US" sz="3599">
                <a:solidFill>
                  <a:schemeClr val="accent1"/>
                </a:solidFill>
                <a:latin typeface="Libre Franklin"/>
                <a:ea typeface="Libre Franklin"/>
                <a:cs typeface="Libre Franklin"/>
                <a:sym typeface="Libre Franklin"/>
              </a:rPr>
              <a:t>New</a:t>
            </a:r>
            <a:endParaRPr b="1" i="1" sz="2600">
              <a:solidFill>
                <a:schemeClr val="accent1"/>
              </a:solidFill>
            </a:endParaRPr>
          </a:p>
        </p:txBody>
      </p:sp>
      <p:pic>
        <p:nvPicPr>
          <p:cNvPr id="965" name="Google Shape;965;p61"/>
          <p:cNvPicPr preferRelativeResize="0"/>
          <p:nvPr/>
        </p:nvPicPr>
        <p:blipFill>
          <a:blip r:embed="rId6">
            <a:alphaModFix/>
          </a:blip>
          <a:stretch>
            <a:fillRect/>
          </a:stretch>
        </p:blipFill>
        <p:spPr>
          <a:xfrm>
            <a:off x="122000" y="6287175"/>
            <a:ext cx="5861924" cy="3636300"/>
          </a:xfrm>
          <a:prstGeom prst="rect">
            <a:avLst/>
          </a:prstGeom>
          <a:noFill/>
          <a:ln cap="flat" cmpd="sng" w="19050">
            <a:solidFill>
              <a:schemeClr val="accent2"/>
            </a:solidFill>
            <a:prstDash val="solid"/>
            <a:round/>
            <a:headEnd len="sm" w="sm" type="none"/>
            <a:tailEnd len="sm" w="sm" type="none"/>
          </a:ln>
        </p:spPr>
      </p:pic>
      <p:pic>
        <p:nvPicPr>
          <p:cNvPr id="966" name="Google Shape;966;p61"/>
          <p:cNvPicPr preferRelativeResize="0"/>
          <p:nvPr/>
        </p:nvPicPr>
        <p:blipFill>
          <a:blip r:embed="rId7">
            <a:alphaModFix/>
          </a:blip>
          <a:stretch>
            <a:fillRect/>
          </a:stretch>
        </p:blipFill>
        <p:spPr>
          <a:xfrm>
            <a:off x="6531237" y="6303050"/>
            <a:ext cx="6211987" cy="3238620"/>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 name="Shape 130"/>
        <p:cNvGrpSpPr/>
        <p:nvPr/>
      </p:nvGrpSpPr>
      <p:grpSpPr>
        <a:xfrm>
          <a:off x="0" y="0"/>
          <a:ext cx="0" cy="0"/>
          <a:chOff x="0" y="0"/>
          <a:chExt cx="0" cy="0"/>
        </a:xfrm>
      </p:grpSpPr>
      <p:pic>
        <p:nvPicPr>
          <p:cNvPr id="131" name="Google Shape;131;p17"/>
          <p:cNvPicPr preferRelativeResize="0"/>
          <p:nvPr/>
        </p:nvPicPr>
        <p:blipFill rotWithShape="1">
          <a:blip r:embed="rId3">
            <a:alphaModFix/>
          </a:blip>
          <a:srcRect b="7975" l="0" r="0" t="7983"/>
          <a:stretch/>
        </p:blipFill>
        <p:spPr>
          <a:xfrm>
            <a:off x="0" y="-825"/>
            <a:ext cx="18288000" cy="10288659"/>
          </a:xfrm>
          <a:prstGeom prst="rect">
            <a:avLst/>
          </a:prstGeom>
          <a:noFill/>
          <a:ln>
            <a:noFill/>
          </a:ln>
        </p:spPr>
      </p:pic>
      <p:grpSp>
        <p:nvGrpSpPr>
          <p:cNvPr id="132" name="Google Shape;132;p17"/>
          <p:cNvGrpSpPr/>
          <p:nvPr/>
        </p:nvGrpSpPr>
        <p:grpSpPr>
          <a:xfrm>
            <a:off x="8635921" y="-1304432"/>
            <a:ext cx="13205399" cy="12122144"/>
            <a:chOff x="0" y="-47625"/>
            <a:chExt cx="812800" cy="746125"/>
          </a:xfrm>
        </p:grpSpPr>
        <p:sp>
          <p:nvSpPr>
            <p:cNvPr id="133" name="Google Shape;133;p17"/>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chemeClr val="accent1"/>
            </a:solidFill>
            <a:ln>
              <a:noFill/>
            </a:ln>
          </p:spPr>
        </p:sp>
        <p:sp>
          <p:nvSpPr>
            <p:cNvPr id="134" name="Google Shape;134;p17"/>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7"/>
          <p:cNvGrpSpPr/>
          <p:nvPr/>
        </p:nvGrpSpPr>
        <p:grpSpPr>
          <a:xfrm>
            <a:off x="115775" y="581925"/>
            <a:ext cx="7593751" cy="1077300"/>
            <a:chOff x="115775" y="581925"/>
            <a:chExt cx="7593751" cy="1077300"/>
          </a:xfrm>
        </p:grpSpPr>
        <p:sp>
          <p:nvSpPr>
            <p:cNvPr id="136" name="Google Shape;136;p17"/>
            <p:cNvSpPr txBox="1"/>
            <p:nvPr/>
          </p:nvSpPr>
          <p:spPr>
            <a:xfrm>
              <a:off x="394926" y="581925"/>
              <a:ext cx="7314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FFFFFF"/>
                  </a:solidFill>
                  <a:latin typeface="Libre Baskerville"/>
                  <a:ea typeface="Libre Baskerville"/>
                  <a:cs typeface="Libre Baskerville"/>
                  <a:sym typeface="Libre Baskerville"/>
                </a:rPr>
                <a:t>Our Results</a:t>
              </a:r>
              <a:endParaRPr sz="2900"/>
            </a:p>
          </p:txBody>
        </p:sp>
        <p:cxnSp>
          <p:nvCxnSpPr>
            <p:cNvPr id="137" name="Google Shape;137;p17"/>
            <p:cNvCxnSpPr/>
            <p:nvPr/>
          </p:nvCxnSpPr>
          <p:spPr>
            <a:xfrm rot="-8729">
              <a:off x="115763" y="1621075"/>
              <a:ext cx="7443324" cy="0"/>
            </a:xfrm>
            <a:prstGeom prst="straightConnector1">
              <a:avLst/>
            </a:prstGeom>
            <a:noFill/>
            <a:ln cap="flat" cmpd="sng" w="38100">
              <a:solidFill>
                <a:srgbClr val="FFFFFF"/>
              </a:solidFill>
              <a:prstDash val="solid"/>
              <a:round/>
              <a:headEnd len="sm" w="sm" type="none"/>
              <a:tailEnd len="sm" w="sm" type="none"/>
            </a:ln>
          </p:spPr>
        </p:cxnSp>
      </p:grpSp>
      <p:sp>
        <p:nvSpPr>
          <p:cNvPr id="138" name="Google Shape;138;p17"/>
          <p:cNvSpPr/>
          <p:nvPr/>
        </p:nvSpPr>
        <p:spPr>
          <a:xfrm>
            <a:off x="8457500" y="585989"/>
            <a:ext cx="9489440" cy="2385616"/>
          </a:xfrm>
          <a:custGeom>
            <a:rect b="b" l="l" r="r" t="t"/>
            <a:pathLst>
              <a:path extrusionOk="0" h="201573" w="812800">
                <a:moveTo>
                  <a:pt x="0" y="0"/>
                </a:moveTo>
                <a:lnTo>
                  <a:pt x="812800" y="0"/>
                </a:lnTo>
                <a:lnTo>
                  <a:pt x="812800" y="201573"/>
                </a:lnTo>
                <a:lnTo>
                  <a:pt x="0" y="201573"/>
                </a:lnTo>
                <a:close/>
              </a:path>
            </a:pathLst>
          </a:custGeom>
          <a:solidFill>
            <a:schemeClr val="accent3"/>
          </a:solidFill>
          <a:ln>
            <a:noFill/>
          </a:ln>
        </p:spPr>
      </p:sp>
      <p:sp>
        <p:nvSpPr>
          <p:cNvPr id="139" name="Google Shape;139;p17"/>
          <p:cNvSpPr/>
          <p:nvPr/>
        </p:nvSpPr>
        <p:spPr>
          <a:xfrm>
            <a:off x="8457500" y="6992600"/>
            <a:ext cx="9278112" cy="2385717"/>
          </a:xfrm>
          <a:custGeom>
            <a:rect b="b" l="l" r="r" t="t"/>
            <a:pathLst>
              <a:path extrusionOk="0" h="201199" w="812800">
                <a:moveTo>
                  <a:pt x="0" y="0"/>
                </a:moveTo>
                <a:lnTo>
                  <a:pt x="812800" y="0"/>
                </a:lnTo>
                <a:lnTo>
                  <a:pt x="812800" y="201199"/>
                </a:lnTo>
                <a:lnTo>
                  <a:pt x="0" y="201199"/>
                </a:lnTo>
                <a:close/>
              </a:path>
            </a:pathLst>
          </a:custGeom>
          <a:solidFill>
            <a:schemeClr val="accent4"/>
          </a:solidFill>
          <a:ln>
            <a:noFill/>
          </a:ln>
        </p:spPr>
      </p:sp>
      <p:sp>
        <p:nvSpPr>
          <p:cNvPr id="140" name="Google Shape;140;p17"/>
          <p:cNvSpPr txBox="1"/>
          <p:nvPr/>
        </p:nvSpPr>
        <p:spPr>
          <a:xfrm>
            <a:off x="11020675" y="7552488"/>
            <a:ext cx="65538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Planned the 35th Anniversary Celebration</a:t>
            </a:r>
            <a:endParaRPr sz="2200"/>
          </a:p>
        </p:txBody>
      </p:sp>
      <p:sp>
        <p:nvSpPr>
          <p:cNvPr id="141" name="Google Shape;141;p17"/>
          <p:cNvSpPr txBox="1"/>
          <p:nvPr/>
        </p:nvSpPr>
        <p:spPr>
          <a:xfrm>
            <a:off x="12422939" y="8673941"/>
            <a:ext cx="42915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a:p>
        </p:txBody>
      </p:sp>
      <p:sp>
        <p:nvSpPr>
          <p:cNvPr id="142" name="Google Shape;142;p17"/>
          <p:cNvSpPr txBox="1"/>
          <p:nvPr/>
        </p:nvSpPr>
        <p:spPr>
          <a:xfrm>
            <a:off x="10859575" y="1123050"/>
            <a:ext cx="68760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Created a Storytelling Strategy</a:t>
            </a:r>
            <a:endParaRPr sz="2200"/>
          </a:p>
        </p:txBody>
      </p:sp>
      <p:sp>
        <p:nvSpPr>
          <p:cNvPr id="143" name="Google Shape;143;p17"/>
          <p:cNvSpPr txBox="1"/>
          <p:nvPr/>
        </p:nvSpPr>
        <p:spPr>
          <a:xfrm>
            <a:off x="9393875" y="138640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1</a:t>
            </a:r>
            <a:endParaRPr sz="4000">
              <a:solidFill>
                <a:schemeClr val="lt1"/>
              </a:solidFill>
              <a:latin typeface="Libre Franklin"/>
              <a:ea typeface="Libre Franklin"/>
              <a:cs typeface="Libre Franklin"/>
              <a:sym typeface="Libre Franklin"/>
            </a:endParaRPr>
          </a:p>
        </p:txBody>
      </p:sp>
      <p:sp>
        <p:nvSpPr>
          <p:cNvPr id="144" name="Google Shape;144;p17"/>
          <p:cNvSpPr/>
          <p:nvPr/>
        </p:nvSpPr>
        <p:spPr>
          <a:xfrm>
            <a:off x="8457500" y="3822275"/>
            <a:ext cx="9489440" cy="2385495"/>
          </a:xfrm>
          <a:custGeom>
            <a:rect b="b" l="l" r="r" t="t"/>
            <a:pathLst>
              <a:path extrusionOk="0" h="208979" w="812800">
                <a:moveTo>
                  <a:pt x="0" y="0"/>
                </a:moveTo>
                <a:lnTo>
                  <a:pt x="812800" y="0"/>
                </a:lnTo>
                <a:lnTo>
                  <a:pt x="812800" y="208979"/>
                </a:lnTo>
                <a:lnTo>
                  <a:pt x="0" y="208979"/>
                </a:lnTo>
                <a:close/>
              </a:path>
            </a:pathLst>
          </a:custGeom>
          <a:solidFill>
            <a:schemeClr val="accent2"/>
          </a:solidFill>
          <a:ln>
            <a:noFill/>
          </a:ln>
        </p:spPr>
      </p:sp>
      <p:grpSp>
        <p:nvGrpSpPr>
          <p:cNvPr id="145" name="Google Shape;145;p17"/>
          <p:cNvGrpSpPr/>
          <p:nvPr/>
        </p:nvGrpSpPr>
        <p:grpSpPr>
          <a:xfrm>
            <a:off x="8886209" y="4316286"/>
            <a:ext cx="8688266" cy="1504464"/>
            <a:chOff x="7448809" y="4303961"/>
            <a:chExt cx="8688266" cy="1504464"/>
          </a:xfrm>
        </p:grpSpPr>
        <p:sp>
          <p:nvSpPr>
            <p:cNvPr id="146" name="Google Shape;146;p17"/>
            <p:cNvSpPr txBox="1"/>
            <p:nvPr/>
          </p:nvSpPr>
          <p:spPr>
            <a:xfrm>
              <a:off x="9583275" y="4453925"/>
              <a:ext cx="65538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Implemented the Strategy</a:t>
              </a:r>
              <a:endParaRPr sz="4000"/>
            </a:p>
          </p:txBody>
        </p:sp>
        <p:grpSp>
          <p:nvGrpSpPr>
            <p:cNvPr id="147" name="Google Shape;147;p17"/>
            <p:cNvGrpSpPr/>
            <p:nvPr/>
          </p:nvGrpSpPr>
          <p:grpSpPr>
            <a:xfrm>
              <a:off x="7448809" y="4303961"/>
              <a:ext cx="1604305" cy="1397500"/>
              <a:chOff x="0" y="-9525"/>
              <a:chExt cx="812800" cy="708025"/>
            </a:xfrm>
          </p:grpSpPr>
          <p:sp>
            <p:nvSpPr>
              <p:cNvPr id="148" name="Google Shape;148;p17"/>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149" name="Google Shape;149;p17"/>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None/>
                </a:pPr>
                <a:r>
                  <a:t/>
                </a:r>
                <a:endParaRPr/>
              </a:p>
            </p:txBody>
          </p:sp>
        </p:grpSp>
        <p:sp>
          <p:nvSpPr>
            <p:cNvPr id="150" name="Google Shape;150;p17"/>
            <p:cNvSpPr txBox="1"/>
            <p:nvPr/>
          </p:nvSpPr>
          <p:spPr>
            <a:xfrm>
              <a:off x="7883613" y="461030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pSp>
      <p:sp>
        <p:nvSpPr>
          <p:cNvPr id="151" name="Google Shape;151;p17"/>
          <p:cNvSpPr txBox="1"/>
          <p:nvPr/>
        </p:nvSpPr>
        <p:spPr>
          <a:xfrm>
            <a:off x="9393863" y="7793063"/>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3</a:t>
            </a:r>
            <a:endParaRPr sz="4000">
              <a:solidFill>
                <a:schemeClr val="lt1"/>
              </a:solidFill>
              <a:latin typeface="Libre Franklin"/>
              <a:ea typeface="Libre Franklin"/>
              <a:cs typeface="Libre Franklin"/>
              <a:sym typeface="Libre Franklin"/>
            </a:endParaRPr>
          </a:p>
        </p:txBody>
      </p:sp>
      <p:sp>
        <p:nvSpPr>
          <p:cNvPr id="152" name="Google Shape;152;p17"/>
          <p:cNvSpPr/>
          <p:nvPr/>
        </p:nvSpPr>
        <p:spPr>
          <a:xfrm>
            <a:off x="8958584" y="1089036"/>
            <a:ext cx="1605280" cy="1379537"/>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153" name="Google Shape;153;p17"/>
          <p:cNvSpPr/>
          <p:nvPr/>
        </p:nvSpPr>
        <p:spPr>
          <a:xfrm>
            <a:off x="8958584" y="7495699"/>
            <a:ext cx="1605280" cy="1379538"/>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70" name="Shape 970"/>
        <p:cNvGrpSpPr/>
        <p:nvPr/>
      </p:nvGrpSpPr>
      <p:grpSpPr>
        <a:xfrm>
          <a:off x="0" y="0"/>
          <a:ext cx="0" cy="0"/>
          <a:chOff x="0" y="0"/>
          <a:chExt cx="0" cy="0"/>
        </a:xfrm>
      </p:grpSpPr>
      <p:sp>
        <p:nvSpPr>
          <p:cNvPr id="971" name="Google Shape;971;p62"/>
          <p:cNvSpPr txBox="1"/>
          <p:nvPr/>
        </p:nvSpPr>
        <p:spPr>
          <a:xfrm>
            <a:off x="14327716" y="7305373"/>
            <a:ext cx="39987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a:t> </a:t>
            </a:r>
            <a:endParaRPr/>
          </a:p>
        </p:txBody>
      </p:sp>
      <p:sp>
        <p:nvSpPr>
          <p:cNvPr id="972" name="Google Shape;972;p62"/>
          <p:cNvSpPr txBox="1"/>
          <p:nvPr/>
        </p:nvSpPr>
        <p:spPr>
          <a:xfrm>
            <a:off x="14199666" y="8119579"/>
            <a:ext cx="39987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a:p>
        </p:txBody>
      </p:sp>
      <p:sp>
        <p:nvSpPr>
          <p:cNvPr id="973" name="Google Shape;973;p62"/>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rgbClr val="595959"/>
                </a:solidFill>
                <a:latin typeface="Libre Baskerville"/>
                <a:ea typeface="Libre Baskerville"/>
                <a:cs typeface="Libre Baskerville"/>
                <a:sym typeface="Libre Baskerville"/>
              </a:rPr>
              <a:t>Web Hosting </a:t>
            </a:r>
            <a:r>
              <a:rPr lang="en-US" sz="5499">
                <a:solidFill>
                  <a:srgbClr val="595959"/>
                </a:solidFill>
                <a:latin typeface="Libre Baskerville"/>
                <a:ea typeface="Libre Baskerville"/>
                <a:cs typeface="Libre Baskerville"/>
                <a:sym typeface="Libre Baskerville"/>
              </a:rPr>
              <a:t>infrastructure</a:t>
            </a:r>
            <a:endParaRPr>
              <a:solidFill>
                <a:srgbClr val="595959"/>
              </a:solidFill>
            </a:endParaRPr>
          </a:p>
        </p:txBody>
      </p:sp>
      <p:sp>
        <p:nvSpPr>
          <p:cNvPr id="974" name="Google Shape;974;p62"/>
          <p:cNvSpPr txBox="1"/>
          <p:nvPr/>
        </p:nvSpPr>
        <p:spPr>
          <a:xfrm>
            <a:off x="14327716" y="3955424"/>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Everything can be Rebuilt with a single command</a:t>
            </a:r>
            <a:endParaRPr>
              <a:solidFill>
                <a:schemeClr val="dk1"/>
              </a:solidFill>
            </a:endParaRPr>
          </a:p>
        </p:txBody>
      </p:sp>
      <p:cxnSp>
        <p:nvCxnSpPr>
          <p:cNvPr id="975" name="Google Shape;975;p62"/>
          <p:cNvCxnSpPr/>
          <p:nvPr/>
        </p:nvCxnSpPr>
        <p:spPr>
          <a:xfrm>
            <a:off x="14327716" y="5029103"/>
            <a:ext cx="6492300" cy="0"/>
          </a:xfrm>
          <a:prstGeom prst="straightConnector1">
            <a:avLst/>
          </a:prstGeom>
          <a:noFill/>
          <a:ln cap="flat" cmpd="sng" w="38100">
            <a:solidFill>
              <a:srgbClr val="41B8D5"/>
            </a:solidFill>
            <a:prstDash val="solid"/>
            <a:round/>
            <a:headEnd len="sm" w="sm" type="none"/>
            <a:tailEnd len="sm" w="sm" type="none"/>
          </a:ln>
        </p:spPr>
      </p:cxnSp>
      <p:cxnSp>
        <p:nvCxnSpPr>
          <p:cNvPr id="976" name="Google Shape;976;p62"/>
          <p:cNvCxnSpPr/>
          <p:nvPr/>
        </p:nvCxnSpPr>
        <p:spPr>
          <a:xfrm>
            <a:off x="14327716" y="6560364"/>
            <a:ext cx="6492300" cy="0"/>
          </a:xfrm>
          <a:prstGeom prst="straightConnector1">
            <a:avLst/>
          </a:prstGeom>
          <a:noFill/>
          <a:ln cap="flat" cmpd="sng" w="38100">
            <a:solidFill>
              <a:schemeClr val="accent2"/>
            </a:solidFill>
            <a:prstDash val="solid"/>
            <a:round/>
            <a:headEnd len="sm" w="sm" type="none"/>
            <a:tailEnd len="sm" w="sm" type="none"/>
          </a:ln>
        </p:spPr>
      </p:cxnSp>
      <p:sp>
        <p:nvSpPr>
          <p:cNvPr id="977" name="Google Shape;977;p62"/>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978" name="Google Shape;978;p62"/>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979" name="Google Shape;979;p62"/>
          <p:cNvSpPr txBox="1"/>
          <p:nvPr/>
        </p:nvSpPr>
        <p:spPr>
          <a:xfrm>
            <a:off x="14327716" y="5389786"/>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C</a:t>
            </a:r>
            <a:r>
              <a:rPr lang="en-US" sz="2399">
                <a:solidFill>
                  <a:schemeClr val="dk1"/>
                </a:solidFill>
                <a:latin typeface="Libre Franklin Light"/>
                <a:ea typeface="Libre Franklin Light"/>
                <a:cs typeface="Libre Franklin Light"/>
                <a:sym typeface="Libre Franklin Light"/>
              </a:rPr>
              <a:t>reated</a:t>
            </a:r>
            <a:r>
              <a:rPr lang="en-US" sz="2399">
                <a:solidFill>
                  <a:schemeClr val="dk1"/>
                </a:solidFill>
                <a:latin typeface="Libre Franklin Light"/>
                <a:ea typeface="Libre Franklin Light"/>
                <a:cs typeface="Libre Franklin Light"/>
                <a:sym typeface="Libre Franklin Light"/>
              </a:rPr>
              <a:t> a data backup </a:t>
            </a:r>
            <a:r>
              <a:rPr lang="en-US" sz="2399">
                <a:solidFill>
                  <a:schemeClr val="dk1"/>
                </a:solidFill>
                <a:latin typeface="Libre Franklin Light"/>
                <a:ea typeface="Libre Franklin Light"/>
                <a:cs typeface="Libre Franklin Light"/>
                <a:sym typeface="Libre Franklin Light"/>
              </a:rPr>
              <a:t>strategy</a:t>
            </a:r>
            <a:r>
              <a:rPr lang="en-US" sz="2399">
                <a:solidFill>
                  <a:schemeClr val="dk1"/>
                </a:solidFill>
                <a:latin typeface="Libre Franklin Light"/>
                <a:ea typeface="Libre Franklin Light"/>
                <a:cs typeface="Libre Franklin Light"/>
                <a:sym typeface="Libre Franklin Light"/>
              </a:rPr>
              <a:t> </a:t>
            </a:r>
            <a:endParaRPr>
              <a:solidFill>
                <a:schemeClr val="dk1"/>
              </a:solidFill>
            </a:endParaRPr>
          </a:p>
        </p:txBody>
      </p:sp>
      <p:sp>
        <p:nvSpPr>
          <p:cNvPr id="980" name="Google Shape;980;p62"/>
          <p:cNvSpPr txBox="1"/>
          <p:nvPr/>
        </p:nvSpPr>
        <p:spPr>
          <a:xfrm>
            <a:off x="14327716" y="6969986"/>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Vercel is free and Supports advanced next js </a:t>
            </a:r>
            <a:r>
              <a:rPr lang="en-US" sz="2399">
                <a:solidFill>
                  <a:schemeClr val="dk1"/>
                </a:solidFill>
                <a:latin typeface="Libre Franklin Light"/>
                <a:ea typeface="Libre Franklin Light"/>
                <a:cs typeface="Libre Franklin Light"/>
                <a:sym typeface="Libre Franklin Light"/>
              </a:rPr>
              <a:t>features</a:t>
            </a:r>
            <a:endParaRPr>
              <a:solidFill>
                <a:schemeClr val="dk1"/>
              </a:solidFill>
            </a:endParaRPr>
          </a:p>
        </p:txBody>
      </p:sp>
      <p:pic>
        <p:nvPicPr>
          <p:cNvPr id="981" name="Google Shape;981;p62"/>
          <p:cNvPicPr preferRelativeResize="0"/>
          <p:nvPr/>
        </p:nvPicPr>
        <p:blipFill>
          <a:blip r:embed="rId3">
            <a:alphaModFix/>
          </a:blip>
          <a:stretch>
            <a:fillRect/>
          </a:stretch>
        </p:blipFill>
        <p:spPr>
          <a:xfrm>
            <a:off x="11317900" y="6560375"/>
            <a:ext cx="2845713" cy="1645900"/>
          </a:xfrm>
          <a:prstGeom prst="rect">
            <a:avLst/>
          </a:prstGeom>
          <a:noFill/>
          <a:ln>
            <a:noFill/>
          </a:ln>
        </p:spPr>
      </p:pic>
      <p:pic>
        <p:nvPicPr>
          <p:cNvPr id="982" name="Google Shape;982;p62"/>
          <p:cNvPicPr preferRelativeResize="0"/>
          <p:nvPr/>
        </p:nvPicPr>
        <p:blipFill>
          <a:blip r:embed="rId4">
            <a:alphaModFix/>
          </a:blip>
          <a:stretch>
            <a:fillRect/>
          </a:stretch>
        </p:blipFill>
        <p:spPr>
          <a:xfrm>
            <a:off x="12027198" y="3429000"/>
            <a:ext cx="1833825" cy="1939050"/>
          </a:xfrm>
          <a:prstGeom prst="rect">
            <a:avLst/>
          </a:prstGeom>
          <a:noFill/>
          <a:ln>
            <a:noFill/>
          </a:ln>
        </p:spPr>
      </p:pic>
      <p:sp>
        <p:nvSpPr>
          <p:cNvPr id="983" name="Google Shape;983;p62"/>
          <p:cNvSpPr txBox="1"/>
          <p:nvPr/>
        </p:nvSpPr>
        <p:spPr>
          <a:xfrm>
            <a:off x="16602900" y="177200"/>
            <a:ext cx="168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2.3 Final Products</a:t>
            </a:r>
            <a:endParaRPr b="1" sz="2400">
              <a:solidFill>
                <a:schemeClr val="lt1"/>
              </a:solidFill>
              <a:latin typeface="Calibri"/>
              <a:ea typeface="Calibri"/>
              <a:cs typeface="Calibri"/>
              <a:sym typeface="Calibri"/>
            </a:endParaRPr>
          </a:p>
        </p:txBody>
      </p:sp>
      <p:pic>
        <p:nvPicPr>
          <p:cNvPr id="984" name="Google Shape;984;p62"/>
          <p:cNvPicPr preferRelativeResize="0"/>
          <p:nvPr/>
        </p:nvPicPr>
        <p:blipFill>
          <a:blip r:embed="rId5">
            <a:alphaModFix/>
          </a:blip>
          <a:stretch>
            <a:fillRect/>
          </a:stretch>
        </p:blipFill>
        <p:spPr>
          <a:xfrm>
            <a:off x="1526550" y="2410800"/>
            <a:ext cx="7318822" cy="67210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88" name="Shape 988"/>
        <p:cNvGrpSpPr/>
        <p:nvPr/>
      </p:nvGrpSpPr>
      <p:grpSpPr>
        <a:xfrm>
          <a:off x="0" y="0"/>
          <a:ext cx="0" cy="0"/>
          <a:chOff x="0" y="0"/>
          <a:chExt cx="0" cy="0"/>
        </a:xfrm>
      </p:grpSpPr>
      <p:sp>
        <p:nvSpPr>
          <p:cNvPr id="989" name="Google Shape;989;p63"/>
          <p:cNvSpPr txBox="1"/>
          <p:nvPr/>
        </p:nvSpPr>
        <p:spPr>
          <a:xfrm>
            <a:off x="13260616" y="6273998"/>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Can be used as a condensed version of the videos. </a:t>
            </a:r>
            <a:endParaRPr>
              <a:solidFill>
                <a:schemeClr val="dk1"/>
              </a:solidFill>
            </a:endParaRPr>
          </a:p>
        </p:txBody>
      </p:sp>
      <p:sp>
        <p:nvSpPr>
          <p:cNvPr id="990" name="Google Shape;990;p63"/>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Bridges S</a:t>
            </a:r>
            <a:r>
              <a:rPr lang="en-US" sz="5499">
                <a:solidFill>
                  <a:schemeClr val="dk1"/>
                </a:solidFill>
                <a:latin typeface="Libre Baskerville"/>
                <a:ea typeface="Libre Baskerville"/>
                <a:cs typeface="Libre Baskerville"/>
                <a:sym typeface="Libre Baskerville"/>
              </a:rPr>
              <a:t>toryMap</a:t>
            </a:r>
            <a:endParaRPr>
              <a:solidFill>
                <a:schemeClr val="dk1"/>
              </a:solidFill>
            </a:endParaRPr>
          </a:p>
        </p:txBody>
      </p:sp>
      <p:sp>
        <p:nvSpPr>
          <p:cNvPr id="991" name="Google Shape;991;p63"/>
          <p:cNvSpPr txBox="1"/>
          <p:nvPr/>
        </p:nvSpPr>
        <p:spPr>
          <a:xfrm>
            <a:off x="13260616" y="2719705"/>
            <a:ext cx="39987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a:solidFill>
                <a:schemeClr val="dk1"/>
              </a:solidFill>
            </a:endParaRPr>
          </a:p>
        </p:txBody>
      </p:sp>
      <p:sp>
        <p:nvSpPr>
          <p:cNvPr id="992" name="Google Shape;992;p63"/>
          <p:cNvSpPr txBox="1"/>
          <p:nvPr/>
        </p:nvSpPr>
        <p:spPr>
          <a:xfrm>
            <a:off x="13260616" y="4355136"/>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Utilized the software as a storyboarding technique.  </a:t>
            </a:r>
            <a:endParaRPr>
              <a:solidFill>
                <a:schemeClr val="dk1"/>
              </a:solidFill>
            </a:endParaRPr>
          </a:p>
        </p:txBody>
      </p:sp>
      <p:cxnSp>
        <p:nvCxnSpPr>
          <p:cNvPr id="993" name="Google Shape;993;p63"/>
          <p:cNvCxnSpPr/>
          <p:nvPr/>
        </p:nvCxnSpPr>
        <p:spPr>
          <a:xfrm>
            <a:off x="13260616" y="4010903"/>
            <a:ext cx="6492300" cy="0"/>
          </a:xfrm>
          <a:prstGeom prst="straightConnector1">
            <a:avLst/>
          </a:prstGeom>
          <a:noFill/>
          <a:ln cap="flat" cmpd="sng" w="38100">
            <a:solidFill>
              <a:srgbClr val="41B8D5"/>
            </a:solidFill>
            <a:prstDash val="solid"/>
            <a:round/>
            <a:headEnd len="sm" w="sm" type="none"/>
            <a:tailEnd len="sm" w="sm" type="none"/>
          </a:ln>
        </p:spPr>
      </p:cxnSp>
      <p:cxnSp>
        <p:nvCxnSpPr>
          <p:cNvPr id="994" name="Google Shape;994;p63"/>
          <p:cNvCxnSpPr/>
          <p:nvPr/>
        </p:nvCxnSpPr>
        <p:spPr>
          <a:xfrm>
            <a:off x="13260616" y="5844628"/>
            <a:ext cx="6492300" cy="0"/>
          </a:xfrm>
          <a:prstGeom prst="straightConnector1">
            <a:avLst/>
          </a:prstGeom>
          <a:noFill/>
          <a:ln cap="flat" cmpd="sng" w="38100">
            <a:solidFill>
              <a:schemeClr val="accent6"/>
            </a:solidFill>
            <a:prstDash val="solid"/>
            <a:round/>
            <a:headEnd len="sm" w="sm" type="none"/>
            <a:tailEnd len="sm" w="sm" type="none"/>
          </a:ln>
        </p:spPr>
      </p:cxnSp>
      <p:cxnSp>
        <p:nvCxnSpPr>
          <p:cNvPr id="995" name="Google Shape;995;p63"/>
          <p:cNvCxnSpPr/>
          <p:nvPr/>
        </p:nvCxnSpPr>
        <p:spPr>
          <a:xfrm>
            <a:off x="13260616" y="7589564"/>
            <a:ext cx="6492300" cy="0"/>
          </a:xfrm>
          <a:prstGeom prst="straightConnector1">
            <a:avLst/>
          </a:prstGeom>
          <a:noFill/>
          <a:ln cap="flat" cmpd="sng" w="38100">
            <a:solidFill>
              <a:schemeClr val="accent3"/>
            </a:solidFill>
            <a:prstDash val="solid"/>
            <a:round/>
            <a:headEnd len="sm" w="sm" type="none"/>
            <a:tailEnd len="sm" w="sm" type="none"/>
          </a:ln>
        </p:spPr>
      </p:cxnSp>
      <p:sp>
        <p:nvSpPr>
          <p:cNvPr id="996" name="Google Shape;996;p63"/>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997" name="Google Shape;997;p63"/>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pic>
        <p:nvPicPr>
          <p:cNvPr id="998" name="Google Shape;998;p63"/>
          <p:cNvPicPr preferRelativeResize="0"/>
          <p:nvPr/>
        </p:nvPicPr>
        <p:blipFill>
          <a:blip r:embed="rId3">
            <a:alphaModFix/>
          </a:blip>
          <a:stretch>
            <a:fillRect/>
          </a:stretch>
        </p:blipFill>
        <p:spPr>
          <a:xfrm>
            <a:off x="152400" y="2463976"/>
            <a:ext cx="11932000" cy="5361925"/>
          </a:xfrm>
          <a:prstGeom prst="rect">
            <a:avLst/>
          </a:prstGeom>
          <a:noFill/>
          <a:ln>
            <a:noFill/>
          </a:ln>
        </p:spPr>
      </p:pic>
      <p:sp>
        <p:nvSpPr>
          <p:cNvPr id="999" name="Google Shape;999;p63"/>
          <p:cNvSpPr txBox="1"/>
          <p:nvPr/>
        </p:nvSpPr>
        <p:spPr>
          <a:xfrm>
            <a:off x="5328200" y="7832950"/>
            <a:ext cx="15804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300" u="sng">
                <a:solidFill>
                  <a:srgbClr val="595959"/>
                </a:solidFill>
                <a:latin typeface="Libre Franklin"/>
                <a:ea typeface="Libre Franklin"/>
                <a:cs typeface="Libre Franklin"/>
                <a:sym typeface="Libre Franklin"/>
                <a:hlinkClick r:id="rId4">
                  <a:extLst>
                    <a:ext uri="{A12FA001-AC4F-418D-AE19-62706E023703}">
                      <ahyp:hlinkClr val="tx"/>
                    </a:ext>
                  </a:extLst>
                </a:hlinkClick>
              </a:rPr>
              <a:t>Our Map</a:t>
            </a:r>
            <a:endParaRPr i="1" sz="2300">
              <a:solidFill>
                <a:srgbClr val="595959"/>
              </a:solidFill>
              <a:latin typeface="Libre Franklin"/>
              <a:ea typeface="Libre Franklin"/>
              <a:cs typeface="Libre Franklin"/>
              <a:sym typeface="Libre Franklin"/>
            </a:endParaRPr>
          </a:p>
        </p:txBody>
      </p:sp>
      <p:sp>
        <p:nvSpPr>
          <p:cNvPr id="1000" name="Google Shape;1000;p63"/>
          <p:cNvSpPr txBox="1"/>
          <p:nvPr/>
        </p:nvSpPr>
        <p:spPr>
          <a:xfrm>
            <a:off x="16602900" y="177200"/>
            <a:ext cx="168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2.3 Final Products</a:t>
            </a:r>
            <a:endParaRPr b="1" sz="2400">
              <a:solidFill>
                <a:schemeClr val="lt1"/>
              </a:solidFill>
              <a:latin typeface="Calibri"/>
              <a:ea typeface="Calibri"/>
              <a:cs typeface="Calibri"/>
              <a:sym typeface="Calibri"/>
            </a:endParaRPr>
          </a:p>
        </p:txBody>
      </p:sp>
      <p:sp>
        <p:nvSpPr>
          <p:cNvPr id="1001" name="Google Shape;1001;p63"/>
          <p:cNvSpPr txBox="1"/>
          <p:nvPr/>
        </p:nvSpPr>
        <p:spPr>
          <a:xfrm>
            <a:off x="13428500" y="6287650"/>
            <a:ext cx="430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02" name="Google Shape;1002;p63"/>
          <p:cNvSpPr txBox="1"/>
          <p:nvPr/>
        </p:nvSpPr>
        <p:spPr>
          <a:xfrm>
            <a:off x="13260616" y="7832948"/>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Interactive mapping features. </a:t>
            </a:r>
            <a:endParaRPr>
              <a:solidFill>
                <a:schemeClr val="dk1"/>
              </a:solidFill>
            </a:endParaRPr>
          </a:p>
        </p:txBody>
      </p:sp>
      <p:sp>
        <p:nvSpPr>
          <p:cNvPr id="1003" name="Google Shape;1003;p63"/>
          <p:cNvSpPr txBox="1"/>
          <p:nvPr/>
        </p:nvSpPr>
        <p:spPr>
          <a:xfrm>
            <a:off x="13260616" y="2780473"/>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Useful visual storytelling tool. </a:t>
            </a:r>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07" name="Shape 1007"/>
        <p:cNvGrpSpPr/>
        <p:nvPr/>
      </p:nvGrpSpPr>
      <p:grpSpPr>
        <a:xfrm>
          <a:off x="0" y="0"/>
          <a:ext cx="0" cy="0"/>
          <a:chOff x="0" y="0"/>
          <a:chExt cx="0" cy="0"/>
        </a:xfrm>
      </p:grpSpPr>
      <p:sp>
        <p:nvSpPr>
          <p:cNvPr id="1008" name="Google Shape;1008;p64"/>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S</a:t>
            </a:r>
            <a:r>
              <a:rPr lang="en-US" sz="5499">
                <a:solidFill>
                  <a:schemeClr val="dk1"/>
                </a:solidFill>
                <a:latin typeface="Libre Baskerville"/>
                <a:ea typeface="Libre Baskerville"/>
                <a:cs typeface="Libre Baskerville"/>
                <a:sym typeface="Libre Baskerville"/>
              </a:rPr>
              <a:t>toryMap</a:t>
            </a:r>
            <a:r>
              <a:rPr lang="en-US" sz="5499">
                <a:solidFill>
                  <a:schemeClr val="dk1"/>
                </a:solidFill>
                <a:latin typeface="Libre Baskerville"/>
                <a:ea typeface="Libre Baskerville"/>
                <a:cs typeface="Libre Baskerville"/>
                <a:sym typeface="Libre Baskerville"/>
              </a:rPr>
              <a:t> Demonstration</a:t>
            </a:r>
            <a:endParaRPr>
              <a:solidFill>
                <a:schemeClr val="dk1"/>
              </a:solidFill>
            </a:endParaRPr>
          </a:p>
        </p:txBody>
      </p:sp>
      <p:sp>
        <p:nvSpPr>
          <p:cNvPr id="1009" name="Google Shape;1009;p64"/>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010" name="Google Shape;1010;p64"/>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011" name="Google Shape;1011;p64"/>
          <p:cNvSpPr txBox="1"/>
          <p:nvPr/>
        </p:nvSpPr>
        <p:spPr>
          <a:xfrm>
            <a:off x="16602900" y="177200"/>
            <a:ext cx="168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2.3 Final Products</a:t>
            </a:r>
            <a:endParaRPr b="1" sz="24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15" name="Shape 1015"/>
        <p:cNvGrpSpPr/>
        <p:nvPr/>
      </p:nvGrpSpPr>
      <p:grpSpPr>
        <a:xfrm>
          <a:off x="0" y="0"/>
          <a:ext cx="0" cy="0"/>
          <a:chOff x="0" y="0"/>
          <a:chExt cx="0" cy="0"/>
        </a:xfrm>
      </p:grpSpPr>
      <p:sp>
        <p:nvSpPr>
          <p:cNvPr id="1016" name="Google Shape;1016;p65"/>
          <p:cNvSpPr txBox="1"/>
          <p:nvPr/>
        </p:nvSpPr>
        <p:spPr>
          <a:xfrm>
            <a:off x="13260616" y="4226061"/>
            <a:ext cx="39987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Recorded multiple shots from multiple cameras and angles</a:t>
            </a:r>
            <a:endParaRPr>
              <a:solidFill>
                <a:schemeClr val="dk1"/>
              </a:solidFill>
            </a:endParaRPr>
          </a:p>
        </p:txBody>
      </p:sp>
      <p:sp>
        <p:nvSpPr>
          <p:cNvPr id="1017" name="Google Shape;1017;p65"/>
          <p:cNvSpPr txBox="1"/>
          <p:nvPr/>
        </p:nvSpPr>
        <p:spPr>
          <a:xfrm>
            <a:off x="13260616" y="6015404"/>
            <a:ext cx="3998700" cy="1403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Uploaded to the </a:t>
            </a:r>
            <a:r>
              <a:rPr lang="en-US" sz="2399">
                <a:solidFill>
                  <a:schemeClr val="dk1"/>
                </a:solidFill>
                <a:latin typeface="Libre Franklin Light"/>
                <a:ea typeface="Libre Franklin Light"/>
                <a:cs typeface="Libre Franklin Light"/>
                <a:sym typeface="Libre Franklin Light"/>
              </a:rPr>
              <a:t>cloud</a:t>
            </a:r>
            <a:r>
              <a:rPr lang="en-US" sz="2399">
                <a:solidFill>
                  <a:schemeClr val="dk1"/>
                </a:solidFill>
                <a:latin typeface="Libre Franklin Light"/>
                <a:ea typeface="Libre Franklin Light"/>
                <a:cs typeface="Libre Franklin Light"/>
                <a:sym typeface="Libre Franklin Light"/>
              </a:rPr>
              <a:t> for use by future teams and to edit</a:t>
            </a:r>
            <a:endParaRPr>
              <a:solidFill>
                <a:schemeClr val="dk1"/>
              </a:solidFill>
            </a:endParaRPr>
          </a:p>
        </p:txBody>
      </p:sp>
      <p:sp>
        <p:nvSpPr>
          <p:cNvPr id="1018" name="Google Shape;1018;p65"/>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Documentary Filming</a:t>
            </a:r>
            <a:endParaRPr>
              <a:solidFill>
                <a:schemeClr val="dk1"/>
              </a:solidFill>
            </a:endParaRPr>
          </a:p>
        </p:txBody>
      </p:sp>
      <p:sp>
        <p:nvSpPr>
          <p:cNvPr id="1019" name="Google Shape;1019;p65"/>
          <p:cNvSpPr txBox="1"/>
          <p:nvPr/>
        </p:nvSpPr>
        <p:spPr>
          <a:xfrm>
            <a:off x="13260616" y="2719705"/>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Filmed B-roll of many subjects</a:t>
            </a:r>
            <a:endParaRPr>
              <a:solidFill>
                <a:schemeClr val="dk1"/>
              </a:solidFill>
            </a:endParaRPr>
          </a:p>
        </p:txBody>
      </p:sp>
      <p:cxnSp>
        <p:nvCxnSpPr>
          <p:cNvPr id="1020" name="Google Shape;1020;p65"/>
          <p:cNvCxnSpPr/>
          <p:nvPr/>
        </p:nvCxnSpPr>
        <p:spPr>
          <a:xfrm>
            <a:off x="13260616" y="4010903"/>
            <a:ext cx="6492300" cy="0"/>
          </a:xfrm>
          <a:prstGeom prst="straightConnector1">
            <a:avLst/>
          </a:prstGeom>
          <a:noFill/>
          <a:ln cap="flat" cmpd="sng" w="38100">
            <a:solidFill>
              <a:schemeClr val="accent1"/>
            </a:solidFill>
            <a:prstDash val="solid"/>
            <a:round/>
            <a:headEnd len="sm" w="sm" type="none"/>
            <a:tailEnd len="sm" w="sm" type="none"/>
          </a:ln>
        </p:spPr>
      </p:cxnSp>
      <p:cxnSp>
        <p:nvCxnSpPr>
          <p:cNvPr id="1021" name="Google Shape;1021;p65"/>
          <p:cNvCxnSpPr/>
          <p:nvPr/>
        </p:nvCxnSpPr>
        <p:spPr>
          <a:xfrm>
            <a:off x="13260616" y="5844628"/>
            <a:ext cx="6492300" cy="0"/>
          </a:xfrm>
          <a:prstGeom prst="straightConnector1">
            <a:avLst/>
          </a:prstGeom>
          <a:noFill/>
          <a:ln cap="flat" cmpd="sng" w="38100">
            <a:solidFill>
              <a:schemeClr val="accent4"/>
            </a:solidFill>
            <a:prstDash val="solid"/>
            <a:round/>
            <a:headEnd len="sm" w="sm" type="none"/>
            <a:tailEnd len="sm" w="sm" type="none"/>
          </a:ln>
        </p:spPr>
      </p:cxnSp>
      <p:cxnSp>
        <p:nvCxnSpPr>
          <p:cNvPr id="1022" name="Google Shape;1022;p65"/>
          <p:cNvCxnSpPr/>
          <p:nvPr/>
        </p:nvCxnSpPr>
        <p:spPr>
          <a:xfrm>
            <a:off x="13260616" y="7589564"/>
            <a:ext cx="6492300" cy="0"/>
          </a:xfrm>
          <a:prstGeom prst="straightConnector1">
            <a:avLst/>
          </a:prstGeom>
          <a:noFill/>
          <a:ln cap="flat" cmpd="sng" w="38100">
            <a:solidFill>
              <a:schemeClr val="accent2"/>
            </a:solidFill>
            <a:prstDash val="solid"/>
            <a:round/>
            <a:headEnd len="sm" w="sm" type="none"/>
            <a:tailEnd len="sm" w="sm" type="none"/>
          </a:ln>
        </p:spPr>
      </p:cxnSp>
      <p:sp>
        <p:nvSpPr>
          <p:cNvPr id="1023" name="Google Shape;1023;p65"/>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024" name="Google Shape;1024;p65"/>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pic>
        <p:nvPicPr>
          <p:cNvPr id="1025" name="Google Shape;1025;p65"/>
          <p:cNvPicPr preferRelativeResize="0"/>
          <p:nvPr/>
        </p:nvPicPr>
        <p:blipFill rotWithShape="1">
          <a:blip r:embed="rId3">
            <a:alphaModFix/>
          </a:blip>
          <a:srcRect b="22875" l="0" r="0" t="0"/>
          <a:stretch/>
        </p:blipFill>
        <p:spPr>
          <a:xfrm>
            <a:off x="1674900" y="4821595"/>
            <a:ext cx="8030403" cy="4632898"/>
          </a:xfrm>
          <a:prstGeom prst="rect">
            <a:avLst/>
          </a:prstGeom>
          <a:noFill/>
          <a:ln>
            <a:noFill/>
          </a:ln>
        </p:spPr>
      </p:pic>
      <p:pic>
        <p:nvPicPr>
          <p:cNvPr id="1026" name="Google Shape;1026;p65"/>
          <p:cNvPicPr preferRelativeResize="0"/>
          <p:nvPr/>
        </p:nvPicPr>
        <p:blipFill rotWithShape="1">
          <a:blip r:embed="rId4">
            <a:alphaModFix/>
          </a:blip>
          <a:srcRect b="9" l="0" r="0" t="19"/>
          <a:stretch/>
        </p:blipFill>
        <p:spPr>
          <a:xfrm>
            <a:off x="633950" y="2233850"/>
            <a:ext cx="5569398" cy="4164899"/>
          </a:xfrm>
          <a:prstGeom prst="rect">
            <a:avLst/>
          </a:prstGeom>
          <a:noFill/>
          <a:ln>
            <a:noFill/>
          </a:ln>
        </p:spPr>
      </p:pic>
      <p:sp>
        <p:nvSpPr>
          <p:cNvPr id="1027" name="Google Shape;1027;p65"/>
          <p:cNvSpPr txBox="1"/>
          <p:nvPr/>
        </p:nvSpPr>
        <p:spPr>
          <a:xfrm>
            <a:off x="16602900" y="177200"/>
            <a:ext cx="168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2.3 Final Products</a:t>
            </a:r>
            <a:endParaRPr b="1" sz="2400">
              <a:solidFill>
                <a:schemeClr val="lt1"/>
              </a:solidFill>
              <a:latin typeface="Calibri"/>
              <a:ea typeface="Calibri"/>
              <a:cs typeface="Calibri"/>
              <a:sym typeface="Calibri"/>
            </a:endParaRPr>
          </a:p>
        </p:txBody>
      </p:sp>
      <p:pic>
        <p:nvPicPr>
          <p:cNvPr id="1028" name="Google Shape;1028;p65"/>
          <p:cNvPicPr preferRelativeResize="0"/>
          <p:nvPr/>
        </p:nvPicPr>
        <p:blipFill>
          <a:blip r:embed="rId5">
            <a:alphaModFix/>
          </a:blip>
          <a:stretch>
            <a:fillRect/>
          </a:stretch>
        </p:blipFill>
        <p:spPr>
          <a:xfrm>
            <a:off x="5117275" y="2233850"/>
            <a:ext cx="5391476" cy="4164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32" name="Shape 1032"/>
        <p:cNvGrpSpPr/>
        <p:nvPr/>
      </p:nvGrpSpPr>
      <p:grpSpPr>
        <a:xfrm>
          <a:off x="0" y="0"/>
          <a:ext cx="0" cy="0"/>
          <a:chOff x="0" y="0"/>
          <a:chExt cx="0" cy="0"/>
        </a:xfrm>
      </p:grpSpPr>
      <p:sp>
        <p:nvSpPr>
          <p:cNvPr id="1033" name="Google Shape;1033;p66"/>
          <p:cNvSpPr txBox="1"/>
          <p:nvPr/>
        </p:nvSpPr>
        <p:spPr>
          <a:xfrm>
            <a:off x="13260616" y="6287173"/>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Recorded audio and b-roll footage. </a:t>
            </a:r>
            <a:endParaRPr>
              <a:solidFill>
                <a:schemeClr val="dk1"/>
              </a:solidFill>
            </a:endParaRPr>
          </a:p>
        </p:txBody>
      </p:sp>
      <p:sp>
        <p:nvSpPr>
          <p:cNvPr id="1034" name="Google Shape;1034;p66"/>
          <p:cNvSpPr txBox="1"/>
          <p:nvPr/>
        </p:nvSpPr>
        <p:spPr>
          <a:xfrm>
            <a:off x="13260616" y="8073279"/>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Edited footage together to create a full length video. </a:t>
            </a:r>
            <a:endParaRPr>
              <a:solidFill>
                <a:schemeClr val="dk1"/>
              </a:solidFill>
            </a:endParaRPr>
          </a:p>
        </p:txBody>
      </p:sp>
      <p:pic>
        <p:nvPicPr>
          <p:cNvPr id="1035" name="Google Shape;1035;p66"/>
          <p:cNvPicPr preferRelativeResize="0"/>
          <p:nvPr/>
        </p:nvPicPr>
        <p:blipFill rotWithShape="1">
          <a:blip r:embed="rId3">
            <a:alphaModFix/>
          </a:blip>
          <a:srcRect b="34780" l="960" r="-959" t="11086"/>
          <a:stretch/>
        </p:blipFill>
        <p:spPr>
          <a:xfrm>
            <a:off x="633951" y="5997025"/>
            <a:ext cx="8030403" cy="3260279"/>
          </a:xfrm>
          <a:prstGeom prst="rect">
            <a:avLst/>
          </a:prstGeom>
          <a:noFill/>
          <a:ln>
            <a:noFill/>
          </a:ln>
        </p:spPr>
      </p:pic>
      <p:sp>
        <p:nvSpPr>
          <p:cNvPr id="1036" name="Google Shape;1036;p66"/>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Documentary Pilot</a:t>
            </a:r>
            <a:endParaRPr>
              <a:solidFill>
                <a:schemeClr val="dk1"/>
              </a:solidFill>
            </a:endParaRPr>
          </a:p>
        </p:txBody>
      </p:sp>
      <p:pic>
        <p:nvPicPr>
          <p:cNvPr id="1037" name="Google Shape;1037;p66"/>
          <p:cNvPicPr preferRelativeResize="0"/>
          <p:nvPr/>
        </p:nvPicPr>
        <p:blipFill rotWithShape="1">
          <a:blip r:embed="rId4">
            <a:alphaModFix/>
          </a:blip>
          <a:srcRect b="19087" l="7580" r="27740" t="45890"/>
          <a:stretch/>
        </p:blipFill>
        <p:spPr>
          <a:xfrm>
            <a:off x="633951" y="2418375"/>
            <a:ext cx="8030397" cy="3261274"/>
          </a:xfrm>
          <a:prstGeom prst="rect">
            <a:avLst/>
          </a:prstGeom>
          <a:noFill/>
          <a:ln>
            <a:noFill/>
          </a:ln>
        </p:spPr>
      </p:pic>
      <p:sp>
        <p:nvSpPr>
          <p:cNvPr id="1038" name="Google Shape;1038;p66"/>
          <p:cNvSpPr txBox="1"/>
          <p:nvPr/>
        </p:nvSpPr>
        <p:spPr>
          <a:xfrm>
            <a:off x="13260616" y="2719705"/>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We focused on </a:t>
            </a:r>
            <a:r>
              <a:rPr lang="en-US" sz="2399">
                <a:solidFill>
                  <a:schemeClr val="dk1"/>
                </a:solidFill>
                <a:latin typeface="Libre Franklin Light"/>
                <a:ea typeface="Libre Franklin Light"/>
                <a:cs typeface="Libre Franklin Light"/>
                <a:sym typeface="Libre Franklin Light"/>
              </a:rPr>
              <a:t>traditional</a:t>
            </a:r>
            <a:r>
              <a:rPr lang="en-US" sz="2399">
                <a:solidFill>
                  <a:schemeClr val="dk1"/>
                </a:solidFill>
                <a:latin typeface="Libre Franklin Light"/>
                <a:ea typeface="Libre Franklin Light"/>
                <a:cs typeface="Libre Franklin Light"/>
                <a:sym typeface="Libre Franklin Light"/>
              </a:rPr>
              <a:t> boats of Venice. </a:t>
            </a:r>
            <a:endParaRPr>
              <a:solidFill>
                <a:schemeClr val="dk1"/>
              </a:solidFill>
            </a:endParaRPr>
          </a:p>
        </p:txBody>
      </p:sp>
      <p:sp>
        <p:nvSpPr>
          <p:cNvPr id="1039" name="Google Shape;1039;p66"/>
          <p:cNvSpPr txBox="1"/>
          <p:nvPr/>
        </p:nvSpPr>
        <p:spPr>
          <a:xfrm>
            <a:off x="13260616" y="4505811"/>
            <a:ext cx="3998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chemeClr val="dk1"/>
                </a:solidFill>
                <a:latin typeface="Libre Franklin Light"/>
                <a:ea typeface="Libre Franklin Light"/>
                <a:cs typeface="Libre Franklin Light"/>
                <a:sym typeface="Libre Franklin Light"/>
              </a:rPr>
              <a:t>Read through VPC research papers  to create a script. </a:t>
            </a:r>
            <a:endParaRPr>
              <a:solidFill>
                <a:schemeClr val="dk1"/>
              </a:solidFill>
            </a:endParaRPr>
          </a:p>
        </p:txBody>
      </p:sp>
      <p:cxnSp>
        <p:nvCxnSpPr>
          <p:cNvPr id="1040" name="Google Shape;1040;p66"/>
          <p:cNvCxnSpPr/>
          <p:nvPr/>
        </p:nvCxnSpPr>
        <p:spPr>
          <a:xfrm>
            <a:off x="13260616" y="4010903"/>
            <a:ext cx="6492300" cy="0"/>
          </a:xfrm>
          <a:prstGeom prst="straightConnector1">
            <a:avLst/>
          </a:prstGeom>
          <a:noFill/>
          <a:ln cap="flat" cmpd="sng" w="38100">
            <a:solidFill>
              <a:schemeClr val="accent1"/>
            </a:solidFill>
            <a:prstDash val="solid"/>
            <a:round/>
            <a:headEnd len="sm" w="sm" type="none"/>
            <a:tailEnd len="sm" w="sm" type="none"/>
          </a:ln>
        </p:spPr>
      </p:cxnSp>
      <p:cxnSp>
        <p:nvCxnSpPr>
          <p:cNvPr id="1041" name="Google Shape;1041;p66"/>
          <p:cNvCxnSpPr/>
          <p:nvPr/>
        </p:nvCxnSpPr>
        <p:spPr>
          <a:xfrm>
            <a:off x="13260616" y="5844628"/>
            <a:ext cx="6492300" cy="0"/>
          </a:xfrm>
          <a:prstGeom prst="straightConnector1">
            <a:avLst/>
          </a:prstGeom>
          <a:noFill/>
          <a:ln cap="flat" cmpd="sng" w="38100">
            <a:solidFill>
              <a:schemeClr val="accent4"/>
            </a:solidFill>
            <a:prstDash val="solid"/>
            <a:round/>
            <a:headEnd len="sm" w="sm" type="none"/>
            <a:tailEnd len="sm" w="sm" type="none"/>
          </a:ln>
        </p:spPr>
      </p:cxnSp>
      <p:cxnSp>
        <p:nvCxnSpPr>
          <p:cNvPr id="1042" name="Google Shape;1042;p66"/>
          <p:cNvCxnSpPr/>
          <p:nvPr/>
        </p:nvCxnSpPr>
        <p:spPr>
          <a:xfrm>
            <a:off x="13260616" y="7589564"/>
            <a:ext cx="6492300" cy="0"/>
          </a:xfrm>
          <a:prstGeom prst="straightConnector1">
            <a:avLst/>
          </a:prstGeom>
          <a:noFill/>
          <a:ln cap="flat" cmpd="sng" w="38100">
            <a:solidFill>
              <a:schemeClr val="accent2"/>
            </a:solidFill>
            <a:prstDash val="solid"/>
            <a:round/>
            <a:headEnd len="sm" w="sm" type="none"/>
            <a:tailEnd len="sm" w="sm" type="none"/>
          </a:ln>
        </p:spPr>
      </p:cxnSp>
      <p:sp>
        <p:nvSpPr>
          <p:cNvPr id="1043" name="Google Shape;1043;p66"/>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044" name="Google Shape;1044;p66"/>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045" name="Google Shape;1045;p66"/>
          <p:cNvSpPr txBox="1"/>
          <p:nvPr/>
        </p:nvSpPr>
        <p:spPr>
          <a:xfrm>
            <a:off x="16602900" y="177200"/>
            <a:ext cx="168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2.3 Final Products</a:t>
            </a:r>
            <a:endParaRPr b="1" sz="24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49" name="Shape 1049"/>
        <p:cNvGrpSpPr/>
        <p:nvPr/>
      </p:nvGrpSpPr>
      <p:grpSpPr>
        <a:xfrm>
          <a:off x="0" y="0"/>
          <a:ext cx="0" cy="0"/>
          <a:chOff x="0" y="0"/>
          <a:chExt cx="0" cy="0"/>
        </a:xfrm>
      </p:grpSpPr>
      <p:sp>
        <p:nvSpPr>
          <p:cNvPr id="1050" name="Google Shape;1050;p67"/>
          <p:cNvSpPr txBox="1"/>
          <p:nvPr/>
        </p:nvSpPr>
        <p:spPr>
          <a:xfrm>
            <a:off x="633952" y="929005"/>
            <a:ext cx="113643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Completed Documentary</a:t>
            </a:r>
            <a:endParaRPr>
              <a:solidFill>
                <a:schemeClr val="dk1"/>
              </a:solidFill>
            </a:endParaRPr>
          </a:p>
        </p:txBody>
      </p:sp>
      <p:sp>
        <p:nvSpPr>
          <p:cNvPr id="1051" name="Google Shape;1051;p67"/>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052" name="Google Shape;1052;p67"/>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pic>
        <p:nvPicPr>
          <p:cNvPr id="1053" name="Google Shape;1053;p67">
            <a:hlinkClick r:id="rId3"/>
          </p:cNvPr>
          <p:cNvPicPr preferRelativeResize="0"/>
          <p:nvPr/>
        </p:nvPicPr>
        <p:blipFill rotWithShape="1">
          <a:blip r:embed="rId4">
            <a:alphaModFix/>
          </a:blip>
          <a:srcRect b="0" l="793" r="1244" t="0"/>
          <a:stretch/>
        </p:blipFill>
        <p:spPr>
          <a:xfrm>
            <a:off x="991012" y="1775300"/>
            <a:ext cx="16305974" cy="7958725"/>
          </a:xfrm>
          <a:prstGeom prst="rect">
            <a:avLst/>
          </a:prstGeom>
          <a:noFill/>
          <a:ln>
            <a:noFill/>
          </a:ln>
        </p:spPr>
      </p:pic>
      <p:sp>
        <p:nvSpPr>
          <p:cNvPr id="1054" name="Google Shape;1054;p67"/>
          <p:cNvSpPr txBox="1"/>
          <p:nvPr/>
        </p:nvSpPr>
        <p:spPr>
          <a:xfrm>
            <a:off x="16602900" y="177200"/>
            <a:ext cx="168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2.3 Final Products</a:t>
            </a:r>
            <a:endParaRPr b="1" sz="24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58" name="Shape 1058"/>
        <p:cNvGrpSpPr/>
        <p:nvPr/>
      </p:nvGrpSpPr>
      <p:grpSpPr>
        <a:xfrm>
          <a:off x="0" y="0"/>
          <a:ext cx="0" cy="0"/>
          <a:chOff x="0" y="0"/>
          <a:chExt cx="0" cy="0"/>
        </a:xfrm>
      </p:grpSpPr>
      <p:pic>
        <p:nvPicPr>
          <p:cNvPr id="1059" name="Google Shape;1059;p68"/>
          <p:cNvPicPr preferRelativeResize="0"/>
          <p:nvPr/>
        </p:nvPicPr>
        <p:blipFill rotWithShape="1">
          <a:blip r:embed="rId3">
            <a:alphaModFix/>
          </a:blip>
          <a:srcRect b="7975" l="0" r="0" t="7983"/>
          <a:stretch/>
        </p:blipFill>
        <p:spPr>
          <a:xfrm>
            <a:off x="0" y="-825"/>
            <a:ext cx="18288000" cy="10288659"/>
          </a:xfrm>
          <a:prstGeom prst="rect">
            <a:avLst/>
          </a:prstGeom>
          <a:noFill/>
          <a:ln>
            <a:noFill/>
          </a:ln>
        </p:spPr>
      </p:pic>
      <p:grpSp>
        <p:nvGrpSpPr>
          <p:cNvPr id="1060" name="Google Shape;1060;p68"/>
          <p:cNvGrpSpPr/>
          <p:nvPr/>
        </p:nvGrpSpPr>
        <p:grpSpPr>
          <a:xfrm>
            <a:off x="8635921" y="-1304432"/>
            <a:ext cx="13205399" cy="12122144"/>
            <a:chOff x="0" y="-47625"/>
            <a:chExt cx="812800" cy="746125"/>
          </a:xfrm>
        </p:grpSpPr>
        <p:sp>
          <p:nvSpPr>
            <p:cNvPr id="1061" name="Google Shape;1061;p68"/>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chemeClr val="accent1"/>
            </a:solidFill>
            <a:ln>
              <a:noFill/>
            </a:ln>
          </p:spPr>
        </p:sp>
        <p:sp>
          <p:nvSpPr>
            <p:cNvPr id="1062" name="Google Shape;1062;p68"/>
            <p:cNvSpPr txBox="1"/>
            <p:nvPr/>
          </p:nvSpPr>
          <p:spPr>
            <a:xfrm>
              <a:off x="114300" y="-47625"/>
              <a:ext cx="584100" cy="746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3" name="Google Shape;1063;p68"/>
          <p:cNvSpPr/>
          <p:nvPr/>
        </p:nvSpPr>
        <p:spPr>
          <a:xfrm>
            <a:off x="8457500" y="585989"/>
            <a:ext cx="9489440" cy="2385616"/>
          </a:xfrm>
          <a:custGeom>
            <a:rect b="b" l="l" r="r" t="t"/>
            <a:pathLst>
              <a:path extrusionOk="0" h="201573" w="812800">
                <a:moveTo>
                  <a:pt x="0" y="0"/>
                </a:moveTo>
                <a:lnTo>
                  <a:pt x="812800" y="0"/>
                </a:lnTo>
                <a:lnTo>
                  <a:pt x="812800" y="201573"/>
                </a:lnTo>
                <a:lnTo>
                  <a:pt x="0" y="201573"/>
                </a:lnTo>
                <a:close/>
              </a:path>
            </a:pathLst>
          </a:custGeom>
          <a:solidFill>
            <a:srgbClr val="9E9E9E"/>
          </a:solidFill>
          <a:ln>
            <a:noFill/>
          </a:ln>
        </p:spPr>
      </p:sp>
      <p:sp>
        <p:nvSpPr>
          <p:cNvPr id="1064" name="Google Shape;1064;p68"/>
          <p:cNvSpPr txBox="1"/>
          <p:nvPr/>
        </p:nvSpPr>
        <p:spPr>
          <a:xfrm>
            <a:off x="12422939" y="8673941"/>
            <a:ext cx="42915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a:p>
        </p:txBody>
      </p:sp>
      <p:sp>
        <p:nvSpPr>
          <p:cNvPr id="1065" name="Google Shape;1065;p68"/>
          <p:cNvSpPr txBox="1"/>
          <p:nvPr/>
        </p:nvSpPr>
        <p:spPr>
          <a:xfrm>
            <a:off x="10859575" y="1123050"/>
            <a:ext cx="68760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Created a Storytelling Strategy</a:t>
            </a:r>
            <a:endParaRPr sz="2200"/>
          </a:p>
        </p:txBody>
      </p:sp>
      <p:sp>
        <p:nvSpPr>
          <p:cNvPr id="1066" name="Google Shape;1066;p68"/>
          <p:cNvSpPr txBox="1"/>
          <p:nvPr/>
        </p:nvSpPr>
        <p:spPr>
          <a:xfrm>
            <a:off x="9393875" y="138640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1</a:t>
            </a:r>
            <a:endParaRPr sz="4000">
              <a:solidFill>
                <a:schemeClr val="lt1"/>
              </a:solidFill>
              <a:latin typeface="Libre Franklin"/>
              <a:ea typeface="Libre Franklin"/>
              <a:cs typeface="Libre Franklin"/>
              <a:sym typeface="Libre Franklin"/>
            </a:endParaRPr>
          </a:p>
        </p:txBody>
      </p:sp>
      <p:sp>
        <p:nvSpPr>
          <p:cNvPr id="1067" name="Google Shape;1067;p68"/>
          <p:cNvSpPr/>
          <p:nvPr/>
        </p:nvSpPr>
        <p:spPr>
          <a:xfrm>
            <a:off x="8457500" y="3822275"/>
            <a:ext cx="9489440" cy="2385495"/>
          </a:xfrm>
          <a:custGeom>
            <a:rect b="b" l="l" r="r" t="t"/>
            <a:pathLst>
              <a:path extrusionOk="0" h="208979" w="812800">
                <a:moveTo>
                  <a:pt x="0" y="0"/>
                </a:moveTo>
                <a:lnTo>
                  <a:pt x="812800" y="0"/>
                </a:lnTo>
                <a:lnTo>
                  <a:pt x="812800" y="208979"/>
                </a:lnTo>
                <a:lnTo>
                  <a:pt x="0" y="208979"/>
                </a:lnTo>
                <a:close/>
              </a:path>
            </a:pathLst>
          </a:custGeom>
          <a:solidFill>
            <a:srgbClr val="888888"/>
          </a:solidFill>
          <a:ln>
            <a:noFill/>
          </a:ln>
        </p:spPr>
      </p:sp>
      <p:grpSp>
        <p:nvGrpSpPr>
          <p:cNvPr id="1068" name="Google Shape;1068;p68"/>
          <p:cNvGrpSpPr/>
          <p:nvPr/>
        </p:nvGrpSpPr>
        <p:grpSpPr>
          <a:xfrm>
            <a:off x="8886209" y="4316286"/>
            <a:ext cx="8632016" cy="1685614"/>
            <a:chOff x="7448809" y="4303961"/>
            <a:chExt cx="8632016" cy="1685614"/>
          </a:xfrm>
        </p:grpSpPr>
        <p:sp>
          <p:nvSpPr>
            <p:cNvPr id="1069" name="Google Shape;1069;p68"/>
            <p:cNvSpPr txBox="1"/>
            <p:nvPr/>
          </p:nvSpPr>
          <p:spPr>
            <a:xfrm>
              <a:off x="9527025" y="4635075"/>
              <a:ext cx="65538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Implemented the Strategy</a:t>
              </a:r>
              <a:endParaRPr sz="4000"/>
            </a:p>
          </p:txBody>
        </p:sp>
        <p:grpSp>
          <p:nvGrpSpPr>
            <p:cNvPr id="1070" name="Google Shape;1070;p68"/>
            <p:cNvGrpSpPr/>
            <p:nvPr/>
          </p:nvGrpSpPr>
          <p:grpSpPr>
            <a:xfrm>
              <a:off x="7448809" y="4303961"/>
              <a:ext cx="1604305" cy="1397500"/>
              <a:chOff x="0" y="-9525"/>
              <a:chExt cx="812800" cy="708025"/>
            </a:xfrm>
          </p:grpSpPr>
          <p:sp>
            <p:nvSpPr>
              <p:cNvPr id="1071" name="Google Shape;1071;p68"/>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1072" name="Google Shape;1072;p68"/>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None/>
                </a:pPr>
                <a:r>
                  <a:t/>
                </a:r>
                <a:endParaRPr/>
              </a:p>
            </p:txBody>
          </p:sp>
        </p:grpSp>
        <p:sp>
          <p:nvSpPr>
            <p:cNvPr id="1073" name="Google Shape;1073;p68"/>
            <p:cNvSpPr txBox="1"/>
            <p:nvPr/>
          </p:nvSpPr>
          <p:spPr>
            <a:xfrm>
              <a:off x="7883613" y="461030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pSp>
      <p:sp>
        <p:nvSpPr>
          <p:cNvPr id="1074" name="Google Shape;1074;p68"/>
          <p:cNvSpPr/>
          <p:nvPr/>
        </p:nvSpPr>
        <p:spPr>
          <a:xfrm>
            <a:off x="8958584" y="1089036"/>
            <a:ext cx="1605280" cy="1379537"/>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grpSp>
        <p:nvGrpSpPr>
          <p:cNvPr id="1075" name="Google Shape;1075;p68"/>
          <p:cNvGrpSpPr/>
          <p:nvPr/>
        </p:nvGrpSpPr>
        <p:grpSpPr>
          <a:xfrm>
            <a:off x="7002278" y="6901725"/>
            <a:ext cx="10838690" cy="2541982"/>
            <a:chOff x="8563163" y="7058450"/>
            <a:chExt cx="9278112" cy="2385717"/>
          </a:xfrm>
        </p:grpSpPr>
        <p:grpSp>
          <p:nvGrpSpPr>
            <p:cNvPr id="1076" name="Google Shape;1076;p68"/>
            <p:cNvGrpSpPr/>
            <p:nvPr/>
          </p:nvGrpSpPr>
          <p:grpSpPr>
            <a:xfrm>
              <a:off x="8563163" y="7058450"/>
              <a:ext cx="9278112" cy="2385717"/>
              <a:chOff x="8457500" y="6992600"/>
              <a:chExt cx="9278112" cy="2385717"/>
            </a:xfrm>
          </p:grpSpPr>
          <p:sp>
            <p:nvSpPr>
              <p:cNvPr id="1077" name="Google Shape;1077;p68"/>
              <p:cNvSpPr/>
              <p:nvPr/>
            </p:nvSpPr>
            <p:spPr>
              <a:xfrm>
                <a:off x="8457500" y="6992600"/>
                <a:ext cx="9278112" cy="2385717"/>
              </a:xfrm>
              <a:custGeom>
                <a:rect b="b" l="l" r="r" t="t"/>
                <a:pathLst>
                  <a:path extrusionOk="0" h="201199" w="812800">
                    <a:moveTo>
                      <a:pt x="0" y="0"/>
                    </a:moveTo>
                    <a:lnTo>
                      <a:pt x="812800" y="0"/>
                    </a:lnTo>
                    <a:lnTo>
                      <a:pt x="812800" y="201199"/>
                    </a:lnTo>
                    <a:lnTo>
                      <a:pt x="0" y="201199"/>
                    </a:lnTo>
                    <a:close/>
                  </a:path>
                </a:pathLst>
              </a:custGeom>
              <a:solidFill>
                <a:schemeClr val="accent4"/>
              </a:solidFill>
              <a:ln>
                <a:noFill/>
              </a:ln>
            </p:spPr>
          </p:sp>
          <p:sp>
            <p:nvSpPr>
              <p:cNvPr id="1078" name="Google Shape;1078;p68"/>
              <p:cNvSpPr txBox="1"/>
              <p:nvPr/>
            </p:nvSpPr>
            <p:spPr>
              <a:xfrm>
                <a:off x="11002634" y="7470355"/>
                <a:ext cx="6553800" cy="1430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FFFFFF"/>
                    </a:solidFill>
                    <a:latin typeface="Libre Baskerville"/>
                    <a:ea typeface="Libre Baskerville"/>
                    <a:cs typeface="Libre Baskerville"/>
                    <a:sym typeface="Libre Baskerville"/>
                  </a:rPr>
                  <a:t>Planned the 35th Anniversary Celebration</a:t>
                </a:r>
                <a:endParaRPr sz="4500"/>
              </a:p>
            </p:txBody>
          </p:sp>
          <p:sp>
            <p:nvSpPr>
              <p:cNvPr id="1079" name="Google Shape;1079;p68"/>
              <p:cNvSpPr/>
              <p:nvPr/>
            </p:nvSpPr>
            <p:spPr>
              <a:xfrm>
                <a:off x="8958584" y="7495699"/>
                <a:ext cx="1605280" cy="1379538"/>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grpSp>
        <p:sp>
          <p:nvSpPr>
            <p:cNvPr id="1080" name="Google Shape;1080;p68"/>
            <p:cNvSpPr txBox="1"/>
            <p:nvPr/>
          </p:nvSpPr>
          <p:spPr>
            <a:xfrm>
              <a:off x="9499536" y="7858849"/>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500">
                  <a:solidFill>
                    <a:schemeClr val="lt1"/>
                  </a:solidFill>
                  <a:latin typeface="Libre Franklin"/>
                  <a:ea typeface="Libre Franklin"/>
                  <a:cs typeface="Libre Franklin"/>
                  <a:sym typeface="Libre Franklin"/>
                </a:rPr>
                <a:t>3</a:t>
              </a:r>
              <a:endParaRPr sz="4500">
                <a:solidFill>
                  <a:schemeClr val="lt1"/>
                </a:solidFill>
                <a:latin typeface="Libre Franklin"/>
                <a:ea typeface="Libre Franklin"/>
                <a:cs typeface="Libre Franklin"/>
                <a:sym typeface="Libre Franklin"/>
              </a:endParaRPr>
            </a:p>
          </p:txBody>
        </p:sp>
      </p:grpSp>
      <p:sp>
        <p:nvSpPr>
          <p:cNvPr id="1081" name="Google Shape;1081;p68"/>
          <p:cNvSpPr/>
          <p:nvPr/>
        </p:nvSpPr>
        <p:spPr>
          <a:xfrm flipH="1">
            <a:off x="4572000" y="7495463"/>
            <a:ext cx="2108100" cy="13545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85" name="Shape 1085"/>
        <p:cNvGrpSpPr/>
        <p:nvPr/>
      </p:nvGrpSpPr>
      <p:grpSpPr>
        <a:xfrm>
          <a:off x="0" y="0"/>
          <a:ext cx="0" cy="0"/>
          <a:chOff x="0" y="0"/>
          <a:chExt cx="0" cy="0"/>
        </a:xfrm>
      </p:grpSpPr>
      <p:sp>
        <p:nvSpPr>
          <p:cNvPr id="1086" name="Google Shape;1086;p69"/>
          <p:cNvSpPr txBox="1"/>
          <p:nvPr/>
        </p:nvSpPr>
        <p:spPr>
          <a:xfrm>
            <a:off x="403174" y="929000"/>
            <a:ext cx="15026100" cy="8463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99">
                <a:solidFill>
                  <a:schemeClr val="dk1"/>
                </a:solidFill>
                <a:latin typeface="Libre Baskerville"/>
                <a:ea typeface="Libre Baskerville"/>
                <a:cs typeface="Libre Baskerville"/>
                <a:sym typeface="Libre Baskerville"/>
              </a:rPr>
              <a:t>Future Production</a:t>
            </a:r>
            <a:endParaRPr>
              <a:solidFill>
                <a:schemeClr val="dk1"/>
              </a:solidFill>
            </a:endParaRPr>
          </a:p>
        </p:txBody>
      </p:sp>
      <p:sp>
        <p:nvSpPr>
          <p:cNvPr id="1087" name="Google Shape;1087;p69"/>
          <p:cNvSpPr/>
          <p:nvPr/>
        </p:nvSpPr>
        <p:spPr>
          <a:xfrm>
            <a:off x="2613" y="3034350"/>
            <a:ext cx="3676800" cy="1338000"/>
          </a:xfrm>
          <a:prstGeom prst="homePlate">
            <a:avLst>
              <a:gd fmla="val 50000" name="adj"/>
            </a:avLst>
          </a:prstGeom>
          <a:solidFill>
            <a:schemeClr val="accent2"/>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Decide on Topic</a:t>
            </a:r>
            <a:endParaRPr sz="2800">
              <a:solidFill>
                <a:srgbClr val="FFFFFF"/>
              </a:solidFill>
              <a:latin typeface="Roboto"/>
              <a:ea typeface="Roboto"/>
              <a:cs typeface="Roboto"/>
              <a:sym typeface="Roboto"/>
            </a:endParaRPr>
          </a:p>
        </p:txBody>
      </p:sp>
      <p:sp>
        <p:nvSpPr>
          <p:cNvPr id="1088" name="Google Shape;1088;p69"/>
          <p:cNvSpPr/>
          <p:nvPr/>
        </p:nvSpPr>
        <p:spPr>
          <a:xfrm>
            <a:off x="2934288" y="3034350"/>
            <a:ext cx="3676800" cy="1338000"/>
          </a:xfrm>
          <a:prstGeom prst="chevron">
            <a:avLst>
              <a:gd fmla="val 50000" name="adj"/>
            </a:avLst>
          </a:prstGeom>
          <a:solidFill>
            <a:schemeClr val="accent6"/>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Research Related Projects</a:t>
            </a:r>
            <a:endParaRPr sz="2800">
              <a:solidFill>
                <a:srgbClr val="FFFFFF"/>
              </a:solidFill>
              <a:latin typeface="Roboto"/>
              <a:ea typeface="Roboto"/>
              <a:cs typeface="Roboto"/>
              <a:sym typeface="Roboto"/>
            </a:endParaRPr>
          </a:p>
        </p:txBody>
      </p:sp>
      <p:sp>
        <p:nvSpPr>
          <p:cNvPr id="1089" name="Google Shape;1089;p69"/>
          <p:cNvSpPr/>
          <p:nvPr/>
        </p:nvSpPr>
        <p:spPr>
          <a:xfrm>
            <a:off x="5892113" y="3034350"/>
            <a:ext cx="3676800" cy="1338000"/>
          </a:xfrm>
          <a:prstGeom prst="chevron">
            <a:avLst>
              <a:gd fmla="val 50000" name="adj"/>
            </a:avLst>
          </a:prstGeom>
          <a:solidFill>
            <a:schemeClr val="accent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Additional</a:t>
            </a:r>
            <a:r>
              <a:rPr lang="en-US" sz="2800">
                <a:solidFill>
                  <a:srgbClr val="FFFFFF"/>
                </a:solidFill>
                <a:latin typeface="Roboto"/>
                <a:ea typeface="Roboto"/>
                <a:cs typeface="Roboto"/>
                <a:sym typeface="Roboto"/>
              </a:rPr>
              <a:t> Research</a:t>
            </a:r>
            <a:endParaRPr sz="2800">
              <a:solidFill>
                <a:srgbClr val="FFFFFF"/>
              </a:solidFill>
              <a:latin typeface="Roboto"/>
              <a:ea typeface="Roboto"/>
              <a:cs typeface="Roboto"/>
              <a:sym typeface="Roboto"/>
            </a:endParaRPr>
          </a:p>
        </p:txBody>
      </p:sp>
      <p:sp>
        <p:nvSpPr>
          <p:cNvPr id="1090" name="Google Shape;1090;p69"/>
          <p:cNvSpPr txBox="1"/>
          <p:nvPr/>
        </p:nvSpPr>
        <p:spPr>
          <a:xfrm>
            <a:off x="5697063" y="4532600"/>
            <a:ext cx="3249000" cy="6378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i="1" lang="en-US" sz="1600">
                <a:latin typeface="Roboto"/>
                <a:ea typeface="Roboto"/>
                <a:cs typeface="Roboto"/>
                <a:sym typeface="Roboto"/>
              </a:rPr>
              <a:t>Any questions or missing information should be supplemented with </a:t>
            </a:r>
            <a:r>
              <a:rPr i="1" lang="en-US" sz="1600">
                <a:latin typeface="Roboto"/>
                <a:ea typeface="Roboto"/>
                <a:cs typeface="Roboto"/>
                <a:sym typeface="Roboto"/>
              </a:rPr>
              <a:t>additional</a:t>
            </a:r>
            <a:r>
              <a:rPr i="1" lang="en-US" sz="1600">
                <a:latin typeface="Roboto"/>
                <a:ea typeface="Roboto"/>
                <a:cs typeface="Roboto"/>
                <a:sym typeface="Roboto"/>
              </a:rPr>
              <a:t> research</a:t>
            </a:r>
            <a:endParaRPr i="1" sz="1600">
              <a:latin typeface="Roboto"/>
              <a:ea typeface="Roboto"/>
              <a:cs typeface="Roboto"/>
              <a:sym typeface="Roboto"/>
            </a:endParaRPr>
          </a:p>
        </p:txBody>
      </p:sp>
      <p:sp>
        <p:nvSpPr>
          <p:cNvPr id="1091" name="Google Shape;1091;p69"/>
          <p:cNvSpPr/>
          <p:nvPr/>
        </p:nvSpPr>
        <p:spPr>
          <a:xfrm>
            <a:off x="11781613" y="3034350"/>
            <a:ext cx="3676800" cy="1338000"/>
          </a:xfrm>
          <a:prstGeom prst="chevron">
            <a:avLst>
              <a:gd fmla="val 50000" name="adj"/>
            </a:avLst>
          </a:prstGeom>
          <a:solidFill>
            <a:schemeClr val="accent5"/>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Schedule Interviews</a:t>
            </a:r>
            <a:endParaRPr sz="2800">
              <a:solidFill>
                <a:srgbClr val="FFFFFF"/>
              </a:solidFill>
              <a:latin typeface="Roboto"/>
              <a:ea typeface="Roboto"/>
              <a:cs typeface="Roboto"/>
              <a:sym typeface="Roboto"/>
            </a:endParaRPr>
          </a:p>
        </p:txBody>
      </p:sp>
      <p:sp>
        <p:nvSpPr>
          <p:cNvPr id="1092" name="Google Shape;1092;p69"/>
          <p:cNvSpPr/>
          <p:nvPr/>
        </p:nvSpPr>
        <p:spPr>
          <a:xfrm>
            <a:off x="8771438" y="3034350"/>
            <a:ext cx="3676800" cy="1338000"/>
          </a:xfrm>
          <a:prstGeom prst="chevron">
            <a:avLst>
              <a:gd fmla="val 50000" name="adj"/>
            </a:avLst>
          </a:prstGeom>
          <a:solidFill>
            <a:schemeClr val="accent1"/>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400">
                <a:solidFill>
                  <a:srgbClr val="FFFFFF"/>
                </a:solidFill>
                <a:latin typeface="Roboto"/>
                <a:ea typeface="Roboto"/>
                <a:cs typeface="Roboto"/>
                <a:sym typeface="Roboto"/>
              </a:rPr>
              <a:t>Organize Research</a:t>
            </a:r>
            <a:endParaRPr sz="2400">
              <a:solidFill>
                <a:srgbClr val="FFFFFF"/>
              </a:solidFill>
              <a:latin typeface="Roboto"/>
              <a:ea typeface="Roboto"/>
              <a:cs typeface="Roboto"/>
              <a:sym typeface="Roboto"/>
            </a:endParaRPr>
          </a:p>
        </p:txBody>
      </p:sp>
      <p:sp>
        <p:nvSpPr>
          <p:cNvPr id="1093" name="Google Shape;1093;p69"/>
          <p:cNvSpPr txBox="1"/>
          <p:nvPr/>
        </p:nvSpPr>
        <p:spPr>
          <a:xfrm>
            <a:off x="8771438" y="4372350"/>
            <a:ext cx="3249000" cy="6378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lang="en-US" sz="2200">
                <a:latin typeface="Roboto"/>
                <a:ea typeface="Roboto"/>
                <a:cs typeface="Roboto"/>
                <a:sym typeface="Roboto"/>
              </a:rPr>
              <a:t> </a:t>
            </a:r>
            <a:r>
              <a:rPr i="1" lang="en-US" sz="1700">
                <a:latin typeface="Roboto"/>
                <a:ea typeface="Roboto"/>
                <a:cs typeface="Roboto"/>
                <a:sym typeface="Roboto"/>
              </a:rPr>
              <a:t>Organize research according to the Episode Outline, then put it in a StoryMap</a:t>
            </a:r>
            <a:endParaRPr i="1" sz="1700">
              <a:latin typeface="Roboto"/>
              <a:ea typeface="Roboto"/>
              <a:cs typeface="Roboto"/>
              <a:sym typeface="Roboto"/>
            </a:endParaRPr>
          </a:p>
        </p:txBody>
      </p:sp>
      <p:sp>
        <p:nvSpPr>
          <p:cNvPr id="1094" name="Google Shape;1094;p69"/>
          <p:cNvSpPr/>
          <p:nvPr/>
        </p:nvSpPr>
        <p:spPr>
          <a:xfrm>
            <a:off x="14608588" y="3034350"/>
            <a:ext cx="3676800" cy="1338000"/>
          </a:xfrm>
          <a:prstGeom prst="chevron">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Create Script and Shot List</a:t>
            </a:r>
            <a:endParaRPr sz="2800">
              <a:solidFill>
                <a:srgbClr val="FFFFFF"/>
              </a:solidFill>
              <a:latin typeface="Roboto"/>
              <a:ea typeface="Roboto"/>
              <a:cs typeface="Roboto"/>
              <a:sym typeface="Roboto"/>
            </a:endParaRPr>
          </a:p>
        </p:txBody>
      </p:sp>
      <p:sp>
        <p:nvSpPr>
          <p:cNvPr id="1095" name="Google Shape;1095;p69"/>
          <p:cNvSpPr/>
          <p:nvPr/>
        </p:nvSpPr>
        <p:spPr>
          <a:xfrm>
            <a:off x="-37987" y="7299500"/>
            <a:ext cx="3676800" cy="1338000"/>
          </a:xfrm>
          <a:prstGeom prst="homePlate">
            <a:avLst>
              <a:gd fmla="val 50000" name="adj"/>
            </a:avLst>
          </a:prstGeom>
          <a:solidFill>
            <a:schemeClr val="accent2"/>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Record </a:t>
            </a:r>
            <a:r>
              <a:rPr lang="en-US" sz="2800">
                <a:solidFill>
                  <a:srgbClr val="FFFFFF"/>
                </a:solidFill>
                <a:latin typeface="Roboto"/>
                <a:ea typeface="Roboto"/>
                <a:cs typeface="Roboto"/>
                <a:sym typeface="Roboto"/>
              </a:rPr>
              <a:t>Initial</a:t>
            </a:r>
            <a:r>
              <a:rPr lang="en-US" sz="2800">
                <a:solidFill>
                  <a:srgbClr val="FFFFFF"/>
                </a:solidFill>
                <a:latin typeface="Roboto"/>
                <a:ea typeface="Roboto"/>
                <a:cs typeface="Roboto"/>
                <a:sym typeface="Roboto"/>
              </a:rPr>
              <a:t> Narration</a:t>
            </a:r>
            <a:endParaRPr sz="2800">
              <a:solidFill>
                <a:srgbClr val="FFFFFF"/>
              </a:solidFill>
              <a:latin typeface="Roboto"/>
              <a:ea typeface="Roboto"/>
              <a:cs typeface="Roboto"/>
              <a:sym typeface="Roboto"/>
            </a:endParaRPr>
          </a:p>
        </p:txBody>
      </p:sp>
      <p:sp>
        <p:nvSpPr>
          <p:cNvPr id="1096" name="Google Shape;1096;p69"/>
          <p:cNvSpPr/>
          <p:nvPr/>
        </p:nvSpPr>
        <p:spPr>
          <a:xfrm>
            <a:off x="2893688" y="7299500"/>
            <a:ext cx="3676800" cy="1338000"/>
          </a:xfrm>
          <a:prstGeom prst="chevron">
            <a:avLst>
              <a:gd fmla="val 50000" name="adj"/>
            </a:avLst>
          </a:prstGeom>
          <a:solidFill>
            <a:schemeClr val="accent6"/>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Record Interviews</a:t>
            </a:r>
            <a:endParaRPr sz="2800">
              <a:solidFill>
                <a:srgbClr val="FFFFFF"/>
              </a:solidFill>
              <a:latin typeface="Roboto"/>
              <a:ea typeface="Roboto"/>
              <a:cs typeface="Roboto"/>
              <a:sym typeface="Roboto"/>
            </a:endParaRPr>
          </a:p>
        </p:txBody>
      </p:sp>
      <p:sp>
        <p:nvSpPr>
          <p:cNvPr id="1097" name="Google Shape;1097;p69"/>
          <p:cNvSpPr/>
          <p:nvPr/>
        </p:nvSpPr>
        <p:spPr>
          <a:xfrm>
            <a:off x="5851513" y="7299500"/>
            <a:ext cx="3676800" cy="1338000"/>
          </a:xfrm>
          <a:prstGeom prst="chevron">
            <a:avLst>
              <a:gd fmla="val 50000" name="adj"/>
            </a:avLst>
          </a:prstGeom>
          <a:solidFill>
            <a:schemeClr val="accent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400">
                <a:solidFill>
                  <a:srgbClr val="FFFFFF"/>
                </a:solidFill>
                <a:latin typeface="Roboto"/>
                <a:ea typeface="Roboto"/>
                <a:cs typeface="Roboto"/>
                <a:sym typeface="Roboto"/>
              </a:rPr>
              <a:t>Record Shots from Shot List</a:t>
            </a:r>
            <a:endParaRPr sz="2400">
              <a:solidFill>
                <a:srgbClr val="FFFFFF"/>
              </a:solidFill>
              <a:latin typeface="Roboto"/>
              <a:ea typeface="Roboto"/>
              <a:cs typeface="Roboto"/>
              <a:sym typeface="Roboto"/>
            </a:endParaRPr>
          </a:p>
        </p:txBody>
      </p:sp>
      <p:sp>
        <p:nvSpPr>
          <p:cNvPr id="1098" name="Google Shape;1098;p69"/>
          <p:cNvSpPr/>
          <p:nvPr/>
        </p:nvSpPr>
        <p:spPr>
          <a:xfrm>
            <a:off x="11741013" y="7299500"/>
            <a:ext cx="3676800" cy="1338000"/>
          </a:xfrm>
          <a:prstGeom prst="chevron">
            <a:avLst>
              <a:gd fmla="val 50000" name="adj"/>
            </a:avLst>
          </a:prstGeom>
          <a:solidFill>
            <a:schemeClr val="accent5"/>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600">
                <a:solidFill>
                  <a:srgbClr val="FFFFFF"/>
                </a:solidFill>
                <a:latin typeface="Roboto"/>
                <a:ea typeface="Roboto"/>
                <a:cs typeface="Roboto"/>
                <a:sym typeface="Roboto"/>
              </a:rPr>
              <a:t>Re Record</a:t>
            </a:r>
            <a:r>
              <a:rPr lang="en-US" sz="2600">
                <a:solidFill>
                  <a:srgbClr val="FFFFFF"/>
                </a:solidFill>
                <a:latin typeface="Roboto"/>
                <a:ea typeface="Roboto"/>
                <a:cs typeface="Roboto"/>
                <a:sym typeface="Roboto"/>
              </a:rPr>
              <a:t> Anything Missing</a:t>
            </a:r>
            <a:endParaRPr sz="2600">
              <a:solidFill>
                <a:srgbClr val="FFFFFF"/>
              </a:solidFill>
              <a:latin typeface="Roboto"/>
              <a:ea typeface="Roboto"/>
              <a:cs typeface="Roboto"/>
              <a:sym typeface="Roboto"/>
            </a:endParaRPr>
          </a:p>
        </p:txBody>
      </p:sp>
      <p:sp>
        <p:nvSpPr>
          <p:cNvPr id="1099" name="Google Shape;1099;p69"/>
          <p:cNvSpPr/>
          <p:nvPr/>
        </p:nvSpPr>
        <p:spPr>
          <a:xfrm>
            <a:off x="8730838" y="7299500"/>
            <a:ext cx="3676800" cy="1338000"/>
          </a:xfrm>
          <a:prstGeom prst="chevron">
            <a:avLst>
              <a:gd fmla="val 50000" name="adj"/>
            </a:avLst>
          </a:prstGeom>
          <a:solidFill>
            <a:schemeClr val="accent1"/>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800">
                <a:solidFill>
                  <a:srgbClr val="FFFFFF"/>
                </a:solidFill>
                <a:latin typeface="Roboto"/>
                <a:ea typeface="Roboto"/>
                <a:cs typeface="Roboto"/>
                <a:sym typeface="Roboto"/>
              </a:rPr>
              <a:t>Edit</a:t>
            </a:r>
            <a:endParaRPr sz="2800">
              <a:solidFill>
                <a:srgbClr val="FFFFFF"/>
              </a:solidFill>
              <a:latin typeface="Roboto"/>
              <a:ea typeface="Roboto"/>
              <a:cs typeface="Roboto"/>
              <a:sym typeface="Roboto"/>
            </a:endParaRPr>
          </a:p>
        </p:txBody>
      </p:sp>
      <p:sp>
        <p:nvSpPr>
          <p:cNvPr id="1100" name="Google Shape;1100;p69"/>
          <p:cNvSpPr/>
          <p:nvPr/>
        </p:nvSpPr>
        <p:spPr>
          <a:xfrm>
            <a:off x="14567988" y="7299500"/>
            <a:ext cx="3676800" cy="1338000"/>
          </a:xfrm>
          <a:prstGeom prst="chevron">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200">
                <a:solidFill>
                  <a:srgbClr val="FFFFFF"/>
                </a:solidFill>
                <a:latin typeface="Roboto"/>
                <a:ea typeface="Roboto"/>
                <a:cs typeface="Roboto"/>
                <a:sym typeface="Roboto"/>
              </a:rPr>
              <a:t>Save to Hard Drive and Post According to Schedule</a:t>
            </a:r>
            <a:endParaRPr sz="2200">
              <a:solidFill>
                <a:srgbClr val="FFFFFF"/>
              </a:solidFill>
              <a:latin typeface="Roboto"/>
              <a:ea typeface="Roboto"/>
              <a:cs typeface="Roboto"/>
              <a:sym typeface="Roboto"/>
            </a:endParaRPr>
          </a:p>
        </p:txBody>
      </p:sp>
      <p:sp>
        <p:nvSpPr>
          <p:cNvPr id="1101" name="Google Shape;1101;p69"/>
          <p:cNvSpPr txBox="1"/>
          <p:nvPr/>
        </p:nvSpPr>
        <p:spPr>
          <a:xfrm>
            <a:off x="12120013" y="4532588"/>
            <a:ext cx="30000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600">
                <a:solidFill>
                  <a:schemeClr val="dk1"/>
                </a:solidFill>
                <a:latin typeface="Roboto"/>
                <a:ea typeface="Roboto"/>
                <a:cs typeface="Roboto"/>
                <a:sym typeface="Roboto"/>
              </a:rPr>
              <a:t>Plan out more specific Interview questions in </a:t>
            </a:r>
            <a:r>
              <a:rPr i="1" lang="en-US" sz="1600">
                <a:solidFill>
                  <a:schemeClr val="dk1"/>
                </a:solidFill>
                <a:latin typeface="Roboto"/>
                <a:ea typeface="Roboto"/>
                <a:cs typeface="Roboto"/>
                <a:sym typeface="Roboto"/>
              </a:rPr>
              <a:t>addition</a:t>
            </a:r>
            <a:r>
              <a:rPr i="1" lang="en-US" sz="1600">
                <a:solidFill>
                  <a:schemeClr val="dk1"/>
                </a:solidFill>
                <a:latin typeface="Roboto"/>
                <a:ea typeface="Roboto"/>
                <a:cs typeface="Roboto"/>
                <a:sym typeface="Roboto"/>
              </a:rPr>
              <a:t> the general ones</a:t>
            </a:r>
            <a:endParaRPr i="1" sz="800"/>
          </a:p>
        </p:txBody>
      </p:sp>
      <p:sp>
        <p:nvSpPr>
          <p:cNvPr id="1102" name="Google Shape;1102;p69"/>
          <p:cNvSpPr txBox="1"/>
          <p:nvPr/>
        </p:nvSpPr>
        <p:spPr>
          <a:xfrm>
            <a:off x="403175" y="2050825"/>
            <a:ext cx="6380400" cy="7080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4599">
                <a:solidFill>
                  <a:schemeClr val="dk1"/>
                </a:solidFill>
                <a:latin typeface="Libre Baskerville"/>
                <a:ea typeface="Libre Baskerville"/>
                <a:cs typeface="Libre Baskerville"/>
                <a:sym typeface="Libre Baskerville"/>
              </a:rPr>
              <a:t>Preparation Period</a:t>
            </a:r>
            <a:endParaRPr sz="500">
              <a:solidFill>
                <a:schemeClr val="dk1"/>
              </a:solidFill>
            </a:endParaRPr>
          </a:p>
        </p:txBody>
      </p:sp>
      <p:sp>
        <p:nvSpPr>
          <p:cNvPr id="1103" name="Google Shape;1103;p69"/>
          <p:cNvSpPr txBox="1"/>
          <p:nvPr/>
        </p:nvSpPr>
        <p:spPr>
          <a:xfrm>
            <a:off x="403175" y="6431275"/>
            <a:ext cx="6380400" cy="7080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4599">
                <a:solidFill>
                  <a:schemeClr val="dk1"/>
                </a:solidFill>
                <a:latin typeface="Libre Baskerville"/>
                <a:ea typeface="Libre Baskerville"/>
                <a:cs typeface="Libre Baskerville"/>
                <a:sym typeface="Libre Baskerville"/>
              </a:rPr>
              <a:t>Execution Period</a:t>
            </a:r>
            <a:endParaRPr sz="500">
              <a:solidFill>
                <a:schemeClr val="dk1"/>
              </a:solidFill>
            </a:endParaRPr>
          </a:p>
        </p:txBody>
      </p:sp>
      <p:sp>
        <p:nvSpPr>
          <p:cNvPr id="1104" name="Google Shape;1104;p69"/>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1105" name="Google Shape;1105;p69"/>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1106" name="Google Shape;1106;p69"/>
          <p:cNvSpPr txBox="1"/>
          <p:nvPr/>
        </p:nvSpPr>
        <p:spPr>
          <a:xfrm>
            <a:off x="16602900" y="132950"/>
            <a:ext cx="16851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lt1"/>
                </a:solidFill>
                <a:latin typeface="Calibri"/>
                <a:ea typeface="Calibri"/>
                <a:cs typeface="Calibri"/>
                <a:sym typeface="Calibri"/>
              </a:rPr>
              <a:t>3 Anniversary </a:t>
            </a:r>
            <a:endParaRPr b="1" sz="2300">
              <a:solidFill>
                <a:schemeClr val="lt1"/>
              </a:solidFill>
              <a:latin typeface="Calibri"/>
              <a:ea typeface="Calibri"/>
              <a:cs typeface="Calibri"/>
              <a:sym typeface="Calibri"/>
            </a:endParaRPr>
          </a:p>
          <a:p>
            <a:pPr indent="0" lvl="0" marL="0" rtl="0" algn="l">
              <a:spcBef>
                <a:spcPts val="0"/>
              </a:spcBef>
              <a:spcAft>
                <a:spcPts val="0"/>
              </a:spcAft>
              <a:buNone/>
            </a:pPr>
            <a:r>
              <a:rPr b="1" lang="en-US" sz="2300">
                <a:solidFill>
                  <a:schemeClr val="lt1"/>
                </a:solidFill>
                <a:latin typeface="Calibri"/>
                <a:ea typeface="Calibri"/>
                <a:cs typeface="Calibri"/>
                <a:sym typeface="Calibri"/>
              </a:rPr>
              <a:t>Planning</a:t>
            </a:r>
            <a:endParaRPr b="1" sz="2300">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10" name="Shape 1110"/>
        <p:cNvGrpSpPr/>
        <p:nvPr/>
      </p:nvGrpSpPr>
      <p:grpSpPr>
        <a:xfrm>
          <a:off x="0" y="0"/>
          <a:ext cx="0" cy="0"/>
          <a:chOff x="0" y="0"/>
          <a:chExt cx="0" cy="0"/>
        </a:xfrm>
      </p:grpSpPr>
      <p:sp>
        <p:nvSpPr>
          <p:cNvPr id="1111" name="Google Shape;1111;p70"/>
          <p:cNvSpPr txBox="1"/>
          <p:nvPr>
            <p:ph type="title"/>
          </p:nvPr>
        </p:nvSpPr>
        <p:spPr>
          <a:xfrm>
            <a:off x="836650" y="822750"/>
            <a:ext cx="10129200" cy="1143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5450">
                <a:latin typeface="Libre Baskerville"/>
                <a:ea typeface="Libre Baskerville"/>
                <a:cs typeface="Libre Baskerville"/>
                <a:sym typeface="Libre Baskerville"/>
              </a:rPr>
              <a:t>Future Possibilities</a:t>
            </a:r>
            <a:endParaRPr sz="5450">
              <a:latin typeface="Libre Baskerville"/>
              <a:ea typeface="Libre Baskerville"/>
              <a:cs typeface="Libre Baskerville"/>
              <a:sym typeface="Libre Baskerville"/>
            </a:endParaRPr>
          </a:p>
        </p:txBody>
      </p:sp>
      <p:sp>
        <p:nvSpPr>
          <p:cNvPr id="1112" name="Google Shape;1112;p70"/>
          <p:cNvSpPr txBox="1"/>
          <p:nvPr/>
        </p:nvSpPr>
        <p:spPr>
          <a:xfrm>
            <a:off x="1290100" y="2453700"/>
            <a:ext cx="14144700" cy="67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chemeClr val="dk1"/>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sz="3600">
              <a:latin typeface="Libre Baskerville"/>
              <a:ea typeface="Libre Baskerville"/>
              <a:cs typeface="Libre Baskerville"/>
              <a:sym typeface="Libre Baskerville"/>
            </a:endParaRPr>
          </a:p>
        </p:txBody>
      </p:sp>
      <p:sp>
        <p:nvSpPr>
          <p:cNvPr id="1113" name="Google Shape;1113;p70"/>
          <p:cNvSpPr/>
          <p:nvPr/>
        </p:nvSpPr>
        <p:spPr>
          <a:xfrm>
            <a:off x="-640105" y="8509524"/>
            <a:ext cx="2166661" cy="1839944"/>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1114" name="Google Shape;1114;p70"/>
          <p:cNvSpPr/>
          <p:nvPr/>
        </p:nvSpPr>
        <p:spPr>
          <a:xfrm>
            <a:off x="16207359" y="-909100"/>
            <a:ext cx="3147194" cy="2672620"/>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grpSp>
        <p:nvGrpSpPr>
          <p:cNvPr id="1115" name="Google Shape;1115;p70"/>
          <p:cNvGrpSpPr/>
          <p:nvPr/>
        </p:nvGrpSpPr>
        <p:grpSpPr>
          <a:xfrm>
            <a:off x="1763113" y="2125951"/>
            <a:ext cx="4973658" cy="7422309"/>
            <a:chOff x="1118224" y="283725"/>
            <a:chExt cx="2090826" cy="4076400"/>
          </a:xfrm>
        </p:grpSpPr>
        <p:sp>
          <p:nvSpPr>
            <p:cNvPr id="1116" name="Google Shape;1116;p70"/>
            <p:cNvSpPr/>
            <p:nvPr/>
          </p:nvSpPr>
          <p:spPr>
            <a:xfrm>
              <a:off x="1178650" y="283725"/>
              <a:ext cx="2030400" cy="4076400"/>
            </a:xfrm>
            <a:prstGeom prst="rect">
              <a:avLst/>
            </a:prstGeom>
            <a:solidFill>
              <a:schemeClr val="accent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117" name="Google Shape;1117;p70"/>
            <p:cNvSpPr/>
            <p:nvPr/>
          </p:nvSpPr>
          <p:spPr>
            <a:xfrm>
              <a:off x="1118224" y="341749"/>
              <a:ext cx="2048100" cy="2490600"/>
            </a:xfrm>
            <a:prstGeom prst="rect">
              <a:avLst/>
            </a:prstGeom>
            <a:solidFill>
              <a:srgbClr val="E1F3BD"/>
            </a:solidFill>
            <a:ln cap="flat" cmpd="sng" w="19050">
              <a:solidFill>
                <a:srgbClr val="1D7E7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118" name="Google Shape;1118;p70"/>
            <p:cNvSpPr/>
            <p:nvPr/>
          </p:nvSpPr>
          <p:spPr>
            <a:xfrm>
              <a:off x="1233928" y="1225049"/>
              <a:ext cx="1815000" cy="13431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US" sz="2400">
                  <a:solidFill>
                    <a:schemeClr val="dk1"/>
                  </a:solidFill>
                  <a:latin typeface="Roboto Medium"/>
                  <a:ea typeface="Roboto Medium"/>
                  <a:cs typeface="Roboto Medium"/>
                  <a:sym typeface="Roboto Medium"/>
                </a:rPr>
                <a:t>Future teams will work to host an exhibit featuring the research conducted by the VPC. </a:t>
              </a:r>
              <a:endParaRPr sz="2400">
                <a:solidFill>
                  <a:schemeClr val="dk1"/>
                </a:solidFill>
                <a:latin typeface="Roboto Medium"/>
                <a:ea typeface="Roboto Medium"/>
                <a:cs typeface="Roboto Medium"/>
                <a:sym typeface="Roboto Medium"/>
              </a:endParaRPr>
            </a:p>
          </p:txBody>
        </p:sp>
        <p:sp>
          <p:nvSpPr>
            <p:cNvPr id="1119" name="Google Shape;1119;p70"/>
            <p:cNvSpPr/>
            <p:nvPr/>
          </p:nvSpPr>
          <p:spPr>
            <a:xfrm>
              <a:off x="1233850" y="470600"/>
              <a:ext cx="1815000" cy="6750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en-US" sz="4800">
                  <a:solidFill>
                    <a:schemeClr val="dk1"/>
                  </a:solidFill>
                  <a:latin typeface="Roboto"/>
                  <a:ea typeface="Roboto"/>
                  <a:cs typeface="Roboto"/>
                  <a:sym typeface="Roboto"/>
                </a:rPr>
                <a:t>Exhibits</a:t>
              </a:r>
              <a:endParaRPr sz="4800">
                <a:solidFill>
                  <a:schemeClr val="dk1"/>
                </a:solidFill>
                <a:latin typeface="Roboto Thin"/>
                <a:ea typeface="Roboto Thin"/>
                <a:cs typeface="Roboto Thin"/>
                <a:sym typeface="Roboto Thin"/>
              </a:endParaRPr>
            </a:p>
          </p:txBody>
        </p:sp>
        <p:sp>
          <p:nvSpPr>
            <p:cNvPr id="1120" name="Google Shape;1120;p70"/>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121" name="Google Shape;1121;p70"/>
            <p:cNvSpPr/>
            <p:nvPr/>
          </p:nvSpPr>
          <p:spPr>
            <a:xfrm>
              <a:off x="1118308" y="3172455"/>
              <a:ext cx="2030400" cy="1085400"/>
            </a:xfrm>
            <a:prstGeom prst="rect">
              <a:avLst/>
            </a:prstGeom>
            <a:noFill/>
            <a:ln>
              <a:noFill/>
            </a:ln>
          </p:spPr>
          <p:txBody>
            <a:bodyPr anchorCtr="0" anchor="t" bIns="182850" lIns="182850" spcFirstLastPara="1" rIns="182850" wrap="square" tIns="182850">
              <a:noAutofit/>
            </a:bodyPr>
            <a:lstStyle/>
            <a:p>
              <a:pPr indent="-609600" lvl="0" marL="914400" rtl="0" algn="l">
                <a:lnSpc>
                  <a:spcPct val="115000"/>
                </a:lnSpc>
                <a:spcBef>
                  <a:spcPts val="0"/>
                </a:spcBef>
                <a:spcAft>
                  <a:spcPts val="0"/>
                </a:spcAft>
                <a:buClr>
                  <a:srgbClr val="FFFFFF"/>
                </a:buClr>
                <a:buSzPts val="2400"/>
                <a:buFont typeface="Roboto"/>
                <a:buChar char="●"/>
              </a:pPr>
              <a:r>
                <a:rPr lang="en-US" sz="2400">
                  <a:solidFill>
                    <a:srgbClr val="FFFFFF"/>
                  </a:solidFill>
                  <a:latin typeface="Roboto"/>
                  <a:ea typeface="Roboto"/>
                  <a:cs typeface="Roboto"/>
                  <a:sym typeface="Roboto"/>
                </a:rPr>
                <a:t>Organize Content</a:t>
              </a:r>
              <a:endParaRPr sz="2400">
                <a:solidFill>
                  <a:srgbClr val="FFFFFF"/>
                </a:solidFill>
                <a:latin typeface="Roboto"/>
                <a:ea typeface="Roboto"/>
                <a:cs typeface="Roboto"/>
                <a:sym typeface="Roboto"/>
              </a:endParaRPr>
            </a:p>
            <a:p>
              <a:pPr indent="-609600" lvl="0" marL="914400" rtl="0" algn="l">
                <a:lnSpc>
                  <a:spcPct val="115000"/>
                </a:lnSpc>
                <a:spcBef>
                  <a:spcPts val="0"/>
                </a:spcBef>
                <a:spcAft>
                  <a:spcPts val="0"/>
                </a:spcAft>
                <a:buClr>
                  <a:srgbClr val="FFFFFF"/>
                </a:buClr>
                <a:buSzPts val="2400"/>
                <a:buFont typeface="Roboto"/>
                <a:buChar char="●"/>
              </a:pPr>
              <a:r>
                <a:rPr lang="en-US" sz="2400">
                  <a:solidFill>
                    <a:srgbClr val="FFFFFF"/>
                  </a:solidFill>
                  <a:latin typeface="Roboto"/>
                  <a:ea typeface="Roboto"/>
                  <a:cs typeface="Roboto"/>
                  <a:sym typeface="Roboto"/>
                </a:rPr>
                <a:t>Planning</a:t>
              </a:r>
              <a:endParaRPr sz="2400">
                <a:solidFill>
                  <a:srgbClr val="FFFFFF"/>
                </a:solidFill>
                <a:latin typeface="Roboto"/>
                <a:ea typeface="Roboto"/>
                <a:cs typeface="Roboto"/>
                <a:sym typeface="Roboto"/>
              </a:endParaRPr>
            </a:p>
            <a:p>
              <a:pPr indent="-609600" lvl="1" marL="1828800" rtl="0" algn="l">
                <a:lnSpc>
                  <a:spcPct val="115000"/>
                </a:lnSpc>
                <a:spcBef>
                  <a:spcPts val="0"/>
                </a:spcBef>
                <a:spcAft>
                  <a:spcPts val="0"/>
                </a:spcAft>
                <a:buClr>
                  <a:srgbClr val="FFFFFF"/>
                </a:buClr>
                <a:buSzPts val="2400"/>
                <a:buFont typeface="Roboto"/>
                <a:buChar char="○"/>
              </a:pPr>
              <a:r>
                <a:rPr lang="en-US" sz="2400">
                  <a:solidFill>
                    <a:srgbClr val="FFFFFF"/>
                  </a:solidFill>
                  <a:latin typeface="Roboto"/>
                  <a:ea typeface="Roboto"/>
                  <a:cs typeface="Roboto"/>
                  <a:sym typeface="Roboto"/>
                </a:rPr>
                <a:t>Location, food etc</a:t>
              </a:r>
              <a:endParaRPr sz="2400">
                <a:solidFill>
                  <a:srgbClr val="FFFFFF"/>
                </a:solidFill>
                <a:latin typeface="Roboto"/>
                <a:ea typeface="Roboto"/>
                <a:cs typeface="Roboto"/>
                <a:sym typeface="Roboto"/>
              </a:endParaRPr>
            </a:p>
          </p:txBody>
        </p:sp>
      </p:grpSp>
      <p:sp>
        <p:nvSpPr>
          <p:cNvPr id="1122" name="Google Shape;1122;p70"/>
          <p:cNvSpPr txBox="1"/>
          <p:nvPr/>
        </p:nvSpPr>
        <p:spPr>
          <a:xfrm>
            <a:off x="16602900" y="177200"/>
            <a:ext cx="16851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lt1"/>
                </a:solidFill>
                <a:latin typeface="Calibri"/>
                <a:ea typeface="Calibri"/>
                <a:cs typeface="Calibri"/>
                <a:sym typeface="Calibri"/>
              </a:rPr>
              <a:t>3 Anniversary </a:t>
            </a:r>
            <a:endParaRPr b="1" sz="2300">
              <a:solidFill>
                <a:schemeClr val="lt1"/>
              </a:solidFill>
              <a:latin typeface="Calibri"/>
              <a:ea typeface="Calibri"/>
              <a:cs typeface="Calibri"/>
              <a:sym typeface="Calibri"/>
            </a:endParaRPr>
          </a:p>
          <a:p>
            <a:pPr indent="0" lvl="0" marL="0" rtl="0" algn="l">
              <a:spcBef>
                <a:spcPts val="0"/>
              </a:spcBef>
              <a:spcAft>
                <a:spcPts val="0"/>
              </a:spcAft>
              <a:buNone/>
            </a:pPr>
            <a:r>
              <a:rPr b="1" lang="en-US" sz="2300">
                <a:solidFill>
                  <a:schemeClr val="lt1"/>
                </a:solidFill>
                <a:latin typeface="Calibri"/>
                <a:ea typeface="Calibri"/>
                <a:cs typeface="Calibri"/>
                <a:sym typeface="Calibri"/>
              </a:rPr>
              <a:t>Planning</a:t>
            </a:r>
            <a:endParaRPr b="1" sz="2300">
              <a:solidFill>
                <a:schemeClr val="lt1"/>
              </a:solidFill>
              <a:latin typeface="Calibri"/>
              <a:ea typeface="Calibri"/>
              <a:cs typeface="Calibri"/>
              <a:sym typeface="Calibri"/>
            </a:endParaRPr>
          </a:p>
        </p:txBody>
      </p:sp>
      <p:sp>
        <p:nvSpPr>
          <p:cNvPr id="1123" name="Google Shape;1123;p70"/>
          <p:cNvSpPr txBox="1"/>
          <p:nvPr/>
        </p:nvSpPr>
        <p:spPr>
          <a:xfrm>
            <a:off x="7455825" y="2220750"/>
            <a:ext cx="8101200" cy="2416500"/>
          </a:xfrm>
          <a:prstGeom prst="rect">
            <a:avLst/>
          </a:prstGeom>
          <a:noFill/>
          <a:ln>
            <a:noFill/>
          </a:ln>
        </p:spPr>
        <p:txBody>
          <a:bodyPr anchorCtr="0" anchor="t" bIns="91425" lIns="91425" spcFirstLastPara="1" rIns="91425" wrap="square" tIns="91425">
            <a:spAutoFit/>
          </a:bodyPr>
          <a:lstStyle/>
          <a:p>
            <a:pPr indent="-412750" lvl="0" marL="457200" rtl="0" algn="l">
              <a:lnSpc>
                <a:spcPct val="200000"/>
              </a:lnSpc>
              <a:spcBef>
                <a:spcPts val="0"/>
              </a:spcBef>
              <a:spcAft>
                <a:spcPts val="0"/>
              </a:spcAft>
              <a:buSzPts val="2900"/>
              <a:buFont typeface="Libre Franklin"/>
              <a:buChar char="●"/>
            </a:pPr>
            <a:r>
              <a:rPr lang="en-US" sz="2900">
                <a:latin typeface="Libre Franklin"/>
                <a:ea typeface="Libre Franklin"/>
                <a:cs typeface="Libre Franklin"/>
                <a:sym typeface="Libre Franklin"/>
              </a:rPr>
              <a:t>The VPC has hosted </a:t>
            </a:r>
            <a:r>
              <a:rPr lang="en-US" sz="2900">
                <a:latin typeface="Libre Franklin"/>
                <a:ea typeface="Libre Franklin"/>
                <a:cs typeface="Libre Franklin"/>
                <a:sym typeface="Libre Franklin"/>
              </a:rPr>
              <a:t>exhibits</a:t>
            </a:r>
            <a:r>
              <a:rPr lang="en-US" sz="2900">
                <a:latin typeface="Libre Franklin"/>
                <a:ea typeface="Libre Franklin"/>
                <a:cs typeface="Libre Franklin"/>
                <a:sym typeface="Libre Franklin"/>
              </a:rPr>
              <a:t> in the past</a:t>
            </a:r>
            <a:endParaRPr sz="2900">
              <a:latin typeface="Libre Franklin"/>
              <a:ea typeface="Libre Franklin"/>
              <a:cs typeface="Libre Franklin"/>
              <a:sym typeface="Libre Franklin"/>
            </a:endParaRPr>
          </a:p>
          <a:p>
            <a:pPr indent="-412750" lvl="0" marL="457200" rtl="0" algn="l">
              <a:lnSpc>
                <a:spcPct val="200000"/>
              </a:lnSpc>
              <a:spcBef>
                <a:spcPts val="0"/>
              </a:spcBef>
              <a:spcAft>
                <a:spcPts val="0"/>
              </a:spcAft>
              <a:buSzPts val="2900"/>
              <a:buFont typeface="Libre Franklin"/>
              <a:buChar char="●"/>
            </a:pPr>
            <a:r>
              <a:rPr lang="en-US" sz="2900">
                <a:latin typeface="Libre Franklin"/>
                <a:ea typeface="Libre Franklin"/>
                <a:cs typeface="Libre Franklin"/>
                <a:sym typeface="Libre Franklin"/>
              </a:rPr>
              <a:t>Future projects will create an exhibit celebration of the last 35 years at the VPC.</a:t>
            </a:r>
            <a:endParaRPr sz="3000">
              <a:latin typeface="Libre Franklin"/>
              <a:ea typeface="Libre Franklin"/>
              <a:cs typeface="Libre Franklin"/>
              <a:sym typeface="Libre Franklin"/>
            </a:endParaRPr>
          </a:p>
        </p:txBody>
      </p:sp>
      <p:pic>
        <p:nvPicPr>
          <p:cNvPr id="1124" name="Google Shape;1124;p70"/>
          <p:cNvPicPr preferRelativeResize="0"/>
          <p:nvPr/>
        </p:nvPicPr>
        <p:blipFill>
          <a:blip r:embed="rId3">
            <a:alphaModFix/>
          </a:blip>
          <a:stretch>
            <a:fillRect/>
          </a:stretch>
        </p:blipFill>
        <p:spPr>
          <a:xfrm>
            <a:off x="7436400" y="4732475"/>
            <a:ext cx="3649374" cy="5176851"/>
          </a:xfrm>
          <a:prstGeom prst="rect">
            <a:avLst/>
          </a:prstGeom>
          <a:noFill/>
          <a:ln>
            <a:noFill/>
          </a:ln>
        </p:spPr>
      </p:pic>
      <p:pic>
        <p:nvPicPr>
          <p:cNvPr id="1125" name="Google Shape;1125;p70"/>
          <p:cNvPicPr preferRelativeResize="0"/>
          <p:nvPr/>
        </p:nvPicPr>
        <p:blipFill>
          <a:blip r:embed="rId4">
            <a:alphaModFix/>
          </a:blip>
          <a:stretch>
            <a:fillRect/>
          </a:stretch>
        </p:blipFill>
        <p:spPr>
          <a:xfrm>
            <a:off x="11470450" y="4732468"/>
            <a:ext cx="2766025" cy="5176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29" name="Shape 1129"/>
        <p:cNvGrpSpPr/>
        <p:nvPr/>
      </p:nvGrpSpPr>
      <p:grpSpPr>
        <a:xfrm>
          <a:off x="0" y="0"/>
          <a:ext cx="0" cy="0"/>
          <a:chOff x="0" y="0"/>
          <a:chExt cx="0" cy="0"/>
        </a:xfrm>
      </p:grpSpPr>
      <p:pic>
        <p:nvPicPr>
          <p:cNvPr id="1130" name="Google Shape;1130;p71"/>
          <p:cNvPicPr preferRelativeResize="0"/>
          <p:nvPr/>
        </p:nvPicPr>
        <p:blipFill rotWithShape="1">
          <a:blip r:embed="rId3">
            <a:alphaModFix/>
          </a:blip>
          <a:srcRect b="0" l="793" r="1244" t="0"/>
          <a:stretch/>
        </p:blipFill>
        <p:spPr>
          <a:xfrm>
            <a:off x="4639580" y="2944950"/>
            <a:ext cx="9008851" cy="4397101"/>
          </a:xfrm>
          <a:prstGeom prst="rect">
            <a:avLst/>
          </a:prstGeom>
          <a:noFill/>
          <a:ln>
            <a:noFill/>
          </a:ln>
        </p:spPr>
      </p:pic>
      <p:pic>
        <p:nvPicPr>
          <p:cNvPr id="1131" name="Google Shape;1131;p71"/>
          <p:cNvPicPr preferRelativeResize="0"/>
          <p:nvPr/>
        </p:nvPicPr>
        <p:blipFill>
          <a:blip r:embed="rId4">
            <a:alphaModFix/>
          </a:blip>
          <a:stretch>
            <a:fillRect/>
          </a:stretch>
        </p:blipFill>
        <p:spPr>
          <a:xfrm>
            <a:off x="272527" y="1389538"/>
            <a:ext cx="6202423" cy="3071426"/>
          </a:xfrm>
          <a:prstGeom prst="rect">
            <a:avLst/>
          </a:prstGeom>
          <a:noFill/>
          <a:ln cap="flat" cmpd="sng" w="28575">
            <a:solidFill>
              <a:schemeClr val="dk2"/>
            </a:solidFill>
            <a:prstDash val="solid"/>
            <a:round/>
            <a:headEnd len="sm" w="sm" type="none"/>
            <a:tailEnd len="sm" w="sm" type="none"/>
          </a:ln>
        </p:spPr>
      </p:pic>
      <p:pic>
        <p:nvPicPr>
          <p:cNvPr id="1132" name="Google Shape;1132;p71"/>
          <p:cNvPicPr preferRelativeResize="0"/>
          <p:nvPr/>
        </p:nvPicPr>
        <p:blipFill rotWithShape="1">
          <a:blip r:embed="rId5">
            <a:alphaModFix/>
          </a:blip>
          <a:srcRect b="0" l="0" r="37799" t="0"/>
          <a:stretch/>
        </p:blipFill>
        <p:spPr>
          <a:xfrm>
            <a:off x="670837" y="6171323"/>
            <a:ext cx="5038302" cy="3279177"/>
          </a:xfrm>
          <a:prstGeom prst="rect">
            <a:avLst/>
          </a:prstGeom>
          <a:noFill/>
          <a:ln cap="flat" cmpd="sng" w="19050">
            <a:solidFill>
              <a:schemeClr val="dk1"/>
            </a:solidFill>
            <a:prstDash val="solid"/>
            <a:round/>
            <a:headEnd len="sm" w="sm" type="none"/>
            <a:tailEnd len="sm" w="sm" type="none"/>
          </a:ln>
        </p:spPr>
      </p:pic>
      <p:pic>
        <p:nvPicPr>
          <p:cNvPr id="1133" name="Google Shape;1133;p71"/>
          <p:cNvPicPr preferRelativeResize="0"/>
          <p:nvPr/>
        </p:nvPicPr>
        <p:blipFill>
          <a:blip r:embed="rId6">
            <a:alphaModFix/>
          </a:blip>
          <a:stretch>
            <a:fillRect/>
          </a:stretch>
        </p:blipFill>
        <p:spPr>
          <a:xfrm>
            <a:off x="12250057" y="5717474"/>
            <a:ext cx="5966582" cy="3385851"/>
          </a:xfrm>
          <a:prstGeom prst="rect">
            <a:avLst/>
          </a:prstGeom>
          <a:noFill/>
          <a:ln cap="flat" cmpd="sng" w="19050">
            <a:solidFill>
              <a:schemeClr val="dk1"/>
            </a:solidFill>
            <a:prstDash val="solid"/>
            <a:round/>
            <a:headEnd len="sm" w="sm" type="none"/>
            <a:tailEnd len="sm" w="sm" type="none"/>
          </a:ln>
        </p:spPr>
      </p:pic>
      <p:pic>
        <p:nvPicPr>
          <p:cNvPr id="1134" name="Google Shape;1134;p71"/>
          <p:cNvPicPr preferRelativeResize="0"/>
          <p:nvPr/>
        </p:nvPicPr>
        <p:blipFill>
          <a:blip r:embed="rId7">
            <a:alphaModFix/>
          </a:blip>
          <a:stretch>
            <a:fillRect/>
          </a:stretch>
        </p:blipFill>
        <p:spPr>
          <a:xfrm>
            <a:off x="12908227" y="401313"/>
            <a:ext cx="4650248" cy="4270450"/>
          </a:xfrm>
          <a:prstGeom prst="rect">
            <a:avLst/>
          </a:prstGeom>
          <a:noFill/>
          <a:ln>
            <a:noFill/>
          </a:ln>
        </p:spPr>
      </p:pic>
      <p:pic>
        <p:nvPicPr>
          <p:cNvPr id="1135" name="Google Shape;1135;p71"/>
          <p:cNvPicPr preferRelativeResize="0"/>
          <p:nvPr/>
        </p:nvPicPr>
        <p:blipFill rotWithShape="1">
          <a:blip r:embed="rId8">
            <a:alphaModFix/>
          </a:blip>
          <a:srcRect b="22875" l="0" r="0" t="0"/>
          <a:stretch/>
        </p:blipFill>
        <p:spPr>
          <a:xfrm>
            <a:off x="6482083" y="6537048"/>
            <a:ext cx="5323832" cy="3071426"/>
          </a:xfrm>
          <a:prstGeom prst="rect">
            <a:avLst/>
          </a:prstGeom>
          <a:noFill/>
          <a:ln>
            <a:noFill/>
          </a:ln>
        </p:spPr>
      </p:pic>
      <p:grpSp>
        <p:nvGrpSpPr>
          <p:cNvPr id="1136" name="Google Shape;1136;p71"/>
          <p:cNvGrpSpPr/>
          <p:nvPr/>
        </p:nvGrpSpPr>
        <p:grpSpPr>
          <a:xfrm>
            <a:off x="6879099" y="190525"/>
            <a:ext cx="5624968" cy="3997155"/>
            <a:chOff x="11848420" y="-2"/>
            <a:chExt cx="6439574" cy="4587050"/>
          </a:xfrm>
        </p:grpSpPr>
        <p:pic>
          <p:nvPicPr>
            <p:cNvPr id="1137" name="Google Shape;1137;p71"/>
            <p:cNvPicPr preferRelativeResize="0"/>
            <p:nvPr/>
          </p:nvPicPr>
          <p:blipFill>
            <a:blip r:embed="rId9">
              <a:alphaModFix/>
            </a:blip>
            <a:stretch>
              <a:fillRect/>
            </a:stretch>
          </p:blipFill>
          <p:spPr>
            <a:xfrm rot="-940465">
              <a:off x="12233554" y="419347"/>
              <a:ext cx="2703418" cy="3742370"/>
            </a:xfrm>
            <a:prstGeom prst="rect">
              <a:avLst/>
            </a:prstGeom>
            <a:noFill/>
            <a:ln cap="flat" cmpd="sng" w="9525">
              <a:solidFill>
                <a:schemeClr val="dk1"/>
              </a:solidFill>
              <a:prstDash val="solid"/>
              <a:round/>
              <a:headEnd len="sm" w="sm" type="none"/>
              <a:tailEnd len="sm" w="sm" type="none"/>
            </a:ln>
          </p:spPr>
        </p:pic>
        <p:pic>
          <p:nvPicPr>
            <p:cNvPr id="1138" name="Google Shape;1138;p71"/>
            <p:cNvPicPr preferRelativeResize="0"/>
            <p:nvPr/>
          </p:nvPicPr>
          <p:blipFill>
            <a:blip r:embed="rId10">
              <a:alphaModFix/>
            </a:blip>
            <a:stretch>
              <a:fillRect/>
            </a:stretch>
          </p:blipFill>
          <p:spPr>
            <a:xfrm rot="1463926">
              <a:off x="15029235" y="434397"/>
              <a:ext cx="2709121" cy="3718264"/>
            </a:xfrm>
            <a:prstGeom prst="rect">
              <a:avLst/>
            </a:prstGeom>
            <a:noFill/>
            <a:ln cap="flat" cmpd="sng" w="9525">
              <a:solidFill>
                <a:schemeClr val="dk1"/>
              </a:solidFill>
              <a:prstDash val="solid"/>
              <a:round/>
              <a:headEnd len="sm" w="sm" type="none"/>
              <a:tailEnd len="sm" w="sm" type="none"/>
            </a:ln>
          </p:spPr>
        </p:pic>
        <p:pic>
          <p:nvPicPr>
            <p:cNvPr id="1139" name="Google Shape;1139;p71"/>
            <p:cNvPicPr preferRelativeResize="0"/>
            <p:nvPr/>
          </p:nvPicPr>
          <p:blipFill>
            <a:blip r:embed="rId11">
              <a:alphaModFix/>
            </a:blip>
            <a:stretch>
              <a:fillRect/>
            </a:stretch>
          </p:blipFill>
          <p:spPr>
            <a:xfrm>
              <a:off x="14429705" y="-2"/>
              <a:ext cx="1347772" cy="3840823"/>
            </a:xfrm>
            <a:prstGeom prst="rect">
              <a:avLst/>
            </a:prstGeom>
            <a:noFill/>
            <a:ln cap="flat" cmpd="sng" w="9525">
              <a:solidFill>
                <a:schemeClr val="dk1"/>
              </a:solidFill>
              <a:prstDash val="solid"/>
              <a:round/>
              <a:headEnd len="sm" w="sm" type="none"/>
              <a:tailEnd len="sm" w="sm" type="none"/>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7" name="Shape 157"/>
        <p:cNvGrpSpPr/>
        <p:nvPr/>
      </p:nvGrpSpPr>
      <p:grpSpPr>
        <a:xfrm>
          <a:off x="0" y="0"/>
          <a:ext cx="0" cy="0"/>
          <a:chOff x="0" y="0"/>
          <a:chExt cx="0" cy="0"/>
        </a:xfrm>
      </p:grpSpPr>
      <p:pic>
        <p:nvPicPr>
          <p:cNvPr id="158" name="Google Shape;158;p18"/>
          <p:cNvPicPr preferRelativeResize="0"/>
          <p:nvPr/>
        </p:nvPicPr>
        <p:blipFill rotWithShape="1">
          <a:blip r:embed="rId3">
            <a:alphaModFix/>
          </a:blip>
          <a:srcRect b="7975" l="0" r="0" t="7983"/>
          <a:stretch/>
        </p:blipFill>
        <p:spPr>
          <a:xfrm>
            <a:off x="0" y="-825"/>
            <a:ext cx="18288000" cy="10288659"/>
          </a:xfrm>
          <a:prstGeom prst="rect">
            <a:avLst/>
          </a:prstGeom>
          <a:noFill/>
          <a:ln>
            <a:noFill/>
          </a:ln>
        </p:spPr>
      </p:pic>
      <p:sp>
        <p:nvSpPr>
          <p:cNvPr id="159" name="Google Shape;159;p18"/>
          <p:cNvSpPr/>
          <p:nvPr/>
        </p:nvSpPr>
        <p:spPr>
          <a:xfrm>
            <a:off x="8635921" y="-530678"/>
            <a:ext cx="13205399" cy="1134839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chemeClr val="accent1"/>
          </a:solidFill>
          <a:ln>
            <a:noFill/>
          </a:ln>
        </p:spPr>
      </p:sp>
      <p:sp>
        <p:nvSpPr>
          <p:cNvPr id="160" name="Google Shape;160;p18"/>
          <p:cNvSpPr/>
          <p:nvPr/>
        </p:nvSpPr>
        <p:spPr>
          <a:xfrm>
            <a:off x="8457500" y="6992600"/>
            <a:ext cx="9278112" cy="2385717"/>
          </a:xfrm>
          <a:custGeom>
            <a:rect b="b" l="l" r="r" t="t"/>
            <a:pathLst>
              <a:path extrusionOk="0" h="201199" w="812800">
                <a:moveTo>
                  <a:pt x="0" y="0"/>
                </a:moveTo>
                <a:lnTo>
                  <a:pt x="812800" y="0"/>
                </a:lnTo>
                <a:lnTo>
                  <a:pt x="812800" y="201199"/>
                </a:lnTo>
                <a:lnTo>
                  <a:pt x="0" y="201199"/>
                </a:lnTo>
                <a:close/>
              </a:path>
            </a:pathLst>
          </a:custGeom>
          <a:solidFill>
            <a:srgbClr val="888888"/>
          </a:solidFill>
          <a:ln>
            <a:noFill/>
          </a:ln>
        </p:spPr>
      </p:sp>
      <p:sp>
        <p:nvSpPr>
          <p:cNvPr id="161" name="Google Shape;161;p18"/>
          <p:cNvSpPr txBox="1"/>
          <p:nvPr/>
        </p:nvSpPr>
        <p:spPr>
          <a:xfrm>
            <a:off x="11020675" y="7552488"/>
            <a:ext cx="65538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Planned the 35th Anniversary Celebration</a:t>
            </a:r>
            <a:endParaRPr sz="2200"/>
          </a:p>
        </p:txBody>
      </p:sp>
      <p:sp>
        <p:nvSpPr>
          <p:cNvPr id="162" name="Google Shape;162;p18"/>
          <p:cNvSpPr txBox="1"/>
          <p:nvPr/>
        </p:nvSpPr>
        <p:spPr>
          <a:xfrm>
            <a:off x="12422939" y="8673941"/>
            <a:ext cx="4291500" cy="215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t/>
            </a:r>
            <a:endParaRPr/>
          </a:p>
        </p:txBody>
      </p:sp>
      <p:sp>
        <p:nvSpPr>
          <p:cNvPr id="163" name="Google Shape;163;p18"/>
          <p:cNvSpPr/>
          <p:nvPr/>
        </p:nvSpPr>
        <p:spPr>
          <a:xfrm>
            <a:off x="8457500" y="3822275"/>
            <a:ext cx="9489440" cy="2385495"/>
          </a:xfrm>
          <a:custGeom>
            <a:rect b="b" l="l" r="r" t="t"/>
            <a:pathLst>
              <a:path extrusionOk="0" h="208979" w="812800">
                <a:moveTo>
                  <a:pt x="0" y="0"/>
                </a:moveTo>
                <a:lnTo>
                  <a:pt x="812800" y="0"/>
                </a:lnTo>
                <a:lnTo>
                  <a:pt x="812800" y="208979"/>
                </a:lnTo>
                <a:lnTo>
                  <a:pt x="0" y="208979"/>
                </a:lnTo>
                <a:close/>
              </a:path>
            </a:pathLst>
          </a:custGeom>
          <a:solidFill>
            <a:srgbClr val="9E9E9E"/>
          </a:solidFill>
          <a:ln>
            <a:noFill/>
          </a:ln>
        </p:spPr>
      </p:sp>
      <p:grpSp>
        <p:nvGrpSpPr>
          <p:cNvPr id="164" name="Google Shape;164;p18"/>
          <p:cNvGrpSpPr/>
          <p:nvPr/>
        </p:nvGrpSpPr>
        <p:grpSpPr>
          <a:xfrm>
            <a:off x="8886209" y="4316286"/>
            <a:ext cx="8632016" cy="1685614"/>
            <a:chOff x="7448809" y="4303961"/>
            <a:chExt cx="8632016" cy="1685614"/>
          </a:xfrm>
        </p:grpSpPr>
        <p:sp>
          <p:nvSpPr>
            <p:cNvPr id="165" name="Google Shape;165;p18"/>
            <p:cNvSpPr txBox="1"/>
            <p:nvPr/>
          </p:nvSpPr>
          <p:spPr>
            <a:xfrm>
              <a:off x="9527025" y="4635075"/>
              <a:ext cx="6553800" cy="135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000">
                  <a:solidFill>
                    <a:srgbClr val="FFFFFF"/>
                  </a:solidFill>
                  <a:latin typeface="Libre Baskerville"/>
                  <a:ea typeface="Libre Baskerville"/>
                  <a:cs typeface="Libre Baskerville"/>
                  <a:sym typeface="Libre Baskerville"/>
                </a:rPr>
                <a:t>Implemented the Strategy</a:t>
              </a:r>
              <a:endParaRPr sz="4000"/>
            </a:p>
          </p:txBody>
        </p:sp>
        <p:grpSp>
          <p:nvGrpSpPr>
            <p:cNvPr id="166" name="Google Shape;166;p18"/>
            <p:cNvGrpSpPr/>
            <p:nvPr/>
          </p:nvGrpSpPr>
          <p:grpSpPr>
            <a:xfrm>
              <a:off x="7448809" y="4303961"/>
              <a:ext cx="1604305" cy="1397500"/>
              <a:chOff x="0" y="-9525"/>
              <a:chExt cx="812800" cy="708025"/>
            </a:xfrm>
          </p:grpSpPr>
          <p:sp>
            <p:nvSpPr>
              <p:cNvPr id="167" name="Google Shape;167;p18"/>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168" name="Google Shape;168;p18"/>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None/>
                </a:pPr>
                <a:r>
                  <a:t/>
                </a:r>
                <a:endParaRPr/>
              </a:p>
            </p:txBody>
          </p:sp>
        </p:grpSp>
        <p:sp>
          <p:nvSpPr>
            <p:cNvPr id="169" name="Google Shape;169;p18"/>
            <p:cNvSpPr txBox="1"/>
            <p:nvPr/>
          </p:nvSpPr>
          <p:spPr>
            <a:xfrm>
              <a:off x="7883613" y="461030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2</a:t>
              </a:r>
              <a:endParaRPr sz="4000">
                <a:solidFill>
                  <a:schemeClr val="lt1"/>
                </a:solidFill>
                <a:latin typeface="Libre Franklin"/>
                <a:ea typeface="Libre Franklin"/>
                <a:cs typeface="Libre Franklin"/>
                <a:sym typeface="Libre Franklin"/>
              </a:endParaRPr>
            </a:p>
          </p:txBody>
        </p:sp>
      </p:grpSp>
      <p:sp>
        <p:nvSpPr>
          <p:cNvPr id="170" name="Google Shape;170;p18"/>
          <p:cNvSpPr txBox="1"/>
          <p:nvPr/>
        </p:nvSpPr>
        <p:spPr>
          <a:xfrm>
            <a:off x="9393863" y="7793063"/>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3</a:t>
            </a:r>
            <a:endParaRPr sz="4000">
              <a:solidFill>
                <a:schemeClr val="lt1"/>
              </a:solidFill>
              <a:latin typeface="Libre Franklin"/>
              <a:ea typeface="Libre Franklin"/>
              <a:cs typeface="Libre Franklin"/>
              <a:sym typeface="Libre Franklin"/>
            </a:endParaRPr>
          </a:p>
        </p:txBody>
      </p:sp>
      <p:sp>
        <p:nvSpPr>
          <p:cNvPr id="171" name="Google Shape;171;p18"/>
          <p:cNvSpPr/>
          <p:nvPr/>
        </p:nvSpPr>
        <p:spPr>
          <a:xfrm>
            <a:off x="8958584" y="7495699"/>
            <a:ext cx="1605280" cy="1379538"/>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grpSp>
        <p:nvGrpSpPr>
          <p:cNvPr id="172" name="Google Shape;172;p18"/>
          <p:cNvGrpSpPr/>
          <p:nvPr/>
        </p:nvGrpSpPr>
        <p:grpSpPr>
          <a:xfrm>
            <a:off x="7002750" y="683016"/>
            <a:ext cx="10838838" cy="2542113"/>
            <a:chOff x="-172725" y="585989"/>
            <a:chExt cx="9489440" cy="2385616"/>
          </a:xfrm>
        </p:grpSpPr>
        <p:sp>
          <p:nvSpPr>
            <p:cNvPr id="173" name="Google Shape;173;p18"/>
            <p:cNvSpPr/>
            <p:nvPr/>
          </p:nvSpPr>
          <p:spPr>
            <a:xfrm>
              <a:off x="-172725" y="585989"/>
              <a:ext cx="9489440" cy="2385616"/>
            </a:xfrm>
            <a:custGeom>
              <a:rect b="b" l="l" r="r" t="t"/>
              <a:pathLst>
                <a:path extrusionOk="0" h="201573" w="812800">
                  <a:moveTo>
                    <a:pt x="0" y="0"/>
                  </a:moveTo>
                  <a:lnTo>
                    <a:pt x="812800" y="0"/>
                  </a:lnTo>
                  <a:lnTo>
                    <a:pt x="812800" y="201573"/>
                  </a:lnTo>
                  <a:lnTo>
                    <a:pt x="0" y="201573"/>
                  </a:lnTo>
                  <a:close/>
                </a:path>
              </a:pathLst>
            </a:custGeom>
            <a:solidFill>
              <a:schemeClr val="accent3"/>
            </a:solidFill>
            <a:ln>
              <a:noFill/>
            </a:ln>
          </p:spPr>
        </p:sp>
        <p:sp>
          <p:nvSpPr>
            <p:cNvPr id="174" name="Google Shape;174;p18"/>
            <p:cNvSpPr txBox="1"/>
            <p:nvPr/>
          </p:nvSpPr>
          <p:spPr>
            <a:xfrm>
              <a:off x="2206849" y="1095542"/>
              <a:ext cx="6876000" cy="1430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4500">
                  <a:solidFill>
                    <a:srgbClr val="FFFFFF"/>
                  </a:solidFill>
                  <a:latin typeface="Libre Baskerville"/>
                  <a:ea typeface="Libre Baskerville"/>
                  <a:cs typeface="Libre Baskerville"/>
                  <a:sym typeface="Libre Baskerville"/>
                </a:rPr>
                <a:t>Created a Storytelling Strategy</a:t>
              </a:r>
              <a:endParaRPr sz="2700"/>
            </a:p>
          </p:txBody>
        </p:sp>
        <p:sp>
          <p:nvSpPr>
            <p:cNvPr id="175" name="Google Shape;175;p18"/>
            <p:cNvSpPr/>
            <p:nvPr/>
          </p:nvSpPr>
          <p:spPr>
            <a:xfrm>
              <a:off x="328359" y="1089036"/>
              <a:ext cx="1605280" cy="1379537"/>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176" name="Google Shape;176;p18"/>
            <p:cNvSpPr txBox="1"/>
            <p:nvPr/>
          </p:nvSpPr>
          <p:spPr>
            <a:xfrm>
              <a:off x="763650" y="138640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500">
                  <a:solidFill>
                    <a:schemeClr val="lt1"/>
                  </a:solidFill>
                  <a:latin typeface="Libre Franklin"/>
                  <a:ea typeface="Libre Franklin"/>
                  <a:cs typeface="Libre Franklin"/>
                  <a:sym typeface="Libre Franklin"/>
                </a:rPr>
                <a:t>1</a:t>
              </a:r>
              <a:endParaRPr sz="4500">
                <a:solidFill>
                  <a:schemeClr val="lt1"/>
                </a:solidFill>
                <a:latin typeface="Libre Franklin"/>
                <a:ea typeface="Libre Franklin"/>
                <a:cs typeface="Libre Franklin"/>
                <a:sym typeface="Libre Franklin"/>
              </a:endParaRPr>
            </a:p>
          </p:txBody>
        </p:sp>
      </p:grpSp>
      <p:sp>
        <p:nvSpPr>
          <p:cNvPr id="177" name="Google Shape;177;p18"/>
          <p:cNvSpPr/>
          <p:nvPr/>
        </p:nvSpPr>
        <p:spPr>
          <a:xfrm flipH="1">
            <a:off x="4388825" y="1276825"/>
            <a:ext cx="2108100" cy="13545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43" name="Shape 1143"/>
        <p:cNvGrpSpPr/>
        <p:nvPr/>
      </p:nvGrpSpPr>
      <p:grpSpPr>
        <a:xfrm>
          <a:off x="0" y="0"/>
          <a:ext cx="0" cy="0"/>
          <a:chOff x="0" y="0"/>
          <a:chExt cx="0" cy="0"/>
        </a:xfrm>
      </p:grpSpPr>
      <p:sp>
        <p:nvSpPr>
          <p:cNvPr id="1144" name="Google Shape;1144;p72"/>
          <p:cNvSpPr txBox="1"/>
          <p:nvPr/>
        </p:nvSpPr>
        <p:spPr>
          <a:xfrm>
            <a:off x="9420453" y="4562475"/>
            <a:ext cx="8560200" cy="1154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7500" u="none" cap="none" strike="noStrike">
                <a:solidFill>
                  <a:schemeClr val="dk1"/>
                </a:solidFill>
                <a:latin typeface="Libre Baskerville"/>
                <a:ea typeface="Libre Baskerville"/>
                <a:cs typeface="Libre Baskerville"/>
                <a:sym typeface="Libre Baskerville"/>
              </a:rPr>
              <a:t>Thank you!</a:t>
            </a:r>
            <a:endParaRPr>
              <a:solidFill>
                <a:schemeClr val="dk1"/>
              </a:solidFill>
            </a:endParaRPr>
          </a:p>
        </p:txBody>
      </p:sp>
      <p:sp>
        <p:nvSpPr>
          <p:cNvPr id="1145" name="Google Shape;1145;p72"/>
          <p:cNvSpPr txBox="1"/>
          <p:nvPr/>
        </p:nvSpPr>
        <p:spPr>
          <a:xfrm>
            <a:off x="11100364" y="6515292"/>
            <a:ext cx="6880500" cy="215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t/>
            </a:r>
            <a:endParaRPr/>
          </a:p>
        </p:txBody>
      </p:sp>
      <p:sp>
        <p:nvSpPr>
          <p:cNvPr id="1146" name="Google Shape;1146;p72"/>
          <p:cNvSpPr/>
          <p:nvPr/>
        </p:nvSpPr>
        <p:spPr>
          <a:xfrm>
            <a:off x="-2685674" y="-1089079"/>
            <a:ext cx="6498552" cy="5518617"/>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1147" name="Google Shape;1147;p72"/>
          <p:cNvSpPr/>
          <p:nvPr/>
        </p:nvSpPr>
        <p:spPr>
          <a:xfrm>
            <a:off x="2714482" y="-3843465"/>
            <a:ext cx="6360484" cy="5508773"/>
          </a:xfrm>
          <a:custGeom>
            <a:rect b="b" l="l" r="r" t="t"/>
            <a:pathLst>
              <a:path extrusionOk="0" h="5372100" w="6202680">
                <a:moveTo>
                  <a:pt x="4652010" y="0"/>
                </a:moveTo>
                <a:lnTo>
                  <a:pt x="1550670" y="0"/>
                </a:lnTo>
                <a:lnTo>
                  <a:pt x="0" y="2686050"/>
                </a:lnTo>
                <a:lnTo>
                  <a:pt x="1550670" y="5372100"/>
                </a:lnTo>
                <a:lnTo>
                  <a:pt x="4652010" y="5372100"/>
                </a:lnTo>
                <a:lnTo>
                  <a:pt x="6202680" y="2686050"/>
                </a:lnTo>
                <a:lnTo>
                  <a:pt x="4652010" y="0"/>
                </a:lnTo>
                <a:close/>
              </a:path>
            </a:pathLst>
          </a:custGeom>
          <a:solidFill>
            <a:schemeClr val="accent2"/>
          </a:solidFill>
          <a:ln>
            <a:noFill/>
          </a:ln>
        </p:spPr>
      </p:sp>
      <p:sp>
        <p:nvSpPr>
          <p:cNvPr id="1148" name="Google Shape;1148;p72"/>
          <p:cNvSpPr/>
          <p:nvPr/>
        </p:nvSpPr>
        <p:spPr>
          <a:xfrm>
            <a:off x="-2547606" y="4778227"/>
            <a:ext cx="6360484" cy="5508773"/>
          </a:xfrm>
          <a:custGeom>
            <a:rect b="b" l="l" r="r" t="t"/>
            <a:pathLst>
              <a:path extrusionOk="0" h="5372100" w="6202680">
                <a:moveTo>
                  <a:pt x="4652010" y="0"/>
                </a:moveTo>
                <a:lnTo>
                  <a:pt x="1550670" y="0"/>
                </a:lnTo>
                <a:lnTo>
                  <a:pt x="0" y="2686050"/>
                </a:lnTo>
                <a:lnTo>
                  <a:pt x="1550670" y="5372100"/>
                </a:lnTo>
                <a:lnTo>
                  <a:pt x="4652010" y="5372100"/>
                </a:lnTo>
                <a:lnTo>
                  <a:pt x="6202680" y="2686050"/>
                </a:lnTo>
                <a:lnTo>
                  <a:pt x="4652010" y="0"/>
                </a:lnTo>
                <a:close/>
              </a:path>
            </a:pathLst>
          </a:custGeom>
          <a:solidFill>
            <a:schemeClr val="accent3"/>
          </a:solidFill>
          <a:ln>
            <a:noFill/>
          </a:ln>
        </p:spPr>
      </p:sp>
      <p:sp>
        <p:nvSpPr>
          <p:cNvPr id="1149" name="Google Shape;1149;p72"/>
          <p:cNvSpPr/>
          <p:nvPr/>
        </p:nvSpPr>
        <p:spPr>
          <a:xfrm>
            <a:off x="2645448" y="2013996"/>
            <a:ext cx="6498552" cy="5518617"/>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cxnSp>
        <p:nvCxnSpPr>
          <p:cNvPr id="1150" name="Google Shape;1150;p72"/>
          <p:cNvCxnSpPr/>
          <p:nvPr/>
        </p:nvCxnSpPr>
        <p:spPr>
          <a:xfrm>
            <a:off x="10708924" y="6115242"/>
            <a:ext cx="7579076" cy="0"/>
          </a:xfrm>
          <a:prstGeom prst="straightConnector1">
            <a:avLst/>
          </a:prstGeom>
          <a:noFill/>
          <a:ln cap="flat" cmpd="sng" w="38100">
            <a:solidFill>
              <a:schemeClr val="accent6"/>
            </a:solidFill>
            <a:prstDash val="solid"/>
            <a:round/>
            <a:headEnd len="sm" w="sm" type="none"/>
            <a:tailEnd len="sm" w="sm"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54" name="Shape 1154"/>
        <p:cNvGrpSpPr/>
        <p:nvPr/>
      </p:nvGrpSpPr>
      <p:grpSpPr>
        <a:xfrm>
          <a:off x="0" y="0"/>
          <a:ext cx="0" cy="0"/>
          <a:chOff x="0" y="0"/>
          <a:chExt cx="0" cy="0"/>
        </a:xfrm>
      </p:grpSpPr>
      <p:sp>
        <p:nvSpPr>
          <p:cNvPr id="1155" name="Google Shape;1155;p73"/>
          <p:cNvSpPr txBox="1"/>
          <p:nvPr/>
        </p:nvSpPr>
        <p:spPr>
          <a:xfrm>
            <a:off x="11091614" y="7083292"/>
            <a:ext cx="6880500" cy="215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t/>
            </a:r>
            <a:endParaRPr/>
          </a:p>
        </p:txBody>
      </p:sp>
      <p:pic>
        <p:nvPicPr>
          <p:cNvPr id="1156" name="Google Shape;1156;p73"/>
          <p:cNvPicPr preferRelativeResize="0"/>
          <p:nvPr/>
        </p:nvPicPr>
        <p:blipFill rotWithShape="1">
          <a:blip r:embed="rId3">
            <a:alphaModFix/>
          </a:blip>
          <a:srcRect b="0" l="0" r="0" t="11496"/>
          <a:stretch/>
        </p:blipFill>
        <p:spPr>
          <a:xfrm>
            <a:off x="3911763" y="3821641"/>
            <a:ext cx="3210462" cy="3779719"/>
          </a:xfrm>
          <a:prstGeom prst="rect">
            <a:avLst/>
          </a:prstGeom>
          <a:noFill/>
          <a:ln cap="flat" cmpd="sng" w="19050">
            <a:solidFill>
              <a:schemeClr val="dk2"/>
            </a:solidFill>
            <a:prstDash val="solid"/>
            <a:round/>
            <a:headEnd len="sm" w="sm" type="none"/>
            <a:tailEnd len="sm" w="sm" type="none"/>
          </a:ln>
        </p:spPr>
      </p:pic>
      <p:pic>
        <p:nvPicPr>
          <p:cNvPr id="1157" name="Google Shape;1157;p73"/>
          <p:cNvPicPr preferRelativeResize="0"/>
          <p:nvPr/>
        </p:nvPicPr>
        <p:blipFill rotWithShape="1">
          <a:blip r:embed="rId4">
            <a:alphaModFix/>
          </a:blip>
          <a:srcRect b="0" l="9649" r="0" t="0"/>
          <a:stretch/>
        </p:blipFill>
        <p:spPr>
          <a:xfrm>
            <a:off x="14775209" y="3790979"/>
            <a:ext cx="3210460" cy="3841043"/>
          </a:xfrm>
          <a:prstGeom prst="rect">
            <a:avLst/>
          </a:prstGeom>
          <a:noFill/>
          <a:ln cap="flat" cmpd="sng" w="19050">
            <a:solidFill>
              <a:schemeClr val="dk2"/>
            </a:solidFill>
            <a:prstDash val="solid"/>
            <a:round/>
            <a:headEnd len="sm" w="sm" type="none"/>
            <a:tailEnd len="sm" w="sm" type="none"/>
          </a:ln>
        </p:spPr>
      </p:pic>
      <p:pic>
        <p:nvPicPr>
          <p:cNvPr id="1158" name="Google Shape;1158;p73"/>
          <p:cNvPicPr preferRelativeResize="0"/>
          <p:nvPr/>
        </p:nvPicPr>
        <p:blipFill rotWithShape="1">
          <a:blip r:embed="rId5">
            <a:alphaModFix/>
          </a:blip>
          <a:srcRect b="18942" l="0" r="0" t="19435"/>
          <a:stretch/>
        </p:blipFill>
        <p:spPr>
          <a:xfrm>
            <a:off x="11152920" y="3821650"/>
            <a:ext cx="3210469" cy="3841050"/>
          </a:xfrm>
          <a:prstGeom prst="rect">
            <a:avLst/>
          </a:prstGeom>
          <a:noFill/>
          <a:ln cap="flat" cmpd="sng" w="19050">
            <a:solidFill>
              <a:schemeClr val="dk2"/>
            </a:solidFill>
            <a:prstDash val="solid"/>
            <a:round/>
            <a:headEnd len="sm" w="sm" type="none"/>
            <a:tailEnd len="sm" w="sm" type="none"/>
          </a:ln>
        </p:spPr>
      </p:pic>
      <p:sp>
        <p:nvSpPr>
          <p:cNvPr id="1159" name="Google Shape;1159;p73"/>
          <p:cNvSpPr txBox="1"/>
          <p:nvPr/>
        </p:nvSpPr>
        <p:spPr>
          <a:xfrm>
            <a:off x="3901163" y="7488475"/>
            <a:ext cx="3210600" cy="1086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chemeClr val="lt1"/>
                </a:solidFill>
                <a:latin typeface="Libre Franklin"/>
                <a:ea typeface="Libre Franklin"/>
                <a:cs typeface="Libre Franklin"/>
                <a:sym typeface="Libre Franklin"/>
              </a:rPr>
              <a:t>Jillian Crandall</a:t>
            </a:r>
            <a:endParaRPr b="1" sz="2000">
              <a:solidFill>
                <a:schemeClr val="lt1"/>
              </a:solidFill>
              <a:latin typeface="Libre Franklin"/>
              <a:ea typeface="Libre Franklin"/>
              <a:cs typeface="Libre Franklin"/>
              <a:sym typeface="Libre Franklin"/>
            </a:endParaRPr>
          </a:p>
          <a:p>
            <a:pPr indent="0" lvl="0" marL="0" rtl="0" algn="ctr">
              <a:spcBef>
                <a:spcPts val="0"/>
              </a:spcBef>
              <a:spcAft>
                <a:spcPts val="0"/>
              </a:spcAft>
              <a:buNone/>
            </a:pPr>
            <a:r>
              <a:rPr b="1" i="1" lang="en-US" sz="2000">
                <a:solidFill>
                  <a:schemeClr val="lt1"/>
                </a:solidFill>
                <a:latin typeface="Libre Franklin"/>
                <a:ea typeface="Libre Franklin"/>
                <a:cs typeface="Libre Franklin"/>
                <a:sym typeface="Libre Franklin"/>
              </a:rPr>
              <a:t>Biochemistry and Biotechnology</a:t>
            </a:r>
            <a:endParaRPr b="1" i="1" sz="2000">
              <a:solidFill>
                <a:schemeClr val="lt1"/>
              </a:solidFill>
              <a:latin typeface="Libre Franklin"/>
              <a:ea typeface="Libre Franklin"/>
              <a:cs typeface="Libre Franklin"/>
              <a:sym typeface="Libre Franklin"/>
            </a:endParaRPr>
          </a:p>
        </p:txBody>
      </p:sp>
      <p:sp>
        <p:nvSpPr>
          <p:cNvPr id="1160" name="Google Shape;1160;p73"/>
          <p:cNvSpPr txBox="1"/>
          <p:nvPr/>
        </p:nvSpPr>
        <p:spPr>
          <a:xfrm>
            <a:off x="14757550" y="7488463"/>
            <a:ext cx="3210600" cy="108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chemeClr val="lt1"/>
                </a:solidFill>
                <a:latin typeface="Libre Franklin"/>
                <a:ea typeface="Libre Franklin"/>
                <a:cs typeface="Libre Franklin"/>
                <a:sym typeface="Libre Franklin"/>
              </a:rPr>
              <a:t>Sam David</a:t>
            </a:r>
            <a:endParaRPr b="1" sz="2000">
              <a:solidFill>
                <a:schemeClr val="lt1"/>
              </a:solidFill>
              <a:latin typeface="Libre Franklin"/>
              <a:ea typeface="Libre Franklin"/>
              <a:cs typeface="Libre Franklin"/>
              <a:sym typeface="Libre Franklin"/>
            </a:endParaRPr>
          </a:p>
          <a:p>
            <a:pPr indent="0" lvl="0" marL="0" rtl="0" algn="ctr">
              <a:spcBef>
                <a:spcPts val="0"/>
              </a:spcBef>
              <a:spcAft>
                <a:spcPts val="0"/>
              </a:spcAft>
              <a:buNone/>
            </a:pPr>
            <a:r>
              <a:rPr b="1" i="1" lang="en-US" sz="2000">
                <a:solidFill>
                  <a:schemeClr val="lt1"/>
                </a:solidFill>
                <a:latin typeface="Libre Franklin"/>
                <a:ea typeface="Libre Franklin"/>
                <a:cs typeface="Libre Franklin"/>
                <a:sym typeface="Libre Franklin"/>
              </a:rPr>
              <a:t>Computer Science and Electrical Engineering</a:t>
            </a:r>
            <a:endParaRPr b="1" i="1" sz="2000">
              <a:solidFill>
                <a:schemeClr val="lt1"/>
              </a:solidFill>
              <a:latin typeface="Libre Franklin"/>
              <a:ea typeface="Libre Franklin"/>
              <a:cs typeface="Libre Franklin"/>
              <a:sym typeface="Libre Franklin"/>
            </a:endParaRPr>
          </a:p>
        </p:txBody>
      </p:sp>
      <p:sp>
        <p:nvSpPr>
          <p:cNvPr id="1161" name="Google Shape;1161;p73"/>
          <p:cNvSpPr txBox="1"/>
          <p:nvPr/>
        </p:nvSpPr>
        <p:spPr>
          <a:xfrm>
            <a:off x="11138750" y="7488475"/>
            <a:ext cx="3210600" cy="108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chemeClr val="lt1"/>
                </a:solidFill>
                <a:latin typeface="Libre Franklin"/>
                <a:ea typeface="Libre Franklin"/>
                <a:cs typeface="Libre Franklin"/>
                <a:sym typeface="Libre Franklin"/>
              </a:rPr>
              <a:t>Hayden Padula</a:t>
            </a:r>
            <a:endParaRPr b="1" sz="2000">
              <a:solidFill>
                <a:schemeClr val="lt1"/>
              </a:solidFill>
              <a:latin typeface="Libre Franklin"/>
              <a:ea typeface="Libre Franklin"/>
              <a:cs typeface="Libre Franklin"/>
              <a:sym typeface="Libre Franklin"/>
            </a:endParaRPr>
          </a:p>
          <a:p>
            <a:pPr indent="0" lvl="0" marL="0" rtl="0" algn="ctr">
              <a:spcBef>
                <a:spcPts val="0"/>
              </a:spcBef>
              <a:spcAft>
                <a:spcPts val="0"/>
              </a:spcAft>
              <a:buNone/>
            </a:pPr>
            <a:r>
              <a:rPr b="1" i="1" lang="en-US" sz="2000">
                <a:solidFill>
                  <a:schemeClr val="lt1"/>
                </a:solidFill>
                <a:latin typeface="Libre Franklin"/>
                <a:ea typeface="Libre Franklin"/>
                <a:cs typeface="Libre Franklin"/>
                <a:sym typeface="Libre Franklin"/>
              </a:rPr>
              <a:t>Interactive Media and Game Development</a:t>
            </a:r>
            <a:endParaRPr b="1" i="1" sz="2000">
              <a:solidFill>
                <a:schemeClr val="lt1"/>
              </a:solidFill>
              <a:latin typeface="Libre Franklin"/>
              <a:ea typeface="Libre Franklin"/>
              <a:cs typeface="Libre Franklin"/>
              <a:sym typeface="Libre Franklin"/>
            </a:endParaRPr>
          </a:p>
        </p:txBody>
      </p:sp>
      <p:pic>
        <p:nvPicPr>
          <p:cNvPr id="1162" name="Google Shape;1162;p73"/>
          <p:cNvPicPr preferRelativeResize="0"/>
          <p:nvPr/>
        </p:nvPicPr>
        <p:blipFill rotWithShape="1">
          <a:blip r:embed="rId6">
            <a:alphaModFix/>
          </a:blip>
          <a:srcRect b="8038" l="0" r="0" t="23603"/>
          <a:stretch/>
        </p:blipFill>
        <p:spPr>
          <a:xfrm>
            <a:off x="374050" y="3821636"/>
            <a:ext cx="3115734" cy="3779727"/>
          </a:xfrm>
          <a:prstGeom prst="rect">
            <a:avLst/>
          </a:prstGeom>
          <a:noFill/>
          <a:ln cap="flat" cmpd="sng" w="19050">
            <a:solidFill>
              <a:schemeClr val="dk2"/>
            </a:solidFill>
            <a:prstDash val="solid"/>
            <a:round/>
            <a:headEnd len="sm" w="sm" type="none"/>
            <a:tailEnd len="sm" w="sm" type="none"/>
          </a:ln>
        </p:spPr>
      </p:pic>
      <p:sp>
        <p:nvSpPr>
          <p:cNvPr id="1163" name="Google Shape;1163;p73"/>
          <p:cNvSpPr txBox="1"/>
          <p:nvPr/>
        </p:nvSpPr>
        <p:spPr>
          <a:xfrm>
            <a:off x="302338" y="7519125"/>
            <a:ext cx="3210600" cy="1086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chemeClr val="lt1"/>
                </a:solidFill>
                <a:latin typeface="Libre Franklin"/>
                <a:ea typeface="Libre Franklin"/>
                <a:cs typeface="Libre Franklin"/>
                <a:sym typeface="Libre Franklin"/>
              </a:rPr>
              <a:t>Jared Bailey</a:t>
            </a:r>
            <a:endParaRPr b="1" sz="2000">
              <a:solidFill>
                <a:schemeClr val="lt1"/>
              </a:solidFill>
              <a:latin typeface="Libre Franklin"/>
              <a:ea typeface="Libre Franklin"/>
              <a:cs typeface="Libre Franklin"/>
              <a:sym typeface="Libre Franklin"/>
            </a:endParaRPr>
          </a:p>
          <a:p>
            <a:pPr indent="0" lvl="0" marL="0" rtl="0" algn="ctr">
              <a:spcBef>
                <a:spcPts val="0"/>
              </a:spcBef>
              <a:spcAft>
                <a:spcPts val="0"/>
              </a:spcAft>
              <a:buNone/>
            </a:pPr>
            <a:r>
              <a:rPr b="1" i="1" lang="en-US" sz="2000">
                <a:solidFill>
                  <a:schemeClr val="lt1"/>
                </a:solidFill>
                <a:latin typeface="Libre Franklin"/>
                <a:ea typeface="Libre Franklin"/>
                <a:cs typeface="Libre Franklin"/>
                <a:sym typeface="Libre Franklin"/>
              </a:rPr>
              <a:t>Industrial Engineering</a:t>
            </a:r>
            <a:endParaRPr b="1" i="1" sz="2000">
              <a:solidFill>
                <a:schemeClr val="lt1"/>
              </a:solidFill>
              <a:latin typeface="Libre Franklin"/>
              <a:ea typeface="Libre Franklin"/>
              <a:cs typeface="Libre Franklin"/>
              <a:sym typeface="Libre Franklin"/>
            </a:endParaRPr>
          </a:p>
        </p:txBody>
      </p:sp>
      <p:pic>
        <p:nvPicPr>
          <p:cNvPr id="1164" name="Google Shape;1164;p73"/>
          <p:cNvPicPr preferRelativeResize="0"/>
          <p:nvPr/>
        </p:nvPicPr>
        <p:blipFill rotWithShape="1">
          <a:blip r:embed="rId7">
            <a:alphaModFix/>
          </a:blip>
          <a:srcRect b="0" l="0" r="0" t="10160"/>
          <a:stretch/>
        </p:blipFill>
        <p:spPr>
          <a:xfrm>
            <a:off x="7494888" y="3797885"/>
            <a:ext cx="3246248" cy="3888580"/>
          </a:xfrm>
          <a:prstGeom prst="rect">
            <a:avLst/>
          </a:prstGeom>
          <a:noFill/>
          <a:ln cap="flat" cmpd="sng" w="19050">
            <a:solidFill>
              <a:schemeClr val="dk2"/>
            </a:solidFill>
            <a:prstDash val="solid"/>
            <a:round/>
            <a:headEnd len="sm" w="sm" type="none"/>
            <a:tailEnd len="sm" w="sm" type="none"/>
          </a:ln>
        </p:spPr>
      </p:pic>
      <p:sp>
        <p:nvSpPr>
          <p:cNvPr id="1165" name="Google Shape;1165;p73"/>
          <p:cNvSpPr txBox="1"/>
          <p:nvPr/>
        </p:nvSpPr>
        <p:spPr>
          <a:xfrm>
            <a:off x="7519963" y="7488475"/>
            <a:ext cx="3210600" cy="1086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chemeClr val="lt1"/>
                </a:solidFill>
                <a:latin typeface="Libre Franklin"/>
                <a:ea typeface="Libre Franklin"/>
                <a:cs typeface="Libre Franklin"/>
                <a:sym typeface="Libre Franklin"/>
              </a:rPr>
              <a:t>Nick Leslie</a:t>
            </a:r>
            <a:endParaRPr b="1" sz="2000">
              <a:solidFill>
                <a:schemeClr val="lt1"/>
              </a:solidFill>
              <a:latin typeface="Libre Franklin"/>
              <a:ea typeface="Libre Franklin"/>
              <a:cs typeface="Libre Franklin"/>
              <a:sym typeface="Libre Franklin"/>
            </a:endParaRPr>
          </a:p>
          <a:p>
            <a:pPr indent="0" lvl="0" marL="0" rtl="0" algn="ctr">
              <a:spcBef>
                <a:spcPts val="0"/>
              </a:spcBef>
              <a:spcAft>
                <a:spcPts val="0"/>
              </a:spcAft>
              <a:buNone/>
            </a:pPr>
            <a:r>
              <a:rPr b="1" i="1" lang="en-US" sz="2000">
                <a:solidFill>
                  <a:schemeClr val="lt1"/>
                </a:solidFill>
                <a:latin typeface="Libre Franklin"/>
                <a:ea typeface="Libre Franklin"/>
                <a:cs typeface="Libre Franklin"/>
                <a:sym typeface="Libre Franklin"/>
              </a:rPr>
              <a:t>Computer Science</a:t>
            </a:r>
            <a:endParaRPr b="1" i="1" sz="2000">
              <a:solidFill>
                <a:schemeClr val="lt1"/>
              </a:solidFill>
              <a:latin typeface="Libre Franklin"/>
              <a:ea typeface="Libre Franklin"/>
              <a:cs typeface="Libre Franklin"/>
              <a:sym typeface="Libre Franklin"/>
            </a:endParaRPr>
          </a:p>
        </p:txBody>
      </p:sp>
      <p:sp>
        <p:nvSpPr>
          <p:cNvPr id="1166" name="Google Shape;1166;p73"/>
          <p:cNvSpPr txBox="1"/>
          <p:nvPr/>
        </p:nvSpPr>
        <p:spPr>
          <a:xfrm>
            <a:off x="4707025" y="826650"/>
            <a:ext cx="8817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latin typeface="Libre Baskerville"/>
                <a:ea typeface="Libre Baskerville"/>
                <a:cs typeface="Libre Baskerville"/>
                <a:sym typeface="Libre Baskerville"/>
              </a:rPr>
              <a:t>Contact Information</a:t>
            </a:r>
            <a:endParaRPr b="1" sz="4000">
              <a:latin typeface="Libre Baskerville"/>
              <a:ea typeface="Libre Baskerville"/>
              <a:cs typeface="Libre Baskerville"/>
              <a:sym typeface="Libre Baskerville"/>
            </a:endParaRPr>
          </a:p>
        </p:txBody>
      </p:sp>
      <p:sp>
        <p:nvSpPr>
          <p:cNvPr id="1167" name="Google Shape;1167;p73"/>
          <p:cNvSpPr txBox="1"/>
          <p:nvPr/>
        </p:nvSpPr>
        <p:spPr>
          <a:xfrm>
            <a:off x="4852625" y="1627050"/>
            <a:ext cx="8817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latin typeface="Libre Baskerville"/>
                <a:ea typeface="Libre Baskerville"/>
                <a:cs typeface="Libre Baskerville"/>
                <a:sym typeface="Libre Baskerville"/>
              </a:rPr>
              <a:t>Email: v23e.story@gmail.com</a:t>
            </a:r>
            <a:endParaRPr sz="2800">
              <a:latin typeface="Libre Baskerville"/>
              <a:ea typeface="Libre Baskerville"/>
              <a:cs typeface="Libre Baskerville"/>
              <a:sym typeface="Libre Baskerville"/>
            </a:endParaRPr>
          </a:p>
        </p:txBody>
      </p:sp>
      <p:pic>
        <p:nvPicPr>
          <p:cNvPr id="1168" name="Google Shape;1168;p73"/>
          <p:cNvPicPr preferRelativeResize="0"/>
          <p:nvPr/>
        </p:nvPicPr>
        <p:blipFill>
          <a:blip r:embed="rId8">
            <a:alphaModFix/>
          </a:blip>
          <a:stretch>
            <a:fillRect/>
          </a:stretch>
        </p:blipFill>
        <p:spPr>
          <a:xfrm>
            <a:off x="15052325" y="179150"/>
            <a:ext cx="2948841" cy="2948841"/>
          </a:xfrm>
          <a:prstGeom prst="rect">
            <a:avLst/>
          </a:prstGeom>
          <a:noFill/>
          <a:ln>
            <a:noFill/>
          </a:ln>
        </p:spPr>
      </p:pic>
      <p:pic>
        <p:nvPicPr>
          <p:cNvPr id="1169" name="Google Shape;1169;p73"/>
          <p:cNvPicPr preferRelativeResize="0"/>
          <p:nvPr/>
        </p:nvPicPr>
        <p:blipFill rotWithShape="1">
          <a:blip r:embed="rId7">
            <a:alphaModFix/>
          </a:blip>
          <a:srcRect b="0" l="0" r="0" t="10160"/>
          <a:stretch/>
        </p:blipFill>
        <p:spPr>
          <a:xfrm>
            <a:off x="-3900262" y="3429010"/>
            <a:ext cx="3246248" cy="388858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1" name="Shape 181"/>
        <p:cNvGrpSpPr/>
        <p:nvPr/>
      </p:nvGrpSpPr>
      <p:grpSpPr>
        <a:xfrm>
          <a:off x="0" y="0"/>
          <a:ext cx="0" cy="0"/>
          <a:chOff x="0" y="0"/>
          <a:chExt cx="0" cy="0"/>
        </a:xfrm>
      </p:grpSpPr>
      <p:sp>
        <p:nvSpPr>
          <p:cNvPr id="182" name="Google Shape;182;p19"/>
          <p:cNvSpPr/>
          <p:nvPr/>
        </p:nvSpPr>
        <p:spPr>
          <a:xfrm>
            <a:off x="7080325" y="14935125"/>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5"/>
          </a:solidFill>
          <a:ln>
            <a:noFill/>
          </a:ln>
        </p:spPr>
      </p:sp>
      <p:sp>
        <p:nvSpPr>
          <p:cNvPr id="183" name="Google Shape;183;p19"/>
          <p:cNvSpPr/>
          <p:nvPr/>
        </p:nvSpPr>
        <p:spPr>
          <a:xfrm>
            <a:off x="10504675" y="16796850"/>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184" name="Google Shape;184;p19"/>
          <p:cNvSpPr/>
          <p:nvPr/>
        </p:nvSpPr>
        <p:spPr>
          <a:xfrm>
            <a:off x="10504675" y="12953412"/>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2"/>
          </a:solidFill>
          <a:ln>
            <a:noFill/>
          </a:ln>
        </p:spPr>
      </p:sp>
      <p:sp>
        <p:nvSpPr>
          <p:cNvPr id="185" name="Google Shape;185;p19"/>
          <p:cNvSpPr/>
          <p:nvPr/>
        </p:nvSpPr>
        <p:spPr>
          <a:xfrm>
            <a:off x="17388575" y="8917350"/>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4"/>
          </a:solidFill>
          <a:ln>
            <a:noFill/>
          </a:ln>
        </p:spPr>
      </p:sp>
      <p:sp>
        <p:nvSpPr>
          <p:cNvPr id="186" name="Google Shape;186;p19"/>
          <p:cNvSpPr/>
          <p:nvPr/>
        </p:nvSpPr>
        <p:spPr>
          <a:xfrm>
            <a:off x="14090700" y="11095400"/>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6"/>
          </a:solidFill>
          <a:ln>
            <a:noFill/>
          </a:ln>
        </p:spPr>
      </p:sp>
      <p:sp>
        <p:nvSpPr>
          <p:cNvPr id="187" name="Google Shape;187;p19"/>
          <p:cNvSpPr/>
          <p:nvPr/>
        </p:nvSpPr>
        <p:spPr>
          <a:xfrm>
            <a:off x="17515050" y="13067725"/>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3"/>
          </a:solidFill>
          <a:ln>
            <a:noFill/>
          </a:ln>
        </p:spPr>
      </p:sp>
      <p:sp>
        <p:nvSpPr>
          <p:cNvPr id="188" name="Google Shape;188;p19"/>
          <p:cNvSpPr/>
          <p:nvPr/>
        </p:nvSpPr>
        <p:spPr>
          <a:xfrm>
            <a:off x="13998525" y="14861375"/>
            <a:ext cx="4333322" cy="3572446"/>
          </a:xfrm>
          <a:custGeom>
            <a:rect b="b" l="l" r="r" t="t"/>
            <a:pathLst>
              <a:path extrusionOk="0" h="5372100" w="6326018">
                <a:moveTo>
                  <a:pt x="4775348" y="0"/>
                </a:moveTo>
                <a:lnTo>
                  <a:pt x="1550670" y="0"/>
                </a:lnTo>
                <a:lnTo>
                  <a:pt x="0" y="2686050"/>
                </a:lnTo>
                <a:lnTo>
                  <a:pt x="1550670" y="5372100"/>
                </a:lnTo>
                <a:lnTo>
                  <a:pt x="4775348" y="5372100"/>
                </a:lnTo>
                <a:lnTo>
                  <a:pt x="6326018" y="2686050"/>
                </a:lnTo>
                <a:lnTo>
                  <a:pt x="4775348" y="0"/>
                </a:lnTo>
                <a:close/>
              </a:path>
            </a:pathLst>
          </a:custGeom>
          <a:solidFill>
            <a:schemeClr val="accent1"/>
          </a:solidFill>
          <a:ln>
            <a:noFill/>
          </a:ln>
        </p:spPr>
      </p:sp>
      <p:grpSp>
        <p:nvGrpSpPr>
          <p:cNvPr id="189" name="Google Shape;189;p19"/>
          <p:cNvGrpSpPr/>
          <p:nvPr/>
        </p:nvGrpSpPr>
        <p:grpSpPr>
          <a:xfrm>
            <a:off x="5693658" y="3812012"/>
            <a:ext cx="4307483" cy="4581348"/>
            <a:chOff x="3071457" y="2013875"/>
            <a:chExt cx="1944600" cy="1569600"/>
          </a:xfrm>
        </p:grpSpPr>
        <p:sp>
          <p:nvSpPr>
            <p:cNvPr id="190" name="Google Shape;190;p19"/>
            <p:cNvSpPr/>
            <p:nvPr/>
          </p:nvSpPr>
          <p:spPr>
            <a:xfrm flipH="1" rot="10800000">
              <a:off x="3071457" y="2013875"/>
              <a:ext cx="1944600" cy="1569600"/>
            </a:xfrm>
            <a:prstGeom prst="round2DiagRect">
              <a:avLst>
                <a:gd fmla="val 0" name="adj1"/>
                <a:gd fmla="val 17764" name="adj2"/>
              </a:avLst>
            </a:prstGeom>
            <a:solidFill>
              <a:schemeClr val="accent4"/>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1" name="Google Shape;191;p19"/>
            <p:cNvSpPr txBox="1"/>
            <p:nvPr/>
          </p:nvSpPr>
          <p:spPr>
            <a:xfrm>
              <a:off x="3318764" y="2269919"/>
              <a:ext cx="1451700" cy="1057500"/>
            </a:xfrm>
            <a:prstGeom prst="rect">
              <a:avLst/>
            </a:prstGeom>
            <a:solidFill>
              <a:schemeClr val="accent4"/>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en-US" sz="4900">
                  <a:solidFill>
                    <a:srgbClr val="FFFFFF"/>
                  </a:solidFill>
                  <a:latin typeface="Libre Baskerville"/>
                  <a:ea typeface="Libre Baskerville"/>
                  <a:cs typeface="Libre Baskerville"/>
                  <a:sym typeface="Libre Baskerville"/>
                </a:rPr>
                <a:t>Plan </a:t>
              </a:r>
              <a:endParaRPr b="1" sz="4900">
                <a:solidFill>
                  <a:srgbClr val="FFFFFF"/>
                </a:solidFill>
                <a:latin typeface="Libre Baskerville"/>
                <a:ea typeface="Libre Baskerville"/>
                <a:cs typeface="Libre Baskerville"/>
                <a:sym typeface="Libre Baskerville"/>
              </a:endParaRPr>
            </a:p>
            <a:p>
              <a:pPr indent="0" lvl="0" marL="0" rtl="0" algn="ctr">
                <a:spcBef>
                  <a:spcPts val="0"/>
                </a:spcBef>
                <a:spcAft>
                  <a:spcPts val="0"/>
                </a:spcAft>
                <a:buNone/>
              </a:pPr>
              <a:r>
                <a:rPr b="1" lang="en-US" sz="4900">
                  <a:solidFill>
                    <a:srgbClr val="FFFFFF"/>
                  </a:solidFill>
                  <a:latin typeface="Libre Baskerville"/>
                  <a:ea typeface="Libre Baskerville"/>
                  <a:cs typeface="Libre Baskerville"/>
                  <a:sym typeface="Libre Baskerville"/>
                </a:rPr>
                <a:t>for the Future</a:t>
              </a:r>
              <a:endParaRPr sz="4900">
                <a:solidFill>
                  <a:srgbClr val="FFFFFF"/>
                </a:solidFill>
                <a:latin typeface="Libre Baskerville"/>
                <a:ea typeface="Libre Baskerville"/>
                <a:cs typeface="Libre Baskerville"/>
                <a:sym typeface="Libre Baskerville"/>
              </a:endParaRPr>
            </a:p>
          </p:txBody>
        </p:sp>
      </p:grpSp>
      <p:grpSp>
        <p:nvGrpSpPr>
          <p:cNvPr id="192" name="Google Shape;192;p19"/>
          <p:cNvGrpSpPr/>
          <p:nvPr/>
        </p:nvGrpSpPr>
        <p:grpSpPr>
          <a:xfrm>
            <a:off x="1391461" y="3812012"/>
            <a:ext cx="4307483" cy="4581348"/>
            <a:chOff x="1126863" y="2013875"/>
            <a:chExt cx="1944600" cy="1569600"/>
          </a:xfrm>
        </p:grpSpPr>
        <p:sp>
          <p:nvSpPr>
            <p:cNvPr id="193" name="Google Shape;193;p19"/>
            <p:cNvSpPr/>
            <p:nvPr/>
          </p:nvSpPr>
          <p:spPr>
            <a:xfrm>
              <a:off x="1126863" y="2013875"/>
              <a:ext cx="1944600" cy="1569600"/>
            </a:xfrm>
            <a:prstGeom prst="round2DiagRect">
              <a:avLst>
                <a:gd fmla="val 0" name="adj1"/>
                <a:gd fmla="val 17764" name="adj2"/>
              </a:avLst>
            </a:prstGeom>
            <a:solidFill>
              <a:schemeClr val="accent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4" name="Google Shape;194;p19"/>
            <p:cNvSpPr txBox="1"/>
            <p:nvPr/>
          </p:nvSpPr>
          <p:spPr>
            <a:xfrm>
              <a:off x="1303260" y="2331163"/>
              <a:ext cx="1591800" cy="1000500"/>
            </a:xfrm>
            <a:prstGeom prst="rect">
              <a:avLst/>
            </a:prstGeom>
            <a:solidFill>
              <a:schemeClr val="accent3"/>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en-US" sz="4900">
                  <a:solidFill>
                    <a:srgbClr val="FFFFFF"/>
                  </a:solidFill>
                  <a:latin typeface="Libre Baskerville"/>
                  <a:ea typeface="Libre Baskerville"/>
                  <a:cs typeface="Libre Baskerville"/>
                  <a:sym typeface="Libre Baskerville"/>
                </a:rPr>
                <a:t>Celebrate the </a:t>
              </a:r>
              <a:endParaRPr b="1" sz="4900">
                <a:solidFill>
                  <a:srgbClr val="FFFFFF"/>
                </a:solidFill>
                <a:latin typeface="Libre Baskerville"/>
                <a:ea typeface="Libre Baskerville"/>
                <a:cs typeface="Libre Baskerville"/>
                <a:sym typeface="Libre Baskerville"/>
              </a:endParaRPr>
            </a:p>
            <a:p>
              <a:pPr indent="0" lvl="0" marL="0" rtl="0" algn="ctr">
                <a:spcBef>
                  <a:spcPts val="0"/>
                </a:spcBef>
                <a:spcAft>
                  <a:spcPts val="0"/>
                </a:spcAft>
                <a:buNone/>
              </a:pPr>
              <a:r>
                <a:rPr b="1" lang="en-US" sz="4900">
                  <a:solidFill>
                    <a:srgbClr val="FFFFFF"/>
                  </a:solidFill>
                  <a:latin typeface="Libre Baskerville"/>
                  <a:ea typeface="Libre Baskerville"/>
                  <a:cs typeface="Libre Baskerville"/>
                  <a:sym typeface="Libre Baskerville"/>
                </a:rPr>
                <a:t>Past</a:t>
              </a:r>
              <a:endParaRPr sz="4900">
                <a:solidFill>
                  <a:srgbClr val="FFFFFF"/>
                </a:solidFill>
                <a:latin typeface="Libre Baskerville"/>
                <a:ea typeface="Libre Baskerville"/>
                <a:cs typeface="Libre Baskerville"/>
                <a:sym typeface="Libre Baskerville"/>
              </a:endParaRPr>
            </a:p>
          </p:txBody>
        </p:sp>
      </p:grpSp>
      <p:grpSp>
        <p:nvGrpSpPr>
          <p:cNvPr id="195" name="Google Shape;195;p19"/>
          <p:cNvGrpSpPr/>
          <p:nvPr/>
        </p:nvGrpSpPr>
        <p:grpSpPr>
          <a:xfrm>
            <a:off x="9995602" y="3812012"/>
            <a:ext cx="6647958" cy="4581348"/>
            <a:chOff x="5015938" y="2013875"/>
            <a:chExt cx="3001200" cy="1569600"/>
          </a:xfrm>
        </p:grpSpPr>
        <p:sp>
          <p:nvSpPr>
            <p:cNvPr id="196" name="Google Shape;196;p19"/>
            <p:cNvSpPr/>
            <p:nvPr/>
          </p:nvSpPr>
          <p:spPr>
            <a:xfrm>
              <a:off x="5015938" y="2013875"/>
              <a:ext cx="3001200" cy="1569600"/>
            </a:xfrm>
            <a:prstGeom prst="round2DiagRect">
              <a:avLst>
                <a:gd fmla="val 0" name="adj1"/>
                <a:gd fmla="val 17764" name="adj2"/>
              </a:avLst>
            </a:prstGeom>
            <a:solidFill>
              <a:schemeClr val="accen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p:txBody>
        </p:sp>
        <p:sp>
          <p:nvSpPr>
            <p:cNvPr id="197" name="Google Shape;197;p19"/>
            <p:cNvSpPr txBox="1"/>
            <p:nvPr/>
          </p:nvSpPr>
          <p:spPr>
            <a:xfrm>
              <a:off x="5274424" y="2256453"/>
              <a:ext cx="2588700" cy="268800"/>
            </a:xfrm>
            <a:prstGeom prst="rect">
              <a:avLst/>
            </a:prstGeom>
            <a:solidFill>
              <a:schemeClr val="accent2"/>
            </a:solidFill>
            <a:ln>
              <a:noFill/>
            </a:ln>
          </p:spPr>
          <p:txBody>
            <a:bodyPr anchorCtr="0" anchor="t" bIns="182850" lIns="182850" spcFirstLastPara="1" rIns="182850" wrap="square" tIns="182850">
              <a:noAutofit/>
            </a:bodyPr>
            <a:lstStyle/>
            <a:p>
              <a:pPr indent="0" lvl="0" marL="0" rtl="0" algn="l">
                <a:spcBef>
                  <a:spcPts val="0"/>
                </a:spcBef>
                <a:spcAft>
                  <a:spcPts val="0"/>
                </a:spcAft>
                <a:buNone/>
              </a:pPr>
              <a:r>
                <a:rPr b="1" lang="en-US" sz="3200">
                  <a:solidFill>
                    <a:srgbClr val="FFFFFF"/>
                  </a:solidFill>
                  <a:latin typeface="Libre Baskerville"/>
                  <a:ea typeface="Libre Baskerville"/>
                  <a:cs typeface="Libre Baskerville"/>
                  <a:sym typeface="Libre Baskerville"/>
                </a:rPr>
                <a:t>Using Present-Day Tools</a:t>
              </a:r>
              <a:endParaRPr sz="3200">
                <a:solidFill>
                  <a:srgbClr val="FFFFFF"/>
                </a:solidFill>
                <a:latin typeface="Libre Baskerville"/>
                <a:ea typeface="Libre Baskerville"/>
                <a:cs typeface="Libre Baskerville"/>
                <a:sym typeface="Libre Baskerville"/>
              </a:endParaRPr>
            </a:p>
          </p:txBody>
        </p:sp>
        <p:sp>
          <p:nvSpPr>
            <p:cNvPr id="198" name="Google Shape;198;p19"/>
            <p:cNvSpPr txBox="1"/>
            <p:nvPr/>
          </p:nvSpPr>
          <p:spPr>
            <a:xfrm>
              <a:off x="5360225" y="2716353"/>
              <a:ext cx="2417100" cy="512400"/>
            </a:xfrm>
            <a:prstGeom prst="rect">
              <a:avLst/>
            </a:prstGeom>
            <a:solidFill>
              <a:schemeClr val="accent2"/>
            </a:solidFill>
            <a:ln>
              <a:noFill/>
            </a:ln>
          </p:spPr>
          <p:txBody>
            <a:bodyPr anchorCtr="0" anchor="t" bIns="182850" lIns="182850" spcFirstLastPara="1" rIns="182850" wrap="square" tIns="182850">
              <a:noAutofit/>
            </a:bodyPr>
            <a:lstStyle/>
            <a:p>
              <a:pPr indent="-393700" lvl="0" marL="457200" rtl="0" algn="l">
                <a:lnSpc>
                  <a:spcPct val="115000"/>
                </a:lnSpc>
                <a:spcBef>
                  <a:spcPts val="0"/>
                </a:spcBef>
                <a:spcAft>
                  <a:spcPts val="0"/>
                </a:spcAft>
                <a:buClr>
                  <a:srgbClr val="FFFFFF"/>
                </a:buClr>
                <a:buSzPts val="2600"/>
                <a:buFont typeface="Libre Baskerville"/>
                <a:buChar char="-"/>
              </a:pPr>
              <a:r>
                <a:rPr lang="en-US" sz="2600">
                  <a:solidFill>
                    <a:srgbClr val="FFFFFF"/>
                  </a:solidFill>
                  <a:latin typeface="Libre Baskerville"/>
                  <a:ea typeface="Libre Baskerville"/>
                  <a:cs typeface="Libre Baskerville"/>
                  <a:sym typeface="Libre Baskerville"/>
                </a:rPr>
                <a:t>Digital Media</a:t>
              </a:r>
              <a:endParaRPr sz="2600">
                <a:solidFill>
                  <a:srgbClr val="FFFFFF"/>
                </a:solidFill>
                <a:latin typeface="Libre Baskerville"/>
                <a:ea typeface="Libre Baskerville"/>
                <a:cs typeface="Libre Baskerville"/>
                <a:sym typeface="Libre Baskerville"/>
              </a:endParaRPr>
            </a:p>
            <a:p>
              <a:pPr indent="-393700" lvl="0" marL="457200" rtl="0" algn="l">
                <a:lnSpc>
                  <a:spcPct val="115000"/>
                </a:lnSpc>
                <a:spcBef>
                  <a:spcPts val="0"/>
                </a:spcBef>
                <a:spcAft>
                  <a:spcPts val="0"/>
                </a:spcAft>
                <a:buClr>
                  <a:srgbClr val="FFFFFF"/>
                </a:buClr>
                <a:buSzPts val="2600"/>
                <a:buFont typeface="Libre Baskerville"/>
                <a:buChar char="-"/>
              </a:pPr>
              <a:r>
                <a:rPr lang="en-US" sz="2600">
                  <a:solidFill>
                    <a:srgbClr val="FFFFFF"/>
                  </a:solidFill>
                  <a:latin typeface="Libre Baskerville"/>
                  <a:ea typeface="Libre Baskerville"/>
                  <a:cs typeface="Libre Baskerville"/>
                  <a:sym typeface="Libre Baskerville"/>
                </a:rPr>
                <a:t>Website</a:t>
              </a:r>
              <a:endParaRPr sz="2600">
                <a:solidFill>
                  <a:srgbClr val="FFFFFF"/>
                </a:solidFill>
                <a:latin typeface="Libre Baskerville"/>
                <a:ea typeface="Libre Baskerville"/>
                <a:cs typeface="Libre Baskerville"/>
                <a:sym typeface="Libre Baskerville"/>
              </a:endParaRPr>
            </a:p>
            <a:p>
              <a:pPr indent="-393700" lvl="0" marL="457200" rtl="0" algn="l">
                <a:lnSpc>
                  <a:spcPct val="115000"/>
                </a:lnSpc>
                <a:spcBef>
                  <a:spcPts val="0"/>
                </a:spcBef>
                <a:spcAft>
                  <a:spcPts val="0"/>
                </a:spcAft>
                <a:buClr>
                  <a:srgbClr val="FFFFFF"/>
                </a:buClr>
                <a:buSzPts val="2600"/>
                <a:buFont typeface="Libre Baskerville"/>
                <a:buChar char="-"/>
              </a:pPr>
              <a:r>
                <a:rPr lang="en-US" sz="2600">
                  <a:solidFill>
                    <a:srgbClr val="FFFFFF"/>
                  </a:solidFill>
                  <a:latin typeface="Libre Baskerville"/>
                  <a:ea typeface="Libre Baskerville"/>
                  <a:cs typeface="Libre Baskerville"/>
                  <a:sym typeface="Libre Baskerville"/>
                </a:rPr>
                <a:t>Videos</a:t>
              </a:r>
              <a:endParaRPr sz="2600">
                <a:solidFill>
                  <a:srgbClr val="FFFFFF"/>
                </a:solidFill>
                <a:latin typeface="Libre Baskerville"/>
                <a:ea typeface="Libre Baskerville"/>
                <a:cs typeface="Libre Baskerville"/>
                <a:sym typeface="Libre Baskerville"/>
              </a:endParaRPr>
            </a:p>
            <a:p>
              <a:pPr indent="0" lvl="0" marL="0" rtl="0" algn="l">
                <a:lnSpc>
                  <a:spcPct val="115000"/>
                </a:lnSpc>
                <a:spcBef>
                  <a:spcPts val="3200"/>
                </a:spcBef>
                <a:spcAft>
                  <a:spcPts val="3200"/>
                </a:spcAft>
                <a:buNone/>
              </a:pPr>
              <a:r>
                <a:t/>
              </a:r>
              <a:endParaRPr sz="1600">
                <a:solidFill>
                  <a:srgbClr val="FFFFFF"/>
                </a:solidFill>
                <a:latin typeface="Libre Baskerville"/>
                <a:ea typeface="Libre Baskerville"/>
                <a:cs typeface="Libre Baskerville"/>
                <a:sym typeface="Libre Baskerville"/>
              </a:endParaRPr>
            </a:p>
          </p:txBody>
        </p:sp>
      </p:grpSp>
      <p:grpSp>
        <p:nvGrpSpPr>
          <p:cNvPr id="199" name="Google Shape;199;p19"/>
          <p:cNvGrpSpPr/>
          <p:nvPr/>
        </p:nvGrpSpPr>
        <p:grpSpPr>
          <a:xfrm>
            <a:off x="9706589" y="5818416"/>
            <a:ext cx="579405" cy="760000"/>
            <a:chOff x="4858109" y="2631368"/>
            <a:chExt cx="316442" cy="315000"/>
          </a:xfrm>
        </p:grpSpPr>
        <p:sp>
          <p:nvSpPr>
            <p:cNvPr id="200" name="Google Shape;200;p19"/>
            <p:cNvSpPr/>
            <p:nvPr/>
          </p:nvSpPr>
          <p:spPr>
            <a:xfrm>
              <a:off x="4859551" y="2631368"/>
              <a:ext cx="315000" cy="315000"/>
            </a:xfrm>
            <a:prstGeom prst="ellipse">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01" name="Google Shape;201;p19"/>
            <p:cNvSpPr/>
            <p:nvPr/>
          </p:nvSpPr>
          <p:spPr>
            <a:xfrm>
              <a:off x="4858109" y="2739300"/>
              <a:ext cx="239100" cy="99000"/>
            </a:xfrm>
            <a:prstGeom prst="rightArrow">
              <a:avLst>
                <a:gd fmla="val 32020" name="adj1"/>
                <a:gd fmla="val 66970" name="adj2"/>
              </a:avLst>
            </a:prstGeom>
            <a:solidFill>
              <a:schemeClr val="accent4"/>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br>
                <a:rPr lang="en-US" sz="2800"/>
              </a:br>
              <a:endParaRPr sz="2800"/>
            </a:p>
          </p:txBody>
        </p:sp>
      </p:grpSp>
      <p:grpSp>
        <p:nvGrpSpPr>
          <p:cNvPr id="202" name="Google Shape;202;p19"/>
          <p:cNvGrpSpPr/>
          <p:nvPr/>
        </p:nvGrpSpPr>
        <p:grpSpPr>
          <a:xfrm>
            <a:off x="5415294" y="5818264"/>
            <a:ext cx="576710" cy="759931"/>
            <a:chOff x="3157188" y="909150"/>
            <a:chExt cx="470400" cy="470400"/>
          </a:xfrm>
        </p:grpSpPr>
        <p:sp>
          <p:nvSpPr>
            <p:cNvPr id="203" name="Google Shape;203;p19"/>
            <p:cNvSpPr/>
            <p:nvPr/>
          </p:nvSpPr>
          <p:spPr>
            <a:xfrm>
              <a:off x="3157188" y="909150"/>
              <a:ext cx="470400" cy="470400"/>
            </a:xfrm>
            <a:prstGeom prst="ellipse">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04" name="Google Shape;204;p19"/>
            <p:cNvSpPr/>
            <p:nvPr/>
          </p:nvSpPr>
          <p:spPr>
            <a:xfrm>
              <a:off x="3243138" y="995100"/>
              <a:ext cx="298500" cy="298500"/>
            </a:xfrm>
            <a:prstGeom prst="mathPlus">
              <a:avLst>
                <a:gd fmla="val 9900" name="adj1"/>
              </a:avLst>
            </a:prstGeom>
            <a:solidFill>
              <a:schemeClr val="accent4"/>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
        <p:nvSpPr>
          <p:cNvPr id="205" name="Google Shape;205;p19"/>
          <p:cNvSpPr/>
          <p:nvPr/>
        </p:nvSpPr>
        <p:spPr>
          <a:xfrm>
            <a:off x="1068825" y="525175"/>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3"/>
          </a:solidFill>
          <a:ln>
            <a:noFill/>
          </a:ln>
        </p:spPr>
      </p:sp>
      <p:sp>
        <p:nvSpPr>
          <p:cNvPr id="206" name="Google Shape;206;p19"/>
          <p:cNvSpPr txBox="1"/>
          <p:nvPr/>
        </p:nvSpPr>
        <p:spPr>
          <a:xfrm>
            <a:off x="3485200" y="1110988"/>
            <a:ext cx="11003700" cy="8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200">
                <a:solidFill>
                  <a:schemeClr val="lt1"/>
                </a:solidFill>
                <a:latin typeface="Libre Baskerville"/>
                <a:ea typeface="Libre Baskerville"/>
                <a:cs typeface="Libre Baskerville"/>
                <a:sym typeface="Libre Baskerville"/>
              </a:rPr>
              <a:t>Our Strategy</a:t>
            </a:r>
            <a:endParaRPr sz="5200">
              <a:solidFill>
                <a:schemeClr val="lt1"/>
              </a:solidFill>
              <a:latin typeface="Libre Baskerville"/>
              <a:ea typeface="Libre Baskerville"/>
              <a:cs typeface="Libre Baskerville"/>
              <a:sym typeface="Libre Baskerville"/>
            </a:endParaRPr>
          </a:p>
        </p:txBody>
      </p:sp>
      <p:grpSp>
        <p:nvGrpSpPr>
          <p:cNvPr id="207" name="Google Shape;207;p19"/>
          <p:cNvGrpSpPr/>
          <p:nvPr/>
        </p:nvGrpSpPr>
        <p:grpSpPr>
          <a:xfrm>
            <a:off x="1485184" y="827000"/>
            <a:ext cx="1604305" cy="1397500"/>
            <a:chOff x="0" y="-9525"/>
            <a:chExt cx="812800" cy="708025"/>
          </a:xfrm>
        </p:grpSpPr>
        <p:sp>
          <p:nvSpPr>
            <p:cNvPr id="208" name="Google Shape;208;p19"/>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09" name="Google Shape;209;p19"/>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a:p>
          </p:txBody>
        </p:sp>
      </p:grpSp>
      <p:sp>
        <p:nvSpPr>
          <p:cNvPr id="210" name="Google Shape;210;p19"/>
          <p:cNvSpPr txBox="1"/>
          <p:nvPr/>
        </p:nvSpPr>
        <p:spPr>
          <a:xfrm>
            <a:off x="1919988" y="11333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1</a:t>
            </a:r>
            <a:endParaRPr sz="4000">
              <a:solidFill>
                <a:schemeClr val="lt1"/>
              </a:solidFill>
              <a:latin typeface="Libre Franklin"/>
              <a:ea typeface="Libre Franklin"/>
              <a:cs typeface="Libre Franklin"/>
              <a:sym typeface="Libre Frankli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4" name="Shape 214"/>
        <p:cNvGrpSpPr/>
        <p:nvPr/>
      </p:nvGrpSpPr>
      <p:grpSpPr>
        <a:xfrm>
          <a:off x="0" y="0"/>
          <a:ext cx="0" cy="0"/>
          <a:chOff x="0" y="0"/>
          <a:chExt cx="0" cy="0"/>
        </a:xfrm>
      </p:grpSpPr>
      <p:sp>
        <p:nvSpPr>
          <p:cNvPr id="215" name="Google Shape;215;p20"/>
          <p:cNvSpPr/>
          <p:nvPr/>
        </p:nvSpPr>
        <p:spPr>
          <a:xfrm>
            <a:off x="1068825" y="525175"/>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3"/>
          </a:solidFill>
          <a:ln>
            <a:noFill/>
          </a:ln>
        </p:spPr>
      </p:sp>
      <p:sp>
        <p:nvSpPr>
          <p:cNvPr id="216" name="Google Shape;216;p20"/>
          <p:cNvSpPr txBox="1"/>
          <p:nvPr/>
        </p:nvSpPr>
        <p:spPr>
          <a:xfrm>
            <a:off x="3770475" y="1125538"/>
            <a:ext cx="8526000" cy="80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200">
                <a:solidFill>
                  <a:srgbClr val="FFFFFF"/>
                </a:solidFill>
                <a:latin typeface="Libre Baskerville"/>
                <a:ea typeface="Libre Baskerville"/>
                <a:cs typeface="Libre Baskerville"/>
                <a:sym typeface="Libre Baskerville"/>
              </a:rPr>
              <a:t>The Tools</a:t>
            </a:r>
            <a:endParaRPr sz="5200"/>
          </a:p>
        </p:txBody>
      </p:sp>
      <p:grpSp>
        <p:nvGrpSpPr>
          <p:cNvPr id="217" name="Google Shape;217;p20"/>
          <p:cNvGrpSpPr/>
          <p:nvPr/>
        </p:nvGrpSpPr>
        <p:grpSpPr>
          <a:xfrm>
            <a:off x="1485184" y="827000"/>
            <a:ext cx="1604305" cy="1397500"/>
            <a:chOff x="0" y="-9525"/>
            <a:chExt cx="812800" cy="708025"/>
          </a:xfrm>
        </p:grpSpPr>
        <p:sp>
          <p:nvSpPr>
            <p:cNvPr id="218" name="Google Shape;218;p20"/>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19" name="Google Shape;219;p20"/>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a:p>
          </p:txBody>
        </p:sp>
      </p:grpSp>
      <p:sp>
        <p:nvSpPr>
          <p:cNvPr id="220" name="Google Shape;220;p20"/>
          <p:cNvSpPr txBox="1"/>
          <p:nvPr/>
        </p:nvSpPr>
        <p:spPr>
          <a:xfrm>
            <a:off x="1919988" y="11333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1</a:t>
            </a:r>
            <a:endParaRPr sz="4000">
              <a:solidFill>
                <a:schemeClr val="lt1"/>
              </a:solidFill>
              <a:latin typeface="Libre Franklin"/>
              <a:ea typeface="Libre Franklin"/>
              <a:cs typeface="Libre Franklin"/>
              <a:sym typeface="Libre Franklin"/>
            </a:endParaRPr>
          </a:p>
        </p:txBody>
      </p:sp>
      <p:graphicFrame>
        <p:nvGraphicFramePr>
          <p:cNvPr id="221" name="Google Shape;221;p20"/>
          <p:cNvGraphicFramePr/>
          <p:nvPr/>
        </p:nvGraphicFramePr>
        <p:xfrm>
          <a:off x="1068813" y="2776238"/>
          <a:ext cx="3000000" cy="3000000"/>
        </p:xfrm>
        <a:graphic>
          <a:graphicData uri="http://schemas.openxmlformats.org/drawingml/2006/table">
            <a:tbl>
              <a:tblPr>
                <a:noFill/>
                <a:tableStyleId>{41284EAC-5DF3-40A4-A82B-A15245240826}</a:tableStyleId>
              </a:tblPr>
              <a:tblGrid>
                <a:gridCol w="5562625"/>
                <a:gridCol w="5293850"/>
                <a:gridCol w="5293850"/>
              </a:tblGrid>
              <a:tr h="579225">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Digital Media</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Website</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Videos</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0955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Social Media Campaign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StoryMap</a:t>
                      </a:r>
                      <a:endParaRPr sz="2900">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New Website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Infrastructure Overhaul</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Youtube Docu-Series</a:t>
                      </a:r>
                      <a:endParaRPr sz="29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727825">
                <a:tc>
                  <a:txBody>
                    <a:bodyPr/>
                    <a:lstStyle/>
                    <a:p>
                      <a:pPr indent="-228600" lvl="0" marL="45720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9020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M</a:t>
                      </a:r>
                      <a:r>
                        <a:rPr lang="en-US" sz="2900">
                          <a:solidFill>
                            <a:srgbClr val="595959"/>
                          </a:solidFill>
                          <a:latin typeface="Libre Baskerville"/>
                          <a:ea typeface="Libre Baskerville"/>
                          <a:cs typeface="Libre Baskerville"/>
                          <a:sym typeface="Libre Baskerville"/>
                        </a:rPr>
                        <a:t>odern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Popular</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Convenient</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Maintainable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Accessible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Informative</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Versatile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Large Audience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Entertaining</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Educational</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222" name="Google Shape;222;p20"/>
          <p:cNvSpPr/>
          <p:nvPr/>
        </p:nvSpPr>
        <p:spPr>
          <a:xfrm>
            <a:off x="6545600" y="2526300"/>
            <a:ext cx="11163000" cy="721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6" name="Shape 226"/>
        <p:cNvGrpSpPr/>
        <p:nvPr/>
      </p:nvGrpSpPr>
      <p:grpSpPr>
        <a:xfrm>
          <a:off x="0" y="0"/>
          <a:ext cx="0" cy="0"/>
          <a:chOff x="0" y="0"/>
          <a:chExt cx="0" cy="0"/>
        </a:xfrm>
      </p:grpSpPr>
      <p:sp>
        <p:nvSpPr>
          <p:cNvPr id="227" name="Google Shape;227;p21"/>
          <p:cNvSpPr/>
          <p:nvPr/>
        </p:nvSpPr>
        <p:spPr>
          <a:xfrm>
            <a:off x="1068825" y="525175"/>
            <a:ext cx="16150336" cy="2001116"/>
          </a:xfrm>
          <a:custGeom>
            <a:rect b="b" l="l" r="r" t="t"/>
            <a:pathLst>
              <a:path extrusionOk="0" h="201573" w="812800">
                <a:moveTo>
                  <a:pt x="0" y="0"/>
                </a:moveTo>
                <a:lnTo>
                  <a:pt x="812800" y="0"/>
                </a:lnTo>
                <a:lnTo>
                  <a:pt x="812800" y="201573"/>
                </a:lnTo>
                <a:lnTo>
                  <a:pt x="0" y="201573"/>
                </a:lnTo>
                <a:close/>
              </a:path>
            </a:pathLst>
          </a:custGeom>
          <a:solidFill>
            <a:schemeClr val="accent3"/>
          </a:solidFill>
          <a:ln>
            <a:noFill/>
          </a:ln>
        </p:spPr>
      </p:sp>
      <p:sp>
        <p:nvSpPr>
          <p:cNvPr id="228" name="Google Shape;228;p21"/>
          <p:cNvSpPr txBox="1"/>
          <p:nvPr/>
        </p:nvSpPr>
        <p:spPr>
          <a:xfrm>
            <a:off x="3770475" y="1125538"/>
            <a:ext cx="8526000" cy="80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5200">
                <a:solidFill>
                  <a:srgbClr val="FFFFFF"/>
                </a:solidFill>
                <a:latin typeface="Libre Baskerville"/>
                <a:ea typeface="Libre Baskerville"/>
                <a:cs typeface="Libre Baskerville"/>
                <a:sym typeface="Libre Baskerville"/>
              </a:rPr>
              <a:t>The Tools</a:t>
            </a:r>
            <a:endParaRPr sz="5200"/>
          </a:p>
        </p:txBody>
      </p:sp>
      <p:grpSp>
        <p:nvGrpSpPr>
          <p:cNvPr id="229" name="Google Shape;229;p21"/>
          <p:cNvGrpSpPr/>
          <p:nvPr/>
        </p:nvGrpSpPr>
        <p:grpSpPr>
          <a:xfrm>
            <a:off x="1485184" y="827000"/>
            <a:ext cx="1604305" cy="1397500"/>
            <a:chOff x="0" y="-9525"/>
            <a:chExt cx="812800" cy="708025"/>
          </a:xfrm>
        </p:grpSpPr>
        <p:sp>
          <p:nvSpPr>
            <p:cNvPr id="230" name="Google Shape;230;p21"/>
            <p:cNvSpPr/>
            <p:nvPr/>
          </p:nvSpPr>
          <p:spPr>
            <a:xfrm>
              <a:off x="0" y="0"/>
              <a:ext cx="812800" cy="698500"/>
            </a:xfrm>
            <a:custGeom>
              <a:rect b="b" l="l" r="r" t="t"/>
              <a:pathLst>
                <a:path extrusionOk="0"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cap="flat" cmpd="sng" w="66675">
              <a:solidFill>
                <a:srgbClr val="FFFFFF"/>
              </a:solidFill>
              <a:prstDash val="solid"/>
              <a:round/>
              <a:headEnd len="sm" w="sm" type="none"/>
              <a:tailEnd len="sm" w="sm" type="none"/>
            </a:ln>
          </p:spPr>
        </p:sp>
        <p:sp>
          <p:nvSpPr>
            <p:cNvPr id="231" name="Google Shape;231;p21"/>
            <p:cNvSpPr txBox="1"/>
            <p:nvPr/>
          </p:nvSpPr>
          <p:spPr>
            <a:xfrm>
              <a:off x="114300" y="-9525"/>
              <a:ext cx="5841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a:p>
          </p:txBody>
        </p:sp>
      </p:grpSp>
      <p:sp>
        <p:nvSpPr>
          <p:cNvPr id="232" name="Google Shape;232;p21"/>
          <p:cNvSpPr txBox="1"/>
          <p:nvPr/>
        </p:nvSpPr>
        <p:spPr>
          <a:xfrm>
            <a:off x="1919988" y="1133350"/>
            <a:ext cx="7347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Libre Franklin"/>
                <a:ea typeface="Libre Franklin"/>
                <a:cs typeface="Libre Franklin"/>
                <a:sym typeface="Libre Franklin"/>
              </a:rPr>
              <a:t>1</a:t>
            </a:r>
            <a:endParaRPr sz="4000">
              <a:solidFill>
                <a:schemeClr val="lt1"/>
              </a:solidFill>
              <a:latin typeface="Libre Franklin"/>
              <a:ea typeface="Libre Franklin"/>
              <a:cs typeface="Libre Franklin"/>
              <a:sym typeface="Libre Franklin"/>
            </a:endParaRPr>
          </a:p>
        </p:txBody>
      </p:sp>
      <p:graphicFrame>
        <p:nvGraphicFramePr>
          <p:cNvPr id="233" name="Google Shape;233;p21"/>
          <p:cNvGraphicFramePr/>
          <p:nvPr/>
        </p:nvGraphicFramePr>
        <p:xfrm>
          <a:off x="1068813" y="2776238"/>
          <a:ext cx="3000000" cy="3000000"/>
        </p:xfrm>
        <a:graphic>
          <a:graphicData uri="http://schemas.openxmlformats.org/drawingml/2006/table">
            <a:tbl>
              <a:tblPr>
                <a:noFill/>
                <a:tableStyleId>{41284EAC-5DF3-40A4-A82B-A15245240826}</a:tableStyleId>
              </a:tblPr>
              <a:tblGrid>
                <a:gridCol w="5562625"/>
                <a:gridCol w="5293850"/>
                <a:gridCol w="5293850"/>
              </a:tblGrid>
              <a:tr h="579225">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Digital Media</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Website</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4000">
                          <a:solidFill>
                            <a:schemeClr val="lt1"/>
                          </a:solidFill>
                          <a:latin typeface="Libre Baskerville"/>
                          <a:ea typeface="Libre Baskerville"/>
                          <a:cs typeface="Libre Baskerville"/>
                          <a:sym typeface="Libre Baskerville"/>
                        </a:rPr>
                        <a:t>Videos</a:t>
                      </a:r>
                      <a:endParaRPr sz="4000">
                        <a:solidFill>
                          <a:schemeClr val="lt1"/>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0955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Social Media Campaign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StoryMap</a:t>
                      </a:r>
                      <a:endParaRPr sz="2900">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New Website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Infrastructure Overhaul</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Youtube Docu-Series</a:t>
                      </a:r>
                      <a:endParaRPr sz="2900">
                        <a:solidFill>
                          <a:srgbClr val="595959"/>
                        </a:solidFill>
                        <a:latin typeface="Libre Baskerville"/>
                        <a:ea typeface="Libre Baskerville"/>
                        <a:cs typeface="Libre Baskerville"/>
                        <a:sym typeface="Libre Baskerville"/>
                      </a:endParaRPr>
                    </a:p>
                    <a:p>
                      <a:pPr indent="0" lvl="0" marL="0" rtl="0" algn="l">
                        <a:lnSpc>
                          <a:spcPct val="200000"/>
                        </a:lnSpc>
                        <a:spcBef>
                          <a:spcPts val="0"/>
                        </a:spcBef>
                        <a:spcAft>
                          <a:spcPts val="0"/>
                        </a:spcAft>
                        <a:buNone/>
                      </a:pPr>
                      <a:r>
                        <a:t/>
                      </a:r>
                      <a:endParaRPr sz="30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727825">
                <a:tc>
                  <a:txBody>
                    <a:bodyPr/>
                    <a:lstStyle/>
                    <a:p>
                      <a:pPr indent="-228600" lvl="0" marL="45720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1"/>
                    </a:solidFill>
                  </a:tcPr>
                </a:tc>
                <a:tc>
                  <a:txBody>
                    <a:bodyPr/>
                    <a:lstStyle/>
                    <a:p>
                      <a:pPr indent="0" lvl="0" marL="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6"/>
                    </a:solidFill>
                  </a:tcPr>
                </a:tc>
                <a:tc>
                  <a:txBody>
                    <a:bodyPr/>
                    <a:lstStyle/>
                    <a:p>
                      <a:pPr indent="0" lvl="0" marL="0" rtl="0" algn="ctr">
                        <a:lnSpc>
                          <a:spcPct val="200000"/>
                        </a:lnSpc>
                        <a:spcBef>
                          <a:spcPts val="0"/>
                        </a:spcBef>
                        <a:spcAft>
                          <a:spcPts val="0"/>
                        </a:spcAft>
                        <a:buNone/>
                      </a:pPr>
                      <a:r>
                        <a:rPr lang="en-US" sz="3500">
                          <a:solidFill>
                            <a:schemeClr val="lt1"/>
                          </a:solidFill>
                          <a:latin typeface="Libre Baskerville"/>
                          <a:ea typeface="Libre Baskerville"/>
                          <a:cs typeface="Libre Baskerville"/>
                          <a:sym typeface="Libre Baskerville"/>
                        </a:rPr>
                        <a:t>Why?</a:t>
                      </a:r>
                      <a:endParaRPr sz="3500">
                        <a:solidFill>
                          <a:schemeClr val="lt1"/>
                        </a:solidFill>
                        <a:latin typeface="Libre Baskerville"/>
                        <a:ea typeface="Libre Baskerville"/>
                        <a:cs typeface="Libre Baskerville"/>
                        <a:sym typeface="Libre Baskerville"/>
                      </a:endParaRPr>
                    </a:p>
                  </a:txBody>
                  <a:tcPr marT="91425" marB="91425" marR="91425" marL="91425" anchor="ctr">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accent5"/>
                    </a:solidFill>
                  </a:tcPr>
                </a:tc>
              </a:tr>
              <a:tr h="1990200">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Modern</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Popular</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Convenient</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lt2"/>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Maintainable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Accessible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Informative</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Versatile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Large Audience</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Entertaining</a:t>
                      </a:r>
                      <a:endParaRPr sz="2900">
                        <a:solidFill>
                          <a:srgbClr val="595959"/>
                        </a:solidFill>
                        <a:latin typeface="Libre Baskerville"/>
                        <a:ea typeface="Libre Baskerville"/>
                        <a:cs typeface="Libre Baskerville"/>
                        <a:sym typeface="Libre Baskerville"/>
                      </a:endParaRPr>
                    </a:p>
                    <a:p>
                      <a:pPr indent="-412750" lvl="0" marL="457200" rtl="0" algn="l">
                        <a:lnSpc>
                          <a:spcPct val="200000"/>
                        </a:lnSpc>
                        <a:spcBef>
                          <a:spcPts val="0"/>
                        </a:spcBef>
                        <a:spcAft>
                          <a:spcPts val="0"/>
                        </a:spcAft>
                        <a:buClr>
                          <a:srgbClr val="595959"/>
                        </a:buClr>
                        <a:buSzPts val="2900"/>
                        <a:buFont typeface="Libre Baskerville"/>
                        <a:buChar char="●"/>
                      </a:pPr>
                      <a:r>
                        <a:rPr lang="en-US" sz="2900">
                          <a:solidFill>
                            <a:srgbClr val="595959"/>
                          </a:solidFill>
                          <a:latin typeface="Libre Baskerville"/>
                          <a:ea typeface="Libre Baskerville"/>
                          <a:cs typeface="Libre Baskerville"/>
                          <a:sym typeface="Libre Baskerville"/>
                        </a:rPr>
                        <a:t>Educational</a:t>
                      </a:r>
                      <a:endParaRPr sz="2900">
                        <a:solidFill>
                          <a:srgbClr val="595959"/>
                        </a:solidFill>
                        <a:latin typeface="Libre Baskerville"/>
                        <a:ea typeface="Libre Baskerville"/>
                        <a:cs typeface="Libre Baskerville"/>
                        <a:sym typeface="Libre Baskerville"/>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234" name="Google Shape;234;p21"/>
          <p:cNvSpPr/>
          <p:nvPr/>
        </p:nvSpPr>
        <p:spPr>
          <a:xfrm>
            <a:off x="11925300" y="2526300"/>
            <a:ext cx="5783400" cy="721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DE8D0"/>
      </a:lt2>
      <a:accent1>
        <a:srgbClr val="17BEBB"/>
      </a:accent1>
      <a:accent2>
        <a:srgbClr val="FF8C84"/>
      </a:accent2>
      <a:accent3>
        <a:srgbClr val="9BBB59"/>
      </a:accent3>
      <a:accent4>
        <a:srgbClr val="8064A2"/>
      </a:accent4>
      <a:accent5>
        <a:srgbClr val="4BACC6"/>
      </a:accent5>
      <a:accent6>
        <a:srgbClr val="F79646"/>
      </a:accent6>
      <a:hlink>
        <a:srgbClr val="00A86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