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5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</p:sldIdLst>
  <p:sldSz cy="5143500" cx="9144000"/>
  <p:notesSz cx="6858000" cy="9144000"/>
  <p:embeddedFontLst>
    <p:embeddedFont>
      <p:font typeface="Bodoni Moda"/>
      <p:regular r:id="rId44"/>
      <p:bold r:id="rId45"/>
      <p:italic r:id="rId46"/>
      <p:boldItalic r:id="rId47"/>
    </p:embeddedFont>
    <p:embeddedFont>
      <p:font typeface="Bodoni Moda Medium"/>
      <p:regular r:id="rId48"/>
      <p:bold r:id="rId49"/>
      <p:italic r:id="rId50"/>
      <p:boldItalic r:id="rId51"/>
    </p:embeddedFont>
    <p:embeddedFont>
      <p:font typeface="Frank Ruhl Libre"/>
      <p:regular r:id="rId52"/>
      <p:bold r:id="rId53"/>
    </p:embeddedFont>
    <p:embeddedFont>
      <p:font typeface="Frank Ruhl Libre SemiBold"/>
      <p:regular r:id="rId54"/>
      <p:bold r:id="rId55"/>
    </p:embeddedFont>
    <p:embeddedFont>
      <p:font typeface="Bodoni Moda ExtraBold"/>
      <p:bold r:id="rId56"/>
      <p:boldItalic r:id="rId5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font" Target="fonts/BodoniModa-regular.fntdata"/><Relationship Id="rId43" Type="http://schemas.openxmlformats.org/officeDocument/2006/relationships/slide" Target="slides/slide38.xml"/><Relationship Id="rId46" Type="http://schemas.openxmlformats.org/officeDocument/2006/relationships/font" Target="fonts/BodoniModa-italic.fntdata"/><Relationship Id="rId45" Type="http://schemas.openxmlformats.org/officeDocument/2006/relationships/font" Target="fonts/BodoniModa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BodoniModaMedium-regular.fntdata"/><Relationship Id="rId47" Type="http://schemas.openxmlformats.org/officeDocument/2006/relationships/font" Target="fonts/BodoniModa-boldItalic.fntdata"/><Relationship Id="rId49" Type="http://schemas.openxmlformats.org/officeDocument/2006/relationships/font" Target="fonts/BodoniModaMedium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BodoniModaMedium-boldItalic.fntdata"/><Relationship Id="rId50" Type="http://schemas.openxmlformats.org/officeDocument/2006/relationships/font" Target="fonts/BodoniModaMedium-italic.fntdata"/><Relationship Id="rId53" Type="http://schemas.openxmlformats.org/officeDocument/2006/relationships/font" Target="fonts/FrankRuhlLibre-bold.fntdata"/><Relationship Id="rId52" Type="http://schemas.openxmlformats.org/officeDocument/2006/relationships/font" Target="fonts/FrankRuhlLibre-regular.fntdata"/><Relationship Id="rId11" Type="http://schemas.openxmlformats.org/officeDocument/2006/relationships/slide" Target="slides/slide6.xml"/><Relationship Id="rId55" Type="http://schemas.openxmlformats.org/officeDocument/2006/relationships/font" Target="fonts/FrankRuhlLibreSemiBold-bold.fntdata"/><Relationship Id="rId10" Type="http://schemas.openxmlformats.org/officeDocument/2006/relationships/slide" Target="slides/slide5.xml"/><Relationship Id="rId54" Type="http://schemas.openxmlformats.org/officeDocument/2006/relationships/font" Target="fonts/FrankRuhlLibreSemiBold-regular.fntdata"/><Relationship Id="rId13" Type="http://schemas.openxmlformats.org/officeDocument/2006/relationships/slide" Target="slides/slide8.xml"/><Relationship Id="rId57" Type="http://schemas.openxmlformats.org/officeDocument/2006/relationships/font" Target="fonts/BodoniModaExtraBold-boldItalic.fntdata"/><Relationship Id="rId12" Type="http://schemas.openxmlformats.org/officeDocument/2006/relationships/slide" Target="slides/slide7.xml"/><Relationship Id="rId56" Type="http://schemas.openxmlformats.org/officeDocument/2006/relationships/font" Target="fonts/BodoniModaExtraBold-bold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cd72e7188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1" name="Google Shape;211;g2cd72e7188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Benjy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2cf370e6970_1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2cf370e6970_1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Brett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cf370e6970_1_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2cf370e6970_1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Brett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2ce6c6ca93f_1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2ce6c6ca93f_1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Brett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2cf370e6970_1_1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2cf370e6970_1_1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Brian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2cf370e6970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2cf370e6970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Brian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2c8c09cc8c0_0_2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2c8c09cc8c0_0_2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Brian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2cd78011e12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2" name="Google Shape;352;g2cd78011e12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Brian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2cf370e6970_1_2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2cf370e6970_1_2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Brett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2cf370e6970_1_2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2cf370e6970_1_2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Brett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2d02fc4cfb5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2d02fc4cfb5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cd72e71884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3" name="Google Shape;223;g2cd72e71884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Benjy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2c8baedc956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2c8baedc956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Brett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2c9144ff111_4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2c9144ff111_4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Brett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2cd78011e12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7" name="Google Shape;417;g2cd78011e12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Jake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2cf370e6970_1_2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2cf370e6970_1_2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Benjy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2cf370e6970_1_2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2cf370e6970_1_2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Benjy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2c8bc344aa0_1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2c8bc344aa0_1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Benjy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2d02fc4cfb5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2d02fc4cfb5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Benjy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2d02fc4cfb5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2d02fc4cfb5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Benjy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2ce41b58362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2ce41b58362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Benjy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2cd78011e12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7" name="Google Shape;497;g2cd78011e12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Benjy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2d073e7644d_2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0" name="Google Shape;230;g2d073e7644d_2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Benjy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2d02fc4cfb5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6" name="Google Shape;506;g2d02fc4cfb5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Benjy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2cf370e6970_1_1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2cf370e6970_1_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Jake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2cf370e6970_1_1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4" name="Google Shape;524;g2cf370e6970_1_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Jake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2cf370e6970_2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4" name="Google Shape;534;g2cf370e6970_2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Brett</a:t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2cf370e6970_2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2" name="Google Shape;552;g2cf370e6970_2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Jake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2cf370e6970_2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" name="Google Shape;560;g2cf370e6970_2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Jake</a:t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2d073e7644d_4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5" name="Google Shape;565;g2d073e7644d_4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2ce6c6ca93f_3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g2ce6c6ca93f_3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Brett</a:t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2cd72e71884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2" name="Google Shape;582;g2cd72e71884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cd72e71884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7" name="Google Shape;237;g2cd72e71884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Brian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cf370e6970_1_3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2cf370e6970_1_3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Brian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ce41b58362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2ce41b58362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Brian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2cf370e6970_3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2cf370e6970_3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Brian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cf370e6970_1_2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2cf370e6970_1_2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Brett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2cf370e6970_1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2cf370e6970_1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Brett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Font typeface="Bodoni Moda ExtraBold"/>
              <a:buChar char="●"/>
              <a:defRPr sz="5200">
                <a:latin typeface="Bodoni Moda ExtraBold"/>
                <a:ea typeface="Bodoni Moda ExtraBold"/>
                <a:cs typeface="Bodoni Moda ExtraBold"/>
                <a:sym typeface="Bodoni Moda Extra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9pPr>
          </a:lstStyle>
          <a:p/>
        </p:txBody>
      </p:sp>
      <p:sp>
        <p:nvSpPr>
          <p:cNvPr id="10" name="Google Shape;10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1" name="Google Shape;11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0" y="-31550"/>
            <a:ext cx="9144000" cy="405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Google Shape;13;p2"/>
          <p:cNvSpPr txBox="1"/>
          <p:nvPr>
            <p:ph idx="2" type="title"/>
          </p:nvPr>
        </p:nvSpPr>
        <p:spPr>
          <a:xfrm>
            <a:off x="329050" y="77932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800"/>
              <a:buFont typeface="Bodoni Moda ExtraBold"/>
              <a:buNone/>
              <a:defRPr sz="6800">
                <a:solidFill>
                  <a:schemeClr val="dk1"/>
                </a:solidFill>
                <a:latin typeface="Bodoni Moda ExtraBold"/>
                <a:ea typeface="Bodoni Moda ExtraBold"/>
                <a:cs typeface="Bodoni Moda ExtraBold"/>
                <a:sym typeface="Bodoni Moda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/>
          <p:nvPr/>
        </p:nvSpPr>
        <p:spPr>
          <a:xfrm>
            <a:off x="0" y="3654850"/>
            <a:ext cx="3047700" cy="363600"/>
          </a:xfrm>
          <a:prstGeom prst="rect">
            <a:avLst/>
          </a:prstGeom>
          <a:solidFill>
            <a:srgbClr val="63847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3048142" y="3654850"/>
            <a:ext cx="3047700" cy="3636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6096284" y="3654850"/>
            <a:ext cx="3047700" cy="363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" name="Google Shape;17;p2"/>
          <p:cNvSpPr txBox="1"/>
          <p:nvPr>
            <p:ph idx="3" type="subTitle"/>
          </p:nvPr>
        </p:nvSpPr>
        <p:spPr>
          <a:xfrm>
            <a:off x="147200" y="4264225"/>
            <a:ext cx="8520600" cy="7926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Bodoni Moda"/>
              <a:buNone/>
              <a:defRPr b="1" sz="3200">
                <a:solidFill>
                  <a:schemeClr val="accent6"/>
                </a:solidFill>
                <a:latin typeface="Bodoni Moda"/>
                <a:ea typeface="Bodoni Moda"/>
                <a:cs typeface="Bodoni Moda"/>
                <a:sym typeface="Bodoni Mo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3 2">
  <p:cSld name="CUSTOM_2_2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1"/>
          <p:cNvSpPr/>
          <p:nvPr/>
        </p:nvSpPr>
        <p:spPr>
          <a:xfrm>
            <a:off x="527850" y="253800"/>
            <a:ext cx="8088300" cy="4635900"/>
          </a:xfrm>
          <a:prstGeom prst="roundRect">
            <a:avLst>
              <a:gd fmla="val 16667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ank Ruhl Libre SemiBold"/>
              <a:ea typeface="Frank Ruhl Libre SemiBold"/>
              <a:cs typeface="Frank Ruhl Libre SemiBold"/>
              <a:sym typeface="Frank Ruhl Libre SemiBold"/>
            </a:endParaRPr>
          </a:p>
        </p:txBody>
      </p:sp>
      <p:sp>
        <p:nvSpPr>
          <p:cNvPr id="90" name="Google Shape;90;p11"/>
          <p:cNvSpPr/>
          <p:nvPr/>
        </p:nvSpPr>
        <p:spPr>
          <a:xfrm>
            <a:off x="1322250" y="660450"/>
            <a:ext cx="6499500" cy="38226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ank Ruhl Libre SemiBold"/>
              <a:ea typeface="Frank Ruhl Libre SemiBold"/>
              <a:cs typeface="Frank Ruhl Libre SemiBold"/>
              <a:sym typeface="Frank Ruhl Libre SemiBold"/>
            </a:endParaRPr>
          </a:p>
        </p:txBody>
      </p:sp>
      <p:sp>
        <p:nvSpPr>
          <p:cNvPr id="91" name="Google Shape;91;p11"/>
          <p:cNvSpPr txBox="1"/>
          <p:nvPr>
            <p:ph type="title"/>
          </p:nvPr>
        </p:nvSpPr>
        <p:spPr>
          <a:xfrm>
            <a:off x="1718850" y="865950"/>
            <a:ext cx="5706300" cy="341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00"/>
              <a:buFont typeface="Bodoni Moda ExtraBold"/>
              <a:buNone/>
              <a:defRPr sz="5800">
                <a:solidFill>
                  <a:schemeClr val="lt1"/>
                </a:solidFill>
                <a:latin typeface="Bodoni Moda ExtraBold"/>
                <a:ea typeface="Bodoni Moda ExtraBold"/>
                <a:cs typeface="Bodoni Moda ExtraBold"/>
                <a:sym typeface="Bodoni Moda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3 2 1">
  <p:cSld name="CUSTOM_2_2_1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2"/>
          <p:cNvSpPr/>
          <p:nvPr/>
        </p:nvSpPr>
        <p:spPr>
          <a:xfrm>
            <a:off x="1532700" y="229550"/>
            <a:ext cx="6078600" cy="2167800"/>
          </a:xfrm>
          <a:prstGeom prst="roundRect">
            <a:avLst>
              <a:gd fmla="val 16667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ank Ruhl Libre SemiBold"/>
              <a:ea typeface="Frank Ruhl Libre SemiBold"/>
              <a:cs typeface="Frank Ruhl Libre SemiBold"/>
              <a:sym typeface="Frank Ruhl Libre SemiBold"/>
            </a:endParaRPr>
          </a:p>
        </p:txBody>
      </p:sp>
      <p:sp>
        <p:nvSpPr>
          <p:cNvPr id="94" name="Google Shape;94;p12"/>
          <p:cNvSpPr/>
          <p:nvPr/>
        </p:nvSpPr>
        <p:spPr>
          <a:xfrm>
            <a:off x="225300" y="2631175"/>
            <a:ext cx="8682300" cy="22848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ank Ruhl Libre SemiBold"/>
              <a:ea typeface="Frank Ruhl Libre SemiBold"/>
              <a:cs typeface="Frank Ruhl Libre SemiBold"/>
              <a:sym typeface="Frank Ruhl Libre SemiBold"/>
            </a:endParaRPr>
          </a:p>
        </p:txBody>
      </p:sp>
      <p:sp>
        <p:nvSpPr>
          <p:cNvPr id="95" name="Google Shape;95;p12"/>
          <p:cNvSpPr/>
          <p:nvPr/>
        </p:nvSpPr>
        <p:spPr>
          <a:xfrm>
            <a:off x="1829975" y="346450"/>
            <a:ext cx="5494200" cy="19341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ank Ruhl Libre SemiBold"/>
              <a:ea typeface="Frank Ruhl Libre SemiBold"/>
              <a:cs typeface="Frank Ruhl Libre SemiBold"/>
              <a:sym typeface="Frank Ruhl Libre SemiBold"/>
            </a:endParaRPr>
          </a:p>
        </p:txBody>
      </p:sp>
      <p:sp>
        <p:nvSpPr>
          <p:cNvPr id="96" name="Google Shape;96;p12"/>
          <p:cNvSpPr/>
          <p:nvPr/>
        </p:nvSpPr>
        <p:spPr>
          <a:xfrm>
            <a:off x="342175" y="2748025"/>
            <a:ext cx="3770100" cy="20511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ank Ruhl Libre SemiBold"/>
              <a:ea typeface="Frank Ruhl Libre SemiBold"/>
              <a:cs typeface="Frank Ruhl Libre SemiBold"/>
              <a:sym typeface="Frank Ruhl Libre SemiBold"/>
            </a:endParaRPr>
          </a:p>
        </p:txBody>
      </p:sp>
      <p:sp>
        <p:nvSpPr>
          <p:cNvPr id="97" name="Google Shape;97;p12"/>
          <p:cNvSpPr/>
          <p:nvPr/>
        </p:nvSpPr>
        <p:spPr>
          <a:xfrm>
            <a:off x="5031725" y="2748025"/>
            <a:ext cx="3770100" cy="20511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ank Ruhl Libre SemiBold"/>
              <a:ea typeface="Frank Ruhl Libre SemiBold"/>
              <a:cs typeface="Frank Ruhl Libre SemiBold"/>
              <a:sym typeface="Frank Ruhl Libre SemiBold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3 2 1 1">
  <p:cSld name="CUSTOM_2_2_1_1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3"/>
          <p:cNvSpPr/>
          <p:nvPr/>
        </p:nvSpPr>
        <p:spPr>
          <a:xfrm>
            <a:off x="1532700" y="240175"/>
            <a:ext cx="6078600" cy="4675800"/>
          </a:xfrm>
          <a:prstGeom prst="roundRect">
            <a:avLst>
              <a:gd fmla="val 16667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ank Ruhl Libre SemiBold"/>
              <a:ea typeface="Frank Ruhl Libre SemiBold"/>
              <a:cs typeface="Frank Ruhl Libre SemiBold"/>
              <a:sym typeface="Frank Ruhl Libre SemiBold"/>
            </a:endParaRPr>
          </a:p>
        </p:txBody>
      </p:sp>
      <p:sp>
        <p:nvSpPr>
          <p:cNvPr id="100" name="Google Shape;100;p13"/>
          <p:cNvSpPr/>
          <p:nvPr/>
        </p:nvSpPr>
        <p:spPr>
          <a:xfrm>
            <a:off x="1829975" y="346450"/>
            <a:ext cx="5494200" cy="44526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ank Ruhl Libre SemiBold"/>
              <a:ea typeface="Frank Ruhl Libre SemiBold"/>
              <a:cs typeface="Frank Ruhl Libre SemiBold"/>
              <a:sym typeface="Frank Ruhl Libre SemiBold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3 2 1 2">
  <p:cSld name="CUSTOM_2_2_1_2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4"/>
          <p:cNvSpPr/>
          <p:nvPr/>
        </p:nvSpPr>
        <p:spPr>
          <a:xfrm>
            <a:off x="1532700" y="229550"/>
            <a:ext cx="6078600" cy="2167800"/>
          </a:xfrm>
          <a:prstGeom prst="roundRect">
            <a:avLst>
              <a:gd fmla="val 16667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ank Ruhl Libre SemiBold"/>
              <a:ea typeface="Frank Ruhl Libre SemiBold"/>
              <a:cs typeface="Frank Ruhl Libre SemiBold"/>
              <a:sym typeface="Frank Ruhl Libre SemiBold"/>
            </a:endParaRPr>
          </a:p>
        </p:txBody>
      </p:sp>
      <p:sp>
        <p:nvSpPr>
          <p:cNvPr id="103" name="Google Shape;103;p14"/>
          <p:cNvSpPr/>
          <p:nvPr/>
        </p:nvSpPr>
        <p:spPr>
          <a:xfrm>
            <a:off x="225300" y="2631175"/>
            <a:ext cx="8682300" cy="22848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ank Ruhl Libre SemiBold"/>
              <a:ea typeface="Frank Ruhl Libre SemiBold"/>
              <a:cs typeface="Frank Ruhl Libre SemiBold"/>
              <a:sym typeface="Frank Ruhl Libre SemiBold"/>
            </a:endParaRPr>
          </a:p>
        </p:txBody>
      </p:sp>
      <p:sp>
        <p:nvSpPr>
          <p:cNvPr id="104" name="Google Shape;104;p14"/>
          <p:cNvSpPr/>
          <p:nvPr/>
        </p:nvSpPr>
        <p:spPr>
          <a:xfrm>
            <a:off x="1829975" y="346450"/>
            <a:ext cx="5494200" cy="19341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ank Ruhl Libre SemiBold"/>
              <a:ea typeface="Frank Ruhl Libre SemiBold"/>
              <a:cs typeface="Frank Ruhl Libre SemiBold"/>
              <a:sym typeface="Frank Ruhl Libre SemiBold"/>
            </a:endParaRPr>
          </a:p>
        </p:txBody>
      </p:sp>
      <p:sp>
        <p:nvSpPr>
          <p:cNvPr id="105" name="Google Shape;105;p14"/>
          <p:cNvSpPr/>
          <p:nvPr/>
        </p:nvSpPr>
        <p:spPr>
          <a:xfrm>
            <a:off x="342175" y="2748025"/>
            <a:ext cx="2614200" cy="20511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ank Ruhl Libre SemiBold"/>
              <a:ea typeface="Frank Ruhl Libre SemiBold"/>
              <a:cs typeface="Frank Ruhl Libre SemiBold"/>
              <a:sym typeface="Frank Ruhl Libre SemiBold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3 2 1 3">
  <p:cSld name="CUSTOM_2_2_1_3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5"/>
          <p:cNvSpPr/>
          <p:nvPr/>
        </p:nvSpPr>
        <p:spPr>
          <a:xfrm>
            <a:off x="1532700" y="229550"/>
            <a:ext cx="6078600" cy="2167800"/>
          </a:xfrm>
          <a:prstGeom prst="roundRect">
            <a:avLst>
              <a:gd fmla="val 16667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ank Ruhl Libre SemiBold"/>
              <a:ea typeface="Frank Ruhl Libre SemiBold"/>
              <a:cs typeface="Frank Ruhl Libre SemiBold"/>
              <a:sym typeface="Frank Ruhl Libre SemiBold"/>
            </a:endParaRPr>
          </a:p>
        </p:txBody>
      </p:sp>
      <p:sp>
        <p:nvSpPr>
          <p:cNvPr id="108" name="Google Shape;108;p15"/>
          <p:cNvSpPr/>
          <p:nvPr/>
        </p:nvSpPr>
        <p:spPr>
          <a:xfrm>
            <a:off x="225300" y="2631175"/>
            <a:ext cx="8682300" cy="22848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ank Ruhl Libre SemiBold"/>
              <a:ea typeface="Frank Ruhl Libre SemiBold"/>
              <a:cs typeface="Frank Ruhl Libre SemiBold"/>
              <a:sym typeface="Frank Ruhl Libre SemiBold"/>
            </a:endParaRPr>
          </a:p>
        </p:txBody>
      </p:sp>
      <p:sp>
        <p:nvSpPr>
          <p:cNvPr id="109" name="Google Shape;109;p15"/>
          <p:cNvSpPr/>
          <p:nvPr/>
        </p:nvSpPr>
        <p:spPr>
          <a:xfrm>
            <a:off x="1829975" y="346450"/>
            <a:ext cx="5494200" cy="19341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ank Ruhl Libre SemiBold"/>
              <a:ea typeface="Frank Ruhl Libre SemiBold"/>
              <a:cs typeface="Frank Ruhl Libre SemiBold"/>
              <a:sym typeface="Frank Ruhl Libre SemiBold"/>
            </a:endParaRPr>
          </a:p>
        </p:txBody>
      </p:sp>
      <p:sp>
        <p:nvSpPr>
          <p:cNvPr id="110" name="Google Shape;110;p15"/>
          <p:cNvSpPr/>
          <p:nvPr/>
        </p:nvSpPr>
        <p:spPr>
          <a:xfrm>
            <a:off x="342175" y="2748025"/>
            <a:ext cx="2614200" cy="20511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ank Ruhl Libre SemiBold"/>
              <a:ea typeface="Frank Ruhl Libre SemiBold"/>
              <a:cs typeface="Frank Ruhl Libre SemiBold"/>
              <a:sym typeface="Frank Ruhl Libre SemiBold"/>
            </a:endParaRPr>
          </a:p>
        </p:txBody>
      </p:sp>
      <p:sp>
        <p:nvSpPr>
          <p:cNvPr id="111" name="Google Shape;111;p15"/>
          <p:cNvSpPr/>
          <p:nvPr/>
        </p:nvSpPr>
        <p:spPr>
          <a:xfrm>
            <a:off x="3264900" y="2748025"/>
            <a:ext cx="2614200" cy="20511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ank Ruhl Libre SemiBold"/>
              <a:ea typeface="Frank Ruhl Libre SemiBold"/>
              <a:cs typeface="Frank Ruhl Libre SemiBold"/>
              <a:sym typeface="Frank Ruhl Libre SemiBold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3 1">
  <p:cSld name="CUSTOM_2_1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6"/>
          <p:cNvSpPr/>
          <p:nvPr/>
        </p:nvSpPr>
        <p:spPr>
          <a:xfrm>
            <a:off x="-1049875" y="-2913925"/>
            <a:ext cx="11183100" cy="111831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ank Ruhl Libre SemiBold"/>
              <a:ea typeface="Frank Ruhl Libre SemiBold"/>
              <a:cs typeface="Frank Ruhl Libre SemiBold"/>
              <a:sym typeface="Frank Ruhl Libre SemiBold"/>
            </a:endParaRPr>
          </a:p>
        </p:txBody>
      </p:sp>
      <p:sp>
        <p:nvSpPr>
          <p:cNvPr id="114" name="Google Shape;114;p16"/>
          <p:cNvSpPr/>
          <p:nvPr/>
        </p:nvSpPr>
        <p:spPr>
          <a:xfrm>
            <a:off x="1090288" y="-994363"/>
            <a:ext cx="6902100" cy="6902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ank Ruhl Libre SemiBold"/>
              <a:ea typeface="Frank Ruhl Libre SemiBold"/>
              <a:cs typeface="Frank Ruhl Libre SemiBold"/>
              <a:sym typeface="Frank Ruhl Libre SemiBold"/>
            </a:endParaRPr>
          </a:p>
        </p:txBody>
      </p:sp>
      <p:sp>
        <p:nvSpPr>
          <p:cNvPr id="115" name="Google Shape;115;p16"/>
          <p:cNvSpPr/>
          <p:nvPr/>
        </p:nvSpPr>
        <p:spPr>
          <a:xfrm>
            <a:off x="2412660" y="328009"/>
            <a:ext cx="4257600" cy="42576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ank Ruhl Libre SemiBold"/>
              <a:ea typeface="Frank Ruhl Libre SemiBold"/>
              <a:cs typeface="Frank Ruhl Libre SemiBold"/>
              <a:sym typeface="Frank Ruhl Libre SemiBold"/>
            </a:endParaRPr>
          </a:p>
        </p:txBody>
      </p:sp>
      <p:sp>
        <p:nvSpPr>
          <p:cNvPr id="116" name="Google Shape;116;p16"/>
          <p:cNvSpPr txBox="1"/>
          <p:nvPr>
            <p:ph type="title"/>
          </p:nvPr>
        </p:nvSpPr>
        <p:spPr>
          <a:xfrm>
            <a:off x="1688525" y="839925"/>
            <a:ext cx="5706300" cy="341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00"/>
              <a:buFont typeface="Bodoni Moda ExtraBold"/>
              <a:buNone/>
              <a:defRPr sz="5800">
                <a:solidFill>
                  <a:schemeClr val="lt1"/>
                </a:solidFill>
                <a:latin typeface="Bodoni Moda ExtraBold"/>
                <a:ea typeface="Bodoni Moda ExtraBold"/>
                <a:cs typeface="Bodoni Moda ExtraBold"/>
                <a:sym typeface="Bodoni Moda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7"/>
          <p:cNvSpPr txBox="1"/>
          <p:nvPr>
            <p:ph type="title"/>
          </p:nvPr>
        </p:nvSpPr>
        <p:spPr>
          <a:xfrm>
            <a:off x="623400" y="2252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9" name="Google Shape;119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20" name="Google Shape;120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21" name="Google Shape;121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2" name="Google Shape;122;p17"/>
          <p:cNvSpPr/>
          <p:nvPr/>
        </p:nvSpPr>
        <p:spPr>
          <a:xfrm>
            <a:off x="6570750" y="4987525"/>
            <a:ext cx="2450400" cy="69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ank Ruhl Libre SemiBold"/>
              <a:ea typeface="Frank Ruhl Libre SemiBold"/>
              <a:cs typeface="Frank Ruhl Libre SemiBold"/>
              <a:sym typeface="Frank Ruhl Libre SemiBold"/>
            </a:endParaRPr>
          </a:p>
        </p:txBody>
      </p:sp>
      <p:sp>
        <p:nvSpPr>
          <p:cNvPr id="123" name="Google Shape;123;p17"/>
          <p:cNvSpPr/>
          <p:nvPr/>
        </p:nvSpPr>
        <p:spPr>
          <a:xfrm>
            <a:off x="115500" y="161375"/>
            <a:ext cx="8905500" cy="700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17"/>
          <p:cNvSpPr/>
          <p:nvPr/>
        </p:nvSpPr>
        <p:spPr>
          <a:xfrm>
            <a:off x="115475" y="161375"/>
            <a:ext cx="146100" cy="700500"/>
          </a:xfrm>
          <a:prstGeom prst="rect">
            <a:avLst/>
          </a:prstGeom>
          <a:solidFill>
            <a:srgbClr val="63847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17"/>
          <p:cNvSpPr/>
          <p:nvPr/>
        </p:nvSpPr>
        <p:spPr>
          <a:xfrm>
            <a:off x="261732" y="161375"/>
            <a:ext cx="146100" cy="700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17"/>
          <p:cNvSpPr/>
          <p:nvPr/>
        </p:nvSpPr>
        <p:spPr>
          <a:xfrm>
            <a:off x="407974" y="161375"/>
            <a:ext cx="146100" cy="700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17"/>
          <p:cNvSpPr txBox="1"/>
          <p:nvPr>
            <p:ph idx="3" type="title"/>
          </p:nvPr>
        </p:nvSpPr>
        <p:spPr>
          <a:xfrm>
            <a:off x="623400" y="2252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odoni Moda"/>
              <a:buNone/>
              <a:defRPr b="1" sz="2800">
                <a:solidFill>
                  <a:schemeClr val="dk1"/>
                </a:solidFill>
                <a:latin typeface="Bodoni Moda"/>
                <a:ea typeface="Bodoni Moda"/>
                <a:cs typeface="Bodoni Moda"/>
                <a:sym typeface="Bodoni Mo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8"/>
          <p:cNvSpPr txBox="1"/>
          <p:nvPr>
            <p:ph type="title"/>
          </p:nvPr>
        </p:nvSpPr>
        <p:spPr>
          <a:xfrm>
            <a:off x="623400" y="2252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0" name="Google Shape;130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1" name="Google Shape;131;p18"/>
          <p:cNvSpPr/>
          <p:nvPr/>
        </p:nvSpPr>
        <p:spPr>
          <a:xfrm>
            <a:off x="6570750" y="4987525"/>
            <a:ext cx="2450400" cy="69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ank Ruhl Libre SemiBold"/>
              <a:ea typeface="Frank Ruhl Libre SemiBold"/>
              <a:cs typeface="Frank Ruhl Libre SemiBold"/>
              <a:sym typeface="Frank Ruhl Libre SemiBold"/>
            </a:endParaRPr>
          </a:p>
        </p:txBody>
      </p:sp>
      <p:sp>
        <p:nvSpPr>
          <p:cNvPr id="132" name="Google Shape;132;p18"/>
          <p:cNvSpPr/>
          <p:nvPr/>
        </p:nvSpPr>
        <p:spPr>
          <a:xfrm>
            <a:off x="115500" y="161375"/>
            <a:ext cx="8905500" cy="700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18"/>
          <p:cNvSpPr/>
          <p:nvPr/>
        </p:nvSpPr>
        <p:spPr>
          <a:xfrm>
            <a:off x="115475" y="161375"/>
            <a:ext cx="146100" cy="700500"/>
          </a:xfrm>
          <a:prstGeom prst="rect">
            <a:avLst/>
          </a:prstGeom>
          <a:solidFill>
            <a:srgbClr val="63847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18"/>
          <p:cNvSpPr/>
          <p:nvPr/>
        </p:nvSpPr>
        <p:spPr>
          <a:xfrm>
            <a:off x="261732" y="161375"/>
            <a:ext cx="146100" cy="700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18"/>
          <p:cNvSpPr/>
          <p:nvPr/>
        </p:nvSpPr>
        <p:spPr>
          <a:xfrm>
            <a:off x="407974" y="161375"/>
            <a:ext cx="146100" cy="700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18"/>
          <p:cNvSpPr txBox="1"/>
          <p:nvPr>
            <p:ph idx="2" type="title"/>
          </p:nvPr>
        </p:nvSpPr>
        <p:spPr>
          <a:xfrm>
            <a:off x="623400" y="2252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odoni Moda"/>
              <a:buNone/>
              <a:defRPr b="1" sz="2800">
                <a:solidFill>
                  <a:schemeClr val="dk1"/>
                </a:solidFill>
                <a:latin typeface="Bodoni Moda"/>
                <a:ea typeface="Bodoni Moda"/>
                <a:cs typeface="Bodoni Moda"/>
                <a:sym typeface="Bodoni Mo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/>
        </p:txBody>
      </p:sp>
      <p:sp>
        <p:nvSpPr>
          <p:cNvPr id="139" name="Google Shape;139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40" name="Google Shape;140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1" name="Google Shape;141;p19"/>
          <p:cNvSpPr/>
          <p:nvPr/>
        </p:nvSpPr>
        <p:spPr>
          <a:xfrm>
            <a:off x="6570750" y="4987525"/>
            <a:ext cx="2450400" cy="69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ank Ruhl Libre SemiBold"/>
              <a:ea typeface="Frank Ruhl Libre SemiBold"/>
              <a:cs typeface="Frank Ruhl Libre SemiBold"/>
              <a:sym typeface="Frank Ruhl Libre SemiBold"/>
            </a:endParaRPr>
          </a:p>
        </p:txBody>
      </p:sp>
      <p:sp>
        <p:nvSpPr>
          <p:cNvPr id="142" name="Google Shape;142;p19"/>
          <p:cNvSpPr/>
          <p:nvPr/>
        </p:nvSpPr>
        <p:spPr>
          <a:xfrm>
            <a:off x="115500" y="161375"/>
            <a:ext cx="8905500" cy="700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19"/>
          <p:cNvSpPr/>
          <p:nvPr/>
        </p:nvSpPr>
        <p:spPr>
          <a:xfrm>
            <a:off x="115475" y="161375"/>
            <a:ext cx="146100" cy="700500"/>
          </a:xfrm>
          <a:prstGeom prst="rect">
            <a:avLst/>
          </a:prstGeom>
          <a:solidFill>
            <a:srgbClr val="63847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19"/>
          <p:cNvSpPr/>
          <p:nvPr/>
        </p:nvSpPr>
        <p:spPr>
          <a:xfrm>
            <a:off x="261732" y="161375"/>
            <a:ext cx="146100" cy="700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19"/>
          <p:cNvSpPr/>
          <p:nvPr/>
        </p:nvSpPr>
        <p:spPr>
          <a:xfrm>
            <a:off x="407974" y="161375"/>
            <a:ext cx="146100" cy="700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19"/>
          <p:cNvSpPr txBox="1"/>
          <p:nvPr>
            <p:ph idx="2" type="title"/>
          </p:nvPr>
        </p:nvSpPr>
        <p:spPr>
          <a:xfrm>
            <a:off x="623400" y="2252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odoni Moda"/>
              <a:buNone/>
              <a:defRPr b="1" sz="2800">
                <a:solidFill>
                  <a:schemeClr val="dk1"/>
                </a:solidFill>
                <a:latin typeface="Bodoni Moda"/>
                <a:ea typeface="Bodoni Moda"/>
                <a:cs typeface="Bodoni Moda"/>
                <a:sym typeface="Bodoni Mo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Char char="●"/>
              <a:defRPr sz="48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Char char="○"/>
              <a:defRPr sz="48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Char char="■"/>
              <a:defRPr sz="48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Char char="●"/>
              <a:defRPr sz="48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Char char="○"/>
              <a:defRPr sz="48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Char char="■"/>
              <a:defRPr sz="48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Char char="●"/>
              <a:defRPr sz="48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Char char="○"/>
              <a:defRPr sz="48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Char char="■"/>
              <a:defRPr sz="48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49" name="Google Shape;149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0" name="Google Shape;150;p20"/>
          <p:cNvSpPr/>
          <p:nvPr/>
        </p:nvSpPr>
        <p:spPr>
          <a:xfrm>
            <a:off x="6570750" y="4987525"/>
            <a:ext cx="2450400" cy="69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ank Ruhl Libre SemiBold"/>
              <a:ea typeface="Frank Ruhl Libre SemiBold"/>
              <a:cs typeface="Frank Ruhl Libre SemiBold"/>
              <a:sym typeface="Frank Ruhl Libre SemiBold"/>
            </a:endParaRPr>
          </a:p>
        </p:txBody>
      </p:sp>
      <p:sp>
        <p:nvSpPr>
          <p:cNvPr id="151" name="Google Shape;151;p20"/>
          <p:cNvSpPr/>
          <p:nvPr/>
        </p:nvSpPr>
        <p:spPr>
          <a:xfrm>
            <a:off x="115500" y="161375"/>
            <a:ext cx="8905500" cy="700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20"/>
          <p:cNvSpPr/>
          <p:nvPr/>
        </p:nvSpPr>
        <p:spPr>
          <a:xfrm>
            <a:off x="115475" y="161375"/>
            <a:ext cx="146100" cy="700500"/>
          </a:xfrm>
          <a:prstGeom prst="rect">
            <a:avLst/>
          </a:prstGeom>
          <a:solidFill>
            <a:srgbClr val="63847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20"/>
          <p:cNvSpPr/>
          <p:nvPr/>
        </p:nvSpPr>
        <p:spPr>
          <a:xfrm>
            <a:off x="261732" y="161375"/>
            <a:ext cx="146100" cy="700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20"/>
          <p:cNvSpPr/>
          <p:nvPr/>
        </p:nvSpPr>
        <p:spPr>
          <a:xfrm>
            <a:off x="407974" y="161375"/>
            <a:ext cx="146100" cy="700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20"/>
          <p:cNvSpPr txBox="1"/>
          <p:nvPr>
            <p:ph idx="2" type="title"/>
          </p:nvPr>
        </p:nvSpPr>
        <p:spPr>
          <a:xfrm>
            <a:off x="623400" y="2252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odoni Moda"/>
              <a:buNone/>
              <a:defRPr b="1" sz="2800">
                <a:solidFill>
                  <a:schemeClr val="dk1"/>
                </a:solidFill>
                <a:latin typeface="Bodoni Moda"/>
                <a:ea typeface="Bodoni Moda"/>
                <a:cs typeface="Bodoni Moda"/>
                <a:sym typeface="Bodoni Mo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_3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Font typeface="Bodoni Moda ExtraBold"/>
              <a:buChar char="●"/>
              <a:defRPr sz="5200">
                <a:latin typeface="Bodoni Moda ExtraBold"/>
                <a:ea typeface="Bodoni Moda ExtraBold"/>
                <a:cs typeface="Bodoni Moda ExtraBold"/>
                <a:sym typeface="Bodoni Moda Extra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9pPr>
          </a:lstStyle>
          <a:p/>
        </p:txBody>
      </p:sp>
      <p:sp>
        <p:nvSpPr>
          <p:cNvPr id="20" name="Google Shape;20;p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1" name="Google Shape;21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" name="Google Shape;22;p3"/>
          <p:cNvSpPr/>
          <p:nvPr/>
        </p:nvSpPr>
        <p:spPr>
          <a:xfrm>
            <a:off x="78775" y="533325"/>
            <a:ext cx="8927400" cy="4129800"/>
          </a:xfrm>
          <a:prstGeom prst="rect">
            <a:avLst/>
          </a:prstGeom>
          <a:solidFill>
            <a:schemeClr val="accent2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" name="Google Shape;23;p3"/>
          <p:cNvSpPr txBox="1"/>
          <p:nvPr>
            <p:ph idx="2" type="title"/>
          </p:nvPr>
        </p:nvSpPr>
        <p:spPr>
          <a:xfrm>
            <a:off x="282175" y="1376800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800"/>
              <a:buFont typeface="Bodoni Moda ExtraBold"/>
              <a:buNone/>
              <a:defRPr sz="6800">
                <a:solidFill>
                  <a:schemeClr val="dk1"/>
                </a:solidFill>
                <a:latin typeface="Bodoni Moda ExtraBold"/>
                <a:ea typeface="Bodoni Moda ExtraBold"/>
                <a:cs typeface="Bodoni Moda ExtraBold"/>
                <a:sym typeface="Bodoni Moda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24" name="Google Shape;24;p3"/>
          <p:cNvGrpSpPr/>
          <p:nvPr/>
        </p:nvGrpSpPr>
        <p:grpSpPr>
          <a:xfrm>
            <a:off x="78784" y="4761025"/>
            <a:ext cx="8943162" cy="198000"/>
            <a:chOff x="216587" y="4761025"/>
            <a:chExt cx="8745513" cy="198000"/>
          </a:xfrm>
        </p:grpSpPr>
        <p:sp>
          <p:nvSpPr>
            <p:cNvPr id="25" name="Google Shape;25;p3"/>
            <p:cNvSpPr/>
            <p:nvPr/>
          </p:nvSpPr>
          <p:spPr>
            <a:xfrm>
              <a:off x="216587" y="4761025"/>
              <a:ext cx="2914800" cy="198000"/>
            </a:xfrm>
            <a:prstGeom prst="rect">
              <a:avLst/>
            </a:prstGeom>
            <a:solidFill>
              <a:srgbClr val="63847B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3131944" y="4761025"/>
              <a:ext cx="2914800" cy="198000"/>
            </a:xfrm>
            <a:prstGeom prst="rect">
              <a:avLst/>
            </a:prstGeom>
            <a:solidFill>
              <a:schemeClr val="accen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>
              <a:off x="6047300" y="4761025"/>
              <a:ext cx="2914800" cy="1980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" name="Google Shape;28;p3"/>
          <p:cNvSpPr txBox="1"/>
          <p:nvPr>
            <p:ph idx="3" type="sldNum"/>
          </p:nvPr>
        </p:nvSpPr>
        <p:spPr>
          <a:xfrm>
            <a:off x="8425583" y="1397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9" name="Google Shape;29;p3"/>
          <p:cNvGrpSpPr/>
          <p:nvPr/>
        </p:nvGrpSpPr>
        <p:grpSpPr>
          <a:xfrm>
            <a:off x="78775" y="237525"/>
            <a:ext cx="8927420" cy="198000"/>
            <a:chOff x="169712" y="237525"/>
            <a:chExt cx="8745513" cy="198000"/>
          </a:xfrm>
        </p:grpSpPr>
        <p:sp>
          <p:nvSpPr>
            <p:cNvPr id="30" name="Google Shape;30;p3"/>
            <p:cNvSpPr/>
            <p:nvPr/>
          </p:nvSpPr>
          <p:spPr>
            <a:xfrm>
              <a:off x="169712" y="237525"/>
              <a:ext cx="2914800" cy="198000"/>
            </a:xfrm>
            <a:prstGeom prst="rect">
              <a:avLst/>
            </a:prstGeom>
            <a:solidFill>
              <a:srgbClr val="63847B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>
              <a:off x="3085069" y="237525"/>
              <a:ext cx="2914800" cy="198000"/>
            </a:xfrm>
            <a:prstGeom prst="rect">
              <a:avLst/>
            </a:prstGeom>
            <a:solidFill>
              <a:schemeClr val="accen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6000425" y="237525"/>
              <a:ext cx="2914800" cy="1980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9pPr>
          </a:lstStyle>
          <a:p/>
        </p:txBody>
      </p:sp>
      <p:sp>
        <p:nvSpPr>
          <p:cNvPr id="159" name="Google Shape;159;p2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60" name="Google Shape;160;p2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68300" lvl="0" marL="4572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161" name="Google Shape;161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</a:lstStyle>
          <a:p/>
        </p:txBody>
      </p:sp>
      <p:sp>
        <p:nvSpPr>
          <p:cNvPr id="164" name="Google Shape;164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5" name="Google Shape;165;p22"/>
          <p:cNvSpPr/>
          <p:nvPr/>
        </p:nvSpPr>
        <p:spPr>
          <a:xfrm>
            <a:off x="6570750" y="4987525"/>
            <a:ext cx="2450400" cy="69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ank Ruhl Libre SemiBold"/>
              <a:ea typeface="Frank Ruhl Libre SemiBold"/>
              <a:cs typeface="Frank Ruhl Libre SemiBold"/>
              <a:sym typeface="Frank Ruhl Libre SemiBold"/>
            </a:endParaRPr>
          </a:p>
        </p:txBody>
      </p:sp>
      <p:sp>
        <p:nvSpPr>
          <p:cNvPr id="166" name="Google Shape;166;p22"/>
          <p:cNvSpPr/>
          <p:nvPr/>
        </p:nvSpPr>
        <p:spPr>
          <a:xfrm>
            <a:off x="115500" y="161375"/>
            <a:ext cx="8905500" cy="700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22"/>
          <p:cNvSpPr/>
          <p:nvPr/>
        </p:nvSpPr>
        <p:spPr>
          <a:xfrm>
            <a:off x="115475" y="161375"/>
            <a:ext cx="146100" cy="700500"/>
          </a:xfrm>
          <a:prstGeom prst="rect">
            <a:avLst/>
          </a:prstGeom>
          <a:solidFill>
            <a:srgbClr val="63847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22"/>
          <p:cNvSpPr/>
          <p:nvPr/>
        </p:nvSpPr>
        <p:spPr>
          <a:xfrm>
            <a:off x="261732" y="161375"/>
            <a:ext cx="146100" cy="700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22"/>
          <p:cNvSpPr/>
          <p:nvPr/>
        </p:nvSpPr>
        <p:spPr>
          <a:xfrm>
            <a:off x="407974" y="161375"/>
            <a:ext cx="146100" cy="700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22"/>
          <p:cNvSpPr txBox="1"/>
          <p:nvPr>
            <p:ph type="title"/>
          </p:nvPr>
        </p:nvSpPr>
        <p:spPr>
          <a:xfrm>
            <a:off x="623400" y="2252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odoni Moda"/>
              <a:buNone/>
              <a:defRPr b="1" sz="2800">
                <a:solidFill>
                  <a:schemeClr val="dk1"/>
                </a:solidFill>
                <a:latin typeface="Bodoni Moda"/>
                <a:ea typeface="Bodoni Moda"/>
                <a:cs typeface="Bodoni Moda"/>
                <a:sym typeface="Bodoni Mo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3"/>
          <p:cNvSpPr txBox="1"/>
          <p:nvPr>
            <p:ph hasCustomPrompt="1" type="title"/>
          </p:nvPr>
        </p:nvSpPr>
        <p:spPr>
          <a:xfrm>
            <a:off x="554075" y="1123450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9pPr>
          </a:lstStyle>
          <a:p>
            <a:r>
              <a:t>xx%</a:t>
            </a:r>
          </a:p>
        </p:txBody>
      </p:sp>
      <p:sp>
        <p:nvSpPr>
          <p:cNvPr id="173" name="Google Shape;173;p23"/>
          <p:cNvSpPr txBox="1"/>
          <p:nvPr>
            <p:ph idx="1" type="body"/>
          </p:nvPr>
        </p:nvSpPr>
        <p:spPr>
          <a:xfrm>
            <a:off x="307950" y="356787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68300" lvl="0" marL="457200" rtl="0" algn="ctr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1pPr>
            <a:lvl2pPr indent="-342900" lvl="1" marL="914400" rtl="0" algn="ctr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indent="-342900" lvl="2" marL="1371600" rtl="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 algn="ctr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 algn="ctr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174" name="Google Shape;174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5" name="Google Shape;175;p23"/>
          <p:cNvSpPr/>
          <p:nvPr/>
        </p:nvSpPr>
        <p:spPr>
          <a:xfrm>
            <a:off x="6570750" y="4987525"/>
            <a:ext cx="2450400" cy="69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ank Ruhl Libre SemiBold"/>
              <a:ea typeface="Frank Ruhl Libre SemiBold"/>
              <a:cs typeface="Frank Ruhl Libre SemiBold"/>
              <a:sym typeface="Frank Ruhl Libre SemiBold"/>
            </a:endParaRPr>
          </a:p>
        </p:txBody>
      </p:sp>
      <p:sp>
        <p:nvSpPr>
          <p:cNvPr id="176" name="Google Shape;176;p23"/>
          <p:cNvSpPr/>
          <p:nvPr/>
        </p:nvSpPr>
        <p:spPr>
          <a:xfrm>
            <a:off x="115500" y="161375"/>
            <a:ext cx="8905500" cy="700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23"/>
          <p:cNvSpPr/>
          <p:nvPr/>
        </p:nvSpPr>
        <p:spPr>
          <a:xfrm>
            <a:off x="115475" y="161375"/>
            <a:ext cx="146100" cy="700500"/>
          </a:xfrm>
          <a:prstGeom prst="rect">
            <a:avLst/>
          </a:prstGeom>
          <a:solidFill>
            <a:srgbClr val="63847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23"/>
          <p:cNvSpPr/>
          <p:nvPr/>
        </p:nvSpPr>
        <p:spPr>
          <a:xfrm>
            <a:off x="261732" y="161375"/>
            <a:ext cx="146100" cy="700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23"/>
          <p:cNvSpPr/>
          <p:nvPr/>
        </p:nvSpPr>
        <p:spPr>
          <a:xfrm>
            <a:off x="407974" y="161375"/>
            <a:ext cx="146100" cy="700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23"/>
          <p:cNvSpPr txBox="1"/>
          <p:nvPr>
            <p:ph idx="2" type="title"/>
          </p:nvPr>
        </p:nvSpPr>
        <p:spPr>
          <a:xfrm>
            <a:off x="623400" y="2252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odoni Moda"/>
              <a:buNone/>
              <a:defRPr b="1" sz="2800">
                <a:solidFill>
                  <a:schemeClr val="dk1"/>
                </a:solidFill>
                <a:latin typeface="Bodoni Moda"/>
                <a:ea typeface="Bodoni Moda"/>
                <a:cs typeface="Bodoni Moda"/>
                <a:sym typeface="Bodoni Mo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3" name="Google Shape;183;p24"/>
          <p:cNvSpPr/>
          <p:nvPr/>
        </p:nvSpPr>
        <p:spPr>
          <a:xfrm>
            <a:off x="6570750" y="4987525"/>
            <a:ext cx="2450400" cy="69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ank Ruhl Libre SemiBold"/>
              <a:ea typeface="Frank Ruhl Libre SemiBold"/>
              <a:cs typeface="Frank Ruhl Libre SemiBold"/>
              <a:sym typeface="Frank Ruhl Libre SemiBold"/>
            </a:endParaRPr>
          </a:p>
        </p:txBody>
      </p:sp>
      <p:sp>
        <p:nvSpPr>
          <p:cNvPr id="184" name="Google Shape;184;p24"/>
          <p:cNvSpPr/>
          <p:nvPr/>
        </p:nvSpPr>
        <p:spPr>
          <a:xfrm>
            <a:off x="115500" y="161375"/>
            <a:ext cx="8905500" cy="700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24"/>
          <p:cNvSpPr/>
          <p:nvPr/>
        </p:nvSpPr>
        <p:spPr>
          <a:xfrm>
            <a:off x="115475" y="161375"/>
            <a:ext cx="146100" cy="700500"/>
          </a:xfrm>
          <a:prstGeom prst="rect">
            <a:avLst/>
          </a:prstGeom>
          <a:solidFill>
            <a:srgbClr val="63847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24"/>
          <p:cNvSpPr/>
          <p:nvPr/>
        </p:nvSpPr>
        <p:spPr>
          <a:xfrm>
            <a:off x="261732" y="161375"/>
            <a:ext cx="146100" cy="700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24"/>
          <p:cNvSpPr/>
          <p:nvPr/>
        </p:nvSpPr>
        <p:spPr>
          <a:xfrm>
            <a:off x="407974" y="161375"/>
            <a:ext cx="146100" cy="700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24"/>
          <p:cNvSpPr txBox="1"/>
          <p:nvPr>
            <p:ph type="title"/>
          </p:nvPr>
        </p:nvSpPr>
        <p:spPr>
          <a:xfrm>
            <a:off x="623400" y="2252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odoni Moda"/>
              <a:buNone/>
              <a:defRPr b="1" sz="2800">
                <a:solidFill>
                  <a:schemeClr val="dk1"/>
                </a:solidFill>
                <a:latin typeface="Bodoni Moda"/>
                <a:ea typeface="Bodoni Moda"/>
                <a:cs typeface="Bodoni Moda"/>
                <a:sym typeface="Bodoni Mo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">
  <p:cSld name="TITLE_2"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9pPr>
          </a:lstStyle>
          <a:p/>
        </p:txBody>
      </p:sp>
      <p:sp>
        <p:nvSpPr>
          <p:cNvPr id="191" name="Google Shape;191;p2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92" name="Google Shape;192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 2">
  <p:cSld name="CUSTOM_1_2">
    <p:bg>
      <p:bgPr>
        <a:solidFill>
          <a:schemeClr val="lt1"/>
        </a:solidFill>
      </p:bgPr>
    </p:bg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6"/>
          <p:cNvSpPr/>
          <p:nvPr/>
        </p:nvSpPr>
        <p:spPr>
          <a:xfrm>
            <a:off x="0" y="0"/>
            <a:ext cx="1843500" cy="5143500"/>
          </a:xfrm>
          <a:prstGeom prst="rect">
            <a:avLst/>
          </a:prstGeom>
          <a:solidFill>
            <a:srgbClr val="63847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26"/>
          <p:cNvSpPr/>
          <p:nvPr/>
        </p:nvSpPr>
        <p:spPr>
          <a:xfrm>
            <a:off x="1844911" y="0"/>
            <a:ext cx="18435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26"/>
          <p:cNvSpPr/>
          <p:nvPr/>
        </p:nvSpPr>
        <p:spPr>
          <a:xfrm>
            <a:off x="3689616" y="0"/>
            <a:ext cx="18435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26"/>
          <p:cNvSpPr/>
          <p:nvPr/>
        </p:nvSpPr>
        <p:spPr>
          <a:xfrm>
            <a:off x="814050" y="130900"/>
            <a:ext cx="3905100" cy="1159200"/>
          </a:xfrm>
          <a:prstGeom prst="rect">
            <a:avLst/>
          </a:prstGeom>
          <a:solidFill>
            <a:schemeClr val="accent2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Frank Ruhl Libre SemiBold"/>
              <a:ea typeface="Frank Ruhl Libre SemiBold"/>
              <a:cs typeface="Frank Ruhl Libre SemiBold"/>
              <a:sym typeface="Frank Ruhl Libre SemiBold"/>
            </a:endParaRPr>
          </a:p>
        </p:txBody>
      </p:sp>
      <p:sp>
        <p:nvSpPr>
          <p:cNvPr id="198" name="Google Shape;198;p26"/>
          <p:cNvSpPr/>
          <p:nvPr/>
        </p:nvSpPr>
        <p:spPr>
          <a:xfrm>
            <a:off x="0" y="1437400"/>
            <a:ext cx="5533200" cy="3706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Frank Ruhl Libre SemiBold"/>
              <a:ea typeface="Frank Ruhl Libre SemiBold"/>
              <a:cs typeface="Frank Ruhl Libre SemiBold"/>
              <a:sym typeface="Frank Ruhl Libre SemiBold"/>
            </a:endParaRPr>
          </a:p>
        </p:txBody>
      </p:sp>
      <p:sp>
        <p:nvSpPr>
          <p:cNvPr id="199" name="Google Shape;199;p26"/>
          <p:cNvSpPr txBox="1"/>
          <p:nvPr>
            <p:ph idx="1" type="body"/>
          </p:nvPr>
        </p:nvSpPr>
        <p:spPr>
          <a:xfrm>
            <a:off x="0" y="1437400"/>
            <a:ext cx="5533200" cy="37062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  <a:defRPr>
                <a:solidFill>
                  <a:schemeClr val="dk1"/>
                </a:solidFill>
              </a:defRPr>
            </a:lvl1pPr>
            <a:lvl2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>
                <a:solidFill>
                  <a:schemeClr val="dk1"/>
                </a:solidFill>
              </a:defRPr>
            </a:lvl2pPr>
            <a:lvl3pPr indent="-3429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>
                <a:solidFill>
                  <a:schemeClr val="dk1"/>
                </a:solidFill>
              </a:defRPr>
            </a:lvl3pPr>
            <a:lvl4pPr indent="-3429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4pPr>
            <a:lvl5pPr indent="-3429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>
                <a:solidFill>
                  <a:schemeClr val="dk1"/>
                </a:solidFill>
              </a:defRPr>
            </a:lvl5pPr>
            <a:lvl6pPr indent="-3429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>
                <a:solidFill>
                  <a:schemeClr val="dk1"/>
                </a:solidFill>
              </a:defRPr>
            </a:lvl6pPr>
            <a:lvl7pPr indent="-3429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7pPr>
            <a:lvl8pPr indent="-3429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>
                <a:solidFill>
                  <a:schemeClr val="dk1"/>
                </a:solidFill>
              </a:defRPr>
            </a:lvl8pPr>
            <a:lvl9pPr indent="-3429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00" name="Google Shape;200;p26"/>
          <p:cNvSpPr txBox="1"/>
          <p:nvPr>
            <p:ph idx="2" type="subTitle"/>
          </p:nvPr>
        </p:nvSpPr>
        <p:spPr>
          <a:xfrm>
            <a:off x="814050" y="130900"/>
            <a:ext cx="3905100" cy="1159200"/>
          </a:xfrm>
          <a:prstGeom prst="rect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>
                <a:solidFill>
                  <a:schemeClr val="lt1"/>
                </a:solidFill>
              </a:defRPr>
            </a:lvl1pPr>
            <a:lvl2pPr lvl="1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1 1">
  <p:cSld name="TITLE_AND_BODY_1_1"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3" name="Google Shape;203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1pPr>
            <a:lvl2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indent="-3429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204" name="Google Shape;204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1 2">
  <p:cSld name="TITLE_AND_BODY_1_2"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7" name="Google Shape;207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1pPr>
            <a:lvl2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indent="-3429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208" name="Google Shape;208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5" name="Google Shape;35;p4"/>
          <p:cNvSpPr/>
          <p:nvPr/>
        </p:nvSpPr>
        <p:spPr>
          <a:xfrm>
            <a:off x="6687625" y="0"/>
            <a:ext cx="818400" cy="5143500"/>
          </a:xfrm>
          <a:prstGeom prst="rect">
            <a:avLst/>
          </a:prstGeom>
          <a:solidFill>
            <a:srgbClr val="63847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" name="Google Shape;36;p4"/>
          <p:cNvSpPr/>
          <p:nvPr/>
        </p:nvSpPr>
        <p:spPr>
          <a:xfrm>
            <a:off x="7506656" y="0"/>
            <a:ext cx="8184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4"/>
          <p:cNvSpPr/>
          <p:nvPr/>
        </p:nvSpPr>
        <p:spPr>
          <a:xfrm>
            <a:off x="8325596" y="0"/>
            <a:ext cx="8184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4"/>
          <p:cNvSpPr txBox="1"/>
          <p:nvPr>
            <p:ph type="title"/>
          </p:nvPr>
        </p:nvSpPr>
        <p:spPr>
          <a:xfrm>
            <a:off x="796650" y="943800"/>
            <a:ext cx="4987500" cy="325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Bodoni Moda"/>
              <a:buNone/>
              <a:defRPr b="1" sz="6000">
                <a:solidFill>
                  <a:schemeClr val="dk2"/>
                </a:solidFill>
                <a:latin typeface="Bodoni Moda"/>
                <a:ea typeface="Bodoni Moda"/>
                <a:cs typeface="Bodoni Moda"/>
                <a:sym typeface="Bodoni Mod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5"/>
          <p:cNvSpPr/>
          <p:nvPr/>
        </p:nvSpPr>
        <p:spPr>
          <a:xfrm>
            <a:off x="0" y="0"/>
            <a:ext cx="818400" cy="5143500"/>
          </a:xfrm>
          <a:prstGeom prst="rect">
            <a:avLst/>
          </a:prstGeom>
          <a:solidFill>
            <a:srgbClr val="63847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p5"/>
          <p:cNvSpPr/>
          <p:nvPr/>
        </p:nvSpPr>
        <p:spPr>
          <a:xfrm>
            <a:off x="819031" y="0"/>
            <a:ext cx="8184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" name="Google Shape;42;p5"/>
          <p:cNvSpPr/>
          <p:nvPr/>
        </p:nvSpPr>
        <p:spPr>
          <a:xfrm>
            <a:off x="1637971" y="0"/>
            <a:ext cx="8184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" name="Google Shape;43;p5"/>
          <p:cNvSpPr txBox="1"/>
          <p:nvPr>
            <p:ph type="title"/>
          </p:nvPr>
        </p:nvSpPr>
        <p:spPr>
          <a:xfrm>
            <a:off x="3411700" y="943800"/>
            <a:ext cx="4987500" cy="325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Bodoni Moda"/>
              <a:buNone/>
              <a:defRPr b="1" sz="6000">
                <a:solidFill>
                  <a:schemeClr val="dk2"/>
                </a:solidFill>
                <a:latin typeface="Bodoni Moda"/>
                <a:ea typeface="Bodoni Moda"/>
                <a:cs typeface="Bodoni Moda"/>
                <a:sym typeface="Bodoni Mod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6"/>
          <p:cNvSpPr txBox="1"/>
          <p:nvPr>
            <p:ph type="title"/>
          </p:nvPr>
        </p:nvSpPr>
        <p:spPr>
          <a:xfrm>
            <a:off x="623400" y="2252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6" name="Google Shape;46;p6"/>
          <p:cNvSpPr txBox="1"/>
          <p:nvPr>
            <p:ph idx="1" type="body"/>
          </p:nvPr>
        </p:nvSpPr>
        <p:spPr>
          <a:xfrm>
            <a:off x="12985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68300" lvl="0" marL="4572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47" name="Google Shape;4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8" name="Google Shape;48;p6"/>
          <p:cNvSpPr/>
          <p:nvPr/>
        </p:nvSpPr>
        <p:spPr>
          <a:xfrm>
            <a:off x="6570750" y="4987525"/>
            <a:ext cx="2450400" cy="69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ank Ruhl Libre SemiBold"/>
              <a:ea typeface="Frank Ruhl Libre SemiBold"/>
              <a:cs typeface="Frank Ruhl Libre SemiBold"/>
              <a:sym typeface="Frank Ruhl Libre SemiBold"/>
            </a:endParaRPr>
          </a:p>
        </p:txBody>
      </p:sp>
      <p:sp>
        <p:nvSpPr>
          <p:cNvPr id="49" name="Google Shape;49;p6"/>
          <p:cNvSpPr/>
          <p:nvPr/>
        </p:nvSpPr>
        <p:spPr>
          <a:xfrm>
            <a:off x="115500" y="161375"/>
            <a:ext cx="8905500" cy="700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" name="Google Shape;50;p6"/>
          <p:cNvSpPr/>
          <p:nvPr/>
        </p:nvSpPr>
        <p:spPr>
          <a:xfrm>
            <a:off x="115475" y="161375"/>
            <a:ext cx="146100" cy="700500"/>
          </a:xfrm>
          <a:prstGeom prst="rect">
            <a:avLst/>
          </a:prstGeom>
          <a:solidFill>
            <a:srgbClr val="63847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Google Shape;51;p6"/>
          <p:cNvSpPr/>
          <p:nvPr/>
        </p:nvSpPr>
        <p:spPr>
          <a:xfrm>
            <a:off x="261732" y="161375"/>
            <a:ext cx="146100" cy="700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6"/>
          <p:cNvSpPr/>
          <p:nvPr/>
        </p:nvSpPr>
        <p:spPr>
          <a:xfrm>
            <a:off x="407974" y="161375"/>
            <a:ext cx="146100" cy="700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6"/>
          <p:cNvSpPr txBox="1"/>
          <p:nvPr>
            <p:ph idx="2" type="title"/>
          </p:nvPr>
        </p:nvSpPr>
        <p:spPr>
          <a:xfrm>
            <a:off x="623400" y="2252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odoni Moda"/>
              <a:buNone/>
              <a:defRPr b="1" sz="2800">
                <a:solidFill>
                  <a:schemeClr val="dk1"/>
                </a:solidFill>
                <a:latin typeface="Bodoni Moda"/>
                <a:ea typeface="Bodoni Moda"/>
                <a:cs typeface="Bodoni Moda"/>
                <a:sym typeface="Bodoni Mo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1">
  <p:cSld name="TITLE_AND_BODY_1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7"/>
          <p:cNvSpPr txBox="1"/>
          <p:nvPr>
            <p:ph type="title"/>
          </p:nvPr>
        </p:nvSpPr>
        <p:spPr>
          <a:xfrm>
            <a:off x="623400" y="2252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6" name="Google Shape;56;p7"/>
          <p:cNvSpPr txBox="1"/>
          <p:nvPr>
            <p:ph idx="1" type="body"/>
          </p:nvPr>
        </p:nvSpPr>
        <p:spPr>
          <a:xfrm>
            <a:off x="12985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68300" lvl="0" marL="4572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57" name="Google Shape;57;p7"/>
          <p:cNvSpPr txBox="1"/>
          <p:nvPr>
            <p:ph idx="12" type="sldNum"/>
          </p:nvPr>
        </p:nvSpPr>
        <p:spPr>
          <a:xfrm>
            <a:off x="8472308" y="472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8" name="Google Shape;58;p7"/>
          <p:cNvSpPr/>
          <p:nvPr/>
        </p:nvSpPr>
        <p:spPr>
          <a:xfrm>
            <a:off x="115500" y="161375"/>
            <a:ext cx="8905500" cy="700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7"/>
          <p:cNvSpPr/>
          <p:nvPr/>
        </p:nvSpPr>
        <p:spPr>
          <a:xfrm>
            <a:off x="115475" y="161375"/>
            <a:ext cx="146100" cy="700500"/>
          </a:xfrm>
          <a:prstGeom prst="rect">
            <a:avLst/>
          </a:prstGeom>
          <a:solidFill>
            <a:srgbClr val="63847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7"/>
          <p:cNvSpPr/>
          <p:nvPr/>
        </p:nvSpPr>
        <p:spPr>
          <a:xfrm>
            <a:off x="261732" y="161375"/>
            <a:ext cx="146100" cy="700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7"/>
          <p:cNvSpPr/>
          <p:nvPr/>
        </p:nvSpPr>
        <p:spPr>
          <a:xfrm>
            <a:off x="407974" y="161375"/>
            <a:ext cx="146100" cy="700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7"/>
          <p:cNvSpPr txBox="1"/>
          <p:nvPr>
            <p:ph idx="2" type="title"/>
          </p:nvPr>
        </p:nvSpPr>
        <p:spPr>
          <a:xfrm>
            <a:off x="623400" y="2252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odoni Moda"/>
              <a:buNone/>
              <a:defRPr b="1" sz="2800">
                <a:solidFill>
                  <a:schemeClr val="dk1"/>
                </a:solidFill>
                <a:latin typeface="Bodoni Moda"/>
                <a:ea typeface="Bodoni Moda"/>
                <a:cs typeface="Bodoni Moda"/>
                <a:sym typeface="Bodoni Mo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">
  <p:cSld name="CUSTOM_1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8"/>
          <p:cNvSpPr/>
          <p:nvPr/>
        </p:nvSpPr>
        <p:spPr>
          <a:xfrm>
            <a:off x="-2" y="0"/>
            <a:ext cx="1107900" cy="5143500"/>
          </a:xfrm>
          <a:prstGeom prst="rect">
            <a:avLst/>
          </a:prstGeom>
          <a:solidFill>
            <a:srgbClr val="63847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p8"/>
          <p:cNvSpPr/>
          <p:nvPr/>
        </p:nvSpPr>
        <p:spPr>
          <a:xfrm>
            <a:off x="1108704" y="0"/>
            <a:ext cx="11079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8"/>
          <p:cNvSpPr/>
          <p:nvPr/>
        </p:nvSpPr>
        <p:spPr>
          <a:xfrm>
            <a:off x="2217287" y="0"/>
            <a:ext cx="11079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8"/>
          <p:cNvSpPr/>
          <p:nvPr/>
        </p:nvSpPr>
        <p:spPr>
          <a:xfrm>
            <a:off x="50" y="1626900"/>
            <a:ext cx="3325200" cy="1889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ank Ruhl Libre SemiBold"/>
              <a:ea typeface="Frank Ruhl Libre SemiBold"/>
              <a:cs typeface="Frank Ruhl Libre SemiBold"/>
              <a:sym typeface="Frank Ruhl Libre SemiBold"/>
            </a:endParaRPr>
          </a:p>
        </p:txBody>
      </p:sp>
      <p:sp>
        <p:nvSpPr>
          <p:cNvPr id="68" name="Google Shape;68;p8"/>
          <p:cNvSpPr txBox="1"/>
          <p:nvPr>
            <p:ph idx="1" type="subTitle"/>
          </p:nvPr>
        </p:nvSpPr>
        <p:spPr>
          <a:xfrm>
            <a:off x="78050" y="1796700"/>
            <a:ext cx="3169200" cy="1550100"/>
          </a:xfrm>
          <a:prstGeom prst="rect">
            <a:avLst/>
          </a:prstGeom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69" name="Google Shape;69;p8"/>
          <p:cNvSpPr/>
          <p:nvPr/>
        </p:nvSpPr>
        <p:spPr>
          <a:xfrm>
            <a:off x="3507675" y="130900"/>
            <a:ext cx="5515800" cy="4883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ank Ruhl Libre SemiBold"/>
              <a:ea typeface="Frank Ruhl Libre SemiBold"/>
              <a:cs typeface="Frank Ruhl Libre SemiBold"/>
              <a:sym typeface="Frank Ruhl Libre SemiBold"/>
            </a:endParaRPr>
          </a:p>
        </p:txBody>
      </p:sp>
      <p:sp>
        <p:nvSpPr>
          <p:cNvPr id="70" name="Google Shape;70;p8"/>
          <p:cNvSpPr txBox="1"/>
          <p:nvPr>
            <p:ph idx="2" type="body"/>
          </p:nvPr>
        </p:nvSpPr>
        <p:spPr>
          <a:xfrm>
            <a:off x="3524950" y="147200"/>
            <a:ext cx="5515800" cy="486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683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  <a:defRPr>
                <a:solidFill>
                  <a:schemeClr val="dk1"/>
                </a:solidFill>
              </a:defRPr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>
                <a:solidFill>
                  <a:schemeClr val="dk1"/>
                </a:solidFill>
              </a:defRPr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>
                <a:solidFill>
                  <a:schemeClr val="dk1"/>
                </a:solidFill>
              </a:defRPr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>
                <a:solidFill>
                  <a:schemeClr val="dk1"/>
                </a:solidFill>
              </a:defRPr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>
                <a:solidFill>
                  <a:schemeClr val="dk1"/>
                </a:solidFill>
              </a:defRPr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>
                <a:solidFill>
                  <a:schemeClr val="dk1"/>
                </a:solidFill>
              </a:defRPr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 1">
  <p:cSld name="CUSTOM_1_1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9"/>
          <p:cNvSpPr/>
          <p:nvPr/>
        </p:nvSpPr>
        <p:spPr>
          <a:xfrm>
            <a:off x="-2" y="0"/>
            <a:ext cx="1107900" cy="5143500"/>
          </a:xfrm>
          <a:prstGeom prst="rect">
            <a:avLst/>
          </a:prstGeom>
          <a:solidFill>
            <a:srgbClr val="63847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9"/>
          <p:cNvSpPr/>
          <p:nvPr/>
        </p:nvSpPr>
        <p:spPr>
          <a:xfrm>
            <a:off x="1108704" y="0"/>
            <a:ext cx="11079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9"/>
          <p:cNvSpPr/>
          <p:nvPr/>
        </p:nvSpPr>
        <p:spPr>
          <a:xfrm>
            <a:off x="2217287" y="0"/>
            <a:ext cx="11079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9"/>
          <p:cNvSpPr/>
          <p:nvPr/>
        </p:nvSpPr>
        <p:spPr>
          <a:xfrm>
            <a:off x="50" y="363675"/>
            <a:ext cx="3325200" cy="1889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ank Ruhl Libre SemiBold"/>
              <a:ea typeface="Frank Ruhl Libre SemiBold"/>
              <a:cs typeface="Frank Ruhl Libre SemiBold"/>
              <a:sym typeface="Frank Ruhl Libre SemiBold"/>
            </a:endParaRPr>
          </a:p>
        </p:txBody>
      </p:sp>
      <p:sp>
        <p:nvSpPr>
          <p:cNvPr id="76" name="Google Shape;76;p9"/>
          <p:cNvSpPr txBox="1"/>
          <p:nvPr>
            <p:ph idx="1" type="subTitle"/>
          </p:nvPr>
        </p:nvSpPr>
        <p:spPr>
          <a:xfrm>
            <a:off x="78050" y="534475"/>
            <a:ext cx="3169200" cy="1550100"/>
          </a:xfrm>
          <a:prstGeom prst="rect">
            <a:avLst/>
          </a:prstGeom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77" name="Google Shape;77;p9"/>
          <p:cNvSpPr/>
          <p:nvPr/>
        </p:nvSpPr>
        <p:spPr>
          <a:xfrm>
            <a:off x="3584900" y="130900"/>
            <a:ext cx="5515800" cy="4883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ank Ruhl Libre SemiBold"/>
              <a:ea typeface="Frank Ruhl Libre SemiBold"/>
              <a:cs typeface="Frank Ruhl Libre SemiBold"/>
              <a:sym typeface="Frank Ruhl Libre SemiBold"/>
            </a:endParaRPr>
          </a:p>
        </p:txBody>
      </p:sp>
      <p:sp>
        <p:nvSpPr>
          <p:cNvPr id="78" name="Google Shape;78;p9"/>
          <p:cNvSpPr txBox="1"/>
          <p:nvPr>
            <p:ph idx="2" type="body"/>
          </p:nvPr>
        </p:nvSpPr>
        <p:spPr>
          <a:xfrm>
            <a:off x="3602175" y="147200"/>
            <a:ext cx="5515800" cy="488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683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  <a:defRPr>
                <a:solidFill>
                  <a:schemeClr val="dk1"/>
                </a:solidFill>
              </a:defRPr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>
                <a:solidFill>
                  <a:schemeClr val="dk1"/>
                </a:solidFill>
              </a:defRPr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>
                <a:solidFill>
                  <a:schemeClr val="dk1"/>
                </a:solidFill>
              </a:defRPr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>
                <a:solidFill>
                  <a:schemeClr val="dk1"/>
                </a:solidFill>
              </a:defRPr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>
                <a:solidFill>
                  <a:schemeClr val="dk1"/>
                </a:solidFill>
              </a:defRPr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>
                <a:solidFill>
                  <a:schemeClr val="dk1"/>
                </a:solidFill>
              </a:defRPr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3">
  <p:cSld name="CUSTOM_2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0"/>
          <p:cNvSpPr/>
          <p:nvPr/>
        </p:nvSpPr>
        <p:spPr>
          <a:xfrm>
            <a:off x="-632175" y="-2136225"/>
            <a:ext cx="5190300" cy="51903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ank Ruhl Libre SemiBold"/>
              <a:ea typeface="Frank Ruhl Libre SemiBold"/>
              <a:cs typeface="Frank Ruhl Libre SemiBold"/>
              <a:sym typeface="Frank Ruhl Libre SemiBold"/>
            </a:endParaRPr>
          </a:p>
        </p:txBody>
      </p:sp>
      <p:sp>
        <p:nvSpPr>
          <p:cNvPr id="81" name="Google Shape;81;p10"/>
          <p:cNvSpPr/>
          <p:nvPr/>
        </p:nvSpPr>
        <p:spPr>
          <a:xfrm>
            <a:off x="361131" y="-1245306"/>
            <a:ext cx="3203400" cy="3203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ank Ruhl Libre SemiBold"/>
              <a:ea typeface="Frank Ruhl Libre SemiBold"/>
              <a:cs typeface="Frank Ruhl Libre SemiBold"/>
              <a:sym typeface="Frank Ruhl Libre SemiBold"/>
            </a:endParaRPr>
          </a:p>
        </p:txBody>
      </p:sp>
      <p:sp>
        <p:nvSpPr>
          <p:cNvPr id="82" name="Google Shape;82;p10"/>
          <p:cNvSpPr/>
          <p:nvPr/>
        </p:nvSpPr>
        <p:spPr>
          <a:xfrm>
            <a:off x="974878" y="-631558"/>
            <a:ext cx="1976100" cy="19761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ank Ruhl Libre SemiBold"/>
              <a:ea typeface="Frank Ruhl Libre SemiBold"/>
              <a:cs typeface="Frank Ruhl Libre SemiBold"/>
              <a:sym typeface="Frank Ruhl Libre SemiBold"/>
            </a:endParaRPr>
          </a:p>
        </p:txBody>
      </p:sp>
      <p:sp>
        <p:nvSpPr>
          <p:cNvPr id="83" name="Google Shape;83;p10"/>
          <p:cNvSpPr/>
          <p:nvPr/>
        </p:nvSpPr>
        <p:spPr>
          <a:xfrm>
            <a:off x="4558125" y="2105300"/>
            <a:ext cx="5190300" cy="51903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ank Ruhl Libre SemiBold"/>
              <a:ea typeface="Frank Ruhl Libre SemiBold"/>
              <a:cs typeface="Frank Ruhl Libre SemiBold"/>
              <a:sym typeface="Frank Ruhl Libre SemiBold"/>
            </a:endParaRPr>
          </a:p>
        </p:txBody>
      </p:sp>
      <p:sp>
        <p:nvSpPr>
          <p:cNvPr id="84" name="Google Shape;84;p10"/>
          <p:cNvSpPr/>
          <p:nvPr/>
        </p:nvSpPr>
        <p:spPr>
          <a:xfrm>
            <a:off x="5551431" y="2996219"/>
            <a:ext cx="3203400" cy="3203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ank Ruhl Libre SemiBold"/>
              <a:ea typeface="Frank Ruhl Libre SemiBold"/>
              <a:cs typeface="Frank Ruhl Libre SemiBold"/>
              <a:sym typeface="Frank Ruhl Libre SemiBold"/>
            </a:endParaRPr>
          </a:p>
        </p:txBody>
      </p:sp>
      <p:sp>
        <p:nvSpPr>
          <p:cNvPr id="85" name="Google Shape;85;p10"/>
          <p:cNvSpPr/>
          <p:nvPr/>
        </p:nvSpPr>
        <p:spPr>
          <a:xfrm>
            <a:off x="6165178" y="3609967"/>
            <a:ext cx="1976100" cy="19761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ank Ruhl Libre SemiBold"/>
              <a:ea typeface="Frank Ruhl Libre SemiBold"/>
              <a:cs typeface="Frank Ruhl Libre SemiBold"/>
              <a:sym typeface="Frank Ruhl Libre SemiBold"/>
            </a:endParaRPr>
          </a:p>
        </p:txBody>
      </p:sp>
      <p:sp>
        <p:nvSpPr>
          <p:cNvPr id="86" name="Google Shape;86;p10"/>
          <p:cNvSpPr/>
          <p:nvPr/>
        </p:nvSpPr>
        <p:spPr>
          <a:xfrm>
            <a:off x="1322250" y="660450"/>
            <a:ext cx="6499500" cy="38226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ank Ruhl Libre SemiBold"/>
              <a:ea typeface="Frank Ruhl Libre SemiBold"/>
              <a:cs typeface="Frank Ruhl Libre SemiBold"/>
              <a:sym typeface="Frank Ruhl Libre SemiBold"/>
            </a:endParaRPr>
          </a:p>
        </p:txBody>
      </p:sp>
      <p:sp>
        <p:nvSpPr>
          <p:cNvPr id="87" name="Google Shape;87;p10"/>
          <p:cNvSpPr txBox="1"/>
          <p:nvPr>
            <p:ph type="title"/>
          </p:nvPr>
        </p:nvSpPr>
        <p:spPr>
          <a:xfrm>
            <a:off x="1688525" y="839925"/>
            <a:ext cx="5706300" cy="341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00"/>
              <a:buFont typeface="Bodoni Moda ExtraBold"/>
              <a:buNone/>
              <a:defRPr sz="5800">
                <a:solidFill>
                  <a:schemeClr val="lt1"/>
                </a:solidFill>
                <a:latin typeface="Bodoni Moda ExtraBold"/>
                <a:ea typeface="Bodoni Moda ExtraBold"/>
                <a:cs typeface="Bodoni Moda ExtraBold"/>
                <a:sym typeface="Bodoni Moda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theme" Target="../theme/theme2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idx="1" type="body"/>
          </p:nvPr>
        </p:nvSpPr>
        <p:spPr>
          <a:xfrm>
            <a:off x="115500" y="114380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683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Frank Ruhl Libre SemiBold"/>
              <a:buChar char="●"/>
              <a:defRPr sz="2200">
                <a:solidFill>
                  <a:schemeClr val="dk2"/>
                </a:solidFill>
                <a:latin typeface="Frank Ruhl Libre SemiBold"/>
                <a:ea typeface="Frank Ruhl Libre SemiBold"/>
                <a:cs typeface="Frank Ruhl Libre SemiBold"/>
                <a:sym typeface="Frank Ruhl Libre SemiBold"/>
              </a:defRPr>
            </a:lvl1pPr>
            <a:lvl2pPr indent="-3429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rank Ruhl Libre SemiBold"/>
              <a:buChar char="○"/>
              <a:defRPr sz="1800">
                <a:solidFill>
                  <a:schemeClr val="dk2"/>
                </a:solidFill>
                <a:latin typeface="Frank Ruhl Libre SemiBold"/>
                <a:ea typeface="Frank Ruhl Libre SemiBold"/>
                <a:cs typeface="Frank Ruhl Libre SemiBold"/>
                <a:sym typeface="Frank Ruhl Libre SemiBold"/>
              </a:defRPr>
            </a:lvl2pPr>
            <a:lvl3pPr indent="-3429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rank Ruhl Libre SemiBold"/>
              <a:buChar char="■"/>
              <a:defRPr sz="1800">
                <a:solidFill>
                  <a:schemeClr val="dk2"/>
                </a:solidFill>
                <a:latin typeface="Frank Ruhl Libre SemiBold"/>
                <a:ea typeface="Frank Ruhl Libre SemiBold"/>
                <a:cs typeface="Frank Ruhl Libre SemiBold"/>
                <a:sym typeface="Frank Ruhl Libre SemiBold"/>
              </a:defRPr>
            </a:lvl3pPr>
            <a:lvl4pPr indent="-3429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rank Ruhl Libre SemiBold"/>
              <a:buChar char="●"/>
              <a:defRPr sz="1800">
                <a:solidFill>
                  <a:schemeClr val="dk2"/>
                </a:solidFill>
                <a:latin typeface="Frank Ruhl Libre SemiBold"/>
                <a:ea typeface="Frank Ruhl Libre SemiBold"/>
                <a:cs typeface="Frank Ruhl Libre SemiBold"/>
                <a:sym typeface="Frank Ruhl Libre SemiBold"/>
              </a:defRPr>
            </a:lvl4pPr>
            <a:lvl5pPr indent="-3429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rank Ruhl Libre SemiBold"/>
              <a:buChar char="○"/>
              <a:defRPr sz="1800">
                <a:solidFill>
                  <a:schemeClr val="dk2"/>
                </a:solidFill>
                <a:latin typeface="Frank Ruhl Libre SemiBold"/>
                <a:ea typeface="Frank Ruhl Libre SemiBold"/>
                <a:cs typeface="Frank Ruhl Libre SemiBold"/>
                <a:sym typeface="Frank Ruhl Libre SemiBold"/>
              </a:defRPr>
            </a:lvl5pPr>
            <a:lvl6pPr indent="-3429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rank Ruhl Libre SemiBold"/>
              <a:buChar char="■"/>
              <a:defRPr sz="1800">
                <a:solidFill>
                  <a:schemeClr val="dk2"/>
                </a:solidFill>
                <a:latin typeface="Frank Ruhl Libre SemiBold"/>
                <a:ea typeface="Frank Ruhl Libre SemiBold"/>
                <a:cs typeface="Frank Ruhl Libre SemiBold"/>
                <a:sym typeface="Frank Ruhl Libre SemiBold"/>
              </a:defRPr>
            </a:lvl6pPr>
            <a:lvl7pPr indent="-3429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rank Ruhl Libre SemiBold"/>
              <a:buChar char="●"/>
              <a:defRPr sz="1800">
                <a:solidFill>
                  <a:schemeClr val="dk2"/>
                </a:solidFill>
                <a:latin typeface="Frank Ruhl Libre SemiBold"/>
                <a:ea typeface="Frank Ruhl Libre SemiBold"/>
                <a:cs typeface="Frank Ruhl Libre SemiBold"/>
                <a:sym typeface="Frank Ruhl Libre SemiBold"/>
              </a:defRPr>
            </a:lvl7pPr>
            <a:lvl8pPr indent="-3429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rank Ruhl Libre SemiBold"/>
              <a:buChar char="○"/>
              <a:defRPr sz="1800">
                <a:solidFill>
                  <a:schemeClr val="dk2"/>
                </a:solidFill>
                <a:latin typeface="Frank Ruhl Libre SemiBold"/>
                <a:ea typeface="Frank Ruhl Libre SemiBold"/>
                <a:cs typeface="Frank Ruhl Libre SemiBold"/>
                <a:sym typeface="Frank Ruhl Libre SemiBold"/>
              </a:defRPr>
            </a:lvl8pPr>
            <a:lvl9pPr indent="-3429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rank Ruhl Libre SemiBold"/>
              <a:buChar char="■"/>
              <a:defRPr sz="1800">
                <a:solidFill>
                  <a:schemeClr val="dk2"/>
                </a:solidFill>
                <a:latin typeface="Frank Ruhl Libre SemiBold"/>
                <a:ea typeface="Frank Ruhl Libre SemiBold"/>
                <a:cs typeface="Frank Ruhl Libre SemiBold"/>
                <a:sym typeface="Frank Ruhl Libre SemiBo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Relationship Id="rId4" Type="http://schemas.openxmlformats.org/officeDocument/2006/relationships/image" Target="../media/image7.png"/><Relationship Id="rId5" Type="http://schemas.openxmlformats.org/officeDocument/2006/relationships/image" Target="../media/image3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Relationship Id="rId4" Type="http://schemas.openxmlformats.org/officeDocument/2006/relationships/image" Target="../media/image7.png"/><Relationship Id="rId5" Type="http://schemas.openxmlformats.org/officeDocument/2006/relationships/image" Target="../media/image3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png"/><Relationship Id="rId4" Type="http://schemas.openxmlformats.org/officeDocument/2006/relationships/image" Target="../media/image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jpg"/><Relationship Id="rId4" Type="http://schemas.openxmlformats.org/officeDocument/2006/relationships/image" Target="../media/image3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png"/><Relationship Id="rId4" Type="http://schemas.openxmlformats.org/officeDocument/2006/relationships/image" Target="../media/image7.png"/><Relationship Id="rId5" Type="http://schemas.openxmlformats.org/officeDocument/2006/relationships/image" Target="../media/image3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3.png"/><Relationship Id="rId4" Type="http://schemas.openxmlformats.org/officeDocument/2006/relationships/image" Target="../media/image7.png"/><Relationship Id="rId5" Type="http://schemas.openxmlformats.org/officeDocument/2006/relationships/image" Target="../media/image3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8.jpg"/><Relationship Id="rId4" Type="http://schemas.openxmlformats.org/officeDocument/2006/relationships/image" Target="../media/image2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3.png"/><Relationship Id="rId4" Type="http://schemas.openxmlformats.org/officeDocument/2006/relationships/image" Target="../media/image7.png"/><Relationship Id="rId5" Type="http://schemas.openxmlformats.org/officeDocument/2006/relationships/image" Target="../media/image3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3.png"/><Relationship Id="rId4" Type="http://schemas.openxmlformats.org/officeDocument/2006/relationships/image" Target="../media/image7.png"/><Relationship Id="rId5" Type="http://schemas.openxmlformats.org/officeDocument/2006/relationships/image" Target="../media/image3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7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0.png"/><Relationship Id="rId4" Type="http://schemas.openxmlformats.org/officeDocument/2006/relationships/image" Target="../media/image3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1.png"/><Relationship Id="rId4" Type="http://schemas.openxmlformats.org/officeDocument/2006/relationships/image" Target="../media/image41.png"/><Relationship Id="rId5" Type="http://schemas.openxmlformats.org/officeDocument/2006/relationships/image" Target="../media/image1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4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5.xml"/><Relationship Id="rId3" Type="http://schemas.openxmlformats.org/officeDocument/2006/relationships/hyperlink" Target="https://sites.google.com/view/culturallinitiative/home" TargetMode="External"/><Relationship Id="rId4" Type="http://schemas.openxmlformats.org/officeDocument/2006/relationships/hyperlink" Target="https://sites.google.com/view/culturallinitiative/home" TargetMode="Externa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2.jpg"/><Relationship Id="rId4" Type="http://schemas.openxmlformats.org/officeDocument/2006/relationships/image" Target="../media/image26.jpg"/><Relationship Id="rId5" Type="http://schemas.openxmlformats.org/officeDocument/2006/relationships/image" Target="../media/image29.jpg"/><Relationship Id="rId6" Type="http://schemas.openxmlformats.org/officeDocument/2006/relationships/image" Target="../media/image39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0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8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jpg"/><Relationship Id="rId4" Type="http://schemas.openxmlformats.org/officeDocument/2006/relationships/image" Target="../media/image10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3.png"/><Relationship Id="rId4" Type="http://schemas.openxmlformats.org/officeDocument/2006/relationships/image" Target="../media/image16.jpg"/><Relationship Id="rId5" Type="http://schemas.openxmlformats.org/officeDocument/2006/relationships/image" Target="../media/image1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9"/>
          <p:cNvSpPr txBox="1"/>
          <p:nvPr>
            <p:ph idx="2" type="title"/>
          </p:nvPr>
        </p:nvSpPr>
        <p:spPr>
          <a:xfrm>
            <a:off x="202175" y="1038300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800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800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800"/>
              <a:buNone/>
            </a:pPr>
            <a:r>
              <a:t/>
            </a:r>
            <a:endParaRPr/>
          </a:p>
        </p:txBody>
      </p:sp>
      <p:sp>
        <p:nvSpPr>
          <p:cNvPr id="214" name="Google Shape;214;p29"/>
          <p:cNvSpPr txBox="1"/>
          <p:nvPr>
            <p:ph idx="3" type="subTitle"/>
          </p:nvPr>
        </p:nvSpPr>
        <p:spPr>
          <a:xfrm>
            <a:off x="147200" y="4264225"/>
            <a:ext cx="8883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77500"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ct val="142856"/>
              <a:buNone/>
            </a:pPr>
            <a:r>
              <a:rPr lang="en"/>
              <a:t>Benjamin Coe, Brian Leverock, Brett Marelli, Jake Olsen</a:t>
            </a:r>
            <a:endParaRPr/>
          </a:p>
        </p:txBody>
      </p:sp>
      <p:pic>
        <p:nvPicPr>
          <p:cNvPr id="215" name="Google Shape;215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1700" y="1780800"/>
            <a:ext cx="1687050" cy="168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45250" y="1780800"/>
            <a:ext cx="1687050" cy="16870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3480000" dist="57150">
              <a:srgbClr val="000000">
                <a:alpha val="49410"/>
              </a:srgbClr>
            </a:outerShdw>
          </a:effectLst>
        </p:spPr>
      </p:pic>
      <p:pic>
        <p:nvPicPr>
          <p:cNvPr id="217" name="Google Shape;217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85875" y="128975"/>
            <a:ext cx="3018975" cy="1137598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9"/>
          <p:cNvSpPr txBox="1"/>
          <p:nvPr/>
        </p:nvSpPr>
        <p:spPr>
          <a:xfrm>
            <a:off x="202175" y="236075"/>
            <a:ext cx="5330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FFFFFF"/>
                </a:solidFill>
                <a:latin typeface="Bodoni Moda"/>
                <a:ea typeface="Bodoni Moda"/>
                <a:cs typeface="Bodoni Moda"/>
                <a:sym typeface="Bodoni Moda"/>
              </a:rPr>
              <a:t>Communicating</a:t>
            </a:r>
            <a:endParaRPr b="1" sz="4800">
              <a:solidFill>
                <a:srgbClr val="FFFFFF"/>
              </a:solidFill>
              <a:latin typeface="Bodoni Moda"/>
              <a:ea typeface="Bodoni Moda"/>
              <a:cs typeface="Bodoni Moda"/>
              <a:sym typeface="Bodoni Moda"/>
            </a:endParaRPr>
          </a:p>
        </p:txBody>
      </p:sp>
      <p:sp>
        <p:nvSpPr>
          <p:cNvPr id="219" name="Google Shape;219;p29"/>
          <p:cNvSpPr txBox="1"/>
          <p:nvPr/>
        </p:nvSpPr>
        <p:spPr>
          <a:xfrm>
            <a:off x="2074850" y="1612875"/>
            <a:ext cx="5028300" cy="128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Bodoni Moda"/>
                <a:ea typeface="Bodoni Moda"/>
                <a:cs typeface="Bodoni Moda"/>
                <a:sym typeface="Bodoni Moda"/>
              </a:rPr>
              <a:t> A Project on the Multisensory Panels Located within </a:t>
            </a:r>
            <a:endParaRPr b="1" sz="2400">
              <a:solidFill>
                <a:srgbClr val="FFFFFF"/>
              </a:solidFill>
              <a:latin typeface="Bodoni Moda"/>
              <a:ea typeface="Bodoni Moda"/>
              <a:cs typeface="Bodoni Moda"/>
              <a:sym typeface="Bodoni Mod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Bodoni Moda"/>
                <a:ea typeface="Bodoni Moda"/>
                <a:cs typeface="Bodoni Moda"/>
                <a:sym typeface="Bodoni Moda"/>
              </a:rPr>
              <a:t>the Churches of Venice</a:t>
            </a:r>
            <a:endParaRPr b="1" sz="2400">
              <a:solidFill>
                <a:srgbClr val="FFFFFF"/>
              </a:solidFill>
              <a:latin typeface="Bodoni Moda"/>
              <a:ea typeface="Bodoni Moda"/>
              <a:cs typeface="Bodoni Moda"/>
              <a:sym typeface="Bodoni Mod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Bodoni Moda"/>
              <a:ea typeface="Bodoni Moda"/>
              <a:cs typeface="Bodoni Moda"/>
              <a:sym typeface="Bodoni Mod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Bodoni Moda"/>
                <a:ea typeface="Bodoni Moda"/>
                <a:cs typeface="Bodoni Moda"/>
                <a:sym typeface="Bodoni Moda"/>
              </a:rPr>
              <a:t>29 April 2024</a:t>
            </a:r>
            <a:endParaRPr b="1" sz="1800">
              <a:solidFill>
                <a:srgbClr val="FFFFFF"/>
              </a:solidFill>
              <a:latin typeface="Bodoni Moda"/>
              <a:ea typeface="Bodoni Moda"/>
              <a:cs typeface="Bodoni Moda"/>
              <a:sym typeface="Bodoni Moda"/>
            </a:endParaRPr>
          </a:p>
        </p:txBody>
      </p:sp>
      <p:cxnSp>
        <p:nvCxnSpPr>
          <p:cNvPr id="220" name="Google Shape;220;p29"/>
          <p:cNvCxnSpPr/>
          <p:nvPr/>
        </p:nvCxnSpPr>
        <p:spPr>
          <a:xfrm>
            <a:off x="646300" y="1151225"/>
            <a:ext cx="7197000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8"/>
          <p:cNvSpPr txBox="1"/>
          <p:nvPr>
            <p:ph type="title"/>
          </p:nvPr>
        </p:nvSpPr>
        <p:spPr>
          <a:xfrm>
            <a:off x="1974375" y="306475"/>
            <a:ext cx="5328000" cy="341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Frank Ruhl Libre SemiBold"/>
                <a:ea typeface="Frank Ruhl Libre SemiBold"/>
                <a:cs typeface="Frank Ruhl Libre SemiBold"/>
                <a:sym typeface="Frank Ruhl Libre SemiBold"/>
              </a:rPr>
              <a:t>CulturALL will be furthered by:</a:t>
            </a:r>
            <a:endParaRPr sz="2200">
              <a:solidFill>
                <a:schemeClr val="dk1"/>
              </a:solidFill>
              <a:latin typeface="Frank Ruhl Libre SemiBold"/>
              <a:ea typeface="Frank Ruhl Libre SemiBold"/>
              <a:cs typeface="Frank Ruhl Libre SemiBold"/>
              <a:sym typeface="Frank Ruhl Libre SemiBold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Frank Ruhl Libre SemiBold"/>
              <a:ea typeface="Frank Ruhl Libre SemiBold"/>
              <a:cs typeface="Frank Ruhl Libre SemiBold"/>
              <a:sym typeface="Frank Ruhl Libre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Frank Ruhl Libre SemiBold"/>
                <a:ea typeface="Frank Ruhl Libre SemiBold"/>
                <a:cs typeface="Frank Ruhl Libre SemiBold"/>
                <a:sym typeface="Frank Ruhl Libre SemiBold"/>
              </a:rPr>
              <a:t> </a:t>
            </a:r>
            <a:endParaRPr/>
          </a:p>
        </p:txBody>
      </p:sp>
      <p:sp>
        <p:nvSpPr>
          <p:cNvPr id="290" name="Google Shape;290;p38"/>
          <p:cNvSpPr txBox="1"/>
          <p:nvPr>
            <p:ph idx="4294967295" type="subTitle"/>
          </p:nvPr>
        </p:nvSpPr>
        <p:spPr>
          <a:xfrm>
            <a:off x="3021613" y="-80726"/>
            <a:ext cx="3077700" cy="136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ts val="2200"/>
              <a:buFont typeface="Frank Ruhl Libre SemiBold"/>
              <a:buNone/>
            </a:pPr>
            <a:r>
              <a:rPr b="0" i="0" lang="en" sz="3600" u="none" cap="none" strike="noStrike">
                <a:solidFill>
                  <a:schemeClr val="lt1"/>
                </a:solidFill>
                <a:latin typeface="Frank Ruhl Libre SemiBold"/>
                <a:ea typeface="Frank Ruhl Libre SemiBold"/>
                <a:cs typeface="Frank Ruhl Libre SemiBold"/>
                <a:sym typeface="Frank Ruhl Libre SemiBold"/>
              </a:rPr>
              <a:t>Project Goal</a:t>
            </a:r>
            <a:endParaRPr b="0" i="0" sz="3600" u="none" cap="none" strike="noStrike">
              <a:solidFill>
                <a:schemeClr val="lt1"/>
              </a:solidFill>
              <a:latin typeface="Frank Ruhl Libre SemiBold"/>
              <a:ea typeface="Frank Ruhl Libre SemiBold"/>
              <a:cs typeface="Frank Ruhl Libre SemiBold"/>
              <a:sym typeface="Frank Ruhl Libre SemiBold"/>
            </a:endParaRPr>
          </a:p>
        </p:txBody>
      </p:sp>
      <p:cxnSp>
        <p:nvCxnSpPr>
          <p:cNvPr id="291" name="Google Shape;291;p38"/>
          <p:cNvCxnSpPr/>
          <p:nvPr/>
        </p:nvCxnSpPr>
        <p:spPr>
          <a:xfrm>
            <a:off x="2090575" y="933713"/>
            <a:ext cx="4939800" cy="0"/>
          </a:xfrm>
          <a:prstGeom prst="straightConnector1">
            <a:avLst/>
          </a:prstGeom>
          <a:noFill/>
          <a:ln cap="flat" cmpd="sng" w="762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92" name="Google Shape;292;p38"/>
          <p:cNvSpPr txBox="1"/>
          <p:nvPr>
            <p:ph idx="2" type="title"/>
          </p:nvPr>
        </p:nvSpPr>
        <p:spPr>
          <a:xfrm>
            <a:off x="490150" y="3056125"/>
            <a:ext cx="3429000" cy="146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Frank Ruhl Libre SemiBold"/>
                <a:ea typeface="Frank Ruhl Libre SemiBold"/>
                <a:cs typeface="Frank Ruhl Libre SemiBold"/>
                <a:sym typeface="Frank Ruhl Libre SemiBold"/>
              </a:rPr>
              <a:t>Recommending improvements to past and present multisensory panel installations.</a:t>
            </a:r>
            <a:endParaRPr sz="2000">
              <a:solidFill>
                <a:schemeClr val="dk1"/>
              </a:solidFill>
              <a:latin typeface="Frank Ruhl Libre SemiBold"/>
              <a:ea typeface="Frank Ruhl Libre SemiBold"/>
              <a:cs typeface="Frank Ruhl Libre SemiBold"/>
              <a:sym typeface="Frank Ruhl Libre SemiBold"/>
            </a:endParaRPr>
          </a:p>
        </p:txBody>
      </p:sp>
      <p:sp>
        <p:nvSpPr>
          <p:cNvPr id="293" name="Google Shape;293;p38"/>
          <p:cNvSpPr txBox="1"/>
          <p:nvPr>
            <p:ph idx="3" type="title"/>
          </p:nvPr>
        </p:nvSpPr>
        <p:spPr>
          <a:xfrm>
            <a:off x="5315350" y="3056125"/>
            <a:ext cx="3300300" cy="146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Frank Ruhl Libre SemiBold"/>
                <a:ea typeface="Frank Ruhl Libre SemiBold"/>
                <a:cs typeface="Frank Ruhl Libre SemiBold"/>
                <a:sym typeface="Frank Ruhl Libre SemiBold"/>
              </a:rPr>
              <a:t>Providing greater access to the information on the multisensory panels.</a:t>
            </a:r>
            <a:endParaRPr sz="2000">
              <a:solidFill>
                <a:schemeClr val="dk1"/>
              </a:solidFill>
              <a:latin typeface="Frank Ruhl Libre SemiBold"/>
              <a:ea typeface="Frank Ruhl Libre SemiBold"/>
              <a:cs typeface="Frank Ruhl Libre SemiBold"/>
              <a:sym typeface="Frank Ruhl Libre SemiBold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9"/>
          <p:cNvSpPr txBox="1"/>
          <p:nvPr>
            <p:ph idx="4294967295" type="subTitle"/>
          </p:nvPr>
        </p:nvSpPr>
        <p:spPr>
          <a:xfrm>
            <a:off x="3021613" y="-80726"/>
            <a:ext cx="3077700" cy="136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ts val="2200"/>
              <a:buFont typeface="Frank Ruhl Libre SemiBold"/>
              <a:buNone/>
            </a:pPr>
            <a:r>
              <a:rPr b="0" i="0" lang="en" sz="3600" u="none" cap="none" strike="noStrike">
                <a:solidFill>
                  <a:schemeClr val="lt1"/>
                </a:solidFill>
                <a:latin typeface="Frank Ruhl Libre SemiBold"/>
                <a:ea typeface="Frank Ruhl Libre SemiBold"/>
                <a:cs typeface="Frank Ruhl Libre SemiBold"/>
                <a:sym typeface="Frank Ruhl Libre SemiBold"/>
              </a:rPr>
              <a:t>Project Goal</a:t>
            </a:r>
            <a:endParaRPr b="0" i="0" sz="3600" u="none" cap="none" strike="noStrike">
              <a:solidFill>
                <a:schemeClr val="lt1"/>
              </a:solidFill>
              <a:latin typeface="Frank Ruhl Libre SemiBold"/>
              <a:ea typeface="Frank Ruhl Libre SemiBold"/>
              <a:cs typeface="Frank Ruhl Libre SemiBold"/>
              <a:sym typeface="Frank Ruhl Libre SemiBold"/>
            </a:endParaRPr>
          </a:p>
        </p:txBody>
      </p:sp>
      <p:cxnSp>
        <p:nvCxnSpPr>
          <p:cNvPr id="299" name="Google Shape;299;p39"/>
          <p:cNvCxnSpPr/>
          <p:nvPr/>
        </p:nvCxnSpPr>
        <p:spPr>
          <a:xfrm>
            <a:off x="2090575" y="933713"/>
            <a:ext cx="4939800" cy="0"/>
          </a:xfrm>
          <a:prstGeom prst="straightConnector1">
            <a:avLst/>
          </a:prstGeom>
          <a:noFill/>
          <a:ln cap="flat" cmpd="sng" w="762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00" name="Google Shape;300;p39"/>
          <p:cNvSpPr txBox="1"/>
          <p:nvPr>
            <p:ph type="title"/>
          </p:nvPr>
        </p:nvSpPr>
        <p:spPr>
          <a:xfrm>
            <a:off x="490150" y="3056125"/>
            <a:ext cx="3429000" cy="146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Frank Ruhl Libre SemiBold"/>
                <a:ea typeface="Frank Ruhl Libre SemiBold"/>
                <a:cs typeface="Frank Ruhl Libre SemiBold"/>
                <a:sym typeface="Frank Ruhl Libre SemiBold"/>
              </a:rPr>
              <a:t>Recommending improvements to past and present multisensory panel installations.</a:t>
            </a:r>
            <a:endParaRPr sz="2000">
              <a:solidFill>
                <a:schemeClr val="dk1"/>
              </a:solidFill>
              <a:latin typeface="Frank Ruhl Libre SemiBold"/>
              <a:ea typeface="Frank Ruhl Libre SemiBold"/>
              <a:cs typeface="Frank Ruhl Libre SemiBold"/>
              <a:sym typeface="Frank Ruhl Libre SemiBold"/>
            </a:endParaRPr>
          </a:p>
        </p:txBody>
      </p:sp>
      <p:sp>
        <p:nvSpPr>
          <p:cNvPr id="301" name="Google Shape;301;p39"/>
          <p:cNvSpPr txBox="1"/>
          <p:nvPr>
            <p:ph idx="2" type="title"/>
          </p:nvPr>
        </p:nvSpPr>
        <p:spPr>
          <a:xfrm>
            <a:off x="5315350" y="3056125"/>
            <a:ext cx="3300300" cy="146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Frank Ruhl Libre SemiBold"/>
                <a:ea typeface="Frank Ruhl Libre SemiBold"/>
                <a:cs typeface="Frank Ruhl Libre SemiBold"/>
                <a:sym typeface="Frank Ruhl Libre SemiBold"/>
              </a:rPr>
              <a:t>Providing greater access to the information on the multisensory panels.</a:t>
            </a:r>
            <a:endParaRPr sz="2000">
              <a:solidFill>
                <a:schemeClr val="dk1"/>
              </a:solidFill>
              <a:latin typeface="Frank Ruhl Libre SemiBold"/>
              <a:ea typeface="Frank Ruhl Libre SemiBold"/>
              <a:cs typeface="Frank Ruhl Libre SemiBold"/>
              <a:sym typeface="Frank Ruhl Libre SemiBold"/>
            </a:endParaRPr>
          </a:p>
        </p:txBody>
      </p:sp>
      <p:sp>
        <p:nvSpPr>
          <p:cNvPr id="302" name="Google Shape;302;p39"/>
          <p:cNvSpPr/>
          <p:nvPr/>
        </p:nvSpPr>
        <p:spPr>
          <a:xfrm>
            <a:off x="363150" y="2781375"/>
            <a:ext cx="3732600" cy="19866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ank Ruhl Libre SemiBold"/>
              <a:ea typeface="Frank Ruhl Libre SemiBold"/>
              <a:cs typeface="Frank Ruhl Libre SemiBold"/>
              <a:sym typeface="Frank Ruhl Libre SemiBold"/>
            </a:endParaRPr>
          </a:p>
        </p:txBody>
      </p:sp>
      <p:sp>
        <p:nvSpPr>
          <p:cNvPr id="303" name="Google Shape;303;p39"/>
          <p:cNvSpPr txBox="1"/>
          <p:nvPr>
            <p:ph idx="3" type="title"/>
          </p:nvPr>
        </p:nvSpPr>
        <p:spPr>
          <a:xfrm>
            <a:off x="1974375" y="306475"/>
            <a:ext cx="5328000" cy="341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Frank Ruhl Libre SemiBold"/>
                <a:ea typeface="Frank Ruhl Libre SemiBold"/>
                <a:cs typeface="Frank Ruhl Libre SemiBold"/>
                <a:sym typeface="Frank Ruhl Libre SemiBold"/>
              </a:rPr>
              <a:t>CulturALL will be furthered by:</a:t>
            </a:r>
            <a:endParaRPr sz="2200">
              <a:solidFill>
                <a:schemeClr val="dk1"/>
              </a:solidFill>
              <a:latin typeface="Frank Ruhl Libre SemiBold"/>
              <a:ea typeface="Frank Ruhl Libre SemiBold"/>
              <a:cs typeface="Frank Ruhl Libre SemiBold"/>
              <a:sym typeface="Frank Ruhl Libre SemiBold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Frank Ruhl Libre SemiBold"/>
              <a:ea typeface="Frank Ruhl Libre SemiBold"/>
              <a:cs typeface="Frank Ruhl Libre SemiBold"/>
              <a:sym typeface="Frank Ruhl Libre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Frank Ruhl Libre SemiBold"/>
                <a:ea typeface="Frank Ruhl Libre SemiBold"/>
                <a:cs typeface="Frank Ruhl Libre SemiBold"/>
                <a:sym typeface="Frank Ruhl Libre SemiBold"/>
              </a:rPr>
              <a:t> </a:t>
            </a:r>
            <a:endParaRPr/>
          </a:p>
        </p:txBody>
      </p:sp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0"/>
          <p:cNvSpPr txBox="1"/>
          <p:nvPr>
            <p:ph idx="1" type="subTitle"/>
          </p:nvPr>
        </p:nvSpPr>
        <p:spPr>
          <a:xfrm>
            <a:off x="78050" y="1796700"/>
            <a:ext cx="3169200" cy="155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latin typeface="Frank Ruhl Libre"/>
                <a:ea typeface="Frank Ruhl Libre"/>
                <a:cs typeface="Frank Ruhl Libre"/>
                <a:sym typeface="Frank Ruhl Libre"/>
              </a:rPr>
              <a:t>Recommending Improvements</a:t>
            </a:r>
            <a:endParaRPr sz="3000"/>
          </a:p>
        </p:txBody>
      </p:sp>
      <p:grpSp>
        <p:nvGrpSpPr>
          <p:cNvPr id="309" name="Google Shape;309;p40"/>
          <p:cNvGrpSpPr/>
          <p:nvPr/>
        </p:nvGrpSpPr>
        <p:grpSpPr>
          <a:xfrm>
            <a:off x="3983025" y="561650"/>
            <a:ext cx="1756200" cy="1744100"/>
            <a:chOff x="3983025" y="561650"/>
            <a:chExt cx="1756200" cy="1744100"/>
          </a:xfrm>
        </p:grpSpPr>
        <p:pic>
          <p:nvPicPr>
            <p:cNvPr id="310" name="Google Shape;310;p4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279500" y="561650"/>
              <a:ext cx="1163262" cy="1474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1" name="Google Shape;311;p40"/>
            <p:cNvSpPr txBox="1"/>
            <p:nvPr/>
          </p:nvSpPr>
          <p:spPr>
            <a:xfrm>
              <a:off x="3983025" y="2052250"/>
              <a:ext cx="1756200" cy="25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200">
                  <a:solidFill>
                    <a:schemeClr val="accent5"/>
                  </a:solidFill>
                  <a:latin typeface="Frank Ruhl Libre SemiBold"/>
                  <a:ea typeface="Frank Ruhl Libre SemiBold"/>
                  <a:cs typeface="Frank Ruhl Libre SemiBold"/>
                  <a:sym typeface="Frank Ruhl Libre SemiBold"/>
                </a:rPr>
                <a:t>Usage</a:t>
              </a:r>
              <a:endParaRPr sz="2200">
                <a:solidFill>
                  <a:schemeClr val="accent5"/>
                </a:solidFill>
                <a:latin typeface="Frank Ruhl Libre SemiBold"/>
                <a:ea typeface="Frank Ruhl Libre SemiBold"/>
                <a:cs typeface="Frank Ruhl Libre SemiBold"/>
                <a:sym typeface="Frank Ruhl Libre SemiBold"/>
              </a:endParaRPr>
            </a:p>
          </p:txBody>
        </p:sp>
      </p:grpSp>
      <p:grpSp>
        <p:nvGrpSpPr>
          <p:cNvPr id="312" name="Google Shape;312;p40"/>
          <p:cNvGrpSpPr/>
          <p:nvPr/>
        </p:nvGrpSpPr>
        <p:grpSpPr>
          <a:xfrm>
            <a:off x="5561975" y="2581475"/>
            <a:ext cx="1595425" cy="2116250"/>
            <a:chOff x="5561975" y="2581475"/>
            <a:chExt cx="1595425" cy="2116250"/>
          </a:xfrm>
        </p:grpSpPr>
        <p:pic>
          <p:nvPicPr>
            <p:cNvPr id="313" name="Google Shape;313;p4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61975" y="2581475"/>
              <a:ext cx="1595425" cy="17409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4" name="Google Shape;314;p40"/>
            <p:cNvSpPr txBox="1"/>
            <p:nvPr/>
          </p:nvSpPr>
          <p:spPr>
            <a:xfrm>
              <a:off x="5633700" y="4399525"/>
              <a:ext cx="1523700" cy="298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200">
                  <a:solidFill>
                    <a:schemeClr val="accent5"/>
                  </a:solidFill>
                  <a:latin typeface="Frank Ruhl Libre SemiBold"/>
                  <a:ea typeface="Frank Ruhl Libre SemiBold"/>
                  <a:cs typeface="Frank Ruhl Libre SemiBold"/>
                  <a:sym typeface="Frank Ruhl Libre SemiBold"/>
                </a:rPr>
                <a:t>Structure</a:t>
              </a:r>
              <a:endParaRPr sz="2200">
                <a:solidFill>
                  <a:schemeClr val="accent5"/>
                </a:solidFill>
                <a:latin typeface="Frank Ruhl Libre SemiBold"/>
                <a:ea typeface="Frank Ruhl Libre SemiBold"/>
                <a:cs typeface="Frank Ruhl Libre SemiBold"/>
                <a:sym typeface="Frank Ruhl Libre SemiBold"/>
              </a:endParaRPr>
            </a:p>
          </p:txBody>
        </p:sp>
      </p:grpSp>
      <p:grpSp>
        <p:nvGrpSpPr>
          <p:cNvPr id="315" name="Google Shape;315;p40"/>
          <p:cNvGrpSpPr/>
          <p:nvPr/>
        </p:nvGrpSpPr>
        <p:grpSpPr>
          <a:xfrm>
            <a:off x="6626450" y="445775"/>
            <a:ext cx="1884900" cy="1876175"/>
            <a:chOff x="6626450" y="445775"/>
            <a:chExt cx="1884900" cy="1876175"/>
          </a:xfrm>
        </p:grpSpPr>
        <p:sp>
          <p:nvSpPr>
            <p:cNvPr id="316" name="Google Shape;316;p40"/>
            <p:cNvSpPr txBox="1"/>
            <p:nvPr/>
          </p:nvSpPr>
          <p:spPr>
            <a:xfrm>
              <a:off x="6626450" y="2036050"/>
              <a:ext cx="1884900" cy="28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200">
                  <a:solidFill>
                    <a:schemeClr val="accent5"/>
                  </a:solidFill>
                  <a:latin typeface="Frank Ruhl Libre SemiBold"/>
                  <a:ea typeface="Frank Ruhl Libre SemiBold"/>
                  <a:cs typeface="Frank Ruhl Libre SemiBold"/>
                  <a:sym typeface="Frank Ruhl Libre SemiBold"/>
                </a:rPr>
                <a:t>Cleanliness</a:t>
              </a:r>
              <a:endParaRPr sz="2200">
                <a:solidFill>
                  <a:schemeClr val="accent5"/>
                </a:solidFill>
                <a:latin typeface="Frank Ruhl Libre SemiBold"/>
                <a:ea typeface="Frank Ruhl Libre SemiBold"/>
                <a:cs typeface="Frank Ruhl Libre SemiBold"/>
                <a:sym typeface="Frank Ruhl Libre SemiBold"/>
              </a:endParaRPr>
            </a:p>
          </p:txBody>
        </p:sp>
        <p:pic>
          <p:nvPicPr>
            <p:cNvPr id="317" name="Google Shape;317;p4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807050" y="445775"/>
              <a:ext cx="1523699" cy="152369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41"/>
          <p:cNvSpPr txBox="1"/>
          <p:nvPr>
            <p:ph idx="1" type="subTitle"/>
          </p:nvPr>
        </p:nvSpPr>
        <p:spPr>
          <a:xfrm>
            <a:off x="78050" y="1796700"/>
            <a:ext cx="3169200" cy="155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latin typeface="Frank Ruhl Libre"/>
                <a:ea typeface="Frank Ruhl Libre"/>
                <a:cs typeface="Frank Ruhl Libre"/>
                <a:sym typeface="Frank Ruhl Libre"/>
              </a:rPr>
              <a:t>Recommending Improvements</a:t>
            </a:r>
            <a:endParaRPr b="1" sz="3100">
              <a:latin typeface="Frank Ruhl Libre"/>
              <a:ea typeface="Frank Ruhl Libre"/>
              <a:cs typeface="Frank Ruhl Libre"/>
              <a:sym typeface="Frank Ruhl Libre"/>
            </a:endParaRPr>
          </a:p>
        </p:txBody>
      </p:sp>
      <p:grpSp>
        <p:nvGrpSpPr>
          <p:cNvPr id="323" name="Google Shape;323;p41"/>
          <p:cNvGrpSpPr/>
          <p:nvPr/>
        </p:nvGrpSpPr>
        <p:grpSpPr>
          <a:xfrm>
            <a:off x="3983025" y="561650"/>
            <a:ext cx="1756200" cy="1744100"/>
            <a:chOff x="3983025" y="561650"/>
            <a:chExt cx="1756200" cy="1744100"/>
          </a:xfrm>
        </p:grpSpPr>
        <p:pic>
          <p:nvPicPr>
            <p:cNvPr id="324" name="Google Shape;324;p4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279500" y="561650"/>
              <a:ext cx="1163262" cy="1474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5" name="Google Shape;325;p41"/>
            <p:cNvSpPr txBox="1"/>
            <p:nvPr/>
          </p:nvSpPr>
          <p:spPr>
            <a:xfrm>
              <a:off x="3983025" y="2052250"/>
              <a:ext cx="1756200" cy="25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200">
                  <a:solidFill>
                    <a:schemeClr val="accent5"/>
                  </a:solidFill>
                  <a:latin typeface="Frank Ruhl Libre SemiBold"/>
                  <a:ea typeface="Frank Ruhl Libre SemiBold"/>
                  <a:cs typeface="Frank Ruhl Libre SemiBold"/>
                  <a:sym typeface="Frank Ruhl Libre SemiBold"/>
                </a:rPr>
                <a:t>Usage</a:t>
              </a:r>
              <a:endParaRPr sz="2200">
                <a:solidFill>
                  <a:schemeClr val="accent5"/>
                </a:solidFill>
                <a:latin typeface="Frank Ruhl Libre SemiBold"/>
                <a:ea typeface="Frank Ruhl Libre SemiBold"/>
                <a:cs typeface="Frank Ruhl Libre SemiBold"/>
                <a:sym typeface="Frank Ruhl Libre SemiBold"/>
              </a:endParaRPr>
            </a:p>
          </p:txBody>
        </p:sp>
      </p:grpSp>
      <p:grpSp>
        <p:nvGrpSpPr>
          <p:cNvPr id="326" name="Google Shape;326;p41"/>
          <p:cNvGrpSpPr/>
          <p:nvPr/>
        </p:nvGrpSpPr>
        <p:grpSpPr>
          <a:xfrm>
            <a:off x="5561975" y="2581475"/>
            <a:ext cx="1595425" cy="2116250"/>
            <a:chOff x="5561975" y="2581475"/>
            <a:chExt cx="1595425" cy="2116250"/>
          </a:xfrm>
        </p:grpSpPr>
        <p:pic>
          <p:nvPicPr>
            <p:cNvPr id="327" name="Google Shape;327;p4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61975" y="2581475"/>
              <a:ext cx="1595425" cy="17409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8" name="Google Shape;328;p41"/>
            <p:cNvSpPr txBox="1"/>
            <p:nvPr/>
          </p:nvSpPr>
          <p:spPr>
            <a:xfrm>
              <a:off x="5633700" y="4399525"/>
              <a:ext cx="1523700" cy="298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200">
                  <a:solidFill>
                    <a:schemeClr val="accent5"/>
                  </a:solidFill>
                  <a:latin typeface="Frank Ruhl Libre SemiBold"/>
                  <a:ea typeface="Frank Ruhl Libre SemiBold"/>
                  <a:cs typeface="Frank Ruhl Libre SemiBold"/>
                  <a:sym typeface="Frank Ruhl Libre SemiBold"/>
                </a:rPr>
                <a:t>Structure</a:t>
              </a:r>
              <a:endParaRPr sz="2200">
                <a:solidFill>
                  <a:schemeClr val="accent5"/>
                </a:solidFill>
                <a:latin typeface="Frank Ruhl Libre SemiBold"/>
                <a:ea typeface="Frank Ruhl Libre SemiBold"/>
                <a:cs typeface="Frank Ruhl Libre SemiBold"/>
                <a:sym typeface="Frank Ruhl Libre SemiBold"/>
              </a:endParaRPr>
            </a:p>
          </p:txBody>
        </p:sp>
      </p:grpSp>
      <p:grpSp>
        <p:nvGrpSpPr>
          <p:cNvPr id="329" name="Google Shape;329;p41"/>
          <p:cNvGrpSpPr/>
          <p:nvPr/>
        </p:nvGrpSpPr>
        <p:grpSpPr>
          <a:xfrm>
            <a:off x="6626450" y="445775"/>
            <a:ext cx="1884900" cy="1876175"/>
            <a:chOff x="6626450" y="445775"/>
            <a:chExt cx="1884900" cy="1876175"/>
          </a:xfrm>
        </p:grpSpPr>
        <p:sp>
          <p:nvSpPr>
            <p:cNvPr id="330" name="Google Shape;330;p41"/>
            <p:cNvSpPr txBox="1"/>
            <p:nvPr/>
          </p:nvSpPr>
          <p:spPr>
            <a:xfrm>
              <a:off x="6626450" y="2036050"/>
              <a:ext cx="1884900" cy="28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200">
                  <a:solidFill>
                    <a:schemeClr val="accent5"/>
                  </a:solidFill>
                  <a:latin typeface="Frank Ruhl Libre SemiBold"/>
                  <a:ea typeface="Frank Ruhl Libre SemiBold"/>
                  <a:cs typeface="Frank Ruhl Libre SemiBold"/>
                  <a:sym typeface="Frank Ruhl Libre SemiBold"/>
                </a:rPr>
                <a:t>Cleanliness</a:t>
              </a:r>
              <a:endParaRPr sz="2200">
                <a:solidFill>
                  <a:schemeClr val="accent5"/>
                </a:solidFill>
                <a:latin typeface="Frank Ruhl Libre SemiBold"/>
                <a:ea typeface="Frank Ruhl Libre SemiBold"/>
                <a:cs typeface="Frank Ruhl Libre SemiBold"/>
                <a:sym typeface="Frank Ruhl Libre SemiBold"/>
              </a:endParaRPr>
            </a:p>
          </p:txBody>
        </p:sp>
        <p:pic>
          <p:nvPicPr>
            <p:cNvPr id="331" name="Google Shape;331;p4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807050" y="445775"/>
              <a:ext cx="1523699" cy="15236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2" name="Google Shape;332;p41"/>
          <p:cNvSpPr/>
          <p:nvPr/>
        </p:nvSpPr>
        <p:spPr>
          <a:xfrm>
            <a:off x="4113300" y="397525"/>
            <a:ext cx="1595400" cy="21162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ank Ruhl Libre SemiBold"/>
              <a:ea typeface="Frank Ruhl Libre SemiBold"/>
              <a:cs typeface="Frank Ruhl Libre SemiBold"/>
              <a:sym typeface="Frank Ruhl Libre SemiBold"/>
            </a:endParaRPr>
          </a:p>
        </p:txBody>
      </p:sp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2"/>
          <p:cNvSpPr txBox="1"/>
          <p:nvPr>
            <p:ph idx="2" type="title"/>
          </p:nvPr>
        </p:nvSpPr>
        <p:spPr>
          <a:xfrm>
            <a:off x="547200" y="160150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0" lang="en" sz="2200">
                <a:latin typeface="Bodoni Moda ExtraBold"/>
                <a:ea typeface="Bodoni Moda ExtraBold"/>
                <a:cs typeface="Bodoni Moda ExtraBold"/>
                <a:sym typeface="Bodoni Moda ExtraBold"/>
              </a:rPr>
              <a:t>On Average </a:t>
            </a:r>
            <a:r>
              <a:rPr b="0" lang="en" sz="2740">
                <a:solidFill>
                  <a:schemeClr val="accent3"/>
                </a:solidFill>
                <a:latin typeface="Bodoni Moda ExtraBold"/>
                <a:ea typeface="Bodoni Moda ExtraBold"/>
                <a:cs typeface="Bodoni Moda ExtraBold"/>
                <a:sym typeface="Bodoni Moda ExtraBold"/>
              </a:rPr>
              <a:t>18%</a:t>
            </a:r>
            <a:r>
              <a:rPr b="0" lang="en" sz="3820">
                <a:solidFill>
                  <a:schemeClr val="dk2"/>
                </a:solidFill>
                <a:latin typeface="Bodoni Moda ExtraBold"/>
                <a:ea typeface="Bodoni Moda ExtraBold"/>
                <a:cs typeface="Bodoni Moda ExtraBold"/>
                <a:sym typeface="Bodoni Moda ExtraBold"/>
              </a:rPr>
              <a:t> </a:t>
            </a:r>
            <a:r>
              <a:rPr b="0" lang="en" sz="2200">
                <a:latin typeface="Bodoni Moda ExtraBold"/>
                <a:ea typeface="Bodoni Moda ExtraBold"/>
                <a:cs typeface="Bodoni Moda ExtraBold"/>
                <a:sym typeface="Bodoni Moda ExtraBold"/>
              </a:rPr>
              <a:t>Of Visitors Interacted With The Panel.</a:t>
            </a:r>
            <a:endParaRPr sz="2520"/>
          </a:p>
        </p:txBody>
      </p:sp>
      <p:pic>
        <p:nvPicPr>
          <p:cNvPr id="338" name="Google Shape;338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">
            <a:off x="1644499" y="921952"/>
            <a:ext cx="5663800" cy="4124497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42"/>
          <p:cNvSpPr/>
          <p:nvPr/>
        </p:nvSpPr>
        <p:spPr>
          <a:xfrm>
            <a:off x="7137175" y="922450"/>
            <a:ext cx="172800" cy="370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ank Ruhl Libre SemiBold"/>
              <a:ea typeface="Frank Ruhl Libre SemiBold"/>
              <a:cs typeface="Frank Ruhl Libre SemiBold"/>
              <a:sym typeface="Frank Ruhl Libre SemiBold"/>
            </a:endParaRPr>
          </a:p>
        </p:txBody>
      </p:sp>
      <p:pic>
        <p:nvPicPr>
          <p:cNvPr id="340" name="Google Shape;340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4900" y="921950"/>
            <a:ext cx="4885050" cy="46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43"/>
          <p:cNvSpPr txBox="1"/>
          <p:nvPr>
            <p:ph idx="2" type="title"/>
          </p:nvPr>
        </p:nvSpPr>
        <p:spPr>
          <a:xfrm>
            <a:off x="623400" y="2252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Location Matters as a Predictor of Use</a:t>
            </a:r>
            <a:endParaRPr/>
          </a:p>
        </p:txBody>
      </p:sp>
      <p:pic>
        <p:nvPicPr>
          <p:cNvPr id="346" name="Google Shape;34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0550" y="1032850"/>
            <a:ext cx="2232077" cy="2976102"/>
          </a:xfrm>
          <a:prstGeom prst="rect">
            <a:avLst/>
          </a:prstGeom>
          <a:noFill/>
          <a:ln cap="flat" cmpd="sng" w="2857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47" name="Google Shape;347;p43"/>
          <p:cNvSpPr txBox="1"/>
          <p:nvPr/>
        </p:nvSpPr>
        <p:spPr>
          <a:xfrm>
            <a:off x="-218462" y="3946550"/>
            <a:ext cx="4970100" cy="10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2"/>
                </a:solidFill>
                <a:latin typeface="Frank Ruhl Libre SemiBold"/>
                <a:ea typeface="Frank Ruhl Libre SemiBold"/>
                <a:cs typeface="Frank Ruhl Libre SemiBold"/>
                <a:sym typeface="Frank Ruhl Libre SemiBold"/>
              </a:rPr>
              <a:t>Basilica dei Frari</a:t>
            </a:r>
            <a:endParaRPr sz="2100">
              <a:solidFill>
                <a:schemeClr val="dk2"/>
              </a:solidFill>
              <a:latin typeface="Frank Ruhl Libre SemiBold"/>
              <a:ea typeface="Frank Ruhl Libre SemiBold"/>
              <a:cs typeface="Frank Ruhl Libre SemiBold"/>
              <a:sym typeface="Frank Ruhl Libre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  <a:latin typeface="Frank Ruhl Libre SemiBold"/>
                <a:ea typeface="Frank Ruhl Libre SemiBold"/>
                <a:cs typeface="Frank Ruhl Libre SemiBold"/>
                <a:sym typeface="Frank Ruhl Libre SemiBold"/>
              </a:rPr>
              <a:t>17%</a:t>
            </a:r>
            <a:r>
              <a:rPr lang="en" sz="1800">
                <a:solidFill>
                  <a:schemeClr val="dk2"/>
                </a:solidFill>
                <a:latin typeface="Frank Ruhl Libre SemiBold"/>
                <a:ea typeface="Frank Ruhl Libre SemiBold"/>
                <a:cs typeface="Frank Ruhl Libre SemiBold"/>
                <a:sym typeface="Frank Ruhl Libre SemiBold"/>
              </a:rPr>
              <a:t> of visitors used the panel.</a:t>
            </a:r>
            <a:endParaRPr sz="1800">
              <a:solidFill>
                <a:schemeClr val="dk2"/>
              </a:solidFill>
              <a:latin typeface="Frank Ruhl Libre SemiBold"/>
              <a:ea typeface="Frank Ruhl Libre SemiBold"/>
              <a:cs typeface="Frank Ruhl Libre SemiBold"/>
              <a:sym typeface="Frank Ruhl Libre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2"/>
                </a:solidFill>
                <a:latin typeface="Frank Ruhl Libre SemiBold"/>
                <a:ea typeface="Frank Ruhl Libre SemiBold"/>
                <a:cs typeface="Frank Ruhl Libre SemiBold"/>
                <a:sym typeface="Frank Ruhl Libre SemiBold"/>
              </a:rPr>
              <a:t>35</a:t>
            </a:r>
            <a:r>
              <a:rPr lang="en" sz="1500">
                <a:solidFill>
                  <a:schemeClr val="lt2"/>
                </a:solidFill>
                <a:latin typeface="Frank Ruhl Libre SemiBold"/>
                <a:ea typeface="Frank Ruhl Libre SemiBold"/>
                <a:cs typeface="Frank Ruhl Libre SemiBold"/>
                <a:sym typeface="Frank Ruhl Libre SemiBold"/>
              </a:rPr>
              <a:t>%</a:t>
            </a:r>
            <a:r>
              <a:rPr lang="en" sz="1500">
                <a:solidFill>
                  <a:schemeClr val="dk2"/>
                </a:solidFill>
                <a:latin typeface="Frank Ruhl Libre SemiBold"/>
                <a:ea typeface="Frank Ruhl Libre SemiBold"/>
                <a:cs typeface="Frank Ruhl Libre SemiBold"/>
                <a:sym typeface="Frank Ruhl Libre SemiBold"/>
              </a:rPr>
              <a:t> of users interacted with the tactile features.</a:t>
            </a:r>
            <a:endParaRPr sz="1500">
              <a:solidFill>
                <a:schemeClr val="dk2"/>
              </a:solidFill>
              <a:latin typeface="Frank Ruhl Libre SemiBold"/>
              <a:ea typeface="Frank Ruhl Libre SemiBold"/>
              <a:cs typeface="Frank Ruhl Libre SemiBold"/>
              <a:sym typeface="Frank Ruhl Libre SemiBold"/>
            </a:endParaRPr>
          </a:p>
        </p:txBody>
      </p:sp>
      <p:pic>
        <p:nvPicPr>
          <p:cNvPr id="348" name="Google Shape;348;p43"/>
          <p:cNvPicPr preferRelativeResize="0"/>
          <p:nvPr/>
        </p:nvPicPr>
        <p:blipFill rotWithShape="1">
          <a:blip r:embed="rId4">
            <a:alphaModFix/>
          </a:blip>
          <a:srcRect b="556" l="13116" r="13109" t="0"/>
          <a:stretch/>
        </p:blipFill>
        <p:spPr>
          <a:xfrm>
            <a:off x="5734300" y="1032875"/>
            <a:ext cx="2232075" cy="2959275"/>
          </a:xfrm>
          <a:prstGeom prst="rect">
            <a:avLst/>
          </a:prstGeom>
          <a:noFill/>
          <a:ln cap="flat" cmpd="sng" w="381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49" name="Google Shape;349;p43"/>
          <p:cNvSpPr txBox="1"/>
          <p:nvPr/>
        </p:nvSpPr>
        <p:spPr>
          <a:xfrm>
            <a:off x="4146888" y="3946550"/>
            <a:ext cx="5406900" cy="10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2"/>
                </a:solidFill>
                <a:latin typeface="Frank Ruhl Libre SemiBold"/>
                <a:ea typeface="Frank Ruhl Libre SemiBold"/>
                <a:cs typeface="Frank Ruhl Libre SemiBold"/>
                <a:sym typeface="Frank Ruhl Libre SemiBold"/>
              </a:rPr>
              <a:t>Chiesa di Santo Stefano</a:t>
            </a:r>
            <a:endParaRPr sz="2100">
              <a:solidFill>
                <a:schemeClr val="dk2"/>
              </a:solidFill>
              <a:latin typeface="Frank Ruhl Libre SemiBold"/>
              <a:ea typeface="Frank Ruhl Libre SemiBold"/>
              <a:cs typeface="Frank Ruhl Libre SemiBold"/>
              <a:sym typeface="Frank Ruhl Libre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2"/>
                </a:solidFill>
                <a:latin typeface="Frank Ruhl Libre"/>
                <a:ea typeface="Frank Ruhl Libre"/>
                <a:cs typeface="Frank Ruhl Libre"/>
                <a:sym typeface="Frank Ruhl Libre"/>
              </a:rPr>
              <a:t>6</a:t>
            </a:r>
            <a:r>
              <a:rPr b="1" lang="en" sz="1800">
                <a:solidFill>
                  <a:schemeClr val="lt2"/>
                </a:solidFill>
                <a:latin typeface="Frank Ruhl Libre"/>
                <a:ea typeface="Frank Ruhl Libre"/>
                <a:cs typeface="Frank Ruhl Libre"/>
                <a:sym typeface="Frank Ruhl Libre"/>
              </a:rPr>
              <a:t>%</a:t>
            </a:r>
            <a:r>
              <a:rPr lang="en" sz="1800">
                <a:solidFill>
                  <a:schemeClr val="dk2"/>
                </a:solidFill>
                <a:latin typeface="Frank Ruhl Libre SemiBold"/>
                <a:ea typeface="Frank Ruhl Libre SemiBold"/>
                <a:cs typeface="Frank Ruhl Libre SemiBold"/>
                <a:sym typeface="Frank Ruhl Libre SemiBold"/>
              </a:rPr>
              <a:t> of visitors used the panel.</a:t>
            </a:r>
            <a:endParaRPr sz="1800">
              <a:solidFill>
                <a:schemeClr val="dk2"/>
              </a:solidFill>
              <a:latin typeface="Frank Ruhl Libre SemiBold"/>
              <a:ea typeface="Frank Ruhl Libre SemiBold"/>
              <a:cs typeface="Frank Ruhl Libre SemiBold"/>
              <a:sym typeface="Frank Ruhl Libre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2"/>
                </a:solidFill>
                <a:latin typeface="Frank Ruhl Libre SemiBold"/>
                <a:ea typeface="Frank Ruhl Libre SemiBold"/>
                <a:cs typeface="Frank Ruhl Libre SemiBold"/>
                <a:sym typeface="Frank Ruhl Libre SemiBold"/>
              </a:rPr>
              <a:t>14</a:t>
            </a:r>
            <a:r>
              <a:rPr lang="en" sz="1500">
                <a:solidFill>
                  <a:schemeClr val="lt2"/>
                </a:solidFill>
                <a:latin typeface="Frank Ruhl Libre SemiBold"/>
                <a:ea typeface="Frank Ruhl Libre SemiBold"/>
                <a:cs typeface="Frank Ruhl Libre SemiBold"/>
                <a:sym typeface="Frank Ruhl Libre SemiBold"/>
              </a:rPr>
              <a:t>%</a:t>
            </a:r>
            <a:r>
              <a:rPr lang="en" sz="1500">
                <a:solidFill>
                  <a:schemeClr val="dk2"/>
                </a:solidFill>
                <a:latin typeface="Frank Ruhl Libre SemiBold"/>
                <a:ea typeface="Frank Ruhl Libre SemiBold"/>
                <a:cs typeface="Frank Ruhl Libre SemiBold"/>
                <a:sym typeface="Frank Ruhl Libre SemiBold"/>
              </a:rPr>
              <a:t> of users interacted with the tactile features.</a:t>
            </a:r>
            <a:endParaRPr sz="1500">
              <a:solidFill>
                <a:schemeClr val="dk2"/>
              </a:solidFill>
              <a:latin typeface="Frank Ruhl Libre SemiBold"/>
              <a:ea typeface="Frank Ruhl Libre SemiBold"/>
              <a:cs typeface="Frank Ruhl Libre SemiBold"/>
              <a:sym typeface="Frank Ruhl Libre SemiBol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44"/>
          <p:cNvSpPr txBox="1"/>
          <p:nvPr>
            <p:ph idx="2" type="title"/>
          </p:nvPr>
        </p:nvSpPr>
        <p:spPr>
          <a:xfrm>
            <a:off x="623400" y="2252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Ensure the Panel is in a Prominent Location</a:t>
            </a:r>
            <a:endParaRPr/>
          </a:p>
        </p:txBody>
      </p:sp>
      <p:sp>
        <p:nvSpPr>
          <p:cNvPr id="355" name="Google Shape;355;p44"/>
          <p:cNvSpPr txBox="1"/>
          <p:nvPr>
            <p:ph idx="1" type="body"/>
          </p:nvPr>
        </p:nvSpPr>
        <p:spPr>
          <a:xfrm>
            <a:off x="12985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800"/>
              <a:buNone/>
            </a:pPr>
            <a:r>
              <a:t/>
            </a:r>
            <a:endParaRPr sz="6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800"/>
              <a:buNone/>
            </a:pPr>
            <a:r>
              <a:t/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800"/>
              <a:buNone/>
            </a:pPr>
            <a:r>
              <a:t/>
            </a:r>
            <a:endParaRPr sz="2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8800"/>
              <a:buNone/>
            </a:pPr>
            <a:r>
              <a:t/>
            </a:r>
            <a:endParaRPr/>
          </a:p>
        </p:txBody>
      </p:sp>
      <p:sp>
        <p:nvSpPr>
          <p:cNvPr id="356" name="Google Shape;356;p44"/>
          <p:cNvSpPr txBox="1"/>
          <p:nvPr>
            <p:ph idx="1" type="body"/>
          </p:nvPr>
        </p:nvSpPr>
        <p:spPr>
          <a:xfrm>
            <a:off x="2155575" y="1274475"/>
            <a:ext cx="2979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55000"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ct val="181818"/>
              <a:buNone/>
            </a:pPr>
            <a:r>
              <a:t/>
            </a:r>
            <a:endParaRPr/>
          </a:p>
        </p:txBody>
      </p:sp>
      <p:sp>
        <p:nvSpPr>
          <p:cNvPr id="357" name="Google Shape;357;p44"/>
          <p:cNvSpPr txBox="1"/>
          <p:nvPr>
            <p:ph idx="1" type="body"/>
          </p:nvPr>
        </p:nvSpPr>
        <p:spPr>
          <a:xfrm rot="557">
            <a:off x="3715665" y="2571889"/>
            <a:ext cx="1851900" cy="110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40000" lnSpcReduction="2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1666"/>
              <a:buNone/>
            </a:pPr>
            <a:r>
              <a:rPr lang="en" sz="6000">
                <a:solidFill>
                  <a:schemeClr val="dk1"/>
                </a:solidFill>
              </a:rPr>
              <a:t>Middle Ground</a:t>
            </a:r>
            <a:endParaRPr sz="6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392857"/>
              <a:buNone/>
            </a:pPr>
            <a:r>
              <a:t/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96427"/>
              <a:buNone/>
            </a:pPr>
            <a:r>
              <a:t/>
            </a:r>
            <a:endParaRPr sz="2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ct val="250000"/>
              <a:buNone/>
            </a:pPr>
            <a:r>
              <a:t/>
            </a:r>
            <a:endParaRPr/>
          </a:p>
        </p:txBody>
      </p:sp>
      <p:pic>
        <p:nvPicPr>
          <p:cNvPr id="358" name="Google Shape;358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96025" y="936325"/>
            <a:ext cx="2857851" cy="3803049"/>
          </a:xfrm>
          <a:prstGeom prst="rect">
            <a:avLst/>
          </a:prstGeom>
          <a:noFill/>
          <a:ln cap="flat" cmpd="sng" w="381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59" name="Google Shape;359;p44"/>
          <p:cNvSpPr/>
          <p:nvPr/>
        </p:nvSpPr>
        <p:spPr>
          <a:xfrm>
            <a:off x="623400" y="1108275"/>
            <a:ext cx="4644600" cy="905100"/>
          </a:xfrm>
          <a:prstGeom prst="roundRect">
            <a:avLst>
              <a:gd fmla="val 16667" name="adj"/>
            </a:avLst>
          </a:prstGeom>
          <a:solidFill>
            <a:schemeClr val="accent5"/>
          </a:solidFill>
          <a:ln cap="flat" cmpd="sng" w="381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  <a:effectLst>
            <a:outerShdw blurRad="71438" rotWithShape="0" algn="bl" dir="3000000" dist="238125">
              <a:srgbClr val="000000">
                <a:alpha val="2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en" sz="1500">
                <a:solidFill>
                  <a:schemeClr val="accent6"/>
                </a:solidFill>
              </a:rPr>
              <a:t>Lectern should be centered if possible.</a:t>
            </a:r>
            <a:endParaRPr b="1" i="0" sz="1500" u="none" cap="none" strike="noStrik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44"/>
          <p:cNvSpPr/>
          <p:nvPr/>
        </p:nvSpPr>
        <p:spPr>
          <a:xfrm>
            <a:off x="623400" y="2323675"/>
            <a:ext cx="4644600" cy="905100"/>
          </a:xfrm>
          <a:prstGeom prst="roundRect">
            <a:avLst>
              <a:gd fmla="val 16667" name="adj"/>
            </a:avLst>
          </a:prstGeom>
          <a:solidFill>
            <a:schemeClr val="accent5"/>
          </a:solidFill>
          <a:ln cap="flat" cmpd="sng" w="381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  <a:effectLst>
            <a:outerShdw blurRad="71438" rotWithShape="0" algn="bl" dir="3000000" dist="238125">
              <a:srgbClr val="000000">
                <a:alpha val="2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en" sz="1500">
                <a:solidFill>
                  <a:schemeClr val="accent6"/>
                </a:solidFill>
              </a:rPr>
              <a:t>Installation should be located on main path.</a:t>
            </a:r>
            <a:endParaRPr b="1" i="0" sz="1500" u="none" cap="none" strike="noStrik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44"/>
          <p:cNvSpPr/>
          <p:nvPr/>
        </p:nvSpPr>
        <p:spPr>
          <a:xfrm>
            <a:off x="623400" y="3539075"/>
            <a:ext cx="4644600" cy="905100"/>
          </a:xfrm>
          <a:prstGeom prst="roundRect">
            <a:avLst>
              <a:gd fmla="val 16667" name="adj"/>
            </a:avLst>
          </a:prstGeom>
          <a:solidFill>
            <a:schemeClr val="accent5"/>
          </a:solidFill>
          <a:ln cap="flat" cmpd="sng" w="381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  <a:effectLst>
            <a:outerShdw blurRad="71438" rotWithShape="0" algn="bl" dir="3000000" dist="238125">
              <a:srgbClr val="000000">
                <a:alpha val="2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en" sz="1500">
                <a:solidFill>
                  <a:schemeClr val="accent6"/>
                </a:solidFill>
              </a:rPr>
              <a:t>Location of lectern should be marked on map.</a:t>
            </a:r>
            <a:endParaRPr b="1" i="0" sz="1500" u="none" cap="none" strike="noStrik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44"/>
          <p:cNvSpPr/>
          <p:nvPr/>
        </p:nvSpPr>
        <p:spPr>
          <a:xfrm>
            <a:off x="6433950" y="4837675"/>
            <a:ext cx="1782000" cy="265800"/>
          </a:xfrm>
          <a:prstGeom prst="roundRect">
            <a:avLst>
              <a:gd fmla="val 16667" name="adj"/>
            </a:avLst>
          </a:prstGeom>
          <a:solidFill>
            <a:schemeClr val="accent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odoni Moda Medium"/>
                <a:ea typeface="Bodoni Moda Medium"/>
                <a:cs typeface="Bodoni Moda Medium"/>
                <a:sym typeface="Bodoni Moda Medium"/>
              </a:rPr>
              <a:t>Basilica dei Frari</a:t>
            </a:r>
            <a:endParaRPr>
              <a:latin typeface="Bodoni Moda Medium"/>
              <a:ea typeface="Bodoni Moda Medium"/>
              <a:cs typeface="Bodoni Moda Medium"/>
              <a:sym typeface="Bodoni Moda Medium"/>
            </a:endParaRPr>
          </a:p>
        </p:txBody>
      </p:sp>
    </p:spTree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5"/>
          <p:cNvSpPr txBox="1"/>
          <p:nvPr>
            <p:ph idx="1" type="subTitle"/>
          </p:nvPr>
        </p:nvSpPr>
        <p:spPr>
          <a:xfrm>
            <a:off x="78050" y="1796700"/>
            <a:ext cx="3169200" cy="155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latin typeface="Frank Ruhl Libre"/>
                <a:ea typeface="Frank Ruhl Libre"/>
                <a:cs typeface="Frank Ruhl Libre"/>
                <a:sym typeface="Frank Ruhl Libre"/>
              </a:rPr>
              <a:t>Recommending Improvements</a:t>
            </a:r>
            <a:endParaRPr sz="3000"/>
          </a:p>
        </p:txBody>
      </p:sp>
      <p:grpSp>
        <p:nvGrpSpPr>
          <p:cNvPr id="368" name="Google Shape;368;p45"/>
          <p:cNvGrpSpPr/>
          <p:nvPr/>
        </p:nvGrpSpPr>
        <p:grpSpPr>
          <a:xfrm>
            <a:off x="3983025" y="561650"/>
            <a:ext cx="1756200" cy="1744100"/>
            <a:chOff x="3983025" y="561650"/>
            <a:chExt cx="1756200" cy="1744100"/>
          </a:xfrm>
        </p:grpSpPr>
        <p:pic>
          <p:nvPicPr>
            <p:cNvPr id="369" name="Google Shape;369;p4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279500" y="561650"/>
              <a:ext cx="1163262" cy="1474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0" name="Google Shape;370;p45"/>
            <p:cNvSpPr txBox="1"/>
            <p:nvPr/>
          </p:nvSpPr>
          <p:spPr>
            <a:xfrm>
              <a:off x="3983025" y="2052250"/>
              <a:ext cx="1756200" cy="25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200">
                  <a:solidFill>
                    <a:schemeClr val="accent5"/>
                  </a:solidFill>
                  <a:latin typeface="Frank Ruhl Libre SemiBold"/>
                  <a:ea typeface="Frank Ruhl Libre SemiBold"/>
                  <a:cs typeface="Frank Ruhl Libre SemiBold"/>
                  <a:sym typeface="Frank Ruhl Libre SemiBold"/>
                </a:rPr>
                <a:t>Usage</a:t>
              </a:r>
              <a:endParaRPr sz="2200">
                <a:solidFill>
                  <a:schemeClr val="accent5"/>
                </a:solidFill>
                <a:latin typeface="Frank Ruhl Libre SemiBold"/>
                <a:ea typeface="Frank Ruhl Libre SemiBold"/>
                <a:cs typeface="Frank Ruhl Libre SemiBold"/>
                <a:sym typeface="Frank Ruhl Libre SemiBold"/>
              </a:endParaRPr>
            </a:p>
          </p:txBody>
        </p:sp>
      </p:grpSp>
      <p:grpSp>
        <p:nvGrpSpPr>
          <p:cNvPr id="371" name="Google Shape;371;p45"/>
          <p:cNvGrpSpPr/>
          <p:nvPr/>
        </p:nvGrpSpPr>
        <p:grpSpPr>
          <a:xfrm>
            <a:off x="5561975" y="2581475"/>
            <a:ext cx="1595425" cy="2116250"/>
            <a:chOff x="5561975" y="2581475"/>
            <a:chExt cx="1595425" cy="2116250"/>
          </a:xfrm>
        </p:grpSpPr>
        <p:pic>
          <p:nvPicPr>
            <p:cNvPr id="372" name="Google Shape;372;p4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61975" y="2581475"/>
              <a:ext cx="1595425" cy="17409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3" name="Google Shape;373;p45"/>
            <p:cNvSpPr txBox="1"/>
            <p:nvPr/>
          </p:nvSpPr>
          <p:spPr>
            <a:xfrm>
              <a:off x="5633700" y="4399525"/>
              <a:ext cx="1523700" cy="298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200">
                  <a:solidFill>
                    <a:schemeClr val="accent5"/>
                  </a:solidFill>
                  <a:latin typeface="Frank Ruhl Libre SemiBold"/>
                  <a:ea typeface="Frank Ruhl Libre SemiBold"/>
                  <a:cs typeface="Frank Ruhl Libre SemiBold"/>
                  <a:sym typeface="Frank Ruhl Libre SemiBold"/>
                </a:rPr>
                <a:t>Structure</a:t>
              </a:r>
              <a:endParaRPr sz="2200">
                <a:solidFill>
                  <a:schemeClr val="accent5"/>
                </a:solidFill>
                <a:latin typeface="Frank Ruhl Libre SemiBold"/>
                <a:ea typeface="Frank Ruhl Libre SemiBold"/>
                <a:cs typeface="Frank Ruhl Libre SemiBold"/>
                <a:sym typeface="Frank Ruhl Libre SemiBold"/>
              </a:endParaRPr>
            </a:p>
          </p:txBody>
        </p:sp>
      </p:grpSp>
      <p:grpSp>
        <p:nvGrpSpPr>
          <p:cNvPr id="374" name="Google Shape;374;p45"/>
          <p:cNvGrpSpPr/>
          <p:nvPr/>
        </p:nvGrpSpPr>
        <p:grpSpPr>
          <a:xfrm>
            <a:off x="6626450" y="445775"/>
            <a:ext cx="1884900" cy="1876175"/>
            <a:chOff x="6626450" y="445775"/>
            <a:chExt cx="1884900" cy="1876175"/>
          </a:xfrm>
        </p:grpSpPr>
        <p:sp>
          <p:nvSpPr>
            <p:cNvPr id="375" name="Google Shape;375;p45"/>
            <p:cNvSpPr txBox="1"/>
            <p:nvPr/>
          </p:nvSpPr>
          <p:spPr>
            <a:xfrm>
              <a:off x="6626450" y="2036050"/>
              <a:ext cx="1884900" cy="28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200">
                  <a:solidFill>
                    <a:schemeClr val="accent5"/>
                  </a:solidFill>
                  <a:latin typeface="Frank Ruhl Libre SemiBold"/>
                  <a:ea typeface="Frank Ruhl Libre SemiBold"/>
                  <a:cs typeface="Frank Ruhl Libre SemiBold"/>
                  <a:sym typeface="Frank Ruhl Libre SemiBold"/>
                </a:rPr>
                <a:t>Cleanliness</a:t>
              </a:r>
              <a:endParaRPr sz="2200">
                <a:solidFill>
                  <a:schemeClr val="accent5"/>
                </a:solidFill>
                <a:latin typeface="Frank Ruhl Libre SemiBold"/>
                <a:ea typeface="Frank Ruhl Libre SemiBold"/>
                <a:cs typeface="Frank Ruhl Libre SemiBold"/>
                <a:sym typeface="Frank Ruhl Libre SemiBold"/>
              </a:endParaRPr>
            </a:p>
          </p:txBody>
        </p:sp>
        <p:pic>
          <p:nvPicPr>
            <p:cNvPr id="376" name="Google Shape;376;p4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807050" y="445775"/>
              <a:ext cx="1523699" cy="152369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46"/>
          <p:cNvSpPr txBox="1"/>
          <p:nvPr>
            <p:ph idx="1" type="subTitle"/>
          </p:nvPr>
        </p:nvSpPr>
        <p:spPr>
          <a:xfrm>
            <a:off x="78050" y="1796700"/>
            <a:ext cx="3169200" cy="155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latin typeface="Frank Ruhl Libre"/>
                <a:ea typeface="Frank Ruhl Libre"/>
                <a:cs typeface="Frank Ruhl Libre"/>
                <a:sym typeface="Frank Ruhl Libre"/>
              </a:rPr>
              <a:t>Recommending Improvements</a:t>
            </a:r>
            <a:endParaRPr sz="3000"/>
          </a:p>
        </p:txBody>
      </p:sp>
      <p:grpSp>
        <p:nvGrpSpPr>
          <p:cNvPr id="382" name="Google Shape;382;p46"/>
          <p:cNvGrpSpPr/>
          <p:nvPr/>
        </p:nvGrpSpPr>
        <p:grpSpPr>
          <a:xfrm>
            <a:off x="3983025" y="561650"/>
            <a:ext cx="1756200" cy="1744100"/>
            <a:chOff x="3983025" y="561650"/>
            <a:chExt cx="1756200" cy="1744100"/>
          </a:xfrm>
        </p:grpSpPr>
        <p:pic>
          <p:nvPicPr>
            <p:cNvPr id="383" name="Google Shape;383;p4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279500" y="561650"/>
              <a:ext cx="1163262" cy="1474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4" name="Google Shape;384;p46"/>
            <p:cNvSpPr txBox="1"/>
            <p:nvPr/>
          </p:nvSpPr>
          <p:spPr>
            <a:xfrm>
              <a:off x="3983025" y="2052250"/>
              <a:ext cx="1756200" cy="25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200">
                  <a:solidFill>
                    <a:schemeClr val="accent5"/>
                  </a:solidFill>
                  <a:latin typeface="Frank Ruhl Libre SemiBold"/>
                  <a:ea typeface="Frank Ruhl Libre SemiBold"/>
                  <a:cs typeface="Frank Ruhl Libre SemiBold"/>
                  <a:sym typeface="Frank Ruhl Libre SemiBold"/>
                </a:rPr>
                <a:t>Usage</a:t>
              </a:r>
              <a:endParaRPr sz="2200">
                <a:solidFill>
                  <a:schemeClr val="accent5"/>
                </a:solidFill>
                <a:latin typeface="Frank Ruhl Libre SemiBold"/>
                <a:ea typeface="Frank Ruhl Libre SemiBold"/>
                <a:cs typeface="Frank Ruhl Libre SemiBold"/>
                <a:sym typeface="Frank Ruhl Libre SemiBold"/>
              </a:endParaRPr>
            </a:p>
          </p:txBody>
        </p:sp>
      </p:grpSp>
      <p:grpSp>
        <p:nvGrpSpPr>
          <p:cNvPr id="385" name="Google Shape;385;p46"/>
          <p:cNvGrpSpPr/>
          <p:nvPr/>
        </p:nvGrpSpPr>
        <p:grpSpPr>
          <a:xfrm>
            <a:off x="5561975" y="2581475"/>
            <a:ext cx="1595425" cy="2116250"/>
            <a:chOff x="5561975" y="2581475"/>
            <a:chExt cx="1595425" cy="2116250"/>
          </a:xfrm>
        </p:grpSpPr>
        <p:pic>
          <p:nvPicPr>
            <p:cNvPr id="386" name="Google Shape;386;p4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61975" y="2581475"/>
              <a:ext cx="1595425" cy="17409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7" name="Google Shape;387;p46"/>
            <p:cNvSpPr txBox="1"/>
            <p:nvPr/>
          </p:nvSpPr>
          <p:spPr>
            <a:xfrm>
              <a:off x="5633700" y="4399525"/>
              <a:ext cx="1523700" cy="298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200">
                  <a:solidFill>
                    <a:schemeClr val="accent5"/>
                  </a:solidFill>
                  <a:latin typeface="Frank Ruhl Libre SemiBold"/>
                  <a:ea typeface="Frank Ruhl Libre SemiBold"/>
                  <a:cs typeface="Frank Ruhl Libre SemiBold"/>
                  <a:sym typeface="Frank Ruhl Libre SemiBold"/>
                </a:rPr>
                <a:t>Structure</a:t>
              </a:r>
              <a:endParaRPr sz="2200">
                <a:solidFill>
                  <a:schemeClr val="accent5"/>
                </a:solidFill>
                <a:latin typeface="Frank Ruhl Libre SemiBold"/>
                <a:ea typeface="Frank Ruhl Libre SemiBold"/>
                <a:cs typeface="Frank Ruhl Libre SemiBold"/>
                <a:sym typeface="Frank Ruhl Libre SemiBold"/>
              </a:endParaRPr>
            </a:p>
          </p:txBody>
        </p:sp>
      </p:grpSp>
      <p:grpSp>
        <p:nvGrpSpPr>
          <p:cNvPr id="388" name="Google Shape;388;p46"/>
          <p:cNvGrpSpPr/>
          <p:nvPr/>
        </p:nvGrpSpPr>
        <p:grpSpPr>
          <a:xfrm>
            <a:off x="6626450" y="445775"/>
            <a:ext cx="1884900" cy="1876175"/>
            <a:chOff x="6626450" y="445775"/>
            <a:chExt cx="1884900" cy="1876175"/>
          </a:xfrm>
        </p:grpSpPr>
        <p:sp>
          <p:nvSpPr>
            <p:cNvPr id="389" name="Google Shape;389;p46"/>
            <p:cNvSpPr txBox="1"/>
            <p:nvPr/>
          </p:nvSpPr>
          <p:spPr>
            <a:xfrm>
              <a:off x="6626450" y="2036050"/>
              <a:ext cx="1884900" cy="28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200">
                  <a:solidFill>
                    <a:schemeClr val="accent5"/>
                  </a:solidFill>
                  <a:latin typeface="Frank Ruhl Libre SemiBold"/>
                  <a:ea typeface="Frank Ruhl Libre SemiBold"/>
                  <a:cs typeface="Frank Ruhl Libre SemiBold"/>
                  <a:sym typeface="Frank Ruhl Libre SemiBold"/>
                </a:rPr>
                <a:t>Cleanliness</a:t>
              </a:r>
              <a:endParaRPr sz="2200">
                <a:solidFill>
                  <a:schemeClr val="accent5"/>
                </a:solidFill>
                <a:latin typeface="Frank Ruhl Libre SemiBold"/>
                <a:ea typeface="Frank Ruhl Libre SemiBold"/>
                <a:cs typeface="Frank Ruhl Libre SemiBold"/>
                <a:sym typeface="Frank Ruhl Libre SemiBold"/>
              </a:endParaRPr>
            </a:p>
          </p:txBody>
        </p:sp>
        <p:pic>
          <p:nvPicPr>
            <p:cNvPr id="390" name="Google Shape;390;p4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807050" y="445775"/>
              <a:ext cx="1523699" cy="15236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91" name="Google Shape;391;p46"/>
          <p:cNvSpPr/>
          <p:nvPr/>
        </p:nvSpPr>
        <p:spPr>
          <a:xfrm>
            <a:off x="6626450" y="283163"/>
            <a:ext cx="1884900" cy="22014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ank Ruhl Libre SemiBold"/>
              <a:ea typeface="Frank Ruhl Libre SemiBold"/>
              <a:cs typeface="Frank Ruhl Libre SemiBold"/>
              <a:sym typeface="Frank Ruhl Libre SemiBold"/>
            </a:endParaRPr>
          </a:p>
        </p:txBody>
      </p:sp>
    </p:spTree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7"/>
          <p:cNvSpPr txBox="1"/>
          <p:nvPr>
            <p:ph idx="2" type="title"/>
          </p:nvPr>
        </p:nvSpPr>
        <p:spPr>
          <a:xfrm>
            <a:off x="623400" y="2252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Higher Use Correlates with Dirtiness.</a:t>
            </a:r>
            <a:endParaRPr/>
          </a:p>
        </p:txBody>
      </p:sp>
      <p:pic>
        <p:nvPicPr>
          <p:cNvPr id="397" name="Google Shape;397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0373" y="1049175"/>
            <a:ext cx="6263251" cy="388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0"/>
          <p:cNvSpPr/>
          <p:nvPr/>
        </p:nvSpPr>
        <p:spPr>
          <a:xfrm>
            <a:off x="129175" y="921950"/>
            <a:ext cx="8903100" cy="4125900"/>
          </a:xfrm>
          <a:prstGeom prst="roundRect">
            <a:avLst>
              <a:gd fmla="val 9868" name="adj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ank Ruhl Libre SemiBold"/>
              <a:ea typeface="Frank Ruhl Libre SemiBold"/>
              <a:cs typeface="Frank Ruhl Libre SemiBold"/>
              <a:sym typeface="Frank Ruhl Libre SemiBold"/>
            </a:endParaRPr>
          </a:p>
        </p:txBody>
      </p:sp>
      <p:pic>
        <p:nvPicPr>
          <p:cNvPr id="226" name="Google Shape;22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500" y="966250"/>
            <a:ext cx="8075012" cy="4037299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st="9525">
              <a:srgbClr val="000000"/>
            </a:outerShdw>
          </a:effectLst>
        </p:spPr>
      </p:pic>
      <p:sp>
        <p:nvSpPr>
          <p:cNvPr id="227" name="Google Shape;227;p30"/>
          <p:cNvSpPr txBox="1"/>
          <p:nvPr>
            <p:ph idx="2" type="title"/>
          </p:nvPr>
        </p:nvSpPr>
        <p:spPr>
          <a:xfrm>
            <a:off x="623400" y="2252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The Rotary Club’s</a:t>
            </a:r>
            <a:r>
              <a:rPr lang="en"/>
              <a:t> CulturALL Initiative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48"/>
          <p:cNvSpPr/>
          <p:nvPr/>
        </p:nvSpPr>
        <p:spPr>
          <a:xfrm>
            <a:off x="6024950" y="4416375"/>
            <a:ext cx="1622700" cy="606600"/>
          </a:xfrm>
          <a:prstGeom prst="roundRect">
            <a:avLst>
              <a:gd fmla="val 16667" name="adj"/>
            </a:avLst>
          </a:prstGeom>
          <a:solidFill>
            <a:schemeClr val="accent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2"/>
                </a:solidFill>
                <a:latin typeface="Frank Ruhl Libre SemiBold"/>
                <a:ea typeface="Frank Ruhl Libre SemiBold"/>
                <a:cs typeface="Frank Ruhl Libre SemiBold"/>
                <a:sym typeface="Frank Ruhl Libre SemiBold"/>
              </a:rPr>
              <a:t>2024</a:t>
            </a:r>
            <a:endParaRPr>
              <a:latin typeface="Frank Ruhl Libre SemiBold"/>
              <a:ea typeface="Frank Ruhl Libre SemiBold"/>
              <a:cs typeface="Frank Ruhl Libre SemiBold"/>
              <a:sym typeface="Frank Ruhl Libre SemiBold"/>
            </a:endParaRPr>
          </a:p>
        </p:txBody>
      </p:sp>
      <p:sp>
        <p:nvSpPr>
          <p:cNvPr id="403" name="Google Shape;403;p48"/>
          <p:cNvSpPr txBox="1"/>
          <p:nvPr>
            <p:ph idx="2" type="title"/>
          </p:nvPr>
        </p:nvSpPr>
        <p:spPr>
          <a:xfrm>
            <a:off x="623400" y="2252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Majority of Panels are Falling into Disrepair.</a:t>
            </a:r>
            <a:endParaRPr/>
          </a:p>
        </p:txBody>
      </p:sp>
      <p:pic>
        <p:nvPicPr>
          <p:cNvPr id="404" name="Google Shape;404;p48"/>
          <p:cNvPicPr preferRelativeResize="0"/>
          <p:nvPr/>
        </p:nvPicPr>
        <p:blipFill rotWithShape="1">
          <a:blip r:embed="rId3">
            <a:alphaModFix/>
          </a:blip>
          <a:srcRect b="1371" l="0" r="0" t="1361"/>
          <a:stretch/>
        </p:blipFill>
        <p:spPr>
          <a:xfrm>
            <a:off x="129850" y="1189375"/>
            <a:ext cx="4442148" cy="305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0900" y="1189375"/>
            <a:ext cx="4350802" cy="3054902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48"/>
          <p:cNvSpPr/>
          <p:nvPr/>
        </p:nvSpPr>
        <p:spPr>
          <a:xfrm>
            <a:off x="1570925" y="4416375"/>
            <a:ext cx="1622700" cy="606600"/>
          </a:xfrm>
          <a:prstGeom prst="roundRect">
            <a:avLst>
              <a:gd fmla="val 16667" name="adj"/>
            </a:avLst>
          </a:prstGeom>
          <a:solidFill>
            <a:schemeClr val="accent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2"/>
                </a:solidFill>
                <a:latin typeface="Frank Ruhl Libre SemiBold"/>
                <a:ea typeface="Frank Ruhl Libre SemiBold"/>
                <a:cs typeface="Frank Ruhl Libre SemiBold"/>
                <a:sym typeface="Frank Ruhl Libre SemiBold"/>
              </a:rPr>
              <a:t>2022</a:t>
            </a:r>
            <a:endParaRPr>
              <a:latin typeface="Frank Ruhl Libre SemiBold"/>
              <a:ea typeface="Frank Ruhl Libre SemiBold"/>
              <a:cs typeface="Frank Ruhl Libre SemiBold"/>
              <a:sym typeface="Frank Ruhl Libre SemiBold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9"/>
          <p:cNvSpPr txBox="1"/>
          <p:nvPr>
            <p:ph idx="2" type="title"/>
          </p:nvPr>
        </p:nvSpPr>
        <p:spPr>
          <a:xfrm>
            <a:off x="623400" y="2419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Adhesion is Weak on Several Panels.</a:t>
            </a:r>
            <a:endParaRPr/>
          </a:p>
        </p:txBody>
      </p:sp>
      <p:pic>
        <p:nvPicPr>
          <p:cNvPr id="412" name="Google Shape;412;p49"/>
          <p:cNvPicPr preferRelativeResize="0"/>
          <p:nvPr/>
        </p:nvPicPr>
        <p:blipFill rotWithShape="1">
          <a:blip r:embed="rId3">
            <a:alphaModFix/>
          </a:blip>
          <a:srcRect b="4371" l="0" r="0" t="4371"/>
          <a:stretch/>
        </p:blipFill>
        <p:spPr>
          <a:xfrm>
            <a:off x="768975" y="971525"/>
            <a:ext cx="2424475" cy="3351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49"/>
          <p:cNvPicPr preferRelativeResize="0"/>
          <p:nvPr/>
        </p:nvPicPr>
        <p:blipFill rotWithShape="1">
          <a:blip r:embed="rId4">
            <a:alphaModFix/>
          </a:blip>
          <a:srcRect b="0" l="26991" r="0" t="0"/>
          <a:stretch/>
        </p:blipFill>
        <p:spPr>
          <a:xfrm>
            <a:off x="4684518" y="1003875"/>
            <a:ext cx="3636183" cy="3319625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49"/>
          <p:cNvSpPr/>
          <p:nvPr/>
        </p:nvSpPr>
        <p:spPr>
          <a:xfrm>
            <a:off x="1335075" y="4569300"/>
            <a:ext cx="4456200" cy="436800"/>
          </a:xfrm>
          <a:prstGeom prst="roundRect">
            <a:avLst>
              <a:gd fmla="val 16667" name="adj"/>
            </a:avLst>
          </a:prstGeom>
          <a:solidFill>
            <a:schemeClr val="accent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Bodoni Moda Medium"/>
                <a:ea typeface="Bodoni Moda Medium"/>
                <a:cs typeface="Bodoni Moda Medium"/>
                <a:sym typeface="Bodoni Moda Medium"/>
              </a:rPr>
              <a:t>Basilica dei Santi Giovanni e Paolo</a:t>
            </a:r>
            <a:endParaRPr>
              <a:latin typeface="Frank Ruhl Libre SemiBold"/>
              <a:ea typeface="Frank Ruhl Libre SemiBold"/>
              <a:cs typeface="Frank Ruhl Libre SemiBold"/>
              <a:sym typeface="Frank Ruhl Libre SemiBold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50"/>
          <p:cNvSpPr txBox="1"/>
          <p:nvPr>
            <p:ph idx="2" type="title"/>
          </p:nvPr>
        </p:nvSpPr>
        <p:spPr>
          <a:xfrm>
            <a:off x="623400" y="2252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Instate a Cleaning and Maintenance Plan.</a:t>
            </a:r>
            <a:endParaRPr/>
          </a:p>
        </p:txBody>
      </p:sp>
      <p:sp>
        <p:nvSpPr>
          <p:cNvPr id="420" name="Google Shape;420;p50"/>
          <p:cNvSpPr txBox="1"/>
          <p:nvPr>
            <p:ph idx="1" type="body"/>
          </p:nvPr>
        </p:nvSpPr>
        <p:spPr>
          <a:xfrm>
            <a:off x="5267925" y="1274475"/>
            <a:ext cx="1851900" cy="48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46666"/>
              <a:buNone/>
            </a:pPr>
            <a:r>
              <a:t/>
            </a:r>
            <a:endParaRPr sz="6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t/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314285"/>
              <a:buNone/>
            </a:pPr>
            <a:r>
              <a:t/>
            </a:r>
            <a:endParaRPr sz="2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2200"/>
              <a:buNone/>
            </a:pPr>
            <a:r>
              <a:t/>
            </a:r>
            <a:endParaRPr/>
          </a:p>
        </p:txBody>
      </p:sp>
      <p:sp>
        <p:nvSpPr>
          <p:cNvPr id="421" name="Google Shape;421;p50"/>
          <p:cNvSpPr txBox="1"/>
          <p:nvPr>
            <p:ph idx="1" type="body"/>
          </p:nvPr>
        </p:nvSpPr>
        <p:spPr>
          <a:xfrm>
            <a:off x="2155575" y="1274475"/>
            <a:ext cx="2979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55000"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ct val="181818"/>
              <a:buNone/>
            </a:pPr>
            <a:r>
              <a:t/>
            </a:r>
            <a:endParaRPr/>
          </a:p>
        </p:txBody>
      </p:sp>
      <p:sp>
        <p:nvSpPr>
          <p:cNvPr id="422" name="Google Shape;422;p50"/>
          <p:cNvSpPr txBox="1"/>
          <p:nvPr>
            <p:ph idx="1" type="body"/>
          </p:nvPr>
        </p:nvSpPr>
        <p:spPr>
          <a:xfrm rot="557">
            <a:off x="3715665" y="2571889"/>
            <a:ext cx="1851900" cy="110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40000" lnSpcReduction="2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1666"/>
              <a:buNone/>
            </a:pPr>
            <a:r>
              <a:rPr lang="en" sz="6000">
                <a:solidFill>
                  <a:schemeClr val="dk1"/>
                </a:solidFill>
              </a:rPr>
              <a:t>Middle Ground</a:t>
            </a:r>
            <a:endParaRPr sz="6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392857"/>
              <a:buNone/>
            </a:pPr>
            <a:r>
              <a:t/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96427"/>
              <a:buNone/>
            </a:pPr>
            <a:r>
              <a:t/>
            </a:r>
            <a:endParaRPr sz="2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ct val="250000"/>
              <a:buNone/>
            </a:pPr>
            <a:r>
              <a:t/>
            </a:r>
            <a:endParaRPr/>
          </a:p>
        </p:txBody>
      </p:sp>
      <p:pic>
        <p:nvPicPr>
          <p:cNvPr id="423" name="Google Shape;423;p50"/>
          <p:cNvPicPr preferRelativeResize="0"/>
          <p:nvPr/>
        </p:nvPicPr>
        <p:blipFill rotWithShape="1">
          <a:blip r:embed="rId3">
            <a:alphaModFix/>
          </a:blip>
          <a:srcRect b="-24672" l="16322" r="16890" t="0"/>
          <a:stretch/>
        </p:blipFill>
        <p:spPr>
          <a:xfrm rot="-5400000">
            <a:off x="4408088" y="583738"/>
            <a:ext cx="3885399" cy="4833926"/>
          </a:xfrm>
          <a:prstGeom prst="rect">
            <a:avLst/>
          </a:prstGeom>
          <a:noFill/>
          <a:ln cap="flat" cmpd="sng" w="381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24" name="Google Shape;424;p50"/>
          <p:cNvSpPr/>
          <p:nvPr/>
        </p:nvSpPr>
        <p:spPr>
          <a:xfrm>
            <a:off x="362250" y="1108275"/>
            <a:ext cx="2872500" cy="905100"/>
          </a:xfrm>
          <a:prstGeom prst="roundRect">
            <a:avLst>
              <a:gd fmla="val 16667" name="adj"/>
            </a:avLst>
          </a:prstGeom>
          <a:solidFill>
            <a:schemeClr val="accent5"/>
          </a:solidFill>
          <a:ln cap="flat" cmpd="sng" w="381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  <a:effectLst>
            <a:outerShdw blurRad="71438" rotWithShape="0" algn="bl" dir="3000000" dist="238125">
              <a:srgbClr val="000000">
                <a:alpha val="2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en" sz="1500">
                <a:solidFill>
                  <a:schemeClr val="accent6"/>
                </a:solidFill>
              </a:rPr>
              <a:t>Wiped down consistently  for disinfection</a:t>
            </a:r>
            <a:endParaRPr b="1" i="0" sz="1500" u="none" cap="none" strike="noStrik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p50"/>
          <p:cNvSpPr/>
          <p:nvPr/>
        </p:nvSpPr>
        <p:spPr>
          <a:xfrm>
            <a:off x="362250" y="2466550"/>
            <a:ext cx="2872500" cy="905100"/>
          </a:xfrm>
          <a:prstGeom prst="roundRect">
            <a:avLst>
              <a:gd fmla="val 16667" name="adj"/>
            </a:avLst>
          </a:prstGeom>
          <a:solidFill>
            <a:schemeClr val="accent5"/>
          </a:solidFill>
          <a:ln cap="flat" cmpd="sng" w="381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  <a:effectLst>
            <a:outerShdw blurRad="71438" rotWithShape="0" algn="bl" dir="3000000" dist="238125">
              <a:srgbClr val="000000">
                <a:alpha val="2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en" sz="1500">
                <a:solidFill>
                  <a:schemeClr val="accent6"/>
                </a:solidFill>
              </a:rPr>
              <a:t>Spray plastic cleaner wiped with soft cloth</a:t>
            </a:r>
            <a:endParaRPr b="1" i="0" sz="1500" u="none" cap="none" strike="noStrik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50"/>
          <p:cNvSpPr/>
          <p:nvPr/>
        </p:nvSpPr>
        <p:spPr>
          <a:xfrm>
            <a:off x="362250" y="3824825"/>
            <a:ext cx="2872500" cy="905100"/>
          </a:xfrm>
          <a:prstGeom prst="roundRect">
            <a:avLst>
              <a:gd fmla="val 16667" name="adj"/>
            </a:avLst>
          </a:prstGeom>
          <a:solidFill>
            <a:schemeClr val="accent5"/>
          </a:solidFill>
          <a:ln cap="flat" cmpd="sng" w="381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  <a:effectLst>
            <a:outerShdw blurRad="71438" rotWithShape="0" algn="bl" dir="3000000" dist="238125">
              <a:srgbClr val="000000">
                <a:alpha val="2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en" sz="1500">
                <a:solidFill>
                  <a:schemeClr val="accent6"/>
                </a:solidFill>
              </a:rPr>
              <a:t>Consider Repairing/Reinstallation</a:t>
            </a:r>
            <a:endParaRPr b="1" i="0" sz="1500" u="none" cap="none" strike="noStrik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51"/>
          <p:cNvSpPr txBox="1"/>
          <p:nvPr>
            <p:ph idx="1" type="subTitle"/>
          </p:nvPr>
        </p:nvSpPr>
        <p:spPr>
          <a:xfrm>
            <a:off x="78050" y="1796700"/>
            <a:ext cx="3169200" cy="155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latin typeface="Frank Ruhl Libre"/>
                <a:ea typeface="Frank Ruhl Libre"/>
                <a:cs typeface="Frank Ruhl Libre"/>
                <a:sym typeface="Frank Ruhl Libre"/>
              </a:rPr>
              <a:t>Recommending Improvements</a:t>
            </a:r>
            <a:endParaRPr b="1" sz="3100">
              <a:latin typeface="Frank Ruhl Libre"/>
              <a:ea typeface="Frank Ruhl Libre"/>
              <a:cs typeface="Frank Ruhl Libre"/>
              <a:sym typeface="Frank Ruhl Libre"/>
            </a:endParaRPr>
          </a:p>
        </p:txBody>
      </p:sp>
      <p:grpSp>
        <p:nvGrpSpPr>
          <p:cNvPr id="432" name="Google Shape;432;p51"/>
          <p:cNvGrpSpPr/>
          <p:nvPr/>
        </p:nvGrpSpPr>
        <p:grpSpPr>
          <a:xfrm>
            <a:off x="3983025" y="561650"/>
            <a:ext cx="1756200" cy="1744100"/>
            <a:chOff x="3983025" y="561650"/>
            <a:chExt cx="1756200" cy="1744100"/>
          </a:xfrm>
        </p:grpSpPr>
        <p:pic>
          <p:nvPicPr>
            <p:cNvPr id="433" name="Google Shape;433;p5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279500" y="561650"/>
              <a:ext cx="1163262" cy="1474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4" name="Google Shape;434;p51"/>
            <p:cNvSpPr txBox="1"/>
            <p:nvPr/>
          </p:nvSpPr>
          <p:spPr>
            <a:xfrm>
              <a:off x="3983025" y="2052250"/>
              <a:ext cx="1756200" cy="25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200">
                  <a:solidFill>
                    <a:schemeClr val="accent5"/>
                  </a:solidFill>
                  <a:latin typeface="Frank Ruhl Libre SemiBold"/>
                  <a:ea typeface="Frank Ruhl Libre SemiBold"/>
                  <a:cs typeface="Frank Ruhl Libre SemiBold"/>
                  <a:sym typeface="Frank Ruhl Libre SemiBold"/>
                </a:rPr>
                <a:t>Usage</a:t>
              </a:r>
              <a:endParaRPr sz="2200">
                <a:solidFill>
                  <a:schemeClr val="accent5"/>
                </a:solidFill>
                <a:latin typeface="Frank Ruhl Libre SemiBold"/>
                <a:ea typeface="Frank Ruhl Libre SemiBold"/>
                <a:cs typeface="Frank Ruhl Libre SemiBold"/>
                <a:sym typeface="Frank Ruhl Libre SemiBold"/>
              </a:endParaRPr>
            </a:p>
          </p:txBody>
        </p:sp>
      </p:grpSp>
      <p:grpSp>
        <p:nvGrpSpPr>
          <p:cNvPr id="435" name="Google Shape;435;p51"/>
          <p:cNvGrpSpPr/>
          <p:nvPr/>
        </p:nvGrpSpPr>
        <p:grpSpPr>
          <a:xfrm>
            <a:off x="5561975" y="2581475"/>
            <a:ext cx="1595425" cy="2116250"/>
            <a:chOff x="5561975" y="2581475"/>
            <a:chExt cx="1595425" cy="2116250"/>
          </a:xfrm>
        </p:grpSpPr>
        <p:pic>
          <p:nvPicPr>
            <p:cNvPr id="436" name="Google Shape;436;p5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61975" y="2581475"/>
              <a:ext cx="1595425" cy="17409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7" name="Google Shape;437;p51"/>
            <p:cNvSpPr txBox="1"/>
            <p:nvPr/>
          </p:nvSpPr>
          <p:spPr>
            <a:xfrm>
              <a:off x="5633700" y="4399525"/>
              <a:ext cx="1523700" cy="298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200">
                  <a:solidFill>
                    <a:schemeClr val="accent5"/>
                  </a:solidFill>
                  <a:latin typeface="Frank Ruhl Libre SemiBold"/>
                  <a:ea typeface="Frank Ruhl Libre SemiBold"/>
                  <a:cs typeface="Frank Ruhl Libre SemiBold"/>
                  <a:sym typeface="Frank Ruhl Libre SemiBold"/>
                </a:rPr>
                <a:t>Structure</a:t>
              </a:r>
              <a:endParaRPr sz="2200">
                <a:solidFill>
                  <a:schemeClr val="accent5"/>
                </a:solidFill>
                <a:latin typeface="Frank Ruhl Libre SemiBold"/>
                <a:ea typeface="Frank Ruhl Libre SemiBold"/>
                <a:cs typeface="Frank Ruhl Libre SemiBold"/>
                <a:sym typeface="Frank Ruhl Libre SemiBold"/>
              </a:endParaRPr>
            </a:p>
          </p:txBody>
        </p:sp>
      </p:grpSp>
      <p:grpSp>
        <p:nvGrpSpPr>
          <p:cNvPr id="438" name="Google Shape;438;p51"/>
          <p:cNvGrpSpPr/>
          <p:nvPr/>
        </p:nvGrpSpPr>
        <p:grpSpPr>
          <a:xfrm>
            <a:off x="6626450" y="445775"/>
            <a:ext cx="1884900" cy="1876175"/>
            <a:chOff x="6626450" y="445775"/>
            <a:chExt cx="1884900" cy="1876175"/>
          </a:xfrm>
        </p:grpSpPr>
        <p:sp>
          <p:nvSpPr>
            <p:cNvPr id="439" name="Google Shape;439;p51"/>
            <p:cNvSpPr txBox="1"/>
            <p:nvPr/>
          </p:nvSpPr>
          <p:spPr>
            <a:xfrm>
              <a:off x="6626450" y="2036050"/>
              <a:ext cx="1884900" cy="28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200">
                  <a:solidFill>
                    <a:schemeClr val="accent5"/>
                  </a:solidFill>
                  <a:latin typeface="Frank Ruhl Libre SemiBold"/>
                  <a:ea typeface="Frank Ruhl Libre SemiBold"/>
                  <a:cs typeface="Frank Ruhl Libre SemiBold"/>
                  <a:sym typeface="Frank Ruhl Libre SemiBold"/>
                </a:rPr>
                <a:t>Cleanliness</a:t>
              </a:r>
              <a:endParaRPr sz="2200">
                <a:solidFill>
                  <a:schemeClr val="accent5"/>
                </a:solidFill>
                <a:latin typeface="Frank Ruhl Libre SemiBold"/>
                <a:ea typeface="Frank Ruhl Libre SemiBold"/>
                <a:cs typeface="Frank Ruhl Libre SemiBold"/>
                <a:sym typeface="Frank Ruhl Libre SemiBold"/>
              </a:endParaRPr>
            </a:p>
          </p:txBody>
        </p:sp>
        <p:pic>
          <p:nvPicPr>
            <p:cNvPr id="440" name="Google Shape;440;p5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807050" y="445775"/>
              <a:ext cx="1523699" cy="152369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52"/>
          <p:cNvSpPr txBox="1"/>
          <p:nvPr>
            <p:ph idx="1" type="subTitle"/>
          </p:nvPr>
        </p:nvSpPr>
        <p:spPr>
          <a:xfrm>
            <a:off x="78050" y="1796700"/>
            <a:ext cx="3169200" cy="155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latin typeface="Frank Ruhl Libre"/>
                <a:ea typeface="Frank Ruhl Libre"/>
                <a:cs typeface="Frank Ruhl Libre"/>
                <a:sym typeface="Frank Ruhl Libre"/>
              </a:rPr>
              <a:t>Recommending Improvements</a:t>
            </a:r>
            <a:endParaRPr b="1" sz="3100">
              <a:latin typeface="Frank Ruhl Libre"/>
              <a:ea typeface="Frank Ruhl Libre"/>
              <a:cs typeface="Frank Ruhl Libre"/>
              <a:sym typeface="Frank Ruhl Libre"/>
            </a:endParaRPr>
          </a:p>
        </p:txBody>
      </p:sp>
      <p:grpSp>
        <p:nvGrpSpPr>
          <p:cNvPr id="446" name="Google Shape;446;p52"/>
          <p:cNvGrpSpPr/>
          <p:nvPr/>
        </p:nvGrpSpPr>
        <p:grpSpPr>
          <a:xfrm>
            <a:off x="3983025" y="561650"/>
            <a:ext cx="1756200" cy="1744100"/>
            <a:chOff x="3983025" y="561650"/>
            <a:chExt cx="1756200" cy="1744100"/>
          </a:xfrm>
        </p:grpSpPr>
        <p:pic>
          <p:nvPicPr>
            <p:cNvPr id="447" name="Google Shape;447;p5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279500" y="561650"/>
              <a:ext cx="1163262" cy="1474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8" name="Google Shape;448;p52"/>
            <p:cNvSpPr txBox="1"/>
            <p:nvPr/>
          </p:nvSpPr>
          <p:spPr>
            <a:xfrm>
              <a:off x="3983025" y="2052250"/>
              <a:ext cx="1756200" cy="25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200">
                  <a:solidFill>
                    <a:schemeClr val="accent5"/>
                  </a:solidFill>
                  <a:latin typeface="Frank Ruhl Libre SemiBold"/>
                  <a:ea typeface="Frank Ruhl Libre SemiBold"/>
                  <a:cs typeface="Frank Ruhl Libre SemiBold"/>
                  <a:sym typeface="Frank Ruhl Libre SemiBold"/>
                </a:rPr>
                <a:t>Usage</a:t>
              </a:r>
              <a:endParaRPr sz="2200">
                <a:solidFill>
                  <a:schemeClr val="accent5"/>
                </a:solidFill>
                <a:latin typeface="Frank Ruhl Libre SemiBold"/>
                <a:ea typeface="Frank Ruhl Libre SemiBold"/>
                <a:cs typeface="Frank Ruhl Libre SemiBold"/>
                <a:sym typeface="Frank Ruhl Libre SemiBold"/>
              </a:endParaRPr>
            </a:p>
          </p:txBody>
        </p:sp>
      </p:grpSp>
      <p:grpSp>
        <p:nvGrpSpPr>
          <p:cNvPr id="449" name="Google Shape;449;p52"/>
          <p:cNvGrpSpPr/>
          <p:nvPr/>
        </p:nvGrpSpPr>
        <p:grpSpPr>
          <a:xfrm>
            <a:off x="5561975" y="2581475"/>
            <a:ext cx="1595425" cy="2116250"/>
            <a:chOff x="5561975" y="2581475"/>
            <a:chExt cx="1595425" cy="2116250"/>
          </a:xfrm>
        </p:grpSpPr>
        <p:pic>
          <p:nvPicPr>
            <p:cNvPr id="450" name="Google Shape;450;p5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61975" y="2581475"/>
              <a:ext cx="1595425" cy="17409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1" name="Google Shape;451;p52"/>
            <p:cNvSpPr txBox="1"/>
            <p:nvPr/>
          </p:nvSpPr>
          <p:spPr>
            <a:xfrm>
              <a:off x="5633700" y="4399525"/>
              <a:ext cx="1523700" cy="298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200">
                  <a:solidFill>
                    <a:schemeClr val="accent5"/>
                  </a:solidFill>
                  <a:latin typeface="Frank Ruhl Libre SemiBold"/>
                  <a:ea typeface="Frank Ruhl Libre SemiBold"/>
                  <a:cs typeface="Frank Ruhl Libre SemiBold"/>
                  <a:sym typeface="Frank Ruhl Libre SemiBold"/>
                </a:rPr>
                <a:t>Structure</a:t>
              </a:r>
              <a:endParaRPr sz="2200">
                <a:solidFill>
                  <a:schemeClr val="accent5"/>
                </a:solidFill>
                <a:latin typeface="Frank Ruhl Libre SemiBold"/>
                <a:ea typeface="Frank Ruhl Libre SemiBold"/>
                <a:cs typeface="Frank Ruhl Libre SemiBold"/>
                <a:sym typeface="Frank Ruhl Libre SemiBold"/>
              </a:endParaRPr>
            </a:p>
          </p:txBody>
        </p:sp>
      </p:grpSp>
      <p:grpSp>
        <p:nvGrpSpPr>
          <p:cNvPr id="452" name="Google Shape;452;p52"/>
          <p:cNvGrpSpPr/>
          <p:nvPr/>
        </p:nvGrpSpPr>
        <p:grpSpPr>
          <a:xfrm>
            <a:off x="6626450" y="445775"/>
            <a:ext cx="1884900" cy="1876175"/>
            <a:chOff x="6626450" y="445775"/>
            <a:chExt cx="1884900" cy="1876175"/>
          </a:xfrm>
        </p:grpSpPr>
        <p:sp>
          <p:nvSpPr>
            <p:cNvPr id="453" name="Google Shape;453;p52"/>
            <p:cNvSpPr txBox="1"/>
            <p:nvPr/>
          </p:nvSpPr>
          <p:spPr>
            <a:xfrm>
              <a:off x="6626450" y="2036050"/>
              <a:ext cx="1884900" cy="28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200">
                  <a:solidFill>
                    <a:schemeClr val="accent5"/>
                  </a:solidFill>
                  <a:latin typeface="Frank Ruhl Libre SemiBold"/>
                  <a:ea typeface="Frank Ruhl Libre SemiBold"/>
                  <a:cs typeface="Frank Ruhl Libre SemiBold"/>
                  <a:sym typeface="Frank Ruhl Libre SemiBold"/>
                </a:rPr>
                <a:t>Cleanliness</a:t>
              </a:r>
              <a:endParaRPr sz="2200">
                <a:solidFill>
                  <a:schemeClr val="accent5"/>
                </a:solidFill>
                <a:latin typeface="Frank Ruhl Libre SemiBold"/>
                <a:ea typeface="Frank Ruhl Libre SemiBold"/>
                <a:cs typeface="Frank Ruhl Libre SemiBold"/>
                <a:sym typeface="Frank Ruhl Libre SemiBold"/>
              </a:endParaRPr>
            </a:p>
          </p:txBody>
        </p:sp>
        <p:pic>
          <p:nvPicPr>
            <p:cNvPr id="454" name="Google Shape;454;p5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807050" y="445775"/>
              <a:ext cx="1523699" cy="15236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55" name="Google Shape;455;p52"/>
          <p:cNvSpPr/>
          <p:nvPr/>
        </p:nvSpPr>
        <p:spPr>
          <a:xfrm>
            <a:off x="5608475" y="2416100"/>
            <a:ext cx="1595400" cy="23976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ank Ruhl Libre SemiBold"/>
              <a:ea typeface="Frank Ruhl Libre SemiBold"/>
              <a:cs typeface="Frank Ruhl Libre SemiBold"/>
              <a:sym typeface="Frank Ruhl Libre SemiBold"/>
            </a:endParaRPr>
          </a:p>
        </p:txBody>
      </p:sp>
    </p:spTree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Google Shape;460;p53"/>
          <p:cNvPicPr preferRelativeResize="0"/>
          <p:nvPr/>
        </p:nvPicPr>
        <p:blipFill rotWithShape="1">
          <a:blip r:embed="rId3">
            <a:alphaModFix/>
          </a:blip>
          <a:srcRect b="0" l="7235" r="7235" t="0"/>
          <a:stretch/>
        </p:blipFill>
        <p:spPr>
          <a:xfrm>
            <a:off x="6019600" y="1692825"/>
            <a:ext cx="2390699" cy="3187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53"/>
          <p:cNvPicPr preferRelativeResize="0"/>
          <p:nvPr/>
        </p:nvPicPr>
        <p:blipFill rotWithShape="1">
          <a:blip r:embed="rId4">
            <a:alphaModFix/>
          </a:blip>
          <a:srcRect b="0" l="12079" r="17853" t="0"/>
          <a:stretch/>
        </p:blipFill>
        <p:spPr>
          <a:xfrm>
            <a:off x="623400" y="1692825"/>
            <a:ext cx="2201149" cy="3187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53"/>
          <p:cNvPicPr preferRelativeResize="0"/>
          <p:nvPr/>
        </p:nvPicPr>
        <p:blipFill rotWithShape="1">
          <a:blip r:embed="rId5">
            <a:alphaModFix/>
          </a:blip>
          <a:srcRect b="0" l="11971" r="11971" t="0"/>
          <a:stretch/>
        </p:blipFill>
        <p:spPr>
          <a:xfrm>
            <a:off x="3319250" y="1692825"/>
            <a:ext cx="2341749" cy="3187574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53"/>
          <p:cNvSpPr txBox="1"/>
          <p:nvPr>
            <p:ph idx="2" type="title"/>
          </p:nvPr>
        </p:nvSpPr>
        <p:spPr>
          <a:xfrm>
            <a:off x="623400" y="255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There are Three Types of Structure for the Lectern.</a:t>
            </a:r>
            <a:endParaRPr/>
          </a:p>
        </p:txBody>
      </p:sp>
      <p:sp>
        <p:nvSpPr>
          <p:cNvPr id="464" name="Google Shape;464;p53"/>
          <p:cNvSpPr txBox="1"/>
          <p:nvPr/>
        </p:nvSpPr>
        <p:spPr>
          <a:xfrm>
            <a:off x="1028525" y="1013963"/>
            <a:ext cx="1544700" cy="4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2"/>
                </a:solidFill>
                <a:latin typeface="Frank Ruhl Libre SemiBold"/>
                <a:ea typeface="Frank Ruhl Libre SemiBold"/>
                <a:cs typeface="Frank Ruhl Libre SemiBold"/>
                <a:sym typeface="Frank Ruhl Libre SemiBold"/>
              </a:rPr>
              <a:t>Design 1</a:t>
            </a:r>
            <a:endParaRPr sz="2200">
              <a:solidFill>
                <a:schemeClr val="dk2"/>
              </a:solidFill>
              <a:latin typeface="Frank Ruhl Libre SemiBold"/>
              <a:ea typeface="Frank Ruhl Libre SemiBold"/>
              <a:cs typeface="Frank Ruhl Libre SemiBold"/>
              <a:sym typeface="Frank Ruhl Libre SemiBold"/>
            </a:endParaRPr>
          </a:p>
        </p:txBody>
      </p:sp>
      <p:sp>
        <p:nvSpPr>
          <p:cNvPr id="465" name="Google Shape;465;p53"/>
          <p:cNvSpPr txBox="1"/>
          <p:nvPr/>
        </p:nvSpPr>
        <p:spPr>
          <a:xfrm>
            <a:off x="3799650" y="1013963"/>
            <a:ext cx="1544700" cy="4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2"/>
                </a:solidFill>
                <a:latin typeface="Frank Ruhl Libre SemiBold"/>
                <a:ea typeface="Frank Ruhl Libre SemiBold"/>
                <a:cs typeface="Frank Ruhl Libre SemiBold"/>
                <a:sym typeface="Frank Ruhl Libre SemiBold"/>
              </a:rPr>
              <a:t>Design 2</a:t>
            </a:r>
            <a:endParaRPr sz="2200">
              <a:solidFill>
                <a:schemeClr val="dk2"/>
              </a:solidFill>
              <a:latin typeface="Frank Ruhl Libre SemiBold"/>
              <a:ea typeface="Frank Ruhl Libre SemiBold"/>
              <a:cs typeface="Frank Ruhl Libre SemiBold"/>
              <a:sym typeface="Frank Ruhl Libre SemiBold"/>
            </a:endParaRPr>
          </a:p>
        </p:txBody>
      </p:sp>
      <p:sp>
        <p:nvSpPr>
          <p:cNvPr id="466" name="Google Shape;466;p53"/>
          <p:cNvSpPr txBox="1"/>
          <p:nvPr/>
        </p:nvSpPr>
        <p:spPr>
          <a:xfrm>
            <a:off x="6570775" y="1013963"/>
            <a:ext cx="1544700" cy="4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2"/>
                </a:solidFill>
                <a:latin typeface="Frank Ruhl Libre SemiBold"/>
                <a:ea typeface="Frank Ruhl Libre SemiBold"/>
                <a:cs typeface="Frank Ruhl Libre SemiBold"/>
                <a:sym typeface="Frank Ruhl Libre SemiBold"/>
              </a:rPr>
              <a:t>Design 3</a:t>
            </a:r>
            <a:endParaRPr sz="2200">
              <a:solidFill>
                <a:schemeClr val="dk2"/>
              </a:solidFill>
              <a:latin typeface="Frank Ruhl Libre SemiBold"/>
              <a:ea typeface="Frank Ruhl Libre SemiBold"/>
              <a:cs typeface="Frank Ruhl Libre SemiBold"/>
              <a:sym typeface="Frank Ruhl Libre SemiBold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Google Shape;471;p54"/>
          <p:cNvPicPr preferRelativeResize="0"/>
          <p:nvPr/>
        </p:nvPicPr>
        <p:blipFill rotWithShape="1">
          <a:blip r:embed="rId3">
            <a:alphaModFix/>
          </a:blip>
          <a:srcRect b="0" l="12079" r="17853" t="0"/>
          <a:stretch/>
        </p:blipFill>
        <p:spPr>
          <a:xfrm>
            <a:off x="1245475" y="1692825"/>
            <a:ext cx="2201149" cy="3187576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54"/>
          <p:cNvSpPr txBox="1"/>
          <p:nvPr>
            <p:ph idx="2" type="title"/>
          </p:nvPr>
        </p:nvSpPr>
        <p:spPr>
          <a:xfrm>
            <a:off x="623400" y="2252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0909"/>
              <a:buFont typeface="Arial"/>
              <a:buNone/>
            </a:pPr>
            <a:r>
              <a:rPr lang="en" sz="2420"/>
              <a:t>Design 1 Can Resist Sway, But…</a:t>
            </a:r>
            <a:endParaRPr sz="242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3" name="Google Shape;473;p54"/>
          <p:cNvSpPr txBox="1"/>
          <p:nvPr/>
        </p:nvSpPr>
        <p:spPr>
          <a:xfrm>
            <a:off x="1573700" y="1013963"/>
            <a:ext cx="1544700" cy="4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2"/>
                </a:solidFill>
                <a:latin typeface="Frank Ruhl Libre SemiBold"/>
                <a:ea typeface="Frank Ruhl Libre SemiBold"/>
                <a:cs typeface="Frank Ruhl Libre SemiBold"/>
                <a:sym typeface="Frank Ruhl Libre SemiBold"/>
              </a:rPr>
              <a:t>Design 1</a:t>
            </a:r>
            <a:endParaRPr sz="2200">
              <a:solidFill>
                <a:schemeClr val="dk2"/>
              </a:solidFill>
              <a:latin typeface="Frank Ruhl Libre SemiBold"/>
              <a:ea typeface="Frank Ruhl Libre SemiBold"/>
              <a:cs typeface="Frank Ruhl Libre SemiBold"/>
              <a:sym typeface="Frank Ruhl Libre SemiBold"/>
            </a:endParaRPr>
          </a:p>
        </p:txBody>
      </p:sp>
      <p:pic>
        <p:nvPicPr>
          <p:cNvPr id="474" name="Google Shape;474;p54"/>
          <p:cNvPicPr preferRelativeResize="0"/>
          <p:nvPr/>
        </p:nvPicPr>
        <p:blipFill rotWithShape="1">
          <a:blip r:embed="rId4">
            <a:alphaModFix/>
          </a:blip>
          <a:srcRect b="11914" l="0" r="0" t="11906"/>
          <a:stretch/>
        </p:blipFill>
        <p:spPr>
          <a:xfrm>
            <a:off x="4757875" y="1355857"/>
            <a:ext cx="4125050" cy="3324268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54"/>
          <p:cNvSpPr/>
          <p:nvPr/>
        </p:nvSpPr>
        <p:spPr>
          <a:xfrm>
            <a:off x="5903700" y="4704387"/>
            <a:ext cx="1903500" cy="410100"/>
          </a:xfrm>
          <a:prstGeom prst="roundRect">
            <a:avLst>
              <a:gd fmla="val 16667" name="adj"/>
            </a:avLst>
          </a:prstGeom>
          <a:solidFill>
            <a:schemeClr val="accent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odoni Moda Medium"/>
                <a:ea typeface="Bodoni Moda Medium"/>
                <a:cs typeface="Bodoni Moda Medium"/>
                <a:sym typeface="Bodoni Moda Medium"/>
              </a:rPr>
              <a:t>Chiesa di San Rocco</a:t>
            </a:r>
            <a:endParaRPr>
              <a:latin typeface="Frank Ruhl Libre SemiBold"/>
              <a:ea typeface="Frank Ruhl Libre SemiBold"/>
              <a:cs typeface="Frank Ruhl Libre SemiBold"/>
              <a:sym typeface="Frank Ruhl Libre SemiBold"/>
            </a:endParaRPr>
          </a:p>
        </p:txBody>
      </p:sp>
    </p:spTree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55"/>
          <p:cNvSpPr txBox="1"/>
          <p:nvPr>
            <p:ph idx="2" type="title"/>
          </p:nvPr>
        </p:nvSpPr>
        <p:spPr>
          <a:xfrm>
            <a:off x="623400" y="2252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20"/>
              <a:t>Reinforcement on Design 2 is Essential to Resist Sway.</a:t>
            </a:r>
            <a:endParaRPr/>
          </a:p>
        </p:txBody>
      </p:sp>
      <p:sp>
        <p:nvSpPr>
          <p:cNvPr id="481" name="Google Shape;481;p55"/>
          <p:cNvSpPr txBox="1"/>
          <p:nvPr/>
        </p:nvSpPr>
        <p:spPr>
          <a:xfrm>
            <a:off x="549675" y="1013963"/>
            <a:ext cx="1544700" cy="4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2"/>
                </a:solidFill>
                <a:latin typeface="Frank Ruhl Libre SemiBold"/>
                <a:ea typeface="Frank Ruhl Libre SemiBold"/>
                <a:cs typeface="Frank Ruhl Libre SemiBold"/>
                <a:sym typeface="Frank Ruhl Libre SemiBold"/>
              </a:rPr>
              <a:t>Design 2</a:t>
            </a:r>
            <a:endParaRPr sz="2200">
              <a:solidFill>
                <a:schemeClr val="dk2"/>
              </a:solidFill>
              <a:latin typeface="Frank Ruhl Libre SemiBold"/>
              <a:ea typeface="Frank Ruhl Libre SemiBold"/>
              <a:cs typeface="Frank Ruhl Libre SemiBold"/>
              <a:sym typeface="Frank Ruhl Libre SemiBold"/>
            </a:endParaRPr>
          </a:p>
        </p:txBody>
      </p:sp>
      <p:pic>
        <p:nvPicPr>
          <p:cNvPr id="482" name="Google Shape;482;p55"/>
          <p:cNvPicPr preferRelativeResize="0"/>
          <p:nvPr/>
        </p:nvPicPr>
        <p:blipFill rotWithShape="1">
          <a:blip r:embed="rId3">
            <a:alphaModFix/>
          </a:blip>
          <a:srcRect b="0" l="11971" r="11971" t="0"/>
          <a:stretch/>
        </p:blipFill>
        <p:spPr>
          <a:xfrm>
            <a:off x="151150" y="1692825"/>
            <a:ext cx="2341749" cy="3187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55"/>
          <p:cNvPicPr preferRelativeResize="0"/>
          <p:nvPr/>
        </p:nvPicPr>
        <p:blipFill rotWithShape="1">
          <a:blip r:embed="rId4">
            <a:alphaModFix/>
          </a:blip>
          <a:srcRect b="14970" l="7430" r="15008" t="11244"/>
          <a:stretch/>
        </p:blipFill>
        <p:spPr>
          <a:xfrm>
            <a:off x="4733100" y="1355850"/>
            <a:ext cx="3870703" cy="3320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55"/>
          <p:cNvPicPr preferRelativeResize="0"/>
          <p:nvPr/>
        </p:nvPicPr>
        <p:blipFill rotWithShape="1">
          <a:blip r:embed="rId5">
            <a:alphaModFix/>
          </a:blip>
          <a:srcRect b="0" l="7235" r="7235" t="0"/>
          <a:stretch/>
        </p:blipFill>
        <p:spPr>
          <a:xfrm>
            <a:off x="2399775" y="1761638"/>
            <a:ext cx="2390699" cy="3187574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55"/>
          <p:cNvSpPr txBox="1"/>
          <p:nvPr/>
        </p:nvSpPr>
        <p:spPr>
          <a:xfrm>
            <a:off x="2950950" y="1082775"/>
            <a:ext cx="1544700" cy="4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2"/>
                </a:solidFill>
                <a:latin typeface="Frank Ruhl Libre SemiBold"/>
                <a:ea typeface="Frank Ruhl Libre SemiBold"/>
                <a:cs typeface="Frank Ruhl Libre SemiBold"/>
                <a:sym typeface="Frank Ruhl Libre SemiBold"/>
              </a:rPr>
              <a:t>Design 3</a:t>
            </a:r>
            <a:endParaRPr sz="2200">
              <a:solidFill>
                <a:schemeClr val="dk2"/>
              </a:solidFill>
              <a:latin typeface="Frank Ruhl Libre SemiBold"/>
              <a:ea typeface="Frank Ruhl Libre SemiBold"/>
              <a:cs typeface="Frank Ruhl Libre SemiBold"/>
              <a:sym typeface="Frank Ruhl Libre SemiBold"/>
            </a:endParaRPr>
          </a:p>
        </p:txBody>
      </p:sp>
      <p:sp>
        <p:nvSpPr>
          <p:cNvPr id="486" name="Google Shape;486;p55"/>
          <p:cNvSpPr/>
          <p:nvPr/>
        </p:nvSpPr>
        <p:spPr>
          <a:xfrm>
            <a:off x="5887525" y="4731050"/>
            <a:ext cx="2005500" cy="372000"/>
          </a:xfrm>
          <a:prstGeom prst="roundRect">
            <a:avLst>
              <a:gd fmla="val 16667" name="adj"/>
            </a:avLst>
          </a:prstGeom>
          <a:solidFill>
            <a:schemeClr val="accent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odoni Moda Medium"/>
                <a:ea typeface="Bodoni Moda Medium"/>
                <a:cs typeface="Bodoni Moda Medium"/>
                <a:sym typeface="Bodoni Moda Medium"/>
              </a:rPr>
              <a:t>Basilica dei Frari</a:t>
            </a:r>
            <a:endParaRPr>
              <a:latin typeface="Frank Ruhl Libre SemiBold"/>
              <a:ea typeface="Frank Ruhl Libre SemiBold"/>
              <a:cs typeface="Frank Ruhl Libre SemiBold"/>
              <a:sym typeface="Frank Ruhl Libre SemiBold"/>
            </a:endParaRPr>
          </a:p>
        </p:txBody>
      </p:sp>
    </p:spTree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56"/>
          <p:cNvSpPr txBox="1"/>
          <p:nvPr>
            <p:ph idx="2" type="title"/>
          </p:nvPr>
        </p:nvSpPr>
        <p:spPr>
          <a:xfrm>
            <a:off x="623400" y="2252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All Lecterns Are Subject to Base Degradation.</a:t>
            </a:r>
            <a:endParaRPr/>
          </a:p>
        </p:txBody>
      </p:sp>
      <p:pic>
        <p:nvPicPr>
          <p:cNvPr id="492" name="Google Shape;492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4593" y="1152475"/>
            <a:ext cx="5125857" cy="34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56"/>
          <p:cNvSpPr/>
          <p:nvPr/>
        </p:nvSpPr>
        <p:spPr>
          <a:xfrm>
            <a:off x="185175" y="1137175"/>
            <a:ext cx="3011700" cy="3416400"/>
          </a:xfrm>
          <a:prstGeom prst="roundRect">
            <a:avLst>
              <a:gd fmla="val 16667" name="adj"/>
            </a:avLst>
          </a:prstGeom>
          <a:solidFill>
            <a:schemeClr val="accent5"/>
          </a:solidFill>
          <a:ln cap="flat" cmpd="sng" w="381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  <a:effectLst>
            <a:outerShdw blurRad="71438" rotWithShape="0" algn="bl" dir="3000000" dist="238125">
              <a:srgbClr val="000000">
                <a:alpha val="2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  <a:highlight>
                  <a:schemeClr val="accent5"/>
                </a:highlight>
                <a:latin typeface="Frank Ruhl Libre SemiBold"/>
                <a:ea typeface="Frank Ruhl Libre SemiBold"/>
                <a:cs typeface="Frank Ruhl Libre SemiBold"/>
                <a:sym typeface="Frank Ruhl Libre SemiBold"/>
              </a:rPr>
              <a:t>Lack of resistance to forward and backward motion causes base to warp.</a:t>
            </a:r>
            <a:endParaRPr sz="2400">
              <a:solidFill>
                <a:schemeClr val="dk2"/>
              </a:solidFill>
              <a:highlight>
                <a:schemeClr val="accent5"/>
              </a:highlight>
              <a:latin typeface="Frank Ruhl Libre SemiBold"/>
              <a:ea typeface="Frank Ruhl Libre SemiBold"/>
              <a:cs typeface="Frank Ruhl Libre SemiBold"/>
              <a:sym typeface="Frank Ruhl Libre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accent6"/>
              </a:solidFill>
            </a:endParaRPr>
          </a:p>
        </p:txBody>
      </p:sp>
      <p:sp>
        <p:nvSpPr>
          <p:cNvPr id="494" name="Google Shape;494;p56"/>
          <p:cNvSpPr/>
          <p:nvPr/>
        </p:nvSpPr>
        <p:spPr>
          <a:xfrm>
            <a:off x="4882575" y="4658700"/>
            <a:ext cx="2409900" cy="403800"/>
          </a:xfrm>
          <a:prstGeom prst="roundRect">
            <a:avLst>
              <a:gd fmla="val 16667" name="adj"/>
            </a:avLst>
          </a:prstGeom>
          <a:solidFill>
            <a:schemeClr val="accent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odoni Moda Medium"/>
                <a:ea typeface="Bodoni Moda Medium"/>
                <a:cs typeface="Bodoni Moda Medium"/>
                <a:sym typeface="Bodoni Moda Medium"/>
              </a:rPr>
              <a:t>Chiesa di San Moisè</a:t>
            </a:r>
            <a:endParaRPr>
              <a:latin typeface="Frank Ruhl Libre SemiBold"/>
              <a:ea typeface="Frank Ruhl Libre SemiBold"/>
              <a:cs typeface="Frank Ruhl Libre SemiBold"/>
              <a:sym typeface="Frank Ruhl Libre SemiBold"/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57"/>
          <p:cNvSpPr txBox="1"/>
          <p:nvPr>
            <p:ph idx="2" type="title"/>
          </p:nvPr>
        </p:nvSpPr>
        <p:spPr>
          <a:xfrm>
            <a:off x="623400" y="2252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Reinforce Lectern Structure (Short Term)</a:t>
            </a:r>
            <a:endParaRPr/>
          </a:p>
        </p:txBody>
      </p:sp>
      <p:sp>
        <p:nvSpPr>
          <p:cNvPr id="500" name="Google Shape;500;p57"/>
          <p:cNvSpPr txBox="1"/>
          <p:nvPr>
            <p:ph idx="1" type="body"/>
          </p:nvPr>
        </p:nvSpPr>
        <p:spPr>
          <a:xfrm>
            <a:off x="5267925" y="1274475"/>
            <a:ext cx="1851900" cy="48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46666"/>
              <a:buNone/>
            </a:pPr>
            <a:r>
              <a:t/>
            </a:r>
            <a:endParaRPr sz="6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t/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314285"/>
              <a:buNone/>
            </a:pPr>
            <a:r>
              <a:t/>
            </a:r>
            <a:endParaRPr sz="2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2200"/>
              <a:buNone/>
            </a:pPr>
            <a:r>
              <a:t/>
            </a:r>
            <a:endParaRPr/>
          </a:p>
        </p:txBody>
      </p:sp>
      <p:sp>
        <p:nvSpPr>
          <p:cNvPr id="501" name="Google Shape;501;p57"/>
          <p:cNvSpPr txBox="1"/>
          <p:nvPr>
            <p:ph idx="1" type="body"/>
          </p:nvPr>
        </p:nvSpPr>
        <p:spPr>
          <a:xfrm>
            <a:off x="2155575" y="1274475"/>
            <a:ext cx="2979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55000"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ct val="181818"/>
              <a:buNone/>
            </a:pPr>
            <a:r>
              <a:t/>
            </a:r>
            <a:endParaRPr/>
          </a:p>
        </p:txBody>
      </p:sp>
      <p:pic>
        <p:nvPicPr>
          <p:cNvPr id="502" name="Google Shape;502;p57"/>
          <p:cNvPicPr preferRelativeResize="0"/>
          <p:nvPr/>
        </p:nvPicPr>
        <p:blipFill rotWithShape="1">
          <a:blip r:embed="rId3">
            <a:alphaModFix/>
          </a:blip>
          <a:srcRect b="0" l="59" r="69" t="0"/>
          <a:stretch/>
        </p:blipFill>
        <p:spPr>
          <a:xfrm>
            <a:off x="5545451" y="990025"/>
            <a:ext cx="3183800" cy="4032800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57"/>
          <p:cNvSpPr/>
          <p:nvPr/>
        </p:nvSpPr>
        <p:spPr>
          <a:xfrm>
            <a:off x="623403" y="1282913"/>
            <a:ext cx="4511100" cy="3447000"/>
          </a:xfrm>
          <a:prstGeom prst="roundRect">
            <a:avLst>
              <a:gd fmla="val 16667" name="adj"/>
            </a:avLst>
          </a:prstGeom>
          <a:solidFill>
            <a:schemeClr val="accent5"/>
          </a:solidFill>
          <a:ln cap="flat" cmpd="sng" w="381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  <a:effectLst>
            <a:outerShdw blurRad="71438" rotWithShape="0" algn="bl" dir="3000000" dist="238125">
              <a:srgbClr val="000000">
                <a:alpha val="25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en" sz="2700" u="sng">
                <a:solidFill>
                  <a:schemeClr val="accent6"/>
                </a:solidFill>
              </a:rPr>
              <a:t>Lectern Retrofit</a:t>
            </a:r>
            <a:endParaRPr b="1" sz="2700" u="sng">
              <a:solidFill>
                <a:schemeClr val="accent6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accent6"/>
                </a:solidFill>
              </a:rPr>
              <a:t>Aluminum </a:t>
            </a:r>
            <a:r>
              <a:rPr b="1" lang="en" sz="2200">
                <a:solidFill>
                  <a:schemeClr val="accent6"/>
                </a:solidFill>
              </a:rPr>
              <a:t>Gusset Plates</a:t>
            </a:r>
            <a:endParaRPr b="1" sz="2200">
              <a:solidFill>
                <a:schemeClr val="accent6"/>
              </a:solidFill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Char char="●"/>
            </a:pPr>
            <a:r>
              <a:rPr lang="en" sz="2000">
                <a:solidFill>
                  <a:schemeClr val="accent6"/>
                </a:solidFill>
              </a:rPr>
              <a:t>Welded to existing structure</a:t>
            </a:r>
            <a:endParaRPr sz="2000">
              <a:solidFill>
                <a:schemeClr val="accent6"/>
              </a:solidFill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Char char="●"/>
            </a:pPr>
            <a:r>
              <a:rPr lang="en" sz="2000">
                <a:solidFill>
                  <a:schemeClr val="accent6"/>
                </a:solidFill>
              </a:rPr>
              <a:t>Applied to corners for stabilization</a:t>
            </a:r>
            <a:endParaRPr sz="2000">
              <a:solidFill>
                <a:schemeClr val="accent6"/>
              </a:solidFill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Char char="●"/>
            </a:pPr>
            <a:r>
              <a:rPr lang="en" sz="2000">
                <a:solidFill>
                  <a:schemeClr val="accent6"/>
                </a:solidFill>
              </a:rPr>
              <a:t>Reinforces directly with base</a:t>
            </a:r>
            <a:endParaRPr sz="2000">
              <a:solidFill>
                <a:schemeClr val="accent6"/>
              </a:solidFill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Char char="●"/>
            </a:pPr>
            <a:r>
              <a:rPr lang="en" sz="2000">
                <a:solidFill>
                  <a:schemeClr val="accent6"/>
                </a:solidFill>
              </a:rPr>
              <a:t>Balances strength with architectural vision of “invisibility.”</a:t>
            </a:r>
            <a:endParaRPr sz="2000">
              <a:solidFill>
                <a:schemeClr val="accent6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chemeClr val="accent6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chemeClr val="accent6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chemeClr val="accent6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chemeClr val="accent6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chemeClr val="accent6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1"/>
          <p:cNvSpPr/>
          <p:nvPr/>
        </p:nvSpPr>
        <p:spPr>
          <a:xfrm>
            <a:off x="129175" y="921950"/>
            <a:ext cx="8903100" cy="4125900"/>
          </a:xfrm>
          <a:prstGeom prst="roundRect">
            <a:avLst>
              <a:gd fmla="val 9868" name="adj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ank Ruhl Libre SemiBold"/>
              <a:ea typeface="Frank Ruhl Libre SemiBold"/>
              <a:cs typeface="Frank Ruhl Libre SemiBold"/>
              <a:sym typeface="Frank Ruhl Libre SemiBold"/>
            </a:endParaRPr>
          </a:p>
        </p:txBody>
      </p:sp>
      <p:sp>
        <p:nvSpPr>
          <p:cNvPr id="233" name="Google Shape;233;p31"/>
          <p:cNvSpPr txBox="1"/>
          <p:nvPr>
            <p:ph idx="2" type="title"/>
          </p:nvPr>
        </p:nvSpPr>
        <p:spPr>
          <a:xfrm>
            <a:off x="623400" y="2252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CulturALL’s Long Term Vision</a:t>
            </a:r>
            <a:endParaRPr/>
          </a:p>
        </p:txBody>
      </p:sp>
      <p:pic>
        <p:nvPicPr>
          <p:cNvPr id="234" name="Google Shape;23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3378" y="1087925"/>
            <a:ext cx="7097249" cy="4055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58"/>
          <p:cNvSpPr txBox="1"/>
          <p:nvPr>
            <p:ph idx="2" type="title"/>
          </p:nvPr>
        </p:nvSpPr>
        <p:spPr>
          <a:xfrm>
            <a:off x="623400" y="2252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Replace Lectern Structure (Long Term)</a:t>
            </a:r>
            <a:endParaRPr/>
          </a:p>
        </p:txBody>
      </p:sp>
      <p:sp>
        <p:nvSpPr>
          <p:cNvPr id="509" name="Google Shape;509;p58"/>
          <p:cNvSpPr txBox="1"/>
          <p:nvPr>
            <p:ph idx="1" type="body"/>
          </p:nvPr>
        </p:nvSpPr>
        <p:spPr>
          <a:xfrm>
            <a:off x="5267925" y="1274475"/>
            <a:ext cx="1851900" cy="48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46666"/>
              <a:buNone/>
            </a:pPr>
            <a:r>
              <a:t/>
            </a:r>
            <a:endParaRPr sz="6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t/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314285"/>
              <a:buNone/>
            </a:pPr>
            <a:r>
              <a:t/>
            </a:r>
            <a:endParaRPr sz="2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2200"/>
              <a:buNone/>
            </a:pPr>
            <a:r>
              <a:t/>
            </a:r>
            <a:endParaRPr/>
          </a:p>
        </p:txBody>
      </p:sp>
      <p:sp>
        <p:nvSpPr>
          <p:cNvPr id="510" name="Google Shape;510;p58"/>
          <p:cNvSpPr txBox="1"/>
          <p:nvPr>
            <p:ph idx="1" type="body"/>
          </p:nvPr>
        </p:nvSpPr>
        <p:spPr>
          <a:xfrm>
            <a:off x="2155575" y="1274475"/>
            <a:ext cx="2979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55000"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ct val="181818"/>
              <a:buNone/>
            </a:pPr>
            <a:r>
              <a:t/>
            </a:r>
            <a:endParaRPr/>
          </a:p>
        </p:txBody>
      </p:sp>
      <p:sp>
        <p:nvSpPr>
          <p:cNvPr id="511" name="Google Shape;511;p58"/>
          <p:cNvSpPr/>
          <p:nvPr/>
        </p:nvSpPr>
        <p:spPr>
          <a:xfrm>
            <a:off x="623403" y="1282913"/>
            <a:ext cx="4511100" cy="3447000"/>
          </a:xfrm>
          <a:prstGeom prst="roundRect">
            <a:avLst>
              <a:gd fmla="val 16667" name="adj"/>
            </a:avLst>
          </a:prstGeom>
          <a:solidFill>
            <a:schemeClr val="accent5"/>
          </a:solidFill>
          <a:ln cap="flat" cmpd="sng" w="381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  <a:effectLst>
            <a:outerShdw blurRad="71438" rotWithShape="0" algn="bl" dir="3000000" dist="238125">
              <a:srgbClr val="000000">
                <a:alpha val="25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en" sz="2700" u="sng">
                <a:solidFill>
                  <a:schemeClr val="accent6"/>
                </a:solidFill>
              </a:rPr>
              <a:t>New Lectern</a:t>
            </a:r>
            <a:endParaRPr b="1" sz="2700" u="sng">
              <a:solidFill>
                <a:schemeClr val="accent6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accent6"/>
                </a:solidFill>
              </a:rPr>
              <a:t>Plastic-based replacement</a:t>
            </a:r>
            <a:endParaRPr b="1" sz="2200">
              <a:solidFill>
                <a:schemeClr val="accent6"/>
              </a:solidFill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Char char="●"/>
            </a:pPr>
            <a:r>
              <a:rPr lang="en" sz="2000">
                <a:solidFill>
                  <a:schemeClr val="accent6"/>
                </a:solidFill>
              </a:rPr>
              <a:t>Rust-resistant</a:t>
            </a:r>
            <a:endParaRPr sz="2000">
              <a:solidFill>
                <a:schemeClr val="accent6"/>
              </a:solidFill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Char char="●"/>
            </a:pPr>
            <a:r>
              <a:rPr lang="en" sz="2000">
                <a:solidFill>
                  <a:schemeClr val="accent6"/>
                </a:solidFill>
              </a:rPr>
              <a:t>Lightweight</a:t>
            </a:r>
            <a:endParaRPr sz="2000">
              <a:solidFill>
                <a:schemeClr val="accent6"/>
              </a:solidFill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Char char="●"/>
            </a:pPr>
            <a:r>
              <a:rPr lang="en" sz="2000">
                <a:solidFill>
                  <a:schemeClr val="accent6"/>
                </a:solidFill>
              </a:rPr>
              <a:t>Enhances original architectural vision of invisibility.</a:t>
            </a:r>
            <a:endParaRPr sz="2000">
              <a:solidFill>
                <a:schemeClr val="accent6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chemeClr val="accent6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chemeClr val="accent6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chemeClr val="accent6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chemeClr val="accent6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chemeClr val="accent6"/>
              </a:solidFill>
            </a:endParaRPr>
          </a:p>
        </p:txBody>
      </p:sp>
      <p:pic>
        <p:nvPicPr>
          <p:cNvPr id="512" name="Google Shape;512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36725" y="1466263"/>
            <a:ext cx="3001342" cy="308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59"/>
          <p:cNvSpPr txBox="1"/>
          <p:nvPr>
            <p:ph idx="4294967295" type="subTitle"/>
          </p:nvPr>
        </p:nvSpPr>
        <p:spPr>
          <a:xfrm>
            <a:off x="3021613" y="-80726"/>
            <a:ext cx="3077700" cy="136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ts val="2200"/>
              <a:buFont typeface="Frank Ruhl Libre SemiBold"/>
              <a:buNone/>
            </a:pPr>
            <a:r>
              <a:rPr b="0" i="0" lang="en" sz="3600" u="none" cap="none" strike="noStrike">
                <a:solidFill>
                  <a:schemeClr val="lt1"/>
                </a:solidFill>
                <a:latin typeface="Frank Ruhl Libre SemiBold"/>
                <a:ea typeface="Frank Ruhl Libre SemiBold"/>
                <a:cs typeface="Frank Ruhl Libre SemiBold"/>
                <a:sym typeface="Frank Ruhl Libre SemiBold"/>
              </a:rPr>
              <a:t>Project Goal</a:t>
            </a:r>
            <a:endParaRPr b="0" i="0" sz="3600" u="none" cap="none" strike="noStrike">
              <a:solidFill>
                <a:schemeClr val="lt1"/>
              </a:solidFill>
              <a:latin typeface="Frank Ruhl Libre SemiBold"/>
              <a:ea typeface="Frank Ruhl Libre SemiBold"/>
              <a:cs typeface="Frank Ruhl Libre SemiBold"/>
              <a:sym typeface="Frank Ruhl Libre SemiBold"/>
            </a:endParaRPr>
          </a:p>
        </p:txBody>
      </p:sp>
      <p:cxnSp>
        <p:nvCxnSpPr>
          <p:cNvPr id="518" name="Google Shape;518;p59"/>
          <p:cNvCxnSpPr/>
          <p:nvPr/>
        </p:nvCxnSpPr>
        <p:spPr>
          <a:xfrm>
            <a:off x="2090575" y="933713"/>
            <a:ext cx="4939800" cy="0"/>
          </a:xfrm>
          <a:prstGeom prst="straightConnector1">
            <a:avLst/>
          </a:prstGeom>
          <a:noFill/>
          <a:ln cap="flat" cmpd="sng" w="762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19" name="Google Shape;519;p59"/>
          <p:cNvSpPr txBox="1"/>
          <p:nvPr>
            <p:ph type="title"/>
          </p:nvPr>
        </p:nvSpPr>
        <p:spPr>
          <a:xfrm>
            <a:off x="490150" y="3056125"/>
            <a:ext cx="3429000" cy="146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Frank Ruhl Libre SemiBold"/>
                <a:ea typeface="Frank Ruhl Libre SemiBold"/>
                <a:cs typeface="Frank Ruhl Libre SemiBold"/>
                <a:sym typeface="Frank Ruhl Libre SemiBold"/>
              </a:rPr>
              <a:t>Recommending improvements to past and present multisensory panel installations.</a:t>
            </a:r>
            <a:endParaRPr sz="2000">
              <a:solidFill>
                <a:schemeClr val="dk1"/>
              </a:solidFill>
              <a:latin typeface="Frank Ruhl Libre SemiBold"/>
              <a:ea typeface="Frank Ruhl Libre SemiBold"/>
              <a:cs typeface="Frank Ruhl Libre SemiBold"/>
              <a:sym typeface="Frank Ruhl Libre SemiBold"/>
            </a:endParaRPr>
          </a:p>
        </p:txBody>
      </p:sp>
      <p:sp>
        <p:nvSpPr>
          <p:cNvPr id="520" name="Google Shape;520;p59"/>
          <p:cNvSpPr txBox="1"/>
          <p:nvPr>
            <p:ph idx="2" type="title"/>
          </p:nvPr>
        </p:nvSpPr>
        <p:spPr>
          <a:xfrm>
            <a:off x="5315350" y="3056125"/>
            <a:ext cx="3300300" cy="146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Frank Ruhl Libre SemiBold"/>
                <a:ea typeface="Frank Ruhl Libre SemiBold"/>
                <a:cs typeface="Frank Ruhl Libre SemiBold"/>
                <a:sym typeface="Frank Ruhl Libre SemiBold"/>
              </a:rPr>
              <a:t>Providing greater access to the information on the multisensory panels.</a:t>
            </a:r>
            <a:endParaRPr sz="2000">
              <a:solidFill>
                <a:schemeClr val="dk1"/>
              </a:solidFill>
              <a:latin typeface="Frank Ruhl Libre SemiBold"/>
              <a:ea typeface="Frank Ruhl Libre SemiBold"/>
              <a:cs typeface="Frank Ruhl Libre SemiBold"/>
              <a:sym typeface="Frank Ruhl Libre SemiBold"/>
            </a:endParaRPr>
          </a:p>
        </p:txBody>
      </p:sp>
      <p:sp>
        <p:nvSpPr>
          <p:cNvPr id="521" name="Google Shape;521;p59"/>
          <p:cNvSpPr txBox="1"/>
          <p:nvPr>
            <p:ph idx="3" type="title"/>
          </p:nvPr>
        </p:nvSpPr>
        <p:spPr>
          <a:xfrm>
            <a:off x="1974375" y="306475"/>
            <a:ext cx="5328000" cy="341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Frank Ruhl Libre SemiBold"/>
                <a:ea typeface="Frank Ruhl Libre SemiBold"/>
                <a:cs typeface="Frank Ruhl Libre SemiBold"/>
                <a:sym typeface="Frank Ruhl Libre SemiBold"/>
              </a:rPr>
              <a:t>CulturALL will be furthered by:</a:t>
            </a:r>
            <a:endParaRPr sz="2200">
              <a:solidFill>
                <a:schemeClr val="dk1"/>
              </a:solidFill>
              <a:latin typeface="Frank Ruhl Libre SemiBold"/>
              <a:ea typeface="Frank Ruhl Libre SemiBold"/>
              <a:cs typeface="Frank Ruhl Libre SemiBold"/>
              <a:sym typeface="Frank Ruhl Libre SemiBold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Frank Ruhl Libre SemiBold"/>
              <a:ea typeface="Frank Ruhl Libre SemiBold"/>
              <a:cs typeface="Frank Ruhl Libre SemiBold"/>
              <a:sym typeface="Frank Ruhl Libre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Frank Ruhl Libre SemiBold"/>
                <a:ea typeface="Frank Ruhl Libre SemiBold"/>
                <a:cs typeface="Frank Ruhl Libre SemiBold"/>
                <a:sym typeface="Frank Ruhl Libre SemiBold"/>
              </a:rPr>
              <a:t> </a:t>
            </a:r>
            <a:endParaRPr/>
          </a:p>
        </p:txBody>
      </p:sp>
    </p:spTree>
  </p:cSld>
  <p:clrMapOvr>
    <a:masterClrMapping/>
  </p:clrMapOvr>
  <p:transition spd="med">
    <p:fade thruBlk="1"/>
  </p:transition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60"/>
          <p:cNvSpPr txBox="1"/>
          <p:nvPr>
            <p:ph idx="4294967295" type="subTitle"/>
          </p:nvPr>
        </p:nvSpPr>
        <p:spPr>
          <a:xfrm>
            <a:off x="3021613" y="-80726"/>
            <a:ext cx="3077700" cy="136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ts val="2200"/>
              <a:buFont typeface="Frank Ruhl Libre SemiBold"/>
              <a:buNone/>
            </a:pPr>
            <a:r>
              <a:rPr b="0" i="0" lang="en" sz="3600" u="none" cap="none" strike="noStrike">
                <a:solidFill>
                  <a:schemeClr val="lt1"/>
                </a:solidFill>
                <a:latin typeface="Frank Ruhl Libre SemiBold"/>
                <a:ea typeface="Frank Ruhl Libre SemiBold"/>
                <a:cs typeface="Frank Ruhl Libre SemiBold"/>
                <a:sym typeface="Frank Ruhl Libre SemiBold"/>
              </a:rPr>
              <a:t>Project Goal</a:t>
            </a:r>
            <a:endParaRPr b="0" i="0" sz="3600" u="none" cap="none" strike="noStrike">
              <a:solidFill>
                <a:schemeClr val="lt1"/>
              </a:solidFill>
              <a:latin typeface="Frank Ruhl Libre SemiBold"/>
              <a:ea typeface="Frank Ruhl Libre SemiBold"/>
              <a:cs typeface="Frank Ruhl Libre SemiBold"/>
              <a:sym typeface="Frank Ruhl Libre SemiBold"/>
            </a:endParaRPr>
          </a:p>
        </p:txBody>
      </p:sp>
      <p:cxnSp>
        <p:nvCxnSpPr>
          <p:cNvPr id="527" name="Google Shape;527;p60"/>
          <p:cNvCxnSpPr/>
          <p:nvPr/>
        </p:nvCxnSpPr>
        <p:spPr>
          <a:xfrm>
            <a:off x="2090575" y="933713"/>
            <a:ext cx="4939800" cy="0"/>
          </a:xfrm>
          <a:prstGeom prst="straightConnector1">
            <a:avLst/>
          </a:prstGeom>
          <a:noFill/>
          <a:ln cap="flat" cmpd="sng" w="762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28" name="Google Shape;528;p60"/>
          <p:cNvSpPr txBox="1"/>
          <p:nvPr>
            <p:ph type="title"/>
          </p:nvPr>
        </p:nvSpPr>
        <p:spPr>
          <a:xfrm>
            <a:off x="490150" y="3056125"/>
            <a:ext cx="3429000" cy="146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Frank Ruhl Libre SemiBold"/>
                <a:ea typeface="Frank Ruhl Libre SemiBold"/>
                <a:cs typeface="Frank Ruhl Libre SemiBold"/>
                <a:sym typeface="Frank Ruhl Libre SemiBold"/>
              </a:rPr>
              <a:t>Recommending improvements to past and present multisensory panel installations.</a:t>
            </a:r>
            <a:endParaRPr sz="2000">
              <a:solidFill>
                <a:schemeClr val="dk1"/>
              </a:solidFill>
              <a:latin typeface="Frank Ruhl Libre SemiBold"/>
              <a:ea typeface="Frank Ruhl Libre SemiBold"/>
              <a:cs typeface="Frank Ruhl Libre SemiBold"/>
              <a:sym typeface="Frank Ruhl Libre SemiBold"/>
            </a:endParaRPr>
          </a:p>
        </p:txBody>
      </p:sp>
      <p:sp>
        <p:nvSpPr>
          <p:cNvPr id="529" name="Google Shape;529;p60"/>
          <p:cNvSpPr txBox="1"/>
          <p:nvPr>
            <p:ph idx="2" type="title"/>
          </p:nvPr>
        </p:nvSpPr>
        <p:spPr>
          <a:xfrm>
            <a:off x="5315350" y="3056125"/>
            <a:ext cx="3300300" cy="146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Frank Ruhl Libre SemiBold"/>
                <a:ea typeface="Frank Ruhl Libre SemiBold"/>
                <a:cs typeface="Frank Ruhl Libre SemiBold"/>
                <a:sym typeface="Frank Ruhl Libre SemiBold"/>
              </a:rPr>
              <a:t>Providing greater access to the information on the multisensory panels.</a:t>
            </a:r>
            <a:endParaRPr sz="2000">
              <a:solidFill>
                <a:schemeClr val="dk1"/>
              </a:solidFill>
              <a:latin typeface="Frank Ruhl Libre SemiBold"/>
              <a:ea typeface="Frank Ruhl Libre SemiBold"/>
              <a:cs typeface="Frank Ruhl Libre SemiBold"/>
              <a:sym typeface="Frank Ruhl Libre SemiBold"/>
            </a:endParaRPr>
          </a:p>
        </p:txBody>
      </p:sp>
      <p:sp>
        <p:nvSpPr>
          <p:cNvPr id="530" name="Google Shape;530;p60"/>
          <p:cNvSpPr/>
          <p:nvPr/>
        </p:nvSpPr>
        <p:spPr>
          <a:xfrm>
            <a:off x="5040250" y="2780725"/>
            <a:ext cx="3733500" cy="20304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ank Ruhl Libre SemiBold"/>
              <a:ea typeface="Frank Ruhl Libre SemiBold"/>
              <a:cs typeface="Frank Ruhl Libre SemiBold"/>
              <a:sym typeface="Frank Ruhl Libre SemiBold"/>
            </a:endParaRPr>
          </a:p>
        </p:txBody>
      </p:sp>
      <p:sp>
        <p:nvSpPr>
          <p:cNvPr id="531" name="Google Shape;531;p60"/>
          <p:cNvSpPr txBox="1"/>
          <p:nvPr>
            <p:ph idx="3" type="title"/>
          </p:nvPr>
        </p:nvSpPr>
        <p:spPr>
          <a:xfrm>
            <a:off x="1974375" y="306475"/>
            <a:ext cx="5328000" cy="341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Frank Ruhl Libre SemiBold"/>
                <a:ea typeface="Frank Ruhl Libre SemiBold"/>
                <a:cs typeface="Frank Ruhl Libre SemiBold"/>
                <a:sym typeface="Frank Ruhl Libre SemiBold"/>
              </a:rPr>
              <a:t>CulturALL will be furthered by:</a:t>
            </a:r>
            <a:endParaRPr sz="2200">
              <a:solidFill>
                <a:schemeClr val="dk1"/>
              </a:solidFill>
              <a:latin typeface="Frank Ruhl Libre SemiBold"/>
              <a:ea typeface="Frank Ruhl Libre SemiBold"/>
              <a:cs typeface="Frank Ruhl Libre SemiBold"/>
              <a:sym typeface="Frank Ruhl Libre SemiBold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Frank Ruhl Libre SemiBold"/>
              <a:ea typeface="Frank Ruhl Libre SemiBold"/>
              <a:cs typeface="Frank Ruhl Libre SemiBold"/>
              <a:sym typeface="Frank Ruhl Libre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Frank Ruhl Libre SemiBold"/>
                <a:ea typeface="Frank Ruhl Libre SemiBold"/>
                <a:cs typeface="Frank Ruhl Libre SemiBold"/>
                <a:sym typeface="Frank Ruhl Libre SemiBold"/>
              </a:rPr>
              <a:t> </a:t>
            </a:r>
            <a:endParaRPr/>
          </a:p>
        </p:txBody>
      </p:sp>
    </p:spTree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61"/>
          <p:cNvSpPr/>
          <p:nvPr/>
        </p:nvSpPr>
        <p:spPr>
          <a:xfrm>
            <a:off x="226813" y="2223913"/>
            <a:ext cx="1572600" cy="729300"/>
          </a:xfrm>
          <a:prstGeom prst="roundRect">
            <a:avLst>
              <a:gd fmla="val 16667" name="adj"/>
            </a:avLst>
          </a:prstGeom>
          <a:solidFill>
            <a:schemeClr val="accent5"/>
          </a:solidFill>
          <a:ln cap="flat" cmpd="sng" w="381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  <a:effectLst>
            <a:outerShdw blurRad="71438" rotWithShape="0" algn="bl" dir="3000000" dist="238125">
              <a:srgbClr val="000000">
                <a:alpha val="2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Who are the stakeholders?</a:t>
            </a:r>
            <a:endParaRPr b="0" i="0" sz="1500" u="none" cap="none" strike="noStrik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" name="Google Shape;537;p61"/>
          <p:cNvSpPr/>
          <p:nvPr/>
        </p:nvSpPr>
        <p:spPr>
          <a:xfrm>
            <a:off x="4070038" y="2223913"/>
            <a:ext cx="2045100" cy="729300"/>
          </a:xfrm>
          <a:prstGeom prst="flowChartAlternateProcess">
            <a:avLst/>
          </a:prstGeom>
          <a:solidFill>
            <a:schemeClr val="accent5"/>
          </a:solidFill>
          <a:ln cap="flat" cmpd="sng" w="381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  <a:effectLst>
            <a:outerShdw blurRad="71438" rotWithShape="0" algn="bl" dir="3000000" dist="238125">
              <a:srgbClr val="000000">
                <a:alpha val="25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Develop Design </a:t>
            </a:r>
            <a:endParaRPr b="1" i="0" sz="1500" u="none" cap="none" strike="noStrik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Criteria</a:t>
            </a:r>
            <a:endParaRPr b="0" i="0" sz="1400" u="none" cap="none" strike="noStrik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p61"/>
          <p:cNvSpPr/>
          <p:nvPr/>
        </p:nvSpPr>
        <p:spPr>
          <a:xfrm>
            <a:off x="1574188" y="408963"/>
            <a:ext cx="1678500" cy="905100"/>
          </a:xfrm>
          <a:prstGeom prst="roundRect">
            <a:avLst>
              <a:gd fmla="val 16667" name="adj"/>
            </a:avLst>
          </a:prstGeom>
          <a:solidFill>
            <a:schemeClr val="accent5"/>
          </a:solidFill>
          <a:ln cap="flat" cmpd="sng" w="381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  <a:effectLst>
            <a:outerShdw blurRad="71438" rotWithShape="0" algn="bl" dir="3000000" dist="238125">
              <a:srgbClr val="000000">
                <a:alpha val="2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en" sz="1500">
                <a:solidFill>
                  <a:schemeClr val="accent6"/>
                </a:solidFill>
              </a:rPr>
              <a:t>Rotary Club of Venice</a:t>
            </a:r>
            <a:endParaRPr b="1" i="0" sz="1500" u="none" cap="none" strike="noStrik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" name="Google Shape;539;p61"/>
          <p:cNvSpPr/>
          <p:nvPr/>
        </p:nvSpPr>
        <p:spPr>
          <a:xfrm>
            <a:off x="1446538" y="3863063"/>
            <a:ext cx="1933200" cy="905100"/>
          </a:xfrm>
          <a:prstGeom prst="roundRect">
            <a:avLst>
              <a:gd fmla="val 16667" name="adj"/>
            </a:avLst>
          </a:prstGeom>
          <a:solidFill>
            <a:schemeClr val="accent5"/>
          </a:solidFill>
          <a:ln cap="flat" cmpd="sng" w="381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  <a:effectLst>
            <a:outerShdw blurRad="71438" rotWithShape="0" algn="bl" dir="3000000" dist="238125">
              <a:srgbClr val="000000">
                <a:alpha val="2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en" sz="2000">
                <a:solidFill>
                  <a:schemeClr val="accent6"/>
                </a:solidFill>
              </a:rPr>
              <a:t>Users</a:t>
            </a:r>
            <a:endParaRPr b="1" i="0" sz="2000" u="none" cap="none" strike="noStrik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Google Shape;540;p61"/>
          <p:cNvSpPr/>
          <p:nvPr/>
        </p:nvSpPr>
        <p:spPr>
          <a:xfrm>
            <a:off x="6721913" y="1743738"/>
            <a:ext cx="2249100" cy="1701600"/>
          </a:xfrm>
          <a:prstGeom prst="flowChartAlternateProcess">
            <a:avLst/>
          </a:prstGeom>
          <a:solidFill>
            <a:schemeClr val="accent5"/>
          </a:solidFill>
          <a:ln cap="flat" cmpd="sng" w="381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  <a:effectLst>
            <a:outerShdw blurRad="71438" rotWithShape="0" algn="bl" dir="3000000" dist="238125">
              <a:srgbClr val="000000">
                <a:alpha val="2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en" sz="2400">
                <a:solidFill>
                  <a:schemeClr val="accent6"/>
                </a:solidFill>
              </a:rPr>
              <a:t>Create</a:t>
            </a:r>
            <a:r>
              <a:rPr b="1" i="0" lang="en" sz="2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n" sz="2400">
                <a:solidFill>
                  <a:schemeClr val="accent6"/>
                </a:solidFill>
              </a:rPr>
              <a:t>Website</a:t>
            </a:r>
            <a:endParaRPr b="0" i="0" sz="1400" u="none" cap="none" strike="noStrik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41" name="Google Shape;541;p61"/>
          <p:cNvCxnSpPr>
            <a:stCxn id="542" idx="2"/>
            <a:endCxn id="537" idx="0"/>
          </p:cNvCxnSpPr>
          <p:nvPr/>
        </p:nvCxnSpPr>
        <p:spPr>
          <a:xfrm>
            <a:off x="5092588" y="1314063"/>
            <a:ext cx="0" cy="909900"/>
          </a:xfrm>
          <a:prstGeom prst="straightConnector1">
            <a:avLst/>
          </a:prstGeom>
          <a:noFill/>
          <a:ln cap="flat" cmpd="sng" w="38100">
            <a:solidFill>
              <a:schemeClr val="lt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543" name="Google Shape;543;p61"/>
          <p:cNvCxnSpPr>
            <a:stCxn id="544" idx="0"/>
            <a:endCxn id="537" idx="2"/>
          </p:cNvCxnSpPr>
          <p:nvPr/>
        </p:nvCxnSpPr>
        <p:spPr>
          <a:xfrm rot="10800000">
            <a:off x="5092588" y="2953163"/>
            <a:ext cx="0" cy="909900"/>
          </a:xfrm>
          <a:prstGeom prst="straightConnector1">
            <a:avLst/>
          </a:prstGeom>
          <a:noFill/>
          <a:ln cap="flat" cmpd="sng" w="38100">
            <a:solidFill>
              <a:schemeClr val="lt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545" name="Google Shape;545;p61"/>
          <p:cNvCxnSpPr>
            <a:stCxn id="536" idx="0"/>
            <a:endCxn id="538" idx="2"/>
          </p:cNvCxnSpPr>
          <p:nvPr/>
        </p:nvCxnSpPr>
        <p:spPr>
          <a:xfrm rot="-5400000">
            <a:off x="1258363" y="1068763"/>
            <a:ext cx="909900" cy="1400400"/>
          </a:xfrm>
          <a:prstGeom prst="curvedConnector3">
            <a:avLst>
              <a:gd fmla="val 49997" name="adj1"/>
            </a:avLst>
          </a:prstGeom>
          <a:noFill/>
          <a:ln cap="flat" cmpd="sng" w="38100">
            <a:solidFill>
              <a:schemeClr val="lt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546" name="Google Shape;546;p61"/>
          <p:cNvCxnSpPr>
            <a:stCxn id="536" idx="2"/>
            <a:endCxn id="539" idx="0"/>
          </p:cNvCxnSpPr>
          <p:nvPr/>
        </p:nvCxnSpPr>
        <p:spPr>
          <a:xfrm flipH="1" rot="-5400000">
            <a:off x="1258213" y="2708113"/>
            <a:ext cx="909900" cy="1400100"/>
          </a:xfrm>
          <a:prstGeom prst="curvedConnector3">
            <a:avLst>
              <a:gd fmla="val 49997" name="adj1"/>
            </a:avLst>
          </a:prstGeom>
          <a:noFill/>
          <a:ln cap="flat" cmpd="sng" w="38100">
            <a:solidFill>
              <a:schemeClr val="lt2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544" name="Google Shape;544;p61"/>
          <p:cNvSpPr/>
          <p:nvPr/>
        </p:nvSpPr>
        <p:spPr>
          <a:xfrm>
            <a:off x="4125988" y="3863063"/>
            <a:ext cx="1933200" cy="905100"/>
          </a:xfrm>
          <a:prstGeom prst="roundRect">
            <a:avLst>
              <a:gd fmla="val 16667" name="adj"/>
            </a:avLst>
          </a:prstGeom>
          <a:solidFill>
            <a:schemeClr val="accent5"/>
          </a:solidFill>
          <a:ln cap="flat" cmpd="sng" w="381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  <a:effectLst>
            <a:outerShdw blurRad="71438" rotWithShape="0" algn="bl" dir="3000000" dist="238125">
              <a:srgbClr val="000000">
                <a:alpha val="2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en" sz="1500">
                <a:solidFill>
                  <a:schemeClr val="accent6"/>
                </a:solidFill>
              </a:rPr>
              <a:t>How can we make the information accessible to all?</a:t>
            </a:r>
            <a:endParaRPr b="1" i="0" sz="1500" u="none" cap="none" strike="noStrik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" name="Google Shape;542;p61"/>
          <p:cNvSpPr/>
          <p:nvPr/>
        </p:nvSpPr>
        <p:spPr>
          <a:xfrm>
            <a:off x="3968038" y="408963"/>
            <a:ext cx="2249100" cy="905100"/>
          </a:xfrm>
          <a:prstGeom prst="flowChartAlternateProcess">
            <a:avLst/>
          </a:prstGeom>
          <a:solidFill>
            <a:schemeClr val="accent5"/>
          </a:solidFill>
          <a:ln cap="flat" cmpd="sng" w="381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  <a:effectLst>
            <a:outerShdw blurRad="71438" rotWithShape="0" algn="bl" dir="3000000" dist="238125">
              <a:srgbClr val="000000">
                <a:alpha val="2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en" sz="1500">
                <a:solidFill>
                  <a:schemeClr val="accent6"/>
                </a:solidFill>
              </a:rPr>
              <a:t>How can we make the website easily maintainable?</a:t>
            </a:r>
            <a:endParaRPr b="1" i="0" sz="1500" u="none" cap="none" strike="noStrik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47" name="Google Shape;547;p61"/>
          <p:cNvCxnSpPr>
            <a:stCxn id="539" idx="3"/>
            <a:endCxn id="544" idx="1"/>
          </p:cNvCxnSpPr>
          <p:nvPr/>
        </p:nvCxnSpPr>
        <p:spPr>
          <a:xfrm>
            <a:off x="3379738" y="4315613"/>
            <a:ext cx="746400" cy="0"/>
          </a:xfrm>
          <a:prstGeom prst="straightConnector1">
            <a:avLst/>
          </a:prstGeom>
          <a:noFill/>
          <a:ln cap="flat" cmpd="sng" w="38100">
            <a:solidFill>
              <a:schemeClr val="lt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48" name="Google Shape;548;p61"/>
          <p:cNvCxnSpPr>
            <a:stCxn id="538" idx="3"/>
            <a:endCxn id="542" idx="1"/>
          </p:cNvCxnSpPr>
          <p:nvPr/>
        </p:nvCxnSpPr>
        <p:spPr>
          <a:xfrm>
            <a:off x="3252688" y="861513"/>
            <a:ext cx="715500" cy="0"/>
          </a:xfrm>
          <a:prstGeom prst="straightConnector1">
            <a:avLst/>
          </a:prstGeom>
          <a:noFill/>
          <a:ln cap="flat" cmpd="sng" w="38100">
            <a:solidFill>
              <a:schemeClr val="lt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49" name="Google Shape;549;p61"/>
          <p:cNvCxnSpPr>
            <a:stCxn id="537" idx="3"/>
            <a:endCxn id="540" idx="1"/>
          </p:cNvCxnSpPr>
          <p:nvPr/>
        </p:nvCxnSpPr>
        <p:spPr>
          <a:xfrm>
            <a:off x="6115138" y="2588563"/>
            <a:ext cx="606900" cy="6000"/>
          </a:xfrm>
          <a:prstGeom prst="straightConnector1">
            <a:avLst/>
          </a:prstGeom>
          <a:noFill/>
          <a:ln cap="flat" cmpd="sng" w="38100">
            <a:solidFill>
              <a:schemeClr val="lt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  <p:transition spd="med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62"/>
          <p:cNvSpPr/>
          <p:nvPr/>
        </p:nvSpPr>
        <p:spPr>
          <a:xfrm>
            <a:off x="3739600" y="2571750"/>
            <a:ext cx="3898200" cy="736500"/>
          </a:xfrm>
          <a:prstGeom prst="roundRect">
            <a:avLst>
              <a:gd fmla="val 16667" name="adj"/>
            </a:avLst>
          </a:prstGeom>
          <a:solidFill>
            <a:schemeClr val="accent5"/>
          </a:solidFill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71438" rotWithShape="0" algn="bl" dir="3000000" dist="238125">
              <a:srgbClr val="000000">
                <a:alpha val="2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2"/>
                </a:solidFill>
                <a:latin typeface="Frank Ruhl Libre SemiBold"/>
                <a:ea typeface="Frank Ruhl Libre SemiBold"/>
                <a:cs typeface="Frank Ruhl Libre SemiBold"/>
                <a:sym typeface="Frank Ruhl Libre SemiBold"/>
              </a:rPr>
              <a:t>2. </a:t>
            </a:r>
            <a:r>
              <a:rPr i="1" lang="en" sz="2200">
                <a:solidFill>
                  <a:schemeClr val="dk2"/>
                </a:solidFill>
                <a:latin typeface="Frank Ruhl Libre SemiBold"/>
                <a:ea typeface="Frank Ruhl Libre SemiBold"/>
                <a:cs typeface="Frank Ruhl Libre SemiBold"/>
                <a:sym typeface="Frank Ruhl Libre SemiBold"/>
              </a:rPr>
              <a:t>Inspire </a:t>
            </a:r>
            <a:endParaRPr i="1" sz="2200">
              <a:solidFill>
                <a:schemeClr val="dk2"/>
              </a:solidFill>
              <a:latin typeface="Frank Ruhl Libre SemiBold"/>
              <a:ea typeface="Frank Ruhl Libre SemiBold"/>
              <a:cs typeface="Frank Ruhl Libre SemiBold"/>
              <a:sym typeface="Frank Ruhl Libre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2"/>
                </a:solidFill>
                <a:latin typeface="Frank Ruhl Libre SemiBold"/>
                <a:ea typeface="Frank Ruhl Libre SemiBold"/>
                <a:cs typeface="Frank Ruhl Libre SemiBold"/>
                <a:sym typeface="Frank Ruhl Libre SemiBold"/>
              </a:rPr>
              <a:t>other organizations</a:t>
            </a:r>
            <a:endParaRPr b="1" sz="2200">
              <a:solidFill>
                <a:schemeClr val="dk2"/>
              </a:solidFill>
              <a:latin typeface="Frank Ruhl Libre"/>
              <a:ea typeface="Frank Ruhl Libre"/>
              <a:cs typeface="Frank Ruhl Libre"/>
              <a:sym typeface="Frank Ruhl Libre"/>
            </a:endParaRPr>
          </a:p>
        </p:txBody>
      </p:sp>
      <p:sp>
        <p:nvSpPr>
          <p:cNvPr id="555" name="Google Shape;555;p62"/>
          <p:cNvSpPr/>
          <p:nvPr/>
        </p:nvSpPr>
        <p:spPr>
          <a:xfrm>
            <a:off x="3191125" y="179500"/>
            <a:ext cx="4995300" cy="736500"/>
          </a:xfrm>
          <a:prstGeom prst="roundRect">
            <a:avLst>
              <a:gd fmla="val 16667" name="adj"/>
            </a:avLst>
          </a:prstGeom>
          <a:solidFill>
            <a:schemeClr val="accent5"/>
          </a:solidFill>
          <a:ln cap="flat" cmpd="sng" w="381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  <a:effectLst>
            <a:outerShdw blurRad="71438" rotWithShape="0" algn="bl" dir="3000000" dist="238125">
              <a:srgbClr val="000000">
                <a:alpha val="2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lang="en" sz="2200">
                <a:solidFill>
                  <a:schemeClr val="dk2"/>
                </a:solidFill>
                <a:latin typeface="Frank Ruhl Libre"/>
                <a:ea typeface="Frank Ruhl Libre"/>
                <a:cs typeface="Frank Ruhl Libre"/>
                <a:sym typeface="Frank Ruhl Libre"/>
              </a:rPr>
              <a:t>The Website:</a:t>
            </a:r>
            <a:endParaRPr b="1" sz="2200">
              <a:solidFill>
                <a:schemeClr val="dk2"/>
              </a:solidFill>
              <a:latin typeface="Frank Ruhl Libre"/>
              <a:ea typeface="Frank Ruhl Libre"/>
              <a:cs typeface="Frank Ruhl Libre"/>
              <a:sym typeface="Frank Ruhl Libr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lang="en" sz="2200">
                <a:solidFill>
                  <a:schemeClr val="dk2"/>
                </a:solidFill>
                <a:latin typeface="Frank Ruhl Libre"/>
                <a:ea typeface="Frank Ruhl Libre"/>
                <a:cs typeface="Frank Ruhl Libre"/>
                <a:sym typeface="Frank Ruhl Libre"/>
              </a:rPr>
              <a:t> A Library of Information</a:t>
            </a:r>
            <a:endParaRPr>
              <a:latin typeface="Frank Ruhl Libre SemiBold"/>
              <a:ea typeface="Frank Ruhl Libre SemiBold"/>
              <a:cs typeface="Frank Ruhl Libre SemiBold"/>
              <a:sym typeface="Frank Ruhl Libre SemiBold"/>
            </a:endParaRPr>
          </a:p>
        </p:txBody>
      </p:sp>
      <p:sp>
        <p:nvSpPr>
          <p:cNvPr id="556" name="Google Shape;556;p62"/>
          <p:cNvSpPr/>
          <p:nvPr/>
        </p:nvSpPr>
        <p:spPr>
          <a:xfrm>
            <a:off x="3739600" y="1375625"/>
            <a:ext cx="3898200" cy="736500"/>
          </a:xfrm>
          <a:prstGeom prst="roundRect">
            <a:avLst>
              <a:gd fmla="val 16667" name="adj"/>
            </a:avLst>
          </a:prstGeom>
          <a:solidFill>
            <a:schemeClr val="accent5"/>
          </a:solidFill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71438" rotWithShape="0" algn="bl" dir="3000000" dist="238125">
              <a:srgbClr val="000000">
                <a:alpha val="2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2"/>
                </a:solidFill>
                <a:latin typeface="Frank Ruhl Libre SemiBold"/>
                <a:ea typeface="Frank Ruhl Libre SemiBold"/>
                <a:cs typeface="Frank Ruhl Libre SemiBold"/>
                <a:sym typeface="Frank Ruhl Libre SemiBold"/>
              </a:rPr>
              <a:t>1. </a:t>
            </a:r>
            <a:r>
              <a:rPr i="1" lang="en" sz="2200">
                <a:solidFill>
                  <a:schemeClr val="dk2"/>
                </a:solidFill>
                <a:latin typeface="Frank Ruhl Libre SemiBold"/>
                <a:ea typeface="Frank Ruhl Libre SemiBold"/>
                <a:cs typeface="Frank Ruhl Libre SemiBold"/>
                <a:sym typeface="Frank Ruhl Libre SemiBold"/>
              </a:rPr>
              <a:t>Digitize</a:t>
            </a:r>
            <a:endParaRPr sz="2200">
              <a:solidFill>
                <a:schemeClr val="dk2"/>
              </a:solidFill>
              <a:latin typeface="Frank Ruhl Libre SemiBold"/>
              <a:ea typeface="Frank Ruhl Libre SemiBold"/>
              <a:cs typeface="Frank Ruhl Libre SemiBold"/>
              <a:sym typeface="Frank Ruhl Libre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2"/>
                </a:solidFill>
                <a:latin typeface="Frank Ruhl Libre SemiBold"/>
                <a:ea typeface="Frank Ruhl Libre SemiBold"/>
                <a:cs typeface="Frank Ruhl Libre SemiBold"/>
                <a:sym typeface="Frank Ruhl Libre SemiBold"/>
              </a:rPr>
              <a:t>RCV’s Multisensory Panels</a:t>
            </a:r>
            <a:endParaRPr b="1" sz="2200">
              <a:solidFill>
                <a:schemeClr val="dk2"/>
              </a:solidFill>
              <a:latin typeface="Frank Ruhl Libre"/>
              <a:ea typeface="Frank Ruhl Libre"/>
              <a:cs typeface="Frank Ruhl Libre"/>
              <a:sym typeface="Frank Ruhl Libre"/>
            </a:endParaRPr>
          </a:p>
        </p:txBody>
      </p:sp>
      <p:sp>
        <p:nvSpPr>
          <p:cNvPr id="557" name="Google Shape;557;p62"/>
          <p:cNvSpPr/>
          <p:nvPr/>
        </p:nvSpPr>
        <p:spPr>
          <a:xfrm>
            <a:off x="3739675" y="3733225"/>
            <a:ext cx="3898200" cy="736500"/>
          </a:xfrm>
          <a:prstGeom prst="roundRect">
            <a:avLst>
              <a:gd fmla="val 16667" name="adj"/>
            </a:avLst>
          </a:prstGeom>
          <a:solidFill>
            <a:schemeClr val="accent5"/>
          </a:solidFill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71438" rotWithShape="0" algn="bl" dir="3000000" dist="238125">
              <a:srgbClr val="000000">
                <a:alpha val="2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2"/>
                </a:solidFill>
                <a:latin typeface="Frank Ruhl Libre SemiBold"/>
                <a:ea typeface="Frank Ruhl Libre SemiBold"/>
                <a:cs typeface="Frank Ruhl Libre SemiBold"/>
                <a:sym typeface="Frank Ruhl Libre SemiBold"/>
              </a:rPr>
              <a:t>3. </a:t>
            </a:r>
            <a:r>
              <a:rPr i="1" lang="en" sz="2200">
                <a:solidFill>
                  <a:schemeClr val="dk2"/>
                </a:solidFill>
                <a:latin typeface="Frank Ruhl Libre SemiBold"/>
                <a:ea typeface="Frank Ruhl Libre SemiBold"/>
                <a:cs typeface="Frank Ruhl Libre SemiBold"/>
                <a:sym typeface="Frank Ruhl Libre SemiBold"/>
              </a:rPr>
              <a:t>Uphold</a:t>
            </a:r>
            <a:endParaRPr i="1" sz="2200">
              <a:solidFill>
                <a:schemeClr val="dk2"/>
              </a:solidFill>
              <a:latin typeface="Frank Ruhl Libre SemiBold"/>
              <a:ea typeface="Frank Ruhl Libre SemiBold"/>
              <a:cs typeface="Frank Ruhl Libre SemiBold"/>
              <a:sym typeface="Frank Ruhl Libre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2"/>
                </a:solidFill>
                <a:latin typeface="Frank Ruhl Libre SemiBold"/>
                <a:ea typeface="Frank Ruhl Libre SemiBold"/>
                <a:cs typeface="Frank Ruhl Libre SemiBold"/>
                <a:sym typeface="Frank Ruhl Libre SemiBold"/>
              </a:rPr>
              <a:t>accessibility guidelines</a:t>
            </a:r>
            <a:endParaRPr sz="2200">
              <a:solidFill>
                <a:schemeClr val="dk2"/>
              </a:solidFill>
              <a:latin typeface="Frank Ruhl Libre SemiBold"/>
              <a:ea typeface="Frank Ruhl Libre SemiBold"/>
              <a:cs typeface="Frank Ruhl Libre SemiBold"/>
              <a:sym typeface="Frank Ruhl Libre SemiBold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63"/>
          <p:cNvSpPr txBox="1"/>
          <p:nvPr>
            <p:ph type="title"/>
          </p:nvPr>
        </p:nvSpPr>
        <p:spPr>
          <a:xfrm>
            <a:off x="1718850" y="865950"/>
            <a:ext cx="5706300" cy="341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 u="sng">
                <a:solidFill>
                  <a:schemeClr val="hlink"/>
                </a:solidFill>
                <a:hlinkClick r:id="rId3"/>
              </a:rPr>
              <a:t>The </a:t>
            </a:r>
            <a:endParaRPr sz="100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 u="sng">
                <a:solidFill>
                  <a:schemeClr val="hlink"/>
                </a:solidFill>
                <a:hlinkClick r:id="rId4"/>
              </a:rPr>
              <a:t>Website</a:t>
            </a:r>
            <a:endParaRPr sz="10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64"/>
          <p:cNvSpPr/>
          <p:nvPr/>
        </p:nvSpPr>
        <p:spPr>
          <a:xfrm>
            <a:off x="1061400" y="45475"/>
            <a:ext cx="7021200" cy="1190400"/>
          </a:xfrm>
          <a:prstGeom prst="roundRect">
            <a:avLst>
              <a:gd fmla="val 16667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ank Ruhl Libre SemiBold"/>
              <a:ea typeface="Frank Ruhl Libre SemiBold"/>
              <a:cs typeface="Frank Ruhl Libre SemiBold"/>
              <a:sym typeface="Frank Ruhl Libre SemiBold"/>
            </a:endParaRPr>
          </a:p>
        </p:txBody>
      </p:sp>
      <p:pic>
        <p:nvPicPr>
          <p:cNvPr id="568" name="Google Shape;568;p64"/>
          <p:cNvPicPr preferRelativeResize="0"/>
          <p:nvPr/>
        </p:nvPicPr>
        <p:blipFill rotWithShape="1">
          <a:blip r:embed="rId3">
            <a:alphaModFix/>
          </a:blip>
          <a:srcRect b="7212" l="0" r="24161" t="23434"/>
          <a:stretch/>
        </p:blipFill>
        <p:spPr>
          <a:xfrm>
            <a:off x="193225" y="1385562"/>
            <a:ext cx="2269101" cy="3113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64"/>
          <p:cNvPicPr preferRelativeResize="0"/>
          <p:nvPr/>
        </p:nvPicPr>
        <p:blipFill rotWithShape="1">
          <a:blip r:embed="rId4">
            <a:alphaModFix/>
          </a:blip>
          <a:srcRect b="11377" l="20403" r="21416" t="23573"/>
          <a:stretch/>
        </p:blipFill>
        <p:spPr>
          <a:xfrm>
            <a:off x="2574075" y="1695425"/>
            <a:ext cx="2088349" cy="3113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64"/>
          <p:cNvPicPr preferRelativeResize="0"/>
          <p:nvPr/>
        </p:nvPicPr>
        <p:blipFill rotWithShape="1">
          <a:blip r:embed="rId5">
            <a:alphaModFix/>
          </a:blip>
          <a:srcRect b="31043" l="1853" r="21880" t="0"/>
          <a:stretch/>
        </p:blipFill>
        <p:spPr>
          <a:xfrm rot="-5400000">
            <a:off x="4272525" y="1995214"/>
            <a:ext cx="3116948" cy="2113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6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99575" y="1693600"/>
            <a:ext cx="1919625" cy="3116951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Google Shape;572;p64"/>
          <p:cNvSpPr/>
          <p:nvPr/>
        </p:nvSpPr>
        <p:spPr>
          <a:xfrm>
            <a:off x="1228350" y="136525"/>
            <a:ext cx="6687300" cy="10083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800">
                <a:solidFill>
                  <a:schemeClr val="dk1"/>
                </a:solidFill>
                <a:latin typeface="Bodoni Moda ExtraBold"/>
                <a:ea typeface="Bodoni Moda ExtraBold"/>
                <a:cs typeface="Bodoni Moda ExtraBold"/>
                <a:sym typeface="Bodoni Moda ExtraBold"/>
              </a:rPr>
              <a:t>Final Takeaways</a:t>
            </a:r>
            <a:endParaRPr>
              <a:latin typeface="Frank Ruhl Libre SemiBold"/>
              <a:ea typeface="Frank Ruhl Libre SemiBold"/>
              <a:cs typeface="Frank Ruhl Libre SemiBold"/>
              <a:sym typeface="Frank Ruhl Libre SemiBold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7" name="Google Shape;577;p65"/>
          <p:cNvPicPr preferRelativeResize="0"/>
          <p:nvPr/>
        </p:nvPicPr>
        <p:blipFill rotWithShape="1">
          <a:blip r:embed="rId3">
            <a:alphaModFix/>
          </a:blip>
          <a:srcRect b="25008" l="0" r="0" t="25003"/>
          <a:stretch/>
        </p:blipFill>
        <p:spPr>
          <a:xfrm>
            <a:off x="0" y="-475500"/>
            <a:ext cx="9144004" cy="6094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8" name="Google Shape;578;p65"/>
          <p:cNvSpPr/>
          <p:nvPr/>
        </p:nvSpPr>
        <p:spPr>
          <a:xfrm>
            <a:off x="1823550" y="170100"/>
            <a:ext cx="5496900" cy="428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highlight>
                <a:schemeClr val="dk2"/>
              </a:highlight>
              <a:latin typeface="Frank Ruhl Libre SemiBold"/>
              <a:ea typeface="Frank Ruhl Libre SemiBold"/>
              <a:cs typeface="Frank Ruhl Libre SemiBold"/>
              <a:sym typeface="Frank Ruhl Libre SemiBold"/>
            </a:endParaRPr>
          </a:p>
        </p:txBody>
      </p:sp>
      <p:sp>
        <p:nvSpPr>
          <p:cNvPr id="579" name="Google Shape;579;p65"/>
          <p:cNvSpPr txBox="1"/>
          <p:nvPr>
            <p:ph idx="4294967295" type="body"/>
          </p:nvPr>
        </p:nvSpPr>
        <p:spPr>
          <a:xfrm>
            <a:off x="2088625" y="170100"/>
            <a:ext cx="5061000" cy="4803300"/>
          </a:xfrm>
          <a:prstGeom prst="rect">
            <a:avLst/>
          </a:prstGeom>
          <a:solidFill>
            <a:srgbClr val="443D3C">
              <a:alpha val="64780"/>
            </a:srgbClr>
          </a:solidFill>
        </p:spPr>
        <p:txBody>
          <a:bodyPr anchorCtr="0" anchor="t" bIns="91425" lIns="91425" spcFirstLastPara="1" rIns="91425" wrap="square" tIns="91425">
            <a:normAutofit fontScale="70000" lnSpcReduction="2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5100">
                <a:solidFill>
                  <a:schemeClr val="dk1"/>
                </a:solidFill>
              </a:rPr>
              <a:t>Thank you to:</a:t>
            </a:r>
            <a:endParaRPr sz="51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3050">
                <a:solidFill>
                  <a:schemeClr val="dk1"/>
                </a:solidFill>
              </a:rPr>
              <a:t>The Rotary Club of Venice</a:t>
            </a:r>
            <a:endParaRPr sz="305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3050">
                <a:solidFill>
                  <a:schemeClr val="dk1"/>
                </a:solidFill>
              </a:rPr>
              <a:t>Elisabetta Fabbri</a:t>
            </a:r>
            <a:endParaRPr sz="305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3050">
                <a:solidFill>
                  <a:schemeClr val="dk1"/>
                </a:solidFill>
              </a:rPr>
              <a:t>Fabio Carrera</a:t>
            </a:r>
            <a:endParaRPr sz="305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3050">
                <a:solidFill>
                  <a:schemeClr val="dk1"/>
                </a:solidFill>
              </a:rPr>
              <a:t>Raffaele Caltabiano</a:t>
            </a:r>
            <a:endParaRPr sz="305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3050">
                <a:solidFill>
                  <a:schemeClr val="dk1"/>
                </a:solidFill>
              </a:rPr>
              <a:t>Leonardo De Carlo</a:t>
            </a:r>
            <a:endParaRPr sz="305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3050">
                <a:solidFill>
                  <a:schemeClr val="dk1"/>
                </a:solidFill>
              </a:rPr>
              <a:t>Lettura Agevolata/Tactile Vision Onlus</a:t>
            </a:r>
            <a:endParaRPr sz="305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3050">
                <a:solidFill>
                  <a:schemeClr val="dk1"/>
                </a:solidFill>
              </a:rPr>
              <a:t>SerenDPT</a:t>
            </a:r>
            <a:endParaRPr sz="305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3050">
                <a:solidFill>
                  <a:schemeClr val="dk1"/>
                </a:solidFill>
              </a:rPr>
              <a:t>Chrys Demetry and Rick Vaz</a:t>
            </a:r>
            <a:endParaRPr sz="305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66"/>
          <p:cNvSpPr txBox="1"/>
          <p:nvPr/>
        </p:nvSpPr>
        <p:spPr>
          <a:xfrm>
            <a:off x="443050" y="523150"/>
            <a:ext cx="2583900" cy="7845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" sz="3600" u="none" cap="none" strike="noStrike">
                <a:solidFill>
                  <a:schemeClr val="dk1"/>
                </a:solidFill>
                <a:latin typeface="Frank Ruhl Libre SemiBold"/>
                <a:ea typeface="Frank Ruhl Libre SemiBold"/>
                <a:cs typeface="Frank Ruhl Libre SemiBold"/>
                <a:sym typeface="Frank Ruhl Libre SemiBold"/>
              </a:rPr>
              <a:t>Thank you!</a:t>
            </a:r>
            <a:endParaRPr b="0" i="0" sz="3600" u="none" cap="none" strike="noStrike">
              <a:solidFill>
                <a:schemeClr val="dk1"/>
              </a:solidFill>
              <a:latin typeface="Frank Ruhl Libre SemiBold"/>
              <a:ea typeface="Frank Ruhl Libre SemiBold"/>
              <a:cs typeface="Frank Ruhl Libre SemiBold"/>
              <a:sym typeface="Frank Ruhl Libre Semi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372825"/>
            <a:ext cx="9144003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32"/>
          <p:cNvSpPr/>
          <p:nvPr/>
        </p:nvSpPr>
        <p:spPr>
          <a:xfrm>
            <a:off x="0" y="561000"/>
            <a:ext cx="2758200" cy="4021500"/>
          </a:xfrm>
          <a:prstGeom prst="rect">
            <a:avLst/>
          </a:prstGeom>
          <a:solidFill>
            <a:srgbClr val="9A6063">
              <a:alpha val="482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Frank Ruhl Libre SemiBold"/>
              <a:ea typeface="Frank Ruhl Libre SemiBold"/>
              <a:cs typeface="Frank Ruhl Libre SemiBold"/>
              <a:sym typeface="Frank Ruhl Libre SemiBold"/>
            </a:endParaRPr>
          </a:p>
        </p:txBody>
      </p:sp>
      <p:sp>
        <p:nvSpPr>
          <p:cNvPr id="241" name="Google Shape;241;p32"/>
          <p:cNvSpPr txBox="1"/>
          <p:nvPr>
            <p:ph type="title"/>
          </p:nvPr>
        </p:nvSpPr>
        <p:spPr>
          <a:xfrm>
            <a:off x="158425" y="1961100"/>
            <a:ext cx="2527200" cy="122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3200">
                <a:solidFill>
                  <a:srgbClr val="EDE3E3"/>
                </a:solidFill>
                <a:latin typeface="Frank Ruhl Libre"/>
                <a:ea typeface="Frank Ruhl Libre"/>
                <a:cs typeface="Frank Ruhl Libre"/>
                <a:sym typeface="Frank Ruhl Libre"/>
              </a:rPr>
              <a:t>Multisensory Panels</a:t>
            </a:r>
            <a:endParaRPr sz="3200">
              <a:solidFill>
                <a:srgbClr val="EDE3E3"/>
              </a:solidFill>
              <a:latin typeface="Frank Ruhl Libre"/>
              <a:ea typeface="Frank Ruhl Libre"/>
              <a:cs typeface="Frank Ruhl Libre"/>
              <a:sym typeface="Frank Ruhl Libre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3"/>
          <p:cNvSpPr txBox="1"/>
          <p:nvPr>
            <p:ph idx="2" type="title"/>
          </p:nvPr>
        </p:nvSpPr>
        <p:spPr>
          <a:xfrm>
            <a:off x="623400" y="2252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Where are the panels installed?</a:t>
            </a:r>
            <a:endParaRPr/>
          </a:p>
        </p:txBody>
      </p:sp>
      <p:pic>
        <p:nvPicPr>
          <p:cNvPr id="247" name="Google Shape;24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1463" y="996500"/>
            <a:ext cx="7301080" cy="4040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4"/>
          <p:cNvSpPr txBox="1"/>
          <p:nvPr>
            <p:ph idx="2" type="title"/>
          </p:nvPr>
        </p:nvSpPr>
        <p:spPr>
          <a:xfrm>
            <a:off x="623400" y="2252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a </a:t>
            </a:r>
            <a:r>
              <a:rPr lang="en"/>
              <a:t>Multisensory Panel?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3" name="Google Shape;25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5875" y="906775"/>
            <a:ext cx="5992248" cy="423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4"/>
          <p:cNvPicPr preferRelativeResize="0"/>
          <p:nvPr/>
        </p:nvPicPr>
        <p:blipFill rotWithShape="1">
          <a:blip r:embed="rId3">
            <a:alphaModFix/>
          </a:blip>
          <a:srcRect b="15863" l="0" r="37799" t="9692"/>
          <a:stretch/>
        </p:blipFill>
        <p:spPr>
          <a:xfrm>
            <a:off x="0" y="864788"/>
            <a:ext cx="4034401" cy="3413924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sm" w="sm" type="none"/>
            <a:tailEnd len="sm" w="sm" type="none"/>
          </a:ln>
        </p:spPr>
      </p:pic>
      <p:cxnSp>
        <p:nvCxnSpPr>
          <p:cNvPr id="255" name="Google Shape;255;p34"/>
          <p:cNvCxnSpPr/>
          <p:nvPr/>
        </p:nvCxnSpPr>
        <p:spPr>
          <a:xfrm>
            <a:off x="1358650" y="1691400"/>
            <a:ext cx="1275600" cy="325800"/>
          </a:xfrm>
          <a:prstGeom prst="straightConnector1">
            <a:avLst/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256" name="Google Shape;256;p34"/>
          <p:cNvCxnSpPr/>
          <p:nvPr/>
        </p:nvCxnSpPr>
        <p:spPr>
          <a:xfrm flipH="1" rot="10800000">
            <a:off x="1691400" y="2343025"/>
            <a:ext cx="221700" cy="1046700"/>
          </a:xfrm>
          <a:prstGeom prst="straightConnector1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med" w="med" type="none"/>
            <a:tailEnd len="med" w="med" type="stealth"/>
          </a:ln>
        </p:spPr>
      </p:cxnSp>
      <p:pic>
        <p:nvPicPr>
          <p:cNvPr id="257" name="Google Shape;257;p34"/>
          <p:cNvPicPr preferRelativeResize="0"/>
          <p:nvPr/>
        </p:nvPicPr>
        <p:blipFill rotWithShape="1">
          <a:blip r:embed="rId3">
            <a:alphaModFix/>
          </a:blip>
          <a:srcRect b="66840" l="60868" r="2542" t="2192"/>
          <a:stretch/>
        </p:blipFill>
        <p:spPr>
          <a:xfrm>
            <a:off x="5498250" y="1796950"/>
            <a:ext cx="3585101" cy="2145451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sm" w="sm" type="none"/>
            <a:tailEnd len="sm" w="sm" type="none"/>
          </a:ln>
        </p:spPr>
      </p:pic>
      <p:pic>
        <p:nvPicPr>
          <p:cNvPr id="258" name="Google Shape;258;p34"/>
          <p:cNvPicPr preferRelativeResize="0"/>
          <p:nvPr/>
        </p:nvPicPr>
        <p:blipFill rotWithShape="1">
          <a:blip r:embed="rId3">
            <a:alphaModFix/>
          </a:blip>
          <a:srcRect b="15295" l="62661" r="1297" t="32268"/>
          <a:stretch/>
        </p:blipFill>
        <p:spPr>
          <a:xfrm>
            <a:off x="5323875" y="2017200"/>
            <a:ext cx="2936340" cy="3020499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sm" w="sm" type="none"/>
            <a:tailEnd len="sm" w="sm" type="none"/>
          </a:ln>
        </p:spPr>
      </p:pic>
      <p:pic>
        <p:nvPicPr>
          <p:cNvPr id="259" name="Google Shape;259;p34"/>
          <p:cNvPicPr preferRelativeResize="0"/>
          <p:nvPr/>
        </p:nvPicPr>
        <p:blipFill rotWithShape="1">
          <a:blip r:embed="rId3">
            <a:alphaModFix/>
          </a:blip>
          <a:srcRect b="0" l="0" r="0" t="84345"/>
          <a:stretch/>
        </p:blipFill>
        <p:spPr>
          <a:xfrm>
            <a:off x="811538" y="4278700"/>
            <a:ext cx="7520927" cy="832452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sm" w="sm" type="none"/>
            <a:tailEnd len="sm" w="sm" type="none"/>
          </a:ln>
        </p:spPr>
      </p:pic>
      <p:pic>
        <p:nvPicPr>
          <p:cNvPr id="260" name="Google Shape;260;p34"/>
          <p:cNvPicPr preferRelativeResize="0"/>
          <p:nvPr/>
        </p:nvPicPr>
        <p:blipFill rotWithShape="1">
          <a:blip r:embed="rId4">
            <a:alphaModFix/>
          </a:blip>
          <a:srcRect b="0" l="0" r="388" t="0"/>
          <a:stretch/>
        </p:blipFill>
        <p:spPr>
          <a:xfrm>
            <a:off x="1575872" y="906775"/>
            <a:ext cx="6131901" cy="4313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2400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400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4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5"/>
          <p:cNvSpPr txBox="1"/>
          <p:nvPr>
            <p:ph idx="2" type="title"/>
          </p:nvPr>
        </p:nvSpPr>
        <p:spPr>
          <a:xfrm>
            <a:off x="623400" y="2252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Does it Look Like in a Church?</a:t>
            </a:r>
            <a:endParaRPr/>
          </a:p>
        </p:txBody>
      </p:sp>
      <p:pic>
        <p:nvPicPr>
          <p:cNvPr id="266" name="Google Shape;266;p35"/>
          <p:cNvPicPr preferRelativeResize="0"/>
          <p:nvPr/>
        </p:nvPicPr>
        <p:blipFill rotWithShape="1">
          <a:blip r:embed="rId3">
            <a:alphaModFix/>
          </a:blip>
          <a:srcRect b="0" l="5508" r="5499" t="0"/>
          <a:stretch/>
        </p:blipFill>
        <p:spPr>
          <a:xfrm>
            <a:off x="114300" y="991500"/>
            <a:ext cx="2722825" cy="395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5"/>
          <p:cNvPicPr preferRelativeResize="0"/>
          <p:nvPr/>
        </p:nvPicPr>
        <p:blipFill rotWithShape="1">
          <a:blip r:embed="rId4">
            <a:alphaModFix/>
          </a:blip>
          <a:srcRect b="0" l="8917" r="0" t="0"/>
          <a:stretch/>
        </p:blipFill>
        <p:spPr>
          <a:xfrm>
            <a:off x="6306900" y="991525"/>
            <a:ext cx="2704024" cy="3958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87564" y="991500"/>
            <a:ext cx="2968877" cy="3958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6"/>
          <p:cNvSpPr txBox="1"/>
          <p:nvPr>
            <p:ph idx="2" type="title"/>
          </p:nvPr>
        </p:nvSpPr>
        <p:spPr>
          <a:xfrm>
            <a:off x="623400" y="2252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Where Can CulturALL Improve?</a:t>
            </a:r>
            <a:endParaRPr/>
          </a:p>
        </p:txBody>
      </p:sp>
      <p:sp>
        <p:nvSpPr>
          <p:cNvPr id="274" name="Google Shape;274;p36"/>
          <p:cNvSpPr/>
          <p:nvPr/>
        </p:nvSpPr>
        <p:spPr>
          <a:xfrm>
            <a:off x="408425" y="1232300"/>
            <a:ext cx="2872500" cy="905100"/>
          </a:xfrm>
          <a:prstGeom prst="roundRect">
            <a:avLst>
              <a:gd fmla="val 16667" name="adj"/>
            </a:avLst>
          </a:prstGeom>
          <a:solidFill>
            <a:schemeClr val="accent5"/>
          </a:solidFill>
          <a:ln cap="flat" cmpd="sng" w="381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  <a:effectLst>
            <a:outerShdw blurRad="71438" rotWithShape="0" algn="bl" dir="3000000" dist="238125">
              <a:srgbClr val="000000">
                <a:alpha val="2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en" sz="1500">
                <a:solidFill>
                  <a:schemeClr val="accent6"/>
                </a:solidFill>
              </a:rPr>
              <a:t>Lack of Usage Data</a:t>
            </a:r>
            <a:endParaRPr b="1" i="0" sz="1500" u="none" cap="none" strike="noStrik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36"/>
          <p:cNvSpPr/>
          <p:nvPr/>
        </p:nvSpPr>
        <p:spPr>
          <a:xfrm>
            <a:off x="408425" y="2571725"/>
            <a:ext cx="2872500" cy="905100"/>
          </a:xfrm>
          <a:prstGeom prst="roundRect">
            <a:avLst>
              <a:gd fmla="val 16667" name="adj"/>
            </a:avLst>
          </a:prstGeom>
          <a:solidFill>
            <a:schemeClr val="accent5"/>
          </a:solidFill>
          <a:ln cap="flat" cmpd="sng" w="381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  <a:effectLst>
            <a:outerShdw blurRad="71438" rotWithShape="0" algn="bl" dir="3000000" dist="238125">
              <a:srgbClr val="000000">
                <a:alpha val="2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en" sz="1500">
                <a:solidFill>
                  <a:schemeClr val="accent6"/>
                </a:solidFill>
              </a:rPr>
              <a:t>Condition of Installations</a:t>
            </a:r>
            <a:endParaRPr b="1" i="0" sz="1500" u="none" cap="none" strike="noStrik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6" name="Google Shape;27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9575" y="1354488"/>
            <a:ext cx="5010601" cy="3339585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6"/>
          <p:cNvSpPr/>
          <p:nvPr/>
        </p:nvSpPr>
        <p:spPr>
          <a:xfrm>
            <a:off x="408425" y="3911150"/>
            <a:ext cx="2872500" cy="905100"/>
          </a:xfrm>
          <a:prstGeom prst="roundRect">
            <a:avLst>
              <a:gd fmla="val 16667" name="adj"/>
            </a:avLst>
          </a:prstGeom>
          <a:solidFill>
            <a:schemeClr val="accent5"/>
          </a:solidFill>
          <a:ln cap="flat" cmpd="sng" w="381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  <a:effectLst>
            <a:outerShdw blurRad="71438" rotWithShape="0" algn="bl" dir="3000000" dist="238125">
              <a:srgbClr val="000000">
                <a:alpha val="2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en" sz="1500">
                <a:solidFill>
                  <a:schemeClr val="accent6"/>
                </a:solidFill>
              </a:rPr>
              <a:t>Digital Impact</a:t>
            </a:r>
            <a:endParaRPr b="1" i="0" sz="1500" u="none" cap="none" strike="noStrik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7"/>
          <p:cNvSpPr txBox="1"/>
          <p:nvPr>
            <p:ph type="title"/>
          </p:nvPr>
        </p:nvSpPr>
        <p:spPr>
          <a:xfrm>
            <a:off x="1712250" y="1222450"/>
            <a:ext cx="5719500" cy="341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  <a:latin typeface="Frank Ruhl Libre SemiBold"/>
                <a:ea typeface="Frank Ruhl Libre SemiBold"/>
                <a:cs typeface="Frank Ruhl Libre SemiBold"/>
                <a:sym typeface="Frank Ruhl Libre SemiBold"/>
              </a:rPr>
              <a:t>To further the CulturALL initiative of Venice’s Rotary Club by recommending improvements for existing and future multisensory panel installations and providing greater access to the information the panels present.</a:t>
            </a:r>
            <a:endParaRPr/>
          </a:p>
        </p:txBody>
      </p:sp>
      <p:sp>
        <p:nvSpPr>
          <p:cNvPr id="283" name="Google Shape;283;p37"/>
          <p:cNvSpPr txBox="1"/>
          <p:nvPr>
            <p:ph idx="4294967295" type="subTitle"/>
          </p:nvPr>
        </p:nvSpPr>
        <p:spPr>
          <a:xfrm>
            <a:off x="3033138" y="329224"/>
            <a:ext cx="3077700" cy="136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ts val="2200"/>
              <a:buFont typeface="Frank Ruhl Libre SemiBold"/>
              <a:buNone/>
            </a:pPr>
            <a:r>
              <a:rPr b="0" i="0" lang="en" sz="3600" u="none" cap="none" strike="noStrike">
                <a:solidFill>
                  <a:schemeClr val="lt1"/>
                </a:solidFill>
                <a:latin typeface="Frank Ruhl Libre SemiBold"/>
                <a:ea typeface="Frank Ruhl Libre SemiBold"/>
                <a:cs typeface="Frank Ruhl Libre SemiBold"/>
                <a:sym typeface="Frank Ruhl Libre SemiBold"/>
              </a:rPr>
              <a:t>Project Goal</a:t>
            </a:r>
            <a:endParaRPr b="0" i="0" sz="3600" u="none" cap="none" strike="noStrike">
              <a:solidFill>
                <a:schemeClr val="lt1"/>
              </a:solidFill>
              <a:latin typeface="Frank Ruhl Libre SemiBold"/>
              <a:ea typeface="Frank Ruhl Libre SemiBold"/>
              <a:cs typeface="Frank Ruhl Libre SemiBold"/>
              <a:sym typeface="Frank Ruhl Libre SemiBold"/>
            </a:endParaRPr>
          </a:p>
        </p:txBody>
      </p:sp>
      <p:cxnSp>
        <p:nvCxnSpPr>
          <p:cNvPr id="284" name="Google Shape;284;p37"/>
          <p:cNvCxnSpPr/>
          <p:nvPr/>
        </p:nvCxnSpPr>
        <p:spPr>
          <a:xfrm>
            <a:off x="2102100" y="1343663"/>
            <a:ext cx="4939800" cy="0"/>
          </a:xfrm>
          <a:prstGeom prst="straightConnector1">
            <a:avLst/>
          </a:prstGeom>
          <a:noFill/>
          <a:ln cap="flat" cmpd="sng" w="762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ransition spd="med">
    <p:fade thruBlk="1"/>
  </p:transition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E3D9D9"/>
      </a:dk1>
      <a:lt1>
        <a:srgbClr val="E3D9D9"/>
      </a:lt1>
      <a:dk2>
        <a:srgbClr val="58504F"/>
      </a:dk2>
      <a:lt2>
        <a:srgbClr val="9A6063"/>
      </a:lt2>
      <a:accent1>
        <a:srgbClr val="CAC2C0"/>
      </a:accent1>
      <a:accent2>
        <a:srgbClr val="5B7C8E"/>
      </a:accent2>
      <a:accent3>
        <a:srgbClr val="D8AA9D"/>
      </a:accent3>
      <a:accent4>
        <a:srgbClr val="64837C"/>
      </a:accent4>
      <a:accent5>
        <a:srgbClr val="FFFFFF"/>
      </a:accent5>
      <a:accent6>
        <a:srgbClr val="434343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