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9"/>
  </p:notesMasterIdLst>
  <p:sldIdLst>
    <p:sldId id="256" r:id="rId2"/>
    <p:sldId id="257" r:id="rId3"/>
    <p:sldId id="283" r:id="rId4"/>
    <p:sldId id="258" r:id="rId5"/>
    <p:sldId id="262" r:id="rId6"/>
    <p:sldId id="263" r:id="rId7"/>
    <p:sldId id="264" r:id="rId8"/>
    <p:sldId id="265" r:id="rId9"/>
    <p:sldId id="280" r:id="rId10"/>
    <p:sldId id="281" r:id="rId11"/>
    <p:sldId id="266" r:id="rId12"/>
    <p:sldId id="269" r:id="rId13"/>
    <p:sldId id="270" r:id="rId14"/>
    <p:sldId id="271" r:id="rId15"/>
    <p:sldId id="277" r:id="rId16"/>
    <p:sldId id="267" r:id="rId17"/>
    <p:sldId id="268" r:id="rId18"/>
    <p:sldId id="275" r:id="rId19"/>
    <p:sldId id="278" r:id="rId20"/>
    <p:sldId id="273" r:id="rId21"/>
    <p:sldId id="279" r:id="rId22"/>
    <p:sldId id="284" r:id="rId23"/>
    <p:sldId id="286" r:id="rId24"/>
    <p:sldId id="285" r:id="rId25"/>
    <p:sldId id="272" r:id="rId26"/>
    <p:sldId id="287" r:id="rId27"/>
    <p:sldId id="26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4ECBD0-4696-DF4D-80A4-2200A926F60F}" name="Michienzi, John" initials="MJ" userId="S::jmichienzi@wpi.edu::e6be09ab-768a-424f-a247-610e319864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1E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DE904-78AA-C7AB-6CAB-C698972C8B76}" v="5" dt="2024-02-27T15:56:11.663"/>
    <p1510:client id="{1238408B-A939-6607-218A-12A27F44B172}" v="87" dt="2024-02-25T17:49:33.914"/>
    <p1510:client id="{237AD7E5-4342-81C7-E642-FA0B960B3EE0}" v="628" dt="2024-02-26T18:15:16.786"/>
    <p1510:client id="{27A3C19D-40E5-8D0F-ED76-061F045AE915}" v="25" dt="2024-02-25T20:29:24.296"/>
    <p1510:client id="{4B102EBC-B647-D1E2-4428-94E24639CEC8}" v="21" dt="2024-02-27T16:42:24.039"/>
    <p1510:client id="{7C3E4CDB-8017-3D1A-A567-5012318AA61E}" v="847" dt="2024-02-26T18:31:39.677"/>
    <p1510:client id="{82DE4397-0632-CEE2-7D61-11143B9F73A0}" v="53" dt="2024-02-27T16:24:30.860"/>
    <p1510:client id="{832D91AA-2510-AD61-299C-FFE5F8E0BE04}" v="28" dt="2024-02-27T15:13:42.926"/>
    <p1510:client id="{8361CF63-F4F8-E189-8801-BCB2C60C9624}" v="77" dt="2024-02-26T16:04:24.983"/>
    <p1510:client id="{8E8E28F5-59C3-C085-A56F-81A9BC02DE9C}" v="885" dt="2024-02-26T19:25:56.649"/>
    <p1510:client id="{AABF104C-56CE-1B04-F4FF-CD7E2F31DB70}" v="137" dt="2024-02-26T18:44:12.937"/>
    <p1510:client id="{AB73BE85-09B8-5815-4C65-7E97BD2F0E3F}" v="58" dt="2024-02-25T20:23:35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enzi, John" userId="S::jmichienzi@wpi.edu::e6be09ab-768a-424f-a247-610e31986445" providerId="AD" clId="Web-{0FEDE904-78AA-C7AB-6CAB-C698972C8B76}"/>
    <pc:docChg chg="modSld">
      <pc:chgData name="Michienzi, John" userId="S::jmichienzi@wpi.edu::e6be09ab-768a-424f-a247-610e31986445" providerId="AD" clId="Web-{0FEDE904-78AA-C7AB-6CAB-C698972C8B76}" dt="2024-02-27T15:56:11.663" v="3" actId="1076"/>
      <pc:docMkLst>
        <pc:docMk/>
      </pc:docMkLst>
      <pc:sldChg chg="addSp delSp modSp">
        <pc:chgData name="Michienzi, John" userId="S::jmichienzi@wpi.edu::e6be09ab-768a-424f-a247-610e31986445" providerId="AD" clId="Web-{0FEDE904-78AA-C7AB-6CAB-C698972C8B76}" dt="2024-02-27T15:56:11.663" v="3" actId="1076"/>
        <pc:sldMkLst>
          <pc:docMk/>
          <pc:sldMk cId="2068903838" sldId="281"/>
        </pc:sldMkLst>
        <pc:picChg chg="add mod">
          <ac:chgData name="Michienzi, John" userId="S::jmichienzi@wpi.edu::e6be09ab-768a-424f-a247-610e31986445" providerId="AD" clId="Web-{0FEDE904-78AA-C7AB-6CAB-C698972C8B76}" dt="2024-02-27T15:56:11.663" v="3" actId="1076"/>
          <ac:picMkLst>
            <pc:docMk/>
            <pc:sldMk cId="2068903838" sldId="281"/>
            <ac:picMk id="3" creationId="{39B72A2D-6F29-6E15-25F5-BA63F742FE9B}"/>
          </ac:picMkLst>
        </pc:picChg>
        <pc:picChg chg="del">
          <ac:chgData name="Michienzi, John" userId="S::jmichienzi@wpi.edu::e6be09ab-768a-424f-a247-610e31986445" providerId="AD" clId="Web-{0FEDE904-78AA-C7AB-6CAB-C698972C8B76}" dt="2024-02-27T15:55:57.131" v="0"/>
          <ac:picMkLst>
            <pc:docMk/>
            <pc:sldMk cId="2068903838" sldId="281"/>
            <ac:picMk id="9" creationId="{509F0684-18E6-B536-8228-4B3E43CA88BB}"/>
          </ac:picMkLst>
        </pc:picChg>
      </pc:sldChg>
    </pc:docChg>
  </pc:docChgLst>
  <pc:docChgLst>
    <pc:chgData name="Dang, Edward" userId="S::edang@wpi.edu::bd255a62-8bb1-4ec3-ba68-ef3432387e7f" providerId="AD" clId="Web-{013C82B4-72BA-CC54-3830-012994E716CE}"/>
    <pc:docChg chg="modSld">
      <pc:chgData name="Dang, Edward" userId="S::edang@wpi.edu::bd255a62-8bb1-4ec3-ba68-ef3432387e7f" providerId="AD" clId="Web-{013C82B4-72BA-CC54-3830-012994E716CE}" dt="2024-02-22T20:36:16.391" v="7"/>
      <pc:docMkLst>
        <pc:docMk/>
      </pc:docMkLst>
      <pc:sldChg chg="addSp delSp modSp mod setBg">
        <pc:chgData name="Dang, Edward" userId="S::edang@wpi.edu::bd255a62-8bb1-4ec3-ba68-ef3432387e7f" providerId="AD" clId="Web-{013C82B4-72BA-CC54-3830-012994E716CE}" dt="2024-02-22T20:36:16.391" v="7"/>
        <pc:sldMkLst>
          <pc:docMk/>
          <pc:sldMk cId="3061029330" sldId="272"/>
        </pc:sldMkLst>
        <pc:spChg chg="mod">
          <ac:chgData name="Dang, Edward" userId="S::edang@wpi.edu::bd255a62-8bb1-4ec3-ba68-ef3432387e7f" providerId="AD" clId="Web-{013C82B4-72BA-CC54-3830-012994E716CE}" dt="2024-02-22T20:36:16.391" v="7"/>
          <ac:spMkLst>
            <pc:docMk/>
            <pc:sldMk cId="3061029330" sldId="272"/>
            <ac:spMk id="2" creationId="{A1584B85-754A-DEF5-83B5-7ACFA07CB446}"/>
          </ac:spMkLst>
        </pc:spChg>
        <pc:spChg chg="mod">
          <ac:chgData name="Dang, Edward" userId="S::edang@wpi.edu::bd255a62-8bb1-4ec3-ba68-ef3432387e7f" providerId="AD" clId="Web-{013C82B4-72BA-CC54-3830-012994E716CE}" dt="2024-02-22T20:36:16.391" v="7"/>
          <ac:spMkLst>
            <pc:docMk/>
            <pc:sldMk cId="3061029330" sldId="272"/>
            <ac:spMk id="4" creationId="{A52F2749-F76F-D5DE-B28B-CB28A258FE09}"/>
          </ac:spMkLst>
        </pc:spChg>
        <pc:spChg chg="mod ord">
          <ac:chgData name="Dang, Edward" userId="S::edang@wpi.edu::bd255a62-8bb1-4ec3-ba68-ef3432387e7f" providerId="AD" clId="Web-{013C82B4-72BA-CC54-3830-012994E716CE}" dt="2024-02-22T20:36:16.391" v="7"/>
          <ac:spMkLst>
            <pc:docMk/>
            <pc:sldMk cId="3061029330" sldId="272"/>
            <ac:spMk id="5" creationId="{9E845196-BB48-4C7C-71D2-0577E2994DD4}"/>
          </ac:spMkLst>
        </pc:spChg>
        <pc:spChg chg="mod ord">
          <ac:chgData name="Dang, Edward" userId="S::edang@wpi.edu::bd255a62-8bb1-4ec3-ba68-ef3432387e7f" providerId="AD" clId="Web-{013C82B4-72BA-CC54-3830-012994E716CE}" dt="2024-02-22T20:36:16.391" v="7"/>
          <ac:spMkLst>
            <pc:docMk/>
            <pc:sldMk cId="3061029330" sldId="272"/>
            <ac:spMk id="6" creationId="{709DDE40-C7C2-52E4-DBF8-D501D354EE8A}"/>
          </ac:spMkLst>
        </pc:spChg>
        <pc:spChg chg="del">
          <ac:chgData name="Dang, Edward" userId="S::edang@wpi.edu::bd255a62-8bb1-4ec3-ba68-ef3432387e7f" providerId="AD" clId="Web-{013C82B4-72BA-CC54-3830-012994E716CE}" dt="2024-02-22T20:36:16.391" v="7"/>
          <ac:spMkLst>
            <pc:docMk/>
            <pc:sldMk cId="3061029330" sldId="272"/>
            <ac:spMk id="26" creationId="{88CA9E9D-6A76-A56D-C4DE-0910EA872523}"/>
          </ac:spMkLst>
        </pc:spChg>
        <pc:spChg chg="del">
          <ac:chgData name="Dang, Edward" userId="S::edang@wpi.edu::bd255a62-8bb1-4ec3-ba68-ef3432387e7f" providerId="AD" clId="Web-{013C82B4-72BA-CC54-3830-012994E716CE}" dt="2024-02-22T20:36:16.391" v="7"/>
          <ac:spMkLst>
            <pc:docMk/>
            <pc:sldMk cId="3061029330" sldId="272"/>
            <ac:spMk id="28" creationId="{DFB7E5ED-F72A-DBA0-549D-BABA6DACABFA}"/>
          </ac:spMkLst>
        </pc:spChg>
        <pc:spChg chg="add">
          <ac:chgData name="Dang, Edward" userId="S::edang@wpi.edu::bd255a62-8bb1-4ec3-ba68-ef3432387e7f" providerId="AD" clId="Web-{013C82B4-72BA-CC54-3830-012994E716CE}" dt="2024-02-22T20:36:16.391" v="7"/>
          <ac:spMkLst>
            <pc:docMk/>
            <pc:sldMk cId="3061029330" sldId="272"/>
            <ac:spMk id="33" creationId="{936DADCA-861E-179A-F115-54D3E843BAD1}"/>
          </ac:spMkLst>
        </pc:spChg>
        <pc:spChg chg="add">
          <ac:chgData name="Dang, Edward" userId="S::edang@wpi.edu::bd255a62-8bb1-4ec3-ba68-ef3432387e7f" providerId="AD" clId="Web-{013C82B4-72BA-CC54-3830-012994E716CE}" dt="2024-02-22T20:36:16.391" v="7"/>
          <ac:spMkLst>
            <pc:docMk/>
            <pc:sldMk cId="3061029330" sldId="272"/>
            <ac:spMk id="35" creationId="{473470E8-3B60-4554-7737-78DEB442308B}"/>
          </ac:spMkLst>
        </pc:spChg>
        <pc:picChg chg="add mod">
          <ac:chgData name="Dang, Edward" userId="S::edang@wpi.edu::bd255a62-8bb1-4ec3-ba68-ef3432387e7f" providerId="AD" clId="Web-{013C82B4-72BA-CC54-3830-012994E716CE}" dt="2024-02-22T20:36:16.391" v="7"/>
          <ac:picMkLst>
            <pc:docMk/>
            <pc:sldMk cId="3061029330" sldId="272"/>
            <ac:picMk id="3" creationId="{3D268E09-F846-CB16-9DBF-5139E762407C}"/>
          </ac:picMkLst>
        </pc:picChg>
        <pc:picChg chg="add mod ord">
          <ac:chgData name="Dang, Edward" userId="S::edang@wpi.edu::bd255a62-8bb1-4ec3-ba68-ef3432387e7f" providerId="AD" clId="Web-{013C82B4-72BA-CC54-3830-012994E716CE}" dt="2024-02-22T20:36:16.391" v="7"/>
          <ac:picMkLst>
            <pc:docMk/>
            <pc:sldMk cId="3061029330" sldId="272"/>
            <ac:picMk id="7" creationId="{BC482E4C-5072-6106-0F94-F76BBB6B3871}"/>
          </ac:picMkLst>
        </pc:picChg>
        <pc:picChg chg="mod">
          <ac:chgData name="Dang, Edward" userId="S::edang@wpi.edu::bd255a62-8bb1-4ec3-ba68-ef3432387e7f" providerId="AD" clId="Web-{013C82B4-72BA-CC54-3830-012994E716CE}" dt="2024-02-22T20:36:16.391" v="7"/>
          <ac:picMkLst>
            <pc:docMk/>
            <pc:sldMk cId="3061029330" sldId="272"/>
            <ac:picMk id="24" creationId="{D168645C-3751-11B2-49AB-7AD3FBE53A33}"/>
          </ac:picMkLst>
        </pc:picChg>
      </pc:sldChg>
    </pc:docChg>
  </pc:docChgLst>
  <pc:docChgLst>
    <pc:chgData name="Beals, Lily" userId="S::lmbeals@wpi.edu::b161d614-158f-42fb-a984-002e54b3a5a3" providerId="AD" clId="Web-{AABF104C-56CE-1B04-F4FF-CD7E2F31DB70}"/>
    <pc:docChg chg="addSld modSld">
      <pc:chgData name="Beals, Lily" userId="S::lmbeals@wpi.edu::b161d614-158f-42fb-a984-002e54b3a5a3" providerId="AD" clId="Web-{AABF104C-56CE-1B04-F4FF-CD7E2F31DB70}" dt="2024-02-26T18:44:12.937" v="131" actId="14100"/>
      <pc:docMkLst>
        <pc:docMk/>
      </pc:docMkLst>
      <pc:sldChg chg="addSp delSp modSp mod setBg">
        <pc:chgData name="Beals, Lily" userId="S::lmbeals@wpi.edu::b161d614-158f-42fb-a984-002e54b3a5a3" providerId="AD" clId="Web-{AABF104C-56CE-1B04-F4FF-CD7E2F31DB70}" dt="2024-02-26T18:44:12.937" v="131" actId="14100"/>
        <pc:sldMkLst>
          <pc:docMk/>
          <pc:sldMk cId="4003319561" sldId="268"/>
        </pc:sldMkLst>
        <pc:spChg chg="mod">
          <ac:chgData name="Beals, Lily" userId="S::lmbeals@wpi.edu::b161d614-158f-42fb-a984-002e54b3a5a3" providerId="AD" clId="Web-{AABF104C-56CE-1B04-F4FF-CD7E2F31DB70}" dt="2024-02-26T16:58:55.232" v="114"/>
          <ac:spMkLst>
            <pc:docMk/>
            <pc:sldMk cId="4003319561" sldId="268"/>
            <ac:spMk id="2" creationId="{0F91AC1D-E419-2936-491A-75624663F1FC}"/>
          </ac:spMkLst>
        </pc:spChg>
        <pc:spChg chg="mod ord">
          <ac:chgData name="Beals, Lily" userId="S::lmbeals@wpi.edu::b161d614-158f-42fb-a984-002e54b3a5a3" providerId="AD" clId="Web-{AABF104C-56CE-1B04-F4FF-CD7E2F31DB70}" dt="2024-02-26T16:58:55.232" v="114"/>
          <ac:spMkLst>
            <pc:docMk/>
            <pc:sldMk cId="4003319561" sldId="268"/>
            <ac:spMk id="6" creationId="{F6CCF9ED-E877-AC7D-D9F7-D139752B0FB6}"/>
          </ac:spMkLst>
        </pc:spChg>
        <pc:spChg chg="add del">
          <ac:chgData name="Beals, Lily" userId="S::lmbeals@wpi.edu::b161d614-158f-42fb-a984-002e54b3a5a3" providerId="AD" clId="Web-{AABF104C-56CE-1B04-F4FF-CD7E2F31DB70}" dt="2024-02-26T16:58:55.232" v="114"/>
          <ac:spMkLst>
            <pc:docMk/>
            <pc:sldMk cId="4003319561" sldId="268"/>
            <ac:spMk id="12" creationId="{F08B39A7-5BF4-341C-12CB-5518793A2ABC}"/>
          </ac:spMkLst>
        </pc:spChg>
        <pc:spChg chg="add del">
          <ac:chgData name="Beals, Lily" userId="S::lmbeals@wpi.edu::b161d614-158f-42fb-a984-002e54b3a5a3" providerId="AD" clId="Web-{AABF104C-56CE-1B04-F4FF-CD7E2F31DB70}" dt="2024-02-26T16:58:55.232" v="114"/>
          <ac:spMkLst>
            <pc:docMk/>
            <pc:sldMk cId="4003319561" sldId="268"/>
            <ac:spMk id="14" creationId="{401939BB-8614-4E54-74E0-27E468B83F05}"/>
          </ac:spMkLst>
        </pc:spChg>
        <pc:spChg chg="add del">
          <ac:chgData name="Beals, Lily" userId="S::lmbeals@wpi.edu::b161d614-158f-42fb-a984-002e54b3a5a3" providerId="AD" clId="Web-{AABF104C-56CE-1B04-F4FF-CD7E2F31DB70}" dt="2024-02-26T16:58:55.232" v="114"/>
          <ac:spMkLst>
            <pc:docMk/>
            <pc:sldMk cId="4003319561" sldId="268"/>
            <ac:spMk id="19" creationId="{DB3DD2BA-9079-5C53-5EF7-38025B24E832}"/>
          </ac:spMkLst>
        </pc:spChg>
        <pc:spChg chg="add del">
          <ac:chgData name="Beals, Lily" userId="S::lmbeals@wpi.edu::b161d614-158f-42fb-a984-002e54b3a5a3" providerId="AD" clId="Web-{AABF104C-56CE-1B04-F4FF-CD7E2F31DB70}" dt="2024-02-26T16:58:55.232" v="114"/>
          <ac:spMkLst>
            <pc:docMk/>
            <pc:sldMk cId="4003319561" sldId="268"/>
            <ac:spMk id="21" creationId="{CBB72BF4-1242-48AE-482C-8A3900DFE5AE}"/>
          </ac:spMkLst>
        </pc:spChg>
        <pc:spChg chg="add del">
          <ac:chgData name="Beals, Lily" userId="S::lmbeals@wpi.edu::b161d614-158f-42fb-a984-002e54b3a5a3" providerId="AD" clId="Web-{AABF104C-56CE-1B04-F4FF-CD7E2F31DB70}" dt="2024-02-26T16:58:55.232" v="114"/>
          <ac:spMkLst>
            <pc:docMk/>
            <pc:sldMk cId="4003319561" sldId="268"/>
            <ac:spMk id="23" creationId="{1A5217F0-3E0C-6D89-037A-FE4FA706E99A}"/>
          </ac:spMkLst>
        </pc:spChg>
        <pc:picChg chg="add mod">
          <ac:chgData name="Beals, Lily" userId="S::lmbeals@wpi.edu::b161d614-158f-42fb-a984-002e54b3a5a3" providerId="AD" clId="Web-{AABF104C-56CE-1B04-F4FF-CD7E2F31DB70}" dt="2024-02-26T18:44:12.937" v="131" actId="14100"/>
          <ac:picMkLst>
            <pc:docMk/>
            <pc:sldMk cId="4003319561" sldId="268"/>
            <ac:picMk id="3" creationId="{5383DD6B-C4D9-0A2E-53DA-D49D69A0E393}"/>
          </ac:picMkLst>
        </pc:picChg>
        <pc:picChg chg="mod">
          <ac:chgData name="Beals, Lily" userId="S::lmbeals@wpi.edu::b161d614-158f-42fb-a984-002e54b3a5a3" providerId="AD" clId="Web-{AABF104C-56CE-1B04-F4FF-CD7E2F31DB70}" dt="2024-02-26T16:59:34.249" v="121" actId="1076"/>
          <ac:picMkLst>
            <pc:docMk/>
            <pc:sldMk cId="4003319561" sldId="268"/>
            <ac:picMk id="3" creationId="{C779E07D-9777-010B-E3D1-419D95461517}"/>
          </ac:picMkLst>
        </pc:picChg>
        <pc:picChg chg="add mod">
          <ac:chgData name="Beals, Lily" userId="S::lmbeals@wpi.edu::b161d614-158f-42fb-a984-002e54b3a5a3" providerId="AD" clId="Web-{AABF104C-56CE-1B04-F4FF-CD7E2F31DB70}" dt="2024-02-26T16:59:37.249" v="122" actId="1076"/>
          <ac:picMkLst>
            <pc:docMk/>
            <pc:sldMk cId="4003319561" sldId="268"/>
            <ac:picMk id="5" creationId="{2507EF4A-931C-7DF0-0D45-6FB3D3699415}"/>
          </ac:picMkLst>
        </pc:picChg>
        <pc:picChg chg="add mod">
          <ac:chgData name="Beals, Lily" userId="S::lmbeals@wpi.edu::b161d614-158f-42fb-a984-002e54b3a5a3" providerId="AD" clId="Web-{AABF104C-56CE-1B04-F4FF-CD7E2F31DB70}" dt="2024-02-26T17:59:26.840" v="123"/>
          <ac:picMkLst>
            <pc:docMk/>
            <pc:sldMk cId="4003319561" sldId="268"/>
            <ac:picMk id="7" creationId="{58F5A840-B03C-7F08-D67F-30B57A2CD7C0}"/>
          </ac:picMkLst>
        </pc:picChg>
      </pc:sldChg>
      <pc:sldChg chg="modSp new">
        <pc:chgData name="Beals, Lily" userId="S::lmbeals@wpi.edu::b161d614-158f-42fb-a984-002e54b3a5a3" providerId="AD" clId="Web-{AABF104C-56CE-1B04-F4FF-CD7E2F31DB70}" dt="2024-02-26T16:56:37.462" v="108" actId="20577"/>
        <pc:sldMkLst>
          <pc:docMk/>
          <pc:sldMk cId="2613266579" sldId="287"/>
        </pc:sldMkLst>
        <pc:spChg chg="mod">
          <ac:chgData name="Beals, Lily" userId="S::lmbeals@wpi.edu::b161d614-158f-42fb-a984-002e54b3a5a3" providerId="AD" clId="Web-{AABF104C-56CE-1B04-F4FF-CD7E2F31DB70}" dt="2024-02-26T16:45:18.175" v="19" actId="20577"/>
          <ac:spMkLst>
            <pc:docMk/>
            <pc:sldMk cId="2613266579" sldId="287"/>
            <ac:spMk id="2" creationId="{FF328023-3223-E84F-57C6-B570CBC42B7E}"/>
          </ac:spMkLst>
        </pc:spChg>
        <pc:spChg chg="mod">
          <ac:chgData name="Beals, Lily" userId="S::lmbeals@wpi.edu::b161d614-158f-42fb-a984-002e54b3a5a3" providerId="AD" clId="Web-{AABF104C-56CE-1B04-F4FF-CD7E2F31DB70}" dt="2024-02-26T16:56:37.462" v="108" actId="20577"/>
          <ac:spMkLst>
            <pc:docMk/>
            <pc:sldMk cId="2613266579" sldId="287"/>
            <ac:spMk id="3" creationId="{E2C7943F-71FD-D9BA-1EDB-27C23A6ED2F1}"/>
          </ac:spMkLst>
        </pc:spChg>
      </pc:sldChg>
    </pc:docChg>
  </pc:docChgLst>
  <pc:docChgLst>
    <pc:chgData name="Dang, Edward" userId="S::edang@wpi.edu::bd255a62-8bb1-4ec3-ba68-ef3432387e7f" providerId="AD" clId="Web-{5A56BE0F-9150-74FA-3460-6C9513BEA4F7}"/>
    <pc:docChg chg="modSld">
      <pc:chgData name="Dang, Edward" userId="S::edang@wpi.edu::bd255a62-8bb1-4ec3-ba68-ef3432387e7f" providerId="AD" clId="Web-{5A56BE0F-9150-74FA-3460-6C9513BEA4F7}" dt="2024-02-23T21:23:35.652" v="30" actId="1076"/>
      <pc:docMkLst>
        <pc:docMk/>
      </pc:docMkLst>
      <pc:sldChg chg="addSp modSp">
        <pc:chgData name="Dang, Edward" userId="S::edang@wpi.edu::bd255a62-8bb1-4ec3-ba68-ef3432387e7f" providerId="AD" clId="Web-{5A56BE0F-9150-74FA-3460-6C9513BEA4F7}" dt="2024-02-23T21:23:35.652" v="30" actId="1076"/>
        <pc:sldMkLst>
          <pc:docMk/>
          <pc:sldMk cId="3061029330" sldId="272"/>
        </pc:sldMkLst>
        <pc:picChg chg="mod">
          <ac:chgData name="Dang, Edward" userId="S::edang@wpi.edu::bd255a62-8bb1-4ec3-ba68-ef3432387e7f" providerId="AD" clId="Web-{5A56BE0F-9150-74FA-3460-6C9513BEA4F7}" dt="2024-02-23T21:18:41.422" v="18" actId="1076"/>
          <ac:picMkLst>
            <pc:docMk/>
            <pc:sldMk cId="3061029330" sldId="272"/>
            <ac:picMk id="3" creationId="{3D268E09-F846-CB16-9DBF-5139E762407C}"/>
          </ac:picMkLst>
        </pc:picChg>
        <pc:picChg chg="mod modCrop">
          <ac:chgData name="Dang, Edward" userId="S::edang@wpi.edu::bd255a62-8bb1-4ec3-ba68-ef3432387e7f" providerId="AD" clId="Web-{5A56BE0F-9150-74FA-3460-6C9513BEA4F7}" dt="2024-02-23T21:18:58.376" v="24"/>
          <ac:picMkLst>
            <pc:docMk/>
            <pc:sldMk cId="3061029330" sldId="272"/>
            <ac:picMk id="7" creationId="{BC482E4C-5072-6106-0F94-F76BBB6B3871}"/>
          </ac:picMkLst>
        </pc:picChg>
        <pc:picChg chg="add mod">
          <ac:chgData name="Dang, Edward" userId="S::edang@wpi.edu::bd255a62-8bb1-4ec3-ba68-ef3432387e7f" providerId="AD" clId="Web-{5A56BE0F-9150-74FA-3460-6C9513BEA4F7}" dt="2024-02-23T21:23:35.652" v="30" actId="1076"/>
          <ac:picMkLst>
            <pc:docMk/>
            <pc:sldMk cId="3061029330" sldId="272"/>
            <ac:picMk id="8" creationId="{F98CD975-93D2-16D4-3C70-ED2740313FEF}"/>
          </ac:picMkLst>
        </pc:picChg>
        <pc:picChg chg="add mod">
          <ac:chgData name="Dang, Edward" userId="S::edang@wpi.edu::bd255a62-8bb1-4ec3-ba68-ef3432387e7f" providerId="AD" clId="Web-{5A56BE0F-9150-74FA-3460-6C9513BEA4F7}" dt="2024-02-23T21:18:45.422" v="20" actId="14100"/>
          <ac:picMkLst>
            <pc:docMk/>
            <pc:sldMk cId="3061029330" sldId="272"/>
            <ac:picMk id="9" creationId="{437A450D-3CD5-ADD3-D711-F573364D9998}"/>
          </ac:picMkLst>
        </pc:picChg>
        <pc:picChg chg="add mod modCrop">
          <ac:chgData name="Dang, Edward" userId="S::edang@wpi.edu::bd255a62-8bb1-4ec3-ba68-ef3432387e7f" providerId="AD" clId="Web-{5A56BE0F-9150-74FA-3460-6C9513BEA4F7}" dt="2024-02-23T21:23:33.527" v="29" actId="1076"/>
          <ac:picMkLst>
            <pc:docMk/>
            <pc:sldMk cId="3061029330" sldId="272"/>
            <ac:picMk id="10" creationId="{6A3EE413-2635-C7C9-CBCA-28BA57BCDED3}"/>
          </ac:picMkLst>
        </pc:picChg>
        <pc:picChg chg="mod">
          <ac:chgData name="Dang, Edward" userId="S::edang@wpi.edu::bd255a62-8bb1-4ec3-ba68-ef3432387e7f" providerId="AD" clId="Web-{5A56BE0F-9150-74FA-3460-6C9513BEA4F7}" dt="2024-02-23T21:18:47.750" v="22" actId="1076"/>
          <ac:picMkLst>
            <pc:docMk/>
            <pc:sldMk cId="3061029330" sldId="272"/>
            <ac:picMk id="24" creationId="{D168645C-3751-11B2-49AB-7AD3FBE53A33}"/>
          </ac:picMkLst>
        </pc:picChg>
      </pc:sldChg>
    </pc:docChg>
  </pc:docChgLst>
  <pc:docChgLst>
    <pc:chgData name="DeMasi, Nicholas" userId="S::njdemasi@wpi.edu::fa02b390-5380-42ea-a4dc-d60e7d71064a" providerId="AD" clId="Web-{7C3E4CDB-8017-3D1A-A567-5012318AA61E}"/>
    <pc:docChg chg="modSld">
      <pc:chgData name="DeMasi, Nicholas" userId="S::njdemasi@wpi.edu::fa02b390-5380-42ea-a4dc-d60e7d71064a" providerId="AD" clId="Web-{7C3E4CDB-8017-3D1A-A567-5012318AA61E}" dt="2024-02-26T18:31:39.677" v="719" actId="20577"/>
      <pc:docMkLst>
        <pc:docMk/>
      </pc:docMkLst>
      <pc:sldChg chg="modSp">
        <pc:chgData name="DeMasi, Nicholas" userId="S::njdemasi@wpi.edu::fa02b390-5380-42ea-a4dc-d60e7d71064a" providerId="AD" clId="Web-{7C3E4CDB-8017-3D1A-A567-5012318AA61E}" dt="2024-02-26T17:41:20.924" v="618" actId="20577"/>
        <pc:sldMkLst>
          <pc:docMk/>
          <pc:sldMk cId="1002032663" sldId="260"/>
        </pc:sldMkLst>
        <pc:spChg chg="mod">
          <ac:chgData name="DeMasi, Nicholas" userId="S::njdemasi@wpi.edu::fa02b390-5380-42ea-a4dc-d60e7d71064a" providerId="AD" clId="Web-{7C3E4CDB-8017-3D1A-A567-5012318AA61E}" dt="2024-02-26T17:41:20.924" v="618" actId="20577"/>
          <ac:spMkLst>
            <pc:docMk/>
            <pc:sldMk cId="1002032663" sldId="260"/>
            <ac:spMk id="9" creationId="{DA1EEE63-9B11-E7FF-05C6-4DD8F8208018}"/>
          </ac:spMkLst>
        </pc:spChg>
      </pc:sldChg>
      <pc:sldChg chg="addSp delSp modSp modNotes">
        <pc:chgData name="DeMasi, Nicholas" userId="S::njdemasi@wpi.edu::fa02b390-5380-42ea-a4dc-d60e7d71064a" providerId="AD" clId="Web-{7C3E4CDB-8017-3D1A-A567-5012318AA61E}" dt="2024-02-26T17:56:45.757" v="712" actId="1076"/>
        <pc:sldMkLst>
          <pc:docMk/>
          <pc:sldMk cId="2559631305" sldId="267"/>
        </pc:sldMkLst>
        <pc:spChg chg="add mod">
          <ac:chgData name="DeMasi, Nicholas" userId="S::njdemasi@wpi.edu::fa02b390-5380-42ea-a4dc-d60e7d71064a" providerId="AD" clId="Web-{7C3E4CDB-8017-3D1A-A567-5012318AA61E}" dt="2024-02-26T17:56:45.757" v="712" actId="1076"/>
          <ac:spMkLst>
            <pc:docMk/>
            <pc:sldMk cId="2559631305" sldId="267"/>
            <ac:spMk id="5" creationId="{20AE98B5-74C9-CFA8-E1A4-59262E27F1AE}"/>
          </ac:spMkLst>
        </pc:spChg>
        <pc:picChg chg="del mod">
          <ac:chgData name="DeMasi, Nicholas" userId="S::njdemasi@wpi.edu::fa02b390-5380-42ea-a4dc-d60e7d71064a" providerId="AD" clId="Web-{7C3E4CDB-8017-3D1A-A567-5012318AA61E}" dt="2024-02-26T15:34:48.437" v="98"/>
          <ac:picMkLst>
            <pc:docMk/>
            <pc:sldMk cId="2559631305" sldId="267"/>
            <ac:picMk id="3" creationId="{29E29BCF-6398-503A-475F-CAED4A2C9E82}"/>
          </ac:picMkLst>
        </pc:picChg>
        <pc:picChg chg="add mod modCrop">
          <ac:chgData name="DeMasi, Nicholas" userId="S::njdemasi@wpi.edu::fa02b390-5380-42ea-a4dc-d60e7d71064a" providerId="AD" clId="Web-{7C3E4CDB-8017-3D1A-A567-5012318AA61E}" dt="2024-02-26T15:35:27.016" v="106" actId="1076"/>
          <ac:picMkLst>
            <pc:docMk/>
            <pc:sldMk cId="2559631305" sldId="267"/>
            <ac:picMk id="7" creationId="{DB24E43F-D79D-31B3-AAFD-B9EF1FCD0805}"/>
          </ac:picMkLst>
        </pc:picChg>
      </pc:sldChg>
      <pc:sldChg chg="addSp delSp modSp mod setBg">
        <pc:chgData name="DeMasi, Nicholas" userId="S::njdemasi@wpi.edu::fa02b390-5380-42ea-a4dc-d60e7d71064a" providerId="AD" clId="Web-{7C3E4CDB-8017-3D1A-A567-5012318AA61E}" dt="2024-02-26T17:00:07.344" v="495"/>
        <pc:sldMkLst>
          <pc:docMk/>
          <pc:sldMk cId="3173444772" sldId="269"/>
        </pc:sldMkLst>
        <pc:spChg chg="mod">
          <ac:chgData name="DeMasi, Nicholas" userId="S::njdemasi@wpi.edu::fa02b390-5380-42ea-a4dc-d60e7d71064a" providerId="AD" clId="Web-{7C3E4CDB-8017-3D1A-A567-5012318AA61E}" dt="2024-02-26T17:00:00" v="494"/>
          <ac:spMkLst>
            <pc:docMk/>
            <pc:sldMk cId="3173444772" sldId="269"/>
            <ac:spMk id="2" creationId="{AA0BFA45-DFB0-E773-6150-7B95B2C0D059}"/>
          </ac:spMkLst>
        </pc:spChg>
        <pc:spChg chg="mod">
          <ac:chgData name="DeMasi, Nicholas" userId="S::njdemasi@wpi.edu::fa02b390-5380-42ea-a4dc-d60e7d71064a" providerId="AD" clId="Web-{7C3E4CDB-8017-3D1A-A567-5012318AA61E}" dt="2024-02-26T17:00:00" v="494"/>
          <ac:spMkLst>
            <pc:docMk/>
            <pc:sldMk cId="3173444772" sldId="269"/>
            <ac:spMk id="3" creationId="{D11B8FEC-C929-535F-4ED2-9FAFD967F5C4}"/>
          </ac:spMkLst>
        </pc:spChg>
        <pc:spChg chg="ord">
          <ac:chgData name="DeMasi, Nicholas" userId="S::njdemasi@wpi.edu::fa02b390-5380-42ea-a4dc-d60e7d71064a" providerId="AD" clId="Web-{7C3E4CDB-8017-3D1A-A567-5012318AA61E}" dt="2024-02-26T17:00:00" v="494"/>
          <ac:spMkLst>
            <pc:docMk/>
            <pc:sldMk cId="3173444772" sldId="269"/>
            <ac:spMk id="6" creationId="{321B297D-1015-C40E-5085-C226661FC0A3}"/>
          </ac:spMkLst>
        </pc:spChg>
        <pc:spChg chg="del">
          <ac:chgData name="DeMasi, Nicholas" userId="S::njdemasi@wpi.edu::fa02b390-5380-42ea-a4dc-d60e7d71064a" providerId="AD" clId="Web-{7C3E4CDB-8017-3D1A-A567-5012318AA61E}" dt="2024-02-26T17:00:00" v="494"/>
          <ac:spMkLst>
            <pc:docMk/>
            <pc:sldMk cId="3173444772" sldId="269"/>
            <ac:spMk id="9" creationId="{30C58FCB-AB15-8F2D-ECB3-614828E4362E}"/>
          </ac:spMkLst>
        </pc:spChg>
        <pc:spChg chg="add">
          <ac:chgData name="DeMasi, Nicholas" userId="S::njdemasi@wpi.edu::fa02b390-5380-42ea-a4dc-d60e7d71064a" providerId="AD" clId="Web-{7C3E4CDB-8017-3D1A-A567-5012318AA61E}" dt="2024-02-26T17:00:00" v="494"/>
          <ac:spMkLst>
            <pc:docMk/>
            <pc:sldMk cId="3173444772" sldId="269"/>
            <ac:spMk id="15" creationId="{3876D2B9-2E99-23C0-A25B-77784F231B6B}"/>
          </ac:spMkLst>
        </pc:spChg>
        <pc:picChg chg="add mod">
          <ac:chgData name="DeMasi, Nicholas" userId="S::njdemasi@wpi.edu::fa02b390-5380-42ea-a4dc-d60e7d71064a" providerId="AD" clId="Web-{7C3E4CDB-8017-3D1A-A567-5012318AA61E}" dt="2024-02-26T17:00:00" v="494"/>
          <ac:picMkLst>
            <pc:docMk/>
            <pc:sldMk cId="3173444772" sldId="269"/>
            <ac:picMk id="5" creationId="{7C5B27C3-F419-BF23-27BE-78D90D4F235B}"/>
          </ac:picMkLst>
        </pc:picChg>
        <pc:picChg chg="del">
          <ac:chgData name="DeMasi, Nicholas" userId="S::njdemasi@wpi.edu::fa02b390-5380-42ea-a4dc-d60e7d71064a" providerId="AD" clId="Web-{7C3E4CDB-8017-3D1A-A567-5012318AA61E}" dt="2024-02-26T16:59:51.859" v="492"/>
          <ac:picMkLst>
            <pc:docMk/>
            <pc:sldMk cId="3173444772" sldId="269"/>
            <ac:picMk id="10" creationId="{4E74B0AD-FF1F-F7B8-8AAE-4FF65DD5FB22}"/>
          </ac:picMkLst>
        </pc:picChg>
      </pc:sldChg>
      <pc:sldChg chg="addSp delSp modSp mod setBg">
        <pc:chgData name="DeMasi, Nicholas" userId="S::njdemasi@wpi.edu::fa02b390-5380-42ea-a4dc-d60e7d71064a" providerId="AD" clId="Web-{7C3E4CDB-8017-3D1A-A567-5012318AA61E}" dt="2024-02-26T17:39:39.405" v="606"/>
        <pc:sldMkLst>
          <pc:docMk/>
          <pc:sldMk cId="2179048742" sldId="270"/>
        </pc:sldMkLst>
        <pc:spChg chg="mod">
          <ac:chgData name="DeMasi, Nicholas" userId="S::njdemasi@wpi.edu::fa02b390-5380-42ea-a4dc-d60e7d71064a" providerId="AD" clId="Web-{7C3E4CDB-8017-3D1A-A567-5012318AA61E}" dt="2024-02-26T17:39:24.467" v="605"/>
          <ac:spMkLst>
            <pc:docMk/>
            <pc:sldMk cId="2179048742" sldId="270"/>
            <ac:spMk id="2" creationId="{2B1ED22D-4913-45A5-733C-CB977B65317F}"/>
          </ac:spMkLst>
        </pc:spChg>
        <pc:spChg chg="mod ord">
          <ac:chgData name="DeMasi, Nicholas" userId="S::njdemasi@wpi.edu::fa02b390-5380-42ea-a4dc-d60e7d71064a" providerId="AD" clId="Web-{7C3E4CDB-8017-3D1A-A567-5012318AA61E}" dt="2024-02-26T17:39:24.467" v="605"/>
          <ac:spMkLst>
            <pc:docMk/>
            <pc:sldMk cId="2179048742" sldId="270"/>
            <ac:spMk id="6" creationId="{24BD7E9D-3F4B-71F3-D47E-A71A11DD76E5}"/>
          </ac:spMkLst>
        </pc:spChg>
        <pc:spChg chg="del">
          <ac:chgData name="DeMasi, Nicholas" userId="S::njdemasi@wpi.edu::fa02b390-5380-42ea-a4dc-d60e7d71064a" providerId="AD" clId="Web-{7C3E4CDB-8017-3D1A-A567-5012318AA61E}" dt="2024-02-26T17:39:24.467" v="605"/>
          <ac:spMkLst>
            <pc:docMk/>
            <pc:sldMk cId="2179048742" sldId="270"/>
            <ac:spMk id="12" creationId="{F08B39A7-5BF4-341C-12CB-5518793A2ABC}"/>
          </ac:spMkLst>
        </pc:spChg>
        <pc:spChg chg="del">
          <ac:chgData name="DeMasi, Nicholas" userId="S::njdemasi@wpi.edu::fa02b390-5380-42ea-a4dc-d60e7d71064a" providerId="AD" clId="Web-{7C3E4CDB-8017-3D1A-A567-5012318AA61E}" dt="2024-02-26T17:39:24.467" v="605"/>
          <ac:spMkLst>
            <pc:docMk/>
            <pc:sldMk cId="2179048742" sldId="270"/>
            <ac:spMk id="14" creationId="{401939BB-8614-4E54-74E0-27E468B83F05}"/>
          </ac:spMkLst>
        </pc:spChg>
        <pc:spChg chg="add">
          <ac:chgData name="DeMasi, Nicholas" userId="S::njdemasi@wpi.edu::fa02b390-5380-42ea-a4dc-d60e7d71064a" providerId="AD" clId="Web-{7C3E4CDB-8017-3D1A-A567-5012318AA61E}" dt="2024-02-26T17:39:24.467" v="605"/>
          <ac:spMkLst>
            <pc:docMk/>
            <pc:sldMk cId="2179048742" sldId="270"/>
            <ac:spMk id="19" creationId="{7F61B21B-C704-8330-6871-65617F4519F1}"/>
          </ac:spMkLst>
        </pc:spChg>
        <pc:picChg chg="add del mod">
          <ac:chgData name="DeMasi, Nicholas" userId="S::njdemasi@wpi.edu::fa02b390-5380-42ea-a4dc-d60e7d71064a" providerId="AD" clId="Web-{7C3E4CDB-8017-3D1A-A567-5012318AA61E}" dt="2024-02-26T17:39:06.013" v="599"/>
          <ac:picMkLst>
            <pc:docMk/>
            <pc:sldMk cId="2179048742" sldId="270"/>
            <ac:picMk id="3" creationId="{6004E4BD-8FD7-D91E-8936-DD37DFAA880F}"/>
          </ac:picMkLst>
        </pc:picChg>
        <pc:picChg chg="add mod">
          <ac:chgData name="DeMasi, Nicholas" userId="S::njdemasi@wpi.edu::fa02b390-5380-42ea-a4dc-d60e7d71064a" providerId="AD" clId="Web-{7C3E4CDB-8017-3D1A-A567-5012318AA61E}" dt="2024-02-26T17:39:24.467" v="605"/>
          <ac:picMkLst>
            <pc:docMk/>
            <pc:sldMk cId="2179048742" sldId="270"/>
            <ac:picMk id="5" creationId="{43DB77C4-B903-FEE8-16E4-7128844F5C5F}"/>
          </ac:picMkLst>
        </pc:picChg>
        <pc:picChg chg="del">
          <ac:chgData name="DeMasi, Nicholas" userId="S::njdemasi@wpi.edu::fa02b390-5380-42ea-a4dc-d60e7d71064a" providerId="AD" clId="Web-{7C3E4CDB-8017-3D1A-A567-5012318AA61E}" dt="2024-02-26T15:23:48.201" v="55"/>
          <ac:picMkLst>
            <pc:docMk/>
            <pc:sldMk cId="2179048742" sldId="270"/>
            <ac:picMk id="7" creationId="{055F364B-5991-C496-08FF-F0985669F2C7}"/>
          </ac:picMkLst>
        </pc:picChg>
      </pc:sldChg>
      <pc:sldChg chg="addSp delSp modSp modNotes">
        <pc:chgData name="DeMasi, Nicholas" userId="S::njdemasi@wpi.edu::fa02b390-5380-42ea-a4dc-d60e7d71064a" providerId="AD" clId="Web-{7C3E4CDB-8017-3D1A-A567-5012318AA61E}" dt="2024-02-26T17:14:36.549" v="540" actId="1076"/>
        <pc:sldMkLst>
          <pc:docMk/>
          <pc:sldMk cId="3416807571" sldId="271"/>
        </pc:sldMkLst>
        <pc:spChg chg="add mod">
          <ac:chgData name="DeMasi, Nicholas" userId="S::njdemasi@wpi.edu::fa02b390-5380-42ea-a4dc-d60e7d71064a" providerId="AD" clId="Web-{7C3E4CDB-8017-3D1A-A567-5012318AA61E}" dt="2024-02-26T17:14:36.549" v="540" actId="1076"/>
          <ac:spMkLst>
            <pc:docMk/>
            <pc:sldMk cId="3416807571" sldId="271"/>
            <ac:spMk id="7" creationId="{6C6E1D69-941C-0EE6-BAC8-6F5CFED141CC}"/>
          </ac:spMkLst>
        </pc:spChg>
        <pc:picChg chg="add mod">
          <ac:chgData name="DeMasi, Nicholas" userId="S::njdemasi@wpi.edu::fa02b390-5380-42ea-a4dc-d60e7d71064a" providerId="AD" clId="Web-{7C3E4CDB-8017-3D1A-A567-5012318AA61E}" dt="2024-02-26T17:10:46.416" v="521" actId="1076"/>
          <ac:picMkLst>
            <pc:docMk/>
            <pc:sldMk cId="3416807571" sldId="271"/>
            <ac:picMk id="3" creationId="{71F39928-B24C-C30E-8E26-85166D609CF0}"/>
          </ac:picMkLst>
        </pc:picChg>
        <pc:picChg chg="add mod">
          <ac:chgData name="DeMasi, Nicholas" userId="S::njdemasi@wpi.edu::fa02b390-5380-42ea-a4dc-d60e7d71064a" providerId="AD" clId="Web-{7C3E4CDB-8017-3D1A-A567-5012318AA61E}" dt="2024-02-26T17:13:17.171" v="534" actId="1076"/>
          <ac:picMkLst>
            <pc:docMk/>
            <pc:sldMk cId="3416807571" sldId="271"/>
            <ac:picMk id="5" creationId="{2ED8906E-110F-BD16-1F59-CDDF0C56A4FE}"/>
          </ac:picMkLst>
        </pc:picChg>
        <pc:picChg chg="del">
          <ac:chgData name="DeMasi, Nicholas" userId="S::njdemasi@wpi.edu::fa02b390-5380-42ea-a4dc-d60e7d71064a" providerId="AD" clId="Web-{7C3E4CDB-8017-3D1A-A567-5012318AA61E}" dt="2024-02-26T17:10:25.133" v="515"/>
          <ac:picMkLst>
            <pc:docMk/>
            <pc:sldMk cId="3416807571" sldId="271"/>
            <ac:picMk id="8" creationId="{78BA8D18-475F-3288-5395-6854D66E2AD9}"/>
          </ac:picMkLst>
        </pc:picChg>
      </pc:sldChg>
      <pc:sldChg chg="addSp modSp">
        <pc:chgData name="DeMasi, Nicholas" userId="S::njdemasi@wpi.edu::fa02b390-5380-42ea-a4dc-d60e7d71064a" providerId="AD" clId="Web-{7C3E4CDB-8017-3D1A-A567-5012318AA61E}" dt="2024-02-26T17:57:41.931" v="717" actId="1076"/>
        <pc:sldMkLst>
          <pc:docMk/>
          <pc:sldMk cId="4257019714" sldId="273"/>
        </pc:sldMkLst>
        <pc:spChg chg="add mod">
          <ac:chgData name="DeMasi, Nicholas" userId="S::njdemasi@wpi.edu::fa02b390-5380-42ea-a4dc-d60e7d71064a" providerId="AD" clId="Web-{7C3E4CDB-8017-3D1A-A567-5012318AA61E}" dt="2024-02-26T17:57:41.931" v="717" actId="1076"/>
          <ac:spMkLst>
            <pc:docMk/>
            <pc:sldMk cId="4257019714" sldId="273"/>
            <ac:spMk id="5" creationId="{D9EA1437-1F94-A2A0-A2C4-0EFD8CD34578}"/>
          </ac:spMkLst>
        </pc:spChg>
      </pc:sldChg>
      <pc:sldChg chg="modSp">
        <pc:chgData name="DeMasi, Nicholas" userId="S::njdemasi@wpi.edu::fa02b390-5380-42ea-a4dc-d60e7d71064a" providerId="AD" clId="Web-{7C3E4CDB-8017-3D1A-A567-5012318AA61E}" dt="2024-02-26T15:39:23.037" v="142"/>
        <pc:sldMkLst>
          <pc:docMk/>
          <pc:sldMk cId="1832993729" sldId="275"/>
        </pc:sldMkLst>
        <pc:picChg chg="mod modCrop">
          <ac:chgData name="DeMasi, Nicholas" userId="S::njdemasi@wpi.edu::fa02b390-5380-42ea-a4dc-d60e7d71064a" providerId="AD" clId="Web-{7C3E4CDB-8017-3D1A-A567-5012318AA61E}" dt="2024-02-26T15:39:23.037" v="142"/>
          <ac:picMkLst>
            <pc:docMk/>
            <pc:sldMk cId="1832993729" sldId="275"/>
            <ac:picMk id="7" creationId="{9FFBACDD-1B3D-2495-E019-D6FB06055A1E}"/>
          </ac:picMkLst>
        </pc:picChg>
      </pc:sldChg>
      <pc:sldChg chg="addSp delSp modSp mod setBg modNotes">
        <pc:chgData name="DeMasi, Nicholas" userId="S::njdemasi@wpi.edu::fa02b390-5380-42ea-a4dc-d60e7d71064a" providerId="AD" clId="Web-{7C3E4CDB-8017-3D1A-A567-5012318AA61E}" dt="2024-02-26T17:33:06.030" v="588"/>
        <pc:sldMkLst>
          <pc:docMk/>
          <pc:sldMk cId="1684360827" sldId="277"/>
        </pc:sldMkLst>
        <pc:spChg chg="mod">
          <ac:chgData name="DeMasi, Nicholas" userId="S::njdemasi@wpi.edu::fa02b390-5380-42ea-a4dc-d60e7d71064a" providerId="AD" clId="Web-{7C3E4CDB-8017-3D1A-A567-5012318AA61E}" dt="2024-02-26T17:27:58.518" v="562"/>
          <ac:spMkLst>
            <pc:docMk/>
            <pc:sldMk cId="1684360827" sldId="277"/>
            <ac:spMk id="2" creationId="{04CCA911-C2B2-2026-AFE3-F68409797AFB}"/>
          </ac:spMkLst>
        </pc:spChg>
        <pc:spChg chg="mod">
          <ac:chgData name="DeMasi, Nicholas" userId="S::njdemasi@wpi.edu::fa02b390-5380-42ea-a4dc-d60e7d71064a" providerId="AD" clId="Web-{7C3E4CDB-8017-3D1A-A567-5012318AA61E}" dt="2024-02-26T17:27:58.518" v="562"/>
          <ac:spMkLst>
            <pc:docMk/>
            <pc:sldMk cId="1684360827" sldId="277"/>
            <ac:spMk id="4" creationId="{C3962EB5-58CE-459B-3A69-3578C9EFA36A}"/>
          </ac:spMkLst>
        </pc:spChg>
        <pc:spChg chg="mod ord">
          <ac:chgData name="DeMasi, Nicholas" userId="S::njdemasi@wpi.edu::fa02b390-5380-42ea-a4dc-d60e7d71064a" providerId="AD" clId="Web-{7C3E4CDB-8017-3D1A-A567-5012318AA61E}" dt="2024-02-26T17:27:58.518" v="562"/>
          <ac:spMkLst>
            <pc:docMk/>
            <pc:sldMk cId="1684360827" sldId="277"/>
            <ac:spMk id="6" creationId="{98ECC1EA-D255-6CE4-3056-F81D8725E1AE}"/>
          </ac:spMkLst>
        </pc:spChg>
        <pc:spChg chg="del">
          <ac:chgData name="DeMasi, Nicholas" userId="S::njdemasi@wpi.edu::fa02b390-5380-42ea-a4dc-d60e7d71064a" providerId="AD" clId="Web-{7C3E4CDB-8017-3D1A-A567-5012318AA61E}" dt="2024-02-26T17:27:58.518" v="562"/>
          <ac:spMkLst>
            <pc:docMk/>
            <pc:sldMk cId="1684360827" sldId="277"/>
            <ac:spMk id="50" creationId="{88CA9E9D-6A76-A56D-C4DE-0910EA872523}"/>
          </ac:spMkLst>
        </pc:spChg>
        <pc:spChg chg="del">
          <ac:chgData name="DeMasi, Nicholas" userId="S::njdemasi@wpi.edu::fa02b390-5380-42ea-a4dc-d60e7d71064a" providerId="AD" clId="Web-{7C3E4CDB-8017-3D1A-A567-5012318AA61E}" dt="2024-02-26T17:27:58.518" v="562"/>
          <ac:spMkLst>
            <pc:docMk/>
            <pc:sldMk cId="1684360827" sldId="277"/>
            <ac:spMk id="51" creationId="{DFB7E5ED-F72A-DBA0-549D-BABA6DACABFA}"/>
          </ac:spMkLst>
        </pc:spChg>
        <pc:spChg chg="add">
          <ac:chgData name="DeMasi, Nicholas" userId="S::njdemasi@wpi.edu::fa02b390-5380-42ea-a4dc-d60e7d71064a" providerId="AD" clId="Web-{7C3E4CDB-8017-3D1A-A567-5012318AA61E}" dt="2024-02-26T17:27:58.518" v="562"/>
          <ac:spMkLst>
            <pc:docMk/>
            <pc:sldMk cId="1684360827" sldId="277"/>
            <ac:spMk id="165" creationId="{F08B39A7-5BF4-341C-12CB-5518793A2ABC}"/>
          </ac:spMkLst>
        </pc:spChg>
        <pc:spChg chg="add">
          <ac:chgData name="DeMasi, Nicholas" userId="S::njdemasi@wpi.edu::fa02b390-5380-42ea-a4dc-d60e7d71064a" providerId="AD" clId="Web-{7C3E4CDB-8017-3D1A-A567-5012318AA61E}" dt="2024-02-26T17:27:58.518" v="562"/>
          <ac:spMkLst>
            <pc:docMk/>
            <pc:sldMk cId="1684360827" sldId="277"/>
            <ac:spMk id="167" creationId="{401939BB-8614-4E54-74E0-27E468B83F05}"/>
          </ac:spMkLst>
        </pc:spChg>
        <pc:graphicFrameChg chg="del modGraphic">
          <ac:chgData name="DeMasi, Nicholas" userId="S::njdemasi@wpi.edu::fa02b390-5380-42ea-a4dc-d60e7d71064a" providerId="AD" clId="Web-{7C3E4CDB-8017-3D1A-A567-5012318AA61E}" dt="2024-02-26T17:23:44.977" v="548"/>
          <ac:graphicFrameMkLst>
            <pc:docMk/>
            <pc:sldMk cId="1684360827" sldId="277"/>
            <ac:graphicFrameMk id="52" creationId="{9FA4F8EE-DF4F-0008-D3E1-4F92356BB8E9}"/>
          </ac:graphicFrameMkLst>
        </pc:graphicFrameChg>
        <pc:picChg chg="add del mod">
          <ac:chgData name="DeMasi, Nicholas" userId="S::njdemasi@wpi.edu::fa02b390-5380-42ea-a4dc-d60e7d71064a" providerId="AD" clId="Web-{7C3E4CDB-8017-3D1A-A567-5012318AA61E}" dt="2024-02-26T17:27:55.205" v="561"/>
          <ac:picMkLst>
            <pc:docMk/>
            <pc:sldMk cId="1684360827" sldId="277"/>
            <ac:picMk id="22" creationId="{1C93A47A-D72D-078F-2E20-8A67CE58473C}"/>
          </ac:picMkLst>
        </pc:picChg>
        <pc:picChg chg="add mod">
          <ac:chgData name="DeMasi, Nicholas" userId="S::njdemasi@wpi.edu::fa02b390-5380-42ea-a4dc-d60e7d71064a" providerId="AD" clId="Web-{7C3E4CDB-8017-3D1A-A567-5012318AA61E}" dt="2024-02-26T17:28:55.067" v="576" actId="1076"/>
          <ac:picMkLst>
            <pc:docMk/>
            <pc:sldMk cId="1684360827" sldId="277"/>
            <ac:picMk id="23" creationId="{636609F2-A0C1-BFEA-F421-F473AA10CC6E}"/>
          </ac:picMkLst>
        </pc:picChg>
        <pc:picChg chg="mod modCrop">
          <ac:chgData name="DeMasi, Nicholas" userId="S::njdemasi@wpi.edu::fa02b390-5380-42ea-a4dc-d60e7d71064a" providerId="AD" clId="Web-{7C3E4CDB-8017-3D1A-A567-5012318AA61E}" dt="2024-02-26T17:30:56.369" v="587"/>
          <ac:picMkLst>
            <pc:docMk/>
            <pc:sldMk cId="1684360827" sldId="277"/>
            <ac:picMk id="160" creationId="{2E095D95-7F2C-6DCF-9A88-A2B2AE205FCB}"/>
          </ac:picMkLst>
        </pc:picChg>
      </pc:sldChg>
      <pc:sldChg chg="addSp modSp">
        <pc:chgData name="DeMasi, Nicholas" userId="S::njdemasi@wpi.edu::fa02b390-5380-42ea-a4dc-d60e7d71064a" providerId="AD" clId="Web-{7C3E4CDB-8017-3D1A-A567-5012318AA61E}" dt="2024-02-26T17:57:14.305" v="714" actId="1076"/>
        <pc:sldMkLst>
          <pc:docMk/>
          <pc:sldMk cId="4076046760" sldId="278"/>
        </pc:sldMkLst>
        <pc:spChg chg="add mod">
          <ac:chgData name="DeMasi, Nicholas" userId="S::njdemasi@wpi.edu::fa02b390-5380-42ea-a4dc-d60e7d71064a" providerId="AD" clId="Web-{7C3E4CDB-8017-3D1A-A567-5012318AA61E}" dt="2024-02-26T17:57:14.305" v="714" actId="1076"/>
          <ac:spMkLst>
            <pc:docMk/>
            <pc:sldMk cId="4076046760" sldId="278"/>
            <ac:spMk id="8" creationId="{7E4A30FF-B00C-42A3-81B6-EB64BF596635}"/>
          </ac:spMkLst>
        </pc:spChg>
        <pc:picChg chg="mod modCrop">
          <ac:chgData name="DeMasi, Nicholas" userId="S::njdemasi@wpi.edu::fa02b390-5380-42ea-a4dc-d60e7d71064a" providerId="AD" clId="Web-{7C3E4CDB-8017-3D1A-A567-5012318AA61E}" dt="2024-02-26T15:36:16.829" v="112" actId="1076"/>
          <ac:picMkLst>
            <pc:docMk/>
            <pc:sldMk cId="4076046760" sldId="278"/>
            <ac:picMk id="3" creationId="{F3210714-1EA2-F749-005C-02AB4F8D55E6}"/>
          </ac:picMkLst>
        </pc:picChg>
      </pc:sldChg>
      <pc:sldChg chg="addSp modSp modNotes">
        <pc:chgData name="DeMasi, Nicholas" userId="S::njdemasi@wpi.edu::fa02b390-5380-42ea-a4dc-d60e7d71064a" providerId="AD" clId="Web-{7C3E4CDB-8017-3D1A-A567-5012318AA61E}" dt="2024-02-26T16:34:52.591" v="491"/>
        <pc:sldMkLst>
          <pc:docMk/>
          <pc:sldMk cId="477277400" sldId="279"/>
        </pc:sldMkLst>
        <pc:spChg chg="add mod">
          <ac:chgData name="DeMasi, Nicholas" userId="S::njdemasi@wpi.edu::fa02b390-5380-42ea-a4dc-d60e7d71064a" providerId="AD" clId="Web-{7C3E4CDB-8017-3D1A-A567-5012318AA61E}" dt="2024-02-26T15:38:00.598" v="138" actId="1076"/>
          <ac:spMkLst>
            <pc:docMk/>
            <pc:sldMk cId="477277400" sldId="279"/>
            <ac:spMk id="7" creationId="{06C7FF11-7BAE-12EF-D533-F7E9D1C60266}"/>
          </ac:spMkLst>
        </pc:spChg>
        <pc:picChg chg="mod">
          <ac:chgData name="DeMasi, Nicholas" userId="S::njdemasi@wpi.edu::fa02b390-5380-42ea-a4dc-d60e7d71064a" providerId="AD" clId="Web-{7C3E4CDB-8017-3D1A-A567-5012318AA61E}" dt="2024-02-26T15:36:43.783" v="114" actId="1076"/>
          <ac:picMkLst>
            <pc:docMk/>
            <pc:sldMk cId="477277400" sldId="279"/>
            <ac:picMk id="3" creationId="{5C967521-69CE-899E-997A-32089D0E059A}"/>
          </ac:picMkLst>
        </pc:picChg>
      </pc:sldChg>
      <pc:sldChg chg="addSp delSp modSp mod setBg">
        <pc:chgData name="DeMasi, Nicholas" userId="S::njdemasi@wpi.edu::fa02b390-5380-42ea-a4dc-d60e7d71064a" providerId="AD" clId="Web-{7C3E4CDB-8017-3D1A-A567-5012318AA61E}" dt="2024-02-26T17:55:33.535" v="710" actId="1076"/>
        <pc:sldMkLst>
          <pc:docMk/>
          <pc:sldMk cId="2986567939" sldId="280"/>
        </pc:sldMkLst>
        <pc:spChg chg="mod">
          <ac:chgData name="DeMasi, Nicholas" userId="S::njdemasi@wpi.edu::fa02b390-5380-42ea-a4dc-d60e7d71064a" providerId="AD" clId="Web-{7C3E4CDB-8017-3D1A-A567-5012318AA61E}" dt="2024-02-26T15:31:29.338" v="86" actId="1076"/>
          <ac:spMkLst>
            <pc:docMk/>
            <pc:sldMk cId="2986567939" sldId="280"/>
            <ac:spMk id="2" creationId="{48D90652-4E86-1504-522D-867AB5A302E1}"/>
          </ac:spMkLst>
        </pc:spChg>
        <pc:spChg chg="add mod">
          <ac:chgData name="DeMasi, Nicholas" userId="S::njdemasi@wpi.edu::fa02b390-5380-42ea-a4dc-d60e7d71064a" providerId="AD" clId="Web-{7C3E4CDB-8017-3D1A-A567-5012318AA61E}" dt="2024-02-26T17:55:33.535" v="710" actId="1076"/>
          <ac:spMkLst>
            <pc:docMk/>
            <pc:sldMk cId="2986567939" sldId="280"/>
            <ac:spMk id="3" creationId="{D232F9F2-8218-BAAD-496C-252C8E2821E2}"/>
          </ac:spMkLst>
        </pc:spChg>
        <pc:picChg chg="del">
          <ac:chgData name="DeMasi, Nicholas" userId="S::njdemasi@wpi.edu::fa02b390-5380-42ea-a4dc-d60e7d71064a" providerId="AD" clId="Web-{7C3E4CDB-8017-3D1A-A567-5012318AA61E}" dt="2024-02-26T15:31:06.603" v="80"/>
          <ac:picMkLst>
            <pc:docMk/>
            <pc:sldMk cId="2986567939" sldId="280"/>
            <ac:picMk id="3" creationId="{FAC4BF18-4107-7C94-E0A8-1DE050EE59AC}"/>
          </ac:picMkLst>
        </pc:picChg>
        <pc:picChg chg="add mod">
          <ac:chgData name="DeMasi, Nicholas" userId="S::njdemasi@wpi.edu::fa02b390-5380-42ea-a4dc-d60e7d71064a" providerId="AD" clId="Web-{7C3E4CDB-8017-3D1A-A567-5012318AA61E}" dt="2024-02-26T15:31:34.010" v="87" actId="1076"/>
          <ac:picMkLst>
            <pc:docMk/>
            <pc:sldMk cId="2986567939" sldId="280"/>
            <ac:picMk id="7" creationId="{77D62CBA-E465-E706-FA28-53E807549359}"/>
          </ac:picMkLst>
        </pc:picChg>
        <pc:picChg chg="mod">
          <ac:chgData name="DeMasi, Nicholas" userId="S::njdemasi@wpi.edu::fa02b390-5380-42ea-a4dc-d60e7d71064a" providerId="AD" clId="Web-{7C3E4CDB-8017-3D1A-A567-5012318AA61E}" dt="2024-02-26T17:55:29.520" v="709" actId="1076"/>
          <ac:picMkLst>
            <pc:docMk/>
            <pc:sldMk cId="2986567939" sldId="280"/>
            <ac:picMk id="8" creationId="{96A01F68-F6C0-5EB4-39B3-0CFB9014B5C5}"/>
          </ac:picMkLst>
        </pc:picChg>
      </pc:sldChg>
      <pc:sldChg chg="addSp delSp modSp mod setBg">
        <pc:chgData name="DeMasi, Nicholas" userId="S::njdemasi@wpi.edu::fa02b390-5380-42ea-a4dc-d60e7d71064a" providerId="AD" clId="Web-{7C3E4CDB-8017-3D1A-A567-5012318AA61E}" dt="2024-02-26T17:55:02.612" v="706" actId="20577"/>
        <pc:sldMkLst>
          <pc:docMk/>
          <pc:sldMk cId="2068903838" sldId="281"/>
        </pc:sldMkLst>
        <pc:spChg chg="mod">
          <ac:chgData name="DeMasi, Nicholas" userId="S::njdemasi@wpi.edu::fa02b390-5380-42ea-a4dc-d60e7d71064a" providerId="AD" clId="Web-{7C3E4CDB-8017-3D1A-A567-5012318AA61E}" dt="2024-02-26T15:32:00.151" v="92" actId="1076"/>
          <ac:spMkLst>
            <pc:docMk/>
            <pc:sldMk cId="2068903838" sldId="281"/>
            <ac:spMk id="2" creationId="{64142AA3-A0B2-3DF4-A495-E984CD417B5B}"/>
          </ac:spMkLst>
        </pc:spChg>
        <pc:spChg chg="add mod">
          <ac:chgData name="DeMasi, Nicholas" userId="S::njdemasi@wpi.edu::fa02b390-5380-42ea-a4dc-d60e7d71064a" providerId="AD" clId="Web-{7C3E4CDB-8017-3D1A-A567-5012318AA61E}" dt="2024-02-26T17:55:02.612" v="706" actId="20577"/>
          <ac:spMkLst>
            <pc:docMk/>
            <pc:sldMk cId="2068903838" sldId="281"/>
            <ac:spMk id="10" creationId="{BC6E3E85-DAB3-4704-2156-98CCC9821F53}"/>
          </ac:spMkLst>
        </pc:spChg>
        <pc:graphicFrameChg chg="add del mod">
          <ac:chgData name="DeMasi, Nicholas" userId="S::njdemasi@wpi.edu::fa02b390-5380-42ea-a4dc-d60e7d71064a" providerId="AD" clId="Web-{7C3E4CDB-8017-3D1A-A567-5012318AA61E}" dt="2024-02-26T17:50:54.634" v="665"/>
          <ac:graphicFrameMkLst>
            <pc:docMk/>
            <pc:sldMk cId="2068903838" sldId="281"/>
            <ac:graphicFrameMk id="5" creationId="{2B4843E6-DE54-2BB6-EC57-3E3141F76311}"/>
          </ac:graphicFrameMkLst>
        </pc:graphicFrameChg>
        <pc:graphicFrameChg chg="add del mod">
          <ac:chgData name="DeMasi, Nicholas" userId="S::njdemasi@wpi.edu::fa02b390-5380-42ea-a4dc-d60e7d71064a" providerId="AD" clId="Web-{7C3E4CDB-8017-3D1A-A567-5012318AA61E}" dt="2024-02-26T17:51:41.245" v="673"/>
          <ac:graphicFrameMkLst>
            <pc:docMk/>
            <pc:sldMk cId="2068903838" sldId="281"/>
            <ac:graphicFrameMk id="7" creationId="{2B4843E6-DE54-2BB6-EC57-3E3141F76311}"/>
          </ac:graphicFrameMkLst>
        </pc:graphicFrameChg>
        <pc:graphicFrameChg chg="add del mod">
          <ac:chgData name="DeMasi, Nicholas" userId="S::njdemasi@wpi.edu::fa02b390-5380-42ea-a4dc-d60e7d71064a" providerId="AD" clId="Web-{7C3E4CDB-8017-3D1A-A567-5012318AA61E}" dt="2024-02-26T17:52:15.293" v="676"/>
          <ac:graphicFrameMkLst>
            <pc:docMk/>
            <pc:sldMk cId="2068903838" sldId="281"/>
            <ac:graphicFrameMk id="8" creationId="{2B4843E6-DE54-2BB6-EC57-3E3141F76311}"/>
          </ac:graphicFrameMkLst>
        </pc:graphicFrameChg>
        <pc:graphicFrameChg chg="del">
          <ac:chgData name="DeMasi, Nicholas" userId="S::njdemasi@wpi.edu::fa02b390-5380-42ea-a4dc-d60e7d71064a" providerId="AD" clId="Web-{7C3E4CDB-8017-3D1A-A567-5012318AA61E}" dt="2024-02-26T15:31:49.166" v="88"/>
          <ac:graphicFrameMkLst>
            <pc:docMk/>
            <pc:sldMk cId="2068903838" sldId="281"/>
            <ac:graphicFrameMk id="11" creationId="{2B4843E6-DE54-2BB6-EC57-3E3141F76311}"/>
          </ac:graphicFrameMkLst>
        </pc:graphicFrameChg>
        <pc:picChg chg="add del mod">
          <ac:chgData name="DeMasi, Nicholas" userId="S::njdemasi@wpi.edu::fa02b390-5380-42ea-a4dc-d60e7d71064a" providerId="AD" clId="Web-{7C3E4CDB-8017-3D1A-A567-5012318AA61E}" dt="2024-02-26T17:51:32.901" v="671" actId="1076"/>
          <ac:picMkLst>
            <pc:docMk/>
            <pc:sldMk cId="2068903838" sldId="281"/>
            <ac:picMk id="3" creationId="{F136FFDC-2406-3AEC-43C6-B83D6932F969}"/>
          </ac:picMkLst>
        </pc:picChg>
        <pc:picChg chg="mod">
          <ac:chgData name="DeMasi, Nicholas" userId="S::njdemasi@wpi.edu::fa02b390-5380-42ea-a4dc-d60e7d71064a" providerId="AD" clId="Web-{7C3E4CDB-8017-3D1A-A567-5012318AA61E}" dt="2024-02-26T17:53:57.922" v="678" actId="1076"/>
          <ac:picMkLst>
            <pc:docMk/>
            <pc:sldMk cId="2068903838" sldId="281"/>
            <ac:picMk id="9" creationId="{509F0684-18E6-B536-8228-4B3E43CA88BB}"/>
          </ac:picMkLst>
        </pc:picChg>
      </pc:sldChg>
      <pc:sldChg chg="modSp">
        <pc:chgData name="DeMasi, Nicholas" userId="S::njdemasi@wpi.edu::fa02b390-5380-42ea-a4dc-d60e7d71064a" providerId="AD" clId="Web-{7C3E4CDB-8017-3D1A-A567-5012318AA61E}" dt="2024-02-26T17:01:25.206" v="514" actId="1076"/>
        <pc:sldMkLst>
          <pc:docMk/>
          <pc:sldMk cId="134106932" sldId="284"/>
        </pc:sldMkLst>
        <pc:spChg chg="mod">
          <ac:chgData name="DeMasi, Nicholas" userId="S::njdemasi@wpi.edu::fa02b390-5380-42ea-a4dc-d60e7d71064a" providerId="AD" clId="Web-{7C3E4CDB-8017-3D1A-A567-5012318AA61E}" dt="2024-02-26T17:01:25.206" v="514" actId="1076"/>
          <ac:spMkLst>
            <pc:docMk/>
            <pc:sldMk cId="134106932" sldId="284"/>
            <ac:spMk id="2" creationId="{21AFA9D3-B7B6-02AF-2368-FF1779B8A423}"/>
          </ac:spMkLst>
        </pc:spChg>
      </pc:sldChg>
      <pc:sldChg chg="modSp">
        <pc:chgData name="DeMasi, Nicholas" userId="S::njdemasi@wpi.edu::fa02b390-5380-42ea-a4dc-d60e7d71064a" providerId="AD" clId="Web-{7C3E4CDB-8017-3D1A-A567-5012318AA61E}" dt="2024-02-26T18:31:39.677" v="719" actId="20577"/>
        <pc:sldMkLst>
          <pc:docMk/>
          <pc:sldMk cId="95531345" sldId="285"/>
        </pc:sldMkLst>
        <pc:spChg chg="mod">
          <ac:chgData name="DeMasi, Nicholas" userId="S::njdemasi@wpi.edu::fa02b390-5380-42ea-a4dc-d60e7d71064a" providerId="AD" clId="Web-{7C3E4CDB-8017-3D1A-A567-5012318AA61E}" dt="2024-02-26T18:31:39.677" v="719" actId="20577"/>
          <ac:spMkLst>
            <pc:docMk/>
            <pc:sldMk cId="95531345" sldId="285"/>
            <ac:spMk id="2" creationId="{5BCBEFC6-4367-E5FC-BF10-200E2A5577C9}"/>
          </ac:spMkLst>
        </pc:spChg>
        <pc:spChg chg="mod">
          <ac:chgData name="DeMasi, Nicholas" userId="S::njdemasi@wpi.edu::fa02b390-5380-42ea-a4dc-d60e7d71064a" providerId="AD" clId="Web-{7C3E4CDB-8017-3D1A-A567-5012318AA61E}" dt="2024-02-26T15:57:49.613" v="360" actId="20577"/>
          <ac:spMkLst>
            <pc:docMk/>
            <pc:sldMk cId="95531345" sldId="285"/>
            <ac:spMk id="8" creationId="{B39A9C30-0977-72C7-FA1A-2E80D1297CDB}"/>
          </ac:spMkLst>
        </pc:spChg>
      </pc:sldChg>
      <pc:sldChg chg="modSp">
        <pc:chgData name="DeMasi, Nicholas" userId="S::njdemasi@wpi.edu::fa02b390-5380-42ea-a4dc-d60e7d71064a" providerId="AD" clId="Web-{7C3E4CDB-8017-3D1A-A567-5012318AA61E}" dt="2024-02-26T15:56:19.798" v="257" actId="20577"/>
        <pc:sldMkLst>
          <pc:docMk/>
          <pc:sldMk cId="3906946107" sldId="286"/>
        </pc:sldMkLst>
        <pc:spChg chg="mod">
          <ac:chgData name="DeMasi, Nicholas" userId="S::njdemasi@wpi.edu::fa02b390-5380-42ea-a4dc-d60e7d71064a" providerId="AD" clId="Web-{7C3E4CDB-8017-3D1A-A567-5012318AA61E}" dt="2024-02-26T15:56:19.798" v="257" actId="20577"/>
          <ac:spMkLst>
            <pc:docMk/>
            <pc:sldMk cId="3906946107" sldId="286"/>
            <ac:spMk id="8" creationId="{C5D1B65F-BD44-75C0-3338-59BCEE505327}"/>
          </ac:spMkLst>
        </pc:spChg>
      </pc:sldChg>
      <pc:sldChg chg="mod setBg">
        <pc:chgData name="DeMasi, Nicholas" userId="S::njdemasi@wpi.edu::fa02b390-5380-42ea-a4dc-d60e7d71064a" providerId="AD" clId="Web-{7C3E4CDB-8017-3D1A-A567-5012318AA61E}" dt="2024-02-26T17:41:42.988" v="619"/>
        <pc:sldMkLst>
          <pc:docMk/>
          <pc:sldMk cId="2613266579" sldId="287"/>
        </pc:sldMkLst>
      </pc:sldChg>
    </pc:docChg>
  </pc:docChgLst>
  <pc:docChgLst>
    <pc:chgData name="DeMasi, Nicholas" userId="S::njdemasi@wpi.edu::fa02b390-5380-42ea-a4dc-d60e7d71064a" providerId="AD" clId="Web-{1316FA59-5434-BDE1-4654-EEE5BEAED4DE}"/>
    <pc:docChg chg="modSld">
      <pc:chgData name="DeMasi, Nicholas" userId="S::njdemasi@wpi.edu::fa02b390-5380-42ea-a4dc-d60e7d71064a" providerId="AD" clId="Web-{1316FA59-5434-BDE1-4654-EEE5BEAED4DE}" dt="2024-02-22T16:49:19.166" v="66" actId="20577"/>
      <pc:docMkLst>
        <pc:docMk/>
      </pc:docMkLst>
      <pc:sldChg chg="modSp mod setBg">
        <pc:chgData name="DeMasi, Nicholas" userId="S::njdemasi@wpi.edu::fa02b390-5380-42ea-a4dc-d60e7d71064a" providerId="AD" clId="Web-{1316FA59-5434-BDE1-4654-EEE5BEAED4DE}" dt="2024-02-22T16:49:19.166" v="66" actId="20577"/>
        <pc:sldMkLst>
          <pc:docMk/>
          <pc:sldMk cId="1832993729" sldId="275"/>
        </pc:sldMkLst>
        <pc:spChg chg="mod">
          <ac:chgData name="DeMasi, Nicholas" userId="S::njdemasi@wpi.edu::fa02b390-5380-42ea-a4dc-d60e7d71064a" providerId="AD" clId="Web-{1316FA59-5434-BDE1-4654-EEE5BEAED4DE}" dt="2024-02-22T16:49:19.166" v="66" actId="20577"/>
          <ac:spMkLst>
            <pc:docMk/>
            <pc:sldMk cId="1832993729" sldId="275"/>
            <ac:spMk id="2" creationId="{0F91AC1D-E419-2936-491A-75624663F1FC}"/>
          </ac:spMkLst>
        </pc:spChg>
      </pc:sldChg>
    </pc:docChg>
  </pc:docChgLst>
  <pc:docChgLst>
    <pc:chgData name="DeMasi, Nicholas" userId="S::njdemasi@wpi.edu::fa02b390-5380-42ea-a4dc-d60e7d71064a" providerId="AD" clId="Web-{ADA704D7-A680-D5DB-F6CF-490B6BAECCC7}"/>
    <pc:docChg chg="delSld modSld sldOrd">
      <pc:chgData name="DeMasi, Nicholas" userId="S::njdemasi@wpi.edu::fa02b390-5380-42ea-a4dc-d60e7d71064a" providerId="AD" clId="Web-{ADA704D7-A680-D5DB-F6CF-490B6BAECCC7}" dt="2024-02-23T22:40:42.719" v="61" actId="1076"/>
      <pc:docMkLst>
        <pc:docMk/>
      </pc:docMkLst>
      <pc:sldChg chg="addSp delSp modSp mod ord setBg">
        <pc:chgData name="DeMasi, Nicholas" userId="S::njdemasi@wpi.edu::fa02b390-5380-42ea-a4dc-d60e7d71064a" providerId="AD" clId="Web-{ADA704D7-A680-D5DB-F6CF-490B6BAECCC7}" dt="2024-02-23T22:40:42.719" v="61" actId="1076"/>
        <pc:sldMkLst>
          <pc:docMk/>
          <pc:sldMk cId="2559631305" sldId="267"/>
        </pc:sldMkLst>
        <pc:spChg chg="mod">
          <ac:chgData name="DeMasi, Nicholas" userId="S::njdemasi@wpi.edu::fa02b390-5380-42ea-a4dc-d60e7d71064a" providerId="AD" clId="Web-{ADA704D7-A680-D5DB-F6CF-490B6BAECCC7}" dt="2024-02-23T22:39:05.778" v="55" actId="20577"/>
          <ac:spMkLst>
            <pc:docMk/>
            <pc:sldMk cId="2559631305" sldId="267"/>
            <ac:spMk id="2" creationId="{6ED0F32A-70CE-D197-8B6D-48ED4F92F083}"/>
          </ac:spMkLst>
        </pc:spChg>
        <pc:spChg chg="add del">
          <ac:chgData name="DeMasi, Nicholas" userId="S::njdemasi@wpi.edu::fa02b390-5380-42ea-a4dc-d60e7d71064a" providerId="AD" clId="Web-{ADA704D7-A680-D5DB-F6CF-490B6BAECCC7}" dt="2024-02-23T22:37:31.322" v="29"/>
          <ac:spMkLst>
            <pc:docMk/>
            <pc:sldMk cId="2559631305" sldId="267"/>
            <ac:spMk id="19" creationId="{F08B39A7-5BF4-341C-12CB-5518793A2ABC}"/>
          </ac:spMkLst>
        </pc:spChg>
        <pc:spChg chg="add del">
          <ac:chgData name="DeMasi, Nicholas" userId="S::njdemasi@wpi.edu::fa02b390-5380-42ea-a4dc-d60e7d71064a" providerId="AD" clId="Web-{ADA704D7-A680-D5DB-F6CF-490B6BAECCC7}" dt="2024-02-23T22:37:31.322" v="29"/>
          <ac:spMkLst>
            <pc:docMk/>
            <pc:sldMk cId="2559631305" sldId="267"/>
            <ac:spMk id="21" creationId="{401939BB-8614-4E54-74E0-27E468B83F05}"/>
          </ac:spMkLst>
        </pc:spChg>
        <pc:spChg chg="add del">
          <ac:chgData name="DeMasi, Nicholas" userId="S::njdemasi@wpi.edu::fa02b390-5380-42ea-a4dc-d60e7d71064a" providerId="AD" clId="Web-{ADA704D7-A680-D5DB-F6CF-490B6BAECCC7}" dt="2024-02-23T22:37:31.322" v="29"/>
          <ac:spMkLst>
            <pc:docMk/>
            <pc:sldMk cId="2559631305" sldId="267"/>
            <ac:spMk id="26" creationId="{F08B39A7-5BF4-341C-12CB-5518793A2ABC}"/>
          </ac:spMkLst>
        </pc:spChg>
        <pc:spChg chg="add del">
          <ac:chgData name="DeMasi, Nicholas" userId="S::njdemasi@wpi.edu::fa02b390-5380-42ea-a4dc-d60e7d71064a" providerId="AD" clId="Web-{ADA704D7-A680-D5DB-F6CF-490B6BAECCC7}" dt="2024-02-23T22:37:31.322" v="29"/>
          <ac:spMkLst>
            <pc:docMk/>
            <pc:sldMk cId="2559631305" sldId="267"/>
            <ac:spMk id="28" creationId="{401939BB-8614-4E54-74E0-27E468B83F05}"/>
          </ac:spMkLst>
        </pc:spChg>
        <pc:picChg chg="add del">
          <ac:chgData name="DeMasi, Nicholas" userId="S::njdemasi@wpi.edu::fa02b390-5380-42ea-a4dc-d60e7d71064a" providerId="AD" clId="Web-{ADA704D7-A680-D5DB-F6CF-490B6BAECCC7}" dt="2024-02-23T22:37:28.682" v="28"/>
          <ac:picMkLst>
            <pc:docMk/>
            <pc:sldMk cId="2559631305" sldId="267"/>
            <ac:picMk id="3" creationId="{9A9A9503-D385-3300-7AF2-6CA993B5BFB1}"/>
          </ac:picMkLst>
        </pc:picChg>
        <pc:picChg chg="add mod ord">
          <ac:chgData name="DeMasi, Nicholas" userId="S::njdemasi@wpi.edu::fa02b390-5380-42ea-a4dc-d60e7d71064a" providerId="AD" clId="Web-{ADA704D7-A680-D5DB-F6CF-490B6BAECCC7}" dt="2024-02-23T22:40:42.719" v="61" actId="1076"/>
          <ac:picMkLst>
            <pc:docMk/>
            <pc:sldMk cId="2559631305" sldId="267"/>
            <ac:picMk id="7" creationId="{F9220FA1-7D8B-4BB7-0616-4C9697B452DE}"/>
          </ac:picMkLst>
        </pc:picChg>
      </pc:sldChg>
      <pc:sldChg chg="del">
        <pc:chgData name="DeMasi, Nicholas" userId="S::njdemasi@wpi.edu::fa02b390-5380-42ea-a4dc-d60e7d71064a" providerId="AD" clId="Web-{ADA704D7-A680-D5DB-F6CF-490B6BAECCC7}" dt="2024-02-23T22:38:08.620" v="35"/>
        <pc:sldMkLst>
          <pc:docMk/>
          <pc:sldMk cId="1341350841" sldId="274"/>
        </pc:sldMkLst>
      </pc:sldChg>
      <pc:sldChg chg="addSp delSp modSp">
        <pc:chgData name="DeMasi, Nicholas" userId="S::njdemasi@wpi.edu::fa02b390-5380-42ea-a4dc-d60e7d71064a" providerId="AD" clId="Web-{ADA704D7-A680-D5DB-F6CF-490B6BAECCC7}" dt="2024-02-23T22:33:48.394" v="6" actId="1076"/>
        <pc:sldMkLst>
          <pc:docMk/>
          <pc:sldMk cId="1832993729" sldId="275"/>
        </pc:sldMkLst>
        <pc:picChg chg="del">
          <ac:chgData name="DeMasi, Nicholas" userId="S::njdemasi@wpi.edu::fa02b390-5380-42ea-a4dc-d60e7d71064a" providerId="AD" clId="Web-{ADA704D7-A680-D5DB-F6CF-490B6BAECCC7}" dt="2024-02-23T22:33:31.956" v="1"/>
          <ac:picMkLst>
            <pc:docMk/>
            <pc:sldMk cId="1832993729" sldId="275"/>
            <ac:picMk id="3" creationId="{88992E12-91B1-50D8-42A7-8CA5C5BF69FE}"/>
          </ac:picMkLst>
        </pc:picChg>
        <pc:picChg chg="add mod">
          <ac:chgData name="DeMasi, Nicholas" userId="S::njdemasi@wpi.edu::fa02b390-5380-42ea-a4dc-d60e7d71064a" providerId="AD" clId="Web-{ADA704D7-A680-D5DB-F6CF-490B6BAECCC7}" dt="2024-02-23T22:33:48.394" v="6" actId="1076"/>
          <ac:picMkLst>
            <pc:docMk/>
            <pc:sldMk cId="1832993729" sldId="275"/>
            <ac:picMk id="7" creationId="{9FFBACDD-1B3D-2495-E019-D6FB06055A1E}"/>
          </ac:picMkLst>
        </pc:picChg>
      </pc:sldChg>
      <pc:sldChg chg="modSp">
        <pc:chgData name="DeMasi, Nicholas" userId="S::njdemasi@wpi.edu::fa02b390-5380-42ea-a4dc-d60e7d71064a" providerId="AD" clId="Web-{ADA704D7-A680-D5DB-F6CF-490B6BAECCC7}" dt="2024-02-23T22:40:30.234" v="59" actId="20577"/>
        <pc:sldMkLst>
          <pc:docMk/>
          <pc:sldMk cId="1684360827" sldId="277"/>
        </pc:sldMkLst>
        <pc:spChg chg="mod">
          <ac:chgData name="DeMasi, Nicholas" userId="S::njdemasi@wpi.edu::fa02b390-5380-42ea-a4dc-d60e7d71064a" providerId="AD" clId="Web-{ADA704D7-A680-D5DB-F6CF-490B6BAECCC7}" dt="2024-02-23T22:40:30.234" v="59" actId="20577"/>
          <ac:spMkLst>
            <pc:docMk/>
            <pc:sldMk cId="1684360827" sldId="277"/>
            <ac:spMk id="2" creationId="{04CCA911-C2B2-2026-AFE3-F68409797AFB}"/>
          </ac:spMkLst>
        </pc:spChg>
      </pc:sldChg>
    </pc:docChg>
  </pc:docChgLst>
  <pc:docChgLst>
    <pc:chgData name="Dang, Edward" userId="S::edang@wpi.edu::bd255a62-8bb1-4ec3-ba68-ef3432387e7f" providerId="AD" clId="Web-{CE575C6A-D392-A05F-01BF-738EA766B43C}"/>
    <pc:docChg chg="addSld delSld modSld sldOrd">
      <pc:chgData name="Dang, Edward" userId="S::edang@wpi.edu::bd255a62-8bb1-4ec3-ba68-ef3432387e7f" providerId="AD" clId="Web-{CE575C6A-D392-A05F-01BF-738EA766B43C}" dt="2024-02-22T01:25:23.996" v="39" actId="1076"/>
      <pc:docMkLst>
        <pc:docMk/>
      </pc:docMkLst>
      <pc:sldChg chg="new del">
        <pc:chgData name="Dang, Edward" userId="S::edang@wpi.edu::bd255a62-8bb1-4ec3-ba68-ef3432387e7f" providerId="AD" clId="Web-{CE575C6A-D392-A05F-01BF-738EA766B43C}" dt="2024-02-22T01:23:23.275" v="1"/>
        <pc:sldMkLst>
          <pc:docMk/>
          <pc:sldMk cId="567560103" sldId="272"/>
        </pc:sldMkLst>
      </pc:sldChg>
      <pc:sldChg chg="new del">
        <pc:chgData name="Dang, Edward" userId="S::edang@wpi.edu::bd255a62-8bb1-4ec3-ba68-ef3432387e7f" providerId="AD" clId="Web-{CE575C6A-D392-A05F-01BF-738EA766B43C}" dt="2024-02-22T01:24:09.135" v="3"/>
        <pc:sldMkLst>
          <pc:docMk/>
          <pc:sldMk cId="2324133289" sldId="272"/>
        </pc:sldMkLst>
      </pc:sldChg>
      <pc:sldChg chg="addSp delSp modSp add ord replId">
        <pc:chgData name="Dang, Edward" userId="S::edang@wpi.edu::bd255a62-8bb1-4ec3-ba68-ef3432387e7f" providerId="AD" clId="Web-{CE575C6A-D392-A05F-01BF-738EA766B43C}" dt="2024-02-22T01:25:23.996" v="39" actId="1076"/>
        <pc:sldMkLst>
          <pc:docMk/>
          <pc:sldMk cId="3061029330" sldId="272"/>
        </pc:sldMkLst>
        <pc:spChg chg="mod">
          <ac:chgData name="Dang, Edward" userId="S::edang@wpi.edu::bd255a62-8bb1-4ec3-ba68-ef3432387e7f" providerId="AD" clId="Web-{CE575C6A-D392-A05F-01BF-738EA766B43C}" dt="2024-02-22T01:24:54.464" v="36" actId="1076"/>
          <ac:spMkLst>
            <pc:docMk/>
            <pc:sldMk cId="3061029330" sldId="272"/>
            <ac:spMk id="2" creationId="{A1584B85-754A-DEF5-83B5-7ACFA07CB446}"/>
          </ac:spMkLst>
        </pc:spChg>
        <pc:spChg chg="add del mod">
          <ac:chgData name="Dang, Edward" userId="S::edang@wpi.edu::bd255a62-8bb1-4ec3-ba68-ef3432387e7f" providerId="AD" clId="Web-{CE575C6A-D392-A05F-01BF-738EA766B43C}" dt="2024-02-22T01:24:42.839" v="33"/>
          <ac:spMkLst>
            <pc:docMk/>
            <pc:sldMk cId="3061029330" sldId="272"/>
            <ac:spMk id="23" creationId="{14CC7A65-86B4-229C-4A31-07552C6A4D8B}"/>
          </ac:spMkLst>
        </pc:spChg>
        <pc:graphicFrameChg chg="del">
          <ac:chgData name="Dang, Edward" userId="S::edang@wpi.edu::bd255a62-8bb1-4ec3-ba68-ef3432387e7f" providerId="AD" clId="Web-{CE575C6A-D392-A05F-01BF-738EA766B43C}" dt="2024-02-22T01:24:39.448" v="31"/>
          <ac:graphicFrameMkLst>
            <pc:docMk/>
            <pc:sldMk cId="3061029330" sldId="272"/>
            <ac:graphicFrameMk id="8" creationId="{1F2FC739-0522-D0E4-C6CC-8BBEBD52AD24}"/>
          </ac:graphicFrameMkLst>
        </pc:graphicFrameChg>
        <pc:picChg chg="add mod">
          <ac:chgData name="Dang, Edward" userId="S::edang@wpi.edu::bd255a62-8bb1-4ec3-ba68-ef3432387e7f" providerId="AD" clId="Web-{CE575C6A-D392-A05F-01BF-738EA766B43C}" dt="2024-02-22T01:25:23.996" v="39" actId="1076"/>
          <ac:picMkLst>
            <pc:docMk/>
            <pc:sldMk cId="3061029330" sldId="272"/>
            <ac:picMk id="24" creationId="{D168645C-3751-11B2-49AB-7AD3FBE53A33}"/>
          </ac:picMkLst>
        </pc:picChg>
      </pc:sldChg>
    </pc:docChg>
  </pc:docChgLst>
  <pc:docChgLst>
    <pc:chgData name="Michienzi, John" userId="S::jmichienzi@wpi.edu::e6be09ab-768a-424f-a247-610e31986445" providerId="AD" clId="Web-{BCE84B74-35F4-E098-8ADE-B25B289AE4D4}"/>
    <pc:docChg chg="mod addSld delSld modSld">
      <pc:chgData name="Michienzi, John" userId="S::jmichienzi@wpi.edu::e6be09ab-768a-424f-a247-610e31986445" providerId="AD" clId="Web-{BCE84B74-35F4-E098-8ADE-B25B289AE4D4}" dt="2024-02-23T20:54:34.311" v="345"/>
      <pc:docMkLst>
        <pc:docMk/>
      </pc:docMkLst>
      <pc:sldChg chg="modSp">
        <pc:chgData name="Michienzi, John" userId="S::jmichienzi@wpi.edu::e6be09ab-768a-424f-a247-610e31986445" providerId="AD" clId="Web-{BCE84B74-35F4-E098-8ADE-B25B289AE4D4}" dt="2024-02-23T20:50:32.789" v="336" actId="20577"/>
        <pc:sldMkLst>
          <pc:docMk/>
          <pc:sldMk cId="1163260168" sldId="262"/>
        </pc:sldMkLst>
        <pc:spChg chg="mod">
          <ac:chgData name="Michienzi, John" userId="S::jmichienzi@wpi.edu::e6be09ab-768a-424f-a247-610e31986445" providerId="AD" clId="Web-{BCE84B74-35F4-E098-8ADE-B25B289AE4D4}" dt="2024-02-23T20:50:32.789" v="336" actId="20577"/>
          <ac:spMkLst>
            <pc:docMk/>
            <pc:sldMk cId="1163260168" sldId="262"/>
            <ac:spMk id="2" creationId="{4D546F34-901F-A758-88DF-74FDF37E33D7}"/>
          </ac:spMkLst>
        </pc:spChg>
      </pc:sldChg>
      <pc:sldChg chg="modSp">
        <pc:chgData name="Michienzi, John" userId="S::jmichienzi@wpi.edu::e6be09ab-768a-424f-a247-610e31986445" providerId="AD" clId="Web-{BCE84B74-35F4-E098-8ADE-B25B289AE4D4}" dt="2024-02-23T20:51:23.900" v="344" actId="20577"/>
        <pc:sldMkLst>
          <pc:docMk/>
          <pc:sldMk cId="2581036162" sldId="265"/>
        </pc:sldMkLst>
        <pc:spChg chg="mod">
          <ac:chgData name="Michienzi, John" userId="S::jmichienzi@wpi.edu::e6be09ab-768a-424f-a247-610e31986445" providerId="AD" clId="Web-{BCE84B74-35F4-E098-8ADE-B25B289AE4D4}" dt="2024-02-23T20:51:23.900" v="344" actId="20577"/>
          <ac:spMkLst>
            <pc:docMk/>
            <pc:sldMk cId="2581036162" sldId="265"/>
            <ac:spMk id="2" creationId="{A1584B85-754A-DEF5-83B5-7ACFA07CB446}"/>
          </ac:spMkLst>
        </pc:spChg>
      </pc:sldChg>
      <pc:sldChg chg="addSp delSp modSp">
        <pc:chgData name="Michienzi, John" userId="S::jmichienzi@wpi.edu::e6be09ab-768a-424f-a247-610e31986445" providerId="AD" clId="Web-{BCE84B74-35F4-E098-8ADE-B25B289AE4D4}" dt="2024-02-23T20:48:27.864" v="289" actId="1076"/>
        <pc:sldMkLst>
          <pc:docMk/>
          <pc:sldMk cId="4003319561" sldId="268"/>
        </pc:sldMkLst>
        <pc:picChg chg="add del mod">
          <ac:chgData name="Michienzi, John" userId="S::jmichienzi@wpi.edu::e6be09ab-768a-424f-a247-610e31986445" providerId="AD" clId="Web-{BCE84B74-35F4-E098-8ADE-B25B289AE4D4}" dt="2024-02-23T20:34:01.700" v="279"/>
          <ac:picMkLst>
            <pc:docMk/>
            <pc:sldMk cId="4003319561" sldId="268"/>
            <ac:picMk id="3" creationId="{5FADE576-14BE-E2D3-0448-2D7C907E01D3}"/>
          </ac:picMkLst>
        </pc:picChg>
        <pc:picChg chg="del">
          <ac:chgData name="Michienzi, John" userId="S::jmichienzi@wpi.edu::e6be09ab-768a-424f-a247-610e31986445" providerId="AD" clId="Web-{BCE84B74-35F4-E098-8ADE-B25B289AE4D4}" dt="2024-02-23T20:44:52.311" v="281"/>
          <ac:picMkLst>
            <pc:docMk/>
            <pc:sldMk cId="4003319561" sldId="268"/>
            <ac:picMk id="7" creationId="{4A64CC7B-6B2C-7C72-1EB1-F39CF4E0B822}"/>
          </ac:picMkLst>
        </pc:picChg>
        <pc:picChg chg="add del mod">
          <ac:chgData name="Michienzi, John" userId="S::jmichienzi@wpi.edu::e6be09ab-768a-424f-a247-610e31986445" providerId="AD" clId="Web-{BCE84B74-35F4-E098-8ADE-B25B289AE4D4}" dt="2024-02-23T20:48:20.926" v="287"/>
          <ac:picMkLst>
            <pc:docMk/>
            <pc:sldMk cId="4003319561" sldId="268"/>
            <ac:picMk id="8" creationId="{9886F899-3564-E20B-8BB5-1416C0ABF2AD}"/>
          </ac:picMkLst>
        </pc:picChg>
        <pc:picChg chg="add del mod">
          <ac:chgData name="Michienzi, John" userId="S::jmichienzi@wpi.edu::e6be09ab-768a-424f-a247-610e31986445" providerId="AD" clId="Web-{BCE84B74-35F4-E098-8ADE-B25B289AE4D4}" dt="2024-02-23T20:48:15.613" v="285"/>
          <ac:picMkLst>
            <pc:docMk/>
            <pc:sldMk cId="4003319561" sldId="268"/>
            <ac:picMk id="9" creationId="{AB32851D-90CF-608F-E242-58BA85BA2D1E}"/>
          </ac:picMkLst>
        </pc:picChg>
        <pc:picChg chg="add mod">
          <ac:chgData name="Michienzi, John" userId="S::jmichienzi@wpi.edu::e6be09ab-768a-424f-a247-610e31986445" providerId="AD" clId="Web-{BCE84B74-35F4-E098-8ADE-B25B289AE4D4}" dt="2024-02-23T20:48:27.864" v="289" actId="1076"/>
          <ac:picMkLst>
            <pc:docMk/>
            <pc:sldMk cId="4003319561" sldId="268"/>
            <ac:picMk id="10" creationId="{40830537-9054-8E6C-89FF-192CB1613071}"/>
          </ac:picMkLst>
        </pc:picChg>
      </pc:sldChg>
      <pc:sldChg chg="addSp delSp modSp">
        <pc:chgData name="Michienzi, John" userId="S::jmichienzi@wpi.edu::e6be09ab-768a-424f-a247-610e31986445" providerId="AD" clId="Web-{BCE84B74-35F4-E098-8ADE-B25B289AE4D4}" dt="2024-02-23T20:21:53.696" v="259" actId="20577"/>
        <pc:sldMkLst>
          <pc:docMk/>
          <pc:sldMk cId="4257019714" sldId="273"/>
        </pc:sldMkLst>
        <pc:spChg chg="mod">
          <ac:chgData name="Michienzi, John" userId="S::jmichienzi@wpi.edu::e6be09ab-768a-424f-a247-610e31986445" providerId="AD" clId="Web-{BCE84B74-35F4-E098-8ADE-B25B289AE4D4}" dt="2024-02-23T20:21:53.696" v="259" actId="20577"/>
          <ac:spMkLst>
            <pc:docMk/>
            <pc:sldMk cId="4257019714" sldId="273"/>
            <ac:spMk id="2" creationId="{5BCBEFC6-4367-E5FC-BF10-200E2A5577C9}"/>
          </ac:spMkLst>
        </pc:spChg>
        <pc:picChg chg="add del mod">
          <ac:chgData name="Michienzi, John" userId="S::jmichienzi@wpi.edu::e6be09ab-768a-424f-a247-610e31986445" providerId="AD" clId="Web-{BCE84B74-35F4-E098-8ADE-B25B289AE4D4}" dt="2024-02-23T20:20:12.787" v="120"/>
          <ac:picMkLst>
            <pc:docMk/>
            <pc:sldMk cId="4257019714" sldId="273"/>
            <ac:picMk id="3" creationId="{F3144E5E-51BC-D7A6-5993-7E03C6BA2740}"/>
          </ac:picMkLst>
        </pc:picChg>
        <pc:picChg chg="add mod">
          <ac:chgData name="Michienzi, John" userId="S::jmichienzi@wpi.edu::e6be09ab-768a-424f-a247-610e31986445" providerId="AD" clId="Web-{BCE84B74-35F4-E098-8ADE-B25B289AE4D4}" dt="2024-02-23T20:20:43.100" v="124" actId="1076"/>
          <ac:picMkLst>
            <pc:docMk/>
            <pc:sldMk cId="4257019714" sldId="273"/>
            <ac:picMk id="7" creationId="{EA27FAD7-9622-B8B7-9E51-114E67212171}"/>
          </ac:picMkLst>
        </pc:picChg>
        <pc:picChg chg="del">
          <ac:chgData name="Michienzi, John" userId="S::jmichienzi@wpi.edu::e6be09ab-768a-424f-a247-610e31986445" providerId="AD" clId="Web-{BCE84B74-35F4-E098-8ADE-B25B289AE4D4}" dt="2024-02-23T20:20:08.943" v="118"/>
          <ac:picMkLst>
            <pc:docMk/>
            <pc:sldMk cId="4257019714" sldId="273"/>
            <ac:picMk id="10" creationId="{797AF352-8D71-31DE-BDEB-F46B103AC85C}"/>
          </ac:picMkLst>
        </pc:picChg>
      </pc:sldChg>
      <pc:sldChg chg="del addCm">
        <pc:chgData name="Michienzi, John" userId="S::jmichienzi@wpi.edu::e6be09ab-768a-424f-a247-610e31986445" providerId="AD" clId="Web-{BCE84B74-35F4-E098-8ADE-B25B289AE4D4}" dt="2024-02-23T20:19:25.708" v="116"/>
        <pc:sldMkLst>
          <pc:docMk/>
          <pc:sldMk cId="2566818625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chienzi, John" userId="S::jmichienzi@wpi.edu::e6be09ab-768a-424f-a247-610e31986445" providerId="AD" clId="Web-{BCE84B74-35F4-E098-8ADE-B25B289AE4D4}" dt="2024-02-23T19:39:26.088" v="1"/>
              <pc2:cmMkLst xmlns:pc2="http://schemas.microsoft.com/office/powerpoint/2019/9/main/command">
                <pc:docMk/>
                <pc:sldMk cId="2566818625" sldId="276"/>
                <pc2:cmMk id="{B2810F2C-A1A8-4A63-9F63-D92D2D477D61}"/>
              </pc2:cmMkLst>
            </pc226:cmChg>
          </p:ext>
        </pc:extLst>
      </pc:sldChg>
      <pc:sldChg chg="addSp delSp modSp add replId">
        <pc:chgData name="Michienzi, John" userId="S::jmichienzi@wpi.edu::e6be09ab-768a-424f-a247-610e31986445" providerId="AD" clId="Web-{BCE84B74-35F4-E098-8ADE-B25B289AE4D4}" dt="2024-02-23T19:58:37.317" v="115" actId="1076"/>
        <pc:sldMkLst>
          <pc:docMk/>
          <pc:sldMk cId="4076046760" sldId="278"/>
        </pc:sldMkLst>
        <pc:spChg chg="mod">
          <ac:chgData name="Michienzi, John" userId="S::jmichienzi@wpi.edu::e6be09ab-768a-424f-a247-610e31986445" providerId="AD" clId="Web-{BCE84B74-35F4-E098-8ADE-B25B289AE4D4}" dt="2024-02-23T19:54:49.296" v="98" actId="1076"/>
          <ac:spMkLst>
            <pc:docMk/>
            <pc:sldMk cId="4076046760" sldId="278"/>
            <ac:spMk id="2" creationId="{5BCBEFC6-4367-E5FC-BF10-200E2A5577C9}"/>
          </ac:spMkLst>
        </pc:spChg>
        <pc:picChg chg="add mod">
          <ac:chgData name="Michienzi, John" userId="S::jmichienzi@wpi.edu::e6be09ab-768a-424f-a247-610e31986445" providerId="AD" clId="Web-{BCE84B74-35F4-E098-8ADE-B25B289AE4D4}" dt="2024-02-23T19:58:37.317" v="115" actId="1076"/>
          <ac:picMkLst>
            <pc:docMk/>
            <pc:sldMk cId="4076046760" sldId="278"/>
            <ac:picMk id="3" creationId="{B71DE1C7-C64B-A8DE-4A27-26D70CD3B488}"/>
          </ac:picMkLst>
        </pc:picChg>
        <pc:picChg chg="del">
          <ac:chgData name="Michienzi, John" userId="S::jmichienzi@wpi.edu::e6be09ab-768a-424f-a247-610e31986445" providerId="AD" clId="Web-{BCE84B74-35F4-E098-8ADE-B25B289AE4D4}" dt="2024-02-23T19:41:23.434" v="94"/>
          <ac:picMkLst>
            <pc:docMk/>
            <pc:sldMk cId="4076046760" sldId="278"/>
            <ac:picMk id="7" creationId="{5F1AB03C-3D9E-38EC-F6B5-AF0761EF78A9}"/>
          </ac:picMkLst>
        </pc:picChg>
        <pc:picChg chg="del">
          <ac:chgData name="Michienzi, John" userId="S::jmichienzi@wpi.edu::e6be09ab-768a-424f-a247-610e31986445" providerId="AD" clId="Web-{BCE84B74-35F4-E098-8ADE-B25B289AE4D4}" dt="2024-02-23T19:41:19.153" v="91"/>
          <ac:picMkLst>
            <pc:docMk/>
            <pc:sldMk cId="4076046760" sldId="278"/>
            <ac:picMk id="8" creationId="{7B98325B-A83A-D5B1-4402-7436F12AC7C6}"/>
          </ac:picMkLst>
        </pc:picChg>
        <pc:picChg chg="add del mod">
          <ac:chgData name="Michienzi, John" userId="S::jmichienzi@wpi.edu::e6be09ab-768a-424f-a247-610e31986445" providerId="AD" clId="Web-{BCE84B74-35F4-E098-8ADE-B25B289AE4D4}" dt="2024-02-23T19:56:55.267" v="99"/>
          <ac:picMkLst>
            <pc:docMk/>
            <pc:sldMk cId="4076046760" sldId="278"/>
            <ac:picMk id="9" creationId="{5CEF46B5-9B6C-7F2E-3574-A12C9EC2BEDD}"/>
          </ac:picMkLst>
        </pc:picChg>
        <pc:picChg chg="add del mod">
          <ac:chgData name="Michienzi, John" userId="S::jmichienzi@wpi.edu::e6be09ab-768a-424f-a247-610e31986445" providerId="AD" clId="Web-{BCE84B74-35F4-E098-8ADE-B25B289AE4D4}" dt="2024-02-23T19:57:47.394" v="103"/>
          <ac:picMkLst>
            <pc:docMk/>
            <pc:sldMk cId="4076046760" sldId="278"/>
            <ac:picMk id="10" creationId="{6D8FADF1-5517-A03F-52ED-4D1EEDABE01E}"/>
          </ac:picMkLst>
        </pc:picChg>
      </pc:sldChg>
      <pc:sldChg chg="addSp delSp modSp add replId">
        <pc:chgData name="Michienzi, John" userId="S::jmichienzi@wpi.edu::e6be09ab-768a-424f-a247-610e31986445" providerId="AD" clId="Web-{BCE84B74-35F4-E098-8ADE-B25B289AE4D4}" dt="2024-02-23T19:58:08.972" v="111" actId="1076"/>
        <pc:sldMkLst>
          <pc:docMk/>
          <pc:sldMk cId="477277400" sldId="279"/>
        </pc:sldMkLst>
        <pc:picChg chg="del">
          <ac:chgData name="Michienzi, John" userId="S::jmichienzi@wpi.edu::e6be09ab-768a-424f-a247-610e31986445" providerId="AD" clId="Web-{BCE84B74-35F4-E098-8ADE-B25B289AE4D4}" dt="2024-02-23T19:57:54.628" v="106"/>
          <ac:picMkLst>
            <pc:docMk/>
            <pc:sldMk cId="477277400" sldId="279"/>
            <ac:picMk id="3" creationId="{B71DE1C7-C64B-A8DE-4A27-26D70CD3B488}"/>
          </ac:picMkLst>
        </pc:picChg>
        <pc:picChg chg="add mod">
          <ac:chgData name="Michienzi, John" userId="S::jmichienzi@wpi.edu::e6be09ab-768a-424f-a247-610e31986445" providerId="AD" clId="Web-{BCE84B74-35F4-E098-8ADE-B25B289AE4D4}" dt="2024-02-23T19:58:08.972" v="111" actId="1076"/>
          <ac:picMkLst>
            <pc:docMk/>
            <pc:sldMk cId="477277400" sldId="279"/>
            <ac:picMk id="7" creationId="{301FDE86-3A31-F233-DBC1-4227D5C83DE8}"/>
          </ac:picMkLst>
        </pc:picChg>
      </pc:sldChg>
      <pc:sldChg chg="addSp delSp modSp new">
        <pc:chgData name="Michienzi, John" userId="S::jmichienzi@wpi.edu::e6be09ab-768a-424f-a247-610e31986445" providerId="AD" clId="Web-{BCE84B74-35F4-E098-8ADE-B25B289AE4D4}" dt="2024-02-23T20:49:21.490" v="290"/>
        <pc:sldMkLst>
          <pc:docMk/>
          <pc:sldMk cId="2986567939" sldId="280"/>
        </pc:sldMkLst>
        <pc:spChg chg="mod">
          <ac:chgData name="Michienzi, John" userId="S::jmichienzi@wpi.edu::e6be09ab-768a-424f-a247-610e31986445" providerId="AD" clId="Web-{BCE84B74-35F4-E098-8ADE-B25B289AE4D4}" dt="2024-02-23T20:31:29.977" v="275" actId="20577"/>
          <ac:spMkLst>
            <pc:docMk/>
            <pc:sldMk cId="2986567939" sldId="280"/>
            <ac:spMk id="2" creationId="{48D90652-4E86-1504-522D-867AB5A302E1}"/>
          </ac:spMkLst>
        </pc:spChg>
        <pc:spChg chg="del">
          <ac:chgData name="Michienzi, John" userId="S::jmichienzi@wpi.edu::e6be09ab-768a-424f-a247-610e31986445" providerId="AD" clId="Web-{BCE84B74-35F4-E098-8ADE-B25B289AE4D4}" dt="2024-02-23T20:49:21.490" v="290"/>
          <ac:spMkLst>
            <pc:docMk/>
            <pc:sldMk cId="2986567939" sldId="280"/>
            <ac:spMk id="3" creationId="{042D62B3-E4E6-7DC6-2ECC-E78E3ED0C122}"/>
          </ac:spMkLst>
        </pc:spChg>
        <pc:picChg chg="add mod ord">
          <ac:chgData name="Michienzi, John" userId="S::jmichienzi@wpi.edu::e6be09ab-768a-424f-a247-610e31986445" providerId="AD" clId="Web-{BCE84B74-35F4-E098-8ADE-B25B289AE4D4}" dt="2024-02-23T20:49:21.490" v="290"/>
          <ac:picMkLst>
            <pc:docMk/>
            <pc:sldMk cId="2986567939" sldId="280"/>
            <ac:picMk id="7" creationId="{4684B34B-62F3-0428-BBA4-F673283F47C1}"/>
          </ac:picMkLst>
        </pc:picChg>
      </pc:sldChg>
      <pc:sldChg chg="addSp delSp modSp new">
        <pc:chgData name="Michienzi, John" userId="S::jmichienzi@wpi.edu::e6be09ab-768a-424f-a247-610e31986445" providerId="AD" clId="Web-{BCE84B74-35F4-E098-8ADE-B25B289AE4D4}" dt="2024-02-23T20:54:34.311" v="345"/>
        <pc:sldMkLst>
          <pc:docMk/>
          <pc:sldMk cId="2068903838" sldId="281"/>
        </pc:sldMkLst>
        <pc:spChg chg="mod">
          <ac:chgData name="Michienzi, John" userId="S::jmichienzi@wpi.edu::e6be09ab-768a-424f-a247-610e31986445" providerId="AD" clId="Web-{BCE84B74-35F4-E098-8ADE-B25B289AE4D4}" dt="2024-02-23T20:50:01.554" v="325" actId="20577"/>
          <ac:spMkLst>
            <pc:docMk/>
            <pc:sldMk cId="2068903838" sldId="281"/>
            <ac:spMk id="2" creationId="{64142AA3-A0B2-3DF4-A495-E984CD417B5B}"/>
          </ac:spMkLst>
        </pc:spChg>
        <pc:spChg chg="del">
          <ac:chgData name="Michienzi, John" userId="S::jmichienzi@wpi.edu::e6be09ab-768a-424f-a247-610e31986445" providerId="AD" clId="Web-{BCE84B74-35F4-E098-8ADE-B25B289AE4D4}" dt="2024-02-23T20:54:34.311" v="345"/>
          <ac:spMkLst>
            <pc:docMk/>
            <pc:sldMk cId="2068903838" sldId="281"/>
            <ac:spMk id="3" creationId="{4D2A4F8C-25AD-347D-A0B9-1B7730739012}"/>
          </ac:spMkLst>
        </pc:spChg>
        <pc:picChg chg="add mod ord">
          <ac:chgData name="Michienzi, John" userId="S::jmichienzi@wpi.edu::e6be09ab-768a-424f-a247-610e31986445" providerId="AD" clId="Web-{BCE84B74-35F4-E098-8ADE-B25B289AE4D4}" dt="2024-02-23T20:54:34.311" v="345"/>
          <ac:picMkLst>
            <pc:docMk/>
            <pc:sldMk cId="2068903838" sldId="281"/>
            <ac:picMk id="7" creationId="{C121FCB5-76BE-DD1F-7C99-BCFFB1CF44F5}"/>
          </ac:picMkLst>
        </pc:picChg>
      </pc:sldChg>
    </pc:docChg>
  </pc:docChgLst>
  <pc:docChgLst>
    <pc:chgData name="Michienzi, John" userId="S::jmichienzi@wpi.edu::e6be09ab-768a-424f-a247-610e31986445" providerId="AD" clId="Web-{237AD7E5-4342-81C7-E642-FA0B960B3EE0}"/>
    <pc:docChg chg="delSld modSld">
      <pc:chgData name="Michienzi, John" userId="S::jmichienzi@wpi.edu::e6be09ab-768a-424f-a247-610e31986445" providerId="AD" clId="Web-{237AD7E5-4342-81C7-E642-FA0B960B3EE0}" dt="2024-02-26T18:15:16.802" v="608" actId="20577"/>
      <pc:docMkLst>
        <pc:docMk/>
      </pc:docMkLst>
      <pc:sldChg chg="modSp">
        <pc:chgData name="Michienzi, John" userId="S::jmichienzi@wpi.edu::e6be09ab-768a-424f-a247-610e31986445" providerId="AD" clId="Web-{237AD7E5-4342-81C7-E642-FA0B960B3EE0}" dt="2024-02-26T18:15:16.802" v="608" actId="20577"/>
        <pc:sldMkLst>
          <pc:docMk/>
          <pc:sldMk cId="1002032663" sldId="260"/>
        </pc:sldMkLst>
        <pc:spChg chg="mod">
          <ac:chgData name="Michienzi, John" userId="S::jmichienzi@wpi.edu::e6be09ab-768a-424f-a247-610e31986445" providerId="AD" clId="Web-{237AD7E5-4342-81C7-E642-FA0B960B3EE0}" dt="2024-02-26T18:15:16.802" v="608" actId="20577"/>
          <ac:spMkLst>
            <pc:docMk/>
            <pc:sldMk cId="1002032663" sldId="260"/>
            <ac:spMk id="9" creationId="{DA1EEE63-9B11-E7FF-05C6-4DD8F8208018}"/>
          </ac:spMkLst>
        </pc:spChg>
      </pc:sldChg>
      <pc:sldChg chg="addSp delSp modSp">
        <pc:chgData name="Michienzi, John" userId="S::jmichienzi@wpi.edu::e6be09ab-768a-424f-a247-610e31986445" providerId="AD" clId="Web-{237AD7E5-4342-81C7-E642-FA0B960B3EE0}" dt="2024-02-26T17:09:08.872" v="271" actId="1076"/>
        <pc:sldMkLst>
          <pc:docMk/>
          <pc:sldMk cId="2559631305" sldId="267"/>
        </pc:sldMkLst>
        <pc:picChg chg="del">
          <ac:chgData name="Michienzi, John" userId="S::jmichienzi@wpi.edu::e6be09ab-768a-424f-a247-610e31986445" providerId="AD" clId="Web-{237AD7E5-4342-81C7-E642-FA0B960B3EE0}" dt="2024-02-26T17:09:02.028" v="267"/>
          <ac:picMkLst>
            <pc:docMk/>
            <pc:sldMk cId="2559631305" sldId="267"/>
            <ac:picMk id="7" creationId="{DB24E43F-D79D-31B3-AAFD-B9EF1FCD0805}"/>
          </ac:picMkLst>
        </pc:picChg>
        <pc:picChg chg="add mod">
          <ac:chgData name="Michienzi, John" userId="S::jmichienzi@wpi.edu::e6be09ab-768a-424f-a247-610e31986445" providerId="AD" clId="Web-{237AD7E5-4342-81C7-E642-FA0B960B3EE0}" dt="2024-02-26T17:09:08.872" v="271" actId="1076"/>
          <ac:picMkLst>
            <pc:docMk/>
            <pc:sldMk cId="2559631305" sldId="267"/>
            <ac:picMk id="8" creationId="{AF9C8CBF-833D-B959-A5E9-407A8000CB0A}"/>
          </ac:picMkLst>
        </pc:picChg>
      </pc:sldChg>
      <pc:sldChg chg="addSp delSp modSp modNotes">
        <pc:chgData name="Michienzi, John" userId="S::jmichienzi@wpi.edu::e6be09ab-768a-424f-a247-610e31986445" providerId="AD" clId="Web-{237AD7E5-4342-81C7-E642-FA0B960B3EE0}" dt="2024-02-26T18:00:09.594" v="600"/>
        <pc:sldMkLst>
          <pc:docMk/>
          <pc:sldMk cId="4003319561" sldId="268"/>
        </pc:sldMkLst>
        <pc:spChg chg="add mod">
          <ac:chgData name="Michienzi, John" userId="S::jmichienzi@wpi.edu::e6be09ab-768a-424f-a247-610e31986445" providerId="AD" clId="Web-{237AD7E5-4342-81C7-E642-FA0B960B3EE0}" dt="2024-02-26T17:57:14.200" v="598" actId="14100"/>
          <ac:spMkLst>
            <pc:docMk/>
            <pc:sldMk cId="4003319561" sldId="268"/>
            <ac:spMk id="8" creationId="{ECAFC9B1-BD50-921D-5DC7-D6DA5F1D1C92}"/>
          </ac:spMkLst>
        </pc:spChg>
        <pc:picChg chg="add del mod">
          <ac:chgData name="Michienzi, John" userId="S::jmichienzi@wpi.edu::e6be09ab-768a-424f-a247-610e31986445" providerId="AD" clId="Web-{237AD7E5-4342-81C7-E642-FA0B960B3EE0}" dt="2024-02-26T17:54:10.055" v="448"/>
          <ac:picMkLst>
            <pc:docMk/>
            <pc:sldMk cId="4003319561" sldId="268"/>
            <ac:picMk id="3" creationId="{C779E07D-9777-010B-E3D1-419D95461517}"/>
          </ac:picMkLst>
        </pc:picChg>
        <pc:picChg chg="del mod">
          <ac:chgData name="Michienzi, John" userId="S::jmichienzi@wpi.edu::e6be09ab-768a-424f-a247-610e31986445" providerId="AD" clId="Web-{237AD7E5-4342-81C7-E642-FA0B960B3EE0}" dt="2024-02-26T18:00:09.594" v="600"/>
          <ac:picMkLst>
            <pc:docMk/>
            <pc:sldMk cId="4003319561" sldId="268"/>
            <ac:picMk id="5" creationId="{2507EF4A-931C-7DF0-0D45-6FB3D3699415}"/>
          </ac:picMkLst>
        </pc:picChg>
        <pc:picChg chg="del">
          <ac:chgData name="Michienzi, John" userId="S::jmichienzi@wpi.edu::e6be09ab-768a-424f-a247-610e31986445" providerId="AD" clId="Web-{237AD7E5-4342-81C7-E642-FA0B960B3EE0}" dt="2024-02-26T18:00:07.438" v="599"/>
          <ac:picMkLst>
            <pc:docMk/>
            <pc:sldMk cId="4003319561" sldId="268"/>
            <ac:picMk id="7" creationId="{58F5A840-B03C-7F08-D67F-30B57A2CD7C0}"/>
          </ac:picMkLst>
        </pc:picChg>
        <pc:picChg chg="del">
          <ac:chgData name="Michienzi, John" userId="S::jmichienzi@wpi.edu::e6be09ab-768a-424f-a247-610e31986445" providerId="AD" clId="Web-{237AD7E5-4342-81C7-E642-FA0B960B3EE0}" dt="2024-02-26T15:33:13.662" v="28"/>
          <ac:picMkLst>
            <pc:docMk/>
            <pc:sldMk cId="4003319561" sldId="268"/>
            <ac:picMk id="7" creationId="{7DAFDE46-32B8-03C9-BC4D-B310F1D1212C}"/>
          </ac:picMkLst>
        </pc:picChg>
      </pc:sldChg>
      <pc:sldChg chg="modNotes">
        <pc:chgData name="Michienzi, John" userId="S::jmichienzi@wpi.edu::e6be09ab-768a-424f-a247-610e31986445" providerId="AD" clId="Web-{237AD7E5-4342-81C7-E642-FA0B960B3EE0}" dt="2024-02-26T16:16:39.175" v="99"/>
        <pc:sldMkLst>
          <pc:docMk/>
          <pc:sldMk cId="3173444772" sldId="269"/>
        </pc:sldMkLst>
      </pc:sldChg>
      <pc:sldChg chg="modNotes">
        <pc:chgData name="Michienzi, John" userId="S::jmichienzi@wpi.edu::e6be09ab-768a-424f-a247-610e31986445" providerId="AD" clId="Web-{237AD7E5-4342-81C7-E642-FA0B960B3EE0}" dt="2024-02-26T16:20:32.306" v="148"/>
        <pc:sldMkLst>
          <pc:docMk/>
          <pc:sldMk cId="2179048742" sldId="270"/>
        </pc:sldMkLst>
      </pc:sldChg>
      <pc:sldChg chg="addSp delSp modSp">
        <pc:chgData name="Michienzi, John" userId="S::jmichienzi@wpi.edu::e6be09ab-768a-424f-a247-610e31986445" providerId="AD" clId="Web-{237AD7E5-4342-81C7-E642-FA0B960B3EE0}" dt="2024-02-26T17:39:57.053" v="432" actId="1076"/>
        <pc:sldMkLst>
          <pc:docMk/>
          <pc:sldMk cId="3416807571" sldId="271"/>
        </pc:sldMkLst>
        <pc:spChg chg="del">
          <ac:chgData name="Michienzi, John" userId="S::jmichienzi@wpi.edu::e6be09ab-768a-424f-a247-610e31986445" providerId="AD" clId="Web-{237AD7E5-4342-81C7-E642-FA0B960B3EE0}" dt="2024-02-26T17:34:49.093" v="417"/>
          <ac:spMkLst>
            <pc:docMk/>
            <pc:sldMk cId="3416807571" sldId="271"/>
            <ac:spMk id="7" creationId="{6C6E1D69-941C-0EE6-BAC8-6F5CFED141CC}"/>
          </ac:spMkLst>
        </pc:spChg>
        <pc:picChg chg="del">
          <ac:chgData name="Michienzi, John" userId="S::jmichienzi@wpi.edu::e6be09ab-768a-424f-a247-610e31986445" providerId="AD" clId="Web-{237AD7E5-4342-81C7-E642-FA0B960B3EE0}" dt="2024-02-26T17:34:48.249" v="416"/>
          <ac:picMkLst>
            <pc:docMk/>
            <pc:sldMk cId="3416807571" sldId="271"/>
            <ac:picMk id="3" creationId="{71F39928-B24C-C30E-8E26-85166D609CF0}"/>
          </ac:picMkLst>
        </pc:picChg>
        <pc:picChg chg="del">
          <ac:chgData name="Michienzi, John" userId="S::jmichienzi@wpi.edu::e6be09ab-768a-424f-a247-610e31986445" providerId="AD" clId="Web-{237AD7E5-4342-81C7-E642-FA0B960B3EE0}" dt="2024-02-26T17:34:49.937" v="418"/>
          <ac:picMkLst>
            <pc:docMk/>
            <pc:sldMk cId="3416807571" sldId="271"/>
            <ac:picMk id="5" creationId="{2ED8906E-110F-BD16-1F59-CDDF0C56A4FE}"/>
          </ac:picMkLst>
        </pc:picChg>
        <pc:picChg chg="add del mod">
          <ac:chgData name="Michienzi, John" userId="S::jmichienzi@wpi.edu::e6be09ab-768a-424f-a247-610e31986445" providerId="AD" clId="Web-{237AD7E5-4342-81C7-E642-FA0B960B3EE0}" dt="2024-02-26T17:39:20.271" v="424"/>
          <ac:picMkLst>
            <pc:docMk/>
            <pc:sldMk cId="3416807571" sldId="271"/>
            <ac:picMk id="8" creationId="{CD742621-A82A-9CA6-8917-B278FCCAD8C6}"/>
          </ac:picMkLst>
        </pc:picChg>
        <pc:picChg chg="add del mod">
          <ac:chgData name="Michienzi, John" userId="S::jmichienzi@wpi.edu::e6be09ab-768a-424f-a247-610e31986445" providerId="AD" clId="Web-{237AD7E5-4342-81C7-E642-FA0B960B3EE0}" dt="2024-02-26T17:39:32.333" v="428"/>
          <ac:picMkLst>
            <pc:docMk/>
            <pc:sldMk cId="3416807571" sldId="271"/>
            <ac:picMk id="9" creationId="{EE37B258-9C2D-2CC9-5AFF-87805B50C9CD}"/>
          </ac:picMkLst>
        </pc:picChg>
        <pc:picChg chg="add mod">
          <ac:chgData name="Michienzi, John" userId="S::jmichienzi@wpi.edu::e6be09ab-768a-424f-a247-610e31986445" providerId="AD" clId="Web-{237AD7E5-4342-81C7-E642-FA0B960B3EE0}" dt="2024-02-26T17:39:57.053" v="432" actId="1076"/>
          <ac:picMkLst>
            <pc:docMk/>
            <pc:sldMk cId="3416807571" sldId="271"/>
            <ac:picMk id="10" creationId="{20E9E5D4-BD46-8874-F883-5A649802CA86}"/>
          </ac:picMkLst>
        </pc:picChg>
      </pc:sldChg>
      <pc:sldChg chg="addSp delSp modSp mod setBg modNotes">
        <pc:chgData name="Michienzi, John" userId="S::jmichienzi@wpi.edu::e6be09ab-768a-424f-a247-610e31986445" providerId="AD" clId="Web-{237AD7E5-4342-81C7-E642-FA0B960B3EE0}" dt="2024-02-26T17:42:13.352" v="444" actId="14100"/>
        <pc:sldMkLst>
          <pc:docMk/>
          <pc:sldMk cId="4257019714" sldId="273"/>
        </pc:sldMkLst>
        <pc:spChg chg="mod">
          <ac:chgData name="Michienzi, John" userId="S::jmichienzi@wpi.edu::e6be09ab-768a-424f-a247-610e31986445" providerId="AD" clId="Web-{237AD7E5-4342-81C7-E642-FA0B960B3EE0}" dt="2024-02-26T17:12:31.017" v="380" actId="20577"/>
          <ac:spMkLst>
            <pc:docMk/>
            <pc:sldMk cId="4257019714" sldId="273"/>
            <ac:spMk id="2" creationId="{5BCBEFC6-4367-E5FC-BF10-200E2A5577C9}"/>
          </ac:spMkLst>
        </pc:spChg>
        <pc:spChg chg="mod">
          <ac:chgData name="Michienzi, John" userId="S::jmichienzi@wpi.edu::e6be09ab-768a-424f-a247-610e31986445" providerId="AD" clId="Web-{237AD7E5-4342-81C7-E642-FA0B960B3EE0}" dt="2024-02-26T15:31:42.691" v="14"/>
          <ac:spMkLst>
            <pc:docMk/>
            <pc:sldMk cId="4257019714" sldId="273"/>
            <ac:spMk id="4" creationId="{2AB980A3-45C2-239B-E184-E236BA276F89}"/>
          </ac:spMkLst>
        </pc:spChg>
        <pc:spChg chg="mod ord">
          <ac:chgData name="Michienzi, John" userId="S::jmichienzi@wpi.edu::e6be09ab-768a-424f-a247-610e31986445" providerId="AD" clId="Web-{237AD7E5-4342-81C7-E642-FA0B960B3EE0}" dt="2024-02-26T15:31:42.691" v="14"/>
          <ac:spMkLst>
            <pc:docMk/>
            <pc:sldMk cId="4257019714" sldId="273"/>
            <ac:spMk id="6" creationId="{18929BE7-9248-B675-E4AF-F76FA17433AD}"/>
          </ac:spMkLst>
        </pc:spChg>
        <pc:spChg chg="add del">
          <ac:chgData name="Michienzi, John" userId="S::jmichienzi@wpi.edu::e6be09ab-768a-424f-a247-610e31986445" providerId="AD" clId="Web-{237AD7E5-4342-81C7-E642-FA0B960B3EE0}" dt="2024-02-26T15:31:42.691" v="14"/>
          <ac:spMkLst>
            <pc:docMk/>
            <pc:sldMk cId="4257019714" sldId="273"/>
            <ac:spMk id="17" creationId="{80E9F74D-F55F-F7B2-75C2-14DECC31E69C}"/>
          </ac:spMkLst>
        </pc:spChg>
        <pc:spChg chg="add del">
          <ac:chgData name="Michienzi, John" userId="S::jmichienzi@wpi.edu::e6be09ab-768a-424f-a247-610e31986445" providerId="AD" clId="Web-{237AD7E5-4342-81C7-E642-FA0B960B3EE0}" dt="2024-02-26T15:31:42.691" v="14"/>
          <ac:spMkLst>
            <pc:docMk/>
            <pc:sldMk cId="4257019714" sldId="273"/>
            <ac:spMk id="19" creationId="{710A2054-FB7A-EA09-5DA6-8CFF315208C7}"/>
          </ac:spMkLst>
        </pc:spChg>
        <pc:spChg chg="add del">
          <ac:chgData name="Michienzi, John" userId="S::jmichienzi@wpi.edu::e6be09ab-768a-424f-a247-610e31986445" providerId="AD" clId="Web-{237AD7E5-4342-81C7-E642-FA0B960B3EE0}" dt="2024-02-26T15:31:42.691" v="14"/>
          <ac:spMkLst>
            <pc:docMk/>
            <pc:sldMk cId="4257019714" sldId="273"/>
            <ac:spMk id="24" creationId="{936DADCA-861E-179A-F115-54D3E843BAD1}"/>
          </ac:spMkLst>
        </pc:spChg>
        <pc:spChg chg="add del">
          <ac:chgData name="Michienzi, John" userId="S::jmichienzi@wpi.edu::e6be09ab-768a-424f-a247-610e31986445" providerId="AD" clId="Web-{237AD7E5-4342-81C7-E642-FA0B960B3EE0}" dt="2024-02-26T15:31:42.691" v="14"/>
          <ac:spMkLst>
            <pc:docMk/>
            <pc:sldMk cId="4257019714" sldId="273"/>
            <ac:spMk id="26" creationId="{473470E8-3B60-4554-7737-78DEB442308B}"/>
          </ac:spMkLst>
        </pc:spChg>
        <pc:picChg chg="del mod">
          <ac:chgData name="Michienzi, John" userId="S::jmichienzi@wpi.edu::e6be09ab-768a-424f-a247-610e31986445" providerId="AD" clId="Web-{237AD7E5-4342-81C7-E642-FA0B960B3EE0}" dt="2024-02-26T15:31:46.098" v="15"/>
          <ac:picMkLst>
            <pc:docMk/>
            <pc:sldMk cId="4257019714" sldId="273"/>
            <ac:picMk id="3" creationId="{5F75A662-C52F-34C8-B0B4-3F32860AEC57}"/>
          </ac:picMkLst>
        </pc:picChg>
        <pc:picChg chg="add del mod">
          <ac:chgData name="Michienzi, John" userId="S::jmichienzi@wpi.edu::e6be09ab-768a-424f-a247-610e31986445" providerId="AD" clId="Web-{237AD7E5-4342-81C7-E642-FA0B960B3EE0}" dt="2024-02-26T17:40:53.116" v="433"/>
          <ac:picMkLst>
            <pc:docMk/>
            <pc:sldMk cId="4257019714" sldId="273"/>
            <ac:picMk id="7" creationId="{5EC6ACF0-5C62-A628-BCAD-ACE716EDE8BB}"/>
          </ac:picMkLst>
        </pc:picChg>
        <pc:picChg chg="add del mod">
          <ac:chgData name="Michienzi, John" userId="S::jmichienzi@wpi.edu::e6be09ab-768a-424f-a247-610e31986445" providerId="AD" clId="Web-{237AD7E5-4342-81C7-E642-FA0B960B3EE0}" dt="2024-02-26T17:41:29.164" v="437"/>
          <ac:picMkLst>
            <pc:docMk/>
            <pc:sldMk cId="4257019714" sldId="273"/>
            <ac:picMk id="8" creationId="{D3D1978B-0D78-5C25-7D9E-74593B29CE59}"/>
          </ac:picMkLst>
        </pc:picChg>
        <pc:picChg chg="add del mod">
          <ac:chgData name="Michienzi, John" userId="S::jmichienzi@wpi.edu::e6be09ab-768a-424f-a247-610e31986445" providerId="AD" clId="Web-{237AD7E5-4342-81C7-E642-FA0B960B3EE0}" dt="2024-02-26T17:42:03.712" v="441"/>
          <ac:picMkLst>
            <pc:docMk/>
            <pc:sldMk cId="4257019714" sldId="273"/>
            <ac:picMk id="9" creationId="{AA281E7B-B635-B053-0F11-2A9E668D9710}"/>
          </ac:picMkLst>
        </pc:picChg>
        <pc:picChg chg="add mod">
          <ac:chgData name="Michienzi, John" userId="S::jmichienzi@wpi.edu::e6be09ab-768a-424f-a247-610e31986445" providerId="AD" clId="Web-{237AD7E5-4342-81C7-E642-FA0B960B3EE0}" dt="2024-02-26T17:42:13.352" v="444" actId="14100"/>
          <ac:picMkLst>
            <pc:docMk/>
            <pc:sldMk cId="4257019714" sldId="273"/>
            <ac:picMk id="10" creationId="{66582CB9-E81D-80F8-2199-1927FBE3111F}"/>
          </ac:picMkLst>
        </pc:picChg>
      </pc:sldChg>
      <pc:sldChg chg="modSp">
        <pc:chgData name="Michienzi, John" userId="S::jmichienzi@wpi.edu::e6be09ab-768a-424f-a247-610e31986445" providerId="AD" clId="Web-{237AD7E5-4342-81C7-E642-FA0B960B3EE0}" dt="2024-02-26T15:27:06.373" v="11" actId="20577"/>
        <pc:sldMkLst>
          <pc:docMk/>
          <pc:sldMk cId="1832993729" sldId="275"/>
        </pc:sldMkLst>
        <pc:spChg chg="mod">
          <ac:chgData name="Michienzi, John" userId="S::jmichienzi@wpi.edu::e6be09ab-768a-424f-a247-610e31986445" providerId="AD" clId="Web-{237AD7E5-4342-81C7-E642-FA0B960B3EE0}" dt="2024-02-26T15:27:06.373" v="11" actId="20577"/>
          <ac:spMkLst>
            <pc:docMk/>
            <pc:sldMk cId="1832993729" sldId="275"/>
            <ac:spMk id="2" creationId="{0F91AC1D-E419-2936-491A-75624663F1FC}"/>
          </ac:spMkLst>
        </pc:spChg>
      </pc:sldChg>
      <pc:sldChg chg="addSp modSp">
        <pc:chgData name="Michienzi, John" userId="S::jmichienzi@wpi.edu::e6be09ab-768a-424f-a247-610e31986445" providerId="AD" clId="Web-{237AD7E5-4342-81C7-E642-FA0B960B3EE0}" dt="2024-02-26T17:24:47.720" v="399" actId="1076"/>
        <pc:sldMkLst>
          <pc:docMk/>
          <pc:sldMk cId="1684360827" sldId="277"/>
        </pc:sldMkLst>
        <pc:picChg chg="add mod">
          <ac:chgData name="Michienzi, John" userId="S::jmichienzi@wpi.edu::e6be09ab-768a-424f-a247-610e31986445" providerId="AD" clId="Web-{237AD7E5-4342-81C7-E642-FA0B960B3EE0}" dt="2024-02-26T17:24:47.720" v="399" actId="1076"/>
          <ac:picMkLst>
            <pc:docMk/>
            <pc:sldMk cId="1684360827" sldId="277"/>
            <ac:picMk id="160" creationId="{2E095D95-7F2C-6DCF-9A88-A2B2AE205FCB}"/>
          </ac:picMkLst>
        </pc:picChg>
      </pc:sldChg>
      <pc:sldChg chg="addSp delSp modSp">
        <pc:chgData name="Michienzi, John" userId="S::jmichienzi@wpi.edu::e6be09ab-768a-424f-a247-610e31986445" providerId="AD" clId="Web-{237AD7E5-4342-81C7-E642-FA0B960B3EE0}" dt="2024-02-26T17:26:05.472" v="415" actId="14100"/>
        <pc:sldMkLst>
          <pc:docMk/>
          <pc:sldMk cId="4076046760" sldId="278"/>
        </pc:sldMkLst>
        <pc:spChg chg="mod">
          <ac:chgData name="Michienzi, John" userId="S::jmichienzi@wpi.edu::e6be09ab-768a-424f-a247-610e31986445" providerId="AD" clId="Web-{237AD7E5-4342-81C7-E642-FA0B960B3EE0}" dt="2024-02-26T17:25:47.050" v="410" actId="20577"/>
          <ac:spMkLst>
            <pc:docMk/>
            <pc:sldMk cId="4076046760" sldId="278"/>
            <ac:spMk id="2" creationId="{5BCBEFC6-4367-E5FC-BF10-200E2A5577C9}"/>
          </ac:spMkLst>
        </pc:spChg>
        <pc:picChg chg="add del mod">
          <ac:chgData name="Michienzi, John" userId="S::jmichienzi@wpi.edu::e6be09ab-768a-424f-a247-610e31986445" providerId="AD" clId="Web-{237AD7E5-4342-81C7-E642-FA0B960B3EE0}" dt="2024-02-26T17:25:53.394" v="411"/>
          <ac:picMkLst>
            <pc:docMk/>
            <pc:sldMk cId="4076046760" sldId="278"/>
            <ac:picMk id="3" creationId="{F3210714-1EA2-F749-005C-02AB4F8D55E6}"/>
          </ac:picMkLst>
        </pc:picChg>
        <pc:picChg chg="add mod">
          <ac:chgData name="Michienzi, John" userId="S::jmichienzi@wpi.edu::e6be09ab-768a-424f-a247-610e31986445" providerId="AD" clId="Web-{237AD7E5-4342-81C7-E642-FA0B960B3EE0}" dt="2024-02-26T17:26:05.472" v="415" actId="14100"/>
          <ac:picMkLst>
            <pc:docMk/>
            <pc:sldMk cId="4076046760" sldId="278"/>
            <ac:picMk id="7" creationId="{4888BA25-6467-7811-89A5-0067AEB50E11}"/>
          </ac:picMkLst>
        </pc:picChg>
        <pc:picChg chg="del">
          <ac:chgData name="Michienzi, John" userId="S::jmichienzi@wpi.edu::e6be09ab-768a-424f-a247-610e31986445" providerId="AD" clId="Web-{237AD7E5-4342-81C7-E642-FA0B960B3EE0}" dt="2024-02-26T15:32:19.380" v="20"/>
          <ac:picMkLst>
            <pc:docMk/>
            <pc:sldMk cId="4076046760" sldId="278"/>
            <ac:picMk id="8" creationId="{B5520BA2-7779-EF89-E850-DBFA94D6F84E}"/>
          </ac:picMkLst>
        </pc:picChg>
      </pc:sldChg>
      <pc:sldChg chg="addSp delSp modSp">
        <pc:chgData name="Michienzi, John" userId="S::jmichienzi@wpi.edu::e6be09ab-768a-424f-a247-610e31986445" providerId="AD" clId="Web-{237AD7E5-4342-81C7-E642-FA0B960B3EE0}" dt="2024-02-26T17:13:04.408" v="396" actId="20577"/>
        <pc:sldMkLst>
          <pc:docMk/>
          <pc:sldMk cId="477277400" sldId="279"/>
        </pc:sldMkLst>
        <pc:spChg chg="mod">
          <ac:chgData name="Michienzi, John" userId="S::jmichienzi@wpi.edu::e6be09ab-768a-424f-a247-610e31986445" providerId="AD" clId="Web-{237AD7E5-4342-81C7-E642-FA0B960B3EE0}" dt="2024-02-26T17:13:04.408" v="396" actId="20577"/>
          <ac:spMkLst>
            <pc:docMk/>
            <pc:sldMk cId="477277400" sldId="279"/>
            <ac:spMk id="2" creationId="{5BCBEFC6-4367-E5FC-BF10-200E2A5577C9}"/>
          </ac:spMkLst>
        </pc:spChg>
        <pc:spChg chg="del mod">
          <ac:chgData name="Michienzi, John" userId="S::jmichienzi@wpi.edu::e6be09ab-768a-424f-a247-610e31986445" providerId="AD" clId="Web-{237AD7E5-4342-81C7-E642-FA0B960B3EE0}" dt="2024-02-26T16:55:22.729" v="255"/>
          <ac:spMkLst>
            <pc:docMk/>
            <pc:sldMk cId="477277400" sldId="279"/>
            <ac:spMk id="7" creationId="{06C7FF11-7BAE-12EF-D533-F7E9D1C60266}"/>
          </ac:spMkLst>
        </pc:spChg>
        <pc:picChg chg="del">
          <ac:chgData name="Michienzi, John" userId="S::jmichienzi@wpi.edu::e6be09ab-768a-424f-a247-610e31986445" providerId="AD" clId="Web-{237AD7E5-4342-81C7-E642-FA0B960B3EE0}" dt="2024-02-26T16:55:13.541" v="253"/>
          <ac:picMkLst>
            <pc:docMk/>
            <pc:sldMk cId="477277400" sldId="279"/>
            <ac:picMk id="3" creationId="{5C967521-69CE-899E-997A-32089D0E059A}"/>
          </ac:picMkLst>
        </pc:picChg>
        <pc:picChg chg="add mod">
          <ac:chgData name="Michienzi, John" userId="S::jmichienzi@wpi.edu::e6be09ab-768a-424f-a247-610e31986445" providerId="AD" clId="Web-{237AD7E5-4342-81C7-E642-FA0B960B3EE0}" dt="2024-02-26T16:55:42.510" v="261" actId="1076"/>
          <ac:picMkLst>
            <pc:docMk/>
            <pc:sldMk cId="477277400" sldId="279"/>
            <ac:picMk id="5" creationId="{6CCD4A17-EF40-F534-37B7-FF2CCAA08838}"/>
          </ac:picMkLst>
        </pc:picChg>
      </pc:sldChg>
      <pc:sldChg chg="addSp delSp modSp">
        <pc:chgData name="Michienzi, John" userId="S::jmichienzi@wpi.edu::e6be09ab-768a-424f-a247-610e31986445" providerId="AD" clId="Web-{237AD7E5-4342-81C7-E642-FA0B960B3EE0}" dt="2024-02-26T17:08:39.871" v="266" actId="1076"/>
        <pc:sldMkLst>
          <pc:docMk/>
          <pc:sldMk cId="2986567939" sldId="280"/>
        </pc:sldMkLst>
        <pc:picChg chg="del">
          <ac:chgData name="Michienzi, John" userId="S::jmichienzi@wpi.edu::e6be09ab-768a-424f-a247-610e31986445" providerId="AD" clId="Web-{237AD7E5-4342-81C7-E642-FA0B960B3EE0}" dt="2024-02-26T17:08:33.059" v="262"/>
          <ac:picMkLst>
            <pc:docMk/>
            <pc:sldMk cId="2986567939" sldId="280"/>
            <ac:picMk id="7" creationId="{77D62CBA-E465-E706-FA28-53E807549359}"/>
          </ac:picMkLst>
        </pc:picChg>
        <pc:picChg chg="add mod">
          <ac:chgData name="Michienzi, John" userId="S::jmichienzi@wpi.edu::e6be09ab-768a-424f-a247-610e31986445" providerId="AD" clId="Web-{237AD7E5-4342-81C7-E642-FA0B960B3EE0}" dt="2024-02-26T17:08:39.871" v="266" actId="1076"/>
          <ac:picMkLst>
            <pc:docMk/>
            <pc:sldMk cId="2986567939" sldId="280"/>
            <ac:picMk id="8" creationId="{96A01F68-F6C0-5EB4-39B3-0CFB9014B5C5}"/>
          </ac:picMkLst>
        </pc:picChg>
      </pc:sldChg>
      <pc:sldChg chg="addSp delSp modSp">
        <pc:chgData name="Michienzi, John" userId="S::jmichienzi@wpi.edu::e6be09ab-768a-424f-a247-610e31986445" providerId="AD" clId="Web-{237AD7E5-4342-81C7-E642-FA0B960B3EE0}" dt="2024-02-26T17:52:18.287" v="447" actId="1076"/>
        <pc:sldMkLst>
          <pc:docMk/>
          <pc:sldMk cId="2068903838" sldId="281"/>
        </pc:sldMkLst>
        <pc:picChg chg="del">
          <ac:chgData name="Michienzi, John" userId="S::jmichienzi@wpi.edu::e6be09ab-768a-424f-a247-610e31986445" providerId="AD" clId="Web-{237AD7E5-4342-81C7-E642-FA0B960B3EE0}" dt="2024-02-26T17:52:12.162" v="445"/>
          <ac:picMkLst>
            <pc:docMk/>
            <pc:sldMk cId="2068903838" sldId="281"/>
            <ac:picMk id="3" creationId="{F136FFDC-2406-3AEC-43C6-B83D6932F969}"/>
          </ac:picMkLst>
        </pc:picChg>
        <pc:picChg chg="add mod">
          <ac:chgData name="Michienzi, John" userId="S::jmichienzi@wpi.edu::e6be09ab-768a-424f-a247-610e31986445" providerId="AD" clId="Web-{237AD7E5-4342-81C7-E642-FA0B960B3EE0}" dt="2024-02-26T17:52:18.287" v="447" actId="1076"/>
          <ac:picMkLst>
            <pc:docMk/>
            <pc:sldMk cId="2068903838" sldId="281"/>
            <ac:picMk id="9" creationId="{509F0684-18E6-B536-8228-4B3E43CA88BB}"/>
          </ac:picMkLst>
        </pc:picChg>
      </pc:sldChg>
      <pc:sldChg chg="addSp modSp modNotes">
        <pc:chgData name="Michienzi, John" userId="S::jmichienzi@wpi.edu::e6be09ab-768a-424f-a247-610e31986445" providerId="AD" clId="Web-{237AD7E5-4342-81C7-E642-FA0B960B3EE0}" dt="2024-02-26T18:15:06.255" v="605" actId="1076"/>
        <pc:sldMkLst>
          <pc:docMk/>
          <pc:sldMk cId="95531345" sldId="285"/>
        </pc:sldMkLst>
        <pc:spChg chg="mod">
          <ac:chgData name="Michienzi, John" userId="S::jmichienzi@wpi.edu::e6be09ab-768a-424f-a247-610e31986445" providerId="AD" clId="Web-{237AD7E5-4342-81C7-E642-FA0B960B3EE0}" dt="2024-02-26T15:56:52.615" v="79" actId="20577"/>
          <ac:spMkLst>
            <pc:docMk/>
            <pc:sldMk cId="95531345" sldId="285"/>
            <ac:spMk id="8" creationId="{B39A9C30-0977-72C7-FA1A-2E80D1297CDB}"/>
          </ac:spMkLst>
        </pc:spChg>
        <pc:picChg chg="add mod">
          <ac:chgData name="Michienzi, John" userId="S::jmichienzi@wpi.edu::e6be09ab-768a-424f-a247-610e31986445" providerId="AD" clId="Web-{237AD7E5-4342-81C7-E642-FA0B960B3EE0}" dt="2024-02-26T18:15:06.255" v="605" actId="1076"/>
          <ac:picMkLst>
            <pc:docMk/>
            <pc:sldMk cId="95531345" sldId="285"/>
            <ac:picMk id="9" creationId="{5243E39B-8624-EB34-5EEE-99D46BC64EB2}"/>
          </ac:picMkLst>
        </pc:picChg>
      </pc:sldChg>
      <pc:sldChg chg="modSp">
        <pc:chgData name="Michienzi, John" userId="S::jmichienzi@wpi.edu::e6be09ab-768a-424f-a247-610e31986445" providerId="AD" clId="Web-{237AD7E5-4342-81C7-E642-FA0B960B3EE0}" dt="2024-02-26T15:54:53.659" v="77" actId="20577"/>
        <pc:sldMkLst>
          <pc:docMk/>
          <pc:sldMk cId="3906946107" sldId="286"/>
        </pc:sldMkLst>
        <pc:spChg chg="mod">
          <ac:chgData name="Michienzi, John" userId="S::jmichienzi@wpi.edu::e6be09ab-768a-424f-a247-610e31986445" providerId="AD" clId="Web-{237AD7E5-4342-81C7-E642-FA0B960B3EE0}" dt="2024-02-26T15:54:53.659" v="77" actId="20577"/>
          <ac:spMkLst>
            <pc:docMk/>
            <pc:sldMk cId="3906946107" sldId="286"/>
            <ac:spMk id="8" creationId="{C5D1B65F-BD44-75C0-3338-59BCEE505327}"/>
          </ac:spMkLst>
        </pc:spChg>
      </pc:sldChg>
      <pc:sldChg chg="del">
        <pc:chgData name="Michienzi, John" userId="S::jmichienzi@wpi.edu::e6be09ab-768a-424f-a247-610e31986445" providerId="AD" clId="Web-{237AD7E5-4342-81C7-E642-FA0B960B3EE0}" dt="2024-02-26T15:48:17.525" v="34"/>
        <pc:sldMkLst>
          <pc:docMk/>
          <pc:sldMk cId="2821881749" sldId="287"/>
        </pc:sldMkLst>
      </pc:sldChg>
    </pc:docChg>
  </pc:docChgLst>
  <pc:docChgLst>
    <pc:chgData name="DeMasi, Nicholas" userId="S::njdemasi@wpi.edu::fa02b390-5380-42ea-a4dc-d60e7d71064a" providerId="AD" clId="Web-{27A3C19D-40E5-8D0F-ED76-061F045AE915}"/>
    <pc:docChg chg="modSld">
      <pc:chgData name="DeMasi, Nicholas" userId="S::njdemasi@wpi.edu::fa02b390-5380-42ea-a4dc-d60e7d71064a" providerId="AD" clId="Web-{27A3C19D-40E5-8D0F-ED76-061F045AE915}" dt="2024-02-25T20:29:22.812" v="23" actId="20577"/>
      <pc:docMkLst>
        <pc:docMk/>
      </pc:docMkLst>
      <pc:sldChg chg="modSp">
        <pc:chgData name="DeMasi, Nicholas" userId="S::njdemasi@wpi.edu::fa02b390-5380-42ea-a4dc-d60e7d71064a" providerId="AD" clId="Web-{27A3C19D-40E5-8D0F-ED76-061F045AE915}" dt="2024-02-25T20:29:22.812" v="23" actId="20577"/>
        <pc:sldMkLst>
          <pc:docMk/>
          <pc:sldMk cId="3173444772" sldId="269"/>
        </pc:sldMkLst>
        <pc:spChg chg="mod">
          <ac:chgData name="DeMasi, Nicholas" userId="S::njdemasi@wpi.edu::fa02b390-5380-42ea-a4dc-d60e7d71064a" providerId="AD" clId="Web-{27A3C19D-40E5-8D0F-ED76-061F045AE915}" dt="2024-02-25T20:29:22.812" v="23" actId="20577"/>
          <ac:spMkLst>
            <pc:docMk/>
            <pc:sldMk cId="3173444772" sldId="269"/>
            <ac:spMk id="3" creationId="{D11B8FEC-C929-535F-4ED2-9FAFD967F5C4}"/>
          </ac:spMkLst>
        </pc:spChg>
      </pc:sldChg>
    </pc:docChg>
  </pc:docChgLst>
  <pc:docChgLst>
    <pc:chgData name="DeMasi, Nicholas" userId="S::njdemasi@wpi.edu::fa02b390-5380-42ea-a4dc-d60e7d71064a" providerId="AD" clId="Web-{76D744EE-7F84-403C-B4C1-3BE7581CCAB3}"/>
    <pc:docChg chg="addSld delSld modSld sldOrd addMainMaster delMainMaster">
      <pc:chgData name="DeMasi, Nicholas" userId="S::njdemasi@wpi.edu::fa02b390-5380-42ea-a4dc-d60e7d71064a" providerId="AD" clId="Web-{76D744EE-7F84-403C-B4C1-3BE7581CCAB3}" dt="2024-02-22T16:47:31.171" v="2185"/>
      <pc:docMkLst>
        <pc:docMk/>
      </pc:docMkLst>
      <pc:sldChg chg="addSp delSp modSp mod setBg modClrScheme chgLayout">
        <pc:chgData name="DeMasi, Nicholas" userId="S::njdemasi@wpi.edu::fa02b390-5380-42ea-a4dc-d60e7d71064a" providerId="AD" clId="Web-{76D744EE-7F84-403C-B4C1-3BE7581CCAB3}" dt="2024-02-21T15:01:12.381" v="1470" actId="20577"/>
        <pc:sldMkLst>
          <pc:docMk/>
          <pc:sldMk cId="109857222" sldId="256"/>
        </pc:sldMkLst>
        <pc:spChg chg="mod">
          <ac:chgData name="DeMasi, Nicholas" userId="S::njdemasi@wpi.edu::fa02b390-5380-42ea-a4dc-d60e7d71064a" providerId="AD" clId="Web-{76D744EE-7F84-403C-B4C1-3BE7581CCAB3}" dt="2024-02-21T15:01:12.381" v="147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eMasi, Nicholas" userId="S::njdemasi@wpi.edu::fa02b390-5380-42ea-a4dc-d60e7d71064a" providerId="AD" clId="Web-{76D744EE-7F84-403C-B4C1-3BE7581CCAB3}" dt="2024-02-21T04:49:45.947" v="1184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DeMasi, Nicholas" userId="S::njdemasi@wpi.edu::fa02b390-5380-42ea-a4dc-d60e7d71064a" providerId="AD" clId="Web-{76D744EE-7F84-403C-B4C1-3BE7581CCAB3}" dt="2024-02-21T01:33:12.954" v="2"/>
          <ac:spMkLst>
            <pc:docMk/>
            <pc:sldMk cId="109857222" sldId="256"/>
            <ac:spMk id="9" creationId="{FA6B3B35-324C-0E4F-9288-7DF50CE9FE4A}"/>
          </ac:spMkLst>
        </pc:spChg>
        <pc:spChg chg="add">
          <ac:chgData name="DeMasi, Nicholas" userId="S::njdemasi@wpi.edu::fa02b390-5380-42ea-a4dc-d60e7d71064a" providerId="AD" clId="Web-{76D744EE-7F84-403C-B4C1-3BE7581CCAB3}" dt="2024-02-21T01:33:12.954" v="2"/>
          <ac:spMkLst>
            <pc:docMk/>
            <pc:sldMk cId="109857222" sldId="256"/>
            <ac:spMk id="14" creationId="{F08B39A7-5BF4-341C-12CB-5518793A2ABC}"/>
          </ac:spMkLst>
        </pc:spChg>
        <pc:picChg chg="add del mod ord">
          <ac:chgData name="DeMasi, Nicholas" userId="S::njdemasi@wpi.edu::fa02b390-5380-42ea-a4dc-d60e7d71064a" providerId="AD" clId="Web-{76D744EE-7F84-403C-B4C1-3BE7581CCAB3}" dt="2024-02-21T01:42:11.710" v="75"/>
          <ac:picMkLst>
            <pc:docMk/>
            <pc:sldMk cId="109857222" sldId="256"/>
            <ac:picMk id="4" creationId="{72B9FAB0-1DE6-5B8B-FE3B-D8B7C432F3C3}"/>
          </ac:picMkLst>
        </pc:picChg>
        <pc:picChg chg="add mod">
          <ac:chgData name="DeMasi, Nicholas" userId="S::njdemasi@wpi.edu::fa02b390-5380-42ea-a4dc-d60e7d71064a" providerId="AD" clId="Web-{76D744EE-7F84-403C-B4C1-3BE7581CCAB3}" dt="2024-02-21T01:39:58.610" v="68" actId="14100"/>
          <ac:picMkLst>
            <pc:docMk/>
            <pc:sldMk cId="109857222" sldId="256"/>
            <ac:picMk id="5" creationId="{CDFEA3B3-B8BE-A710-4058-BE90B3C9245B}"/>
          </ac:picMkLst>
        </pc:picChg>
        <pc:picChg chg="add mod">
          <ac:chgData name="DeMasi, Nicholas" userId="S::njdemasi@wpi.edu::fa02b390-5380-42ea-a4dc-d60e7d71064a" providerId="AD" clId="Web-{76D744EE-7F84-403C-B4C1-3BE7581CCAB3}" dt="2024-02-21T01:40:01.016" v="69" actId="1076"/>
          <ac:picMkLst>
            <pc:docMk/>
            <pc:sldMk cId="109857222" sldId="256"/>
            <ac:picMk id="6" creationId="{E6C22637-439D-4348-BA44-1E95B8269719}"/>
          </ac:picMkLst>
        </pc:picChg>
        <pc:picChg chg="add del mod">
          <ac:chgData name="DeMasi, Nicholas" userId="S::njdemasi@wpi.edu::fa02b390-5380-42ea-a4dc-d60e7d71064a" providerId="AD" clId="Web-{76D744EE-7F84-403C-B4C1-3BE7581CCAB3}" dt="2024-02-21T01:42:22.226" v="77"/>
          <ac:picMkLst>
            <pc:docMk/>
            <pc:sldMk cId="109857222" sldId="256"/>
            <ac:picMk id="7" creationId="{4E1FBE66-8DBA-F68B-F604-411581355DA0}"/>
          </ac:picMkLst>
        </pc:picChg>
      </pc:sldChg>
      <pc:sldChg chg="addSp delSp modSp new mod setBg">
        <pc:chgData name="DeMasi, Nicholas" userId="S::njdemasi@wpi.edu::fa02b390-5380-42ea-a4dc-d60e7d71064a" providerId="AD" clId="Web-{76D744EE-7F84-403C-B4C1-3BE7581CCAB3}" dt="2024-02-21T03:39:31.704" v="325"/>
        <pc:sldMkLst>
          <pc:docMk/>
          <pc:sldMk cId="4170072923" sldId="257"/>
        </pc:sldMkLst>
        <pc:spChg chg="mod">
          <ac:chgData name="DeMasi, Nicholas" userId="S::njdemasi@wpi.edu::fa02b390-5380-42ea-a4dc-d60e7d71064a" providerId="AD" clId="Web-{76D744EE-7F84-403C-B4C1-3BE7581CCAB3}" dt="2024-02-21T02:22:53.006" v="258"/>
          <ac:spMkLst>
            <pc:docMk/>
            <pc:sldMk cId="4170072923" sldId="257"/>
            <ac:spMk id="2" creationId="{00F708D4-A3C6-2232-5F72-AB48480DCB78}"/>
          </ac:spMkLst>
        </pc:spChg>
        <pc:spChg chg="del mod ord">
          <ac:chgData name="DeMasi, Nicholas" userId="S::njdemasi@wpi.edu::fa02b390-5380-42ea-a4dc-d60e7d71064a" providerId="AD" clId="Web-{76D744EE-7F84-403C-B4C1-3BE7581CCAB3}" dt="2024-02-21T01:55:34.724" v="110"/>
          <ac:spMkLst>
            <pc:docMk/>
            <pc:sldMk cId="4170072923" sldId="257"/>
            <ac:spMk id="3" creationId="{10D0B635-4290-692F-D8F6-F4B394EC489B}"/>
          </ac:spMkLst>
        </pc:spChg>
        <pc:spChg chg="mod">
          <ac:chgData name="DeMasi, Nicholas" userId="S::njdemasi@wpi.edu::fa02b390-5380-42ea-a4dc-d60e7d71064a" providerId="AD" clId="Web-{76D744EE-7F84-403C-B4C1-3BE7581CCAB3}" dt="2024-02-21T02:04:02.666" v="119"/>
          <ac:spMkLst>
            <pc:docMk/>
            <pc:sldMk cId="4170072923" sldId="257"/>
            <ac:spMk id="4" creationId="{679BE32D-484F-9009-5404-F8D5ADAF4881}"/>
          </ac:spMkLst>
        </pc:spChg>
        <pc:spChg chg="mod">
          <ac:chgData name="DeMasi, Nicholas" userId="S::njdemasi@wpi.edu::fa02b390-5380-42ea-a4dc-d60e7d71064a" providerId="AD" clId="Web-{76D744EE-7F84-403C-B4C1-3BE7581CCAB3}" dt="2024-02-21T02:22:53.006" v="258"/>
          <ac:spMkLst>
            <pc:docMk/>
            <pc:sldMk cId="4170072923" sldId="257"/>
            <ac:spMk id="5" creationId="{0387967F-3079-09B6-9B91-2434CE443068}"/>
          </ac:spMkLst>
        </pc:spChg>
        <pc:spChg chg="mod">
          <ac:chgData name="DeMasi, Nicholas" userId="S::njdemasi@wpi.edu::fa02b390-5380-42ea-a4dc-d60e7d71064a" providerId="AD" clId="Web-{76D744EE-7F84-403C-B4C1-3BE7581CCAB3}" dt="2024-02-21T02:22:53.006" v="258"/>
          <ac:spMkLst>
            <pc:docMk/>
            <pc:sldMk cId="4170072923" sldId="257"/>
            <ac:spMk id="6" creationId="{0CC50EAC-4A34-DC92-F443-F5E684D9DCC1}"/>
          </ac:spMkLst>
        </pc:spChg>
        <pc:spChg chg="add mod ord">
          <ac:chgData name="DeMasi, Nicholas" userId="S::njdemasi@wpi.edu::fa02b390-5380-42ea-a4dc-d60e7d71064a" providerId="AD" clId="Web-{76D744EE-7F84-403C-B4C1-3BE7581CCAB3}" dt="2024-02-21T03:29:07.950" v="263" actId="1076"/>
          <ac:spMkLst>
            <pc:docMk/>
            <pc:sldMk cId="4170072923" sldId="257"/>
            <ac:spMk id="9" creationId="{25E6D770-CEC1-168F-1D7C-3A16E61804F0}"/>
          </ac:spMkLst>
        </pc:spChg>
        <pc:spChg chg="add del">
          <ac:chgData name="DeMasi, Nicholas" userId="S::njdemasi@wpi.edu::fa02b390-5380-42ea-a4dc-d60e7d71064a" providerId="AD" clId="Web-{76D744EE-7F84-403C-B4C1-3BE7581CCAB3}" dt="2024-02-21T01:55:07.536" v="82"/>
          <ac:spMkLst>
            <pc:docMk/>
            <pc:sldMk cId="4170072923" sldId="257"/>
            <ac:spMk id="11" creationId="{A41249D7-97C1-81B6-8A26-3731D07EDA34}"/>
          </ac:spMkLst>
        </pc:spChg>
        <pc:spChg chg="add del">
          <ac:chgData name="DeMasi, Nicholas" userId="S::njdemasi@wpi.edu::fa02b390-5380-42ea-a4dc-d60e7d71064a" providerId="AD" clId="Web-{76D744EE-7F84-403C-B4C1-3BE7581CCAB3}" dt="2024-02-21T02:04:02.666" v="119"/>
          <ac:spMkLst>
            <pc:docMk/>
            <pc:sldMk cId="4170072923" sldId="257"/>
            <ac:spMk id="13" creationId="{DFB7E5ED-F72A-DBA0-549D-BABA6DACABFA}"/>
          </ac:spMkLst>
        </pc:spChg>
        <pc:spChg chg="add del">
          <ac:chgData name="DeMasi, Nicholas" userId="S::njdemasi@wpi.edu::fa02b390-5380-42ea-a4dc-d60e7d71064a" providerId="AD" clId="Web-{76D744EE-7F84-403C-B4C1-3BE7581CCAB3}" dt="2024-02-21T02:04:02.666" v="119"/>
          <ac:spMkLst>
            <pc:docMk/>
            <pc:sldMk cId="4170072923" sldId="257"/>
            <ac:spMk id="14" creationId="{88CA9E9D-6A76-A56D-C4DE-0910EA872523}"/>
          </ac:spMkLst>
        </pc:spChg>
        <pc:spChg chg="add del">
          <ac:chgData name="DeMasi, Nicholas" userId="S::njdemasi@wpi.edu::fa02b390-5380-42ea-a4dc-d60e7d71064a" providerId="AD" clId="Web-{76D744EE-7F84-403C-B4C1-3BE7581CCAB3}" dt="2024-02-21T02:16:59.962" v="213"/>
          <ac:spMkLst>
            <pc:docMk/>
            <pc:sldMk cId="4170072923" sldId="257"/>
            <ac:spMk id="19" creationId="{7F61B21B-C704-8330-6871-65617F4519F1}"/>
          </ac:spMkLst>
        </pc:spChg>
        <pc:spChg chg="add del">
          <ac:chgData name="DeMasi, Nicholas" userId="S::njdemasi@wpi.edu::fa02b390-5380-42ea-a4dc-d60e7d71064a" providerId="AD" clId="Web-{76D744EE-7F84-403C-B4C1-3BE7581CCAB3}" dt="2024-02-21T02:16:59.962" v="213"/>
          <ac:spMkLst>
            <pc:docMk/>
            <pc:sldMk cId="4170072923" sldId="257"/>
            <ac:spMk id="21" creationId="{030DA1E2-5E6E-CE76-A451-E40CFA5E0064}"/>
          </ac:spMkLst>
        </pc:spChg>
        <pc:spChg chg="add del">
          <ac:chgData name="DeMasi, Nicholas" userId="S::njdemasi@wpi.edu::fa02b390-5380-42ea-a4dc-d60e7d71064a" providerId="AD" clId="Web-{76D744EE-7F84-403C-B4C1-3BE7581CCAB3}" dt="2024-02-21T02:22:53.006" v="258"/>
          <ac:spMkLst>
            <pc:docMk/>
            <pc:sldMk cId="4170072923" sldId="257"/>
            <ac:spMk id="26" creationId="{30C58FCB-AB15-8F2D-ECB3-614828E4362E}"/>
          </ac:spMkLst>
        </pc:spChg>
        <pc:spChg chg="add del">
          <ac:chgData name="DeMasi, Nicholas" userId="S::njdemasi@wpi.edu::fa02b390-5380-42ea-a4dc-d60e7d71064a" providerId="AD" clId="Web-{76D744EE-7F84-403C-B4C1-3BE7581CCAB3}" dt="2024-02-21T02:22:53.006" v="258"/>
          <ac:spMkLst>
            <pc:docMk/>
            <pc:sldMk cId="4170072923" sldId="257"/>
            <ac:spMk id="28" creationId="{CFF21A6D-AB49-973B-04F9-A42407FC23DB}"/>
          </ac:spMkLst>
        </pc:spChg>
        <pc:spChg chg="add">
          <ac:chgData name="DeMasi, Nicholas" userId="S::njdemasi@wpi.edu::fa02b390-5380-42ea-a4dc-d60e7d71064a" providerId="AD" clId="Web-{76D744EE-7F84-403C-B4C1-3BE7581CCAB3}" dt="2024-02-21T02:22:53.006" v="258"/>
          <ac:spMkLst>
            <pc:docMk/>
            <pc:sldMk cId="4170072923" sldId="257"/>
            <ac:spMk id="33" creationId="{80E9F74D-F55F-F7B2-75C2-14DECC31E69C}"/>
          </ac:spMkLst>
        </pc:spChg>
        <pc:spChg chg="add">
          <ac:chgData name="DeMasi, Nicholas" userId="S::njdemasi@wpi.edu::fa02b390-5380-42ea-a4dc-d60e7d71064a" providerId="AD" clId="Web-{76D744EE-7F84-403C-B4C1-3BE7581CCAB3}" dt="2024-02-21T02:22:53.006" v="258"/>
          <ac:spMkLst>
            <pc:docMk/>
            <pc:sldMk cId="4170072923" sldId="257"/>
            <ac:spMk id="35" creationId="{710A2054-FB7A-EA09-5DA6-8CFF315208C7}"/>
          </ac:spMkLst>
        </pc:spChg>
        <pc:picChg chg="add del mod ord">
          <ac:chgData name="DeMasi, Nicholas" userId="S::njdemasi@wpi.edu::fa02b390-5380-42ea-a4dc-d60e7d71064a" providerId="AD" clId="Web-{76D744EE-7F84-403C-B4C1-3BE7581CCAB3}" dt="2024-02-21T02:22:44.194" v="256"/>
          <ac:picMkLst>
            <pc:docMk/>
            <pc:sldMk cId="4170072923" sldId="257"/>
            <ac:picMk id="8" creationId="{61F9B045-F631-7794-D863-0D8772DE5E73}"/>
          </ac:picMkLst>
        </pc:picChg>
        <pc:picChg chg="add del mod">
          <ac:chgData name="DeMasi, Nicholas" userId="S::njdemasi@wpi.edu::fa02b390-5380-42ea-a4dc-d60e7d71064a" providerId="AD" clId="Web-{76D744EE-7F84-403C-B4C1-3BE7581CCAB3}" dt="2024-02-21T02:22:42.475" v="255"/>
          <ac:picMkLst>
            <pc:docMk/>
            <pc:sldMk cId="4170072923" sldId="257"/>
            <ac:picMk id="10" creationId="{7C575A0F-6DD2-ABD0-F51F-AF0F0661804A}"/>
          </ac:picMkLst>
        </pc:picChg>
        <pc:picChg chg="add mod ord">
          <ac:chgData name="DeMasi, Nicholas" userId="S::njdemasi@wpi.edu::fa02b390-5380-42ea-a4dc-d60e7d71064a" providerId="AD" clId="Web-{76D744EE-7F84-403C-B4C1-3BE7581CCAB3}" dt="2024-02-21T02:22:53.006" v="258"/>
          <ac:picMkLst>
            <pc:docMk/>
            <pc:sldMk cId="4170072923" sldId="257"/>
            <ac:picMk id="12" creationId="{026BB48C-0789-D2C5-2607-14073F9DC870}"/>
          </ac:picMkLst>
        </pc:picChg>
      </pc:sldChg>
      <pc:sldChg chg="addSp delSp modSp mod setBg">
        <pc:chgData name="DeMasi, Nicholas" userId="S::njdemasi@wpi.edu::fa02b390-5380-42ea-a4dc-d60e7d71064a" providerId="AD" clId="Web-{76D744EE-7F84-403C-B4C1-3BE7581CCAB3}" dt="2024-02-21T03:39:10.016" v="324"/>
        <pc:sldMkLst>
          <pc:docMk/>
          <pc:sldMk cId="1922367695" sldId="258"/>
        </pc:sldMkLst>
        <pc:spChg chg="mod">
          <ac:chgData name="DeMasi, Nicholas" userId="S::njdemasi@wpi.edu::fa02b390-5380-42ea-a4dc-d60e7d71064a" providerId="AD" clId="Web-{76D744EE-7F84-403C-B4C1-3BE7581CCAB3}" dt="2024-02-21T03:37:32.544" v="322"/>
          <ac:spMkLst>
            <pc:docMk/>
            <pc:sldMk cId="1922367695" sldId="258"/>
            <ac:spMk id="2" creationId="{47C22201-585F-A4EC-D5B4-9093226BA30B}"/>
          </ac:spMkLst>
        </pc:spChg>
        <pc:spChg chg="del mod">
          <ac:chgData name="DeMasi, Nicholas" userId="S::njdemasi@wpi.edu::fa02b390-5380-42ea-a4dc-d60e7d71064a" providerId="AD" clId="Web-{76D744EE-7F84-403C-B4C1-3BE7581CCAB3}" dt="2024-02-21T03:37:32.544" v="322"/>
          <ac:spMkLst>
            <pc:docMk/>
            <pc:sldMk cId="1922367695" sldId="258"/>
            <ac:spMk id="3" creationId="{E7AE26E7-DEFF-C81A-0B60-09840B2F0013}"/>
          </ac:spMkLst>
        </pc:spChg>
        <pc:spChg chg="del">
          <ac:chgData name="DeMasi, Nicholas" userId="S::njdemasi@wpi.edu::fa02b390-5380-42ea-a4dc-d60e7d71064a" providerId="AD" clId="Web-{76D744EE-7F84-403C-B4C1-3BE7581CCAB3}" dt="2024-02-21T03:37:32.544" v="322"/>
          <ac:spMkLst>
            <pc:docMk/>
            <pc:sldMk cId="1922367695" sldId="258"/>
            <ac:spMk id="11" creationId="{AF904DB4-22D2-4F22-B1B8-ADDDBB7FF6F5}"/>
          </ac:spMkLst>
        </pc:spChg>
        <pc:spChg chg="del">
          <ac:chgData name="DeMasi, Nicholas" userId="S::njdemasi@wpi.edu::fa02b390-5380-42ea-a4dc-d60e7d71064a" providerId="AD" clId="Web-{76D744EE-7F84-403C-B4C1-3BE7581CCAB3}" dt="2024-02-21T03:37:32.544" v="322"/>
          <ac:spMkLst>
            <pc:docMk/>
            <pc:sldMk cId="1922367695" sldId="258"/>
            <ac:spMk id="13" creationId="{CE56D5D3-3105-1C66-5BAB-FA7B033D57CF}"/>
          </ac:spMkLst>
        </pc:spChg>
        <pc:spChg chg="add">
          <ac:chgData name="DeMasi, Nicholas" userId="S::njdemasi@wpi.edu::fa02b390-5380-42ea-a4dc-d60e7d71064a" providerId="AD" clId="Web-{76D744EE-7F84-403C-B4C1-3BE7581CCAB3}" dt="2024-02-21T03:37:32.544" v="322"/>
          <ac:spMkLst>
            <pc:docMk/>
            <pc:sldMk cId="1922367695" sldId="258"/>
            <ac:spMk id="19" creationId="{88CA9E9D-6A76-A56D-C4DE-0910EA872523}"/>
          </ac:spMkLst>
        </pc:spChg>
        <pc:spChg chg="add">
          <ac:chgData name="DeMasi, Nicholas" userId="S::njdemasi@wpi.edu::fa02b390-5380-42ea-a4dc-d60e7d71064a" providerId="AD" clId="Web-{76D744EE-7F84-403C-B4C1-3BE7581CCAB3}" dt="2024-02-21T03:37:32.544" v="322"/>
          <ac:spMkLst>
            <pc:docMk/>
            <pc:sldMk cId="1922367695" sldId="258"/>
            <ac:spMk id="21" creationId="{DFB7E5ED-F72A-DBA0-549D-BABA6DACABFA}"/>
          </ac:spMkLst>
        </pc:spChg>
        <pc:graphicFrameChg chg="add modGraphic">
          <ac:chgData name="DeMasi, Nicholas" userId="S::njdemasi@wpi.edu::fa02b390-5380-42ea-a4dc-d60e7d71064a" providerId="AD" clId="Web-{76D744EE-7F84-403C-B4C1-3BE7581CCAB3}" dt="2024-02-21T03:38:51.109" v="323"/>
          <ac:graphicFrameMkLst>
            <pc:docMk/>
            <pc:sldMk cId="1922367695" sldId="258"/>
            <ac:graphicFrameMk id="15" creationId="{0CD57F6B-F6C7-0257-CF4F-2FDBB27EC488}"/>
          </ac:graphicFrameMkLst>
        </pc:graphicFrameChg>
      </pc:sldChg>
      <pc:sldChg chg="del">
        <pc:chgData name="DeMasi, Nicholas" userId="S::njdemasi@wpi.edu::fa02b390-5380-42ea-a4dc-d60e7d71064a" providerId="AD" clId="Web-{76D744EE-7F84-403C-B4C1-3BE7581CCAB3}" dt="2024-02-21T05:04:48.588" v="1463"/>
        <pc:sldMkLst>
          <pc:docMk/>
          <pc:sldMk cId="1263506707" sldId="259"/>
        </pc:sldMkLst>
      </pc:sldChg>
      <pc:sldChg chg="addSp delSp modSp new mod setBg">
        <pc:chgData name="DeMasi, Nicholas" userId="S::njdemasi@wpi.edu::fa02b390-5380-42ea-a4dc-d60e7d71064a" providerId="AD" clId="Web-{76D744EE-7F84-403C-B4C1-3BE7581CCAB3}" dt="2024-02-22T16:36:27.263" v="1942" actId="20577"/>
        <pc:sldMkLst>
          <pc:docMk/>
          <pc:sldMk cId="1002032663" sldId="260"/>
        </pc:sldMkLst>
        <pc:spChg chg="mod">
          <ac:chgData name="DeMasi, Nicholas" userId="S::njdemasi@wpi.edu::fa02b390-5380-42ea-a4dc-d60e7d71064a" providerId="AD" clId="Web-{76D744EE-7F84-403C-B4C1-3BE7581CCAB3}" dt="2024-02-21T03:31:25.705" v="291" actId="20577"/>
          <ac:spMkLst>
            <pc:docMk/>
            <pc:sldMk cId="1002032663" sldId="260"/>
            <ac:spMk id="2" creationId="{A215EFEF-BC79-2BB1-EA2A-1031CDB04142}"/>
          </ac:spMkLst>
        </pc:spChg>
        <pc:spChg chg="del mod">
          <ac:chgData name="DeMasi, Nicholas" userId="S::njdemasi@wpi.edu::fa02b390-5380-42ea-a4dc-d60e7d71064a" providerId="AD" clId="Web-{76D744EE-7F84-403C-B4C1-3BE7581CCAB3}" dt="2024-02-21T03:31:31.142" v="292"/>
          <ac:spMkLst>
            <pc:docMk/>
            <pc:sldMk cId="1002032663" sldId="260"/>
            <ac:spMk id="3" creationId="{1F21B4AD-483F-FA4B-83BE-E5489E8C98A7}"/>
          </ac:spMkLst>
        </pc:spChg>
        <pc:spChg chg="add mod">
          <ac:chgData name="DeMasi, Nicholas" userId="S::njdemasi@wpi.edu::fa02b390-5380-42ea-a4dc-d60e7d71064a" providerId="AD" clId="Web-{76D744EE-7F84-403C-B4C1-3BE7581CCAB3}" dt="2024-02-22T16:36:27.263" v="1942" actId="20577"/>
          <ac:spMkLst>
            <pc:docMk/>
            <pc:sldMk cId="1002032663" sldId="260"/>
            <ac:spMk id="9" creationId="{DA1EEE63-9B11-E7FF-05C6-4DD8F8208018}"/>
          </ac:spMkLst>
        </pc:spChg>
        <pc:picChg chg="add del mod ord">
          <ac:chgData name="DeMasi, Nicholas" userId="S::njdemasi@wpi.edu::fa02b390-5380-42ea-a4dc-d60e7d71064a" providerId="AD" clId="Web-{76D744EE-7F84-403C-B4C1-3BE7581CCAB3}" dt="2024-02-21T03:31:33.674" v="293"/>
          <ac:picMkLst>
            <pc:docMk/>
            <pc:sldMk cId="1002032663" sldId="260"/>
            <ac:picMk id="7" creationId="{58379AE5-E7AD-EE4A-5BDA-719A2D87C2B3}"/>
          </ac:picMkLst>
        </pc:picChg>
      </pc:sldChg>
      <pc:sldChg chg="addSp delSp modSp new del mod setBg">
        <pc:chgData name="DeMasi, Nicholas" userId="S::njdemasi@wpi.edu::fa02b390-5380-42ea-a4dc-d60e7d71064a" providerId="AD" clId="Web-{76D744EE-7F84-403C-B4C1-3BE7581CCAB3}" dt="2024-02-21T05:05:10.698" v="1464"/>
        <pc:sldMkLst>
          <pc:docMk/>
          <pc:sldMk cId="4130165971" sldId="261"/>
        </pc:sldMkLst>
        <pc:spChg chg="mod">
          <ac:chgData name="DeMasi, Nicholas" userId="S::njdemasi@wpi.edu::fa02b390-5380-42ea-a4dc-d60e7d71064a" providerId="AD" clId="Web-{76D744EE-7F84-403C-B4C1-3BE7581CCAB3}" dt="2024-02-21T03:41:23.895" v="338"/>
          <ac:spMkLst>
            <pc:docMk/>
            <pc:sldMk cId="4130165971" sldId="261"/>
            <ac:spMk id="2" creationId="{65588A4A-5201-7F10-696F-FE182896E5C5}"/>
          </ac:spMkLst>
        </pc:spChg>
        <pc:spChg chg="mod ord">
          <ac:chgData name="DeMasi, Nicholas" userId="S::njdemasi@wpi.edu::fa02b390-5380-42ea-a4dc-d60e7d71064a" providerId="AD" clId="Web-{76D744EE-7F84-403C-B4C1-3BE7581CCAB3}" dt="2024-02-21T03:41:23.895" v="338"/>
          <ac:spMkLst>
            <pc:docMk/>
            <pc:sldMk cId="4130165971" sldId="261"/>
            <ac:spMk id="3" creationId="{2CECAD20-40D7-4945-D1E4-59A26D6683F2}"/>
          </ac:spMkLst>
        </pc:spChg>
        <pc:spChg chg="mod">
          <ac:chgData name="DeMasi, Nicholas" userId="S::njdemasi@wpi.edu::fa02b390-5380-42ea-a4dc-d60e7d71064a" providerId="AD" clId="Web-{76D744EE-7F84-403C-B4C1-3BE7581CCAB3}" dt="2024-02-21T03:41:23.895" v="338"/>
          <ac:spMkLst>
            <pc:docMk/>
            <pc:sldMk cId="4130165971" sldId="261"/>
            <ac:spMk id="4" creationId="{84700C35-668D-D57A-3C1E-35BE16F2DD77}"/>
          </ac:spMkLst>
        </pc:spChg>
        <pc:spChg chg="mod">
          <ac:chgData name="DeMasi, Nicholas" userId="S::njdemasi@wpi.edu::fa02b390-5380-42ea-a4dc-d60e7d71064a" providerId="AD" clId="Web-{76D744EE-7F84-403C-B4C1-3BE7581CCAB3}" dt="2024-02-21T03:41:23.895" v="338"/>
          <ac:spMkLst>
            <pc:docMk/>
            <pc:sldMk cId="4130165971" sldId="261"/>
            <ac:spMk id="5" creationId="{AF56A258-9C3F-52C9-C2CC-B3FFBA0F06A0}"/>
          </ac:spMkLst>
        </pc:spChg>
        <pc:spChg chg="mod">
          <ac:chgData name="DeMasi, Nicholas" userId="S::njdemasi@wpi.edu::fa02b390-5380-42ea-a4dc-d60e7d71064a" providerId="AD" clId="Web-{76D744EE-7F84-403C-B4C1-3BE7581CCAB3}" dt="2024-02-21T03:41:23.895" v="338"/>
          <ac:spMkLst>
            <pc:docMk/>
            <pc:sldMk cId="4130165971" sldId="261"/>
            <ac:spMk id="6" creationId="{BCC3FDDC-CD91-9A0F-CD36-FEFB0571BF0C}"/>
          </ac:spMkLst>
        </pc:spChg>
        <pc:spChg chg="add mod">
          <ac:chgData name="DeMasi, Nicholas" userId="S::njdemasi@wpi.edu::fa02b390-5380-42ea-a4dc-d60e7d71064a" providerId="AD" clId="Web-{76D744EE-7F84-403C-B4C1-3BE7581CCAB3}" dt="2024-02-21T03:47:42.204" v="451" actId="14100"/>
          <ac:spMkLst>
            <pc:docMk/>
            <pc:sldMk cId="4130165971" sldId="261"/>
            <ac:spMk id="7" creationId="{DA992FB2-B7D8-8DDD-6CCE-69E0F629E343}"/>
          </ac:spMkLst>
        </pc:spChg>
        <pc:spChg chg="add">
          <ac:chgData name="DeMasi, Nicholas" userId="S::njdemasi@wpi.edu::fa02b390-5380-42ea-a4dc-d60e7d71064a" providerId="AD" clId="Web-{76D744EE-7F84-403C-B4C1-3BE7581CCAB3}" dt="2024-02-21T03:41:23.895" v="338"/>
          <ac:spMkLst>
            <pc:docMk/>
            <pc:sldMk cId="4130165971" sldId="261"/>
            <ac:spMk id="12" creationId="{3876D2B9-2E99-23C0-A25B-77784F231B6B}"/>
          </ac:spMkLst>
        </pc:spChg>
        <pc:picChg chg="add del mod">
          <ac:chgData name="DeMasi, Nicholas" userId="S::njdemasi@wpi.edu::fa02b390-5380-42ea-a4dc-d60e7d71064a" providerId="AD" clId="Web-{76D744EE-7F84-403C-B4C1-3BE7581CCAB3}" dt="2024-02-21T03:47:26.625" v="450"/>
          <ac:picMkLst>
            <pc:docMk/>
            <pc:sldMk cId="4130165971" sldId="261"/>
            <ac:picMk id="8" creationId="{D058C0C1-F097-68A4-3AFB-8416D1B5F5AB}"/>
          </ac:picMkLst>
        </pc:picChg>
      </pc:sldChg>
      <pc:sldChg chg="addSp delSp modSp new mod setBg">
        <pc:chgData name="DeMasi, Nicholas" userId="S::njdemasi@wpi.edu::fa02b390-5380-42ea-a4dc-d60e7d71064a" providerId="AD" clId="Web-{76D744EE-7F84-403C-B4C1-3BE7581CCAB3}" dt="2024-02-21T03:51:24.023" v="550"/>
        <pc:sldMkLst>
          <pc:docMk/>
          <pc:sldMk cId="1163260168" sldId="262"/>
        </pc:sldMkLst>
        <pc:spChg chg="add del mod">
          <ac:chgData name="DeMasi, Nicholas" userId="S::njdemasi@wpi.edu::fa02b390-5380-42ea-a4dc-d60e7d71064a" providerId="AD" clId="Web-{76D744EE-7F84-403C-B4C1-3BE7581CCAB3}" dt="2024-02-21T03:49:38.583" v="475" actId="1076"/>
          <ac:spMkLst>
            <pc:docMk/>
            <pc:sldMk cId="1163260168" sldId="262"/>
            <ac:spMk id="2" creationId="{4D546F34-901F-A758-88DF-74FDF37E33D7}"/>
          </ac:spMkLst>
        </pc:spChg>
        <pc:spChg chg="del mod">
          <ac:chgData name="DeMasi, Nicholas" userId="S::njdemasi@wpi.edu::fa02b390-5380-42ea-a4dc-d60e7d71064a" providerId="AD" clId="Web-{76D744EE-7F84-403C-B4C1-3BE7581CCAB3}" dt="2024-02-21T03:48:44.456" v="468"/>
          <ac:spMkLst>
            <pc:docMk/>
            <pc:sldMk cId="1163260168" sldId="262"/>
            <ac:spMk id="3" creationId="{8BDF1F5A-1BC2-A673-CB80-30F904E5B656}"/>
          </ac:spMkLst>
        </pc:spChg>
        <pc:spChg chg="mod">
          <ac:chgData name="DeMasi, Nicholas" userId="S::njdemasi@wpi.edu::fa02b390-5380-42ea-a4dc-d60e7d71064a" providerId="AD" clId="Web-{76D744EE-7F84-403C-B4C1-3BE7581CCAB3}" dt="2024-02-21T03:48:44.456" v="468"/>
          <ac:spMkLst>
            <pc:docMk/>
            <pc:sldMk cId="1163260168" sldId="262"/>
            <ac:spMk id="4" creationId="{DE9FE153-9FD5-FB37-2F5B-939F24F3E528}"/>
          </ac:spMkLst>
        </pc:spChg>
        <pc:spChg chg="mod">
          <ac:chgData name="DeMasi, Nicholas" userId="S::njdemasi@wpi.edu::fa02b390-5380-42ea-a4dc-d60e7d71064a" providerId="AD" clId="Web-{76D744EE-7F84-403C-B4C1-3BE7581CCAB3}" dt="2024-02-21T03:48:44.456" v="468"/>
          <ac:spMkLst>
            <pc:docMk/>
            <pc:sldMk cId="1163260168" sldId="262"/>
            <ac:spMk id="5" creationId="{0C99D731-A279-0BC0-8D99-4716B00C2061}"/>
          </ac:spMkLst>
        </pc:spChg>
        <pc:spChg chg="mod">
          <ac:chgData name="DeMasi, Nicholas" userId="S::njdemasi@wpi.edu::fa02b390-5380-42ea-a4dc-d60e7d71064a" providerId="AD" clId="Web-{76D744EE-7F84-403C-B4C1-3BE7581CCAB3}" dt="2024-02-21T03:48:44.456" v="468"/>
          <ac:spMkLst>
            <pc:docMk/>
            <pc:sldMk cId="1163260168" sldId="262"/>
            <ac:spMk id="6" creationId="{5D3377E6-35D9-8FE1-C5DB-5A1131253C98}"/>
          </ac:spMkLst>
        </pc:spChg>
        <pc:spChg chg="add">
          <ac:chgData name="DeMasi, Nicholas" userId="S::njdemasi@wpi.edu::fa02b390-5380-42ea-a4dc-d60e7d71064a" providerId="AD" clId="Web-{76D744EE-7F84-403C-B4C1-3BE7581CCAB3}" dt="2024-02-21T03:48:44.456" v="468"/>
          <ac:spMkLst>
            <pc:docMk/>
            <pc:sldMk cId="1163260168" sldId="262"/>
            <ac:spMk id="12" creationId="{88CA9E9D-6A76-A56D-C4DE-0910EA872523}"/>
          </ac:spMkLst>
        </pc:spChg>
        <pc:spChg chg="add">
          <ac:chgData name="DeMasi, Nicholas" userId="S::njdemasi@wpi.edu::fa02b390-5380-42ea-a4dc-d60e7d71064a" providerId="AD" clId="Web-{76D744EE-7F84-403C-B4C1-3BE7581CCAB3}" dt="2024-02-21T03:48:44.456" v="468"/>
          <ac:spMkLst>
            <pc:docMk/>
            <pc:sldMk cId="1163260168" sldId="262"/>
            <ac:spMk id="14" creationId="{DFB7E5ED-F72A-DBA0-549D-BABA6DACABFA}"/>
          </ac:spMkLst>
        </pc:spChg>
        <pc:spChg chg="add del mod">
          <ac:chgData name="DeMasi, Nicholas" userId="S::njdemasi@wpi.edu::fa02b390-5380-42ea-a4dc-d60e7d71064a" providerId="AD" clId="Web-{76D744EE-7F84-403C-B4C1-3BE7581CCAB3}" dt="2024-02-21T03:49:17.801" v="470"/>
          <ac:spMkLst>
            <pc:docMk/>
            <pc:sldMk cId="1163260168" sldId="262"/>
            <ac:spMk id="18" creationId="{769A76CD-57BF-F05C-BE43-C87A998F8BA2}"/>
          </ac:spMkLst>
        </pc:spChg>
        <pc:graphicFrameChg chg="add modGraphic">
          <ac:chgData name="DeMasi, Nicholas" userId="S::njdemasi@wpi.edu::fa02b390-5380-42ea-a4dc-d60e7d71064a" providerId="AD" clId="Web-{76D744EE-7F84-403C-B4C1-3BE7581CCAB3}" dt="2024-02-21T03:51:24.023" v="550"/>
          <ac:graphicFrameMkLst>
            <pc:docMk/>
            <pc:sldMk cId="1163260168" sldId="262"/>
            <ac:graphicFrameMk id="8" creationId="{E6E88DEF-2C3F-093A-0DD1-17E681706040}"/>
          </ac:graphicFrameMkLst>
        </pc:graphicFrameChg>
      </pc:sldChg>
      <pc:sldChg chg="addSp delSp modSp new mod setBg">
        <pc:chgData name="DeMasi, Nicholas" userId="S::njdemasi@wpi.edu::fa02b390-5380-42ea-a4dc-d60e7d71064a" providerId="AD" clId="Web-{76D744EE-7F84-403C-B4C1-3BE7581CCAB3}" dt="2024-02-21T04:15:02.648" v="769"/>
        <pc:sldMkLst>
          <pc:docMk/>
          <pc:sldMk cId="3604021606" sldId="263"/>
        </pc:sldMkLst>
        <pc:spChg chg="mod">
          <ac:chgData name="DeMasi, Nicholas" userId="S::njdemasi@wpi.edu::fa02b390-5380-42ea-a4dc-d60e7d71064a" providerId="AD" clId="Web-{76D744EE-7F84-403C-B4C1-3BE7581CCAB3}" dt="2024-02-21T04:03:46.346" v="764"/>
          <ac:spMkLst>
            <pc:docMk/>
            <pc:sldMk cId="3604021606" sldId="263"/>
            <ac:spMk id="2" creationId="{68FA99C4-75D3-1B52-DDD7-EDB1AD9FA554}"/>
          </ac:spMkLst>
        </pc:spChg>
        <pc:spChg chg="del mod ord">
          <ac:chgData name="DeMasi, Nicholas" userId="S::njdemasi@wpi.edu::fa02b390-5380-42ea-a4dc-d60e7d71064a" providerId="AD" clId="Web-{76D744EE-7F84-403C-B4C1-3BE7581CCAB3}" dt="2024-02-21T04:03:21.798" v="759"/>
          <ac:spMkLst>
            <pc:docMk/>
            <pc:sldMk cId="3604021606" sldId="263"/>
            <ac:spMk id="3" creationId="{855DAD03-ECE4-8D6E-D594-430FBDC4DFE3}"/>
          </ac:spMkLst>
        </pc:spChg>
        <pc:spChg chg="mod">
          <ac:chgData name="DeMasi, Nicholas" userId="S::njdemasi@wpi.edu::fa02b390-5380-42ea-a4dc-d60e7d71064a" providerId="AD" clId="Web-{76D744EE-7F84-403C-B4C1-3BE7581CCAB3}" dt="2024-02-21T04:03:46.346" v="764"/>
          <ac:spMkLst>
            <pc:docMk/>
            <pc:sldMk cId="3604021606" sldId="263"/>
            <ac:spMk id="4" creationId="{4B27BFE5-1BB4-1EA1-78F6-8962924DF1D9}"/>
          </ac:spMkLst>
        </pc:spChg>
        <pc:spChg chg="mod">
          <ac:chgData name="DeMasi, Nicholas" userId="S::njdemasi@wpi.edu::fa02b390-5380-42ea-a4dc-d60e7d71064a" providerId="AD" clId="Web-{76D744EE-7F84-403C-B4C1-3BE7581CCAB3}" dt="2024-02-21T04:03:46.346" v="764"/>
          <ac:spMkLst>
            <pc:docMk/>
            <pc:sldMk cId="3604021606" sldId="263"/>
            <ac:spMk id="5" creationId="{AA7D045D-D32D-C958-AE90-E2DD5F20C56B}"/>
          </ac:spMkLst>
        </pc:spChg>
        <pc:spChg chg="mod">
          <ac:chgData name="DeMasi, Nicholas" userId="S::njdemasi@wpi.edu::fa02b390-5380-42ea-a4dc-d60e7d71064a" providerId="AD" clId="Web-{76D744EE-7F84-403C-B4C1-3BE7581CCAB3}" dt="2024-02-21T04:03:46.346" v="764"/>
          <ac:spMkLst>
            <pc:docMk/>
            <pc:sldMk cId="3604021606" sldId="263"/>
            <ac:spMk id="6" creationId="{8DF0EC81-01BF-E39C-4623-C750619CC5EF}"/>
          </ac:spMkLst>
        </pc:spChg>
        <pc:spChg chg="add del mod">
          <ac:chgData name="DeMasi, Nicholas" userId="S::njdemasi@wpi.edu::fa02b390-5380-42ea-a4dc-d60e7d71064a" providerId="AD" clId="Web-{76D744EE-7F84-403C-B4C1-3BE7581CCAB3}" dt="2024-02-21T04:01:56.530" v="755"/>
          <ac:spMkLst>
            <pc:docMk/>
            <pc:sldMk cId="3604021606" sldId="263"/>
            <ac:spMk id="7" creationId="{C1C48E53-2C15-9F2C-3D3A-07753E2C502B}"/>
          </ac:spMkLst>
        </pc:spChg>
        <pc:spChg chg="add del mod ord">
          <ac:chgData name="DeMasi, Nicholas" userId="S::njdemasi@wpi.edu::fa02b390-5380-42ea-a4dc-d60e7d71064a" providerId="AD" clId="Web-{76D744EE-7F84-403C-B4C1-3BE7581CCAB3}" dt="2024-02-21T04:03:46.346" v="764"/>
          <ac:spMkLst>
            <pc:docMk/>
            <pc:sldMk cId="3604021606" sldId="263"/>
            <ac:spMk id="10" creationId="{E45E1D35-1A5D-92D4-63CD-E7EB6BD83FAF}"/>
          </ac:spMkLst>
        </pc:spChg>
        <pc:spChg chg="add del">
          <ac:chgData name="DeMasi, Nicholas" userId="S::njdemasi@wpi.edu::fa02b390-5380-42ea-a4dc-d60e7d71064a" providerId="AD" clId="Web-{76D744EE-7F84-403C-B4C1-3BE7581CCAB3}" dt="2024-02-21T04:03:32.674" v="761"/>
          <ac:spMkLst>
            <pc:docMk/>
            <pc:sldMk cId="3604021606" sldId="263"/>
            <ac:spMk id="13" creationId="{30C58FCB-AB15-8F2D-ECB3-614828E4362E}"/>
          </ac:spMkLst>
        </pc:spChg>
        <pc:spChg chg="add del">
          <ac:chgData name="DeMasi, Nicholas" userId="S::njdemasi@wpi.edu::fa02b390-5380-42ea-a4dc-d60e7d71064a" providerId="AD" clId="Web-{76D744EE-7F84-403C-B4C1-3BE7581CCAB3}" dt="2024-02-21T04:03:32.674" v="761"/>
          <ac:spMkLst>
            <pc:docMk/>
            <pc:sldMk cId="3604021606" sldId="263"/>
            <ac:spMk id="15" creationId="{CFF21A6D-AB49-973B-04F9-A42407FC23DB}"/>
          </ac:spMkLst>
        </pc:spChg>
        <pc:spChg chg="add del">
          <ac:chgData name="DeMasi, Nicholas" userId="S::njdemasi@wpi.edu::fa02b390-5380-42ea-a4dc-d60e7d71064a" providerId="AD" clId="Web-{76D744EE-7F84-403C-B4C1-3BE7581CCAB3}" dt="2024-02-21T04:03:46.346" v="764"/>
          <ac:spMkLst>
            <pc:docMk/>
            <pc:sldMk cId="3604021606" sldId="263"/>
            <ac:spMk id="20" creationId="{3876D2B9-2E99-23C0-A25B-77784F231B6B}"/>
          </ac:spMkLst>
        </pc:spChg>
        <pc:spChg chg="add">
          <ac:chgData name="DeMasi, Nicholas" userId="S::njdemasi@wpi.edu::fa02b390-5380-42ea-a4dc-d60e7d71064a" providerId="AD" clId="Web-{76D744EE-7F84-403C-B4C1-3BE7581CCAB3}" dt="2024-02-21T04:03:46.346" v="764"/>
          <ac:spMkLst>
            <pc:docMk/>
            <pc:sldMk cId="3604021606" sldId="263"/>
            <ac:spMk id="25" creationId="{F08B39A7-5BF4-341C-12CB-5518793A2ABC}"/>
          </ac:spMkLst>
        </pc:spChg>
        <pc:spChg chg="add">
          <ac:chgData name="DeMasi, Nicholas" userId="S::njdemasi@wpi.edu::fa02b390-5380-42ea-a4dc-d60e7d71064a" providerId="AD" clId="Web-{76D744EE-7F84-403C-B4C1-3BE7581CCAB3}" dt="2024-02-21T04:03:46.346" v="764"/>
          <ac:spMkLst>
            <pc:docMk/>
            <pc:sldMk cId="3604021606" sldId="263"/>
            <ac:spMk id="27" creationId="{401939BB-8614-4E54-74E0-27E468B83F05}"/>
          </ac:spMkLst>
        </pc:spChg>
        <pc:picChg chg="add mod ord">
          <ac:chgData name="DeMasi, Nicholas" userId="S::njdemasi@wpi.edu::fa02b390-5380-42ea-a4dc-d60e7d71064a" providerId="AD" clId="Web-{76D744EE-7F84-403C-B4C1-3BE7581CCAB3}" dt="2024-02-21T04:03:46.346" v="764"/>
          <ac:picMkLst>
            <pc:docMk/>
            <pc:sldMk cId="3604021606" sldId="263"/>
            <ac:picMk id="8" creationId="{D9EDC763-6E8C-B333-90A2-456DEB60D1E5}"/>
          </ac:picMkLst>
        </pc:picChg>
        <pc:picChg chg="add del mod">
          <ac:chgData name="DeMasi, Nicholas" userId="S::njdemasi@wpi.edu::fa02b390-5380-42ea-a4dc-d60e7d71064a" providerId="AD" clId="Web-{76D744EE-7F84-403C-B4C1-3BE7581CCAB3}" dt="2024-02-21T04:15:02.648" v="769"/>
          <ac:picMkLst>
            <pc:docMk/>
            <pc:sldMk cId="3604021606" sldId="263"/>
            <ac:picMk id="11" creationId="{44EF0B2D-3FF9-FDB7-2F29-03133AD76396}"/>
          </ac:picMkLst>
        </pc:picChg>
        <pc:picChg chg="add del mod">
          <ac:chgData name="DeMasi, Nicholas" userId="S::njdemasi@wpi.edu::fa02b390-5380-42ea-a4dc-d60e7d71064a" providerId="AD" clId="Web-{76D744EE-7F84-403C-B4C1-3BE7581CCAB3}" dt="2024-02-21T04:14:44.616" v="768"/>
          <ac:picMkLst>
            <pc:docMk/>
            <pc:sldMk cId="3604021606" sldId="263"/>
            <ac:picMk id="12" creationId="{4A44F26C-7CCA-B5B3-19A0-5F743D1E13CF}"/>
          </ac:picMkLst>
        </pc:picChg>
      </pc:sldChg>
      <pc:sldChg chg="addSp delSp modSp new mod setBg">
        <pc:chgData name="DeMasi, Nicholas" userId="S::njdemasi@wpi.edu::fa02b390-5380-42ea-a4dc-d60e7d71064a" providerId="AD" clId="Web-{76D744EE-7F84-403C-B4C1-3BE7581CCAB3}" dt="2024-02-21T04:44:49.765" v="1170" actId="1076"/>
        <pc:sldMkLst>
          <pc:docMk/>
          <pc:sldMk cId="4076943487" sldId="264"/>
        </pc:sldMkLst>
        <pc:spChg chg="mod">
          <ac:chgData name="DeMasi, Nicholas" userId="S::njdemasi@wpi.edu::fa02b390-5380-42ea-a4dc-d60e7d71064a" providerId="AD" clId="Web-{76D744EE-7F84-403C-B4C1-3BE7581CCAB3}" dt="2024-02-21T04:44:49.765" v="1170" actId="1076"/>
          <ac:spMkLst>
            <pc:docMk/>
            <pc:sldMk cId="4076943487" sldId="264"/>
            <ac:spMk id="2" creationId="{68D24EE9-621D-47B0-14DE-2E8D8F7B4EDA}"/>
          </ac:spMkLst>
        </pc:spChg>
        <pc:spChg chg="del mod">
          <ac:chgData name="DeMasi, Nicholas" userId="S::njdemasi@wpi.edu::fa02b390-5380-42ea-a4dc-d60e7d71064a" providerId="AD" clId="Web-{76D744EE-7F84-403C-B4C1-3BE7581CCAB3}" dt="2024-02-21T04:21:17.097" v="937"/>
          <ac:spMkLst>
            <pc:docMk/>
            <pc:sldMk cId="4076943487" sldId="264"/>
            <ac:spMk id="3" creationId="{1578110E-CBF2-B40B-D5F9-7CB33CBA337B}"/>
          </ac:spMkLst>
        </pc:spChg>
        <pc:spChg chg="mod">
          <ac:chgData name="DeMasi, Nicholas" userId="S::njdemasi@wpi.edu::fa02b390-5380-42ea-a4dc-d60e7d71064a" providerId="AD" clId="Web-{76D744EE-7F84-403C-B4C1-3BE7581CCAB3}" dt="2024-02-21T04:21:17.097" v="937"/>
          <ac:spMkLst>
            <pc:docMk/>
            <pc:sldMk cId="4076943487" sldId="264"/>
            <ac:spMk id="4" creationId="{FA21FD68-C319-B89C-6627-8024A3BE4565}"/>
          </ac:spMkLst>
        </pc:spChg>
        <pc:spChg chg="mod">
          <ac:chgData name="DeMasi, Nicholas" userId="S::njdemasi@wpi.edu::fa02b390-5380-42ea-a4dc-d60e7d71064a" providerId="AD" clId="Web-{76D744EE-7F84-403C-B4C1-3BE7581CCAB3}" dt="2024-02-21T04:21:17.097" v="937"/>
          <ac:spMkLst>
            <pc:docMk/>
            <pc:sldMk cId="4076943487" sldId="264"/>
            <ac:spMk id="5" creationId="{E7A66E46-66D2-8144-E5FC-632C64B3F08E}"/>
          </ac:spMkLst>
        </pc:spChg>
        <pc:spChg chg="mod">
          <ac:chgData name="DeMasi, Nicholas" userId="S::njdemasi@wpi.edu::fa02b390-5380-42ea-a4dc-d60e7d71064a" providerId="AD" clId="Web-{76D744EE-7F84-403C-B4C1-3BE7581CCAB3}" dt="2024-02-21T04:21:17.097" v="937"/>
          <ac:spMkLst>
            <pc:docMk/>
            <pc:sldMk cId="4076943487" sldId="264"/>
            <ac:spMk id="6" creationId="{ADADB181-2C05-2783-A47F-AD9F0BF276EE}"/>
          </ac:spMkLst>
        </pc:spChg>
        <pc:spChg chg="add del">
          <ac:chgData name="DeMasi, Nicholas" userId="S::njdemasi@wpi.edu::fa02b390-5380-42ea-a4dc-d60e7d71064a" providerId="AD" clId="Web-{76D744EE-7F84-403C-B4C1-3BE7581CCAB3}" dt="2024-02-21T04:40:35.351" v="1128"/>
          <ac:spMkLst>
            <pc:docMk/>
            <pc:sldMk cId="4076943487" sldId="264"/>
            <ac:spMk id="12" creationId="{88CA9E9D-6A76-A56D-C4DE-0910EA872523}"/>
          </ac:spMkLst>
        </pc:spChg>
        <pc:spChg chg="add del">
          <ac:chgData name="DeMasi, Nicholas" userId="S::njdemasi@wpi.edu::fa02b390-5380-42ea-a4dc-d60e7d71064a" providerId="AD" clId="Web-{76D744EE-7F84-403C-B4C1-3BE7581CCAB3}" dt="2024-02-21T04:40:35.351" v="1128"/>
          <ac:spMkLst>
            <pc:docMk/>
            <pc:sldMk cId="4076943487" sldId="264"/>
            <ac:spMk id="14" creationId="{DFB7E5ED-F72A-DBA0-549D-BABA6DACABFA}"/>
          </ac:spMkLst>
        </pc:spChg>
        <pc:spChg chg="add del">
          <ac:chgData name="DeMasi, Nicholas" userId="S::njdemasi@wpi.edu::fa02b390-5380-42ea-a4dc-d60e7d71064a" providerId="AD" clId="Web-{76D744EE-7F84-403C-B4C1-3BE7581CCAB3}" dt="2024-02-21T04:44:06.795" v="1166"/>
          <ac:spMkLst>
            <pc:docMk/>
            <pc:sldMk cId="4076943487" sldId="264"/>
            <ac:spMk id="19" creationId="{AF904DB4-22D2-4F22-B1B8-ADDDBB7FF6F5}"/>
          </ac:spMkLst>
        </pc:spChg>
        <pc:spChg chg="add del">
          <ac:chgData name="DeMasi, Nicholas" userId="S::njdemasi@wpi.edu::fa02b390-5380-42ea-a4dc-d60e7d71064a" providerId="AD" clId="Web-{76D744EE-7F84-403C-B4C1-3BE7581CCAB3}" dt="2024-02-21T04:44:06.795" v="1166"/>
          <ac:spMkLst>
            <pc:docMk/>
            <pc:sldMk cId="4076943487" sldId="264"/>
            <ac:spMk id="21" creationId="{F60C5463-4C1F-6EA2-5253-B3A2FE16A3C3}"/>
          </ac:spMkLst>
        </pc:spChg>
        <pc:spChg chg="add del">
          <ac:chgData name="DeMasi, Nicholas" userId="S::njdemasi@wpi.edu::fa02b390-5380-42ea-a4dc-d60e7d71064a" providerId="AD" clId="Web-{76D744EE-7F84-403C-B4C1-3BE7581CCAB3}" dt="2024-02-21T04:43:02.372" v="1164"/>
          <ac:spMkLst>
            <pc:docMk/>
            <pc:sldMk cId="4076943487" sldId="264"/>
            <ac:spMk id="23" creationId="{AF904DB4-22D2-4F22-B1B8-ADDDBB7FF6F5}"/>
          </ac:spMkLst>
        </pc:spChg>
        <pc:spChg chg="add del">
          <ac:chgData name="DeMasi, Nicholas" userId="S::njdemasi@wpi.edu::fa02b390-5380-42ea-a4dc-d60e7d71064a" providerId="AD" clId="Web-{76D744EE-7F84-403C-B4C1-3BE7581CCAB3}" dt="2024-02-21T04:43:02.372" v="1164"/>
          <ac:spMkLst>
            <pc:docMk/>
            <pc:sldMk cId="4076943487" sldId="264"/>
            <ac:spMk id="24" creationId="{F60C5463-4C1F-6EA2-5253-B3A2FE16A3C3}"/>
          </ac:spMkLst>
        </pc:spChg>
        <pc:spChg chg="add">
          <ac:chgData name="DeMasi, Nicholas" userId="S::njdemasi@wpi.edu::fa02b390-5380-42ea-a4dc-d60e7d71064a" providerId="AD" clId="Web-{76D744EE-7F84-403C-B4C1-3BE7581CCAB3}" dt="2024-02-21T04:44:06.795" v="1166"/>
          <ac:spMkLst>
            <pc:docMk/>
            <pc:sldMk cId="4076943487" sldId="264"/>
            <ac:spMk id="25" creationId="{39921ADB-B43D-32C5-18EE-18AF3C436D98}"/>
          </ac:spMkLst>
        </pc:spChg>
        <pc:spChg chg="add del">
          <ac:chgData name="DeMasi, Nicholas" userId="S::njdemasi@wpi.edu::fa02b390-5380-42ea-a4dc-d60e7d71064a" providerId="AD" clId="Web-{76D744EE-7F84-403C-B4C1-3BE7581CCAB3}" dt="2024-02-21T04:39:57.444" v="1121"/>
          <ac:spMkLst>
            <pc:docMk/>
            <pc:sldMk cId="4076943487" sldId="264"/>
            <ac:spMk id="26" creationId="{39921ADB-B43D-32C5-18EE-18AF3C436D98}"/>
          </ac:spMkLst>
        </pc:spChg>
        <pc:spChg chg="add">
          <ac:chgData name="DeMasi, Nicholas" userId="S::njdemasi@wpi.edu::fa02b390-5380-42ea-a4dc-d60e7d71064a" providerId="AD" clId="Web-{76D744EE-7F84-403C-B4C1-3BE7581CCAB3}" dt="2024-02-21T04:44:06.795" v="1166"/>
          <ac:spMkLst>
            <pc:docMk/>
            <pc:sldMk cId="4076943487" sldId="264"/>
            <ac:spMk id="27" creationId="{CE56D5D3-3105-1C66-5BAB-FA7B033D57CF}"/>
          </ac:spMkLst>
        </pc:spChg>
        <pc:spChg chg="add del">
          <ac:chgData name="DeMasi, Nicholas" userId="S::njdemasi@wpi.edu::fa02b390-5380-42ea-a4dc-d60e7d71064a" providerId="AD" clId="Web-{76D744EE-7F84-403C-B4C1-3BE7581CCAB3}" dt="2024-02-21T04:39:57.444" v="1121"/>
          <ac:spMkLst>
            <pc:docMk/>
            <pc:sldMk cId="4076943487" sldId="264"/>
            <ac:spMk id="28" creationId="{CE56D5D3-3105-1C66-5BAB-FA7B033D57CF}"/>
          </ac:spMkLst>
        </pc:spChg>
        <pc:spChg chg="add del">
          <ac:chgData name="DeMasi, Nicholas" userId="S::njdemasi@wpi.edu::fa02b390-5380-42ea-a4dc-d60e7d71064a" providerId="AD" clId="Web-{76D744EE-7F84-403C-B4C1-3BE7581CCAB3}" dt="2024-02-21T04:40:01.678" v="1123"/>
          <ac:spMkLst>
            <pc:docMk/>
            <pc:sldMk cId="4076943487" sldId="264"/>
            <ac:spMk id="30" creationId="{E487D33E-624A-7CCB-8F77-3932EBA8A249}"/>
          </ac:spMkLst>
        </pc:spChg>
        <pc:spChg chg="add del">
          <ac:chgData name="DeMasi, Nicholas" userId="S::njdemasi@wpi.edu::fa02b390-5380-42ea-a4dc-d60e7d71064a" providerId="AD" clId="Web-{76D744EE-7F84-403C-B4C1-3BE7581CCAB3}" dt="2024-02-21T04:40:01.678" v="1123"/>
          <ac:spMkLst>
            <pc:docMk/>
            <pc:sldMk cId="4076943487" sldId="264"/>
            <ac:spMk id="31" creationId="{27022E73-08BF-2111-F44F-084C6A38ED25}"/>
          </ac:spMkLst>
        </pc:spChg>
        <pc:graphicFrameChg chg="add mod modGraphic">
          <ac:chgData name="DeMasi, Nicholas" userId="S::njdemasi@wpi.edu::fa02b390-5380-42ea-a4dc-d60e7d71064a" providerId="AD" clId="Web-{76D744EE-7F84-403C-B4C1-3BE7581CCAB3}" dt="2024-02-21T04:44:29.046" v="1168"/>
          <ac:graphicFrameMkLst>
            <pc:docMk/>
            <pc:sldMk cId="4076943487" sldId="264"/>
            <ac:graphicFrameMk id="8" creationId="{C4C46A74-A544-1B59-D09D-F541FBE58545}"/>
          </ac:graphicFrameMkLst>
        </pc:graphicFrameChg>
      </pc:sldChg>
      <pc:sldChg chg="addSp delSp modSp new mod setBg">
        <pc:chgData name="DeMasi, Nicholas" userId="S::njdemasi@wpi.edu::fa02b390-5380-42ea-a4dc-d60e7d71064a" providerId="AD" clId="Web-{76D744EE-7F84-403C-B4C1-3BE7581CCAB3}" dt="2024-02-21T04:38:45.239" v="1115"/>
        <pc:sldMkLst>
          <pc:docMk/>
          <pc:sldMk cId="2581036162" sldId="265"/>
        </pc:sldMkLst>
        <pc:spChg chg="mod">
          <ac:chgData name="DeMasi, Nicholas" userId="S::njdemasi@wpi.edu::fa02b390-5380-42ea-a4dc-d60e7d71064a" providerId="AD" clId="Web-{76D744EE-7F84-403C-B4C1-3BE7581CCAB3}" dt="2024-02-21T04:38:33.988" v="1114"/>
          <ac:spMkLst>
            <pc:docMk/>
            <pc:sldMk cId="2581036162" sldId="265"/>
            <ac:spMk id="2" creationId="{A1584B85-754A-DEF5-83B5-7ACFA07CB446}"/>
          </ac:spMkLst>
        </pc:spChg>
        <pc:spChg chg="del mod">
          <ac:chgData name="DeMasi, Nicholas" userId="S::njdemasi@wpi.edu::fa02b390-5380-42ea-a4dc-d60e7d71064a" providerId="AD" clId="Web-{76D744EE-7F84-403C-B4C1-3BE7581CCAB3}" dt="2024-02-21T04:31:06.553" v="1108"/>
          <ac:spMkLst>
            <pc:docMk/>
            <pc:sldMk cId="2581036162" sldId="265"/>
            <ac:spMk id="3" creationId="{AD49FC10-3853-F8CD-04CC-7E351FFF1A3E}"/>
          </ac:spMkLst>
        </pc:spChg>
        <pc:spChg chg="mod">
          <ac:chgData name="DeMasi, Nicholas" userId="S::njdemasi@wpi.edu::fa02b390-5380-42ea-a4dc-d60e7d71064a" providerId="AD" clId="Web-{76D744EE-7F84-403C-B4C1-3BE7581CCAB3}" dt="2024-02-21T04:31:06.553" v="1108"/>
          <ac:spMkLst>
            <pc:docMk/>
            <pc:sldMk cId="2581036162" sldId="265"/>
            <ac:spMk id="4" creationId="{A52F2749-F76F-D5DE-B28B-CB28A258FE09}"/>
          </ac:spMkLst>
        </pc:spChg>
        <pc:spChg chg="mod">
          <ac:chgData name="DeMasi, Nicholas" userId="S::njdemasi@wpi.edu::fa02b390-5380-42ea-a4dc-d60e7d71064a" providerId="AD" clId="Web-{76D744EE-7F84-403C-B4C1-3BE7581CCAB3}" dt="2024-02-21T04:31:06.553" v="1108"/>
          <ac:spMkLst>
            <pc:docMk/>
            <pc:sldMk cId="2581036162" sldId="265"/>
            <ac:spMk id="5" creationId="{9E845196-BB48-4C7C-71D2-0577E2994DD4}"/>
          </ac:spMkLst>
        </pc:spChg>
        <pc:spChg chg="mod">
          <ac:chgData name="DeMasi, Nicholas" userId="S::njdemasi@wpi.edu::fa02b390-5380-42ea-a4dc-d60e7d71064a" providerId="AD" clId="Web-{76D744EE-7F84-403C-B4C1-3BE7581CCAB3}" dt="2024-02-21T04:31:06.553" v="1108"/>
          <ac:spMkLst>
            <pc:docMk/>
            <pc:sldMk cId="2581036162" sldId="265"/>
            <ac:spMk id="6" creationId="{709DDE40-C7C2-52E4-DBF8-D501D354EE8A}"/>
          </ac:spMkLst>
        </pc:spChg>
        <pc:spChg chg="add del">
          <ac:chgData name="DeMasi, Nicholas" userId="S::njdemasi@wpi.edu::fa02b390-5380-42ea-a4dc-d60e7d71064a" providerId="AD" clId="Web-{76D744EE-7F84-403C-B4C1-3BE7581CCAB3}" dt="2024-02-21T04:31:48.210" v="1111"/>
          <ac:spMkLst>
            <pc:docMk/>
            <pc:sldMk cId="2581036162" sldId="265"/>
            <ac:spMk id="12" creationId="{39921ADB-B43D-32C5-18EE-18AF3C436D98}"/>
          </ac:spMkLst>
        </pc:spChg>
        <pc:spChg chg="add del">
          <ac:chgData name="DeMasi, Nicholas" userId="S::njdemasi@wpi.edu::fa02b390-5380-42ea-a4dc-d60e7d71064a" providerId="AD" clId="Web-{76D744EE-7F84-403C-B4C1-3BE7581CCAB3}" dt="2024-02-21T04:31:48.210" v="1111"/>
          <ac:spMkLst>
            <pc:docMk/>
            <pc:sldMk cId="2581036162" sldId="265"/>
            <ac:spMk id="14" creationId="{CE56D5D3-3105-1C66-5BAB-FA7B033D57CF}"/>
          </ac:spMkLst>
        </pc:spChg>
        <pc:spChg chg="add del">
          <ac:chgData name="DeMasi, Nicholas" userId="S::njdemasi@wpi.edu::fa02b390-5380-42ea-a4dc-d60e7d71064a" providerId="AD" clId="Web-{76D744EE-7F84-403C-B4C1-3BE7581CCAB3}" dt="2024-02-21T04:38:33.988" v="1114"/>
          <ac:spMkLst>
            <pc:docMk/>
            <pc:sldMk cId="2581036162" sldId="265"/>
            <ac:spMk id="19" creationId="{AF904DB4-22D2-4F22-B1B8-ADDDBB7FF6F5}"/>
          </ac:spMkLst>
        </pc:spChg>
        <pc:spChg chg="add del">
          <ac:chgData name="DeMasi, Nicholas" userId="S::njdemasi@wpi.edu::fa02b390-5380-42ea-a4dc-d60e7d71064a" providerId="AD" clId="Web-{76D744EE-7F84-403C-B4C1-3BE7581CCAB3}" dt="2024-02-21T04:38:33.988" v="1114"/>
          <ac:spMkLst>
            <pc:docMk/>
            <pc:sldMk cId="2581036162" sldId="265"/>
            <ac:spMk id="21" creationId="{F60C5463-4C1F-6EA2-5253-B3A2FE16A3C3}"/>
          </ac:spMkLst>
        </pc:spChg>
        <pc:spChg chg="add">
          <ac:chgData name="DeMasi, Nicholas" userId="S::njdemasi@wpi.edu::fa02b390-5380-42ea-a4dc-d60e7d71064a" providerId="AD" clId="Web-{76D744EE-7F84-403C-B4C1-3BE7581CCAB3}" dt="2024-02-21T04:38:33.988" v="1114"/>
          <ac:spMkLst>
            <pc:docMk/>
            <pc:sldMk cId="2581036162" sldId="265"/>
            <ac:spMk id="26" creationId="{88CA9E9D-6A76-A56D-C4DE-0910EA872523}"/>
          </ac:spMkLst>
        </pc:spChg>
        <pc:spChg chg="add">
          <ac:chgData name="DeMasi, Nicholas" userId="S::njdemasi@wpi.edu::fa02b390-5380-42ea-a4dc-d60e7d71064a" providerId="AD" clId="Web-{76D744EE-7F84-403C-B4C1-3BE7581CCAB3}" dt="2024-02-21T04:38:33.988" v="1114"/>
          <ac:spMkLst>
            <pc:docMk/>
            <pc:sldMk cId="2581036162" sldId="265"/>
            <ac:spMk id="28" creationId="{DFB7E5ED-F72A-DBA0-549D-BABA6DACABFA}"/>
          </ac:spMkLst>
        </pc:spChg>
        <pc:graphicFrameChg chg="add mod modGraphic">
          <ac:chgData name="DeMasi, Nicholas" userId="S::njdemasi@wpi.edu::fa02b390-5380-42ea-a4dc-d60e7d71064a" providerId="AD" clId="Web-{76D744EE-7F84-403C-B4C1-3BE7581CCAB3}" dt="2024-02-21T04:38:33.988" v="1114"/>
          <ac:graphicFrameMkLst>
            <pc:docMk/>
            <pc:sldMk cId="2581036162" sldId="265"/>
            <ac:graphicFrameMk id="8" creationId="{1F2FC739-0522-D0E4-C6CC-8BBEBD52AD24}"/>
          </ac:graphicFrameMkLst>
        </pc:graphicFrameChg>
      </pc:sldChg>
      <pc:sldChg chg="addSp delSp modSp new mod setBg">
        <pc:chgData name="DeMasi, Nicholas" userId="S::njdemasi@wpi.edu::fa02b390-5380-42ea-a4dc-d60e7d71064a" providerId="AD" clId="Web-{76D744EE-7F84-403C-B4C1-3BE7581CCAB3}" dt="2024-02-21T19:51:06.783" v="1476" actId="1076"/>
        <pc:sldMkLst>
          <pc:docMk/>
          <pc:sldMk cId="1511547625" sldId="266"/>
        </pc:sldMkLst>
        <pc:spChg chg="mod">
          <ac:chgData name="DeMasi, Nicholas" userId="S::njdemasi@wpi.edu::fa02b390-5380-42ea-a4dc-d60e7d71064a" providerId="AD" clId="Web-{76D744EE-7F84-403C-B4C1-3BE7581CCAB3}" dt="2024-02-21T19:51:06.783" v="1476" actId="1076"/>
          <ac:spMkLst>
            <pc:docMk/>
            <pc:sldMk cId="1511547625" sldId="266"/>
            <ac:spMk id="2" creationId="{21AFA9D3-B7B6-02AF-2368-FF1779B8A423}"/>
          </ac:spMkLst>
        </pc:spChg>
        <pc:spChg chg="add del">
          <ac:chgData name="DeMasi, Nicholas" userId="S::njdemasi@wpi.edu::fa02b390-5380-42ea-a4dc-d60e7d71064a" providerId="AD" clId="Web-{76D744EE-7F84-403C-B4C1-3BE7581CCAB3}" dt="2024-02-21T04:53:48.813" v="1187"/>
          <ac:spMkLst>
            <pc:docMk/>
            <pc:sldMk cId="1511547625" sldId="266"/>
            <ac:spMk id="3" creationId="{4CE56DD4-35FE-91FF-B73E-3603BE68EEE4}"/>
          </ac:spMkLst>
        </pc:spChg>
        <pc:spChg chg="mod">
          <ac:chgData name="DeMasi, Nicholas" userId="S::njdemasi@wpi.edu::fa02b390-5380-42ea-a4dc-d60e7d71064a" providerId="AD" clId="Web-{76D744EE-7F84-403C-B4C1-3BE7581CCAB3}" dt="2024-02-21T04:53:46.016" v="1186"/>
          <ac:spMkLst>
            <pc:docMk/>
            <pc:sldMk cId="1511547625" sldId="266"/>
            <ac:spMk id="4" creationId="{84305E66-4543-DB29-CA11-8B24325A8F52}"/>
          </ac:spMkLst>
        </pc:spChg>
        <pc:spChg chg="mod">
          <ac:chgData name="DeMasi, Nicholas" userId="S::njdemasi@wpi.edu::fa02b390-5380-42ea-a4dc-d60e7d71064a" providerId="AD" clId="Web-{76D744EE-7F84-403C-B4C1-3BE7581CCAB3}" dt="2024-02-21T04:53:46.016" v="1186"/>
          <ac:spMkLst>
            <pc:docMk/>
            <pc:sldMk cId="1511547625" sldId="266"/>
            <ac:spMk id="5" creationId="{5FBDF265-936C-47EA-8A2D-2C49E78879B5}"/>
          </ac:spMkLst>
        </pc:spChg>
        <pc:spChg chg="mod">
          <ac:chgData name="DeMasi, Nicholas" userId="S::njdemasi@wpi.edu::fa02b390-5380-42ea-a4dc-d60e7d71064a" providerId="AD" clId="Web-{76D744EE-7F84-403C-B4C1-3BE7581CCAB3}" dt="2024-02-21T04:53:46.016" v="1186"/>
          <ac:spMkLst>
            <pc:docMk/>
            <pc:sldMk cId="1511547625" sldId="266"/>
            <ac:spMk id="6" creationId="{689A24DF-AED9-B3FC-B0CE-66AE6E5A2A0E}"/>
          </ac:spMkLst>
        </pc:spChg>
        <pc:spChg chg="add del">
          <ac:chgData name="DeMasi, Nicholas" userId="S::njdemasi@wpi.edu::fa02b390-5380-42ea-a4dc-d60e7d71064a" providerId="AD" clId="Web-{76D744EE-7F84-403C-B4C1-3BE7581CCAB3}" dt="2024-02-21T04:53:46.016" v="1186"/>
          <ac:spMkLst>
            <pc:docMk/>
            <pc:sldMk cId="1511547625" sldId="266"/>
            <ac:spMk id="12" creationId="{F08B39A7-5BF4-341C-12CB-5518793A2ABC}"/>
          </ac:spMkLst>
        </pc:spChg>
        <pc:picChg chg="add del">
          <ac:chgData name="DeMasi, Nicholas" userId="S::njdemasi@wpi.edu::fa02b390-5380-42ea-a4dc-d60e7d71064a" providerId="AD" clId="Web-{76D744EE-7F84-403C-B4C1-3BE7581CCAB3}" dt="2024-02-21T04:53:46.016" v="1186"/>
          <ac:picMkLst>
            <pc:docMk/>
            <pc:sldMk cId="1511547625" sldId="266"/>
            <ac:picMk id="8" creationId="{CBE2A095-4E1F-B284-D267-CE1325BE4B8A}"/>
          </ac:picMkLst>
        </pc:picChg>
      </pc:sldChg>
      <pc:sldChg chg="addSp delSp modSp new mod ord setBg">
        <pc:chgData name="DeMasi, Nicholas" userId="S::njdemasi@wpi.edu::fa02b390-5380-42ea-a4dc-d60e7d71064a" providerId="AD" clId="Web-{76D744EE-7F84-403C-B4C1-3BE7581CCAB3}" dt="2024-02-22T16:02:57.546" v="1900"/>
        <pc:sldMkLst>
          <pc:docMk/>
          <pc:sldMk cId="2559631305" sldId="267"/>
        </pc:sldMkLst>
        <pc:spChg chg="mod">
          <ac:chgData name="DeMasi, Nicholas" userId="S::njdemasi@wpi.edu::fa02b390-5380-42ea-a4dc-d60e7d71064a" providerId="AD" clId="Web-{76D744EE-7F84-403C-B4C1-3BE7581CCAB3}" dt="2024-02-21T20:44:34.904" v="1550" actId="14100"/>
          <ac:spMkLst>
            <pc:docMk/>
            <pc:sldMk cId="2559631305" sldId="267"/>
            <ac:spMk id="2" creationId="{6ED0F32A-70CE-D197-8B6D-48ED4F92F083}"/>
          </ac:spMkLst>
        </pc:spChg>
        <pc:spChg chg="del">
          <ac:chgData name="DeMasi, Nicholas" userId="S::njdemasi@wpi.edu::fa02b390-5380-42ea-a4dc-d60e7d71064a" providerId="AD" clId="Web-{76D744EE-7F84-403C-B4C1-3BE7581CCAB3}" dt="2024-02-21T05:02:24.892" v="1450"/>
          <ac:spMkLst>
            <pc:docMk/>
            <pc:sldMk cId="2559631305" sldId="267"/>
            <ac:spMk id="3" creationId="{7BD48FDA-7718-A93A-A8EE-6F63020A5687}"/>
          </ac:spMkLst>
        </pc:spChg>
        <pc:spChg chg="mod">
          <ac:chgData name="DeMasi, Nicholas" userId="S::njdemasi@wpi.edu::fa02b390-5380-42ea-a4dc-d60e7d71064a" providerId="AD" clId="Web-{76D744EE-7F84-403C-B4C1-3BE7581CCAB3}" dt="2024-02-21T05:02:30.361" v="1452"/>
          <ac:spMkLst>
            <pc:docMk/>
            <pc:sldMk cId="2559631305" sldId="267"/>
            <ac:spMk id="4" creationId="{A45E4DC6-ECBC-199E-EE05-65844E67FB75}"/>
          </ac:spMkLst>
        </pc:spChg>
        <pc:spChg chg="mod">
          <ac:chgData name="DeMasi, Nicholas" userId="S::njdemasi@wpi.edu::fa02b390-5380-42ea-a4dc-d60e7d71064a" providerId="AD" clId="Web-{76D744EE-7F84-403C-B4C1-3BE7581CCAB3}" dt="2024-02-21T05:02:30.361" v="1452"/>
          <ac:spMkLst>
            <pc:docMk/>
            <pc:sldMk cId="2559631305" sldId="267"/>
            <ac:spMk id="5" creationId="{FDCD3E63-610B-BB6F-7D0A-2794F4403DA0}"/>
          </ac:spMkLst>
        </pc:spChg>
        <pc:spChg chg="mod">
          <ac:chgData name="DeMasi, Nicholas" userId="S::njdemasi@wpi.edu::fa02b390-5380-42ea-a4dc-d60e7d71064a" providerId="AD" clId="Web-{76D744EE-7F84-403C-B4C1-3BE7581CCAB3}" dt="2024-02-21T05:02:30.361" v="1452"/>
          <ac:spMkLst>
            <pc:docMk/>
            <pc:sldMk cId="2559631305" sldId="267"/>
            <ac:spMk id="6" creationId="{CD094446-8FEC-49E7-09A1-EA4D9A7072B0}"/>
          </ac:spMkLst>
        </pc:spChg>
        <pc:spChg chg="add del">
          <ac:chgData name="DeMasi, Nicholas" userId="S::njdemasi@wpi.edu::fa02b390-5380-42ea-a4dc-d60e7d71064a" providerId="AD" clId="Web-{76D744EE-7F84-403C-B4C1-3BE7581CCAB3}" dt="2024-02-21T20:38:58.395" v="1542"/>
          <ac:spMkLst>
            <pc:docMk/>
            <pc:sldMk cId="2559631305" sldId="267"/>
            <ac:spMk id="12" creationId="{F08B39A7-5BF4-341C-12CB-5518793A2ABC}"/>
          </ac:spMkLst>
        </pc:spChg>
        <pc:spChg chg="add del">
          <ac:chgData name="DeMasi, Nicholas" userId="S::njdemasi@wpi.edu::fa02b390-5380-42ea-a4dc-d60e7d71064a" providerId="AD" clId="Web-{76D744EE-7F84-403C-B4C1-3BE7581CCAB3}" dt="2024-02-21T20:38:58.395" v="1542"/>
          <ac:spMkLst>
            <pc:docMk/>
            <pc:sldMk cId="2559631305" sldId="267"/>
            <ac:spMk id="14" creationId="{401939BB-8614-4E54-74E0-27E468B83F05}"/>
          </ac:spMkLst>
        </pc:spChg>
        <pc:spChg chg="add">
          <ac:chgData name="DeMasi, Nicholas" userId="S::njdemasi@wpi.edu::fa02b390-5380-42ea-a4dc-d60e7d71064a" providerId="AD" clId="Web-{76D744EE-7F84-403C-B4C1-3BE7581CCAB3}" dt="2024-02-21T20:38:58.395" v="1542"/>
          <ac:spMkLst>
            <pc:docMk/>
            <pc:sldMk cId="2559631305" sldId="267"/>
            <ac:spMk id="19" creationId="{F08B39A7-5BF4-341C-12CB-5518793A2ABC}"/>
          </ac:spMkLst>
        </pc:spChg>
        <pc:spChg chg="add">
          <ac:chgData name="DeMasi, Nicholas" userId="S::njdemasi@wpi.edu::fa02b390-5380-42ea-a4dc-d60e7d71064a" providerId="AD" clId="Web-{76D744EE-7F84-403C-B4C1-3BE7581CCAB3}" dt="2024-02-21T20:38:58.395" v="1542"/>
          <ac:spMkLst>
            <pc:docMk/>
            <pc:sldMk cId="2559631305" sldId="267"/>
            <ac:spMk id="21" creationId="{401939BB-8614-4E54-74E0-27E468B83F05}"/>
          </ac:spMkLst>
        </pc:spChg>
        <pc:picChg chg="add mod ord modCrop">
          <ac:chgData name="DeMasi, Nicholas" userId="S::njdemasi@wpi.edu::fa02b390-5380-42ea-a4dc-d60e7d71064a" providerId="AD" clId="Web-{76D744EE-7F84-403C-B4C1-3BE7581CCAB3}" dt="2024-02-21T20:39:21.505" v="1545" actId="14100"/>
          <ac:picMkLst>
            <pc:docMk/>
            <pc:sldMk cId="2559631305" sldId="267"/>
            <ac:picMk id="3" creationId="{9A9A9503-D385-3300-7AF2-6CA993B5BFB1}"/>
          </ac:picMkLst>
        </pc:picChg>
        <pc:picChg chg="add del mod ord modCrop">
          <ac:chgData name="DeMasi, Nicholas" userId="S::njdemasi@wpi.edu::fa02b390-5380-42ea-a4dc-d60e7d71064a" providerId="AD" clId="Web-{76D744EE-7F84-403C-B4C1-3BE7581CCAB3}" dt="2024-02-21T20:38:55.458" v="1541"/>
          <ac:picMkLst>
            <pc:docMk/>
            <pc:sldMk cId="2559631305" sldId="267"/>
            <ac:picMk id="7" creationId="{1036EEDC-6BBA-F710-FB05-33EE8C433609}"/>
          </ac:picMkLst>
        </pc:picChg>
      </pc:sldChg>
      <pc:sldChg chg="addSp delSp modSp new mod setBg">
        <pc:chgData name="DeMasi, Nicholas" userId="S::njdemasi@wpi.edu::fa02b390-5380-42ea-a4dc-d60e7d71064a" providerId="AD" clId="Web-{76D744EE-7F84-403C-B4C1-3BE7581CCAB3}" dt="2024-02-21T20:39:44.584" v="1547" actId="14100"/>
        <pc:sldMkLst>
          <pc:docMk/>
          <pc:sldMk cId="4003319561" sldId="268"/>
        </pc:sldMkLst>
        <pc:spChg chg="mod">
          <ac:chgData name="DeMasi, Nicholas" userId="S::njdemasi@wpi.edu::fa02b390-5380-42ea-a4dc-d60e7d71064a" providerId="AD" clId="Web-{76D744EE-7F84-403C-B4C1-3BE7581CCAB3}" dt="2024-02-21T20:37:02.283" v="1531"/>
          <ac:spMkLst>
            <pc:docMk/>
            <pc:sldMk cId="4003319561" sldId="268"/>
            <ac:spMk id="2" creationId="{0F91AC1D-E419-2936-491A-75624663F1FC}"/>
          </ac:spMkLst>
        </pc:spChg>
        <pc:spChg chg="del">
          <ac:chgData name="DeMasi, Nicholas" userId="S::njdemasi@wpi.edu::fa02b390-5380-42ea-a4dc-d60e7d71064a" providerId="AD" clId="Web-{76D744EE-7F84-403C-B4C1-3BE7581CCAB3}" dt="2024-02-21T20:36:55.408" v="1529"/>
          <ac:spMkLst>
            <pc:docMk/>
            <pc:sldMk cId="4003319561" sldId="268"/>
            <ac:spMk id="3" creationId="{37AC2A40-9481-30D3-A496-0A537AC52326}"/>
          </ac:spMkLst>
        </pc:spChg>
        <pc:spChg chg="mod">
          <ac:chgData name="DeMasi, Nicholas" userId="S::njdemasi@wpi.edu::fa02b390-5380-42ea-a4dc-d60e7d71064a" providerId="AD" clId="Web-{76D744EE-7F84-403C-B4C1-3BE7581CCAB3}" dt="2024-02-21T20:37:02.283" v="1531"/>
          <ac:spMkLst>
            <pc:docMk/>
            <pc:sldMk cId="4003319561" sldId="268"/>
            <ac:spMk id="4" creationId="{A2CFDC0C-21D4-24AC-17D8-402A6A88FBDA}"/>
          </ac:spMkLst>
        </pc:spChg>
        <pc:spChg chg="mod">
          <ac:chgData name="DeMasi, Nicholas" userId="S::njdemasi@wpi.edu::fa02b390-5380-42ea-a4dc-d60e7d71064a" providerId="AD" clId="Web-{76D744EE-7F84-403C-B4C1-3BE7581CCAB3}" dt="2024-02-21T20:37:02.283" v="1531"/>
          <ac:spMkLst>
            <pc:docMk/>
            <pc:sldMk cId="4003319561" sldId="268"/>
            <ac:spMk id="5" creationId="{DD72927E-67AD-B413-3015-C5A9B295C723}"/>
          </ac:spMkLst>
        </pc:spChg>
        <pc:spChg chg="mod">
          <ac:chgData name="DeMasi, Nicholas" userId="S::njdemasi@wpi.edu::fa02b390-5380-42ea-a4dc-d60e7d71064a" providerId="AD" clId="Web-{76D744EE-7F84-403C-B4C1-3BE7581CCAB3}" dt="2024-02-21T20:37:02.283" v="1531"/>
          <ac:spMkLst>
            <pc:docMk/>
            <pc:sldMk cId="4003319561" sldId="268"/>
            <ac:spMk id="6" creationId="{F6CCF9ED-E877-AC7D-D9F7-D139752B0FB6}"/>
          </ac:spMkLst>
        </pc:spChg>
        <pc:spChg chg="add">
          <ac:chgData name="DeMasi, Nicholas" userId="S::njdemasi@wpi.edu::fa02b390-5380-42ea-a4dc-d60e7d71064a" providerId="AD" clId="Web-{76D744EE-7F84-403C-B4C1-3BE7581CCAB3}" dt="2024-02-21T20:37:02.283" v="1531"/>
          <ac:spMkLst>
            <pc:docMk/>
            <pc:sldMk cId="4003319561" sldId="268"/>
            <ac:spMk id="12" creationId="{F08B39A7-5BF4-341C-12CB-5518793A2ABC}"/>
          </ac:spMkLst>
        </pc:spChg>
        <pc:spChg chg="add">
          <ac:chgData name="DeMasi, Nicholas" userId="S::njdemasi@wpi.edu::fa02b390-5380-42ea-a4dc-d60e7d71064a" providerId="AD" clId="Web-{76D744EE-7F84-403C-B4C1-3BE7581CCAB3}" dt="2024-02-21T20:37:02.283" v="1531"/>
          <ac:spMkLst>
            <pc:docMk/>
            <pc:sldMk cId="4003319561" sldId="268"/>
            <ac:spMk id="14" creationId="{401939BB-8614-4E54-74E0-27E468B83F05}"/>
          </ac:spMkLst>
        </pc:spChg>
        <pc:picChg chg="add mod ord modCrop">
          <ac:chgData name="DeMasi, Nicholas" userId="S::njdemasi@wpi.edu::fa02b390-5380-42ea-a4dc-d60e7d71064a" providerId="AD" clId="Web-{76D744EE-7F84-403C-B4C1-3BE7581CCAB3}" dt="2024-02-21T20:39:44.584" v="1547" actId="14100"/>
          <ac:picMkLst>
            <pc:docMk/>
            <pc:sldMk cId="4003319561" sldId="268"/>
            <ac:picMk id="7" creationId="{4A64CC7B-6B2C-7C72-1EB1-F39CF4E0B822}"/>
          </ac:picMkLst>
        </pc:picChg>
      </pc:sldChg>
      <pc:sldChg chg="addSp delSp modSp new mod setBg">
        <pc:chgData name="DeMasi, Nicholas" userId="S::njdemasi@wpi.edu::fa02b390-5380-42ea-a4dc-d60e7d71064a" providerId="AD" clId="Web-{76D744EE-7F84-403C-B4C1-3BE7581CCAB3}" dt="2024-02-21T20:55:09.780" v="1712"/>
        <pc:sldMkLst>
          <pc:docMk/>
          <pc:sldMk cId="3173444772" sldId="269"/>
        </pc:sldMkLst>
        <pc:spChg chg="mod">
          <ac:chgData name="DeMasi, Nicholas" userId="S::njdemasi@wpi.edu::fa02b390-5380-42ea-a4dc-d60e7d71064a" providerId="AD" clId="Web-{76D744EE-7F84-403C-B4C1-3BE7581CCAB3}" dt="2024-02-21T20:54:57.795" v="1711"/>
          <ac:spMkLst>
            <pc:docMk/>
            <pc:sldMk cId="3173444772" sldId="269"/>
            <ac:spMk id="2" creationId="{AA0BFA45-DFB0-E773-6150-7B95B2C0D059}"/>
          </ac:spMkLst>
        </pc:spChg>
        <pc:spChg chg="mod ord">
          <ac:chgData name="DeMasi, Nicholas" userId="S::njdemasi@wpi.edu::fa02b390-5380-42ea-a4dc-d60e7d71064a" providerId="AD" clId="Web-{76D744EE-7F84-403C-B4C1-3BE7581CCAB3}" dt="2024-02-21T20:54:57.795" v="1711"/>
          <ac:spMkLst>
            <pc:docMk/>
            <pc:sldMk cId="3173444772" sldId="269"/>
            <ac:spMk id="3" creationId="{D11B8FEC-C929-535F-4ED2-9FAFD967F5C4}"/>
          </ac:spMkLst>
        </pc:spChg>
        <pc:spChg chg="mod">
          <ac:chgData name="DeMasi, Nicholas" userId="S::njdemasi@wpi.edu::fa02b390-5380-42ea-a4dc-d60e7d71064a" providerId="AD" clId="Web-{76D744EE-7F84-403C-B4C1-3BE7581CCAB3}" dt="2024-02-21T20:54:57.795" v="1711"/>
          <ac:spMkLst>
            <pc:docMk/>
            <pc:sldMk cId="3173444772" sldId="269"/>
            <ac:spMk id="4" creationId="{B46C53A1-338D-BFCD-4DD1-98849775D52A}"/>
          </ac:spMkLst>
        </pc:spChg>
        <pc:spChg chg="mod">
          <ac:chgData name="DeMasi, Nicholas" userId="S::njdemasi@wpi.edu::fa02b390-5380-42ea-a4dc-d60e7d71064a" providerId="AD" clId="Web-{76D744EE-7F84-403C-B4C1-3BE7581CCAB3}" dt="2024-02-21T20:54:57.795" v="1711"/>
          <ac:spMkLst>
            <pc:docMk/>
            <pc:sldMk cId="3173444772" sldId="269"/>
            <ac:spMk id="5" creationId="{E547A569-9AC1-6A56-DDFA-0C7EB92F2EB6}"/>
          </ac:spMkLst>
        </pc:spChg>
        <pc:spChg chg="mod">
          <ac:chgData name="DeMasi, Nicholas" userId="S::njdemasi@wpi.edu::fa02b390-5380-42ea-a4dc-d60e7d71064a" providerId="AD" clId="Web-{76D744EE-7F84-403C-B4C1-3BE7581CCAB3}" dt="2024-02-21T20:54:57.795" v="1711"/>
          <ac:spMkLst>
            <pc:docMk/>
            <pc:sldMk cId="3173444772" sldId="269"/>
            <ac:spMk id="6" creationId="{321B297D-1015-C40E-5085-C226661FC0A3}"/>
          </ac:spMkLst>
        </pc:spChg>
        <pc:spChg chg="add">
          <ac:chgData name="DeMasi, Nicholas" userId="S::njdemasi@wpi.edu::fa02b390-5380-42ea-a4dc-d60e7d71064a" providerId="AD" clId="Web-{76D744EE-7F84-403C-B4C1-3BE7581CCAB3}" dt="2024-02-21T20:54:57.795" v="1711"/>
          <ac:spMkLst>
            <pc:docMk/>
            <pc:sldMk cId="3173444772" sldId="269"/>
            <ac:spMk id="9" creationId="{30C58FCB-AB15-8F2D-ECB3-614828E4362E}"/>
          </ac:spMkLst>
        </pc:spChg>
        <pc:spChg chg="add del">
          <ac:chgData name="DeMasi, Nicholas" userId="S::njdemasi@wpi.edu::fa02b390-5380-42ea-a4dc-d60e7d71064a" providerId="AD" clId="Web-{76D744EE-7F84-403C-B4C1-3BE7581CCAB3}" dt="2024-02-21T20:52:24.822" v="1705"/>
          <ac:spMkLst>
            <pc:docMk/>
            <pc:sldMk cId="3173444772" sldId="269"/>
            <ac:spMk id="11" creationId="{251603FD-4803-613D-0E07-234D52E4A008}"/>
          </ac:spMkLst>
        </pc:spChg>
        <pc:spChg chg="add del">
          <ac:chgData name="DeMasi, Nicholas" userId="S::njdemasi@wpi.edu::fa02b390-5380-42ea-a4dc-d60e7d71064a" providerId="AD" clId="Web-{76D744EE-7F84-403C-B4C1-3BE7581CCAB3}" dt="2024-02-21T20:53:33.605" v="1709"/>
          <ac:spMkLst>
            <pc:docMk/>
            <pc:sldMk cId="3173444772" sldId="269"/>
            <ac:spMk id="12" creationId="{4D30F25F-7390-A3F6-08CD-ABD7C3A7A44D}"/>
          </ac:spMkLst>
        </pc:spChg>
        <pc:spChg chg="add del">
          <ac:chgData name="DeMasi, Nicholas" userId="S::njdemasi@wpi.edu::fa02b390-5380-42ea-a4dc-d60e7d71064a" providerId="AD" clId="Web-{76D744EE-7F84-403C-B4C1-3BE7581CCAB3}" dt="2024-02-21T20:52:24.822" v="1705"/>
          <ac:spMkLst>
            <pc:docMk/>
            <pc:sldMk cId="3173444772" sldId="269"/>
            <ac:spMk id="13" creationId="{3DE5D278-4212-4C1D-279B-AD2DF3242D35}"/>
          </ac:spMkLst>
        </pc:spChg>
        <pc:spChg chg="add del">
          <ac:chgData name="DeMasi, Nicholas" userId="S::njdemasi@wpi.edu::fa02b390-5380-42ea-a4dc-d60e7d71064a" providerId="AD" clId="Web-{76D744EE-7F84-403C-B4C1-3BE7581CCAB3}" dt="2024-02-21T20:53:33.605" v="1709"/>
          <ac:spMkLst>
            <pc:docMk/>
            <pc:sldMk cId="3173444772" sldId="269"/>
            <ac:spMk id="14" creationId="{47F8E9A3-29C0-2BE8-E41E-EDFE94D8737A}"/>
          </ac:spMkLst>
        </pc:spChg>
        <pc:picChg chg="add del">
          <ac:chgData name="DeMasi, Nicholas" userId="S::njdemasi@wpi.edu::fa02b390-5380-42ea-a4dc-d60e7d71064a" providerId="AD" clId="Web-{76D744EE-7F84-403C-B4C1-3BE7581CCAB3}" dt="2024-02-21T20:53:33.605" v="1709"/>
          <ac:picMkLst>
            <pc:docMk/>
            <pc:sldMk cId="3173444772" sldId="269"/>
            <ac:picMk id="8" creationId="{E07B88C6-08F2-982D-1678-BC73E69FA8FC}"/>
          </ac:picMkLst>
        </pc:picChg>
        <pc:picChg chg="add">
          <ac:chgData name="DeMasi, Nicholas" userId="S::njdemasi@wpi.edu::fa02b390-5380-42ea-a4dc-d60e7d71064a" providerId="AD" clId="Web-{76D744EE-7F84-403C-B4C1-3BE7581CCAB3}" dt="2024-02-21T20:54:57.795" v="1711"/>
          <ac:picMkLst>
            <pc:docMk/>
            <pc:sldMk cId="3173444772" sldId="269"/>
            <ac:picMk id="10" creationId="{4E74B0AD-FF1F-F7B8-8AAE-4FF65DD5FB22}"/>
          </ac:picMkLst>
        </pc:picChg>
      </pc:sldChg>
      <pc:sldChg chg="addSp delSp modSp new mod setBg">
        <pc:chgData name="DeMasi, Nicholas" userId="S::njdemasi@wpi.edu::fa02b390-5380-42ea-a4dc-d60e7d71064a" providerId="AD" clId="Web-{76D744EE-7F84-403C-B4C1-3BE7581CCAB3}" dt="2024-02-21T21:06:36" v="1892" actId="20577"/>
        <pc:sldMkLst>
          <pc:docMk/>
          <pc:sldMk cId="2179048742" sldId="270"/>
        </pc:sldMkLst>
        <pc:spChg chg="mod">
          <ac:chgData name="DeMasi, Nicholas" userId="S::njdemasi@wpi.edu::fa02b390-5380-42ea-a4dc-d60e7d71064a" providerId="AD" clId="Web-{76D744EE-7F84-403C-B4C1-3BE7581CCAB3}" dt="2024-02-21T21:06:36" v="1892" actId="20577"/>
          <ac:spMkLst>
            <pc:docMk/>
            <pc:sldMk cId="2179048742" sldId="270"/>
            <ac:spMk id="2" creationId="{2B1ED22D-4913-45A5-733C-CB977B65317F}"/>
          </ac:spMkLst>
        </pc:spChg>
        <pc:spChg chg="del">
          <ac:chgData name="DeMasi, Nicholas" userId="S::njdemasi@wpi.edu::fa02b390-5380-42ea-a4dc-d60e7d71064a" providerId="AD" clId="Web-{76D744EE-7F84-403C-B4C1-3BE7581CCAB3}" dt="2024-02-21T20:58:36.144" v="1819"/>
          <ac:spMkLst>
            <pc:docMk/>
            <pc:sldMk cId="2179048742" sldId="270"/>
            <ac:spMk id="3" creationId="{58BB6EAE-0F74-A4A5-DD45-311DB4940D9B}"/>
          </ac:spMkLst>
        </pc:spChg>
        <pc:spChg chg="mod">
          <ac:chgData name="DeMasi, Nicholas" userId="S::njdemasi@wpi.edu::fa02b390-5380-42ea-a4dc-d60e7d71064a" providerId="AD" clId="Web-{76D744EE-7F84-403C-B4C1-3BE7581CCAB3}" dt="2024-02-21T21:01:33.336" v="1821"/>
          <ac:spMkLst>
            <pc:docMk/>
            <pc:sldMk cId="2179048742" sldId="270"/>
            <ac:spMk id="4" creationId="{9A20503D-2E74-9DFC-8F27-73866C7A6B5F}"/>
          </ac:spMkLst>
        </pc:spChg>
        <pc:spChg chg="mod">
          <ac:chgData name="DeMasi, Nicholas" userId="S::njdemasi@wpi.edu::fa02b390-5380-42ea-a4dc-d60e7d71064a" providerId="AD" clId="Web-{76D744EE-7F84-403C-B4C1-3BE7581CCAB3}" dt="2024-02-21T21:01:33.336" v="1821"/>
          <ac:spMkLst>
            <pc:docMk/>
            <pc:sldMk cId="2179048742" sldId="270"/>
            <ac:spMk id="5" creationId="{5C237CE7-48F8-B941-0A48-6062C07EB938}"/>
          </ac:spMkLst>
        </pc:spChg>
        <pc:spChg chg="mod">
          <ac:chgData name="DeMasi, Nicholas" userId="S::njdemasi@wpi.edu::fa02b390-5380-42ea-a4dc-d60e7d71064a" providerId="AD" clId="Web-{76D744EE-7F84-403C-B4C1-3BE7581CCAB3}" dt="2024-02-21T21:01:33.336" v="1821"/>
          <ac:spMkLst>
            <pc:docMk/>
            <pc:sldMk cId="2179048742" sldId="270"/>
            <ac:spMk id="6" creationId="{24BD7E9D-3F4B-71F3-D47E-A71A11DD76E5}"/>
          </ac:spMkLst>
        </pc:spChg>
        <pc:spChg chg="add">
          <ac:chgData name="DeMasi, Nicholas" userId="S::njdemasi@wpi.edu::fa02b390-5380-42ea-a4dc-d60e7d71064a" providerId="AD" clId="Web-{76D744EE-7F84-403C-B4C1-3BE7581CCAB3}" dt="2024-02-21T21:01:33.336" v="1821"/>
          <ac:spMkLst>
            <pc:docMk/>
            <pc:sldMk cId="2179048742" sldId="270"/>
            <ac:spMk id="12" creationId="{F08B39A7-5BF4-341C-12CB-5518793A2ABC}"/>
          </ac:spMkLst>
        </pc:spChg>
        <pc:spChg chg="add">
          <ac:chgData name="DeMasi, Nicholas" userId="S::njdemasi@wpi.edu::fa02b390-5380-42ea-a4dc-d60e7d71064a" providerId="AD" clId="Web-{76D744EE-7F84-403C-B4C1-3BE7581CCAB3}" dt="2024-02-21T21:01:33.336" v="1821"/>
          <ac:spMkLst>
            <pc:docMk/>
            <pc:sldMk cId="2179048742" sldId="270"/>
            <ac:spMk id="14" creationId="{401939BB-8614-4E54-74E0-27E468B83F05}"/>
          </ac:spMkLst>
        </pc:spChg>
        <pc:picChg chg="add mod ord">
          <ac:chgData name="DeMasi, Nicholas" userId="S::njdemasi@wpi.edu::fa02b390-5380-42ea-a4dc-d60e7d71064a" providerId="AD" clId="Web-{76D744EE-7F84-403C-B4C1-3BE7581CCAB3}" dt="2024-02-21T21:01:50.852" v="1824" actId="1076"/>
          <ac:picMkLst>
            <pc:docMk/>
            <pc:sldMk cId="2179048742" sldId="270"/>
            <ac:picMk id="7" creationId="{055F364B-5991-C496-08FF-F0985669F2C7}"/>
          </ac:picMkLst>
        </pc:picChg>
      </pc:sldChg>
      <pc:sldChg chg="addSp delSp modSp new mod setBg">
        <pc:chgData name="DeMasi, Nicholas" userId="S::njdemasi@wpi.edu::fa02b390-5380-42ea-a4dc-d60e7d71064a" providerId="AD" clId="Web-{76D744EE-7F84-403C-B4C1-3BE7581CCAB3}" dt="2024-02-22T16:34:25.978" v="1932"/>
        <pc:sldMkLst>
          <pc:docMk/>
          <pc:sldMk cId="3416807571" sldId="271"/>
        </pc:sldMkLst>
        <pc:spChg chg="mod">
          <ac:chgData name="DeMasi, Nicholas" userId="S::njdemasi@wpi.edu::fa02b390-5380-42ea-a4dc-d60e7d71064a" providerId="AD" clId="Web-{76D744EE-7F84-403C-B4C1-3BE7581CCAB3}" dt="2024-02-22T16:32:13.365" v="1922"/>
          <ac:spMkLst>
            <pc:docMk/>
            <pc:sldMk cId="3416807571" sldId="271"/>
            <ac:spMk id="2" creationId="{04CCA911-C2B2-2026-AFE3-F68409797AFB}"/>
          </ac:spMkLst>
        </pc:spChg>
        <pc:spChg chg="del">
          <ac:chgData name="DeMasi, Nicholas" userId="S::njdemasi@wpi.edu::fa02b390-5380-42ea-a4dc-d60e7d71064a" providerId="AD" clId="Web-{76D744EE-7F84-403C-B4C1-3BE7581CCAB3}" dt="2024-02-22T16:28:59.328" v="1901"/>
          <ac:spMkLst>
            <pc:docMk/>
            <pc:sldMk cId="3416807571" sldId="271"/>
            <ac:spMk id="3" creationId="{65156DAE-7D3D-5709-8C98-26BE5E5AFF99}"/>
          </ac:spMkLst>
        </pc:spChg>
        <pc:spChg chg="mod">
          <ac:chgData name="DeMasi, Nicholas" userId="S::njdemasi@wpi.edu::fa02b390-5380-42ea-a4dc-d60e7d71064a" providerId="AD" clId="Web-{76D744EE-7F84-403C-B4C1-3BE7581CCAB3}" dt="2024-02-22T16:31:35.864" v="1916"/>
          <ac:spMkLst>
            <pc:docMk/>
            <pc:sldMk cId="3416807571" sldId="271"/>
            <ac:spMk id="4" creationId="{C3962EB5-58CE-459B-3A69-3578C9EFA36A}"/>
          </ac:spMkLst>
        </pc:spChg>
        <pc:spChg chg="mod">
          <ac:chgData name="DeMasi, Nicholas" userId="S::njdemasi@wpi.edu::fa02b390-5380-42ea-a4dc-d60e7d71064a" providerId="AD" clId="Web-{76D744EE-7F84-403C-B4C1-3BE7581CCAB3}" dt="2024-02-22T16:32:13.365" v="1922"/>
          <ac:spMkLst>
            <pc:docMk/>
            <pc:sldMk cId="3416807571" sldId="271"/>
            <ac:spMk id="5" creationId="{8785CCB3-B3A0-B9B6-407E-E6A59831B47D}"/>
          </ac:spMkLst>
        </pc:spChg>
        <pc:spChg chg="mod">
          <ac:chgData name="DeMasi, Nicholas" userId="S::njdemasi@wpi.edu::fa02b390-5380-42ea-a4dc-d60e7d71064a" providerId="AD" clId="Web-{76D744EE-7F84-403C-B4C1-3BE7581CCAB3}" dt="2024-02-22T16:32:13.365" v="1922"/>
          <ac:spMkLst>
            <pc:docMk/>
            <pc:sldMk cId="3416807571" sldId="271"/>
            <ac:spMk id="6" creationId="{98ECC1EA-D255-6CE4-3056-F81D8725E1AE}"/>
          </ac:spMkLst>
        </pc:spChg>
        <pc:spChg chg="add del">
          <ac:chgData name="DeMasi, Nicholas" userId="S::njdemasi@wpi.edu::fa02b390-5380-42ea-a4dc-d60e7d71064a" providerId="AD" clId="Web-{76D744EE-7F84-403C-B4C1-3BE7581CCAB3}" dt="2024-02-22T16:29:22.829" v="1904"/>
          <ac:spMkLst>
            <pc:docMk/>
            <pc:sldMk cId="3416807571" sldId="271"/>
            <ac:spMk id="12" creationId="{F08B39A7-5BF4-341C-12CB-5518793A2ABC}"/>
          </ac:spMkLst>
        </pc:spChg>
        <pc:spChg chg="add del">
          <ac:chgData name="DeMasi, Nicholas" userId="S::njdemasi@wpi.edu::fa02b390-5380-42ea-a4dc-d60e7d71064a" providerId="AD" clId="Web-{76D744EE-7F84-403C-B4C1-3BE7581CCAB3}" dt="2024-02-22T16:29:33.314" v="1906"/>
          <ac:spMkLst>
            <pc:docMk/>
            <pc:sldMk cId="3416807571" sldId="271"/>
            <ac:spMk id="14" creationId="{7F61B21B-C704-8330-6871-65617F4519F1}"/>
          </ac:spMkLst>
        </pc:spChg>
        <pc:spChg chg="add del">
          <ac:chgData name="DeMasi, Nicholas" userId="S::njdemasi@wpi.edu::fa02b390-5380-42ea-a4dc-d60e7d71064a" providerId="AD" clId="Web-{76D744EE-7F84-403C-B4C1-3BE7581CCAB3}" dt="2024-02-22T16:29:39.501" v="1908"/>
          <ac:spMkLst>
            <pc:docMk/>
            <pc:sldMk cId="3416807571" sldId="271"/>
            <ac:spMk id="16" creationId="{724060E5-BA89-DD1D-4406-2DD9FDF7F491}"/>
          </ac:spMkLst>
        </pc:spChg>
        <pc:spChg chg="add del">
          <ac:chgData name="DeMasi, Nicholas" userId="S::njdemasi@wpi.edu::fa02b390-5380-42ea-a4dc-d60e7d71064a" providerId="AD" clId="Web-{76D744EE-7F84-403C-B4C1-3BE7581CCAB3}" dt="2024-02-22T16:30:23.206" v="1912"/>
          <ac:spMkLst>
            <pc:docMk/>
            <pc:sldMk cId="3416807571" sldId="271"/>
            <ac:spMk id="18" creationId="{F08B39A7-5BF4-341C-12CB-5518793A2ABC}"/>
          </ac:spMkLst>
        </pc:spChg>
        <pc:spChg chg="add del">
          <ac:chgData name="DeMasi, Nicholas" userId="S::njdemasi@wpi.edu::fa02b390-5380-42ea-a4dc-d60e7d71064a" providerId="AD" clId="Web-{76D744EE-7F84-403C-B4C1-3BE7581CCAB3}" dt="2024-02-22T16:30:23.206" v="1912"/>
          <ac:spMkLst>
            <pc:docMk/>
            <pc:sldMk cId="3416807571" sldId="271"/>
            <ac:spMk id="19" creationId="{401939BB-8614-4E54-74E0-27E468B83F05}"/>
          </ac:spMkLst>
        </pc:spChg>
        <pc:spChg chg="add del">
          <ac:chgData name="DeMasi, Nicholas" userId="S::njdemasi@wpi.edu::fa02b390-5380-42ea-a4dc-d60e7d71064a" providerId="AD" clId="Web-{76D744EE-7F84-403C-B4C1-3BE7581CCAB3}" dt="2024-02-22T16:31:55.661" v="1919"/>
          <ac:spMkLst>
            <pc:docMk/>
            <pc:sldMk cId="3416807571" sldId="271"/>
            <ac:spMk id="24" creationId="{F08B39A7-5BF4-341C-12CB-5518793A2ABC}"/>
          </ac:spMkLst>
        </pc:spChg>
        <pc:spChg chg="add del">
          <ac:chgData name="DeMasi, Nicholas" userId="S::njdemasi@wpi.edu::fa02b390-5380-42ea-a4dc-d60e7d71064a" providerId="AD" clId="Web-{76D744EE-7F84-403C-B4C1-3BE7581CCAB3}" dt="2024-02-22T16:31:55.661" v="1918"/>
          <ac:spMkLst>
            <pc:docMk/>
            <pc:sldMk cId="3416807571" sldId="271"/>
            <ac:spMk id="26" creationId="{F08B39A7-5BF4-341C-12CB-5518793A2ABC}"/>
          </ac:spMkLst>
        </pc:spChg>
        <pc:spChg chg="add del">
          <ac:chgData name="DeMasi, Nicholas" userId="S::njdemasi@wpi.edu::fa02b390-5380-42ea-a4dc-d60e7d71064a" providerId="AD" clId="Web-{76D744EE-7F84-403C-B4C1-3BE7581CCAB3}" dt="2024-02-22T16:31:55.661" v="1918"/>
          <ac:spMkLst>
            <pc:docMk/>
            <pc:sldMk cId="3416807571" sldId="271"/>
            <ac:spMk id="27" creationId="{401939BB-8614-4E54-74E0-27E468B83F05}"/>
          </ac:spMkLst>
        </pc:spChg>
        <pc:spChg chg="add del">
          <ac:chgData name="DeMasi, Nicholas" userId="S::njdemasi@wpi.edu::fa02b390-5380-42ea-a4dc-d60e7d71064a" providerId="AD" clId="Web-{76D744EE-7F84-403C-B4C1-3BE7581CCAB3}" dt="2024-02-22T16:31:35.864" v="1916"/>
          <ac:spMkLst>
            <pc:docMk/>
            <pc:sldMk cId="3416807571" sldId="271"/>
            <ac:spMk id="29" creationId="{0B17514E-A6FB-E691-BEE8-378E57EA2740}"/>
          </ac:spMkLst>
        </pc:spChg>
        <pc:spChg chg="add del">
          <ac:chgData name="DeMasi, Nicholas" userId="S::njdemasi@wpi.edu::fa02b390-5380-42ea-a4dc-d60e7d71064a" providerId="AD" clId="Web-{76D744EE-7F84-403C-B4C1-3BE7581CCAB3}" dt="2024-02-22T16:32:13.365" v="1922"/>
          <ac:spMkLst>
            <pc:docMk/>
            <pc:sldMk cId="3416807571" sldId="271"/>
            <ac:spMk id="30" creationId="{F08B39A7-5BF4-341C-12CB-5518793A2ABC}"/>
          </ac:spMkLst>
        </pc:spChg>
        <pc:spChg chg="add del">
          <ac:chgData name="DeMasi, Nicholas" userId="S::njdemasi@wpi.edu::fa02b390-5380-42ea-a4dc-d60e7d71064a" providerId="AD" clId="Web-{76D744EE-7F84-403C-B4C1-3BE7581CCAB3}" dt="2024-02-22T16:31:35.864" v="1916"/>
          <ac:spMkLst>
            <pc:docMk/>
            <pc:sldMk cId="3416807571" sldId="271"/>
            <ac:spMk id="31" creationId="{A952F34F-0117-52A3-0EDA-14BB27B658C4}"/>
          </ac:spMkLst>
        </pc:spChg>
        <pc:spChg chg="add ord">
          <ac:chgData name="DeMasi, Nicholas" userId="S::njdemasi@wpi.edu::fa02b390-5380-42ea-a4dc-d60e7d71064a" providerId="AD" clId="Web-{76D744EE-7F84-403C-B4C1-3BE7581CCAB3}" dt="2024-02-22T16:32:55.366" v="1930"/>
          <ac:spMkLst>
            <pc:docMk/>
            <pc:sldMk cId="3416807571" sldId="271"/>
            <ac:spMk id="35" creationId="{F08B39A7-5BF4-341C-12CB-5518793A2ABC}"/>
          </ac:spMkLst>
        </pc:spChg>
        <pc:spChg chg="add">
          <ac:chgData name="DeMasi, Nicholas" userId="S::njdemasi@wpi.edu::fa02b390-5380-42ea-a4dc-d60e7d71064a" providerId="AD" clId="Web-{76D744EE-7F84-403C-B4C1-3BE7581CCAB3}" dt="2024-02-22T16:32:13.365" v="1922"/>
          <ac:spMkLst>
            <pc:docMk/>
            <pc:sldMk cId="3416807571" sldId="271"/>
            <ac:spMk id="37" creationId="{401939BB-8614-4E54-74E0-27E468B83F05}"/>
          </ac:spMkLst>
        </pc:spChg>
        <pc:picChg chg="add del mod ord">
          <ac:chgData name="DeMasi, Nicholas" userId="S::njdemasi@wpi.edu::fa02b390-5380-42ea-a4dc-d60e7d71064a" providerId="AD" clId="Web-{76D744EE-7F84-403C-B4C1-3BE7581CCAB3}" dt="2024-02-22T16:32:02.787" v="1920"/>
          <ac:picMkLst>
            <pc:docMk/>
            <pc:sldMk cId="3416807571" sldId="271"/>
            <ac:picMk id="7" creationId="{46CF676F-ED81-5227-43F3-B64F815DDEA8}"/>
          </ac:picMkLst>
        </pc:picChg>
        <pc:picChg chg="add mod ord">
          <ac:chgData name="DeMasi, Nicholas" userId="S::njdemasi@wpi.edu::fa02b390-5380-42ea-a4dc-d60e7d71064a" providerId="AD" clId="Web-{76D744EE-7F84-403C-B4C1-3BE7581CCAB3}" dt="2024-02-22T16:33:00.397" v="1931"/>
          <ac:picMkLst>
            <pc:docMk/>
            <pc:sldMk cId="3416807571" sldId="271"/>
            <ac:picMk id="8" creationId="{78BA8D18-475F-3288-5395-6854D66E2AD9}"/>
          </ac:picMkLst>
        </pc:picChg>
      </pc:sldChg>
      <pc:sldChg chg="addSp delSp modSp mod setBg">
        <pc:chgData name="DeMasi, Nicholas" userId="S::njdemasi@wpi.edu::fa02b390-5380-42ea-a4dc-d60e7d71064a" providerId="AD" clId="Web-{76D744EE-7F84-403C-B4C1-3BE7581CCAB3}" dt="2024-02-22T16:47:31.171" v="2185"/>
        <pc:sldMkLst>
          <pc:docMk/>
          <pc:sldMk cId="4257019714" sldId="273"/>
        </pc:sldMkLst>
        <pc:spChg chg="mod">
          <ac:chgData name="DeMasi, Nicholas" userId="S::njdemasi@wpi.edu::fa02b390-5380-42ea-a4dc-d60e7d71064a" providerId="AD" clId="Web-{76D744EE-7F84-403C-B4C1-3BE7581CCAB3}" dt="2024-02-22T16:46:48.498" v="2183" actId="20577"/>
          <ac:spMkLst>
            <pc:docMk/>
            <pc:sldMk cId="4257019714" sldId="273"/>
            <ac:spMk id="2" creationId="{5BCBEFC6-4367-E5FC-BF10-200E2A5577C9}"/>
          </ac:spMkLst>
        </pc:spChg>
        <pc:spChg chg="mod">
          <ac:chgData name="DeMasi, Nicholas" userId="S::njdemasi@wpi.edu::fa02b390-5380-42ea-a4dc-d60e7d71064a" providerId="AD" clId="Web-{76D744EE-7F84-403C-B4C1-3BE7581CCAB3}" dt="2024-02-22T16:43:18.086" v="2044"/>
          <ac:spMkLst>
            <pc:docMk/>
            <pc:sldMk cId="4257019714" sldId="273"/>
            <ac:spMk id="4" creationId="{2AB980A3-45C2-239B-E184-E236BA276F89}"/>
          </ac:spMkLst>
        </pc:spChg>
        <pc:spChg chg="mod">
          <ac:chgData name="DeMasi, Nicholas" userId="S::njdemasi@wpi.edu::fa02b390-5380-42ea-a4dc-d60e7d71064a" providerId="AD" clId="Web-{76D744EE-7F84-403C-B4C1-3BE7581CCAB3}" dt="2024-02-22T16:43:18.086" v="2044"/>
          <ac:spMkLst>
            <pc:docMk/>
            <pc:sldMk cId="4257019714" sldId="273"/>
            <ac:spMk id="5" creationId="{4DD56C73-D46D-38DE-8798-D24C1DB72E85}"/>
          </ac:spMkLst>
        </pc:spChg>
        <pc:spChg chg="mod">
          <ac:chgData name="DeMasi, Nicholas" userId="S::njdemasi@wpi.edu::fa02b390-5380-42ea-a4dc-d60e7d71064a" providerId="AD" clId="Web-{76D744EE-7F84-403C-B4C1-3BE7581CCAB3}" dt="2024-02-22T16:43:18.086" v="2044"/>
          <ac:spMkLst>
            <pc:docMk/>
            <pc:sldMk cId="4257019714" sldId="273"/>
            <ac:spMk id="6" creationId="{18929BE7-9248-B675-E4AF-F76FA17433AD}"/>
          </ac:spMkLst>
        </pc:spChg>
        <pc:spChg chg="add del">
          <ac:chgData name="DeMasi, Nicholas" userId="S::njdemasi@wpi.edu::fa02b390-5380-42ea-a4dc-d60e7d71064a" providerId="AD" clId="Web-{76D744EE-7F84-403C-B4C1-3BE7581CCAB3}" dt="2024-02-22T16:46:57.420" v="2184"/>
          <ac:spMkLst>
            <pc:docMk/>
            <pc:sldMk cId="4257019714" sldId="273"/>
            <ac:spMk id="14" creationId="{C5D1B767-F427-5225-BFB5-3B019302FCE4}"/>
          </ac:spMkLst>
        </pc:spChg>
        <pc:spChg chg="add">
          <ac:chgData name="DeMasi, Nicholas" userId="S::njdemasi@wpi.edu::fa02b390-5380-42ea-a4dc-d60e7d71064a" providerId="AD" clId="Web-{76D744EE-7F84-403C-B4C1-3BE7581CCAB3}" dt="2024-02-22T16:43:18.086" v="2044"/>
          <ac:spMkLst>
            <pc:docMk/>
            <pc:sldMk cId="4257019714" sldId="273"/>
            <ac:spMk id="17" creationId="{80E9F74D-F55F-F7B2-75C2-14DECC31E69C}"/>
          </ac:spMkLst>
        </pc:spChg>
        <pc:spChg chg="add">
          <ac:chgData name="DeMasi, Nicholas" userId="S::njdemasi@wpi.edu::fa02b390-5380-42ea-a4dc-d60e7d71064a" providerId="AD" clId="Web-{76D744EE-7F84-403C-B4C1-3BE7581CCAB3}" dt="2024-02-22T16:43:18.086" v="2044"/>
          <ac:spMkLst>
            <pc:docMk/>
            <pc:sldMk cId="4257019714" sldId="273"/>
            <ac:spMk id="19" creationId="{710A2054-FB7A-EA09-5DA6-8CFF315208C7}"/>
          </ac:spMkLst>
        </pc:spChg>
        <pc:picChg chg="mod ord modCrop">
          <ac:chgData name="DeMasi, Nicholas" userId="S::njdemasi@wpi.edu::fa02b390-5380-42ea-a4dc-d60e7d71064a" providerId="AD" clId="Web-{76D744EE-7F84-403C-B4C1-3BE7581CCAB3}" dt="2024-02-22T16:44:13.338" v="2052"/>
          <ac:picMkLst>
            <pc:docMk/>
            <pc:sldMk cId="4257019714" sldId="273"/>
            <ac:picMk id="10" creationId="{797AF352-8D71-31DE-BDEB-F46B103AC85C}"/>
          </ac:picMkLst>
        </pc:picChg>
      </pc:sldChg>
      <pc:sldMasterChg chg="del delSldLayout">
        <pc:chgData name="DeMasi, Nicholas" userId="S::njdemasi@wpi.edu::fa02b390-5380-42ea-a4dc-d60e7d71064a" providerId="AD" clId="Web-{76D744EE-7F84-403C-B4C1-3BE7581CCAB3}" dt="2024-02-21T01:30:50.464" v="0"/>
        <pc:sldMasterMkLst>
          <pc:docMk/>
          <pc:sldMasterMk cId="2460954070" sldId="2147483660"/>
        </pc:sldMasterMkLst>
        <pc:sldLayoutChg chg="del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DeMasi, Nicholas" userId="S::njdemasi@wpi.edu::fa02b390-5380-42ea-a4dc-d60e7d71064a" providerId="AD" clId="Web-{76D744EE-7F84-403C-B4C1-3BE7581CCAB3}" dt="2024-02-21T01:30:50.464" v="0"/>
        <pc:sldMasterMkLst>
          <pc:docMk/>
          <pc:sldMasterMk cId="1666101365" sldId="2147483724"/>
        </pc:sldMasterMkLst>
        <pc:sldLayoutChg chg="add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1666101365" sldId="2147483724"/>
            <pc:sldLayoutMk cId="1487666692" sldId="2147483713"/>
          </pc:sldLayoutMkLst>
        </pc:sldLayoutChg>
        <pc:sldLayoutChg chg="add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1666101365" sldId="2147483724"/>
            <pc:sldLayoutMk cId="981009901" sldId="2147483714"/>
          </pc:sldLayoutMkLst>
        </pc:sldLayoutChg>
        <pc:sldLayoutChg chg="add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1666101365" sldId="2147483724"/>
            <pc:sldLayoutMk cId="1479114540" sldId="2147483715"/>
          </pc:sldLayoutMkLst>
        </pc:sldLayoutChg>
        <pc:sldLayoutChg chg="add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1666101365" sldId="2147483724"/>
            <pc:sldLayoutMk cId="416847816" sldId="2147483716"/>
          </pc:sldLayoutMkLst>
        </pc:sldLayoutChg>
        <pc:sldLayoutChg chg="add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1666101365" sldId="2147483724"/>
            <pc:sldLayoutMk cId="962808424" sldId="2147483717"/>
          </pc:sldLayoutMkLst>
        </pc:sldLayoutChg>
        <pc:sldLayoutChg chg="add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1666101365" sldId="2147483724"/>
            <pc:sldLayoutMk cId="1582594245" sldId="2147483718"/>
          </pc:sldLayoutMkLst>
        </pc:sldLayoutChg>
        <pc:sldLayoutChg chg="add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1666101365" sldId="2147483724"/>
            <pc:sldLayoutMk cId="2280419456" sldId="2147483719"/>
          </pc:sldLayoutMkLst>
        </pc:sldLayoutChg>
        <pc:sldLayoutChg chg="add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1666101365" sldId="2147483724"/>
            <pc:sldLayoutMk cId="1132083058" sldId="2147483720"/>
          </pc:sldLayoutMkLst>
        </pc:sldLayoutChg>
        <pc:sldLayoutChg chg="add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1666101365" sldId="2147483724"/>
            <pc:sldLayoutMk cId="4157345897" sldId="2147483721"/>
          </pc:sldLayoutMkLst>
        </pc:sldLayoutChg>
        <pc:sldLayoutChg chg="add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1666101365" sldId="2147483724"/>
            <pc:sldLayoutMk cId="145982895" sldId="2147483722"/>
          </pc:sldLayoutMkLst>
        </pc:sldLayoutChg>
        <pc:sldLayoutChg chg="add">
          <pc:chgData name="DeMasi, Nicholas" userId="S::njdemasi@wpi.edu::fa02b390-5380-42ea-a4dc-d60e7d71064a" providerId="AD" clId="Web-{76D744EE-7F84-403C-B4C1-3BE7581CCAB3}" dt="2024-02-21T01:30:50.464" v="0"/>
          <pc:sldLayoutMkLst>
            <pc:docMk/>
            <pc:sldMasterMk cId="1666101365" sldId="2147483724"/>
            <pc:sldLayoutMk cId="521224775" sldId="2147483723"/>
          </pc:sldLayoutMkLst>
        </pc:sldLayoutChg>
      </pc:sldMasterChg>
    </pc:docChg>
  </pc:docChgLst>
  <pc:docChgLst>
    <pc:chgData name="Michienzi, John" userId="S::jmichienzi@wpi.edu::e6be09ab-768a-424f-a247-610e31986445" providerId="AD" clId="Web-{2EEC7C6A-F5D5-905F-A1E0-0B1749810BE8}"/>
    <pc:docChg chg="addSld modSld sldOrd">
      <pc:chgData name="Michienzi, John" userId="S::jmichienzi@wpi.edu::e6be09ab-768a-424f-a247-610e31986445" providerId="AD" clId="Web-{2EEC7C6A-F5D5-905F-A1E0-0B1749810BE8}" dt="2024-02-22T17:21:25.534" v="256" actId="20577"/>
      <pc:docMkLst>
        <pc:docMk/>
      </pc:docMkLst>
      <pc:sldChg chg="modSp">
        <pc:chgData name="Michienzi, John" userId="S::jmichienzi@wpi.edu::e6be09ab-768a-424f-a247-610e31986445" providerId="AD" clId="Web-{2EEC7C6A-F5D5-905F-A1E0-0B1749810BE8}" dt="2024-02-22T17:14:45.989" v="191" actId="20577"/>
        <pc:sldMkLst>
          <pc:docMk/>
          <pc:sldMk cId="1002032663" sldId="260"/>
        </pc:sldMkLst>
        <pc:spChg chg="mod">
          <ac:chgData name="Michienzi, John" userId="S::jmichienzi@wpi.edu::e6be09ab-768a-424f-a247-610e31986445" providerId="AD" clId="Web-{2EEC7C6A-F5D5-905F-A1E0-0B1749810BE8}" dt="2024-02-22T17:14:45.989" v="191" actId="20577"/>
          <ac:spMkLst>
            <pc:docMk/>
            <pc:sldMk cId="1002032663" sldId="260"/>
            <ac:spMk id="9" creationId="{DA1EEE63-9B11-E7FF-05C6-4DD8F8208018}"/>
          </ac:spMkLst>
        </pc:spChg>
      </pc:sldChg>
      <pc:sldChg chg="addSp delSp modSp new">
        <pc:chgData name="Michienzi, John" userId="S::jmichienzi@wpi.edu::e6be09ab-768a-424f-a247-610e31986445" providerId="AD" clId="Web-{2EEC7C6A-F5D5-905F-A1E0-0B1749810BE8}" dt="2024-02-22T16:56:17.325" v="39"/>
        <pc:sldMkLst>
          <pc:docMk/>
          <pc:sldMk cId="4257019714" sldId="273"/>
        </pc:sldMkLst>
        <pc:spChg chg="del">
          <ac:chgData name="Michienzi, John" userId="S::jmichienzi@wpi.edu::e6be09ab-768a-424f-a247-610e31986445" providerId="AD" clId="Web-{2EEC7C6A-F5D5-905F-A1E0-0B1749810BE8}" dt="2024-02-22T16:39:43.072" v="1"/>
          <ac:spMkLst>
            <pc:docMk/>
            <pc:sldMk cId="4257019714" sldId="273"/>
            <ac:spMk id="3" creationId="{580A08AD-8003-F8BB-B30F-58E14F2F1A3B}"/>
          </ac:spMkLst>
        </pc:spChg>
        <pc:spChg chg="add del mod">
          <ac:chgData name="Michienzi, John" userId="S::jmichienzi@wpi.edu::e6be09ab-768a-424f-a247-610e31986445" providerId="AD" clId="Web-{2EEC7C6A-F5D5-905F-A1E0-0B1749810BE8}" dt="2024-02-22T16:42:11.842" v="6"/>
          <ac:spMkLst>
            <pc:docMk/>
            <pc:sldMk cId="4257019714" sldId="273"/>
            <ac:spMk id="9" creationId="{1B273D70-8DE8-84E9-BA03-044486D47677}"/>
          </ac:spMkLst>
        </pc:spChg>
        <pc:picChg chg="add del mod">
          <ac:chgData name="Michienzi, John" userId="S::jmichienzi@wpi.edu::e6be09ab-768a-424f-a247-610e31986445" providerId="AD" clId="Web-{2EEC7C6A-F5D5-905F-A1E0-0B1749810BE8}" dt="2024-02-22T16:56:17.325" v="39"/>
          <ac:picMkLst>
            <pc:docMk/>
            <pc:sldMk cId="4257019714" sldId="273"/>
            <ac:picMk id="3" creationId="{1B40F243-521C-E15F-7171-F52548C56A55}"/>
          </ac:picMkLst>
        </pc:picChg>
        <pc:picChg chg="add del mod ord">
          <ac:chgData name="Michienzi, John" userId="S::jmichienzi@wpi.edu::e6be09ab-768a-424f-a247-610e31986445" providerId="AD" clId="Web-{2EEC7C6A-F5D5-905F-A1E0-0B1749810BE8}" dt="2024-02-22T16:41:23.903" v="5"/>
          <ac:picMkLst>
            <pc:docMk/>
            <pc:sldMk cId="4257019714" sldId="273"/>
            <ac:picMk id="7" creationId="{D012FBD7-91F7-C11A-6418-3137640A1AF2}"/>
          </ac:picMkLst>
        </pc:picChg>
        <pc:picChg chg="add mod ord">
          <ac:chgData name="Michienzi, John" userId="S::jmichienzi@wpi.edu::e6be09ab-768a-424f-a247-610e31986445" providerId="AD" clId="Web-{2EEC7C6A-F5D5-905F-A1E0-0B1749810BE8}" dt="2024-02-22T16:52:29.302" v="29" actId="1076"/>
          <ac:picMkLst>
            <pc:docMk/>
            <pc:sldMk cId="4257019714" sldId="273"/>
            <ac:picMk id="10" creationId="{797AF352-8D71-31DE-BDEB-F46B103AC85C}"/>
          </ac:picMkLst>
        </pc:picChg>
      </pc:sldChg>
      <pc:sldChg chg="add ord replId">
        <pc:chgData name="Michienzi, John" userId="S::jmichienzi@wpi.edu::e6be09ab-768a-424f-a247-610e31986445" providerId="AD" clId="Web-{2EEC7C6A-F5D5-905F-A1E0-0B1749810BE8}" dt="2024-02-22T16:40:55.902" v="4"/>
        <pc:sldMkLst>
          <pc:docMk/>
          <pc:sldMk cId="1341350841" sldId="274"/>
        </pc:sldMkLst>
      </pc:sldChg>
      <pc:sldChg chg="addSp delSp modSp add mod replId setBg">
        <pc:chgData name="Michienzi, John" userId="S::jmichienzi@wpi.edu::e6be09ab-768a-424f-a247-610e31986445" providerId="AD" clId="Web-{2EEC7C6A-F5D5-905F-A1E0-0B1749810BE8}" dt="2024-02-22T16:46:17.632" v="18" actId="1076"/>
        <pc:sldMkLst>
          <pc:docMk/>
          <pc:sldMk cId="1832993729" sldId="275"/>
        </pc:sldMkLst>
        <pc:spChg chg="mod">
          <ac:chgData name="Michienzi, John" userId="S::jmichienzi@wpi.edu::e6be09ab-768a-424f-a247-610e31986445" providerId="AD" clId="Web-{2EEC7C6A-F5D5-905F-A1E0-0B1749810BE8}" dt="2024-02-22T16:46:09.929" v="14"/>
          <ac:spMkLst>
            <pc:docMk/>
            <pc:sldMk cId="1832993729" sldId="275"/>
            <ac:spMk id="2" creationId="{0F91AC1D-E419-2936-491A-75624663F1FC}"/>
          </ac:spMkLst>
        </pc:spChg>
        <pc:spChg chg="mod">
          <ac:chgData name="Michienzi, John" userId="S::jmichienzi@wpi.edu::e6be09ab-768a-424f-a247-610e31986445" providerId="AD" clId="Web-{2EEC7C6A-F5D5-905F-A1E0-0B1749810BE8}" dt="2024-02-22T16:46:09.929" v="14"/>
          <ac:spMkLst>
            <pc:docMk/>
            <pc:sldMk cId="1832993729" sldId="275"/>
            <ac:spMk id="4" creationId="{A2CFDC0C-21D4-24AC-17D8-402A6A88FBDA}"/>
          </ac:spMkLst>
        </pc:spChg>
        <pc:spChg chg="mod">
          <ac:chgData name="Michienzi, John" userId="S::jmichienzi@wpi.edu::e6be09ab-768a-424f-a247-610e31986445" providerId="AD" clId="Web-{2EEC7C6A-F5D5-905F-A1E0-0B1749810BE8}" dt="2024-02-22T16:46:09.929" v="14"/>
          <ac:spMkLst>
            <pc:docMk/>
            <pc:sldMk cId="1832993729" sldId="275"/>
            <ac:spMk id="5" creationId="{DD72927E-67AD-B413-3015-C5A9B295C723}"/>
          </ac:spMkLst>
        </pc:spChg>
        <pc:spChg chg="mod">
          <ac:chgData name="Michienzi, John" userId="S::jmichienzi@wpi.edu::e6be09ab-768a-424f-a247-610e31986445" providerId="AD" clId="Web-{2EEC7C6A-F5D5-905F-A1E0-0B1749810BE8}" dt="2024-02-22T16:46:09.929" v="14"/>
          <ac:spMkLst>
            <pc:docMk/>
            <pc:sldMk cId="1832993729" sldId="275"/>
            <ac:spMk id="6" creationId="{F6CCF9ED-E877-AC7D-D9F7-D139752B0FB6}"/>
          </ac:spMkLst>
        </pc:spChg>
        <pc:spChg chg="add del">
          <ac:chgData name="Michienzi, John" userId="S::jmichienzi@wpi.edu::e6be09ab-768a-424f-a247-610e31986445" providerId="AD" clId="Web-{2EEC7C6A-F5D5-905F-A1E0-0B1749810BE8}" dt="2024-02-22T16:46:09.929" v="14"/>
          <ac:spMkLst>
            <pc:docMk/>
            <pc:sldMk cId="1832993729" sldId="275"/>
            <ac:spMk id="12" creationId="{F08B39A7-5BF4-341C-12CB-5518793A2ABC}"/>
          </ac:spMkLst>
        </pc:spChg>
        <pc:spChg chg="add del">
          <ac:chgData name="Michienzi, John" userId="S::jmichienzi@wpi.edu::e6be09ab-768a-424f-a247-610e31986445" providerId="AD" clId="Web-{2EEC7C6A-F5D5-905F-A1E0-0B1749810BE8}" dt="2024-02-22T16:46:09.929" v="14"/>
          <ac:spMkLst>
            <pc:docMk/>
            <pc:sldMk cId="1832993729" sldId="275"/>
            <ac:spMk id="14" creationId="{401939BB-8614-4E54-74E0-27E468B83F05}"/>
          </ac:spMkLst>
        </pc:spChg>
        <pc:spChg chg="add del">
          <ac:chgData name="Michienzi, John" userId="S::jmichienzi@wpi.edu::e6be09ab-768a-424f-a247-610e31986445" providerId="AD" clId="Web-{2EEC7C6A-F5D5-905F-A1E0-0B1749810BE8}" dt="2024-02-22T16:46:07.476" v="11"/>
          <ac:spMkLst>
            <pc:docMk/>
            <pc:sldMk cId="1832993729" sldId="275"/>
            <ac:spMk id="19" creationId="{31880664-C766-36C9-4246-D76A957DB7AF}"/>
          </ac:spMkLst>
        </pc:spChg>
        <pc:spChg chg="add del">
          <ac:chgData name="Michienzi, John" userId="S::jmichienzi@wpi.edu::e6be09ab-768a-424f-a247-610e31986445" providerId="AD" clId="Web-{2EEC7C6A-F5D5-905F-A1E0-0B1749810BE8}" dt="2024-02-22T16:46:09.929" v="13"/>
          <ac:spMkLst>
            <pc:docMk/>
            <pc:sldMk cId="1832993729" sldId="275"/>
            <ac:spMk id="21" creationId="{401939BB-8614-4E54-74E0-27E468B83F05}"/>
          </ac:spMkLst>
        </pc:spChg>
        <pc:spChg chg="add del">
          <ac:chgData name="Michienzi, John" userId="S::jmichienzi@wpi.edu::e6be09ab-768a-424f-a247-610e31986445" providerId="AD" clId="Web-{2EEC7C6A-F5D5-905F-A1E0-0B1749810BE8}" dt="2024-02-22T16:46:09.929" v="13"/>
          <ac:spMkLst>
            <pc:docMk/>
            <pc:sldMk cId="1832993729" sldId="275"/>
            <ac:spMk id="22" creationId="{F08B39A7-5BF4-341C-12CB-5518793A2ABC}"/>
          </ac:spMkLst>
        </pc:spChg>
        <pc:spChg chg="add">
          <ac:chgData name="Michienzi, John" userId="S::jmichienzi@wpi.edu::e6be09ab-768a-424f-a247-610e31986445" providerId="AD" clId="Web-{2EEC7C6A-F5D5-905F-A1E0-0B1749810BE8}" dt="2024-02-22T16:46:09.929" v="14"/>
          <ac:spMkLst>
            <pc:docMk/>
            <pc:sldMk cId="1832993729" sldId="275"/>
            <ac:spMk id="24" creationId="{65BA6870-D03B-59F6-3B20-ECB878D96EBE}"/>
          </ac:spMkLst>
        </pc:spChg>
        <pc:spChg chg="add">
          <ac:chgData name="Michienzi, John" userId="S::jmichienzi@wpi.edu::e6be09ab-768a-424f-a247-610e31986445" providerId="AD" clId="Web-{2EEC7C6A-F5D5-905F-A1E0-0B1749810BE8}" dt="2024-02-22T16:46:09.929" v="14"/>
          <ac:spMkLst>
            <pc:docMk/>
            <pc:sldMk cId="1832993729" sldId="275"/>
            <ac:spMk id="25" creationId="{7007C44E-5608-5BA7-E07F-64016EA2A287}"/>
          </ac:spMkLst>
        </pc:spChg>
        <pc:picChg chg="add mod ord">
          <ac:chgData name="Michienzi, John" userId="S::jmichienzi@wpi.edu::e6be09ab-768a-424f-a247-610e31986445" providerId="AD" clId="Web-{2EEC7C6A-F5D5-905F-A1E0-0B1749810BE8}" dt="2024-02-22T16:46:17.632" v="18" actId="1076"/>
          <ac:picMkLst>
            <pc:docMk/>
            <pc:sldMk cId="1832993729" sldId="275"/>
            <ac:picMk id="3" creationId="{88992E12-91B1-50D8-42A7-8CA5C5BF69FE}"/>
          </ac:picMkLst>
        </pc:picChg>
        <pc:picChg chg="del">
          <ac:chgData name="Michienzi, John" userId="S::jmichienzi@wpi.edu::e6be09ab-768a-424f-a247-610e31986445" providerId="AD" clId="Web-{2EEC7C6A-F5D5-905F-A1E0-0B1749810BE8}" dt="2024-02-22T16:43:20.986" v="9"/>
          <ac:picMkLst>
            <pc:docMk/>
            <pc:sldMk cId="1832993729" sldId="275"/>
            <ac:picMk id="7" creationId="{4A64CC7B-6B2C-7C72-1EB1-F39CF4E0B822}"/>
          </ac:picMkLst>
        </pc:picChg>
      </pc:sldChg>
      <pc:sldChg chg="addSp delSp modSp add replId">
        <pc:chgData name="Michienzi, John" userId="S::jmichienzi@wpi.edu::e6be09ab-768a-424f-a247-610e31986445" providerId="AD" clId="Web-{2EEC7C6A-F5D5-905F-A1E0-0B1749810BE8}" dt="2024-02-22T16:56:57.420" v="51" actId="14100"/>
        <pc:sldMkLst>
          <pc:docMk/>
          <pc:sldMk cId="2566818625" sldId="276"/>
        </pc:sldMkLst>
        <pc:spChg chg="mod">
          <ac:chgData name="Michienzi, John" userId="S::jmichienzi@wpi.edu::e6be09ab-768a-424f-a247-610e31986445" providerId="AD" clId="Web-{2EEC7C6A-F5D5-905F-A1E0-0B1749810BE8}" dt="2024-02-22T16:52:36.271" v="31" actId="20577"/>
          <ac:spMkLst>
            <pc:docMk/>
            <pc:sldMk cId="2566818625" sldId="276"/>
            <ac:spMk id="2" creationId="{5BCBEFC6-4367-E5FC-BF10-200E2A5577C9}"/>
          </ac:spMkLst>
        </pc:spChg>
        <pc:picChg chg="del mod">
          <ac:chgData name="Michienzi, John" userId="S::jmichienzi@wpi.edu::e6be09ab-768a-424f-a247-610e31986445" providerId="AD" clId="Web-{2EEC7C6A-F5D5-905F-A1E0-0B1749810BE8}" dt="2024-02-22T16:52:38.177" v="33"/>
          <ac:picMkLst>
            <pc:docMk/>
            <pc:sldMk cId="2566818625" sldId="276"/>
            <ac:picMk id="3" creationId="{1B40F243-521C-E15F-7171-F52548C56A55}"/>
          </ac:picMkLst>
        </pc:picChg>
        <pc:picChg chg="add mod">
          <ac:chgData name="Michienzi, John" userId="S::jmichienzi@wpi.edu::e6be09ab-768a-424f-a247-610e31986445" providerId="AD" clId="Web-{2EEC7C6A-F5D5-905F-A1E0-0B1749810BE8}" dt="2024-02-22T16:56:52.264" v="49" actId="1076"/>
          <ac:picMkLst>
            <pc:docMk/>
            <pc:sldMk cId="2566818625" sldId="276"/>
            <ac:picMk id="7" creationId="{5F1AB03C-3D9E-38EC-F6B5-AF0761EF78A9}"/>
          </ac:picMkLst>
        </pc:picChg>
        <pc:picChg chg="add mod">
          <ac:chgData name="Michienzi, John" userId="S::jmichienzi@wpi.edu::e6be09ab-768a-424f-a247-610e31986445" providerId="AD" clId="Web-{2EEC7C6A-F5D5-905F-A1E0-0B1749810BE8}" dt="2024-02-22T16:56:57.420" v="51" actId="14100"/>
          <ac:picMkLst>
            <pc:docMk/>
            <pc:sldMk cId="2566818625" sldId="276"/>
            <ac:picMk id="8" creationId="{7B98325B-A83A-D5B1-4402-7436F12AC7C6}"/>
          </ac:picMkLst>
        </pc:picChg>
        <pc:picChg chg="del">
          <ac:chgData name="Michienzi, John" userId="S::jmichienzi@wpi.edu::e6be09ab-768a-424f-a247-610e31986445" providerId="AD" clId="Web-{2EEC7C6A-F5D5-905F-A1E0-0B1749810BE8}" dt="2024-02-22T16:52:39.943" v="34"/>
          <ac:picMkLst>
            <pc:docMk/>
            <pc:sldMk cId="2566818625" sldId="276"/>
            <ac:picMk id="10" creationId="{797AF352-8D71-31DE-BDEB-F46B103AC85C}"/>
          </ac:picMkLst>
        </pc:picChg>
      </pc:sldChg>
      <pc:sldChg chg="addSp delSp modSp add replId">
        <pc:chgData name="Michienzi, John" userId="S::jmichienzi@wpi.edu::e6be09ab-768a-424f-a247-610e31986445" providerId="AD" clId="Web-{2EEC7C6A-F5D5-905F-A1E0-0B1749810BE8}" dt="2024-02-22T17:21:25.534" v="256" actId="20577"/>
        <pc:sldMkLst>
          <pc:docMk/>
          <pc:sldMk cId="1684360827" sldId="277"/>
        </pc:sldMkLst>
        <pc:spChg chg="mod">
          <ac:chgData name="Michienzi, John" userId="S::jmichienzi@wpi.edu::e6be09ab-768a-424f-a247-610e31986445" providerId="AD" clId="Web-{2EEC7C6A-F5D5-905F-A1E0-0B1749810BE8}" dt="2024-02-22T17:02:04.728" v="90" actId="20577"/>
          <ac:spMkLst>
            <pc:docMk/>
            <pc:sldMk cId="1684360827" sldId="277"/>
            <ac:spMk id="2" creationId="{04CCA911-C2B2-2026-AFE3-F68409797AFB}"/>
          </ac:spMkLst>
        </pc:spChg>
        <pc:spChg chg="add del mod">
          <ac:chgData name="Michienzi, John" userId="S::jmichienzi@wpi.edu::e6be09ab-768a-424f-a247-610e31986445" providerId="AD" clId="Web-{2EEC7C6A-F5D5-905F-A1E0-0B1749810BE8}" dt="2024-02-22T17:11:37.107" v="110"/>
          <ac:spMkLst>
            <pc:docMk/>
            <pc:sldMk cId="1684360827" sldId="277"/>
            <ac:spMk id="3" creationId="{7FDE5055-236A-32D8-0129-19626F920AC1}"/>
          </ac:spMkLst>
        </pc:spChg>
        <pc:spChg chg="add mod">
          <ac:chgData name="Michienzi, John" userId="S::jmichienzi@wpi.edu::e6be09ab-768a-424f-a247-610e31986445" providerId="AD" clId="Web-{2EEC7C6A-F5D5-905F-A1E0-0B1749810BE8}" dt="2024-02-22T17:21:25.534" v="256" actId="20577"/>
          <ac:spMkLst>
            <pc:docMk/>
            <pc:sldMk cId="1684360827" sldId="277"/>
            <ac:spMk id="7" creationId="{BE544FDC-6F1E-6506-154D-EEF09C39BBCD}"/>
          </ac:spMkLst>
        </pc:spChg>
        <pc:picChg chg="del">
          <ac:chgData name="Michienzi, John" userId="S::jmichienzi@wpi.edu::e6be09ab-768a-424f-a247-610e31986445" providerId="AD" clId="Web-{2EEC7C6A-F5D5-905F-A1E0-0B1749810BE8}" dt="2024-02-22T17:09:53.916" v="91"/>
          <ac:picMkLst>
            <pc:docMk/>
            <pc:sldMk cId="1684360827" sldId="277"/>
            <ac:picMk id="8" creationId="{78BA8D18-475F-3288-5395-6854D66E2AD9}"/>
          </ac:picMkLst>
        </pc:picChg>
      </pc:sldChg>
    </pc:docChg>
  </pc:docChgLst>
  <pc:docChgLst>
    <pc:chgData name="Beals, Lily" userId="S::lmbeals@wpi.edu::b161d614-158f-42fb-a984-002e54b3a5a3" providerId="AD" clId="Web-{A27C619F-2DF3-5F19-F3BE-1E19A6EF693C}"/>
    <pc:docChg chg="addSld modSld">
      <pc:chgData name="Beals, Lily" userId="S::lmbeals@wpi.edu::b161d614-158f-42fb-a984-002e54b3a5a3" providerId="AD" clId="Web-{A27C619F-2DF3-5F19-F3BE-1E19A6EF693C}" dt="2024-02-21T03:24:33.935" v="2"/>
      <pc:docMkLst>
        <pc:docMk/>
      </pc:docMkLst>
      <pc:sldChg chg="addSp modSp new mod setBg">
        <pc:chgData name="Beals, Lily" userId="S::lmbeals@wpi.edu::b161d614-158f-42fb-a984-002e54b3a5a3" providerId="AD" clId="Web-{A27C619F-2DF3-5F19-F3BE-1E19A6EF693C}" dt="2024-02-21T03:24:31.028" v="1"/>
        <pc:sldMkLst>
          <pc:docMk/>
          <pc:sldMk cId="1922367695" sldId="258"/>
        </pc:sldMkLst>
        <pc:spChg chg="mod">
          <ac:chgData name="Beals, Lily" userId="S::lmbeals@wpi.edu::b161d614-158f-42fb-a984-002e54b3a5a3" providerId="AD" clId="Web-{A27C619F-2DF3-5F19-F3BE-1E19A6EF693C}" dt="2024-02-21T03:24:31.028" v="1"/>
          <ac:spMkLst>
            <pc:docMk/>
            <pc:sldMk cId="1922367695" sldId="258"/>
            <ac:spMk id="2" creationId="{47C22201-585F-A4EC-D5B4-9093226BA30B}"/>
          </ac:spMkLst>
        </pc:spChg>
        <pc:spChg chg="mod ord">
          <ac:chgData name="Beals, Lily" userId="S::lmbeals@wpi.edu::b161d614-158f-42fb-a984-002e54b3a5a3" providerId="AD" clId="Web-{A27C619F-2DF3-5F19-F3BE-1E19A6EF693C}" dt="2024-02-21T03:24:31.028" v="1"/>
          <ac:spMkLst>
            <pc:docMk/>
            <pc:sldMk cId="1922367695" sldId="258"/>
            <ac:spMk id="3" creationId="{E7AE26E7-DEFF-C81A-0B60-09840B2F0013}"/>
          </ac:spMkLst>
        </pc:spChg>
        <pc:spChg chg="mod">
          <ac:chgData name="Beals, Lily" userId="S::lmbeals@wpi.edu::b161d614-158f-42fb-a984-002e54b3a5a3" providerId="AD" clId="Web-{A27C619F-2DF3-5F19-F3BE-1E19A6EF693C}" dt="2024-02-21T03:24:31.028" v="1"/>
          <ac:spMkLst>
            <pc:docMk/>
            <pc:sldMk cId="1922367695" sldId="258"/>
            <ac:spMk id="4" creationId="{8438320F-EC84-66D0-EFBC-8CEA0A246A83}"/>
          </ac:spMkLst>
        </pc:spChg>
        <pc:spChg chg="mod">
          <ac:chgData name="Beals, Lily" userId="S::lmbeals@wpi.edu::b161d614-158f-42fb-a984-002e54b3a5a3" providerId="AD" clId="Web-{A27C619F-2DF3-5F19-F3BE-1E19A6EF693C}" dt="2024-02-21T03:24:31.028" v="1"/>
          <ac:spMkLst>
            <pc:docMk/>
            <pc:sldMk cId="1922367695" sldId="258"/>
            <ac:spMk id="5" creationId="{0622E24F-3032-88DF-0D62-95BA0B86DA4B}"/>
          </ac:spMkLst>
        </pc:spChg>
        <pc:spChg chg="mod">
          <ac:chgData name="Beals, Lily" userId="S::lmbeals@wpi.edu::b161d614-158f-42fb-a984-002e54b3a5a3" providerId="AD" clId="Web-{A27C619F-2DF3-5F19-F3BE-1E19A6EF693C}" dt="2024-02-21T03:24:31.028" v="1"/>
          <ac:spMkLst>
            <pc:docMk/>
            <pc:sldMk cId="1922367695" sldId="258"/>
            <ac:spMk id="6" creationId="{403B9FA5-00FB-96FC-F9C9-45895E2993E1}"/>
          </ac:spMkLst>
        </pc:spChg>
        <pc:spChg chg="add">
          <ac:chgData name="Beals, Lily" userId="S::lmbeals@wpi.edu::b161d614-158f-42fb-a984-002e54b3a5a3" providerId="AD" clId="Web-{A27C619F-2DF3-5F19-F3BE-1E19A6EF693C}" dt="2024-02-21T03:24:31.028" v="1"/>
          <ac:spMkLst>
            <pc:docMk/>
            <pc:sldMk cId="1922367695" sldId="258"/>
            <ac:spMk id="11" creationId="{AF904DB4-22D2-4F22-B1B8-ADDDBB7FF6F5}"/>
          </ac:spMkLst>
        </pc:spChg>
        <pc:spChg chg="add">
          <ac:chgData name="Beals, Lily" userId="S::lmbeals@wpi.edu::b161d614-158f-42fb-a984-002e54b3a5a3" providerId="AD" clId="Web-{A27C619F-2DF3-5F19-F3BE-1E19A6EF693C}" dt="2024-02-21T03:24:31.028" v="1"/>
          <ac:spMkLst>
            <pc:docMk/>
            <pc:sldMk cId="1922367695" sldId="258"/>
            <ac:spMk id="13" creationId="{CE56D5D3-3105-1C66-5BAB-FA7B033D57CF}"/>
          </ac:spMkLst>
        </pc:spChg>
      </pc:sldChg>
      <pc:sldChg chg="new">
        <pc:chgData name="Beals, Lily" userId="S::lmbeals@wpi.edu::b161d614-158f-42fb-a984-002e54b3a5a3" providerId="AD" clId="Web-{A27C619F-2DF3-5F19-F3BE-1E19A6EF693C}" dt="2024-02-21T03:24:33.935" v="2"/>
        <pc:sldMkLst>
          <pc:docMk/>
          <pc:sldMk cId="1263506707" sldId="259"/>
        </pc:sldMkLst>
      </pc:sldChg>
    </pc:docChg>
  </pc:docChgLst>
  <pc:docChgLst>
    <pc:chgData name="DeMasi, Nicholas" userId="S::njdemasi@wpi.edu::fa02b390-5380-42ea-a4dc-d60e7d71064a" providerId="AD" clId="Web-{4B102EBC-B647-D1E2-4428-94E24639CEC8}"/>
    <pc:docChg chg="modSld">
      <pc:chgData name="DeMasi, Nicholas" userId="S::njdemasi@wpi.edu::fa02b390-5380-42ea-a4dc-d60e7d71064a" providerId="AD" clId="Web-{4B102EBC-B647-D1E2-4428-94E24639CEC8}" dt="2024-02-27T16:42:24.039" v="17"/>
      <pc:docMkLst>
        <pc:docMk/>
      </pc:docMkLst>
      <pc:sldChg chg="addSp delSp modSp">
        <pc:chgData name="DeMasi, Nicholas" userId="S::njdemasi@wpi.edu::fa02b390-5380-42ea-a4dc-d60e7d71064a" providerId="AD" clId="Web-{4B102EBC-B647-D1E2-4428-94E24639CEC8}" dt="2024-02-27T15:46:43.951" v="7"/>
        <pc:sldMkLst>
          <pc:docMk/>
          <pc:sldMk cId="3604021606" sldId="263"/>
        </pc:sldMkLst>
        <pc:spChg chg="add del mod">
          <ac:chgData name="DeMasi, Nicholas" userId="S::njdemasi@wpi.edu::fa02b390-5380-42ea-a4dc-d60e7d71064a" providerId="AD" clId="Web-{4B102EBC-B647-D1E2-4428-94E24639CEC8}" dt="2024-02-27T15:46:42.451" v="6"/>
          <ac:spMkLst>
            <pc:docMk/>
            <pc:sldMk cId="3604021606" sldId="263"/>
            <ac:spMk id="9" creationId="{5C47B912-A744-549B-FE85-34A19C534AFC}"/>
          </ac:spMkLst>
        </pc:spChg>
        <pc:picChg chg="add del mod">
          <ac:chgData name="DeMasi, Nicholas" userId="S::njdemasi@wpi.edu::fa02b390-5380-42ea-a4dc-d60e7d71064a" providerId="AD" clId="Web-{4B102EBC-B647-D1E2-4428-94E24639CEC8}" dt="2024-02-27T15:46:43.951" v="7"/>
          <ac:picMkLst>
            <pc:docMk/>
            <pc:sldMk cId="3604021606" sldId="263"/>
            <ac:picMk id="3" creationId="{648E3793-32D3-3E61-73CA-F6D70EA936A6}"/>
          </ac:picMkLst>
        </pc:picChg>
        <pc:picChg chg="add del">
          <ac:chgData name="DeMasi, Nicholas" userId="S::njdemasi@wpi.edu::fa02b390-5380-42ea-a4dc-d60e7d71064a" providerId="AD" clId="Web-{4B102EBC-B647-D1E2-4428-94E24639CEC8}" dt="2024-02-27T15:46:42.451" v="6"/>
          <ac:picMkLst>
            <pc:docMk/>
            <pc:sldMk cId="3604021606" sldId="263"/>
            <ac:picMk id="8" creationId="{D9EDC763-6E8C-B333-90A2-456DEB60D1E5}"/>
          </ac:picMkLst>
        </pc:picChg>
      </pc:sldChg>
      <pc:sldChg chg="modSp">
        <pc:chgData name="DeMasi, Nicholas" userId="S::njdemasi@wpi.edu::fa02b390-5380-42ea-a4dc-d60e7d71064a" providerId="AD" clId="Web-{4B102EBC-B647-D1E2-4428-94E24639CEC8}" dt="2024-02-27T16:30:33.893" v="15" actId="20577"/>
        <pc:sldMkLst>
          <pc:docMk/>
          <pc:sldMk cId="4003319561" sldId="268"/>
        </pc:sldMkLst>
        <pc:spChg chg="mod">
          <ac:chgData name="DeMasi, Nicholas" userId="S::njdemasi@wpi.edu::fa02b390-5380-42ea-a4dc-d60e7d71064a" providerId="AD" clId="Web-{4B102EBC-B647-D1E2-4428-94E24639CEC8}" dt="2024-02-27T16:30:33.893" v="15" actId="20577"/>
          <ac:spMkLst>
            <pc:docMk/>
            <pc:sldMk cId="4003319561" sldId="268"/>
            <ac:spMk id="8" creationId="{ECAFC9B1-BD50-921D-5DC7-D6DA5F1D1C92}"/>
          </ac:spMkLst>
        </pc:spChg>
      </pc:sldChg>
      <pc:sldChg chg="addSp delSp modSp">
        <pc:chgData name="DeMasi, Nicholas" userId="S::njdemasi@wpi.edu::fa02b390-5380-42ea-a4dc-d60e7d71064a" providerId="AD" clId="Web-{4B102EBC-B647-D1E2-4428-94E24639CEC8}" dt="2024-02-27T16:42:24.039" v="17"/>
        <pc:sldMkLst>
          <pc:docMk/>
          <pc:sldMk cId="1832993729" sldId="275"/>
        </pc:sldMkLst>
        <pc:picChg chg="add del mod">
          <ac:chgData name="DeMasi, Nicholas" userId="S::njdemasi@wpi.edu::fa02b390-5380-42ea-a4dc-d60e7d71064a" providerId="AD" clId="Web-{4B102EBC-B647-D1E2-4428-94E24639CEC8}" dt="2024-02-27T16:42:24.039" v="17"/>
          <ac:picMkLst>
            <pc:docMk/>
            <pc:sldMk cId="1832993729" sldId="275"/>
            <ac:picMk id="3" creationId="{4DEC9302-3EAA-1BCF-FA35-A05BDA762DCB}"/>
          </ac:picMkLst>
        </pc:picChg>
      </pc:sldChg>
    </pc:docChg>
  </pc:docChgLst>
  <pc:docChgLst>
    <pc:chgData name="Beals, Lily" userId="S::lmbeals@wpi.edu::b161d614-158f-42fb-a984-002e54b3a5a3" providerId="AD" clId="Web-{82DE4397-0632-CEE2-7D61-11143B9F73A0}"/>
    <pc:docChg chg="modSld">
      <pc:chgData name="Beals, Lily" userId="S::lmbeals@wpi.edu::b161d614-158f-42fb-a984-002e54b3a5a3" providerId="AD" clId="Web-{82DE4397-0632-CEE2-7D61-11143B9F73A0}" dt="2024-02-27T16:24:30.860" v="56" actId="1076"/>
      <pc:docMkLst>
        <pc:docMk/>
      </pc:docMkLst>
      <pc:sldChg chg="modSp">
        <pc:chgData name="Beals, Lily" userId="S::lmbeals@wpi.edu::b161d614-158f-42fb-a984-002e54b3a5a3" providerId="AD" clId="Web-{82DE4397-0632-CEE2-7D61-11143B9F73A0}" dt="2024-02-27T16:19:50.584" v="51" actId="1076"/>
        <pc:sldMkLst>
          <pc:docMk/>
          <pc:sldMk cId="3416807571" sldId="271"/>
        </pc:sldMkLst>
        <pc:picChg chg="mod">
          <ac:chgData name="Beals, Lily" userId="S::lmbeals@wpi.edu::b161d614-158f-42fb-a984-002e54b3a5a3" providerId="AD" clId="Web-{82DE4397-0632-CEE2-7D61-11143B9F73A0}" dt="2024-02-27T16:19:50.584" v="51" actId="1076"/>
          <ac:picMkLst>
            <pc:docMk/>
            <pc:sldMk cId="3416807571" sldId="271"/>
            <ac:picMk id="10" creationId="{20E9E5D4-BD46-8874-F883-5A649802CA86}"/>
          </ac:picMkLst>
        </pc:picChg>
      </pc:sldChg>
      <pc:sldChg chg="modSp">
        <pc:chgData name="Beals, Lily" userId="S::lmbeals@wpi.edu::b161d614-158f-42fb-a984-002e54b3a5a3" providerId="AD" clId="Web-{82DE4397-0632-CEE2-7D61-11143B9F73A0}" dt="2024-02-27T16:20:14.569" v="55" actId="1076"/>
        <pc:sldMkLst>
          <pc:docMk/>
          <pc:sldMk cId="1684360827" sldId="277"/>
        </pc:sldMkLst>
        <pc:picChg chg="mod">
          <ac:chgData name="Beals, Lily" userId="S::lmbeals@wpi.edu::b161d614-158f-42fb-a984-002e54b3a5a3" providerId="AD" clId="Web-{82DE4397-0632-CEE2-7D61-11143B9F73A0}" dt="2024-02-27T16:20:14.569" v="55" actId="1076"/>
          <ac:picMkLst>
            <pc:docMk/>
            <pc:sldMk cId="1684360827" sldId="277"/>
            <ac:picMk id="23" creationId="{636609F2-A0C1-BFEA-F421-F473AA10CC6E}"/>
          </ac:picMkLst>
        </pc:picChg>
      </pc:sldChg>
      <pc:sldChg chg="modSp">
        <pc:chgData name="Beals, Lily" userId="S::lmbeals@wpi.edu::b161d614-158f-42fb-a984-002e54b3a5a3" providerId="AD" clId="Web-{82DE4397-0632-CEE2-7D61-11143B9F73A0}" dt="2024-02-27T16:24:30.860" v="56" actId="1076"/>
        <pc:sldMkLst>
          <pc:docMk/>
          <pc:sldMk cId="3361287284" sldId="283"/>
        </pc:sldMkLst>
        <pc:spChg chg="mod">
          <ac:chgData name="Beals, Lily" userId="S::lmbeals@wpi.edu::b161d614-158f-42fb-a984-002e54b3a5a3" providerId="AD" clId="Web-{82DE4397-0632-CEE2-7D61-11143B9F73A0}" dt="2024-02-27T16:24:30.860" v="56" actId="1076"/>
          <ac:spMkLst>
            <pc:docMk/>
            <pc:sldMk cId="3361287284" sldId="283"/>
            <ac:spMk id="9" creationId="{25E6D770-CEC1-168F-1D7C-3A16E61804F0}"/>
          </ac:spMkLst>
        </pc:spChg>
      </pc:sldChg>
      <pc:sldChg chg="modSp">
        <pc:chgData name="Beals, Lily" userId="S::lmbeals@wpi.edu::b161d614-158f-42fb-a984-002e54b3a5a3" providerId="AD" clId="Web-{82DE4397-0632-CEE2-7D61-11143B9F73A0}" dt="2024-02-26T23:58:45.966" v="48" actId="20577"/>
        <pc:sldMkLst>
          <pc:docMk/>
          <pc:sldMk cId="2613266579" sldId="287"/>
        </pc:sldMkLst>
        <pc:spChg chg="mod">
          <ac:chgData name="Beals, Lily" userId="S::lmbeals@wpi.edu::b161d614-158f-42fb-a984-002e54b3a5a3" providerId="AD" clId="Web-{82DE4397-0632-CEE2-7D61-11143B9F73A0}" dt="2024-02-26T23:58:03.792" v="32" actId="20577"/>
          <ac:spMkLst>
            <pc:docMk/>
            <pc:sldMk cId="2613266579" sldId="287"/>
            <ac:spMk id="2" creationId="{FF328023-3223-E84F-57C6-B570CBC42B7E}"/>
          </ac:spMkLst>
        </pc:spChg>
        <pc:spChg chg="mod">
          <ac:chgData name="Beals, Lily" userId="S::lmbeals@wpi.edu::b161d614-158f-42fb-a984-002e54b3a5a3" providerId="AD" clId="Web-{82DE4397-0632-CEE2-7D61-11143B9F73A0}" dt="2024-02-26T23:58:45.966" v="48" actId="20577"/>
          <ac:spMkLst>
            <pc:docMk/>
            <pc:sldMk cId="2613266579" sldId="287"/>
            <ac:spMk id="3" creationId="{E2C7943F-71FD-D9BA-1EDB-27C23A6ED2F1}"/>
          </ac:spMkLst>
        </pc:spChg>
      </pc:sldChg>
    </pc:docChg>
  </pc:docChgLst>
  <pc:docChgLst>
    <pc:chgData name="Beals, Lily" userId="S::lmbeals@wpi.edu::b161d614-158f-42fb-a984-002e54b3a5a3" providerId="AD" clId="Web-{8361CF63-F4F8-E189-8801-BCB2C60C9624}"/>
    <pc:docChg chg="modSld">
      <pc:chgData name="Beals, Lily" userId="S::lmbeals@wpi.edu::b161d614-158f-42fb-a984-002e54b3a5a3" providerId="AD" clId="Web-{8361CF63-F4F8-E189-8801-BCB2C60C9624}" dt="2024-02-26T16:04:24.326" v="84" actId="20577"/>
      <pc:docMkLst>
        <pc:docMk/>
      </pc:docMkLst>
      <pc:sldChg chg="delSp modSp">
        <pc:chgData name="Beals, Lily" userId="S::lmbeals@wpi.edu::b161d614-158f-42fb-a984-002e54b3a5a3" providerId="AD" clId="Web-{8361CF63-F4F8-E189-8801-BCB2C60C9624}" dt="2024-02-26T16:04:24.326" v="84" actId="20577"/>
        <pc:sldMkLst>
          <pc:docMk/>
          <pc:sldMk cId="4170072923" sldId="257"/>
        </pc:sldMkLst>
        <pc:spChg chg="del mod">
          <ac:chgData name="Beals, Lily" userId="S::lmbeals@wpi.edu::b161d614-158f-42fb-a984-002e54b3a5a3" providerId="AD" clId="Web-{8361CF63-F4F8-E189-8801-BCB2C60C9624}" dt="2024-02-26T02:24:46.690" v="1"/>
          <ac:spMkLst>
            <pc:docMk/>
            <pc:sldMk cId="4170072923" sldId="257"/>
            <ac:spMk id="5" creationId="{0387967F-3079-09B6-9B91-2434CE443068}"/>
          </ac:spMkLst>
        </pc:spChg>
        <pc:spChg chg="mod">
          <ac:chgData name="Beals, Lily" userId="S::lmbeals@wpi.edu::b161d614-158f-42fb-a984-002e54b3a5a3" providerId="AD" clId="Web-{8361CF63-F4F8-E189-8801-BCB2C60C9624}" dt="2024-02-26T16:04:24.326" v="84" actId="20577"/>
          <ac:spMkLst>
            <pc:docMk/>
            <pc:sldMk cId="4170072923" sldId="257"/>
            <ac:spMk id="7" creationId="{DEFB0303-2CBC-5529-329B-D838EE16A318}"/>
          </ac:spMkLst>
        </pc:spChg>
      </pc:sldChg>
      <pc:sldChg chg="delSp modSp">
        <pc:chgData name="Beals, Lily" userId="S::lmbeals@wpi.edu::b161d614-158f-42fb-a984-002e54b3a5a3" providerId="AD" clId="Web-{8361CF63-F4F8-E189-8801-BCB2C60C9624}" dt="2024-02-26T15:25:38.386" v="54" actId="1076"/>
        <pc:sldMkLst>
          <pc:docMk/>
          <pc:sldMk cId="1922367695" sldId="258"/>
        </pc:sldMkLst>
        <pc:spChg chg="del mod">
          <ac:chgData name="Beals, Lily" userId="S::lmbeals@wpi.edu::b161d614-158f-42fb-a984-002e54b3a5a3" providerId="AD" clId="Web-{8361CF63-F4F8-E189-8801-BCB2C60C9624}" dt="2024-02-26T15:22:16.099" v="5"/>
          <ac:spMkLst>
            <pc:docMk/>
            <pc:sldMk cId="1922367695" sldId="258"/>
            <ac:spMk id="5" creationId="{0622E24F-3032-88DF-0D62-95BA0B86DA4B}"/>
          </ac:spMkLst>
        </pc:spChg>
        <pc:graphicFrameChg chg="mod">
          <ac:chgData name="Beals, Lily" userId="S::lmbeals@wpi.edu::b161d614-158f-42fb-a984-002e54b3a5a3" providerId="AD" clId="Web-{8361CF63-F4F8-E189-8801-BCB2C60C9624}" dt="2024-02-26T15:25:38.386" v="54" actId="1076"/>
          <ac:graphicFrameMkLst>
            <pc:docMk/>
            <pc:sldMk cId="1922367695" sldId="258"/>
            <ac:graphicFrameMk id="15" creationId="{0CD57F6B-F6C7-0257-CF4F-2FDBB27EC488}"/>
          </ac:graphicFrameMkLst>
        </pc:graphicFrameChg>
      </pc:sldChg>
      <pc:sldChg chg="delSp modSp">
        <pc:chgData name="Beals, Lily" userId="S::lmbeals@wpi.edu::b161d614-158f-42fb-a984-002e54b3a5a3" providerId="AD" clId="Web-{8361CF63-F4F8-E189-8801-BCB2C60C9624}" dt="2024-02-26T15:24:12.180" v="47"/>
        <pc:sldMkLst>
          <pc:docMk/>
          <pc:sldMk cId="1002032663" sldId="260"/>
        </pc:sldMkLst>
        <pc:spChg chg="del mod">
          <ac:chgData name="Beals, Lily" userId="S::lmbeals@wpi.edu::b161d614-158f-42fb-a984-002e54b3a5a3" providerId="AD" clId="Web-{8361CF63-F4F8-E189-8801-BCB2C60C9624}" dt="2024-02-26T15:24:12.180" v="47"/>
          <ac:spMkLst>
            <pc:docMk/>
            <pc:sldMk cId="1002032663" sldId="260"/>
            <ac:spMk id="5" creationId="{7D03A568-B203-6BBD-D39C-921E25410A79}"/>
          </ac:spMkLst>
        </pc:spChg>
      </pc:sldChg>
      <pc:sldChg chg="delSp modSp">
        <pc:chgData name="Beals, Lily" userId="S::lmbeals@wpi.edu::b161d614-158f-42fb-a984-002e54b3a5a3" providerId="AD" clId="Web-{8361CF63-F4F8-E189-8801-BCB2C60C9624}" dt="2024-02-26T15:26:11.809" v="56" actId="1076"/>
        <pc:sldMkLst>
          <pc:docMk/>
          <pc:sldMk cId="1163260168" sldId="262"/>
        </pc:sldMkLst>
        <pc:spChg chg="del mod">
          <ac:chgData name="Beals, Lily" userId="S::lmbeals@wpi.edu::b161d614-158f-42fb-a984-002e54b3a5a3" providerId="AD" clId="Web-{8361CF63-F4F8-E189-8801-BCB2C60C9624}" dt="2024-02-26T15:22:23.380" v="7"/>
          <ac:spMkLst>
            <pc:docMk/>
            <pc:sldMk cId="1163260168" sldId="262"/>
            <ac:spMk id="5" creationId="{0C99D731-A279-0BC0-8D99-4716B00C2061}"/>
          </ac:spMkLst>
        </pc:spChg>
        <pc:graphicFrameChg chg="mod">
          <ac:chgData name="Beals, Lily" userId="S::lmbeals@wpi.edu::b161d614-158f-42fb-a984-002e54b3a5a3" providerId="AD" clId="Web-{8361CF63-F4F8-E189-8801-BCB2C60C9624}" dt="2024-02-26T15:26:11.809" v="56" actId="1076"/>
          <ac:graphicFrameMkLst>
            <pc:docMk/>
            <pc:sldMk cId="1163260168" sldId="262"/>
            <ac:graphicFrameMk id="8" creationId="{E6E88DEF-2C3F-093A-0DD1-17E681706040}"/>
          </ac:graphicFrameMkLst>
        </pc:graphicFrameChg>
      </pc:sldChg>
      <pc:sldChg chg="delSp modSp">
        <pc:chgData name="Beals, Lily" userId="S::lmbeals@wpi.edu::b161d614-158f-42fb-a984-002e54b3a5a3" providerId="AD" clId="Web-{8361CF63-F4F8-E189-8801-BCB2C60C9624}" dt="2024-02-26T15:22:28.021" v="9"/>
        <pc:sldMkLst>
          <pc:docMk/>
          <pc:sldMk cId="3604021606" sldId="263"/>
        </pc:sldMkLst>
        <pc:spChg chg="del mod">
          <ac:chgData name="Beals, Lily" userId="S::lmbeals@wpi.edu::b161d614-158f-42fb-a984-002e54b3a5a3" providerId="AD" clId="Web-{8361CF63-F4F8-E189-8801-BCB2C60C9624}" dt="2024-02-26T15:22:28.021" v="9"/>
          <ac:spMkLst>
            <pc:docMk/>
            <pc:sldMk cId="3604021606" sldId="263"/>
            <ac:spMk id="5" creationId="{AA7D045D-D32D-C958-AE90-E2DD5F20C56B}"/>
          </ac:spMkLst>
        </pc:spChg>
      </pc:sldChg>
      <pc:sldChg chg="delSp modSp">
        <pc:chgData name="Beals, Lily" userId="S::lmbeals@wpi.edu::b161d614-158f-42fb-a984-002e54b3a5a3" providerId="AD" clId="Web-{8361CF63-F4F8-E189-8801-BCB2C60C9624}" dt="2024-02-26T15:26:29.512" v="58" actId="1076"/>
        <pc:sldMkLst>
          <pc:docMk/>
          <pc:sldMk cId="4076943487" sldId="264"/>
        </pc:sldMkLst>
        <pc:spChg chg="del mod">
          <ac:chgData name="Beals, Lily" userId="S::lmbeals@wpi.edu::b161d614-158f-42fb-a984-002e54b3a5a3" providerId="AD" clId="Web-{8361CF63-F4F8-E189-8801-BCB2C60C9624}" dt="2024-02-26T15:22:32.459" v="11"/>
          <ac:spMkLst>
            <pc:docMk/>
            <pc:sldMk cId="4076943487" sldId="264"/>
            <ac:spMk id="5" creationId="{E7A66E46-66D2-8144-E5FC-632C64B3F08E}"/>
          </ac:spMkLst>
        </pc:spChg>
        <pc:graphicFrameChg chg="mod">
          <ac:chgData name="Beals, Lily" userId="S::lmbeals@wpi.edu::b161d614-158f-42fb-a984-002e54b3a5a3" providerId="AD" clId="Web-{8361CF63-F4F8-E189-8801-BCB2C60C9624}" dt="2024-02-26T15:26:29.512" v="58" actId="1076"/>
          <ac:graphicFrameMkLst>
            <pc:docMk/>
            <pc:sldMk cId="4076943487" sldId="264"/>
            <ac:graphicFrameMk id="8" creationId="{C4C46A74-A544-1B59-D09D-F541FBE58545}"/>
          </ac:graphicFrameMkLst>
        </pc:graphicFrameChg>
      </pc:sldChg>
      <pc:sldChg chg="delSp modSp">
        <pc:chgData name="Beals, Lily" userId="S::lmbeals@wpi.edu::b161d614-158f-42fb-a984-002e54b3a5a3" providerId="AD" clId="Web-{8361CF63-F4F8-E189-8801-BCB2C60C9624}" dt="2024-02-26T15:22:37.803" v="13"/>
        <pc:sldMkLst>
          <pc:docMk/>
          <pc:sldMk cId="2581036162" sldId="265"/>
        </pc:sldMkLst>
        <pc:spChg chg="del mod">
          <ac:chgData name="Beals, Lily" userId="S::lmbeals@wpi.edu::b161d614-158f-42fb-a984-002e54b3a5a3" providerId="AD" clId="Web-{8361CF63-F4F8-E189-8801-BCB2C60C9624}" dt="2024-02-26T15:22:37.803" v="13"/>
          <ac:spMkLst>
            <pc:docMk/>
            <pc:sldMk cId="2581036162" sldId="265"/>
            <ac:spMk id="5" creationId="{9E845196-BB48-4C7C-71D2-0577E2994DD4}"/>
          </ac:spMkLst>
        </pc:spChg>
      </pc:sldChg>
      <pc:sldChg chg="delSp modSp">
        <pc:chgData name="Beals, Lily" userId="S::lmbeals@wpi.edu::b161d614-158f-42fb-a984-002e54b3a5a3" providerId="AD" clId="Web-{8361CF63-F4F8-E189-8801-BCB2C60C9624}" dt="2024-02-26T15:22:54.709" v="19"/>
        <pc:sldMkLst>
          <pc:docMk/>
          <pc:sldMk cId="1511547625" sldId="266"/>
        </pc:sldMkLst>
        <pc:spChg chg="del mod">
          <ac:chgData name="Beals, Lily" userId="S::lmbeals@wpi.edu::b161d614-158f-42fb-a984-002e54b3a5a3" providerId="AD" clId="Web-{8361CF63-F4F8-E189-8801-BCB2C60C9624}" dt="2024-02-26T15:22:54.709" v="19"/>
          <ac:spMkLst>
            <pc:docMk/>
            <pc:sldMk cId="1511547625" sldId="266"/>
            <ac:spMk id="5" creationId="{5FBDF265-936C-47EA-8A2D-2C49E78879B5}"/>
          </ac:spMkLst>
        </pc:spChg>
      </pc:sldChg>
      <pc:sldChg chg="delSp modSp">
        <pc:chgData name="Beals, Lily" userId="S::lmbeals@wpi.edu::b161d614-158f-42fb-a984-002e54b3a5a3" providerId="AD" clId="Web-{8361CF63-F4F8-E189-8801-BCB2C60C9624}" dt="2024-02-26T15:28:16.343" v="65" actId="1076"/>
        <pc:sldMkLst>
          <pc:docMk/>
          <pc:sldMk cId="2559631305" sldId="267"/>
        </pc:sldMkLst>
        <pc:spChg chg="del mod">
          <ac:chgData name="Beals, Lily" userId="S::lmbeals@wpi.edu::b161d614-158f-42fb-a984-002e54b3a5a3" providerId="AD" clId="Web-{8361CF63-F4F8-E189-8801-BCB2C60C9624}" dt="2024-02-26T15:23:24.445" v="29"/>
          <ac:spMkLst>
            <pc:docMk/>
            <pc:sldMk cId="2559631305" sldId="267"/>
            <ac:spMk id="5" creationId="{FDCD3E63-610B-BB6F-7D0A-2794F4403DA0}"/>
          </ac:spMkLst>
        </pc:spChg>
        <pc:picChg chg="mod">
          <ac:chgData name="Beals, Lily" userId="S::lmbeals@wpi.edu::b161d614-158f-42fb-a984-002e54b3a5a3" providerId="AD" clId="Web-{8361CF63-F4F8-E189-8801-BCB2C60C9624}" dt="2024-02-26T15:28:16.343" v="65" actId="1076"/>
          <ac:picMkLst>
            <pc:docMk/>
            <pc:sldMk cId="2559631305" sldId="267"/>
            <ac:picMk id="3" creationId="{29E29BCF-6398-503A-475F-CAED4A2C9E82}"/>
          </ac:picMkLst>
        </pc:picChg>
      </pc:sldChg>
      <pc:sldChg chg="delSp modSp">
        <pc:chgData name="Beals, Lily" userId="S::lmbeals@wpi.edu::b161d614-158f-42fb-a984-002e54b3a5a3" providerId="AD" clId="Web-{8361CF63-F4F8-E189-8801-BCB2C60C9624}" dt="2024-02-26T15:28:26.360" v="68" actId="1076"/>
        <pc:sldMkLst>
          <pc:docMk/>
          <pc:sldMk cId="4003319561" sldId="268"/>
        </pc:sldMkLst>
        <pc:spChg chg="del mod">
          <ac:chgData name="Beals, Lily" userId="S::lmbeals@wpi.edu::b161d614-158f-42fb-a984-002e54b3a5a3" providerId="AD" clId="Web-{8361CF63-F4F8-E189-8801-BCB2C60C9624}" dt="2024-02-26T15:23:29.664" v="31"/>
          <ac:spMkLst>
            <pc:docMk/>
            <pc:sldMk cId="4003319561" sldId="268"/>
            <ac:spMk id="5" creationId="{DD72927E-67AD-B413-3015-C5A9B295C723}"/>
          </ac:spMkLst>
        </pc:spChg>
        <pc:picChg chg="mod">
          <ac:chgData name="Beals, Lily" userId="S::lmbeals@wpi.edu::b161d614-158f-42fb-a984-002e54b3a5a3" providerId="AD" clId="Web-{8361CF63-F4F8-E189-8801-BCB2C60C9624}" dt="2024-02-26T15:28:26.360" v="68" actId="1076"/>
          <ac:picMkLst>
            <pc:docMk/>
            <pc:sldMk cId="4003319561" sldId="268"/>
            <ac:picMk id="7" creationId="{7DAFDE46-32B8-03C9-BC4D-B310F1D1212C}"/>
          </ac:picMkLst>
        </pc:picChg>
      </pc:sldChg>
      <pc:sldChg chg="delSp modSp">
        <pc:chgData name="Beals, Lily" userId="S::lmbeals@wpi.edu::b161d614-158f-42fb-a984-002e54b3a5a3" providerId="AD" clId="Web-{8361CF63-F4F8-E189-8801-BCB2C60C9624}" dt="2024-02-26T15:22:59.428" v="21"/>
        <pc:sldMkLst>
          <pc:docMk/>
          <pc:sldMk cId="3173444772" sldId="269"/>
        </pc:sldMkLst>
        <pc:spChg chg="del mod">
          <ac:chgData name="Beals, Lily" userId="S::lmbeals@wpi.edu::b161d614-158f-42fb-a984-002e54b3a5a3" providerId="AD" clId="Web-{8361CF63-F4F8-E189-8801-BCB2C60C9624}" dt="2024-02-26T15:22:59.428" v="21"/>
          <ac:spMkLst>
            <pc:docMk/>
            <pc:sldMk cId="3173444772" sldId="269"/>
            <ac:spMk id="5" creationId="{E547A569-9AC1-6A56-DDFA-0C7EB92F2EB6}"/>
          </ac:spMkLst>
        </pc:spChg>
      </pc:sldChg>
      <pc:sldChg chg="delSp modSp">
        <pc:chgData name="Beals, Lily" userId="S::lmbeals@wpi.edu::b161d614-158f-42fb-a984-002e54b3a5a3" providerId="AD" clId="Web-{8361CF63-F4F8-E189-8801-BCB2C60C9624}" dt="2024-02-26T15:27:55.296" v="63" actId="1076"/>
        <pc:sldMkLst>
          <pc:docMk/>
          <pc:sldMk cId="2179048742" sldId="270"/>
        </pc:sldMkLst>
        <pc:spChg chg="del mod">
          <ac:chgData name="Beals, Lily" userId="S::lmbeals@wpi.edu::b161d614-158f-42fb-a984-002e54b3a5a3" providerId="AD" clId="Web-{8361CF63-F4F8-E189-8801-BCB2C60C9624}" dt="2024-02-26T15:23:03.600" v="23"/>
          <ac:spMkLst>
            <pc:docMk/>
            <pc:sldMk cId="2179048742" sldId="270"/>
            <ac:spMk id="5" creationId="{5C237CE7-48F8-B941-0A48-6062C07EB938}"/>
          </ac:spMkLst>
        </pc:spChg>
        <pc:picChg chg="mod">
          <ac:chgData name="Beals, Lily" userId="S::lmbeals@wpi.edu::b161d614-158f-42fb-a984-002e54b3a5a3" providerId="AD" clId="Web-{8361CF63-F4F8-E189-8801-BCB2C60C9624}" dt="2024-02-26T15:27:55.296" v="63" actId="1076"/>
          <ac:picMkLst>
            <pc:docMk/>
            <pc:sldMk cId="2179048742" sldId="270"/>
            <ac:picMk id="3" creationId="{6004E4BD-8FD7-D91E-8936-DD37DFAA880F}"/>
          </ac:picMkLst>
        </pc:picChg>
      </pc:sldChg>
      <pc:sldChg chg="delSp modSp">
        <pc:chgData name="Beals, Lily" userId="S::lmbeals@wpi.edu::b161d614-158f-42fb-a984-002e54b3a5a3" providerId="AD" clId="Web-{8361CF63-F4F8-E189-8801-BCB2C60C9624}" dt="2024-02-26T15:23:13.476" v="25"/>
        <pc:sldMkLst>
          <pc:docMk/>
          <pc:sldMk cId="3416807571" sldId="271"/>
        </pc:sldMkLst>
        <pc:spChg chg="del mod">
          <ac:chgData name="Beals, Lily" userId="S::lmbeals@wpi.edu::b161d614-158f-42fb-a984-002e54b3a5a3" providerId="AD" clId="Web-{8361CF63-F4F8-E189-8801-BCB2C60C9624}" dt="2024-02-26T15:23:13.476" v="25"/>
          <ac:spMkLst>
            <pc:docMk/>
            <pc:sldMk cId="3416807571" sldId="271"/>
            <ac:spMk id="5" creationId="{8785CCB3-B3A0-B9B6-407E-E6A59831B47D}"/>
          </ac:spMkLst>
        </pc:spChg>
      </pc:sldChg>
      <pc:sldChg chg="delSp modSp">
        <pc:chgData name="Beals, Lily" userId="S::lmbeals@wpi.edu::b161d614-158f-42fb-a984-002e54b3a5a3" providerId="AD" clId="Web-{8361CF63-F4F8-E189-8801-BCB2C60C9624}" dt="2024-02-26T15:24:05.274" v="45"/>
        <pc:sldMkLst>
          <pc:docMk/>
          <pc:sldMk cId="3061029330" sldId="272"/>
        </pc:sldMkLst>
        <pc:spChg chg="del mod">
          <ac:chgData name="Beals, Lily" userId="S::lmbeals@wpi.edu::b161d614-158f-42fb-a984-002e54b3a5a3" providerId="AD" clId="Web-{8361CF63-F4F8-E189-8801-BCB2C60C9624}" dt="2024-02-26T15:24:05.274" v="45"/>
          <ac:spMkLst>
            <pc:docMk/>
            <pc:sldMk cId="3061029330" sldId="272"/>
            <ac:spMk id="5" creationId="{9E845196-BB48-4C7C-71D2-0577E2994DD4}"/>
          </ac:spMkLst>
        </pc:spChg>
      </pc:sldChg>
      <pc:sldChg chg="delSp modSp">
        <pc:chgData name="Beals, Lily" userId="S::lmbeals@wpi.edu::b161d614-158f-42fb-a984-002e54b3a5a3" providerId="AD" clId="Web-{8361CF63-F4F8-E189-8801-BCB2C60C9624}" dt="2024-02-26T15:23:46.320" v="37"/>
        <pc:sldMkLst>
          <pc:docMk/>
          <pc:sldMk cId="4257019714" sldId="273"/>
        </pc:sldMkLst>
        <pc:spChg chg="del mod">
          <ac:chgData name="Beals, Lily" userId="S::lmbeals@wpi.edu::b161d614-158f-42fb-a984-002e54b3a5a3" providerId="AD" clId="Web-{8361CF63-F4F8-E189-8801-BCB2C60C9624}" dt="2024-02-26T15:23:46.320" v="37"/>
          <ac:spMkLst>
            <pc:docMk/>
            <pc:sldMk cId="4257019714" sldId="273"/>
            <ac:spMk id="5" creationId="{4DD56C73-D46D-38DE-8798-D24C1DB72E85}"/>
          </ac:spMkLst>
        </pc:spChg>
      </pc:sldChg>
      <pc:sldChg chg="delSp modSp">
        <pc:chgData name="Beals, Lily" userId="S::lmbeals@wpi.edu::b161d614-158f-42fb-a984-002e54b3a5a3" providerId="AD" clId="Web-{8361CF63-F4F8-E189-8801-BCB2C60C9624}" dt="2024-02-26T15:29:58.221" v="76" actId="1076"/>
        <pc:sldMkLst>
          <pc:docMk/>
          <pc:sldMk cId="1832993729" sldId="275"/>
        </pc:sldMkLst>
        <pc:spChg chg="del mod">
          <ac:chgData name="Beals, Lily" userId="S::lmbeals@wpi.edu::b161d614-158f-42fb-a984-002e54b3a5a3" providerId="AD" clId="Web-{8361CF63-F4F8-E189-8801-BCB2C60C9624}" dt="2024-02-26T15:23:34.054" v="33"/>
          <ac:spMkLst>
            <pc:docMk/>
            <pc:sldMk cId="1832993729" sldId="275"/>
            <ac:spMk id="5" creationId="{DD72927E-67AD-B413-3015-C5A9B295C723}"/>
          </ac:spMkLst>
        </pc:spChg>
        <pc:picChg chg="mod">
          <ac:chgData name="Beals, Lily" userId="S::lmbeals@wpi.edu::b161d614-158f-42fb-a984-002e54b3a5a3" providerId="AD" clId="Web-{8361CF63-F4F8-E189-8801-BCB2C60C9624}" dt="2024-02-26T15:29:58.221" v="76" actId="1076"/>
          <ac:picMkLst>
            <pc:docMk/>
            <pc:sldMk cId="1832993729" sldId="275"/>
            <ac:picMk id="7" creationId="{9FFBACDD-1B3D-2495-E019-D6FB06055A1E}"/>
          </ac:picMkLst>
        </pc:picChg>
      </pc:sldChg>
      <pc:sldChg chg="delSp modSp">
        <pc:chgData name="Beals, Lily" userId="S::lmbeals@wpi.edu::b161d614-158f-42fb-a984-002e54b3a5a3" providerId="AD" clId="Web-{8361CF63-F4F8-E189-8801-BCB2C60C9624}" dt="2024-02-26T15:23:18.913" v="27"/>
        <pc:sldMkLst>
          <pc:docMk/>
          <pc:sldMk cId="1684360827" sldId="277"/>
        </pc:sldMkLst>
        <pc:spChg chg="del mod">
          <ac:chgData name="Beals, Lily" userId="S::lmbeals@wpi.edu::b161d614-158f-42fb-a984-002e54b3a5a3" providerId="AD" clId="Web-{8361CF63-F4F8-E189-8801-BCB2C60C9624}" dt="2024-02-26T15:23:18.913" v="27"/>
          <ac:spMkLst>
            <pc:docMk/>
            <pc:sldMk cId="1684360827" sldId="277"/>
            <ac:spMk id="5" creationId="{8785CCB3-B3A0-B9B6-407E-E6A59831B47D}"/>
          </ac:spMkLst>
        </pc:spChg>
      </pc:sldChg>
      <pc:sldChg chg="delSp modSp">
        <pc:chgData name="Beals, Lily" userId="S::lmbeals@wpi.edu::b161d614-158f-42fb-a984-002e54b3a5a3" providerId="AD" clId="Web-{8361CF63-F4F8-E189-8801-BCB2C60C9624}" dt="2024-02-26T15:23:46.039" v="35"/>
        <pc:sldMkLst>
          <pc:docMk/>
          <pc:sldMk cId="4076046760" sldId="278"/>
        </pc:sldMkLst>
        <pc:spChg chg="del mod">
          <ac:chgData name="Beals, Lily" userId="S::lmbeals@wpi.edu::b161d614-158f-42fb-a984-002e54b3a5a3" providerId="AD" clId="Web-{8361CF63-F4F8-E189-8801-BCB2C60C9624}" dt="2024-02-26T15:23:46.039" v="35"/>
          <ac:spMkLst>
            <pc:docMk/>
            <pc:sldMk cId="4076046760" sldId="278"/>
            <ac:spMk id="5" creationId="{4DD56C73-D46D-38DE-8798-D24C1DB72E85}"/>
          </ac:spMkLst>
        </pc:spChg>
      </pc:sldChg>
      <pc:sldChg chg="delSp modSp">
        <pc:chgData name="Beals, Lily" userId="S::lmbeals@wpi.edu::b161d614-158f-42fb-a984-002e54b3a5a3" providerId="AD" clId="Web-{8361CF63-F4F8-E189-8801-BCB2C60C9624}" dt="2024-02-26T15:23:51.383" v="39"/>
        <pc:sldMkLst>
          <pc:docMk/>
          <pc:sldMk cId="477277400" sldId="279"/>
        </pc:sldMkLst>
        <pc:spChg chg="del mod">
          <ac:chgData name="Beals, Lily" userId="S::lmbeals@wpi.edu::b161d614-158f-42fb-a984-002e54b3a5a3" providerId="AD" clId="Web-{8361CF63-F4F8-E189-8801-BCB2C60C9624}" dt="2024-02-26T15:23:51.383" v="39"/>
          <ac:spMkLst>
            <pc:docMk/>
            <pc:sldMk cId="477277400" sldId="279"/>
            <ac:spMk id="5" creationId="{4DD56C73-D46D-38DE-8798-D24C1DB72E85}"/>
          </ac:spMkLst>
        </pc:spChg>
      </pc:sldChg>
      <pc:sldChg chg="delSp modSp">
        <pc:chgData name="Beals, Lily" userId="S::lmbeals@wpi.edu::b161d614-158f-42fb-a984-002e54b3a5a3" providerId="AD" clId="Web-{8361CF63-F4F8-E189-8801-BCB2C60C9624}" dt="2024-02-26T15:26:52.107" v="59" actId="1076"/>
        <pc:sldMkLst>
          <pc:docMk/>
          <pc:sldMk cId="2986567939" sldId="280"/>
        </pc:sldMkLst>
        <pc:spChg chg="del mod">
          <ac:chgData name="Beals, Lily" userId="S::lmbeals@wpi.edu::b161d614-158f-42fb-a984-002e54b3a5a3" providerId="AD" clId="Web-{8361CF63-F4F8-E189-8801-BCB2C60C9624}" dt="2024-02-26T15:22:42.928" v="15"/>
          <ac:spMkLst>
            <pc:docMk/>
            <pc:sldMk cId="2986567939" sldId="280"/>
            <ac:spMk id="5" creationId="{C48CFED7-E255-FE31-3C96-D8ACB4D0A696}"/>
          </ac:spMkLst>
        </pc:spChg>
        <pc:picChg chg="mod">
          <ac:chgData name="Beals, Lily" userId="S::lmbeals@wpi.edu::b161d614-158f-42fb-a984-002e54b3a5a3" providerId="AD" clId="Web-{8361CF63-F4F8-E189-8801-BCB2C60C9624}" dt="2024-02-26T15:26:52.107" v="59" actId="1076"/>
          <ac:picMkLst>
            <pc:docMk/>
            <pc:sldMk cId="2986567939" sldId="280"/>
            <ac:picMk id="3" creationId="{FAC4BF18-4107-7C94-E0A8-1DE050EE59AC}"/>
          </ac:picMkLst>
        </pc:picChg>
      </pc:sldChg>
      <pc:sldChg chg="delSp modSp">
        <pc:chgData name="Beals, Lily" userId="S::lmbeals@wpi.edu::b161d614-158f-42fb-a984-002e54b3a5a3" providerId="AD" clId="Web-{8361CF63-F4F8-E189-8801-BCB2C60C9624}" dt="2024-02-26T15:26:59.435" v="60" actId="1076"/>
        <pc:sldMkLst>
          <pc:docMk/>
          <pc:sldMk cId="2068903838" sldId="281"/>
        </pc:sldMkLst>
        <pc:spChg chg="del mod">
          <ac:chgData name="Beals, Lily" userId="S::lmbeals@wpi.edu::b161d614-158f-42fb-a984-002e54b3a5a3" providerId="AD" clId="Web-{8361CF63-F4F8-E189-8801-BCB2C60C9624}" dt="2024-02-26T15:22:48.240" v="17"/>
          <ac:spMkLst>
            <pc:docMk/>
            <pc:sldMk cId="2068903838" sldId="281"/>
            <ac:spMk id="5" creationId="{D50E1588-CBAA-7E4F-1585-91AEAC5F1C40}"/>
          </ac:spMkLst>
        </pc:spChg>
        <pc:graphicFrameChg chg="mod">
          <ac:chgData name="Beals, Lily" userId="S::lmbeals@wpi.edu::b161d614-158f-42fb-a984-002e54b3a5a3" providerId="AD" clId="Web-{8361CF63-F4F8-E189-8801-BCB2C60C9624}" dt="2024-02-26T15:26:59.435" v="60" actId="1076"/>
          <ac:graphicFrameMkLst>
            <pc:docMk/>
            <pc:sldMk cId="2068903838" sldId="281"/>
            <ac:graphicFrameMk id="11" creationId="{2B4843E6-DE54-2BB6-EC57-3E3141F76311}"/>
          </ac:graphicFrameMkLst>
        </pc:graphicFrameChg>
      </pc:sldChg>
      <pc:sldChg chg="delSp modSp">
        <pc:chgData name="Beals, Lily" userId="S::lmbeals@wpi.edu::b161d614-158f-42fb-a984-002e54b3a5a3" providerId="AD" clId="Web-{8361CF63-F4F8-E189-8801-BCB2C60C9624}" dt="2024-02-26T15:24:47.793" v="49" actId="1076"/>
        <pc:sldMkLst>
          <pc:docMk/>
          <pc:sldMk cId="3361287284" sldId="283"/>
        </pc:sldMkLst>
        <pc:spChg chg="del mod">
          <ac:chgData name="Beals, Lily" userId="S::lmbeals@wpi.edu::b161d614-158f-42fb-a984-002e54b3a5a3" providerId="AD" clId="Web-{8361CF63-F4F8-E189-8801-BCB2C60C9624}" dt="2024-02-26T15:22:10.786" v="3"/>
          <ac:spMkLst>
            <pc:docMk/>
            <pc:sldMk cId="3361287284" sldId="283"/>
            <ac:spMk id="5" creationId="{0387967F-3079-09B6-9B91-2434CE443068}"/>
          </ac:spMkLst>
        </pc:spChg>
        <pc:picChg chg="mod">
          <ac:chgData name="Beals, Lily" userId="S::lmbeals@wpi.edu::b161d614-158f-42fb-a984-002e54b3a5a3" providerId="AD" clId="Web-{8361CF63-F4F8-E189-8801-BCB2C60C9624}" dt="2024-02-26T15:24:47.793" v="49" actId="1076"/>
          <ac:picMkLst>
            <pc:docMk/>
            <pc:sldMk cId="3361287284" sldId="283"/>
            <ac:picMk id="12" creationId="{026BB48C-0789-D2C5-2607-14073F9DC870}"/>
          </ac:picMkLst>
        </pc:picChg>
      </pc:sldChg>
      <pc:sldChg chg="delSp modSp">
        <pc:chgData name="Beals, Lily" userId="S::lmbeals@wpi.edu::b161d614-158f-42fb-a984-002e54b3a5a3" providerId="AD" clId="Web-{8361CF63-F4F8-E189-8801-BCB2C60C9624}" dt="2024-02-26T15:23:55.992" v="41"/>
        <pc:sldMkLst>
          <pc:docMk/>
          <pc:sldMk cId="134106932" sldId="284"/>
        </pc:sldMkLst>
        <pc:spChg chg="del mod">
          <ac:chgData name="Beals, Lily" userId="S::lmbeals@wpi.edu::b161d614-158f-42fb-a984-002e54b3a5a3" providerId="AD" clId="Web-{8361CF63-F4F8-E189-8801-BCB2C60C9624}" dt="2024-02-26T15:23:55.992" v="41"/>
          <ac:spMkLst>
            <pc:docMk/>
            <pc:sldMk cId="134106932" sldId="284"/>
            <ac:spMk id="5" creationId="{5FBDF265-936C-47EA-8A2D-2C49E78879B5}"/>
          </ac:spMkLst>
        </pc:spChg>
      </pc:sldChg>
      <pc:sldChg chg="delSp modSp">
        <pc:chgData name="Beals, Lily" userId="S::lmbeals@wpi.edu::b161d614-158f-42fb-a984-002e54b3a5a3" providerId="AD" clId="Web-{8361CF63-F4F8-E189-8801-BCB2C60C9624}" dt="2024-02-26T15:24:00.060" v="43"/>
        <pc:sldMkLst>
          <pc:docMk/>
          <pc:sldMk cId="95531345" sldId="285"/>
        </pc:sldMkLst>
        <pc:spChg chg="del mod">
          <ac:chgData name="Beals, Lily" userId="S::lmbeals@wpi.edu::b161d614-158f-42fb-a984-002e54b3a5a3" providerId="AD" clId="Web-{8361CF63-F4F8-E189-8801-BCB2C60C9624}" dt="2024-02-26T15:24:00.060" v="43"/>
          <ac:spMkLst>
            <pc:docMk/>
            <pc:sldMk cId="95531345" sldId="285"/>
            <ac:spMk id="5" creationId="{4DD56C73-D46D-38DE-8798-D24C1DB72E85}"/>
          </ac:spMkLst>
        </pc:spChg>
      </pc:sldChg>
    </pc:docChg>
  </pc:docChgLst>
  <pc:docChgLst>
    <pc:chgData name="Michienzi, John" userId="S::jmichienzi@wpi.edu::e6be09ab-768a-424f-a247-610e31986445" providerId="AD" clId="Web-{1238408B-A939-6607-218A-12A27F44B172}"/>
    <pc:docChg chg="addSld delSld modSld sldOrd">
      <pc:chgData name="Michienzi, John" userId="S::jmichienzi@wpi.edu::e6be09ab-768a-424f-a247-610e31986445" providerId="AD" clId="Web-{1238408B-A939-6607-218A-12A27F44B172}" dt="2024-02-25T17:49:33.649" v="83" actId="1076"/>
      <pc:docMkLst>
        <pc:docMk/>
      </pc:docMkLst>
      <pc:sldChg chg="addSp delSp modSp">
        <pc:chgData name="Michienzi, John" userId="S::jmichienzi@wpi.edu::e6be09ab-768a-424f-a247-610e31986445" providerId="AD" clId="Web-{1238408B-A939-6607-218A-12A27F44B172}" dt="2024-02-25T17:37:00.970" v="7" actId="1076"/>
        <pc:sldMkLst>
          <pc:docMk/>
          <pc:sldMk cId="2559631305" sldId="267"/>
        </pc:sldMkLst>
        <pc:picChg chg="add mod">
          <ac:chgData name="Michienzi, John" userId="S::jmichienzi@wpi.edu::e6be09ab-768a-424f-a247-610e31986445" providerId="AD" clId="Web-{1238408B-A939-6607-218A-12A27F44B172}" dt="2024-02-25T17:37:00.970" v="7" actId="1076"/>
          <ac:picMkLst>
            <pc:docMk/>
            <pc:sldMk cId="2559631305" sldId="267"/>
            <ac:picMk id="3" creationId="{29E29BCF-6398-503A-475F-CAED4A2C9E82}"/>
          </ac:picMkLst>
        </pc:picChg>
        <pc:picChg chg="del">
          <ac:chgData name="Michienzi, John" userId="S::jmichienzi@wpi.edu::e6be09ab-768a-424f-a247-610e31986445" providerId="AD" clId="Web-{1238408B-A939-6607-218A-12A27F44B172}" dt="2024-02-25T17:36:55.939" v="5"/>
          <ac:picMkLst>
            <pc:docMk/>
            <pc:sldMk cId="2559631305" sldId="267"/>
            <ac:picMk id="7" creationId="{F9220FA1-7D8B-4BB7-0616-4C9697B452DE}"/>
          </ac:picMkLst>
        </pc:picChg>
      </pc:sldChg>
      <pc:sldChg chg="addSp delSp modSp">
        <pc:chgData name="Michienzi, John" userId="S::jmichienzi@wpi.edu::e6be09ab-768a-424f-a247-610e31986445" providerId="AD" clId="Web-{1238408B-A939-6607-218A-12A27F44B172}" dt="2024-02-25T17:38:19.051" v="17" actId="1076"/>
        <pc:sldMkLst>
          <pc:docMk/>
          <pc:sldMk cId="4003319561" sldId="268"/>
        </pc:sldMkLst>
        <pc:picChg chg="add del mod">
          <ac:chgData name="Michienzi, John" userId="S::jmichienzi@wpi.edu::e6be09ab-768a-424f-a247-610e31986445" providerId="AD" clId="Web-{1238408B-A939-6607-218A-12A27F44B172}" dt="2024-02-25T17:38:12.972" v="14"/>
          <ac:picMkLst>
            <pc:docMk/>
            <pc:sldMk cId="4003319561" sldId="268"/>
            <ac:picMk id="3" creationId="{DBD286A2-485E-9141-92BB-AAE389F040D6}"/>
          </ac:picMkLst>
        </pc:picChg>
        <pc:picChg chg="add mod">
          <ac:chgData name="Michienzi, John" userId="S::jmichienzi@wpi.edu::e6be09ab-768a-424f-a247-610e31986445" providerId="AD" clId="Web-{1238408B-A939-6607-218A-12A27F44B172}" dt="2024-02-25T17:38:19.051" v="17" actId="1076"/>
          <ac:picMkLst>
            <pc:docMk/>
            <pc:sldMk cId="4003319561" sldId="268"/>
            <ac:picMk id="7" creationId="{7DAFDE46-32B8-03C9-BC4D-B310F1D1212C}"/>
          </ac:picMkLst>
        </pc:picChg>
        <pc:picChg chg="del">
          <ac:chgData name="Michienzi, John" userId="S::jmichienzi@wpi.edu::e6be09ab-768a-424f-a247-610e31986445" providerId="AD" clId="Web-{1238408B-A939-6607-218A-12A27F44B172}" dt="2024-02-25T17:37:26.705" v="9"/>
          <ac:picMkLst>
            <pc:docMk/>
            <pc:sldMk cId="4003319561" sldId="268"/>
            <ac:picMk id="10" creationId="{40830537-9054-8E6C-89FF-192CB1613071}"/>
          </ac:picMkLst>
        </pc:picChg>
      </pc:sldChg>
      <pc:sldChg chg="addSp delSp modSp">
        <pc:chgData name="Michienzi, John" userId="S::jmichienzi@wpi.edu::e6be09ab-768a-424f-a247-610e31986445" providerId="AD" clId="Web-{1238408B-A939-6607-218A-12A27F44B172}" dt="2024-02-25T17:38:53.411" v="21" actId="1076"/>
        <pc:sldMkLst>
          <pc:docMk/>
          <pc:sldMk cId="4257019714" sldId="273"/>
        </pc:sldMkLst>
        <pc:picChg chg="add mod">
          <ac:chgData name="Michienzi, John" userId="S::jmichienzi@wpi.edu::e6be09ab-768a-424f-a247-610e31986445" providerId="AD" clId="Web-{1238408B-A939-6607-218A-12A27F44B172}" dt="2024-02-25T17:38:53.411" v="21" actId="1076"/>
          <ac:picMkLst>
            <pc:docMk/>
            <pc:sldMk cId="4257019714" sldId="273"/>
            <ac:picMk id="3" creationId="{5F75A662-C52F-34C8-B0B4-3F32860AEC57}"/>
          </ac:picMkLst>
        </pc:picChg>
        <pc:picChg chg="del">
          <ac:chgData name="Michienzi, John" userId="S::jmichienzi@wpi.edu::e6be09ab-768a-424f-a247-610e31986445" providerId="AD" clId="Web-{1238408B-A939-6607-218A-12A27F44B172}" dt="2024-02-25T17:38:48.395" v="19"/>
          <ac:picMkLst>
            <pc:docMk/>
            <pc:sldMk cId="4257019714" sldId="273"/>
            <ac:picMk id="7" creationId="{EA27FAD7-9622-B8B7-9E51-114E67212171}"/>
          </ac:picMkLst>
        </pc:picChg>
      </pc:sldChg>
      <pc:sldChg chg="addSp delSp modSp mod setBg">
        <pc:chgData name="Michienzi, John" userId="S::jmichienzi@wpi.edu::e6be09ab-768a-424f-a247-610e31986445" providerId="AD" clId="Web-{1238408B-A939-6607-218A-12A27F44B172}" dt="2024-02-25T17:42:02.151" v="40"/>
        <pc:sldMkLst>
          <pc:docMk/>
          <pc:sldMk cId="1684360827" sldId="277"/>
        </pc:sldMkLst>
        <pc:spChg chg="mod">
          <ac:chgData name="Michienzi, John" userId="S::jmichienzi@wpi.edu::e6be09ab-768a-424f-a247-610e31986445" providerId="AD" clId="Web-{1238408B-A939-6607-218A-12A27F44B172}" dt="2024-02-25T17:42:02.151" v="40"/>
          <ac:spMkLst>
            <pc:docMk/>
            <pc:sldMk cId="1684360827" sldId="277"/>
            <ac:spMk id="2" creationId="{04CCA911-C2B2-2026-AFE3-F68409797AFB}"/>
          </ac:spMkLst>
        </pc:spChg>
        <pc:spChg chg="mod">
          <ac:chgData name="Michienzi, John" userId="S::jmichienzi@wpi.edu::e6be09ab-768a-424f-a247-610e31986445" providerId="AD" clId="Web-{1238408B-A939-6607-218A-12A27F44B172}" dt="2024-02-25T17:42:02.151" v="40"/>
          <ac:spMkLst>
            <pc:docMk/>
            <pc:sldMk cId="1684360827" sldId="277"/>
            <ac:spMk id="4" creationId="{C3962EB5-58CE-459B-3A69-3578C9EFA36A}"/>
          </ac:spMkLst>
        </pc:spChg>
        <pc:spChg chg="mod">
          <ac:chgData name="Michienzi, John" userId="S::jmichienzi@wpi.edu::e6be09ab-768a-424f-a247-610e31986445" providerId="AD" clId="Web-{1238408B-A939-6607-218A-12A27F44B172}" dt="2024-02-25T17:42:02.151" v="40"/>
          <ac:spMkLst>
            <pc:docMk/>
            <pc:sldMk cId="1684360827" sldId="277"/>
            <ac:spMk id="5" creationId="{8785CCB3-B3A0-B9B6-407E-E6A59831B47D}"/>
          </ac:spMkLst>
        </pc:spChg>
        <pc:spChg chg="mod">
          <ac:chgData name="Michienzi, John" userId="S::jmichienzi@wpi.edu::e6be09ab-768a-424f-a247-610e31986445" providerId="AD" clId="Web-{1238408B-A939-6607-218A-12A27F44B172}" dt="2024-02-25T17:42:02.151" v="40"/>
          <ac:spMkLst>
            <pc:docMk/>
            <pc:sldMk cId="1684360827" sldId="277"/>
            <ac:spMk id="6" creationId="{98ECC1EA-D255-6CE4-3056-F81D8725E1AE}"/>
          </ac:spMkLst>
        </pc:spChg>
        <pc:spChg chg="add del">
          <ac:chgData name="Michienzi, John" userId="S::jmichienzi@wpi.edu::e6be09ab-768a-424f-a247-610e31986445" providerId="AD" clId="Web-{1238408B-A939-6607-218A-12A27F44B172}" dt="2024-02-25T17:42:02.151" v="40"/>
          <ac:spMkLst>
            <pc:docMk/>
            <pc:sldMk cId="1684360827" sldId="277"/>
            <ac:spMk id="7" creationId="{BE544FDC-6F1E-6506-154D-EEF09C39BBCD}"/>
          </ac:spMkLst>
        </pc:spChg>
        <pc:spChg chg="add del">
          <ac:chgData name="Michienzi, John" userId="S::jmichienzi@wpi.edu::e6be09ab-768a-424f-a247-610e31986445" providerId="AD" clId="Web-{1238408B-A939-6607-218A-12A27F44B172}" dt="2024-02-25T17:42:02.151" v="40"/>
          <ac:spMkLst>
            <pc:docMk/>
            <pc:sldMk cId="1684360827" sldId="277"/>
            <ac:spMk id="35" creationId="{F08B39A7-5BF4-341C-12CB-5518793A2ABC}"/>
          </ac:spMkLst>
        </pc:spChg>
        <pc:spChg chg="add del">
          <ac:chgData name="Michienzi, John" userId="S::jmichienzi@wpi.edu::e6be09ab-768a-424f-a247-610e31986445" providerId="AD" clId="Web-{1238408B-A939-6607-218A-12A27F44B172}" dt="2024-02-25T17:42:02.151" v="40"/>
          <ac:spMkLst>
            <pc:docMk/>
            <pc:sldMk cId="1684360827" sldId="277"/>
            <ac:spMk id="37" creationId="{401939BB-8614-4E54-74E0-27E468B83F05}"/>
          </ac:spMkLst>
        </pc:spChg>
        <pc:spChg chg="add del">
          <ac:chgData name="Michienzi, John" userId="S::jmichienzi@wpi.edu::e6be09ab-768a-424f-a247-610e31986445" providerId="AD" clId="Web-{1238408B-A939-6607-218A-12A27F44B172}" dt="2024-02-25T17:41:57.854" v="37"/>
          <ac:spMkLst>
            <pc:docMk/>
            <pc:sldMk cId="1684360827" sldId="277"/>
            <ac:spMk id="43" creationId="{88CA9E9D-6A76-A56D-C4DE-0910EA872523}"/>
          </ac:spMkLst>
        </pc:spChg>
        <pc:spChg chg="add del">
          <ac:chgData name="Michienzi, John" userId="S::jmichienzi@wpi.edu::e6be09ab-768a-424f-a247-610e31986445" providerId="AD" clId="Web-{1238408B-A939-6607-218A-12A27F44B172}" dt="2024-02-25T17:41:57.854" v="37"/>
          <ac:spMkLst>
            <pc:docMk/>
            <pc:sldMk cId="1684360827" sldId="277"/>
            <ac:spMk id="45" creationId="{DFB7E5ED-F72A-DBA0-549D-BABA6DACABFA}"/>
          </ac:spMkLst>
        </pc:spChg>
        <pc:spChg chg="add del">
          <ac:chgData name="Michienzi, John" userId="S::jmichienzi@wpi.edu::e6be09ab-768a-424f-a247-610e31986445" providerId="AD" clId="Web-{1238408B-A939-6607-218A-12A27F44B172}" dt="2024-02-25T17:42:02.135" v="39"/>
          <ac:spMkLst>
            <pc:docMk/>
            <pc:sldMk cId="1684360827" sldId="277"/>
            <ac:spMk id="47" creationId="{3D4BD589-6CA5-7D5A-78EC-41DC4FDE4A41}"/>
          </ac:spMkLst>
        </pc:spChg>
        <pc:spChg chg="add">
          <ac:chgData name="Michienzi, John" userId="S::jmichienzi@wpi.edu::e6be09ab-768a-424f-a247-610e31986445" providerId="AD" clId="Web-{1238408B-A939-6607-218A-12A27F44B172}" dt="2024-02-25T17:42:02.151" v="40"/>
          <ac:spMkLst>
            <pc:docMk/>
            <pc:sldMk cId="1684360827" sldId="277"/>
            <ac:spMk id="50" creationId="{88CA9E9D-6A76-A56D-C4DE-0910EA872523}"/>
          </ac:spMkLst>
        </pc:spChg>
        <pc:spChg chg="add">
          <ac:chgData name="Michienzi, John" userId="S::jmichienzi@wpi.edu::e6be09ab-768a-424f-a247-610e31986445" providerId="AD" clId="Web-{1238408B-A939-6607-218A-12A27F44B172}" dt="2024-02-25T17:42:02.151" v="40"/>
          <ac:spMkLst>
            <pc:docMk/>
            <pc:sldMk cId="1684360827" sldId="277"/>
            <ac:spMk id="51" creationId="{DFB7E5ED-F72A-DBA0-549D-BABA6DACABFA}"/>
          </ac:spMkLst>
        </pc:spChg>
        <pc:graphicFrameChg chg="add del">
          <ac:chgData name="Michienzi, John" userId="S::jmichienzi@wpi.edu::e6be09ab-768a-424f-a247-610e31986445" providerId="AD" clId="Web-{1238408B-A939-6607-218A-12A27F44B172}" dt="2024-02-25T17:41:57.854" v="37"/>
          <ac:graphicFrameMkLst>
            <pc:docMk/>
            <pc:sldMk cId="1684360827" sldId="277"/>
            <ac:graphicFrameMk id="39" creationId="{523EED12-8097-0992-0661-6E62C6941D79}"/>
          </ac:graphicFrameMkLst>
        </pc:graphicFrameChg>
        <pc:graphicFrameChg chg="add del">
          <ac:chgData name="Michienzi, John" userId="S::jmichienzi@wpi.edu::e6be09ab-768a-424f-a247-610e31986445" providerId="AD" clId="Web-{1238408B-A939-6607-218A-12A27F44B172}" dt="2024-02-25T17:42:02.135" v="39"/>
          <ac:graphicFrameMkLst>
            <pc:docMk/>
            <pc:sldMk cId="1684360827" sldId="277"/>
            <ac:graphicFrameMk id="48" creationId="{C24358E6-DA40-D6C8-D23E-C5B57892D79F}"/>
          </ac:graphicFrameMkLst>
        </pc:graphicFrameChg>
        <pc:graphicFrameChg chg="add">
          <ac:chgData name="Michienzi, John" userId="S::jmichienzi@wpi.edu::e6be09ab-768a-424f-a247-610e31986445" providerId="AD" clId="Web-{1238408B-A939-6607-218A-12A27F44B172}" dt="2024-02-25T17:42:02.151" v="40"/>
          <ac:graphicFrameMkLst>
            <pc:docMk/>
            <pc:sldMk cId="1684360827" sldId="277"/>
            <ac:graphicFrameMk id="52" creationId="{9FA4F8EE-DF4F-0008-D3E1-4F92356BB8E9}"/>
          </ac:graphicFrameMkLst>
        </pc:graphicFrameChg>
      </pc:sldChg>
      <pc:sldChg chg="addSp delSp modSp ord">
        <pc:chgData name="Michienzi, John" userId="S::jmichienzi@wpi.edu::e6be09ab-768a-424f-a247-610e31986445" providerId="AD" clId="Web-{1238408B-A939-6607-218A-12A27F44B172}" dt="2024-02-25T17:44:52.219" v="47"/>
        <pc:sldMkLst>
          <pc:docMk/>
          <pc:sldMk cId="4076046760" sldId="278"/>
        </pc:sldMkLst>
        <pc:picChg chg="del">
          <ac:chgData name="Michienzi, John" userId="S::jmichienzi@wpi.edu::e6be09ab-768a-424f-a247-610e31986445" providerId="AD" clId="Web-{1238408B-A939-6607-218A-12A27F44B172}" dt="2024-02-25T17:39:08.927" v="23"/>
          <ac:picMkLst>
            <pc:docMk/>
            <pc:sldMk cId="4076046760" sldId="278"/>
            <ac:picMk id="3" creationId="{B71DE1C7-C64B-A8DE-4A27-26D70CD3B488}"/>
          </ac:picMkLst>
        </pc:picChg>
        <pc:picChg chg="add del mod">
          <ac:chgData name="Michienzi, John" userId="S::jmichienzi@wpi.edu::e6be09ab-768a-424f-a247-610e31986445" providerId="AD" clId="Web-{1238408B-A939-6607-218A-12A27F44B172}" dt="2024-02-25T17:40:53.415" v="30"/>
          <ac:picMkLst>
            <pc:docMk/>
            <pc:sldMk cId="4076046760" sldId="278"/>
            <ac:picMk id="7" creationId="{A673336E-8F1B-935B-6762-325DB17A0B27}"/>
          </ac:picMkLst>
        </pc:picChg>
        <pc:picChg chg="add del mod">
          <ac:chgData name="Michienzi, John" userId="S::jmichienzi@wpi.edu::e6be09ab-768a-424f-a247-610e31986445" providerId="AD" clId="Web-{1238408B-A939-6607-218A-12A27F44B172}" dt="2024-02-25T17:40:55.399" v="31" actId="1076"/>
          <ac:picMkLst>
            <pc:docMk/>
            <pc:sldMk cId="4076046760" sldId="278"/>
            <ac:picMk id="8" creationId="{B5520BA2-7779-EF89-E850-DBFA94D6F84E}"/>
          </ac:picMkLst>
        </pc:picChg>
      </pc:sldChg>
      <pc:sldChg chg="addSp delSp modSp">
        <pc:chgData name="Michienzi, John" userId="S::jmichienzi@wpi.edu::e6be09ab-768a-424f-a247-610e31986445" providerId="AD" clId="Web-{1238408B-A939-6607-218A-12A27F44B172}" dt="2024-02-25T17:41:18.868" v="35" actId="1076"/>
        <pc:sldMkLst>
          <pc:docMk/>
          <pc:sldMk cId="477277400" sldId="279"/>
        </pc:sldMkLst>
        <pc:picChg chg="add mod">
          <ac:chgData name="Michienzi, John" userId="S::jmichienzi@wpi.edu::e6be09ab-768a-424f-a247-610e31986445" providerId="AD" clId="Web-{1238408B-A939-6607-218A-12A27F44B172}" dt="2024-02-25T17:41:18.868" v="35" actId="1076"/>
          <ac:picMkLst>
            <pc:docMk/>
            <pc:sldMk cId="477277400" sldId="279"/>
            <ac:picMk id="3" creationId="{5C967521-69CE-899E-997A-32089D0E059A}"/>
          </ac:picMkLst>
        </pc:picChg>
        <pc:picChg chg="del">
          <ac:chgData name="Michienzi, John" userId="S::jmichienzi@wpi.edu::e6be09ab-768a-424f-a247-610e31986445" providerId="AD" clId="Web-{1238408B-A939-6607-218A-12A27F44B172}" dt="2024-02-25T17:41:15.009" v="33"/>
          <ac:picMkLst>
            <pc:docMk/>
            <pc:sldMk cId="477277400" sldId="279"/>
            <ac:picMk id="7" creationId="{301FDE86-3A31-F233-DBC1-4227D5C83DE8}"/>
          </ac:picMkLst>
        </pc:picChg>
      </pc:sldChg>
      <pc:sldChg chg="addSp delSp modSp">
        <pc:chgData name="Michienzi, John" userId="S::jmichienzi@wpi.edu::e6be09ab-768a-424f-a247-610e31986445" providerId="AD" clId="Web-{1238408B-A939-6607-218A-12A27F44B172}" dt="2024-02-25T17:36:18.594" v="1"/>
        <pc:sldMkLst>
          <pc:docMk/>
          <pc:sldMk cId="2986567939" sldId="280"/>
        </pc:sldMkLst>
        <pc:spChg chg="add mod">
          <ac:chgData name="Michienzi, John" userId="S::jmichienzi@wpi.edu::e6be09ab-768a-424f-a247-610e31986445" providerId="AD" clId="Web-{1238408B-A939-6607-218A-12A27F44B172}" dt="2024-02-25T17:36:18.594" v="1"/>
          <ac:spMkLst>
            <pc:docMk/>
            <pc:sldMk cId="2986567939" sldId="280"/>
            <ac:spMk id="9" creationId="{93827BB2-DB23-90F3-BFEC-65E844F91CF8}"/>
          </ac:spMkLst>
        </pc:spChg>
        <pc:picChg chg="add mod">
          <ac:chgData name="Michienzi, John" userId="S::jmichienzi@wpi.edu::e6be09ab-768a-424f-a247-610e31986445" providerId="AD" clId="Web-{1238408B-A939-6607-218A-12A27F44B172}" dt="2024-02-25T17:36:15.672" v="0"/>
          <ac:picMkLst>
            <pc:docMk/>
            <pc:sldMk cId="2986567939" sldId="280"/>
            <ac:picMk id="3" creationId="{FAC4BF18-4107-7C94-E0A8-1DE050EE59AC}"/>
          </ac:picMkLst>
        </pc:picChg>
        <pc:picChg chg="del">
          <ac:chgData name="Michienzi, John" userId="S::jmichienzi@wpi.edu::e6be09ab-768a-424f-a247-610e31986445" providerId="AD" clId="Web-{1238408B-A939-6607-218A-12A27F44B172}" dt="2024-02-25T17:36:18.594" v="1"/>
          <ac:picMkLst>
            <pc:docMk/>
            <pc:sldMk cId="2986567939" sldId="280"/>
            <ac:picMk id="7" creationId="{4684B34B-62F3-0428-BBA4-F673283F47C1}"/>
          </ac:picMkLst>
        </pc:picChg>
      </pc:sldChg>
      <pc:sldChg chg="addSp delSp modSp">
        <pc:chgData name="Michienzi, John" userId="S::jmichienzi@wpi.edu::e6be09ab-768a-424f-a247-610e31986445" providerId="AD" clId="Web-{1238408B-A939-6607-218A-12A27F44B172}" dt="2024-02-25T17:44:23.733" v="46"/>
        <pc:sldMkLst>
          <pc:docMk/>
          <pc:sldMk cId="2068903838" sldId="281"/>
        </pc:sldMkLst>
        <pc:spChg chg="add mod">
          <ac:chgData name="Michienzi, John" userId="S::jmichienzi@wpi.edu::e6be09ab-768a-424f-a247-610e31986445" providerId="AD" clId="Web-{1238408B-A939-6607-218A-12A27F44B172}" dt="2024-02-25T17:36:37.204" v="3"/>
          <ac:spMkLst>
            <pc:docMk/>
            <pc:sldMk cId="2068903838" sldId="281"/>
            <ac:spMk id="9" creationId="{E4C0BAFC-20F9-5AFB-0CC7-B4A6AD0E7145}"/>
          </ac:spMkLst>
        </pc:spChg>
        <pc:graphicFrameChg chg="add del mod">
          <ac:chgData name="Michienzi, John" userId="S::jmichienzi@wpi.edu::e6be09ab-768a-424f-a247-610e31986445" providerId="AD" clId="Web-{1238408B-A939-6607-218A-12A27F44B172}" dt="2024-02-25T17:44:19.249" v="45"/>
          <ac:graphicFrameMkLst>
            <pc:docMk/>
            <pc:sldMk cId="2068903838" sldId="281"/>
            <ac:graphicFrameMk id="10" creationId="{2B4843E6-DE54-2BB6-EC57-3E3141F76311}"/>
          </ac:graphicFrameMkLst>
        </pc:graphicFrameChg>
        <pc:graphicFrameChg chg="add">
          <ac:chgData name="Michienzi, John" userId="S::jmichienzi@wpi.edu::e6be09ab-768a-424f-a247-610e31986445" providerId="AD" clId="Web-{1238408B-A939-6607-218A-12A27F44B172}" dt="2024-02-25T17:44:23.733" v="46"/>
          <ac:graphicFrameMkLst>
            <pc:docMk/>
            <pc:sldMk cId="2068903838" sldId="281"/>
            <ac:graphicFrameMk id="11" creationId="{2B4843E6-DE54-2BB6-EC57-3E3141F76311}"/>
          </ac:graphicFrameMkLst>
        </pc:graphicFrameChg>
        <pc:picChg chg="add del mod">
          <ac:chgData name="Michienzi, John" userId="S::jmichienzi@wpi.edu::e6be09ab-768a-424f-a247-610e31986445" providerId="AD" clId="Web-{1238408B-A939-6607-218A-12A27F44B172}" dt="2024-02-25T17:44:10.545" v="41"/>
          <ac:picMkLst>
            <pc:docMk/>
            <pc:sldMk cId="2068903838" sldId="281"/>
            <ac:picMk id="3" creationId="{BA9D6F06-7C80-AD73-44CB-07A29AAA8B94}"/>
          </ac:picMkLst>
        </pc:picChg>
        <pc:picChg chg="del">
          <ac:chgData name="Michienzi, John" userId="S::jmichienzi@wpi.edu::e6be09ab-768a-424f-a247-610e31986445" providerId="AD" clId="Web-{1238408B-A939-6607-218A-12A27F44B172}" dt="2024-02-25T17:36:37.204" v="3"/>
          <ac:picMkLst>
            <pc:docMk/>
            <pc:sldMk cId="2068903838" sldId="281"/>
            <ac:picMk id="7" creationId="{C121FCB5-76BE-DD1F-7C99-BCFFB1CF44F5}"/>
          </ac:picMkLst>
        </pc:picChg>
      </pc:sldChg>
      <pc:sldChg chg="modSp add replId">
        <pc:chgData name="Michienzi, John" userId="S::jmichienzi@wpi.edu::e6be09ab-768a-424f-a247-610e31986445" providerId="AD" clId="Web-{1238408B-A939-6607-218A-12A27F44B172}" dt="2024-02-25T17:49:33.649" v="83" actId="1076"/>
        <pc:sldMkLst>
          <pc:docMk/>
          <pc:sldMk cId="134106932" sldId="284"/>
        </pc:sldMkLst>
        <pc:spChg chg="mod">
          <ac:chgData name="Michienzi, John" userId="S::jmichienzi@wpi.edu::e6be09ab-768a-424f-a247-610e31986445" providerId="AD" clId="Web-{1238408B-A939-6607-218A-12A27F44B172}" dt="2024-02-25T17:49:33.649" v="83" actId="1076"/>
          <ac:spMkLst>
            <pc:docMk/>
            <pc:sldMk cId="134106932" sldId="284"/>
            <ac:spMk id="2" creationId="{21AFA9D3-B7B6-02AF-2368-FF1779B8A423}"/>
          </ac:spMkLst>
        </pc:spChg>
      </pc:sldChg>
      <pc:sldChg chg="add del replId">
        <pc:chgData name="Michienzi, John" userId="S::jmichienzi@wpi.edu::e6be09ab-768a-424f-a247-610e31986445" providerId="AD" clId="Web-{1238408B-A939-6607-218A-12A27F44B172}" dt="2024-02-25T17:48:48.007" v="49"/>
        <pc:sldMkLst>
          <pc:docMk/>
          <pc:sldMk cId="1047622874" sldId="284"/>
        </pc:sldMkLst>
      </pc:sldChg>
    </pc:docChg>
  </pc:docChgLst>
  <pc:docChgLst>
    <pc:chgData name="DeMasi, Nicholas" userId="S::njdemasi@wpi.edu::fa02b390-5380-42ea-a4dc-d60e7d71064a" providerId="AD" clId="Web-{AB73BE85-09B8-5815-4C65-7E97BD2F0E3F}"/>
    <pc:docChg chg="modSld">
      <pc:chgData name="DeMasi, Nicholas" userId="S::njdemasi@wpi.edu::fa02b390-5380-42ea-a4dc-d60e7d71064a" providerId="AD" clId="Web-{AB73BE85-09B8-5815-4C65-7E97BD2F0E3F}" dt="2024-02-25T20:23:35.629" v="61" actId="1076"/>
      <pc:docMkLst>
        <pc:docMk/>
      </pc:docMkLst>
      <pc:sldChg chg="addSp delSp modSp mod setBg">
        <pc:chgData name="DeMasi, Nicholas" userId="S::njdemasi@wpi.edu::fa02b390-5380-42ea-a4dc-d60e7d71064a" providerId="AD" clId="Web-{AB73BE85-09B8-5815-4C65-7E97BD2F0E3F}" dt="2024-02-25T20:23:35.629" v="61" actId="1076"/>
        <pc:sldMkLst>
          <pc:docMk/>
          <pc:sldMk cId="4170072923" sldId="257"/>
        </pc:sldMkLst>
        <pc:spChg chg="mod ord">
          <ac:chgData name="DeMasi, Nicholas" userId="S::njdemasi@wpi.edu::fa02b390-5380-42ea-a4dc-d60e7d71064a" providerId="AD" clId="Web-{AB73BE85-09B8-5815-4C65-7E97BD2F0E3F}" dt="2024-02-25T20:23:02.410" v="56"/>
          <ac:spMkLst>
            <pc:docMk/>
            <pc:sldMk cId="4170072923" sldId="257"/>
            <ac:spMk id="2" creationId="{00F708D4-A3C6-2232-5F72-AB48480DCB78}"/>
          </ac:spMkLst>
        </pc:spChg>
        <pc:spChg chg="mod ord">
          <ac:chgData name="DeMasi, Nicholas" userId="S::njdemasi@wpi.edu::fa02b390-5380-42ea-a4dc-d60e7d71064a" providerId="AD" clId="Web-{AB73BE85-09B8-5815-4C65-7E97BD2F0E3F}" dt="2024-02-25T20:23:02.410" v="56"/>
          <ac:spMkLst>
            <pc:docMk/>
            <pc:sldMk cId="4170072923" sldId="257"/>
            <ac:spMk id="4" creationId="{679BE32D-484F-9009-5404-F8D5ADAF4881}"/>
          </ac:spMkLst>
        </pc:spChg>
        <pc:spChg chg="mod">
          <ac:chgData name="DeMasi, Nicholas" userId="S::njdemasi@wpi.edu::fa02b390-5380-42ea-a4dc-d60e7d71064a" providerId="AD" clId="Web-{AB73BE85-09B8-5815-4C65-7E97BD2F0E3F}" dt="2024-02-25T20:23:02.410" v="56"/>
          <ac:spMkLst>
            <pc:docMk/>
            <pc:sldMk cId="4170072923" sldId="257"/>
            <ac:spMk id="5" creationId="{0387967F-3079-09B6-9B91-2434CE443068}"/>
          </ac:spMkLst>
        </pc:spChg>
        <pc:spChg chg="mod">
          <ac:chgData name="DeMasi, Nicholas" userId="S::njdemasi@wpi.edu::fa02b390-5380-42ea-a4dc-d60e7d71064a" providerId="AD" clId="Web-{AB73BE85-09B8-5815-4C65-7E97BD2F0E3F}" dt="2024-02-25T20:23:02.410" v="56"/>
          <ac:spMkLst>
            <pc:docMk/>
            <pc:sldMk cId="4170072923" sldId="257"/>
            <ac:spMk id="6" creationId="{0CC50EAC-4A34-DC92-F443-F5E684D9DCC1}"/>
          </ac:spMkLst>
        </pc:spChg>
        <pc:spChg chg="mod">
          <ac:chgData name="DeMasi, Nicholas" userId="S::njdemasi@wpi.edu::fa02b390-5380-42ea-a4dc-d60e7d71064a" providerId="AD" clId="Web-{AB73BE85-09B8-5815-4C65-7E97BD2F0E3F}" dt="2024-02-25T20:23:02.410" v="56"/>
          <ac:spMkLst>
            <pc:docMk/>
            <pc:sldMk cId="4170072923" sldId="257"/>
            <ac:spMk id="7" creationId="{DEFB0303-2CBC-5529-329B-D838EE16A318}"/>
          </ac:spMkLst>
        </pc:spChg>
        <pc:spChg chg="del">
          <ac:chgData name="DeMasi, Nicholas" userId="S::njdemasi@wpi.edu::fa02b390-5380-42ea-a4dc-d60e7d71064a" providerId="AD" clId="Web-{AB73BE85-09B8-5815-4C65-7E97BD2F0E3F}" dt="2024-02-25T20:16:42.088" v="23"/>
          <ac:spMkLst>
            <pc:docMk/>
            <pc:sldMk cId="4170072923" sldId="257"/>
            <ac:spMk id="59" creationId="{15A7FC23-8B51-612D-0894-2FD76DC6F672}"/>
          </ac:spMkLst>
        </pc:spChg>
        <pc:spChg chg="del">
          <ac:chgData name="DeMasi, Nicholas" userId="S::njdemasi@wpi.edu::fa02b390-5380-42ea-a4dc-d60e7d71064a" providerId="AD" clId="Web-{AB73BE85-09B8-5815-4C65-7E97BD2F0E3F}" dt="2024-02-25T20:16:42.088" v="23"/>
          <ac:spMkLst>
            <pc:docMk/>
            <pc:sldMk cId="4170072923" sldId="257"/>
            <ac:spMk id="61" creationId="{29ABAEB7-6DB0-5001-2844-0AB248917740}"/>
          </ac:spMkLst>
        </pc:spChg>
        <pc:spChg chg="add del">
          <ac:chgData name="DeMasi, Nicholas" userId="S::njdemasi@wpi.edu::fa02b390-5380-42ea-a4dc-d60e7d71064a" providerId="AD" clId="Web-{AB73BE85-09B8-5815-4C65-7E97BD2F0E3F}" dt="2024-02-25T20:17:18.979" v="30"/>
          <ac:spMkLst>
            <pc:docMk/>
            <pc:sldMk cId="4170072923" sldId="257"/>
            <ac:spMk id="66" creationId="{15E52735-98DE-F5FB-1D6A-A05E885D87B5}"/>
          </ac:spMkLst>
        </pc:spChg>
        <pc:spChg chg="add del">
          <ac:chgData name="DeMasi, Nicholas" userId="S::njdemasi@wpi.edu::fa02b390-5380-42ea-a4dc-d60e7d71064a" providerId="AD" clId="Web-{AB73BE85-09B8-5815-4C65-7E97BD2F0E3F}" dt="2024-02-25T20:21:23.985" v="36"/>
          <ac:spMkLst>
            <pc:docMk/>
            <pc:sldMk cId="4170072923" sldId="257"/>
            <ac:spMk id="71" creationId="{23D8FF62-652A-F48D-7206-16657E0B1AC7}"/>
          </ac:spMkLst>
        </pc:spChg>
        <pc:spChg chg="add del">
          <ac:chgData name="DeMasi, Nicholas" userId="S::njdemasi@wpi.edu::fa02b390-5380-42ea-a4dc-d60e7d71064a" providerId="AD" clId="Web-{AB73BE85-09B8-5815-4C65-7E97BD2F0E3F}" dt="2024-02-25T20:22:42.831" v="53"/>
          <ac:spMkLst>
            <pc:docMk/>
            <pc:sldMk cId="4170072923" sldId="257"/>
            <ac:spMk id="76" creationId="{23D8FF62-652A-F48D-7206-16657E0B1AC7}"/>
          </ac:spMkLst>
        </pc:spChg>
        <pc:spChg chg="add del">
          <ac:chgData name="DeMasi, Nicholas" userId="S::njdemasi@wpi.edu::fa02b390-5380-42ea-a4dc-d60e7d71064a" providerId="AD" clId="Web-{AB73BE85-09B8-5815-4C65-7E97BD2F0E3F}" dt="2024-02-25T20:22:42.831" v="53"/>
          <ac:spMkLst>
            <pc:docMk/>
            <pc:sldMk cId="4170072923" sldId="257"/>
            <ac:spMk id="78" creationId="{16CCAF2B-5EB9-CC77-572F-64B77A831468}"/>
          </ac:spMkLst>
        </pc:spChg>
        <pc:spChg chg="add del">
          <ac:chgData name="DeMasi, Nicholas" userId="S::njdemasi@wpi.edu::fa02b390-5380-42ea-a4dc-d60e7d71064a" providerId="AD" clId="Web-{AB73BE85-09B8-5815-4C65-7E97BD2F0E3F}" dt="2024-02-25T20:23:02.410" v="56"/>
          <ac:spMkLst>
            <pc:docMk/>
            <pc:sldMk cId="4170072923" sldId="257"/>
            <ac:spMk id="80" creationId="{15A7FC23-8B51-612D-0894-2FD76DC6F672}"/>
          </ac:spMkLst>
        </pc:spChg>
        <pc:spChg chg="add del">
          <ac:chgData name="DeMasi, Nicholas" userId="S::njdemasi@wpi.edu::fa02b390-5380-42ea-a4dc-d60e7d71064a" providerId="AD" clId="Web-{AB73BE85-09B8-5815-4C65-7E97BD2F0E3F}" dt="2024-02-25T20:23:02.410" v="56"/>
          <ac:spMkLst>
            <pc:docMk/>
            <pc:sldMk cId="4170072923" sldId="257"/>
            <ac:spMk id="81" creationId="{29ABAEB7-6DB0-5001-2844-0AB248917740}"/>
          </ac:spMkLst>
        </pc:spChg>
        <pc:spChg chg="add del">
          <ac:chgData name="DeMasi, Nicholas" userId="S::njdemasi@wpi.edu::fa02b390-5380-42ea-a4dc-d60e7d71064a" providerId="AD" clId="Web-{AB73BE85-09B8-5815-4C65-7E97BD2F0E3F}" dt="2024-02-25T20:22:35.409" v="50"/>
          <ac:spMkLst>
            <pc:docMk/>
            <pc:sldMk cId="4170072923" sldId="257"/>
            <ac:spMk id="83" creationId="{15A7FC23-8B51-612D-0894-2FD76DC6F672}"/>
          </ac:spMkLst>
        </pc:spChg>
        <pc:spChg chg="add del">
          <ac:chgData name="DeMasi, Nicholas" userId="S::njdemasi@wpi.edu::fa02b390-5380-42ea-a4dc-d60e7d71064a" providerId="AD" clId="Web-{AB73BE85-09B8-5815-4C65-7E97BD2F0E3F}" dt="2024-02-25T20:22:35.409" v="50"/>
          <ac:spMkLst>
            <pc:docMk/>
            <pc:sldMk cId="4170072923" sldId="257"/>
            <ac:spMk id="85" creationId="{29ABAEB7-6DB0-5001-2844-0AB248917740}"/>
          </ac:spMkLst>
        </pc:spChg>
        <pc:spChg chg="add">
          <ac:chgData name="DeMasi, Nicholas" userId="S::njdemasi@wpi.edu::fa02b390-5380-42ea-a4dc-d60e7d71064a" providerId="AD" clId="Web-{AB73BE85-09B8-5815-4C65-7E97BD2F0E3F}" dt="2024-02-25T20:23:02.410" v="56"/>
          <ac:spMkLst>
            <pc:docMk/>
            <pc:sldMk cId="4170072923" sldId="257"/>
            <ac:spMk id="86" creationId="{3876D2B9-2E99-23C0-A25B-77784F231B6B}"/>
          </ac:spMkLst>
        </pc:spChg>
        <pc:spChg chg="add del">
          <ac:chgData name="DeMasi, Nicholas" userId="S::njdemasi@wpi.edu::fa02b390-5380-42ea-a4dc-d60e7d71064a" providerId="AD" clId="Web-{AB73BE85-09B8-5815-4C65-7E97BD2F0E3F}" dt="2024-02-25T20:22:39.612" v="52"/>
          <ac:spMkLst>
            <pc:docMk/>
            <pc:sldMk cId="4170072923" sldId="257"/>
            <ac:spMk id="87" creationId="{332F2A31-C129-2298-9973-26A0E0FAAEFD}"/>
          </ac:spMkLst>
        </pc:spChg>
        <pc:picChg chg="del mod ord">
          <ac:chgData name="DeMasi, Nicholas" userId="S::njdemasi@wpi.edu::fa02b390-5380-42ea-a4dc-d60e7d71064a" providerId="AD" clId="Web-{AB73BE85-09B8-5815-4C65-7E97BD2F0E3F}" dt="2024-02-25T20:21:56.486" v="45"/>
          <ac:picMkLst>
            <pc:docMk/>
            <pc:sldMk cId="4170072923" sldId="257"/>
            <ac:picMk id="8" creationId="{079F633D-EBB9-CD9F-EB40-5B041AAADEB9}"/>
          </ac:picMkLst>
        </pc:picChg>
        <pc:picChg chg="add del mod ord">
          <ac:chgData name="DeMasi, Nicholas" userId="S::njdemasi@wpi.edu::fa02b390-5380-42ea-a4dc-d60e7d71064a" providerId="AD" clId="Web-{AB73BE85-09B8-5815-4C65-7E97BD2F0E3F}" dt="2024-02-25T20:22:18.643" v="48"/>
          <ac:picMkLst>
            <pc:docMk/>
            <pc:sldMk cId="4170072923" sldId="257"/>
            <ac:picMk id="9" creationId="{0254F48D-2239-4C1D-5C1A-F2A2228EB272}"/>
          </ac:picMkLst>
        </pc:picChg>
        <pc:picChg chg="add mod ord">
          <ac:chgData name="DeMasi, Nicholas" userId="S::njdemasi@wpi.edu::fa02b390-5380-42ea-a4dc-d60e7d71064a" providerId="AD" clId="Web-{AB73BE85-09B8-5815-4C65-7E97BD2F0E3F}" dt="2024-02-25T20:23:02.410" v="56"/>
          <ac:picMkLst>
            <pc:docMk/>
            <pc:sldMk cId="4170072923" sldId="257"/>
            <ac:picMk id="10" creationId="{E2064852-51FD-6264-8C7F-2B0E1A760635}"/>
          </ac:picMkLst>
        </pc:picChg>
        <pc:picChg chg="add mod">
          <ac:chgData name="DeMasi, Nicholas" userId="S::njdemasi@wpi.edu::fa02b390-5380-42ea-a4dc-d60e7d71064a" providerId="AD" clId="Web-{AB73BE85-09B8-5815-4C65-7E97BD2F0E3F}" dt="2024-02-25T20:23:35.629" v="61" actId="1076"/>
          <ac:picMkLst>
            <pc:docMk/>
            <pc:sldMk cId="4170072923" sldId="257"/>
            <ac:picMk id="12" creationId="{A5675EBA-D73C-4DDD-6BF0-3AD0C9ECCCB1}"/>
          </ac:picMkLst>
        </pc:picChg>
      </pc:sldChg>
      <pc:sldChg chg="mod setBg">
        <pc:chgData name="DeMasi, Nicholas" userId="S::njdemasi@wpi.edu::fa02b390-5380-42ea-a4dc-d60e7d71064a" providerId="AD" clId="Web-{AB73BE85-09B8-5815-4C65-7E97BD2F0E3F}" dt="2024-02-25T20:14:15.584" v="1"/>
        <pc:sldMkLst>
          <pc:docMk/>
          <pc:sldMk cId="3061029330" sldId="272"/>
        </pc:sldMkLst>
      </pc:sldChg>
    </pc:docChg>
  </pc:docChgLst>
  <pc:docChgLst>
    <pc:chgData name="DeMasi, Nicholas" userId="S::njdemasi@wpi.edu::fa02b390-5380-42ea-a4dc-d60e7d71064a" providerId="AD" clId="Web-{832D91AA-2510-AD61-299C-FFE5F8E0BE04}"/>
    <pc:docChg chg="modSld">
      <pc:chgData name="DeMasi, Nicholas" userId="S::njdemasi@wpi.edu::fa02b390-5380-42ea-a4dc-d60e7d71064a" providerId="AD" clId="Web-{832D91AA-2510-AD61-299C-FFE5F8E0BE04}" dt="2024-02-27T00:46:31.224" v="26" actId="20577"/>
      <pc:docMkLst>
        <pc:docMk/>
      </pc:docMkLst>
      <pc:sldChg chg="modSp">
        <pc:chgData name="DeMasi, Nicholas" userId="S::njdemasi@wpi.edu::fa02b390-5380-42ea-a4dc-d60e7d71064a" providerId="AD" clId="Web-{832D91AA-2510-AD61-299C-FFE5F8E0BE04}" dt="2024-02-27T00:41:31.607" v="0" actId="1076"/>
        <pc:sldMkLst>
          <pc:docMk/>
          <pc:sldMk cId="2559631305" sldId="267"/>
        </pc:sldMkLst>
        <pc:spChg chg="mod">
          <ac:chgData name="DeMasi, Nicholas" userId="S::njdemasi@wpi.edu::fa02b390-5380-42ea-a4dc-d60e7d71064a" providerId="AD" clId="Web-{832D91AA-2510-AD61-299C-FFE5F8E0BE04}" dt="2024-02-27T00:41:31.607" v="0" actId="1076"/>
          <ac:spMkLst>
            <pc:docMk/>
            <pc:sldMk cId="2559631305" sldId="267"/>
            <ac:spMk id="2" creationId="{6ED0F32A-70CE-D197-8B6D-48ED4F92F083}"/>
          </ac:spMkLst>
        </pc:spChg>
      </pc:sldChg>
      <pc:sldChg chg="addSp delSp modSp mod setBg">
        <pc:chgData name="DeMasi, Nicholas" userId="S::njdemasi@wpi.edu::fa02b390-5380-42ea-a4dc-d60e7d71064a" providerId="AD" clId="Web-{832D91AA-2510-AD61-299C-FFE5F8E0BE04}" dt="2024-02-27T00:46:31.224" v="26" actId="20577"/>
        <pc:sldMkLst>
          <pc:docMk/>
          <pc:sldMk cId="4003319561" sldId="268"/>
        </pc:sldMkLst>
        <pc:spChg chg="mod">
          <ac:chgData name="DeMasi, Nicholas" userId="S::njdemasi@wpi.edu::fa02b390-5380-42ea-a4dc-d60e7d71064a" providerId="AD" clId="Web-{832D91AA-2510-AD61-299C-FFE5F8E0BE04}" dt="2024-02-27T00:44:39.221" v="19"/>
          <ac:spMkLst>
            <pc:docMk/>
            <pc:sldMk cId="4003319561" sldId="268"/>
            <ac:spMk id="2" creationId="{0F91AC1D-E419-2936-491A-75624663F1FC}"/>
          </ac:spMkLst>
        </pc:spChg>
        <pc:spChg chg="mod ord">
          <ac:chgData name="DeMasi, Nicholas" userId="S::njdemasi@wpi.edu::fa02b390-5380-42ea-a4dc-d60e7d71064a" providerId="AD" clId="Web-{832D91AA-2510-AD61-299C-FFE5F8E0BE04}" dt="2024-02-27T00:44:39.221" v="19"/>
          <ac:spMkLst>
            <pc:docMk/>
            <pc:sldMk cId="4003319561" sldId="268"/>
            <ac:spMk id="6" creationId="{F6CCF9ED-E877-AC7D-D9F7-D139752B0FB6}"/>
          </ac:spMkLst>
        </pc:spChg>
        <pc:spChg chg="mod">
          <ac:chgData name="DeMasi, Nicholas" userId="S::njdemasi@wpi.edu::fa02b390-5380-42ea-a4dc-d60e7d71064a" providerId="AD" clId="Web-{832D91AA-2510-AD61-299C-FFE5F8E0BE04}" dt="2024-02-27T00:46:31.224" v="26" actId="20577"/>
          <ac:spMkLst>
            <pc:docMk/>
            <pc:sldMk cId="4003319561" sldId="268"/>
            <ac:spMk id="8" creationId="{ECAFC9B1-BD50-921D-5DC7-D6DA5F1D1C92}"/>
          </ac:spMkLst>
        </pc:spChg>
        <pc:spChg chg="del">
          <ac:chgData name="DeMasi, Nicholas" userId="S::njdemasi@wpi.edu::fa02b390-5380-42ea-a4dc-d60e7d71064a" providerId="AD" clId="Web-{832D91AA-2510-AD61-299C-FFE5F8E0BE04}" dt="2024-02-27T00:44:39.221" v="19"/>
          <ac:spMkLst>
            <pc:docMk/>
            <pc:sldMk cId="4003319561" sldId="268"/>
            <ac:spMk id="12" creationId="{F08B39A7-5BF4-341C-12CB-5518793A2ABC}"/>
          </ac:spMkLst>
        </pc:spChg>
        <pc:spChg chg="del">
          <ac:chgData name="DeMasi, Nicholas" userId="S::njdemasi@wpi.edu::fa02b390-5380-42ea-a4dc-d60e7d71064a" providerId="AD" clId="Web-{832D91AA-2510-AD61-299C-FFE5F8E0BE04}" dt="2024-02-27T00:44:39.221" v="19"/>
          <ac:spMkLst>
            <pc:docMk/>
            <pc:sldMk cId="4003319561" sldId="268"/>
            <ac:spMk id="14" creationId="{401939BB-8614-4E54-74E0-27E468B83F05}"/>
          </ac:spMkLst>
        </pc:spChg>
        <pc:spChg chg="add">
          <ac:chgData name="DeMasi, Nicholas" userId="S::njdemasi@wpi.edu::fa02b390-5380-42ea-a4dc-d60e7d71064a" providerId="AD" clId="Web-{832D91AA-2510-AD61-299C-FFE5F8E0BE04}" dt="2024-02-27T00:44:39.221" v="19"/>
          <ac:spMkLst>
            <pc:docMk/>
            <pc:sldMk cId="4003319561" sldId="268"/>
            <ac:spMk id="16" creationId="{30C58FCB-AB15-8F2D-ECB3-614828E4362E}"/>
          </ac:spMkLst>
        </pc:spChg>
        <pc:spChg chg="add">
          <ac:chgData name="DeMasi, Nicholas" userId="S::njdemasi@wpi.edu::fa02b390-5380-42ea-a4dc-d60e7d71064a" providerId="AD" clId="Web-{832D91AA-2510-AD61-299C-FFE5F8E0BE04}" dt="2024-02-27T00:44:39.221" v="19"/>
          <ac:spMkLst>
            <pc:docMk/>
            <pc:sldMk cId="4003319561" sldId="268"/>
            <ac:spMk id="17" creationId="{CFF21A6D-AB49-973B-04F9-A42407FC23DB}"/>
          </ac:spMkLst>
        </pc:spChg>
        <pc:picChg chg="mod modCrop">
          <ac:chgData name="DeMasi, Nicholas" userId="S::njdemasi@wpi.edu::fa02b390-5380-42ea-a4dc-d60e7d71064a" providerId="AD" clId="Web-{832D91AA-2510-AD61-299C-FFE5F8E0BE04}" dt="2024-02-27T00:45:36.472" v="23"/>
          <ac:picMkLst>
            <pc:docMk/>
            <pc:sldMk cId="4003319561" sldId="268"/>
            <ac:picMk id="3" creationId="{5383DD6B-C4D9-0A2E-53DA-D49D69A0E393}"/>
          </ac:picMkLst>
        </pc:picChg>
      </pc:sldChg>
      <pc:sldChg chg="modSp">
        <pc:chgData name="DeMasi, Nicholas" userId="S::njdemasi@wpi.edu::fa02b390-5380-42ea-a4dc-d60e7d71064a" providerId="AD" clId="Web-{832D91AA-2510-AD61-299C-FFE5F8E0BE04}" dt="2024-02-27T00:46:22.333" v="25" actId="20577"/>
        <pc:sldMkLst>
          <pc:docMk/>
          <pc:sldMk cId="3173444772" sldId="269"/>
        </pc:sldMkLst>
        <pc:spChg chg="mod">
          <ac:chgData name="DeMasi, Nicholas" userId="S::njdemasi@wpi.edu::fa02b390-5380-42ea-a4dc-d60e7d71064a" providerId="AD" clId="Web-{832D91AA-2510-AD61-299C-FFE5F8E0BE04}" dt="2024-02-27T00:46:22.333" v="25" actId="20577"/>
          <ac:spMkLst>
            <pc:docMk/>
            <pc:sldMk cId="3173444772" sldId="269"/>
            <ac:spMk id="2" creationId="{AA0BFA45-DFB0-E773-6150-7B95B2C0D059}"/>
          </ac:spMkLst>
        </pc:spChg>
      </pc:sldChg>
      <pc:sldChg chg="modSp">
        <pc:chgData name="DeMasi, Nicholas" userId="S::njdemasi@wpi.edu::fa02b390-5380-42ea-a4dc-d60e7d71064a" providerId="AD" clId="Web-{832D91AA-2510-AD61-299C-FFE5F8E0BE04}" dt="2024-02-27T00:46:14.504" v="24" actId="1076"/>
        <pc:sldMkLst>
          <pc:docMk/>
          <pc:sldMk cId="3416807571" sldId="271"/>
        </pc:sldMkLst>
        <pc:spChg chg="mod">
          <ac:chgData name="DeMasi, Nicholas" userId="S::njdemasi@wpi.edu::fa02b390-5380-42ea-a4dc-d60e7d71064a" providerId="AD" clId="Web-{832D91AA-2510-AD61-299C-FFE5F8E0BE04}" dt="2024-02-27T00:46:14.504" v="24" actId="1076"/>
          <ac:spMkLst>
            <pc:docMk/>
            <pc:sldMk cId="3416807571" sldId="271"/>
            <ac:spMk id="2" creationId="{04CCA911-C2B2-2026-AFE3-F68409797AFB}"/>
          </ac:spMkLst>
        </pc:spChg>
      </pc:sldChg>
      <pc:sldChg chg="modSp">
        <pc:chgData name="DeMasi, Nicholas" userId="S::njdemasi@wpi.edu::fa02b390-5380-42ea-a4dc-d60e7d71064a" providerId="AD" clId="Web-{832D91AA-2510-AD61-299C-FFE5F8E0BE04}" dt="2024-02-27T00:43:51.532" v="18" actId="20577"/>
        <pc:sldMkLst>
          <pc:docMk/>
          <pc:sldMk cId="4257019714" sldId="273"/>
        </pc:sldMkLst>
        <pc:spChg chg="mod">
          <ac:chgData name="DeMasi, Nicholas" userId="S::njdemasi@wpi.edu::fa02b390-5380-42ea-a4dc-d60e7d71064a" providerId="AD" clId="Web-{832D91AA-2510-AD61-299C-FFE5F8E0BE04}" dt="2024-02-27T00:43:51.532" v="18" actId="20577"/>
          <ac:spMkLst>
            <pc:docMk/>
            <pc:sldMk cId="4257019714" sldId="273"/>
            <ac:spMk id="2" creationId="{5BCBEFC6-4367-E5FC-BF10-200E2A5577C9}"/>
          </ac:spMkLst>
        </pc:spChg>
      </pc:sldChg>
      <pc:sldChg chg="modSp">
        <pc:chgData name="DeMasi, Nicholas" userId="S::njdemasi@wpi.edu::fa02b390-5380-42ea-a4dc-d60e7d71064a" providerId="AD" clId="Web-{832D91AA-2510-AD61-299C-FFE5F8E0BE04}" dt="2024-02-27T00:42:04.139" v="5" actId="1076"/>
        <pc:sldMkLst>
          <pc:docMk/>
          <pc:sldMk cId="4076046760" sldId="278"/>
        </pc:sldMkLst>
        <pc:spChg chg="mod">
          <ac:chgData name="DeMasi, Nicholas" userId="S::njdemasi@wpi.edu::fa02b390-5380-42ea-a4dc-d60e7d71064a" providerId="AD" clId="Web-{832D91AA-2510-AD61-299C-FFE5F8E0BE04}" dt="2024-02-27T00:42:04.139" v="5" actId="1076"/>
          <ac:spMkLst>
            <pc:docMk/>
            <pc:sldMk cId="4076046760" sldId="278"/>
            <ac:spMk id="2" creationId="{5BCBEFC6-4367-E5FC-BF10-200E2A5577C9}"/>
          </ac:spMkLst>
        </pc:spChg>
      </pc:sldChg>
      <pc:sldChg chg="modSp">
        <pc:chgData name="DeMasi, Nicholas" userId="S::njdemasi@wpi.edu::fa02b390-5380-42ea-a4dc-d60e7d71064a" providerId="AD" clId="Web-{832D91AA-2510-AD61-299C-FFE5F8E0BE04}" dt="2024-02-27T00:43:17.547" v="11" actId="1076"/>
        <pc:sldMkLst>
          <pc:docMk/>
          <pc:sldMk cId="477277400" sldId="279"/>
        </pc:sldMkLst>
        <pc:spChg chg="mod">
          <ac:chgData name="DeMasi, Nicholas" userId="S::njdemasi@wpi.edu::fa02b390-5380-42ea-a4dc-d60e7d71064a" providerId="AD" clId="Web-{832D91AA-2510-AD61-299C-FFE5F8E0BE04}" dt="2024-02-27T00:43:17.547" v="11" actId="1076"/>
          <ac:spMkLst>
            <pc:docMk/>
            <pc:sldMk cId="477277400" sldId="279"/>
            <ac:spMk id="2" creationId="{5BCBEFC6-4367-E5FC-BF10-200E2A5577C9}"/>
          </ac:spMkLst>
        </pc:spChg>
      </pc:sldChg>
    </pc:docChg>
  </pc:docChgLst>
  <pc:docChgLst>
    <pc:chgData name="Dang, Edward" userId="S::edang@wpi.edu::bd255a62-8bb1-4ec3-ba68-ef3432387e7f" providerId="AD" clId="Web-{8E8E28F5-59C3-C085-A56F-81A9BC02DE9C}"/>
    <pc:docChg chg="addSld delSld modSld sldOrd">
      <pc:chgData name="Dang, Edward" userId="S::edang@wpi.edu::bd255a62-8bb1-4ec3-ba68-ef3432387e7f" providerId="AD" clId="Web-{8E8E28F5-59C3-C085-A56F-81A9BC02DE9C}" dt="2024-02-26T19:25:56.649" v="1233" actId="14100"/>
      <pc:docMkLst>
        <pc:docMk/>
      </pc:docMkLst>
      <pc:sldChg chg="modSp">
        <pc:chgData name="Dang, Edward" userId="S::edang@wpi.edu::bd255a62-8bb1-4ec3-ba68-ef3432387e7f" providerId="AD" clId="Web-{8E8E28F5-59C3-C085-A56F-81A9BC02DE9C}" dt="2024-02-26T19:25:08.224" v="1229" actId="20577"/>
        <pc:sldMkLst>
          <pc:docMk/>
          <pc:sldMk cId="1002032663" sldId="260"/>
        </pc:sldMkLst>
        <pc:spChg chg="mod">
          <ac:chgData name="Dang, Edward" userId="S::edang@wpi.edu::bd255a62-8bb1-4ec3-ba68-ef3432387e7f" providerId="AD" clId="Web-{8E8E28F5-59C3-C085-A56F-81A9BC02DE9C}" dt="2024-02-26T19:25:08.224" v="1229" actId="20577"/>
          <ac:spMkLst>
            <pc:docMk/>
            <pc:sldMk cId="1002032663" sldId="260"/>
            <ac:spMk id="9" creationId="{DA1EEE63-9B11-E7FF-05C6-4DD8F8208018}"/>
          </ac:spMkLst>
        </pc:spChg>
      </pc:sldChg>
      <pc:sldChg chg="delSp modSp">
        <pc:chgData name="Dang, Edward" userId="S::edang@wpi.edu::bd255a62-8bb1-4ec3-ba68-ef3432387e7f" providerId="AD" clId="Web-{8E8E28F5-59C3-C085-A56F-81A9BC02DE9C}" dt="2024-02-26T15:13:54.321" v="4" actId="1076"/>
        <pc:sldMkLst>
          <pc:docMk/>
          <pc:sldMk cId="2986567939" sldId="280"/>
        </pc:sldMkLst>
        <pc:spChg chg="del">
          <ac:chgData name="Dang, Edward" userId="S::edang@wpi.edu::bd255a62-8bb1-4ec3-ba68-ef3432387e7f" providerId="AD" clId="Web-{8E8E28F5-59C3-C085-A56F-81A9BC02DE9C}" dt="2024-02-26T15:13:41.258" v="0"/>
          <ac:spMkLst>
            <pc:docMk/>
            <pc:sldMk cId="2986567939" sldId="280"/>
            <ac:spMk id="9" creationId="{93827BB2-DB23-90F3-BFEC-65E844F91CF8}"/>
          </ac:spMkLst>
        </pc:spChg>
        <pc:picChg chg="mod">
          <ac:chgData name="Dang, Edward" userId="S::edang@wpi.edu::bd255a62-8bb1-4ec3-ba68-ef3432387e7f" providerId="AD" clId="Web-{8E8E28F5-59C3-C085-A56F-81A9BC02DE9C}" dt="2024-02-26T15:13:54.321" v="4" actId="1076"/>
          <ac:picMkLst>
            <pc:docMk/>
            <pc:sldMk cId="2986567939" sldId="280"/>
            <ac:picMk id="3" creationId="{FAC4BF18-4107-7C94-E0A8-1DE050EE59AC}"/>
          </ac:picMkLst>
        </pc:picChg>
      </pc:sldChg>
      <pc:sldChg chg="delSp modSp">
        <pc:chgData name="Dang, Edward" userId="S::edang@wpi.edu::bd255a62-8bb1-4ec3-ba68-ef3432387e7f" providerId="AD" clId="Web-{8E8E28F5-59C3-C085-A56F-81A9BC02DE9C}" dt="2024-02-26T15:14:07.024" v="8" actId="1076"/>
        <pc:sldMkLst>
          <pc:docMk/>
          <pc:sldMk cId="2068903838" sldId="281"/>
        </pc:sldMkLst>
        <pc:spChg chg="del">
          <ac:chgData name="Dang, Edward" userId="S::edang@wpi.edu::bd255a62-8bb1-4ec3-ba68-ef3432387e7f" providerId="AD" clId="Web-{8E8E28F5-59C3-C085-A56F-81A9BC02DE9C}" dt="2024-02-26T15:13:59.071" v="5"/>
          <ac:spMkLst>
            <pc:docMk/>
            <pc:sldMk cId="2068903838" sldId="281"/>
            <ac:spMk id="9" creationId="{E4C0BAFC-20F9-5AFB-0CC7-B4A6AD0E7145}"/>
          </ac:spMkLst>
        </pc:spChg>
        <pc:graphicFrameChg chg="mod">
          <ac:chgData name="Dang, Edward" userId="S::edang@wpi.edu::bd255a62-8bb1-4ec3-ba68-ef3432387e7f" providerId="AD" clId="Web-{8E8E28F5-59C3-C085-A56F-81A9BC02DE9C}" dt="2024-02-26T15:14:07.024" v="8" actId="1076"/>
          <ac:graphicFrameMkLst>
            <pc:docMk/>
            <pc:sldMk cId="2068903838" sldId="281"/>
            <ac:graphicFrameMk id="11" creationId="{2B4843E6-DE54-2BB6-EC57-3E3141F76311}"/>
          </ac:graphicFrameMkLst>
        </pc:graphicFrameChg>
      </pc:sldChg>
      <pc:sldChg chg="addSp delSp modSp add mod ord replId setBg modNotes">
        <pc:chgData name="Dang, Edward" userId="S::edang@wpi.edu::bd255a62-8bb1-4ec3-ba68-ef3432387e7f" providerId="AD" clId="Web-{8E8E28F5-59C3-C085-A56F-81A9BC02DE9C}" dt="2024-02-26T18:26:16.962" v="1226"/>
        <pc:sldMkLst>
          <pc:docMk/>
          <pc:sldMk cId="95531345" sldId="285"/>
        </pc:sldMkLst>
        <pc:spChg chg="mod">
          <ac:chgData name="Dang, Edward" userId="S::edang@wpi.edu::bd255a62-8bb1-4ec3-ba68-ef3432387e7f" providerId="AD" clId="Web-{8E8E28F5-59C3-C085-A56F-81A9BC02DE9C}" dt="2024-02-26T18:25:56.352" v="1223"/>
          <ac:spMkLst>
            <pc:docMk/>
            <pc:sldMk cId="95531345" sldId="285"/>
            <ac:spMk id="2" creationId="{5BCBEFC6-4367-E5FC-BF10-200E2A5577C9}"/>
          </ac:spMkLst>
        </pc:spChg>
        <pc:spChg chg="mod">
          <ac:chgData name="Dang, Edward" userId="S::edang@wpi.edu::bd255a62-8bb1-4ec3-ba68-ef3432387e7f" providerId="AD" clId="Web-{8E8E28F5-59C3-C085-A56F-81A9BC02DE9C}" dt="2024-02-26T18:24:46.522" v="1212"/>
          <ac:spMkLst>
            <pc:docMk/>
            <pc:sldMk cId="95531345" sldId="285"/>
            <ac:spMk id="4" creationId="{2AB980A3-45C2-239B-E184-E236BA276F89}"/>
          </ac:spMkLst>
        </pc:spChg>
        <pc:spChg chg="mod">
          <ac:chgData name="Dang, Edward" userId="S::edang@wpi.edu::bd255a62-8bb1-4ec3-ba68-ef3432387e7f" providerId="AD" clId="Web-{8E8E28F5-59C3-C085-A56F-81A9BC02DE9C}" dt="2024-02-26T18:24:46.522" v="1212"/>
          <ac:spMkLst>
            <pc:docMk/>
            <pc:sldMk cId="95531345" sldId="285"/>
            <ac:spMk id="6" creationId="{18929BE7-9248-B675-E4AF-F76FA17433AD}"/>
          </ac:spMkLst>
        </pc:spChg>
        <pc:spChg chg="add del">
          <ac:chgData name="Dang, Edward" userId="S::edang@wpi.edu::bd255a62-8bb1-4ec3-ba68-ef3432387e7f" providerId="AD" clId="Web-{8E8E28F5-59C3-C085-A56F-81A9BC02DE9C}" dt="2024-02-26T15:52:31.864" v="1055"/>
          <ac:spMkLst>
            <pc:docMk/>
            <pc:sldMk cId="95531345" sldId="285"/>
            <ac:spMk id="7" creationId="{7548EF80-0598-40FA-6FB5-5F7D3E3B240B}"/>
          </ac:spMkLst>
        </pc:spChg>
        <pc:spChg chg="add del mod">
          <ac:chgData name="Dang, Edward" userId="S::edang@wpi.edu::bd255a62-8bb1-4ec3-ba68-ef3432387e7f" providerId="AD" clId="Web-{8E8E28F5-59C3-C085-A56F-81A9BC02DE9C}" dt="2024-02-26T17:53:09.582" v="1207"/>
          <ac:spMkLst>
            <pc:docMk/>
            <pc:sldMk cId="95531345" sldId="285"/>
            <ac:spMk id="8" creationId="{B39A9C30-0977-72C7-FA1A-2E80D1297CDB}"/>
          </ac:spMkLst>
        </pc:spChg>
        <pc:spChg chg="del">
          <ac:chgData name="Dang, Edward" userId="S::edang@wpi.edu::bd255a62-8bb1-4ec3-ba68-ef3432387e7f" providerId="AD" clId="Web-{8E8E28F5-59C3-C085-A56F-81A9BC02DE9C}" dt="2024-02-26T18:24:46.522" v="1212"/>
          <ac:spMkLst>
            <pc:docMk/>
            <pc:sldMk cId="95531345" sldId="285"/>
            <ac:spMk id="17" creationId="{80E9F74D-F55F-F7B2-75C2-14DECC31E69C}"/>
          </ac:spMkLst>
        </pc:spChg>
        <pc:spChg chg="del">
          <ac:chgData name="Dang, Edward" userId="S::edang@wpi.edu::bd255a62-8bb1-4ec3-ba68-ef3432387e7f" providerId="AD" clId="Web-{8E8E28F5-59C3-C085-A56F-81A9BC02DE9C}" dt="2024-02-26T18:24:46.522" v="1212"/>
          <ac:spMkLst>
            <pc:docMk/>
            <pc:sldMk cId="95531345" sldId="285"/>
            <ac:spMk id="19" creationId="{710A2054-FB7A-EA09-5DA6-8CFF315208C7}"/>
          </ac:spMkLst>
        </pc:spChg>
        <pc:spChg chg="add del">
          <ac:chgData name="Dang, Edward" userId="S::edang@wpi.edu::bd255a62-8bb1-4ec3-ba68-ef3432387e7f" providerId="AD" clId="Web-{8E8E28F5-59C3-C085-A56F-81A9BC02DE9C}" dt="2024-02-26T18:25:56.352" v="1223"/>
          <ac:spMkLst>
            <pc:docMk/>
            <pc:sldMk cId="95531345" sldId="285"/>
            <ac:spMk id="24" creationId="{0B17514E-A6FB-E691-BEE8-378E57EA2740}"/>
          </ac:spMkLst>
        </pc:spChg>
        <pc:spChg chg="add del">
          <ac:chgData name="Dang, Edward" userId="S::edang@wpi.edu::bd255a62-8bb1-4ec3-ba68-ef3432387e7f" providerId="AD" clId="Web-{8E8E28F5-59C3-C085-A56F-81A9BC02DE9C}" dt="2024-02-26T18:25:56.352" v="1223"/>
          <ac:spMkLst>
            <pc:docMk/>
            <pc:sldMk cId="95531345" sldId="285"/>
            <ac:spMk id="26" creationId="{A952F34F-0117-52A3-0EDA-14BB27B658C4}"/>
          </ac:spMkLst>
        </pc:spChg>
        <pc:spChg chg="add">
          <ac:chgData name="Dang, Edward" userId="S::edang@wpi.edu::bd255a62-8bb1-4ec3-ba68-ef3432387e7f" providerId="AD" clId="Web-{8E8E28F5-59C3-C085-A56F-81A9BC02DE9C}" dt="2024-02-26T18:25:56.352" v="1223"/>
          <ac:spMkLst>
            <pc:docMk/>
            <pc:sldMk cId="95531345" sldId="285"/>
            <ac:spMk id="31" creationId="{328A8B5D-091F-8F28-EAE5-D366B96B27D3}"/>
          </ac:spMkLst>
        </pc:spChg>
        <pc:spChg chg="add">
          <ac:chgData name="Dang, Edward" userId="S::edang@wpi.edu::bd255a62-8bb1-4ec3-ba68-ef3432387e7f" providerId="AD" clId="Web-{8E8E28F5-59C3-C085-A56F-81A9BC02DE9C}" dt="2024-02-26T18:25:56.352" v="1223"/>
          <ac:spMkLst>
            <pc:docMk/>
            <pc:sldMk cId="95531345" sldId="285"/>
            <ac:spMk id="33" creationId="{EA482A06-0FA1-DF3A-657C-33FC99466AEC}"/>
          </ac:spMkLst>
        </pc:spChg>
        <pc:spChg chg="add">
          <ac:chgData name="Dang, Edward" userId="S::edang@wpi.edu::bd255a62-8bb1-4ec3-ba68-ef3432387e7f" providerId="AD" clId="Web-{8E8E28F5-59C3-C085-A56F-81A9BC02DE9C}" dt="2024-02-26T18:25:56.352" v="1223"/>
          <ac:spMkLst>
            <pc:docMk/>
            <pc:sldMk cId="95531345" sldId="285"/>
            <ac:spMk id="35" creationId="{A007258F-B97F-F3D0-C605-607D51065C04}"/>
          </ac:spMkLst>
        </pc:spChg>
        <pc:picChg chg="del">
          <ac:chgData name="Dang, Edward" userId="S::edang@wpi.edu::bd255a62-8bb1-4ec3-ba68-ef3432387e7f" providerId="AD" clId="Web-{8E8E28F5-59C3-C085-A56F-81A9BC02DE9C}" dt="2024-02-26T15:23:22.273" v="11"/>
          <ac:picMkLst>
            <pc:docMk/>
            <pc:sldMk cId="95531345" sldId="285"/>
            <ac:picMk id="3" creationId="{5C967521-69CE-899E-997A-32089D0E059A}"/>
          </ac:picMkLst>
        </pc:picChg>
        <pc:picChg chg="mod ord modCrop">
          <ac:chgData name="Dang, Edward" userId="S::edang@wpi.edu::bd255a62-8bb1-4ec3-ba68-ef3432387e7f" providerId="AD" clId="Web-{8E8E28F5-59C3-C085-A56F-81A9BC02DE9C}" dt="2024-02-26T18:26:06.102" v="1225" actId="1076"/>
          <ac:picMkLst>
            <pc:docMk/>
            <pc:sldMk cId="95531345" sldId="285"/>
            <ac:picMk id="9" creationId="{5243E39B-8624-EB34-5EEE-99D46BC64EB2}"/>
          </ac:picMkLst>
        </pc:picChg>
      </pc:sldChg>
      <pc:sldChg chg="addSp delSp modSp add mod ord replId setBg modNotes">
        <pc:chgData name="Dang, Edward" userId="S::edang@wpi.edu::bd255a62-8bb1-4ec3-ba68-ef3432387e7f" providerId="AD" clId="Web-{8E8E28F5-59C3-C085-A56F-81A9BC02DE9C}" dt="2024-02-26T19:25:56.649" v="1233" actId="14100"/>
        <pc:sldMkLst>
          <pc:docMk/>
          <pc:sldMk cId="3906946107" sldId="286"/>
        </pc:sldMkLst>
        <pc:spChg chg="mod">
          <ac:chgData name="Dang, Edward" userId="S::edang@wpi.edu::bd255a62-8bb1-4ec3-ba68-ef3432387e7f" providerId="AD" clId="Web-{8E8E28F5-59C3-C085-A56F-81A9BC02DE9C}" dt="2024-02-26T17:52:03.720" v="1198"/>
          <ac:spMkLst>
            <pc:docMk/>
            <pc:sldMk cId="3906946107" sldId="286"/>
            <ac:spMk id="2" creationId="{5BCBEFC6-4367-E5FC-BF10-200E2A5577C9}"/>
          </ac:spMkLst>
        </pc:spChg>
        <pc:spChg chg="add del">
          <ac:chgData name="Dang, Edward" userId="S::edang@wpi.edu::bd255a62-8bb1-4ec3-ba68-ef3432387e7f" providerId="AD" clId="Web-{8E8E28F5-59C3-C085-A56F-81A9BC02DE9C}" dt="2024-02-26T15:50:51.268" v="1002"/>
          <ac:spMkLst>
            <pc:docMk/>
            <pc:sldMk cId="3906946107" sldId="286"/>
            <ac:spMk id="3" creationId="{426E6279-ECAA-9A0D-5F13-899CD10FDB3C}"/>
          </ac:spMkLst>
        </pc:spChg>
        <pc:spChg chg="mod">
          <ac:chgData name="Dang, Edward" userId="S::edang@wpi.edu::bd255a62-8bb1-4ec3-ba68-ef3432387e7f" providerId="AD" clId="Web-{8E8E28F5-59C3-C085-A56F-81A9BC02DE9C}" dt="2024-02-26T17:52:03.720" v="1198"/>
          <ac:spMkLst>
            <pc:docMk/>
            <pc:sldMk cId="3906946107" sldId="286"/>
            <ac:spMk id="4" creationId="{2AB980A3-45C2-239B-E184-E236BA276F89}"/>
          </ac:spMkLst>
        </pc:spChg>
        <pc:spChg chg="add del">
          <ac:chgData name="Dang, Edward" userId="S::edang@wpi.edu::bd255a62-8bb1-4ec3-ba68-ef3432387e7f" providerId="AD" clId="Web-{8E8E28F5-59C3-C085-A56F-81A9BC02DE9C}" dt="2024-02-26T15:50:51.331" v="1004"/>
          <ac:spMkLst>
            <pc:docMk/>
            <pc:sldMk cId="3906946107" sldId="286"/>
            <ac:spMk id="5" creationId="{9E78BF45-8958-D12C-CFDF-2AC38C877881}"/>
          </ac:spMkLst>
        </pc:spChg>
        <pc:spChg chg="mod ord">
          <ac:chgData name="Dang, Edward" userId="S::edang@wpi.edu::bd255a62-8bb1-4ec3-ba68-ef3432387e7f" providerId="AD" clId="Web-{8E8E28F5-59C3-C085-A56F-81A9BC02DE9C}" dt="2024-02-26T17:52:03.720" v="1198"/>
          <ac:spMkLst>
            <pc:docMk/>
            <pc:sldMk cId="3906946107" sldId="286"/>
            <ac:spMk id="6" creationId="{18929BE7-9248-B675-E4AF-F76FA17433AD}"/>
          </ac:spMkLst>
        </pc:spChg>
        <pc:spChg chg="add del">
          <ac:chgData name="Dang, Edward" userId="S::edang@wpi.edu::bd255a62-8bb1-4ec3-ba68-ef3432387e7f" providerId="AD" clId="Web-{8E8E28F5-59C3-C085-A56F-81A9BC02DE9C}" dt="2024-02-26T15:50:51.393" v="1006"/>
          <ac:spMkLst>
            <pc:docMk/>
            <pc:sldMk cId="3906946107" sldId="286"/>
            <ac:spMk id="7" creationId="{731FED19-62F5-24FD-A3BE-C61678838BF5}"/>
          </ac:spMkLst>
        </pc:spChg>
        <pc:spChg chg="add del mod">
          <ac:chgData name="Dang, Edward" userId="S::edang@wpi.edu::bd255a62-8bb1-4ec3-ba68-ef3432387e7f" providerId="AD" clId="Web-{8E8E28F5-59C3-C085-A56F-81A9BC02DE9C}" dt="2024-02-26T17:12:13.252" v="1172"/>
          <ac:spMkLst>
            <pc:docMk/>
            <pc:sldMk cId="3906946107" sldId="286"/>
            <ac:spMk id="8" creationId="{C5D1B65F-BD44-75C0-3338-59BCEE505327}"/>
          </ac:spMkLst>
        </pc:spChg>
        <pc:spChg chg="del">
          <ac:chgData name="Dang, Edward" userId="S::edang@wpi.edu::bd255a62-8bb1-4ec3-ba68-ef3432387e7f" providerId="AD" clId="Web-{8E8E28F5-59C3-C085-A56F-81A9BC02DE9C}" dt="2024-02-26T17:28:29.371" v="1179"/>
          <ac:spMkLst>
            <pc:docMk/>
            <pc:sldMk cId="3906946107" sldId="286"/>
            <ac:spMk id="17" creationId="{80E9F74D-F55F-F7B2-75C2-14DECC31E69C}"/>
          </ac:spMkLst>
        </pc:spChg>
        <pc:spChg chg="del">
          <ac:chgData name="Dang, Edward" userId="S::edang@wpi.edu::bd255a62-8bb1-4ec3-ba68-ef3432387e7f" providerId="AD" clId="Web-{8E8E28F5-59C3-C085-A56F-81A9BC02DE9C}" dt="2024-02-26T17:28:29.371" v="1179"/>
          <ac:spMkLst>
            <pc:docMk/>
            <pc:sldMk cId="3906946107" sldId="286"/>
            <ac:spMk id="19" creationId="{710A2054-FB7A-EA09-5DA6-8CFF315208C7}"/>
          </ac:spMkLst>
        </pc:spChg>
        <pc:spChg chg="add del">
          <ac:chgData name="Dang, Edward" userId="S::edang@wpi.edu::bd255a62-8bb1-4ec3-ba68-ef3432387e7f" providerId="AD" clId="Web-{8E8E28F5-59C3-C085-A56F-81A9BC02DE9C}" dt="2024-02-26T17:52:03.720" v="1198"/>
          <ac:spMkLst>
            <pc:docMk/>
            <pc:sldMk cId="3906946107" sldId="286"/>
            <ac:spMk id="24" creationId="{7F61B21B-C704-8330-6871-65617F4519F1}"/>
          </ac:spMkLst>
        </pc:spChg>
        <pc:spChg chg="add">
          <ac:chgData name="Dang, Edward" userId="S::edang@wpi.edu::bd255a62-8bb1-4ec3-ba68-ef3432387e7f" providerId="AD" clId="Web-{8E8E28F5-59C3-C085-A56F-81A9BC02DE9C}" dt="2024-02-26T17:52:03.720" v="1198"/>
          <ac:spMkLst>
            <pc:docMk/>
            <pc:sldMk cId="3906946107" sldId="286"/>
            <ac:spMk id="29" creationId="{328A8B5D-091F-8F28-EAE5-D366B96B27D3}"/>
          </ac:spMkLst>
        </pc:spChg>
        <pc:spChg chg="add">
          <ac:chgData name="Dang, Edward" userId="S::edang@wpi.edu::bd255a62-8bb1-4ec3-ba68-ef3432387e7f" providerId="AD" clId="Web-{8E8E28F5-59C3-C085-A56F-81A9BC02DE9C}" dt="2024-02-26T17:52:03.720" v="1198"/>
          <ac:spMkLst>
            <pc:docMk/>
            <pc:sldMk cId="3906946107" sldId="286"/>
            <ac:spMk id="31" creationId="{EA482A06-0FA1-DF3A-657C-33FC99466AEC}"/>
          </ac:spMkLst>
        </pc:spChg>
        <pc:spChg chg="add">
          <ac:chgData name="Dang, Edward" userId="S::edang@wpi.edu::bd255a62-8bb1-4ec3-ba68-ef3432387e7f" providerId="AD" clId="Web-{8E8E28F5-59C3-C085-A56F-81A9BC02DE9C}" dt="2024-02-26T17:52:03.720" v="1198"/>
          <ac:spMkLst>
            <pc:docMk/>
            <pc:sldMk cId="3906946107" sldId="286"/>
            <ac:spMk id="33" creationId="{A007258F-B97F-F3D0-C605-607D51065C04}"/>
          </ac:spMkLst>
        </pc:spChg>
        <pc:picChg chg="add del mod modCrop">
          <ac:chgData name="Dang, Edward" userId="S::edang@wpi.edu::bd255a62-8bb1-4ec3-ba68-ef3432387e7f" providerId="AD" clId="Web-{8E8E28F5-59C3-C085-A56F-81A9BC02DE9C}" dt="2024-02-26T17:44:20.896" v="1196"/>
          <ac:picMkLst>
            <pc:docMk/>
            <pc:sldMk cId="3906946107" sldId="286"/>
            <ac:picMk id="3" creationId="{9F5B3DF9-541B-87F1-D3A4-4F537E79230E}"/>
          </ac:picMkLst>
        </pc:picChg>
        <pc:picChg chg="add mod ord modCrop">
          <ac:chgData name="Dang, Edward" userId="S::edang@wpi.edu::bd255a62-8bb1-4ec3-ba68-ef3432387e7f" providerId="AD" clId="Web-{8E8E28F5-59C3-C085-A56F-81A9BC02DE9C}" dt="2024-02-26T19:25:56.649" v="1233" actId="14100"/>
          <ac:picMkLst>
            <pc:docMk/>
            <pc:sldMk cId="3906946107" sldId="286"/>
            <ac:picMk id="5" creationId="{82447169-058E-4C2A-21CC-48392CA90686}"/>
          </ac:picMkLst>
        </pc:picChg>
      </pc:sldChg>
      <pc:sldChg chg="new del">
        <pc:chgData name="Dang, Edward" userId="S::edang@wpi.edu::bd255a62-8bb1-4ec3-ba68-ef3432387e7f" providerId="AD" clId="Web-{8E8E28F5-59C3-C085-A56F-81A9BC02DE9C}" dt="2024-02-26T15:52:21.115" v="1053"/>
        <pc:sldMkLst>
          <pc:docMk/>
          <pc:sldMk cId="2224557219" sldId="287"/>
        </pc:sldMkLst>
      </pc:sldChg>
      <pc:sldChg chg="modSp add replId">
        <pc:chgData name="Dang, Edward" userId="S::edang@wpi.edu::bd255a62-8bb1-4ec3-ba68-ef3432387e7f" providerId="AD" clId="Web-{8E8E28F5-59C3-C085-A56F-81A9BC02DE9C}" dt="2024-02-26T15:47:54.967" v="930" actId="20577"/>
        <pc:sldMkLst>
          <pc:docMk/>
          <pc:sldMk cId="2821881749" sldId="287"/>
        </pc:sldMkLst>
        <pc:spChg chg="mod">
          <ac:chgData name="Dang, Edward" userId="S::edang@wpi.edu::bd255a62-8bb1-4ec3-ba68-ef3432387e7f" providerId="AD" clId="Web-{8E8E28F5-59C3-C085-A56F-81A9BC02DE9C}" dt="2024-02-26T15:47:54.967" v="930" actId="20577"/>
          <ac:spMkLst>
            <pc:docMk/>
            <pc:sldMk cId="2821881749" sldId="287"/>
            <ac:spMk id="2" creationId="{5BCBEFC6-4367-E5FC-BF10-200E2A5577C9}"/>
          </ac:spMkLst>
        </pc:spChg>
      </pc:sldChg>
    </pc:docChg>
  </pc:docChgLst>
  <pc:docChgLst>
    <pc:chgData name="Beals, Lily" userId="S::lmbeals@wpi.edu::b161d614-158f-42fb-a984-002e54b3a5a3" providerId="AD" clId="Web-{73FC9C11-636E-E233-E28B-C5E8F60268B9}"/>
    <pc:docChg chg="addSld delSld modSld">
      <pc:chgData name="Beals, Lily" userId="S::lmbeals@wpi.edu::b161d614-158f-42fb-a984-002e54b3a5a3" providerId="AD" clId="Web-{73FC9C11-636E-E233-E28B-C5E8F60268B9}" dt="2024-02-23T23:30:25.121" v="380" actId="14100"/>
      <pc:docMkLst>
        <pc:docMk/>
      </pc:docMkLst>
      <pc:sldChg chg="modSp">
        <pc:chgData name="Beals, Lily" userId="S::lmbeals@wpi.edu::b161d614-158f-42fb-a984-002e54b3a5a3" providerId="AD" clId="Web-{73FC9C11-636E-E233-E28B-C5E8F60268B9}" dt="2024-02-23T23:09:17.145" v="347" actId="1076"/>
        <pc:sldMkLst>
          <pc:docMk/>
          <pc:sldMk cId="109857222" sldId="256"/>
        </pc:sldMkLst>
        <pc:picChg chg="mod">
          <ac:chgData name="Beals, Lily" userId="S::lmbeals@wpi.edu::b161d614-158f-42fb-a984-002e54b3a5a3" providerId="AD" clId="Web-{73FC9C11-636E-E233-E28B-C5E8F60268B9}" dt="2024-02-23T23:09:02.754" v="345" actId="1076"/>
          <ac:picMkLst>
            <pc:docMk/>
            <pc:sldMk cId="109857222" sldId="256"/>
            <ac:picMk id="5" creationId="{CDFEA3B3-B8BE-A710-4058-BE90B3C9245B}"/>
          </ac:picMkLst>
        </pc:picChg>
        <pc:picChg chg="mod">
          <ac:chgData name="Beals, Lily" userId="S::lmbeals@wpi.edu::b161d614-158f-42fb-a984-002e54b3a5a3" providerId="AD" clId="Web-{73FC9C11-636E-E233-E28B-C5E8F60268B9}" dt="2024-02-23T23:09:17.145" v="347" actId="1076"/>
          <ac:picMkLst>
            <pc:docMk/>
            <pc:sldMk cId="109857222" sldId="256"/>
            <ac:picMk id="6" creationId="{E6C22637-439D-4348-BA44-1E95B8269719}"/>
          </ac:picMkLst>
        </pc:picChg>
      </pc:sldChg>
      <pc:sldChg chg="addSp delSp modSp mod setBg">
        <pc:chgData name="Beals, Lily" userId="S::lmbeals@wpi.edu::b161d614-158f-42fb-a984-002e54b3a5a3" providerId="AD" clId="Web-{73FC9C11-636E-E233-E28B-C5E8F60268B9}" dt="2024-02-23T23:30:25.121" v="380" actId="14100"/>
        <pc:sldMkLst>
          <pc:docMk/>
          <pc:sldMk cId="4170072923" sldId="257"/>
        </pc:sldMkLst>
        <pc:spChg chg="mod ord">
          <ac:chgData name="Beals, Lily" userId="S::lmbeals@wpi.edu::b161d614-158f-42fb-a984-002e54b3a5a3" providerId="AD" clId="Web-{73FC9C11-636E-E233-E28B-C5E8F60268B9}" dt="2024-02-23T23:16:54.659" v="376" actId="1076"/>
          <ac:spMkLst>
            <pc:docMk/>
            <pc:sldMk cId="4170072923" sldId="257"/>
            <ac:spMk id="2" creationId="{00F708D4-A3C6-2232-5F72-AB48480DCB78}"/>
          </ac:spMkLst>
        </pc:spChg>
        <pc:spChg chg="add del mod">
          <ac:chgData name="Beals, Lily" userId="S::lmbeals@wpi.edu::b161d614-158f-42fb-a984-002e54b3a5a3" providerId="AD" clId="Web-{73FC9C11-636E-E233-E28B-C5E8F60268B9}" dt="2024-02-23T21:13:03.200" v="78"/>
          <ac:spMkLst>
            <pc:docMk/>
            <pc:sldMk cId="4170072923" sldId="257"/>
            <ac:spMk id="3" creationId="{3802A5B3-32AE-E31F-ABF4-96920E0B9194}"/>
          </ac:spMkLst>
        </pc:spChg>
        <pc:spChg chg="mod">
          <ac:chgData name="Beals, Lily" userId="S::lmbeals@wpi.edu::b161d614-158f-42fb-a984-002e54b3a5a3" providerId="AD" clId="Web-{73FC9C11-636E-E233-E28B-C5E8F60268B9}" dt="2024-02-23T21:18:53.830" v="125"/>
          <ac:spMkLst>
            <pc:docMk/>
            <pc:sldMk cId="4170072923" sldId="257"/>
            <ac:spMk id="4" creationId="{679BE32D-484F-9009-5404-F8D5ADAF4881}"/>
          </ac:spMkLst>
        </pc:spChg>
        <pc:spChg chg="mod">
          <ac:chgData name="Beals, Lily" userId="S::lmbeals@wpi.edu::b161d614-158f-42fb-a984-002e54b3a5a3" providerId="AD" clId="Web-{73FC9C11-636E-E233-E28B-C5E8F60268B9}" dt="2024-02-23T22:36:05.320" v="253" actId="20577"/>
          <ac:spMkLst>
            <pc:docMk/>
            <pc:sldMk cId="4170072923" sldId="257"/>
            <ac:spMk id="5" creationId="{0387967F-3079-09B6-9B91-2434CE443068}"/>
          </ac:spMkLst>
        </pc:spChg>
        <pc:spChg chg="mod">
          <ac:chgData name="Beals, Lily" userId="S::lmbeals@wpi.edu::b161d614-158f-42fb-a984-002e54b3a5a3" providerId="AD" clId="Web-{73FC9C11-636E-E233-E28B-C5E8F60268B9}" dt="2024-02-23T21:00:43.578" v="15"/>
          <ac:spMkLst>
            <pc:docMk/>
            <pc:sldMk cId="4170072923" sldId="257"/>
            <ac:spMk id="6" creationId="{0CC50EAC-4A34-DC92-F443-F5E684D9DCC1}"/>
          </ac:spMkLst>
        </pc:spChg>
        <pc:spChg chg="add mod ord">
          <ac:chgData name="Beals, Lily" userId="S::lmbeals@wpi.edu::b161d614-158f-42fb-a984-002e54b3a5a3" providerId="AD" clId="Web-{73FC9C11-636E-E233-E28B-C5E8F60268B9}" dt="2024-02-23T23:17:10.519" v="378" actId="1076"/>
          <ac:spMkLst>
            <pc:docMk/>
            <pc:sldMk cId="4170072923" sldId="257"/>
            <ac:spMk id="7" creationId="{DEFB0303-2CBC-5529-329B-D838EE16A318}"/>
          </ac:spMkLst>
        </pc:spChg>
        <pc:spChg chg="del mod">
          <ac:chgData name="Beals, Lily" userId="S::lmbeals@wpi.edu::b161d614-158f-42fb-a984-002e54b3a5a3" providerId="AD" clId="Web-{73FC9C11-636E-E233-E28B-C5E8F60268B9}" dt="2024-02-23T21:00:18.280" v="11"/>
          <ac:spMkLst>
            <pc:docMk/>
            <pc:sldMk cId="4170072923" sldId="257"/>
            <ac:spMk id="9" creationId="{25E6D770-CEC1-168F-1D7C-3A16E61804F0}"/>
          </ac:spMkLst>
        </pc:spChg>
        <pc:spChg chg="add del">
          <ac:chgData name="Beals, Lily" userId="S::lmbeals@wpi.edu::b161d614-158f-42fb-a984-002e54b3a5a3" providerId="AD" clId="Web-{73FC9C11-636E-E233-E28B-C5E8F60268B9}" dt="2024-02-23T21:00:12.123" v="9"/>
          <ac:spMkLst>
            <pc:docMk/>
            <pc:sldMk cId="4170072923" sldId="257"/>
            <ac:spMk id="33" creationId="{80E9F74D-F55F-F7B2-75C2-14DECC31E69C}"/>
          </ac:spMkLst>
        </pc:spChg>
        <pc:spChg chg="add del">
          <ac:chgData name="Beals, Lily" userId="S::lmbeals@wpi.edu::b161d614-158f-42fb-a984-002e54b3a5a3" providerId="AD" clId="Web-{73FC9C11-636E-E233-E28B-C5E8F60268B9}" dt="2024-02-23T21:00:12.123" v="9"/>
          <ac:spMkLst>
            <pc:docMk/>
            <pc:sldMk cId="4170072923" sldId="257"/>
            <ac:spMk id="35" creationId="{710A2054-FB7A-EA09-5DA6-8CFF315208C7}"/>
          </ac:spMkLst>
        </pc:spChg>
        <pc:spChg chg="add del">
          <ac:chgData name="Beals, Lily" userId="S::lmbeals@wpi.edu::b161d614-158f-42fb-a984-002e54b3a5a3" providerId="AD" clId="Web-{73FC9C11-636E-E233-E28B-C5E8F60268B9}" dt="2024-02-23T21:00:10.264" v="6"/>
          <ac:spMkLst>
            <pc:docMk/>
            <pc:sldMk cId="4170072923" sldId="257"/>
            <ac:spMk id="40" creationId="{FA042AA3-5BE5-3AE5-5A03-B899D5ADD98C}"/>
          </ac:spMkLst>
        </pc:spChg>
        <pc:spChg chg="add del">
          <ac:chgData name="Beals, Lily" userId="S::lmbeals@wpi.edu::b161d614-158f-42fb-a984-002e54b3a5a3" providerId="AD" clId="Web-{73FC9C11-636E-E233-E28B-C5E8F60268B9}" dt="2024-02-23T21:00:12.108" v="8"/>
          <ac:spMkLst>
            <pc:docMk/>
            <pc:sldMk cId="4170072923" sldId="257"/>
            <ac:spMk id="42" creationId="{7EDC370B-A1E5-1BCE-360E-25CD04D0F331}"/>
          </ac:spMkLst>
        </pc:spChg>
        <pc:spChg chg="add del">
          <ac:chgData name="Beals, Lily" userId="S::lmbeals@wpi.edu::b161d614-158f-42fb-a984-002e54b3a5a3" providerId="AD" clId="Web-{73FC9C11-636E-E233-E28B-C5E8F60268B9}" dt="2024-02-23T21:00:12.108" v="8"/>
          <ac:spMkLst>
            <pc:docMk/>
            <pc:sldMk cId="4170072923" sldId="257"/>
            <ac:spMk id="43" creationId="{7A2BC11C-25CD-BA01-B738-D4A5DD658DFD}"/>
          </ac:spMkLst>
        </pc:spChg>
        <pc:spChg chg="add del">
          <ac:chgData name="Beals, Lily" userId="S::lmbeals@wpi.edu::b161d614-158f-42fb-a984-002e54b3a5a3" providerId="AD" clId="Web-{73FC9C11-636E-E233-E28B-C5E8F60268B9}" dt="2024-02-23T21:00:43.578" v="15"/>
          <ac:spMkLst>
            <pc:docMk/>
            <pc:sldMk cId="4170072923" sldId="257"/>
            <ac:spMk id="45" creationId="{30C58FCB-AB15-8F2D-ECB3-614828E4362E}"/>
          </ac:spMkLst>
        </pc:spChg>
        <pc:spChg chg="add del">
          <ac:chgData name="Beals, Lily" userId="S::lmbeals@wpi.edu::b161d614-158f-42fb-a984-002e54b3a5a3" providerId="AD" clId="Web-{73FC9C11-636E-E233-E28B-C5E8F60268B9}" dt="2024-02-23T21:18:53.830" v="125"/>
          <ac:spMkLst>
            <pc:docMk/>
            <pc:sldMk cId="4170072923" sldId="257"/>
            <ac:spMk id="50" creationId="{4DA98259-D420-72D4-1855-AEFBF0D89D5E}"/>
          </ac:spMkLst>
        </pc:spChg>
        <pc:spChg chg="add del">
          <ac:chgData name="Beals, Lily" userId="S::lmbeals@wpi.edu::b161d614-158f-42fb-a984-002e54b3a5a3" providerId="AD" clId="Web-{73FC9C11-636E-E233-E28B-C5E8F60268B9}" dt="2024-02-23T21:18:53.830" v="125"/>
          <ac:spMkLst>
            <pc:docMk/>
            <pc:sldMk cId="4170072923" sldId="257"/>
            <ac:spMk id="52" creationId="{C99E1366-DC8F-6B1F-64A3-6273A4C27276}"/>
          </ac:spMkLst>
        </pc:spChg>
        <pc:spChg chg="add del">
          <ac:chgData name="Beals, Lily" userId="S::lmbeals@wpi.edu::b161d614-158f-42fb-a984-002e54b3a5a3" providerId="AD" clId="Web-{73FC9C11-636E-E233-E28B-C5E8F60268B9}" dt="2024-02-23T21:18:53.830" v="125"/>
          <ac:spMkLst>
            <pc:docMk/>
            <pc:sldMk cId="4170072923" sldId="257"/>
            <ac:spMk id="54" creationId="{EF045B17-63A8-2370-CA7A-F47ED6F70BBD}"/>
          </ac:spMkLst>
        </pc:spChg>
        <pc:spChg chg="add">
          <ac:chgData name="Beals, Lily" userId="S::lmbeals@wpi.edu::b161d614-158f-42fb-a984-002e54b3a5a3" providerId="AD" clId="Web-{73FC9C11-636E-E233-E28B-C5E8F60268B9}" dt="2024-02-23T21:18:53.830" v="125"/>
          <ac:spMkLst>
            <pc:docMk/>
            <pc:sldMk cId="4170072923" sldId="257"/>
            <ac:spMk id="59" creationId="{15A7FC23-8B51-612D-0894-2FD76DC6F672}"/>
          </ac:spMkLst>
        </pc:spChg>
        <pc:spChg chg="add">
          <ac:chgData name="Beals, Lily" userId="S::lmbeals@wpi.edu::b161d614-158f-42fb-a984-002e54b3a5a3" providerId="AD" clId="Web-{73FC9C11-636E-E233-E28B-C5E8F60268B9}" dt="2024-02-23T21:18:53.830" v="125"/>
          <ac:spMkLst>
            <pc:docMk/>
            <pc:sldMk cId="4170072923" sldId="257"/>
            <ac:spMk id="61" creationId="{29ABAEB7-6DB0-5001-2844-0AB248917740}"/>
          </ac:spMkLst>
        </pc:spChg>
        <pc:picChg chg="add mod ord">
          <ac:chgData name="Beals, Lily" userId="S::lmbeals@wpi.edu::b161d614-158f-42fb-a984-002e54b3a5a3" providerId="AD" clId="Web-{73FC9C11-636E-E233-E28B-C5E8F60268B9}" dt="2024-02-23T23:30:25.121" v="380" actId="14100"/>
          <ac:picMkLst>
            <pc:docMk/>
            <pc:sldMk cId="4170072923" sldId="257"/>
            <ac:picMk id="8" creationId="{079F633D-EBB9-CD9F-EB40-5B041AAADEB9}"/>
          </ac:picMkLst>
        </pc:picChg>
        <pc:picChg chg="add del mod">
          <ac:chgData name="Beals, Lily" userId="S::lmbeals@wpi.edu::b161d614-158f-42fb-a984-002e54b3a5a3" providerId="AD" clId="Web-{73FC9C11-636E-E233-E28B-C5E8F60268B9}" dt="2024-02-23T21:00:21.124" v="12"/>
          <ac:picMkLst>
            <pc:docMk/>
            <pc:sldMk cId="4170072923" sldId="257"/>
            <ac:picMk id="12" creationId="{026BB48C-0789-D2C5-2607-14073F9DC870}"/>
          </ac:picMkLst>
        </pc:picChg>
      </pc:sldChg>
      <pc:sldChg chg="modSp">
        <pc:chgData name="Beals, Lily" userId="S::lmbeals@wpi.edu::b161d614-158f-42fb-a984-002e54b3a5a3" providerId="AD" clId="Web-{73FC9C11-636E-E233-E28B-C5E8F60268B9}" dt="2024-02-23T23:15:22.328" v="361" actId="1076"/>
        <pc:sldMkLst>
          <pc:docMk/>
          <pc:sldMk cId="3604021606" sldId="263"/>
        </pc:sldMkLst>
        <pc:spChg chg="mod">
          <ac:chgData name="Beals, Lily" userId="S::lmbeals@wpi.edu::b161d614-158f-42fb-a984-002e54b3a5a3" providerId="AD" clId="Web-{73FC9C11-636E-E233-E28B-C5E8F60268B9}" dt="2024-02-23T23:02:18.226" v="327" actId="1076"/>
          <ac:spMkLst>
            <pc:docMk/>
            <pc:sldMk cId="3604021606" sldId="263"/>
            <ac:spMk id="2" creationId="{68FA99C4-75D3-1B52-DDD7-EDB1AD9FA554}"/>
          </ac:spMkLst>
        </pc:spChg>
        <pc:picChg chg="mod">
          <ac:chgData name="Beals, Lily" userId="S::lmbeals@wpi.edu::b161d614-158f-42fb-a984-002e54b3a5a3" providerId="AD" clId="Web-{73FC9C11-636E-E233-E28B-C5E8F60268B9}" dt="2024-02-23T23:15:22.328" v="361" actId="1076"/>
          <ac:picMkLst>
            <pc:docMk/>
            <pc:sldMk cId="3604021606" sldId="263"/>
            <ac:picMk id="8" creationId="{D9EDC763-6E8C-B333-90A2-456DEB60D1E5}"/>
          </ac:picMkLst>
        </pc:picChg>
      </pc:sldChg>
      <pc:sldChg chg="modSp">
        <pc:chgData name="Beals, Lily" userId="S::lmbeals@wpi.edu::b161d614-158f-42fb-a984-002e54b3a5a3" providerId="AD" clId="Web-{73FC9C11-636E-E233-E28B-C5E8F60268B9}" dt="2024-02-23T23:02:01.554" v="325" actId="1076"/>
        <pc:sldMkLst>
          <pc:docMk/>
          <pc:sldMk cId="4076943487" sldId="264"/>
        </pc:sldMkLst>
        <pc:spChg chg="mod">
          <ac:chgData name="Beals, Lily" userId="S::lmbeals@wpi.edu::b161d614-158f-42fb-a984-002e54b3a5a3" providerId="AD" clId="Web-{73FC9C11-636E-E233-E28B-C5E8F60268B9}" dt="2024-02-23T23:02:01.554" v="325" actId="1076"/>
          <ac:spMkLst>
            <pc:docMk/>
            <pc:sldMk cId="4076943487" sldId="264"/>
            <ac:spMk id="2" creationId="{68D24EE9-621D-47B0-14DE-2E8D8F7B4EDA}"/>
          </ac:spMkLst>
        </pc:spChg>
      </pc:sldChg>
      <pc:sldChg chg="modSp">
        <pc:chgData name="Beals, Lily" userId="S::lmbeals@wpi.edu::b161d614-158f-42fb-a984-002e54b3a5a3" providerId="AD" clId="Web-{73FC9C11-636E-E233-E28B-C5E8F60268B9}" dt="2024-02-23T22:38:48.965" v="259" actId="1076"/>
        <pc:sldMkLst>
          <pc:docMk/>
          <pc:sldMk cId="1511547625" sldId="266"/>
        </pc:sldMkLst>
        <pc:spChg chg="mod">
          <ac:chgData name="Beals, Lily" userId="S::lmbeals@wpi.edu::b161d614-158f-42fb-a984-002e54b3a5a3" providerId="AD" clId="Web-{73FC9C11-636E-E233-E28B-C5E8F60268B9}" dt="2024-02-23T22:38:48.965" v="259" actId="1076"/>
          <ac:spMkLst>
            <pc:docMk/>
            <pc:sldMk cId="1511547625" sldId="266"/>
            <ac:spMk id="2" creationId="{21AFA9D3-B7B6-02AF-2368-FF1779B8A423}"/>
          </ac:spMkLst>
        </pc:spChg>
      </pc:sldChg>
      <pc:sldChg chg="modSp">
        <pc:chgData name="Beals, Lily" userId="S::lmbeals@wpi.edu::b161d614-158f-42fb-a984-002e54b3a5a3" providerId="AD" clId="Web-{73FC9C11-636E-E233-E28B-C5E8F60268B9}" dt="2024-02-23T22:52:32.099" v="291" actId="1076"/>
        <pc:sldMkLst>
          <pc:docMk/>
          <pc:sldMk cId="2559631305" sldId="267"/>
        </pc:sldMkLst>
        <pc:spChg chg="mod">
          <ac:chgData name="Beals, Lily" userId="S::lmbeals@wpi.edu::b161d614-158f-42fb-a984-002e54b3a5a3" providerId="AD" clId="Web-{73FC9C11-636E-E233-E28B-C5E8F60268B9}" dt="2024-02-23T22:52:32.099" v="291" actId="1076"/>
          <ac:spMkLst>
            <pc:docMk/>
            <pc:sldMk cId="2559631305" sldId="267"/>
            <ac:spMk id="2" creationId="{6ED0F32A-70CE-D197-8B6D-48ED4F92F083}"/>
          </ac:spMkLst>
        </pc:spChg>
        <pc:picChg chg="mod">
          <ac:chgData name="Beals, Lily" userId="S::lmbeals@wpi.edu::b161d614-158f-42fb-a984-002e54b3a5a3" providerId="AD" clId="Web-{73FC9C11-636E-E233-E28B-C5E8F60268B9}" dt="2024-02-23T22:49:49.985" v="287" actId="1076"/>
          <ac:picMkLst>
            <pc:docMk/>
            <pc:sldMk cId="2559631305" sldId="267"/>
            <ac:picMk id="7" creationId="{F9220FA1-7D8B-4BB7-0616-4C9697B452DE}"/>
          </ac:picMkLst>
        </pc:picChg>
      </pc:sldChg>
      <pc:sldChg chg="modSp">
        <pc:chgData name="Beals, Lily" userId="S::lmbeals@wpi.edu::b161d614-158f-42fb-a984-002e54b3a5a3" providerId="AD" clId="Web-{73FC9C11-636E-E233-E28B-C5E8F60268B9}" dt="2024-02-23T22:52:17.755" v="290" actId="1076"/>
        <pc:sldMkLst>
          <pc:docMk/>
          <pc:sldMk cId="4003319561" sldId="268"/>
        </pc:sldMkLst>
        <pc:spChg chg="mod">
          <ac:chgData name="Beals, Lily" userId="S::lmbeals@wpi.edu::b161d614-158f-42fb-a984-002e54b3a5a3" providerId="AD" clId="Web-{73FC9C11-636E-E233-E28B-C5E8F60268B9}" dt="2024-02-23T22:52:17.755" v="290" actId="1076"/>
          <ac:spMkLst>
            <pc:docMk/>
            <pc:sldMk cId="4003319561" sldId="268"/>
            <ac:spMk id="2" creationId="{0F91AC1D-E419-2936-491A-75624663F1FC}"/>
          </ac:spMkLst>
        </pc:spChg>
        <pc:picChg chg="mod">
          <ac:chgData name="Beals, Lily" userId="S::lmbeals@wpi.edu::b161d614-158f-42fb-a984-002e54b3a5a3" providerId="AD" clId="Web-{73FC9C11-636E-E233-E28B-C5E8F60268B9}" dt="2024-02-23T22:49:16.109" v="283" actId="1076"/>
          <ac:picMkLst>
            <pc:docMk/>
            <pc:sldMk cId="4003319561" sldId="268"/>
            <ac:picMk id="10" creationId="{40830537-9054-8E6C-89FF-192CB1613071}"/>
          </ac:picMkLst>
        </pc:picChg>
      </pc:sldChg>
      <pc:sldChg chg="modSp">
        <pc:chgData name="Beals, Lily" userId="S::lmbeals@wpi.edu::b161d614-158f-42fb-a984-002e54b3a5a3" providerId="AD" clId="Web-{73FC9C11-636E-E233-E28B-C5E8F60268B9}" dt="2024-02-23T22:56:50.810" v="323" actId="20577"/>
        <pc:sldMkLst>
          <pc:docMk/>
          <pc:sldMk cId="3173444772" sldId="269"/>
        </pc:sldMkLst>
        <pc:spChg chg="mod">
          <ac:chgData name="Beals, Lily" userId="S::lmbeals@wpi.edu::b161d614-158f-42fb-a984-002e54b3a5a3" providerId="AD" clId="Web-{73FC9C11-636E-E233-E28B-C5E8F60268B9}" dt="2024-02-23T22:55:48.715" v="302" actId="1076"/>
          <ac:spMkLst>
            <pc:docMk/>
            <pc:sldMk cId="3173444772" sldId="269"/>
            <ac:spMk id="2" creationId="{AA0BFA45-DFB0-E773-6150-7B95B2C0D059}"/>
          </ac:spMkLst>
        </pc:spChg>
        <pc:spChg chg="mod">
          <ac:chgData name="Beals, Lily" userId="S::lmbeals@wpi.edu::b161d614-158f-42fb-a984-002e54b3a5a3" providerId="AD" clId="Web-{73FC9C11-636E-E233-E28B-C5E8F60268B9}" dt="2024-02-23T22:56:50.810" v="323" actId="20577"/>
          <ac:spMkLst>
            <pc:docMk/>
            <pc:sldMk cId="3173444772" sldId="269"/>
            <ac:spMk id="3" creationId="{D11B8FEC-C929-535F-4ED2-9FAFD967F5C4}"/>
          </ac:spMkLst>
        </pc:spChg>
      </pc:sldChg>
      <pc:sldChg chg="modSp">
        <pc:chgData name="Beals, Lily" userId="S::lmbeals@wpi.edu::b161d614-158f-42fb-a984-002e54b3a5a3" providerId="AD" clId="Web-{73FC9C11-636E-E233-E28B-C5E8F60268B9}" dt="2024-02-23T23:14:25.389" v="355" actId="1076"/>
        <pc:sldMkLst>
          <pc:docMk/>
          <pc:sldMk cId="2179048742" sldId="270"/>
        </pc:sldMkLst>
        <pc:spChg chg="mod">
          <ac:chgData name="Beals, Lily" userId="S::lmbeals@wpi.edu::b161d614-158f-42fb-a984-002e54b3a5a3" providerId="AD" clId="Web-{73FC9C11-636E-E233-E28B-C5E8F60268B9}" dt="2024-02-23T22:55:25.620" v="300" actId="1076"/>
          <ac:spMkLst>
            <pc:docMk/>
            <pc:sldMk cId="2179048742" sldId="270"/>
            <ac:spMk id="2" creationId="{2B1ED22D-4913-45A5-733C-CB977B65317F}"/>
          </ac:spMkLst>
        </pc:spChg>
        <pc:picChg chg="mod">
          <ac:chgData name="Beals, Lily" userId="S::lmbeals@wpi.edu::b161d614-158f-42fb-a984-002e54b3a5a3" providerId="AD" clId="Web-{73FC9C11-636E-E233-E28B-C5E8F60268B9}" dt="2024-02-23T23:14:25.389" v="355" actId="1076"/>
          <ac:picMkLst>
            <pc:docMk/>
            <pc:sldMk cId="2179048742" sldId="270"/>
            <ac:picMk id="7" creationId="{055F364B-5991-C496-08FF-F0985669F2C7}"/>
          </ac:picMkLst>
        </pc:picChg>
      </pc:sldChg>
      <pc:sldChg chg="modSp">
        <pc:chgData name="Beals, Lily" userId="S::lmbeals@wpi.edu::b161d614-158f-42fb-a984-002e54b3a5a3" providerId="AD" clId="Web-{73FC9C11-636E-E233-E28B-C5E8F60268B9}" dt="2024-02-23T22:55:01.588" v="298" actId="1076"/>
        <pc:sldMkLst>
          <pc:docMk/>
          <pc:sldMk cId="3416807571" sldId="271"/>
        </pc:sldMkLst>
        <pc:spChg chg="mod">
          <ac:chgData name="Beals, Lily" userId="S::lmbeals@wpi.edu::b161d614-158f-42fb-a984-002e54b3a5a3" providerId="AD" clId="Web-{73FC9C11-636E-E233-E28B-C5E8F60268B9}" dt="2024-02-23T22:55:01.588" v="298" actId="1076"/>
          <ac:spMkLst>
            <pc:docMk/>
            <pc:sldMk cId="3416807571" sldId="271"/>
            <ac:spMk id="2" creationId="{04CCA911-C2B2-2026-AFE3-F68409797AFB}"/>
          </ac:spMkLst>
        </pc:spChg>
        <pc:picChg chg="mod">
          <ac:chgData name="Beals, Lily" userId="S::lmbeals@wpi.edu::b161d614-158f-42fb-a984-002e54b3a5a3" providerId="AD" clId="Web-{73FC9C11-636E-E233-E28B-C5E8F60268B9}" dt="2024-02-23T22:38:28.105" v="257" actId="1076"/>
          <ac:picMkLst>
            <pc:docMk/>
            <pc:sldMk cId="3416807571" sldId="271"/>
            <ac:picMk id="8" creationId="{78BA8D18-475F-3288-5395-6854D66E2AD9}"/>
          </ac:picMkLst>
        </pc:picChg>
      </pc:sldChg>
      <pc:sldChg chg="modSp">
        <pc:chgData name="Beals, Lily" userId="S::lmbeals@wpi.edu::b161d614-158f-42fb-a984-002e54b3a5a3" providerId="AD" clId="Web-{73FC9C11-636E-E233-E28B-C5E8F60268B9}" dt="2024-02-23T23:13:55.560" v="353" actId="1076"/>
        <pc:sldMkLst>
          <pc:docMk/>
          <pc:sldMk cId="3061029330" sldId="272"/>
        </pc:sldMkLst>
        <pc:spChg chg="mod">
          <ac:chgData name="Beals, Lily" userId="S::lmbeals@wpi.edu::b161d614-158f-42fb-a984-002e54b3a5a3" providerId="AD" clId="Web-{73FC9C11-636E-E233-E28B-C5E8F60268B9}" dt="2024-02-23T23:13:55.560" v="353" actId="1076"/>
          <ac:spMkLst>
            <pc:docMk/>
            <pc:sldMk cId="3061029330" sldId="272"/>
            <ac:spMk id="2" creationId="{A1584B85-754A-DEF5-83B5-7ACFA07CB446}"/>
          </ac:spMkLst>
        </pc:spChg>
      </pc:sldChg>
      <pc:sldChg chg="modSp">
        <pc:chgData name="Beals, Lily" userId="S::lmbeals@wpi.edu::b161d614-158f-42fb-a984-002e54b3a5a3" providerId="AD" clId="Web-{73FC9C11-636E-E233-E28B-C5E8F60268B9}" dt="2024-02-23T22:40:26.718" v="260" actId="1076"/>
        <pc:sldMkLst>
          <pc:docMk/>
          <pc:sldMk cId="4257019714" sldId="273"/>
        </pc:sldMkLst>
        <pc:spChg chg="mod">
          <ac:chgData name="Beals, Lily" userId="S::lmbeals@wpi.edu::b161d614-158f-42fb-a984-002e54b3a5a3" providerId="AD" clId="Web-{73FC9C11-636E-E233-E28B-C5E8F60268B9}" dt="2024-02-23T22:40:26.718" v="260" actId="1076"/>
          <ac:spMkLst>
            <pc:docMk/>
            <pc:sldMk cId="4257019714" sldId="273"/>
            <ac:spMk id="2" creationId="{5BCBEFC6-4367-E5FC-BF10-200E2A5577C9}"/>
          </ac:spMkLst>
        </pc:spChg>
      </pc:sldChg>
      <pc:sldChg chg="modSp">
        <pc:chgData name="Beals, Lily" userId="S::lmbeals@wpi.edu::b161d614-158f-42fb-a984-002e54b3a5a3" providerId="AD" clId="Web-{73FC9C11-636E-E233-E28B-C5E8F60268B9}" dt="2024-02-23T22:43:35.021" v="275" actId="14100"/>
        <pc:sldMkLst>
          <pc:docMk/>
          <pc:sldMk cId="1832993729" sldId="275"/>
        </pc:sldMkLst>
        <pc:picChg chg="mod">
          <ac:chgData name="Beals, Lily" userId="S::lmbeals@wpi.edu::b161d614-158f-42fb-a984-002e54b3a5a3" providerId="AD" clId="Web-{73FC9C11-636E-E233-E28B-C5E8F60268B9}" dt="2024-02-23T22:43:35.021" v="275" actId="14100"/>
          <ac:picMkLst>
            <pc:docMk/>
            <pc:sldMk cId="1832993729" sldId="275"/>
            <ac:picMk id="7" creationId="{9FFBACDD-1B3D-2495-E019-D6FB06055A1E}"/>
          </ac:picMkLst>
        </pc:picChg>
      </pc:sldChg>
      <pc:sldChg chg="modSp">
        <pc:chgData name="Beals, Lily" userId="S::lmbeals@wpi.edu::b161d614-158f-42fb-a984-002e54b3a5a3" providerId="AD" clId="Web-{73FC9C11-636E-E233-E28B-C5E8F60268B9}" dt="2024-02-23T22:53:13.507" v="295" actId="1076"/>
        <pc:sldMkLst>
          <pc:docMk/>
          <pc:sldMk cId="1684360827" sldId="277"/>
        </pc:sldMkLst>
        <pc:spChg chg="mod">
          <ac:chgData name="Beals, Lily" userId="S::lmbeals@wpi.edu::b161d614-158f-42fb-a984-002e54b3a5a3" providerId="AD" clId="Web-{73FC9C11-636E-E233-E28B-C5E8F60268B9}" dt="2024-02-23T22:53:13.507" v="295" actId="1076"/>
          <ac:spMkLst>
            <pc:docMk/>
            <pc:sldMk cId="1684360827" sldId="277"/>
            <ac:spMk id="2" creationId="{04CCA911-C2B2-2026-AFE3-F68409797AFB}"/>
          </ac:spMkLst>
        </pc:spChg>
      </pc:sldChg>
      <pc:sldChg chg="modSp">
        <pc:chgData name="Beals, Lily" userId="S::lmbeals@wpi.edu::b161d614-158f-42fb-a984-002e54b3a5a3" providerId="AD" clId="Web-{73FC9C11-636E-E233-E28B-C5E8F60268B9}" dt="2024-02-23T22:40:50.937" v="262" actId="1076"/>
        <pc:sldMkLst>
          <pc:docMk/>
          <pc:sldMk cId="4076046760" sldId="278"/>
        </pc:sldMkLst>
        <pc:spChg chg="mod">
          <ac:chgData name="Beals, Lily" userId="S::lmbeals@wpi.edu::b161d614-158f-42fb-a984-002e54b3a5a3" providerId="AD" clId="Web-{73FC9C11-636E-E233-E28B-C5E8F60268B9}" dt="2024-02-23T22:40:50.937" v="262" actId="1076"/>
          <ac:spMkLst>
            <pc:docMk/>
            <pc:sldMk cId="4076046760" sldId="278"/>
            <ac:spMk id="2" creationId="{5BCBEFC6-4367-E5FC-BF10-200E2A5577C9}"/>
          </ac:spMkLst>
        </pc:spChg>
      </pc:sldChg>
      <pc:sldChg chg="modSp">
        <pc:chgData name="Beals, Lily" userId="S::lmbeals@wpi.edu::b161d614-158f-42fb-a984-002e54b3a5a3" providerId="AD" clId="Web-{73FC9C11-636E-E233-E28B-C5E8F60268B9}" dt="2024-02-23T22:41:12.235" v="266" actId="20577"/>
        <pc:sldMkLst>
          <pc:docMk/>
          <pc:sldMk cId="477277400" sldId="279"/>
        </pc:sldMkLst>
        <pc:spChg chg="mod">
          <ac:chgData name="Beals, Lily" userId="S::lmbeals@wpi.edu::b161d614-158f-42fb-a984-002e54b3a5a3" providerId="AD" clId="Web-{73FC9C11-636E-E233-E28B-C5E8F60268B9}" dt="2024-02-23T22:41:12.235" v="266" actId="20577"/>
          <ac:spMkLst>
            <pc:docMk/>
            <pc:sldMk cId="477277400" sldId="279"/>
            <ac:spMk id="2" creationId="{5BCBEFC6-4367-E5FC-BF10-200E2A5577C9}"/>
          </ac:spMkLst>
        </pc:spChg>
      </pc:sldChg>
      <pc:sldChg chg="modSp">
        <pc:chgData name="Beals, Lily" userId="S::lmbeals@wpi.edu::b161d614-158f-42fb-a984-002e54b3a5a3" providerId="AD" clId="Web-{73FC9C11-636E-E233-E28B-C5E8F60268B9}" dt="2024-02-23T23:14:44.139" v="357" actId="1076"/>
        <pc:sldMkLst>
          <pc:docMk/>
          <pc:sldMk cId="2986567939" sldId="280"/>
        </pc:sldMkLst>
        <pc:picChg chg="mod">
          <ac:chgData name="Beals, Lily" userId="S::lmbeals@wpi.edu::b161d614-158f-42fb-a984-002e54b3a5a3" providerId="AD" clId="Web-{73FC9C11-636E-E233-E28B-C5E8F60268B9}" dt="2024-02-23T23:14:44.139" v="357" actId="1076"/>
          <ac:picMkLst>
            <pc:docMk/>
            <pc:sldMk cId="2986567939" sldId="280"/>
            <ac:picMk id="7" creationId="{4684B34B-62F3-0428-BBA4-F673283F47C1}"/>
          </ac:picMkLst>
        </pc:picChg>
      </pc:sldChg>
      <pc:sldChg chg="modSp">
        <pc:chgData name="Beals, Lily" userId="S::lmbeals@wpi.edu::b161d614-158f-42fb-a984-002e54b3a5a3" providerId="AD" clId="Web-{73FC9C11-636E-E233-E28B-C5E8F60268B9}" dt="2024-02-23T23:14:36.358" v="356" actId="1076"/>
        <pc:sldMkLst>
          <pc:docMk/>
          <pc:sldMk cId="2068903838" sldId="281"/>
        </pc:sldMkLst>
        <pc:picChg chg="mod">
          <ac:chgData name="Beals, Lily" userId="S::lmbeals@wpi.edu::b161d614-158f-42fb-a984-002e54b3a5a3" providerId="AD" clId="Web-{73FC9C11-636E-E233-E28B-C5E8F60268B9}" dt="2024-02-23T23:14:36.358" v="356" actId="1076"/>
          <ac:picMkLst>
            <pc:docMk/>
            <pc:sldMk cId="2068903838" sldId="281"/>
            <ac:picMk id="7" creationId="{C121FCB5-76BE-DD1F-7C99-BCFFB1CF44F5}"/>
          </ac:picMkLst>
        </pc:picChg>
      </pc:sldChg>
      <pc:sldChg chg="new del">
        <pc:chgData name="Beals, Lily" userId="S::lmbeals@wpi.edu::b161d614-158f-42fb-a984-002e54b3a5a3" providerId="AD" clId="Web-{73FC9C11-636E-E233-E28B-C5E8F60268B9}" dt="2024-02-23T20:59:57.841" v="2"/>
        <pc:sldMkLst>
          <pc:docMk/>
          <pc:sldMk cId="394732037" sldId="282"/>
        </pc:sldMkLst>
      </pc:sldChg>
      <pc:sldChg chg="modSp add replId">
        <pc:chgData name="Beals, Lily" userId="S::lmbeals@wpi.edu::b161d614-158f-42fb-a984-002e54b3a5a3" providerId="AD" clId="Web-{73FC9C11-636E-E233-E28B-C5E8F60268B9}" dt="2024-02-23T23:04:23.668" v="340" actId="1076"/>
        <pc:sldMkLst>
          <pc:docMk/>
          <pc:sldMk cId="3361287284" sldId="283"/>
        </pc:sldMkLst>
        <pc:spChg chg="mod">
          <ac:chgData name="Beals, Lily" userId="S::lmbeals@wpi.edu::b161d614-158f-42fb-a984-002e54b3a5a3" providerId="AD" clId="Web-{73FC9C11-636E-E233-E28B-C5E8F60268B9}" dt="2024-02-23T23:03:13.353" v="332" actId="1076"/>
          <ac:spMkLst>
            <pc:docMk/>
            <pc:sldMk cId="3361287284" sldId="283"/>
            <ac:spMk id="2" creationId="{00F708D4-A3C6-2232-5F72-AB48480DCB78}"/>
          </ac:spMkLst>
        </pc:spChg>
        <pc:spChg chg="mod">
          <ac:chgData name="Beals, Lily" userId="S::lmbeals@wpi.edu::b161d614-158f-42fb-a984-002e54b3a5a3" providerId="AD" clId="Web-{73FC9C11-636E-E233-E28B-C5E8F60268B9}" dt="2024-02-23T23:04:23.668" v="340" actId="1076"/>
          <ac:spMkLst>
            <pc:docMk/>
            <pc:sldMk cId="3361287284" sldId="283"/>
            <ac:spMk id="9" creationId="{25E6D770-CEC1-168F-1D7C-3A16E61804F0}"/>
          </ac:spMkLst>
        </pc:spChg>
      </pc:sldChg>
      <pc:sldChg chg="new del">
        <pc:chgData name="Beals, Lily" userId="S::lmbeals@wpi.edu::b161d614-158f-42fb-a984-002e54b3a5a3" providerId="AD" clId="Web-{73FC9C11-636E-E233-E28B-C5E8F60268B9}" dt="2024-02-23T21:00:29.265" v="14"/>
        <pc:sldMkLst>
          <pc:docMk/>
          <pc:sldMk cId="4052192516" sldId="284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E59ED-B47E-4EC6-AAC4-84304D4AB29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27B553F-4708-40A9-8AB8-4A8FD04021FA}">
      <dgm:prSet/>
      <dgm:spPr/>
      <dgm:t>
        <a:bodyPr/>
        <a:lstStyle/>
        <a:p>
          <a:r>
            <a:rPr lang="en-US"/>
            <a:t>Categorize CICR’s SME Affiliates to Aid in Data Analysis</a:t>
          </a:r>
        </a:p>
      </dgm:t>
    </dgm:pt>
    <dgm:pt modelId="{D6A8F525-D5E6-4062-AACC-590814E2453C}" type="parTrans" cxnId="{A0E382D9-FDAF-4B3A-808E-7808E92E16BE}">
      <dgm:prSet/>
      <dgm:spPr/>
      <dgm:t>
        <a:bodyPr/>
        <a:lstStyle/>
        <a:p>
          <a:endParaRPr lang="en-US"/>
        </a:p>
      </dgm:t>
    </dgm:pt>
    <dgm:pt modelId="{ADDCD2B4-09C3-467C-AD0E-6CB0EE83CD60}" type="sibTrans" cxnId="{A0E382D9-FDAF-4B3A-808E-7808E92E16B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1ED3D3D-6918-4F19-959A-F0C742AAECDF}">
      <dgm:prSet/>
      <dgm:spPr/>
      <dgm:t>
        <a:bodyPr/>
        <a:lstStyle/>
        <a:p>
          <a:r>
            <a:rPr lang="en-US"/>
            <a:t>Learn How Businesses Develop Profitable Sustainability </a:t>
          </a:r>
        </a:p>
      </dgm:t>
    </dgm:pt>
    <dgm:pt modelId="{14708FBF-350B-489B-81B9-A1A33A3E0E9A}" type="parTrans" cxnId="{391AF87A-A2DC-4428-B584-E647A104AEBF}">
      <dgm:prSet/>
      <dgm:spPr/>
      <dgm:t>
        <a:bodyPr/>
        <a:lstStyle/>
        <a:p>
          <a:endParaRPr lang="en-US"/>
        </a:p>
      </dgm:t>
    </dgm:pt>
    <dgm:pt modelId="{BC9D807E-B50E-47A0-A130-AA7F9EEDBFE2}" type="sibTrans" cxnId="{391AF87A-A2DC-4428-B584-E647A104AEB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8DFB088-A593-46DF-8C53-55DCD5050579}">
      <dgm:prSet/>
      <dgm:spPr/>
      <dgm:t>
        <a:bodyPr/>
        <a:lstStyle/>
        <a:p>
          <a:r>
            <a:rPr lang="en-US"/>
            <a:t>Analyze Profitable Sustainability Practices to Define Common Trends </a:t>
          </a:r>
        </a:p>
      </dgm:t>
    </dgm:pt>
    <dgm:pt modelId="{05486ECB-9509-499A-B336-EDBD7A99BF4E}" type="parTrans" cxnId="{6196AF8B-D46D-443C-B4CC-863492B086A2}">
      <dgm:prSet/>
      <dgm:spPr/>
      <dgm:t>
        <a:bodyPr/>
        <a:lstStyle/>
        <a:p>
          <a:endParaRPr lang="en-US"/>
        </a:p>
      </dgm:t>
    </dgm:pt>
    <dgm:pt modelId="{97971366-8275-450A-93DA-97086EB4E048}" type="sibTrans" cxnId="{6196AF8B-D46D-443C-B4CC-863492B086A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04FA476-30E6-4231-9F64-DE2EDD445749}">
      <dgm:prSet/>
      <dgm:spPr/>
      <dgm:t>
        <a:bodyPr/>
        <a:lstStyle/>
        <a:p>
          <a:r>
            <a:rPr lang="en-US"/>
            <a:t>Develop the Sustainability Guide </a:t>
          </a:r>
        </a:p>
      </dgm:t>
    </dgm:pt>
    <dgm:pt modelId="{5B93C863-4443-4492-A85E-F1640882838A}" type="parTrans" cxnId="{95B53793-0304-4D8E-9429-69FA0B7BECC0}">
      <dgm:prSet/>
      <dgm:spPr/>
      <dgm:t>
        <a:bodyPr/>
        <a:lstStyle/>
        <a:p>
          <a:endParaRPr lang="en-US"/>
        </a:p>
      </dgm:t>
    </dgm:pt>
    <dgm:pt modelId="{6BF46724-F8EE-4F64-8C7A-4C089B06D3F3}" type="sibTrans" cxnId="{95B53793-0304-4D8E-9429-69FA0B7BECC0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8845A460-B059-495B-BA65-248C35F7122B}" type="pres">
      <dgm:prSet presAssocID="{430E59ED-B47E-4EC6-AAC4-84304D4AB29C}" presName="Name0" presStyleCnt="0">
        <dgm:presLayoutVars>
          <dgm:animLvl val="lvl"/>
          <dgm:resizeHandles val="exact"/>
        </dgm:presLayoutVars>
      </dgm:prSet>
      <dgm:spPr/>
    </dgm:pt>
    <dgm:pt modelId="{3F4CB66C-4311-4958-A9D9-E1663C5FFE96}" type="pres">
      <dgm:prSet presAssocID="{927B553F-4708-40A9-8AB8-4A8FD04021FA}" presName="compositeNode" presStyleCnt="0">
        <dgm:presLayoutVars>
          <dgm:bulletEnabled val="1"/>
        </dgm:presLayoutVars>
      </dgm:prSet>
      <dgm:spPr/>
    </dgm:pt>
    <dgm:pt modelId="{4E578074-5545-44A1-B4EF-0B72B69F0295}" type="pres">
      <dgm:prSet presAssocID="{927B553F-4708-40A9-8AB8-4A8FD04021FA}" presName="bgRect" presStyleLbl="bgAccFollowNode1" presStyleIdx="0" presStyleCnt="4"/>
      <dgm:spPr/>
    </dgm:pt>
    <dgm:pt modelId="{9CF9A36A-550A-475B-A597-FD9C85F7D5A8}" type="pres">
      <dgm:prSet presAssocID="{ADDCD2B4-09C3-467C-AD0E-6CB0EE83CD60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0FCF9E62-6F3E-4CC7-9553-EA694186FF4B}" type="pres">
      <dgm:prSet presAssocID="{927B553F-4708-40A9-8AB8-4A8FD04021FA}" presName="bottomLine" presStyleLbl="alignNode1" presStyleIdx="1" presStyleCnt="8">
        <dgm:presLayoutVars/>
      </dgm:prSet>
      <dgm:spPr/>
    </dgm:pt>
    <dgm:pt modelId="{CD0C48C2-5B24-433E-8EFE-5FBDAFC3AE81}" type="pres">
      <dgm:prSet presAssocID="{927B553F-4708-40A9-8AB8-4A8FD04021FA}" presName="nodeText" presStyleLbl="bgAccFollowNode1" presStyleIdx="0" presStyleCnt="4">
        <dgm:presLayoutVars>
          <dgm:bulletEnabled val="1"/>
        </dgm:presLayoutVars>
      </dgm:prSet>
      <dgm:spPr/>
    </dgm:pt>
    <dgm:pt modelId="{45A2BF6A-3BE6-42B1-8E62-AA83FF8DD329}" type="pres">
      <dgm:prSet presAssocID="{ADDCD2B4-09C3-467C-AD0E-6CB0EE83CD60}" presName="sibTrans" presStyleCnt="0"/>
      <dgm:spPr/>
    </dgm:pt>
    <dgm:pt modelId="{4EFF0294-2C4A-4D6E-BD31-064B5A6C4012}" type="pres">
      <dgm:prSet presAssocID="{E1ED3D3D-6918-4F19-959A-F0C742AAECDF}" presName="compositeNode" presStyleCnt="0">
        <dgm:presLayoutVars>
          <dgm:bulletEnabled val="1"/>
        </dgm:presLayoutVars>
      </dgm:prSet>
      <dgm:spPr/>
    </dgm:pt>
    <dgm:pt modelId="{2EE202B0-657E-4617-9861-57BBC46B317B}" type="pres">
      <dgm:prSet presAssocID="{E1ED3D3D-6918-4F19-959A-F0C742AAECDF}" presName="bgRect" presStyleLbl="bgAccFollowNode1" presStyleIdx="1" presStyleCnt="4"/>
      <dgm:spPr/>
    </dgm:pt>
    <dgm:pt modelId="{FE53D9F2-936E-41F2-8064-2C0017F07C4E}" type="pres">
      <dgm:prSet presAssocID="{BC9D807E-B50E-47A0-A130-AA7F9EEDBFE2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A3FD3552-8BCC-4EC4-89E2-294BE162C721}" type="pres">
      <dgm:prSet presAssocID="{E1ED3D3D-6918-4F19-959A-F0C742AAECDF}" presName="bottomLine" presStyleLbl="alignNode1" presStyleIdx="3" presStyleCnt="8">
        <dgm:presLayoutVars/>
      </dgm:prSet>
      <dgm:spPr/>
    </dgm:pt>
    <dgm:pt modelId="{5732EED2-57AB-447F-89B7-106C752915F8}" type="pres">
      <dgm:prSet presAssocID="{E1ED3D3D-6918-4F19-959A-F0C742AAECDF}" presName="nodeText" presStyleLbl="bgAccFollowNode1" presStyleIdx="1" presStyleCnt="4">
        <dgm:presLayoutVars>
          <dgm:bulletEnabled val="1"/>
        </dgm:presLayoutVars>
      </dgm:prSet>
      <dgm:spPr/>
    </dgm:pt>
    <dgm:pt modelId="{CC0030B7-1C1D-4A52-A5DE-198527A3649C}" type="pres">
      <dgm:prSet presAssocID="{BC9D807E-B50E-47A0-A130-AA7F9EEDBFE2}" presName="sibTrans" presStyleCnt="0"/>
      <dgm:spPr/>
    </dgm:pt>
    <dgm:pt modelId="{88D14FEE-F98E-407B-B0FE-F7A57719EDD3}" type="pres">
      <dgm:prSet presAssocID="{78DFB088-A593-46DF-8C53-55DCD5050579}" presName="compositeNode" presStyleCnt="0">
        <dgm:presLayoutVars>
          <dgm:bulletEnabled val="1"/>
        </dgm:presLayoutVars>
      </dgm:prSet>
      <dgm:spPr/>
    </dgm:pt>
    <dgm:pt modelId="{66268B34-ADD2-48F7-A04F-C3568EEDEADD}" type="pres">
      <dgm:prSet presAssocID="{78DFB088-A593-46DF-8C53-55DCD5050579}" presName="bgRect" presStyleLbl="bgAccFollowNode1" presStyleIdx="2" presStyleCnt="4"/>
      <dgm:spPr/>
    </dgm:pt>
    <dgm:pt modelId="{76038F39-54E5-4A89-A8CF-7F1B1D94B635}" type="pres">
      <dgm:prSet presAssocID="{97971366-8275-450A-93DA-97086EB4E048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A35D7613-6BAA-42DB-8D17-E3F573E10CEF}" type="pres">
      <dgm:prSet presAssocID="{78DFB088-A593-46DF-8C53-55DCD5050579}" presName="bottomLine" presStyleLbl="alignNode1" presStyleIdx="5" presStyleCnt="8">
        <dgm:presLayoutVars/>
      </dgm:prSet>
      <dgm:spPr/>
    </dgm:pt>
    <dgm:pt modelId="{49F41133-0EB5-4595-955E-822D9538571E}" type="pres">
      <dgm:prSet presAssocID="{78DFB088-A593-46DF-8C53-55DCD5050579}" presName="nodeText" presStyleLbl="bgAccFollowNode1" presStyleIdx="2" presStyleCnt="4">
        <dgm:presLayoutVars>
          <dgm:bulletEnabled val="1"/>
        </dgm:presLayoutVars>
      </dgm:prSet>
      <dgm:spPr/>
    </dgm:pt>
    <dgm:pt modelId="{03AA0FAB-E964-4DF7-A643-785DA7CEA7F1}" type="pres">
      <dgm:prSet presAssocID="{97971366-8275-450A-93DA-97086EB4E048}" presName="sibTrans" presStyleCnt="0"/>
      <dgm:spPr/>
    </dgm:pt>
    <dgm:pt modelId="{D838E42F-4270-448B-A438-0D85AEE34189}" type="pres">
      <dgm:prSet presAssocID="{904FA476-30E6-4231-9F64-DE2EDD445749}" presName="compositeNode" presStyleCnt="0">
        <dgm:presLayoutVars>
          <dgm:bulletEnabled val="1"/>
        </dgm:presLayoutVars>
      </dgm:prSet>
      <dgm:spPr/>
    </dgm:pt>
    <dgm:pt modelId="{EEAF3036-3B06-4EE7-A64D-BFD356AF5D86}" type="pres">
      <dgm:prSet presAssocID="{904FA476-30E6-4231-9F64-DE2EDD445749}" presName="bgRect" presStyleLbl="bgAccFollowNode1" presStyleIdx="3" presStyleCnt="4"/>
      <dgm:spPr/>
    </dgm:pt>
    <dgm:pt modelId="{1C122EF6-E662-4ADF-8CB6-B64BF1A57269}" type="pres">
      <dgm:prSet presAssocID="{6BF46724-F8EE-4F64-8C7A-4C089B06D3F3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305BC52D-B047-45D3-B340-A7EF9BCCCDC2}" type="pres">
      <dgm:prSet presAssocID="{904FA476-30E6-4231-9F64-DE2EDD445749}" presName="bottomLine" presStyleLbl="alignNode1" presStyleIdx="7" presStyleCnt="8">
        <dgm:presLayoutVars/>
      </dgm:prSet>
      <dgm:spPr/>
    </dgm:pt>
    <dgm:pt modelId="{0E84DDAD-F6D9-44E6-8150-27F15B0E99DE}" type="pres">
      <dgm:prSet presAssocID="{904FA476-30E6-4231-9F64-DE2EDD445749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23646C11-6E25-4E77-958A-A998D07DBA75}" type="presOf" srcId="{6BF46724-F8EE-4F64-8C7A-4C089B06D3F3}" destId="{1C122EF6-E662-4ADF-8CB6-B64BF1A57269}" srcOrd="0" destOrd="0" presId="urn:microsoft.com/office/officeart/2016/7/layout/BasicLinearProcessNumbered"/>
    <dgm:cxn modelId="{DF2BB513-0C22-49C7-83EA-2EF524E4EC22}" type="presOf" srcId="{E1ED3D3D-6918-4F19-959A-F0C742AAECDF}" destId="{2EE202B0-657E-4617-9861-57BBC46B317B}" srcOrd="0" destOrd="0" presId="urn:microsoft.com/office/officeart/2016/7/layout/BasicLinearProcessNumbered"/>
    <dgm:cxn modelId="{6C3E2629-E597-44B3-B3E4-C3B815B33B8A}" type="presOf" srcId="{927B553F-4708-40A9-8AB8-4A8FD04021FA}" destId="{4E578074-5545-44A1-B4EF-0B72B69F0295}" srcOrd="0" destOrd="0" presId="urn:microsoft.com/office/officeart/2016/7/layout/BasicLinearProcessNumbered"/>
    <dgm:cxn modelId="{EEA23A60-4D83-4B71-9F7A-B7CC110DDFD1}" type="presOf" srcId="{ADDCD2B4-09C3-467C-AD0E-6CB0EE83CD60}" destId="{9CF9A36A-550A-475B-A597-FD9C85F7D5A8}" srcOrd="0" destOrd="0" presId="urn:microsoft.com/office/officeart/2016/7/layout/BasicLinearProcessNumbered"/>
    <dgm:cxn modelId="{D6C5D775-DE04-4E8B-ACCA-03A10E019621}" type="presOf" srcId="{927B553F-4708-40A9-8AB8-4A8FD04021FA}" destId="{CD0C48C2-5B24-433E-8EFE-5FBDAFC3AE81}" srcOrd="1" destOrd="0" presId="urn:microsoft.com/office/officeart/2016/7/layout/BasicLinearProcessNumbered"/>
    <dgm:cxn modelId="{1C525557-4B81-4786-90A0-3E41ED5374FA}" type="presOf" srcId="{78DFB088-A593-46DF-8C53-55DCD5050579}" destId="{49F41133-0EB5-4595-955E-822D9538571E}" srcOrd="1" destOrd="0" presId="urn:microsoft.com/office/officeart/2016/7/layout/BasicLinearProcessNumbered"/>
    <dgm:cxn modelId="{391AF87A-A2DC-4428-B584-E647A104AEBF}" srcId="{430E59ED-B47E-4EC6-AAC4-84304D4AB29C}" destId="{E1ED3D3D-6918-4F19-959A-F0C742AAECDF}" srcOrd="1" destOrd="0" parTransId="{14708FBF-350B-489B-81B9-A1A33A3E0E9A}" sibTransId="{BC9D807E-B50E-47A0-A130-AA7F9EEDBFE2}"/>
    <dgm:cxn modelId="{23035989-7BAE-4A4C-AB0C-8362F54B5B8A}" type="presOf" srcId="{904FA476-30E6-4231-9F64-DE2EDD445749}" destId="{0E84DDAD-F6D9-44E6-8150-27F15B0E99DE}" srcOrd="1" destOrd="0" presId="urn:microsoft.com/office/officeart/2016/7/layout/BasicLinearProcessNumbered"/>
    <dgm:cxn modelId="{6196AF8B-D46D-443C-B4CC-863492B086A2}" srcId="{430E59ED-B47E-4EC6-AAC4-84304D4AB29C}" destId="{78DFB088-A593-46DF-8C53-55DCD5050579}" srcOrd="2" destOrd="0" parTransId="{05486ECB-9509-499A-B336-EDBD7A99BF4E}" sibTransId="{97971366-8275-450A-93DA-97086EB4E048}"/>
    <dgm:cxn modelId="{95B53793-0304-4D8E-9429-69FA0B7BECC0}" srcId="{430E59ED-B47E-4EC6-AAC4-84304D4AB29C}" destId="{904FA476-30E6-4231-9F64-DE2EDD445749}" srcOrd="3" destOrd="0" parTransId="{5B93C863-4443-4492-A85E-F1640882838A}" sibTransId="{6BF46724-F8EE-4F64-8C7A-4C089B06D3F3}"/>
    <dgm:cxn modelId="{B8E2B597-5127-43FE-AEB4-5B4FD5354A90}" type="presOf" srcId="{97971366-8275-450A-93DA-97086EB4E048}" destId="{76038F39-54E5-4A89-A8CF-7F1B1D94B635}" srcOrd="0" destOrd="0" presId="urn:microsoft.com/office/officeart/2016/7/layout/BasicLinearProcessNumbered"/>
    <dgm:cxn modelId="{75880499-9468-4562-A658-EBAB943EEC0E}" type="presOf" srcId="{904FA476-30E6-4231-9F64-DE2EDD445749}" destId="{EEAF3036-3B06-4EE7-A64D-BFD356AF5D86}" srcOrd="0" destOrd="0" presId="urn:microsoft.com/office/officeart/2016/7/layout/BasicLinearProcessNumbered"/>
    <dgm:cxn modelId="{A2D019C3-8862-48E9-A241-8BD8A9FFA02F}" type="presOf" srcId="{430E59ED-B47E-4EC6-AAC4-84304D4AB29C}" destId="{8845A460-B059-495B-BA65-248C35F7122B}" srcOrd="0" destOrd="0" presId="urn:microsoft.com/office/officeart/2016/7/layout/BasicLinearProcessNumbered"/>
    <dgm:cxn modelId="{608861D9-FECE-41DC-B753-091C45002FB8}" type="presOf" srcId="{78DFB088-A593-46DF-8C53-55DCD5050579}" destId="{66268B34-ADD2-48F7-A04F-C3568EEDEADD}" srcOrd="0" destOrd="0" presId="urn:microsoft.com/office/officeart/2016/7/layout/BasicLinearProcessNumbered"/>
    <dgm:cxn modelId="{A0E382D9-FDAF-4B3A-808E-7808E92E16BE}" srcId="{430E59ED-B47E-4EC6-AAC4-84304D4AB29C}" destId="{927B553F-4708-40A9-8AB8-4A8FD04021FA}" srcOrd="0" destOrd="0" parTransId="{D6A8F525-D5E6-4062-AACC-590814E2453C}" sibTransId="{ADDCD2B4-09C3-467C-AD0E-6CB0EE83CD60}"/>
    <dgm:cxn modelId="{9604C1EB-67A6-409E-AE3F-5D712C3748A0}" type="presOf" srcId="{BC9D807E-B50E-47A0-A130-AA7F9EEDBFE2}" destId="{FE53D9F2-936E-41F2-8064-2C0017F07C4E}" srcOrd="0" destOrd="0" presId="urn:microsoft.com/office/officeart/2016/7/layout/BasicLinearProcessNumbered"/>
    <dgm:cxn modelId="{3D57EEEF-3CB7-4F81-B427-FDD7909D465F}" type="presOf" srcId="{E1ED3D3D-6918-4F19-959A-F0C742AAECDF}" destId="{5732EED2-57AB-447F-89B7-106C752915F8}" srcOrd="1" destOrd="0" presId="urn:microsoft.com/office/officeart/2016/7/layout/BasicLinearProcessNumbered"/>
    <dgm:cxn modelId="{974DB5D2-1004-4BBA-9062-7C18EF25E420}" type="presParOf" srcId="{8845A460-B059-495B-BA65-248C35F7122B}" destId="{3F4CB66C-4311-4958-A9D9-E1663C5FFE96}" srcOrd="0" destOrd="0" presId="urn:microsoft.com/office/officeart/2016/7/layout/BasicLinearProcessNumbered"/>
    <dgm:cxn modelId="{A40D6BF9-93EA-4B0E-AC78-0427BA8F8CBC}" type="presParOf" srcId="{3F4CB66C-4311-4958-A9D9-E1663C5FFE96}" destId="{4E578074-5545-44A1-B4EF-0B72B69F0295}" srcOrd="0" destOrd="0" presId="urn:microsoft.com/office/officeart/2016/7/layout/BasicLinearProcessNumbered"/>
    <dgm:cxn modelId="{6DD6E3C8-AF5F-4976-A383-10B96FE67DA3}" type="presParOf" srcId="{3F4CB66C-4311-4958-A9D9-E1663C5FFE96}" destId="{9CF9A36A-550A-475B-A597-FD9C85F7D5A8}" srcOrd="1" destOrd="0" presId="urn:microsoft.com/office/officeart/2016/7/layout/BasicLinearProcessNumbered"/>
    <dgm:cxn modelId="{0F0FB3C2-134D-4829-ABCD-E9D419C524BB}" type="presParOf" srcId="{3F4CB66C-4311-4958-A9D9-E1663C5FFE96}" destId="{0FCF9E62-6F3E-4CC7-9553-EA694186FF4B}" srcOrd="2" destOrd="0" presId="urn:microsoft.com/office/officeart/2016/7/layout/BasicLinearProcessNumbered"/>
    <dgm:cxn modelId="{96EEFB80-576F-4E6E-A007-8F93A220948C}" type="presParOf" srcId="{3F4CB66C-4311-4958-A9D9-E1663C5FFE96}" destId="{CD0C48C2-5B24-433E-8EFE-5FBDAFC3AE81}" srcOrd="3" destOrd="0" presId="urn:microsoft.com/office/officeart/2016/7/layout/BasicLinearProcessNumbered"/>
    <dgm:cxn modelId="{73085990-9A7C-45BA-87EB-782F233D59BB}" type="presParOf" srcId="{8845A460-B059-495B-BA65-248C35F7122B}" destId="{45A2BF6A-3BE6-42B1-8E62-AA83FF8DD329}" srcOrd="1" destOrd="0" presId="urn:microsoft.com/office/officeart/2016/7/layout/BasicLinearProcessNumbered"/>
    <dgm:cxn modelId="{5CE96EB4-C749-4853-B32B-514A288FFD00}" type="presParOf" srcId="{8845A460-B059-495B-BA65-248C35F7122B}" destId="{4EFF0294-2C4A-4D6E-BD31-064B5A6C4012}" srcOrd="2" destOrd="0" presId="urn:microsoft.com/office/officeart/2016/7/layout/BasicLinearProcessNumbered"/>
    <dgm:cxn modelId="{49256075-6389-433F-8334-4468B61466B2}" type="presParOf" srcId="{4EFF0294-2C4A-4D6E-BD31-064B5A6C4012}" destId="{2EE202B0-657E-4617-9861-57BBC46B317B}" srcOrd="0" destOrd="0" presId="urn:microsoft.com/office/officeart/2016/7/layout/BasicLinearProcessNumbered"/>
    <dgm:cxn modelId="{DADC276D-AD78-4007-B604-9AF09FF59CEE}" type="presParOf" srcId="{4EFF0294-2C4A-4D6E-BD31-064B5A6C4012}" destId="{FE53D9F2-936E-41F2-8064-2C0017F07C4E}" srcOrd="1" destOrd="0" presId="urn:microsoft.com/office/officeart/2016/7/layout/BasicLinearProcessNumbered"/>
    <dgm:cxn modelId="{C4D0BE56-19C1-419D-9EE2-C3FE69E03506}" type="presParOf" srcId="{4EFF0294-2C4A-4D6E-BD31-064B5A6C4012}" destId="{A3FD3552-8BCC-4EC4-89E2-294BE162C721}" srcOrd="2" destOrd="0" presId="urn:microsoft.com/office/officeart/2016/7/layout/BasicLinearProcessNumbered"/>
    <dgm:cxn modelId="{A4137CBF-B870-489B-A111-80E02487E7CE}" type="presParOf" srcId="{4EFF0294-2C4A-4D6E-BD31-064B5A6C4012}" destId="{5732EED2-57AB-447F-89B7-106C752915F8}" srcOrd="3" destOrd="0" presId="urn:microsoft.com/office/officeart/2016/7/layout/BasicLinearProcessNumbered"/>
    <dgm:cxn modelId="{9388A5EB-2543-440E-80C7-903AC61CCAB9}" type="presParOf" srcId="{8845A460-B059-495B-BA65-248C35F7122B}" destId="{CC0030B7-1C1D-4A52-A5DE-198527A3649C}" srcOrd="3" destOrd="0" presId="urn:microsoft.com/office/officeart/2016/7/layout/BasicLinearProcessNumbered"/>
    <dgm:cxn modelId="{306F7832-2289-4AD1-9D6D-15013676EBF8}" type="presParOf" srcId="{8845A460-B059-495B-BA65-248C35F7122B}" destId="{88D14FEE-F98E-407B-B0FE-F7A57719EDD3}" srcOrd="4" destOrd="0" presId="urn:microsoft.com/office/officeart/2016/7/layout/BasicLinearProcessNumbered"/>
    <dgm:cxn modelId="{36D62290-2B9F-4FCE-8DB0-F6D9C5646E33}" type="presParOf" srcId="{88D14FEE-F98E-407B-B0FE-F7A57719EDD3}" destId="{66268B34-ADD2-48F7-A04F-C3568EEDEADD}" srcOrd="0" destOrd="0" presId="urn:microsoft.com/office/officeart/2016/7/layout/BasicLinearProcessNumbered"/>
    <dgm:cxn modelId="{290AD0F6-6CAD-49EA-89AA-E082D610702B}" type="presParOf" srcId="{88D14FEE-F98E-407B-B0FE-F7A57719EDD3}" destId="{76038F39-54E5-4A89-A8CF-7F1B1D94B635}" srcOrd="1" destOrd="0" presId="urn:microsoft.com/office/officeart/2016/7/layout/BasicLinearProcessNumbered"/>
    <dgm:cxn modelId="{C6052F83-8A7B-47C0-B9B5-0F963EEAF443}" type="presParOf" srcId="{88D14FEE-F98E-407B-B0FE-F7A57719EDD3}" destId="{A35D7613-6BAA-42DB-8D17-E3F573E10CEF}" srcOrd="2" destOrd="0" presId="urn:microsoft.com/office/officeart/2016/7/layout/BasicLinearProcessNumbered"/>
    <dgm:cxn modelId="{2A923F81-CEF6-4432-B2BE-55BB73138E3D}" type="presParOf" srcId="{88D14FEE-F98E-407B-B0FE-F7A57719EDD3}" destId="{49F41133-0EB5-4595-955E-822D9538571E}" srcOrd="3" destOrd="0" presId="urn:microsoft.com/office/officeart/2016/7/layout/BasicLinearProcessNumbered"/>
    <dgm:cxn modelId="{42CB41B1-C567-46E1-A95D-8F45FF2C4274}" type="presParOf" srcId="{8845A460-B059-495B-BA65-248C35F7122B}" destId="{03AA0FAB-E964-4DF7-A643-785DA7CEA7F1}" srcOrd="5" destOrd="0" presId="urn:microsoft.com/office/officeart/2016/7/layout/BasicLinearProcessNumbered"/>
    <dgm:cxn modelId="{1B05EC6D-DCE7-45AD-9364-C016894C90E3}" type="presParOf" srcId="{8845A460-B059-495B-BA65-248C35F7122B}" destId="{D838E42F-4270-448B-A438-0D85AEE34189}" srcOrd="6" destOrd="0" presId="urn:microsoft.com/office/officeart/2016/7/layout/BasicLinearProcessNumbered"/>
    <dgm:cxn modelId="{556DE0C4-1FDC-49C9-84BC-23BB6FF87B1B}" type="presParOf" srcId="{D838E42F-4270-448B-A438-0D85AEE34189}" destId="{EEAF3036-3B06-4EE7-A64D-BFD356AF5D86}" srcOrd="0" destOrd="0" presId="urn:microsoft.com/office/officeart/2016/7/layout/BasicLinearProcessNumbered"/>
    <dgm:cxn modelId="{7F74D12A-665B-4D0A-9004-FAA7D3266721}" type="presParOf" srcId="{D838E42F-4270-448B-A438-0D85AEE34189}" destId="{1C122EF6-E662-4ADF-8CB6-B64BF1A57269}" srcOrd="1" destOrd="0" presId="urn:microsoft.com/office/officeart/2016/7/layout/BasicLinearProcessNumbered"/>
    <dgm:cxn modelId="{AC96C80A-02B4-46E1-A8B0-6588280DC072}" type="presParOf" srcId="{D838E42F-4270-448B-A438-0D85AEE34189}" destId="{305BC52D-B047-45D3-B340-A7EF9BCCCDC2}" srcOrd="2" destOrd="0" presId="urn:microsoft.com/office/officeart/2016/7/layout/BasicLinearProcessNumbered"/>
    <dgm:cxn modelId="{80B5DFB7-5761-4FF3-A3B7-B674B104BD02}" type="presParOf" srcId="{D838E42F-4270-448B-A438-0D85AEE34189}" destId="{0E84DDAD-F6D9-44E6-8150-27F15B0E99D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C7794-D86F-49D9-9A01-C1C51A8072C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1E527D9-AA38-4CAE-BC99-A478CF0B26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Differentiate between companies of different sizes</a:t>
          </a:r>
        </a:p>
      </dgm:t>
    </dgm:pt>
    <dgm:pt modelId="{F1D509BF-5C88-4E93-8A2B-B7CA5C126EFC}" type="parTrans" cxnId="{0DEE974B-E2A4-4AA8-BB75-D75DB17882BD}">
      <dgm:prSet/>
      <dgm:spPr/>
      <dgm:t>
        <a:bodyPr/>
        <a:lstStyle/>
        <a:p>
          <a:endParaRPr lang="en-US"/>
        </a:p>
      </dgm:t>
    </dgm:pt>
    <dgm:pt modelId="{B24F3D59-BA63-4539-B821-F79DBCFF0AB9}" type="sibTrans" cxnId="{0DEE974B-E2A4-4AA8-BB75-D75DB17882BD}">
      <dgm:prSet/>
      <dgm:spPr/>
      <dgm:t>
        <a:bodyPr/>
        <a:lstStyle/>
        <a:p>
          <a:endParaRPr lang="en-US"/>
        </a:p>
      </dgm:t>
    </dgm:pt>
    <dgm:pt modelId="{0575777E-54CF-4E49-8802-FE006C1335E9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Neue Haas Grotesk Text Pro"/>
            </a:rPr>
            <a:t>Differentiate between companies in varying industries</a:t>
          </a:r>
          <a:endParaRPr lang="en-US"/>
        </a:p>
      </dgm:t>
    </dgm:pt>
    <dgm:pt modelId="{E9C6D8C9-FED1-4A03-B78D-1C0FFFE82708}" type="parTrans" cxnId="{0CF23C55-6A42-4819-A785-48F44229E66F}">
      <dgm:prSet/>
      <dgm:spPr/>
      <dgm:t>
        <a:bodyPr/>
        <a:lstStyle/>
        <a:p>
          <a:endParaRPr lang="en-US"/>
        </a:p>
      </dgm:t>
    </dgm:pt>
    <dgm:pt modelId="{E773666A-786A-498B-9E9F-93BD2137A6FE}" type="sibTrans" cxnId="{0CF23C55-6A42-4819-A785-48F44229E66F}">
      <dgm:prSet/>
      <dgm:spPr/>
      <dgm:t>
        <a:bodyPr/>
        <a:lstStyle/>
        <a:p>
          <a:endParaRPr lang="en-US"/>
        </a:p>
      </dgm:t>
    </dgm:pt>
    <dgm:pt modelId="{F148CD96-564D-4BCB-8F06-9D0DEF127A5B}" type="pres">
      <dgm:prSet presAssocID="{BEFC7794-D86F-49D9-9A01-C1C51A8072C2}" presName="root" presStyleCnt="0">
        <dgm:presLayoutVars>
          <dgm:dir/>
          <dgm:resizeHandles val="exact"/>
        </dgm:presLayoutVars>
      </dgm:prSet>
      <dgm:spPr/>
    </dgm:pt>
    <dgm:pt modelId="{15CA5045-3EE1-407A-8E9E-3931A852D928}" type="pres">
      <dgm:prSet presAssocID="{C1E527D9-AA38-4CAE-BC99-A478CF0B2661}" presName="compNode" presStyleCnt="0"/>
      <dgm:spPr/>
    </dgm:pt>
    <dgm:pt modelId="{7EAF2FC7-DE18-437B-84EE-4EBD09E0DF2F}" type="pres">
      <dgm:prSet presAssocID="{C1E527D9-AA38-4CAE-BC99-A478CF0B2661}" presName="iconBgRect" presStyleLbl="bgShp" presStyleIdx="0" presStyleCnt="2"/>
      <dgm:spPr/>
    </dgm:pt>
    <dgm:pt modelId="{0FADB06D-7FD7-45D5-937F-E0918EAD59D9}" type="pres">
      <dgm:prSet presAssocID="{C1E527D9-AA38-4CAE-BC99-A478CF0B266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A093C3E-7819-458C-8322-0C9E7BFD451F}" type="pres">
      <dgm:prSet presAssocID="{C1E527D9-AA38-4CAE-BC99-A478CF0B2661}" presName="spaceRect" presStyleCnt="0"/>
      <dgm:spPr/>
    </dgm:pt>
    <dgm:pt modelId="{8CF135DD-AAC3-4828-8BA9-C3061FBBD17E}" type="pres">
      <dgm:prSet presAssocID="{C1E527D9-AA38-4CAE-BC99-A478CF0B2661}" presName="textRect" presStyleLbl="revTx" presStyleIdx="0" presStyleCnt="2">
        <dgm:presLayoutVars>
          <dgm:chMax val="1"/>
          <dgm:chPref val="1"/>
        </dgm:presLayoutVars>
      </dgm:prSet>
      <dgm:spPr/>
    </dgm:pt>
    <dgm:pt modelId="{4C26B4EA-1DC0-4802-AB67-086FCB259245}" type="pres">
      <dgm:prSet presAssocID="{B24F3D59-BA63-4539-B821-F79DBCFF0AB9}" presName="sibTrans" presStyleCnt="0"/>
      <dgm:spPr/>
    </dgm:pt>
    <dgm:pt modelId="{07BA6E7B-E769-4CA5-8665-7838BF0F68E0}" type="pres">
      <dgm:prSet presAssocID="{0575777E-54CF-4E49-8802-FE006C1335E9}" presName="compNode" presStyleCnt="0"/>
      <dgm:spPr/>
    </dgm:pt>
    <dgm:pt modelId="{D46D333B-D084-45FF-851E-73480E787B39}" type="pres">
      <dgm:prSet presAssocID="{0575777E-54CF-4E49-8802-FE006C1335E9}" presName="iconBgRect" presStyleLbl="bgShp" presStyleIdx="1" presStyleCnt="2"/>
      <dgm:spPr/>
    </dgm:pt>
    <dgm:pt modelId="{66FD0408-C48E-4E0F-8E01-5B8E41A20F1B}" type="pres">
      <dgm:prSet presAssocID="{0575777E-54CF-4E49-8802-FE006C1335E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AD770099-D4B9-4C61-952D-0AA90F79A8FE}" type="pres">
      <dgm:prSet presAssocID="{0575777E-54CF-4E49-8802-FE006C1335E9}" presName="spaceRect" presStyleCnt="0"/>
      <dgm:spPr/>
    </dgm:pt>
    <dgm:pt modelId="{4F7903AC-AC77-44E6-90A0-8B1EAE6E5215}" type="pres">
      <dgm:prSet presAssocID="{0575777E-54CF-4E49-8802-FE006C1335E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DEE974B-E2A4-4AA8-BB75-D75DB17882BD}" srcId="{BEFC7794-D86F-49D9-9A01-C1C51A8072C2}" destId="{C1E527D9-AA38-4CAE-BC99-A478CF0B2661}" srcOrd="0" destOrd="0" parTransId="{F1D509BF-5C88-4E93-8A2B-B7CA5C126EFC}" sibTransId="{B24F3D59-BA63-4539-B821-F79DBCFF0AB9}"/>
    <dgm:cxn modelId="{0CF23C55-6A42-4819-A785-48F44229E66F}" srcId="{BEFC7794-D86F-49D9-9A01-C1C51A8072C2}" destId="{0575777E-54CF-4E49-8802-FE006C1335E9}" srcOrd="1" destOrd="0" parTransId="{E9C6D8C9-FED1-4A03-B78D-1C0FFFE82708}" sibTransId="{E773666A-786A-498B-9E9F-93BD2137A6FE}"/>
    <dgm:cxn modelId="{A59C238C-53AF-4439-8D75-ED5B678C3F80}" type="presOf" srcId="{BEFC7794-D86F-49D9-9A01-C1C51A8072C2}" destId="{F148CD96-564D-4BCB-8F06-9D0DEF127A5B}" srcOrd="0" destOrd="0" presId="urn:microsoft.com/office/officeart/2018/5/layout/IconCircleLabelList"/>
    <dgm:cxn modelId="{41F429BE-9FB8-4BAC-B7B9-253568DCB709}" type="presOf" srcId="{0575777E-54CF-4E49-8802-FE006C1335E9}" destId="{4F7903AC-AC77-44E6-90A0-8B1EAE6E5215}" srcOrd="0" destOrd="0" presId="urn:microsoft.com/office/officeart/2018/5/layout/IconCircleLabelList"/>
    <dgm:cxn modelId="{A49EF6D7-93B9-4515-B8F2-D1D4D3940F22}" type="presOf" srcId="{C1E527D9-AA38-4CAE-BC99-A478CF0B2661}" destId="{8CF135DD-AAC3-4828-8BA9-C3061FBBD17E}" srcOrd="0" destOrd="0" presId="urn:microsoft.com/office/officeart/2018/5/layout/IconCircleLabelList"/>
    <dgm:cxn modelId="{78254319-3EFD-45B6-96D3-DB605E9CA05C}" type="presParOf" srcId="{F148CD96-564D-4BCB-8F06-9D0DEF127A5B}" destId="{15CA5045-3EE1-407A-8E9E-3931A852D928}" srcOrd="0" destOrd="0" presId="urn:microsoft.com/office/officeart/2018/5/layout/IconCircleLabelList"/>
    <dgm:cxn modelId="{165F16C0-0F74-44B4-AA5A-14A37E3961ED}" type="presParOf" srcId="{15CA5045-3EE1-407A-8E9E-3931A852D928}" destId="{7EAF2FC7-DE18-437B-84EE-4EBD09E0DF2F}" srcOrd="0" destOrd="0" presId="urn:microsoft.com/office/officeart/2018/5/layout/IconCircleLabelList"/>
    <dgm:cxn modelId="{D21FCB54-B8EF-44BD-A0B5-3FF5E780390A}" type="presParOf" srcId="{15CA5045-3EE1-407A-8E9E-3931A852D928}" destId="{0FADB06D-7FD7-45D5-937F-E0918EAD59D9}" srcOrd="1" destOrd="0" presId="urn:microsoft.com/office/officeart/2018/5/layout/IconCircleLabelList"/>
    <dgm:cxn modelId="{0A04E7B6-1C2C-449C-9567-BC0A265F573D}" type="presParOf" srcId="{15CA5045-3EE1-407A-8E9E-3931A852D928}" destId="{DA093C3E-7819-458C-8322-0C9E7BFD451F}" srcOrd="2" destOrd="0" presId="urn:microsoft.com/office/officeart/2018/5/layout/IconCircleLabelList"/>
    <dgm:cxn modelId="{96036D1D-9F64-455F-8F81-D6A973647DD8}" type="presParOf" srcId="{15CA5045-3EE1-407A-8E9E-3931A852D928}" destId="{8CF135DD-AAC3-4828-8BA9-C3061FBBD17E}" srcOrd="3" destOrd="0" presId="urn:microsoft.com/office/officeart/2018/5/layout/IconCircleLabelList"/>
    <dgm:cxn modelId="{3378FD97-BCD3-4514-9983-08931DCF7768}" type="presParOf" srcId="{F148CD96-564D-4BCB-8F06-9D0DEF127A5B}" destId="{4C26B4EA-1DC0-4802-AB67-086FCB259245}" srcOrd="1" destOrd="0" presId="urn:microsoft.com/office/officeart/2018/5/layout/IconCircleLabelList"/>
    <dgm:cxn modelId="{E2AB9DD8-9462-4C0E-A8C1-572705562D97}" type="presParOf" srcId="{F148CD96-564D-4BCB-8F06-9D0DEF127A5B}" destId="{07BA6E7B-E769-4CA5-8665-7838BF0F68E0}" srcOrd="2" destOrd="0" presId="urn:microsoft.com/office/officeart/2018/5/layout/IconCircleLabelList"/>
    <dgm:cxn modelId="{DC025281-DB88-4764-B9A2-6E405AC83D26}" type="presParOf" srcId="{07BA6E7B-E769-4CA5-8665-7838BF0F68E0}" destId="{D46D333B-D084-45FF-851E-73480E787B39}" srcOrd="0" destOrd="0" presId="urn:microsoft.com/office/officeart/2018/5/layout/IconCircleLabelList"/>
    <dgm:cxn modelId="{69F5774D-6419-49BB-B2DC-8E52ACAC78E1}" type="presParOf" srcId="{07BA6E7B-E769-4CA5-8665-7838BF0F68E0}" destId="{66FD0408-C48E-4E0F-8E01-5B8E41A20F1B}" srcOrd="1" destOrd="0" presId="urn:microsoft.com/office/officeart/2018/5/layout/IconCircleLabelList"/>
    <dgm:cxn modelId="{69153053-486B-4329-86E3-EEB1565F6EA9}" type="presParOf" srcId="{07BA6E7B-E769-4CA5-8665-7838BF0F68E0}" destId="{AD770099-D4B9-4C61-952D-0AA90F79A8FE}" srcOrd="2" destOrd="0" presId="urn:microsoft.com/office/officeart/2018/5/layout/IconCircleLabelList"/>
    <dgm:cxn modelId="{78E95AB6-26C7-4CC1-B97B-E014604B4ED6}" type="presParOf" srcId="{07BA6E7B-E769-4CA5-8665-7838BF0F68E0}" destId="{4F7903AC-AC77-44E6-90A0-8B1EAE6E521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9D2E87-A3E9-4B1D-84F1-03C6E89EEB1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E585519-2BC0-4E94-9AB7-A77DCC23BEA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Identify common profitable practices among companies</a:t>
          </a:r>
        </a:p>
      </dgm:t>
    </dgm:pt>
    <dgm:pt modelId="{927BD1CB-AC4B-4CF2-B45D-343D00DDAFFA}" type="parTrans" cxnId="{A76DA267-3C8D-4CCA-ADAB-4F24D89B3686}">
      <dgm:prSet/>
      <dgm:spPr/>
      <dgm:t>
        <a:bodyPr/>
        <a:lstStyle/>
        <a:p>
          <a:endParaRPr lang="en-US"/>
        </a:p>
      </dgm:t>
    </dgm:pt>
    <dgm:pt modelId="{0F740CF0-2A59-4990-B9D8-1FE0ED259F31}" type="sibTrans" cxnId="{A76DA267-3C8D-4CCA-ADAB-4F24D89B3686}">
      <dgm:prSet/>
      <dgm:spPr/>
      <dgm:t>
        <a:bodyPr/>
        <a:lstStyle/>
        <a:p>
          <a:endParaRPr lang="en-US"/>
        </a:p>
      </dgm:t>
    </dgm:pt>
    <dgm:pt modelId="{C6C75C5D-9C85-4B3C-B861-8FC20858668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Determine trends among large companies </a:t>
          </a:r>
          <a:r>
            <a:rPr lang="en-US">
              <a:latin typeface="Neue Haas Grotesk Text Pro"/>
            </a:rPr>
            <a:t>that translate</a:t>
          </a:r>
          <a:r>
            <a:rPr lang="en-US"/>
            <a:t> to </a:t>
          </a:r>
          <a:r>
            <a:rPr lang="en-US">
              <a:latin typeface="Neue Haas Grotesk Text Pro"/>
            </a:rPr>
            <a:t>small businesses</a:t>
          </a:r>
          <a:endParaRPr lang="en-US"/>
        </a:p>
      </dgm:t>
    </dgm:pt>
    <dgm:pt modelId="{EB422325-B7B0-49B1-A92F-32D3EEC37EFF}" type="parTrans" cxnId="{67C7931F-2A23-4F1A-836E-B4500E2A7513}">
      <dgm:prSet/>
      <dgm:spPr/>
      <dgm:t>
        <a:bodyPr/>
        <a:lstStyle/>
        <a:p>
          <a:endParaRPr lang="en-US"/>
        </a:p>
      </dgm:t>
    </dgm:pt>
    <dgm:pt modelId="{8D816C5E-A09F-41E8-9C55-5BDE6422B7ED}" type="sibTrans" cxnId="{67C7931F-2A23-4F1A-836E-B4500E2A7513}">
      <dgm:prSet/>
      <dgm:spPr/>
      <dgm:t>
        <a:bodyPr/>
        <a:lstStyle/>
        <a:p>
          <a:endParaRPr lang="en-US"/>
        </a:p>
      </dgm:t>
    </dgm:pt>
    <dgm:pt modelId="{522FDC95-FC71-4BF6-8A15-4E7C7CC2267D}" type="pres">
      <dgm:prSet presAssocID="{6C9D2E87-A3E9-4B1D-84F1-03C6E89EEB1A}" presName="root" presStyleCnt="0">
        <dgm:presLayoutVars>
          <dgm:dir/>
          <dgm:resizeHandles val="exact"/>
        </dgm:presLayoutVars>
      </dgm:prSet>
      <dgm:spPr/>
    </dgm:pt>
    <dgm:pt modelId="{95F64B8B-70AC-4287-A597-4C598DA1FAB9}" type="pres">
      <dgm:prSet presAssocID="{0E585519-2BC0-4E94-9AB7-A77DCC23BEA9}" presName="compNode" presStyleCnt="0"/>
      <dgm:spPr/>
    </dgm:pt>
    <dgm:pt modelId="{313395DB-7F1B-45F8-9C39-B80F698B1C8B}" type="pres">
      <dgm:prSet presAssocID="{0E585519-2BC0-4E94-9AB7-A77DCC23BEA9}" presName="iconBgRect" presStyleLbl="bgShp" presStyleIdx="0" presStyleCnt="2"/>
      <dgm:spPr/>
    </dgm:pt>
    <dgm:pt modelId="{329868A0-ABD3-4402-90E6-B758C6C37B43}" type="pres">
      <dgm:prSet presAssocID="{0E585519-2BC0-4E94-9AB7-A77DCC23BEA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33653E6-A971-4A27-9C82-05BEC7B9B835}" type="pres">
      <dgm:prSet presAssocID="{0E585519-2BC0-4E94-9AB7-A77DCC23BEA9}" presName="spaceRect" presStyleCnt="0"/>
      <dgm:spPr/>
    </dgm:pt>
    <dgm:pt modelId="{C7C4E327-E9FE-4C17-8FD1-8FE7FC4FE433}" type="pres">
      <dgm:prSet presAssocID="{0E585519-2BC0-4E94-9AB7-A77DCC23BEA9}" presName="textRect" presStyleLbl="revTx" presStyleIdx="0" presStyleCnt="2">
        <dgm:presLayoutVars>
          <dgm:chMax val="1"/>
          <dgm:chPref val="1"/>
        </dgm:presLayoutVars>
      </dgm:prSet>
      <dgm:spPr/>
    </dgm:pt>
    <dgm:pt modelId="{F998DAC8-B64F-4549-9108-9F9A82699363}" type="pres">
      <dgm:prSet presAssocID="{0F740CF0-2A59-4990-B9D8-1FE0ED259F31}" presName="sibTrans" presStyleCnt="0"/>
      <dgm:spPr/>
    </dgm:pt>
    <dgm:pt modelId="{53D3FC8E-8B2B-4ECF-9BF0-155750F4955F}" type="pres">
      <dgm:prSet presAssocID="{C6C75C5D-9C85-4B3C-B861-8FC20858668F}" presName="compNode" presStyleCnt="0"/>
      <dgm:spPr/>
    </dgm:pt>
    <dgm:pt modelId="{D230FF73-D1F6-4679-95D6-8F557F8354BB}" type="pres">
      <dgm:prSet presAssocID="{C6C75C5D-9C85-4B3C-B861-8FC20858668F}" presName="iconBgRect" presStyleLbl="bgShp" presStyleIdx="1" presStyleCnt="2"/>
      <dgm:spPr/>
    </dgm:pt>
    <dgm:pt modelId="{2D846A8C-14C7-4421-B299-44704CEF6504}" type="pres">
      <dgm:prSet presAssocID="{C6C75C5D-9C85-4B3C-B861-8FC2085866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D3EB35A3-64FD-4F76-AA17-3F25DAFBED2F}" type="pres">
      <dgm:prSet presAssocID="{C6C75C5D-9C85-4B3C-B861-8FC20858668F}" presName="spaceRect" presStyleCnt="0"/>
      <dgm:spPr/>
    </dgm:pt>
    <dgm:pt modelId="{4E3FEEF3-7175-4CA4-A9E4-4EFE84D28FDC}" type="pres">
      <dgm:prSet presAssocID="{C6C75C5D-9C85-4B3C-B861-8FC20858668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7C7931F-2A23-4F1A-836E-B4500E2A7513}" srcId="{6C9D2E87-A3E9-4B1D-84F1-03C6E89EEB1A}" destId="{C6C75C5D-9C85-4B3C-B861-8FC20858668F}" srcOrd="1" destOrd="0" parTransId="{EB422325-B7B0-49B1-A92F-32D3EEC37EFF}" sibTransId="{8D816C5E-A09F-41E8-9C55-5BDE6422B7ED}"/>
    <dgm:cxn modelId="{A76DA267-3C8D-4CCA-ADAB-4F24D89B3686}" srcId="{6C9D2E87-A3E9-4B1D-84F1-03C6E89EEB1A}" destId="{0E585519-2BC0-4E94-9AB7-A77DCC23BEA9}" srcOrd="0" destOrd="0" parTransId="{927BD1CB-AC4B-4CF2-B45D-343D00DDAFFA}" sibTransId="{0F740CF0-2A59-4990-B9D8-1FE0ED259F31}"/>
    <dgm:cxn modelId="{423E7989-7412-426D-882D-6F9E710D4737}" type="presOf" srcId="{C6C75C5D-9C85-4B3C-B861-8FC20858668F}" destId="{4E3FEEF3-7175-4CA4-A9E4-4EFE84D28FDC}" srcOrd="0" destOrd="0" presId="urn:microsoft.com/office/officeart/2018/5/layout/IconCircleLabelList"/>
    <dgm:cxn modelId="{255988DD-F520-4244-A0D6-8CDDD2B28537}" type="presOf" srcId="{0E585519-2BC0-4E94-9AB7-A77DCC23BEA9}" destId="{C7C4E327-E9FE-4C17-8FD1-8FE7FC4FE433}" srcOrd="0" destOrd="0" presId="urn:microsoft.com/office/officeart/2018/5/layout/IconCircleLabelList"/>
    <dgm:cxn modelId="{7E201FE5-67A1-4E03-8570-22C3DBB002FF}" type="presOf" srcId="{6C9D2E87-A3E9-4B1D-84F1-03C6E89EEB1A}" destId="{522FDC95-FC71-4BF6-8A15-4E7C7CC2267D}" srcOrd="0" destOrd="0" presId="urn:microsoft.com/office/officeart/2018/5/layout/IconCircleLabelList"/>
    <dgm:cxn modelId="{BA70173E-38E7-4007-95C8-C0EC27522B39}" type="presParOf" srcId="{522FDC95-FC71-4BF6-8A15-4E7C7CC2267D}" destId="{95F64B8B-70AC-4287-A597-4C598DA1FAB9}" srcOrd="0" destOrd="0" presId="urn:microsoft.com/office/officeart/2018/5/layout/IconCircleLabelList"/>
    <dgm:cxn modelId="{84E128A1-9CD8-4327-8CAB-43155C386CB0}" type="presParOf" srcId="{95F64B8B-70AC-4287-A597-4C598DA1FAB9}" destId="{313395DB-7F1B-45F8-9C39-B80F698B1C8B}" srcOrd="0" destOrd="0" presId="urn:microsoft.com/office/officeart/2018/5/layout/IconCircleLabelList"/>
    <dgm:cxn modelId="{297B4446-464B-44C8-980C-EAD5628D1848}" type="presParOf" srcId="{95F64B8B-70AC-4287-A597-4C598DA1FAB9}" destId="{329868A0-ABD3-4402-90E6-B758C6C37B43}" srcOrd="1" destOrd="0" presId="urn:microsoft.com/office/officeart/2018/5/layout/IconCircleLabelList"/>
    <dgm:cxn modelId="{7EAE0A74-13A1-4054-B26E-5052C73E30DF}" type="presParOf" srcId="{95F64B8B-70AC-4287-A597-4C598DA1FAB9}" destId="{D33653E6-A971-4A27-9C82-05BEC7B9B835}" srcOrd="2" destOrd="0" presId="urn:microsoft.com/office/officeart/2018/5/layout/IconCircleLabelList"/>
    <dgm:cxn modelId="{856D6F0C-D284-4D0D-A43B-D5DA1553F2B9}" type="presParOf" srcId="{95F64B8B-70AC-4287-A597-4C598DA1FAB9}" destId="{C7C4E327-E9FE-4C17-8FD1-8FE7FC4FE433}" srcOrd="3" destOrd="0" presId="urn:microsoft.com/office/officeart/2018/5/layout/IconCircleLabelList"/>
    <dgm:cxn modelId="{37E5921A-C73A-4B27-BA73-41C3D09C5951}" type="presParOf" srcId="{522FDC95-FC71-4BF6-8A15-4E7C7CC2267D}" destId="{F998DAC8-B64F-4549-9108-9F9A82699363}" srcOrd="1" destOrd="0" presId="urn:microsoft.com/office/officeart/2018/5/layout/IconCircleLabelList"/>
    <dgm:cxn modelId="{456EBD44-7D42-4C21-B616-15581A979167}" type="presParOf" srcId="{522FDC95-FC71-4BF6-8A15-4E7C7CC2267D}" destId="{53D3FC8E-8B2B-4ECF-9BF0-155750F4955F}" srcOrd="2" destOrd="0" presId="urn:microsoft.com/office/officeart/2018/5/layout/IconCircleLabelList"/>
    <dgm:cxn modelId="{F9B322A4-AEBF-419C-B320-1BA70376E397}" type="presParOf" srcId="{53D3FC8E-8B2B-4ECF-9BF0-155750F4955F}" destId="{D230FF73-D1F6-4679-95D6-8F557F8354BB}" srcOrd="0" destOrd="0" presId="urn:microsoft.com/office/officeart/2018/5/layout/IconCircleLabelList"/>
    <dgm:cxn modelId="{1F0E24EA-DCFA-4B7F-9AF5-1FA246FD0E8D}" type="presParOf" srcId="{53D3FC8E-8B2B-4ECF-9BF0-155750F4955F}" destId="{2D846A8C-14C7-4421-B299-44704CEF6504}" srcOrd="1" destOrd="0" presId="urn:microsoft.com/office/officeart/2018/5/layout/IconCircleLabelList"/>
    <dgm:cxn modelId="{AF91C9A2-80B5-4A3C-85B0-076EB48B80EA}" type="presParOf" srcId="{53D3FC8E-8B2B-4ECF-9BF0-155750F4955F}" destId="{D3EB35A3-64FD-4F76-AA17-3F25DAFBED2F}" srcOrd="2" destOrd="0" presId="urn:microsoft.com/office/officeart/2018/5/layout/IconCircleLabelList"/>
    <dgm:cxn modelId="{CAEA46F0-7A4E-46D9-94D8-85099C3BA2FA}" type="presParOf" srcId="{53D3FC8E-8B2B-4ECF-9BF0-155750F4955F}" destId="{4E3FEEF3-7175-4CA4-A9E4-4EFE84D28FD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E37065-4C58-48CE-AB8C-E2A7C94E97B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67EE677-7270-46EC-B4D1-E0F2DDD1DEA9}">
      <dgm:prSet/>
      <dgm:spPr/>
      <dgm:t>
        <a:bodyPr/>
        <a:lstStyle/>
        <a:p>
          <a:pPr>
            <a:defRPr cap="all"/>
          </a:pPr>
          <a:r>
            <a:rPr lang="en-US"/>
            <a:t>Supplement data with research</a:t>
          </a:r>
        </a:p>
      </dgm:t>
    </dgm:pt>
    <dgm:pt modelId="{6E189726-95E8-4A6F-81D9-0627467AF3C5}" type="parTrans" cxnId="{29022A95-17F0-408D-B766-19AEAD177A2A}">
      <dgm:prSet/>
      <dgm:spPr/>
      <dgm:t>
        <a:bodyPr/>
        <a:lstStyle/>
        <a:p>
          <a:endParaRPr lang="en-US"/>
        </a:p>
      </dgm:t>
    </dgm:pt>
    <dgm:pt modelId="{235EF1D7-E376-40F1-ABA9-6D8D82B27022}" type="sibTrans" cxnId="{29022A95-17F0-408D-B766-19AEAD177A2A}">
      <dgm:prSet/>
      <dgm:spPr/>
      <dgm:t>
        <a:bodyPr/>
        <a:lstStyle/>
        <a:p>
          <a:endParaRPr lang="en-US"/>
        </a:p>
      </dgm:t>
    </dgm:pt>
    <dgm:pt modelId="{EBE35DDF-B596-4616-88F6-694946C8702A}">
      <dgm:prSet/>
      <dgm:spPr/>
      <dgm:t>
        <a:bodyPr/>
        <a:lstStyle/>
        <a:p>
          <a:pPr>
            <a:defRPr cap="all"/>
          </a:pPr>
          <a:r>
            <a:rPr lang="en-US"/>
            <a:t>Map each common sustainable practice to its economic benefit</a:t>
          </a:r>
        </a:p>
      </dgm:t>
    </dgm:pt>
    <dgm:pt modelId="{126CDDB4-3CEA-4620-957B-AA706EE0FD64}" type="parTrans" cxnId="{02993C7D-2788-497E-9785-55A458154A58}">
      <dgm:prSet/>
      <dgm:spPr/>
      <dgm:t>
        <a:bodyPr/>
        <a:lstStyle/>
        <a:p>
          <a:endParaRPr lang="en-US"/>
        </a:p>
      </dgm:t>
    </dgm:pt>
    <dgm:pt modelId="{B3987A17-DB02-484A-93DE-30F83C0034BC}" type="sibTrans" cxnId="{02993C7D-2788-497E-9785-55A458154A58}">
      <dgm:prSet/>
      <dgm:spPr/>
      <dgm:t>
        <a:bodyPr/>
        <a:lstStyle/>
        <a:p>
          <a:endParaRPr lang="en-US"/>
        </a:p>
      </dgm:t>
    </dgm:pt>
    <dgm:pt modelId="{B5E26C28-6173-4260-9444-BAFDD88A8672}" type="pres">
      <dgm:prSet presAssocID="{75E37065-4C58-48CE-AB8C-E2A7C94E97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BB3615-2AE3-4AD6-AA69-C9A163A94291}" type="pres">
      <dgm:prSet presAssocID="{A67EE677-7270-46EC-B4D1-E0F2DDD1DEA9}" presName="hierRoot1" presStyleCnt="0"/>
      <dgm:spPr/>
    </dgm:pt>
    <dgm:pt modelId="{2B05D9DC-676D-4E2D-A47C-F7C381994419}" type="pres">
      <dgm:prSet presAssocID="{A67EE677-7270-46EC-B4D1-E0F2DDD1DEA9}" presName="composite" presStyleCnt="0"/>
      <dgm:spPr/>
    </dgm:pt>
    <dgm:pt modelId="{FE71CD5D-49FF-439C-9B6F-CDCAD738B2D9}" type="pres">
      <dgm:prSet presAssocID="{A67EE677-7270-46EC-B4D1-E0F2DDD1DEA9}" presName="background" presStyleLbl="node0" presStyleIdx="0" presStyleCnt="2"/>
      <dgm:spPr/>
    </dgm:pt>
    <dgm:pt modelId="{B66DF890-4A87-4DF5-B82E-8C1BA1EF2B22}" type="pres">
      <dgm:prSet presAssocID="{A67EE677-7270-46EC-B4D1-E0F2DDD1DEA9}" presName="text" presStyleLbl="fgAcc0" presStyleIdx="0" presStyleCnt="2">
        <dgm:presLayoutVars>
          <dgm:chPref val="3"/>
        </dgm:presLayoutVars>
      </dgm:prSet>
      <dgm:spPr/>
    </dgm:pt>
    <dgm:pt modelId="{9302CB7E-0844-4FF7-8204-E8B12A8AD1DA}" type="pres">
      <dgm:prSet presAssocID="{A67EE677-7270-46EC-B4D1-E0F2DDD1DEA9}" presName="hierChild2" presStyleCnt="0"/>
      <dgm:spPr/>
    </dgm:pt>
    <dgm:pt modelId="{7D91D2ED-F693-49BC-98EB-CE404268FF51}" type="pres">
      <dgm:prSet presAssocID="{EBE35DDF-B596-4616-88F6-694946C8702A}" presName="hierRoot1" presStyleCnt="0"/>
      <dgm:spPr/>
    </dgm:pt>
    <dgm:pt modelId="{2C494332-5220-4581-B489-FE1A654B899B}" type="pres">
      <dgm:prSet presAssocID="{EBE35DDF-B596-4616-88F6-694946C8702A}" presName="composite" presStyleCnt="0"/>
      <dgm:spPr/>
    </dgm:pt>
    <dgm:pt modelId="{97055437-51FA-4573-BC2C-CCCB80ECD06C}" type="pres">
      <dgm:prSet presAssocID="{EBE35DDF-B596-4616-88F6-694946C8702A}" presName="background" presStyleLbl="node0" presStyleIdx="1" presStyleCnt="2"/>
      <dgm:spPr/>
    </dgm:pt>
    <dgm:pt modelId="{060DD156-3B36-4F82-9BFB-6588D5AC0718}" type="pres">
      <dgm:prSet presAssocID="{EBE35DDF-B596-4616-88F6-694946C8702A}" presName="text" presStyleLbl="fgAcc0" presStyleIdx="1" presStyleCnt="2">
        <dgm:presLayoutVars>
          <dgm:chPref val="3"/>
        </dgm:presLayoutVars>
      </dgm:prSet>
      <dgm:spPr/>
    </dgm:pt>
    <dgm:pt modelId="{E8C26267-CAC5-4799-AECE-8B2038F313B6}" type="pres">
      <dgm:prSet presAssocID="{EBE35DDF-B596-4616-88F6-694946C8702A}" presName="hierChild2" presStyleCnt="0"/>
      <dgm:spPr/>
    </dgm:pt>
  </dgm:ptLst>
  <dgm:cxnLst>
    <dgm:cxn modelId="{1BE2E240-3D7C-486D-8E28-17711DC03848}" type="presOf" srcId="{EBE35DDF-B596-4616-88F6-694946C8702A}" destId="{060DD156-3B36-4F82-9BFB-6588D5AC0718}" srcOrd="0" destOrd="0" presId="urn:microsoft.com/office/officeart/2005/8/layout/hierarchy1"/>
    <dgm:cxn modelId="{7A70BB43-71A3-4C73-8C09-0F565AB9A437}" type="presOf" srcId="{75E37065-4C58-48CE-AB8C-E2A7C94E97BC}" destId="{B5E26C28-6173-4260-9444-BAFDD88A8672}" srcOrd="0" destOrd="0" presId="urn:microsoft.com/office/officeart/2005/8/layout/hierarchy1"/>
    <dgm:cxn modelId="{02993C7D-2788-497E-9785-55A458154A58}" srcId="{75E37065-4C58-48CE-AB8C-E2A7C94E97BC}" destId="{EBE35DDF-B596-4616-88F6-694946C8702A}" srcOrd="1" destOrd="0" parTransId="{126CDDB4-3CEA-4620-957B-AA706EE0FD64}" sibTransId="{B3987A17-DB02-484A-93DE-30F83C0034BC}"/>
    <dgm:cxn modelId="{A638E57F-4A36-4DA4-8BF9-D3FBF7636E0C}" type="presOf" srcId="{A67EE677-7270-46EC-B4D1-E0F2DDD1DEA9}" destId="{B66DF890-4A87-4DF5-B82E-8C1BA1EF2B22}" srcOrd="0" destOrd="0" presId="urn:microsoft.com/office/officeart/2005/8/layout/hierarchy1"/>
    <dgm:cxn modelId="{29022A95-17F0-408D-B766-19AEAD177A2A}" srcId="{75E37065-4C58-48CE-AB8C-E2A7C94E97BC}" destId="{A67EE677-7270-46EC-B4D1-E0F2DDD1DEA9}" srcOrd="0" destOrd="0" parTransId="{6E189726-95E8-4A6F-81D9-0627467AF3C5}" sibTransId="{235EF1D7-E376-40F1-ABA9-6D8D82B27022}"/>
    <dgm:cxn modelId="{99CFA0BD-FFEA-412D-A3BB-407B3757C96B}" type="presParOf" srcId="{B5E26C28-6173-4260-9444-BAFDD88A8672}" destId="{87BB3615-2AE3-4AD6-AA69-C9A163A94291}" srcOrd="0" destOrd="0" presId="urn:microsoft.com/office/officeart/2005/8/layout/hierarchy1"/>
    <dgm:cxn modelId="{4FFA2116-E4F0-42DD-8D3A-6917AFCB4EA6}" type="presParOf" srcId="{87BB3615-2AE3-4AD6-AA69-C9A163A94291}" destId="{2B05D9DC-676D-4E2D-A47C-F7C381994419}" srcOrd="0" destOrd="0" presId="urn:microsoft.com/office/officeart/2005/8/layout/hierarchy1"/>
    <dgm:cxn modelId="{0E73EDE6-CACC-4A75-86A2-8154CEDACEB7}" type="presParOf" srcId="{2B05D9DC-676D-4E2D-A47C-F7C381994419}" destId="{FE71CD5D-49FF-439C-9B6F-CDCAD738B2D9}" srcOrd="0" destOrd="0" presId="urn:microsoft.com/office/officeart/2005/8/layout/hierarchy1"/>
    <dgm:cxn modelId="{3A76CCCE-DD47-40D9-B440-169713A7414A}" type="presParOf" srcId="{2B05D9DC-676D-4E2D-A47C-F7C381994419}" destId="{B66DF890-4A87-4DF5-B82E-8C1BA1EF2B22}" srcOrd="1" destOrd="0" presId="urn:microsoft.com/office/officeart/2005/8/layout/hierarchy1"/>
    <dgm:cxn modelId="{6BEB4DB3-CEAB-49F1-BBA0-F16F07B2C9B3}" type="presParOf" srcId="{87BB3615-2AE3-4AD6-AA69-C9A163A94291}" destId="{9302CB7E-0844-4FF7-8204-E8B12A8AD1DA}" srcOrd="1" destOrd="0" presId="urn:microsoft.com/office/officeart/2005/8/layout/hierarchy1"/>
    <dgm:cxn modelId="{0E1D2079-44F5-430C-AAC6-773217570009}" type="presParOf" srcId="{B5E26C28-6173-4260-9444-BAFDD88A8672}" destId="{7D91D2ED-F693-49BC-98EB-CE404268FF51}" srcOrd="1" destOrd="0" presId="urn:microsoft.com/office/officeart/2005/8/layout/hierarchy1"/>
    <dgm:cxn modelId="{D0F9DCDB-B7C4-44F0-B9EE-63BD5E0032C4}" type="presParOf" srcId="{7D91D2ED-F693-49BC-98EB-CE404268FF51}" destId="{2C494332-5220-4581-B489-FE1A654B899B}" srcOrd="0" destOrd="0" presId="urn:microsoft.com/office/officeart/2005/8/layout/hierarchy1"/>
    <dgm:cxn modelId="{2061468C-F79C-4A91-BEA9-8F95091E06DB}" type="presParOf" srcId="{2C494332-5220-4581-B489-FE1A654B899B}" destId="{97055437-51FA-4573-BC2C-CCCB80ECD06C}" srcOrd="0" destOrd="0" presId="urn:microsoft.com/office/officeart/2005/8/layout/hierarchy1"/>
    <dgm:cxn modelId="{E65BA2FA-66E9-4567-95A3-4A5D28DEA40D}" type="presParOf" srcId="{2C494332-5220-4581-B489-FE1A654B899B}" destId="{060DD156-3B36-4F82-9BFB-6588D5AC0718}" srcOrd="1" destOrd="0" presId="urn:microsoft.com/office/officeart/2005/8/layout/hierarchy1"/>
    <dgm:cxn modelId="{AAFDED5D-B149-402B-B405-B183CF1A27EC}" type="presParOf" srcId="{7D91D2ED-F693-49BC-98EB-CE404268FF51}" destId="{E8C26267-CAC5-4799-AECE-8B2038F313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78074-5545-44A1-B4EF-0B72B69F0295}">
      <dsp:nvSpPr>
        <dsp:cNvPr id="0" name=""/>
        <dsp:cNvSpPr/>
      </dsp:nvSpPr>
      <dsp:spPr>
        <a:xfrm>
          <a:off x="3092" y="127065"/>
          <a:ext cx="2453297" cy="34346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69" tIns="330200" rIns="19126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Categorize CICR’s SME Affiliates to Aid in Data Analysis</a:t>
          </a:r>
        </a:p>
      </dsp:txBody>
      <dsp:txXfrm>
        <a:off x="3092" y="1432219"/>
        <a:ext cx="2453297" cy="2060770"/>
      </dsp:txXfrm>
    </dsp:sp>
    <dsp:sp modelId="{9CF9A36A-550A-475B-A597-FD9C85F7D5A8}">
      <dsp:nvSpPr>
        <dsp:cNvPr id="0" name=""/>
        <dsp:cNvSpPr/>
      </dsp:nvSpPr>
      <dsp:spPr>
        <a:xfrm>
          <a:off x="714548" y="470527"/>
          <a:ext cx="1030385" cy="10303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33" tIns="12700" rIns="8033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5444" y="621423"/>
        <a:ext cx="728593" cy="728593"/>
      </dsp:txXfrm>
    </dsp:sp>
    <dsp:sp modelId="{0FCF9E62-6F3E-4CC7-9553-EA694186FF4B}">
      <dsp:nvSpPr>
        <dsp:cNvPr id="0" name=""/>
        <dsp:cNvSpPr/>
      </dsp:nvSpPr>
      <dsp:spPr>
        <a:xfrm>
          <a:off x="3092" y="3561610"/>
          <a:ext cx="2453297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202B0-657E-4617-9861-57BBC46B317B}">
      <dsp:nvSpPr>
        <dsp:cNvPr id="0" name=""/>
        <dsp:cNvSpPr/>
      </dsp:nvSpPr>
      <dsp:spPr>
        <a:xfrm>
          <a:off x="2701719" y="127065"/>
          <a:ext cx="2453297" cy="34346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69" tIns="330200" rIns="19126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Learn How Businesses Develop Profitable Sustainability </a:t>
          </a:r>
        </a:p>
      </dsp:txBody>
      <dsp:txXfrm>
        <a:off x="2701719" y="1432219"/>
        <a:ext cx="2453297" cy="2060770"/>
      </dsp:txXfrm>
    </dsp:sp>
    <dsp:sp modelId="{FE53D9F2-936E-41F2-8064-2C0017F07C4E}">
      <dsp:nvSpPr>
        <dsp:cNvPr id="0" name=""/>
        <dsp:cNvSpPr/>
      </dsp:nvSpPr>
      <dsp:spPr>
        <a:xfrm>
          <a:off x="3413176" y="470527"/>
          <a:ext cx="1030385" cy="10303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33" tIns="12700" rIns="8033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64072" y="621423"/>
        <a:ext cx="728593" cy="728593"/>
      </dsp:txXfrm>
    </dsp:sp>
    <dsp:sp modelId="{A3FD3552-8BCC-4EC4-89E2-294BE162C721}">
      <dsp:nvSpPr>
        <dsp:cNvPr id="0" name=""/>
        <dsp:cNvSpPr/>
      </dsp:nvSpPr>
      <dsp:spPr>
        <a:xfrm>
          <a:off x="2701719" y="3561610"/>
          <a:ext cx="2453297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68B34-ADD2-48F7-A04F-C3568EEDEADD}">
      <dsp:nvSpPr>
        <dsp:cNvPr id="0" name=""/>
        <dsp:cNvSpPr/>
      </dsp:nvSpPr>
      <dsp:spPr>
        <a:xfrm>
          <a:off x="5400347" y="127065"/>
          <a:ext cx="2453297" cy="34346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69" tIns="330200" rIns="19126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Analyze Profitable Sustainability Practices to Define Common Trends </a:t>
          </a:r>
        </a:p>
      </dsp:txBody>
      <dsp:txXfrm>
        <a:off x="5400347" y="1432219"/>
        <a:ext cx="2453297" cy="2060770"/>
      </dsp:txXfrm>
    </dsp:sp>
    <dsp:sp modelId="{76038F39-54E5-4A89-A8CF-7F1B1D94B635}">
      <dsp:nvSpPr>
        <dsp:cNvPr id="0" name=""/>
        <dsp:cNvSpPr/>
      </dsp:nvSpPr>
      <dsp:spPr>
        <a:xfrm>
          <a:off x="6111803" y="470527"/>
          <a:ext cx="1030385" cy="10303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33" tIns="12700" rIns="8033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62699" y="621423"/>
        <a:ext cx="728593" cy="728593"/>
      </dsp:txXfrm>
    </dsp:sp>
    <dsp:sp modelId="{A35D7613-6BAA-42DB-8D17-E3F573E10CEF}">
      <dsp:nvSpPr>
        <dsp:cNvPr id="0" name=""/>
        <dsp:cNvSpPr/>
      </dsp:nvSpPr>
      <dsp:spPr>
        <a:xfrm>
          <a:off x="5400347" y="3561610"/>
          <a:ext cx="2453297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F3036-3B06-4EE7-A64D-BFD356AF5D86}">
      <dsp:nvSpPr>
        <dsp:cNvPr id="0" name=""/>
        <dsp:cNvSpPr/>
      </dsp:nvSpPr>
      <dsp:spPr>
        <a:xfrm>
          <a:off x="8098974" y="127065"/>
          <a:ext cx="2453297" cy="343461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69" tIns="330200" rIns="19126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 the Sustainability Guide </a:t>
          </a:r>
        </a:p>
      </dsp:txBody>
      <dsp:txXfrm>
        <a:off x="8098974" y="1432219"/>
        <a:ext cx="2453297" cy="2060770"/>
      </dsp:txXfrm>
    </dsp:sp>
    <dsp:sp modelId="{1C122EF6-E662-4ADF-8CB6-B64BF1A57269}">
      <dsp:nvSpPr>
        <dsp:cNvPr id="0" name=""/>
        <dsp:cNvSpPr/>
      </dsp:nvSpPr>
      <dsp:spPr>
        <a:xfrm>
          <a:off x="8810431" y="470527"/>
          <a:ext cx="1030385" cy="10303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33" tIns="12700" rIns="8033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61327" y="621423"/>
        <a:ext cx="728593" cy="728593"/>
      </dsp:txXfrm>
    </dsp:sp>
    <dsp:sp modelId="{305BC52D-B047-45D3-B340-A7EF9BCCCDC2}">
      <dsp:nvSpPr>
        <dsp:cNvPr id="0" name=""/>
        <dsp:cNvSpPr/>
      </dsp:nvSpPr>
      <dsp:spPr>
        <a:xfrm>
          <a:off x="8098974" y="3561610"/>
          <a:ext cx="2453297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F2FC7-DE18-437B-84EE-4EBD09E0DF2F}">
      <dsp:nvSpPr>
        <dsp:cNvPr id="0" name=""/>
        <dsp:cNvSpPr/>
      </dsp:nvSpPr>
      <dsp:spPr>
        <a:xfrm>
          <a:off x="1910392" y="69564"/>
          <a:ext cx="2196000" cy="219600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DB06D-7FD7-45D5-937F-E0918EAD59D9}">
      <dsp:nvSpPr>
        <dsp:cNvPr id="0" name=""/>
        <dsp:cNvSpPr/>
      </dsp:nvSpPr>
      <dsp:spPr>
        <a:xfrm>
          <a:off x="2378392" y="53756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135DD-AAC3-4828-8BA9-C3061FBBD17E}">
      <dsp:nvSpPr>
        <dsp:cNvPr id="0" name=""/>
        <dsp:cNvSpPr/>
      </dsp:nvSpPr>
      <dsp:spPr>
        <a:xfrm>
          <a:off x="1208392" y="294956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Differentiate between companies of different sizes</a:t>
          </a:r>
        </a:p>
      </dsp:txBody>
      <dsp:txXfrm>
        <a:off x="1208392" y="2949564"/>
        <a:ext cx="3600000" cy="720000"/>
      </dsp:txXfrm>
    </dsp:sp>
    <dsp:sp modelId="{D46D333B-D084-45FF-851E-73480E787B39}">
      <dsp:nvSpPr>
        <dsp:cNvPr id="0" name=""/>
        <dsp:cNvSpPr/>
      </dsp:nvSpPr>
      <dsp:spPr>
        <a:xfrm>
          <a:off x="6140393" y="69564"/>
          <a:ext cx="2196000" cy="219600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D0408-C48E-4E0F-8E01-5B8E41A20F1B}">
      <dsp:nvSpPr>
        <dsp:cNvPr id="0" name=""/>
        <dsp:cNvSpPr/>
      </dsp:nvSpPr>
      <dsp:spPr>
        <a:xfrm>
          <a:off x="6608393" y="53756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903AC-AC77-44E6-90A0-8B1EAE6E5215}">
      <dsp:nvSpPr>
        <dsp:cNvPr id="0" name=""/>
        <dsp:cNvSpPr/>
      </dsp:nvSpPr>
      <dsp:spPr>
        <a:xfrm>
          <a:off x="5438393" y="294956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>
              <a:latin typeface="Neue Haas Grotesk Text Pro"/>
            </a:rPr>
            <a:t>Differentiate between companies in varying industries</a:t>
          </a:r>
          <a:endParaRPr lang="en-US" sz="1500" kern="1200"/>
        </a:p>
      </dsp:txBody>
      <dsp:txXfrm>
        <a:off x="5438393" y="2949564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395DB-7F1B-45F8-9C39-B80F698B1C8B}">
      <dsp:nvSpPr>
        <dsp:cNvPr id="0" name=""/>
        <dsp:cNvSpPr/>
      </dsp:nvSpPr>
      <dsp:spPr>
        <a:xfrm>
          <a:off x="675855" y="1248819"/>
          <a:ext cx="1955812" cy="195581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868A0-ABD3-4402-90E6-B758C6C37B43}">
      <dsp:nvSpPr>
        <dsp:cNvPr id="0" name=""/>
        <dsp:cNvSpPr/>
      </dsp:nvSpPr>
      <dsp:spPr>
        <a:xfrm>
          <a:off x="1092668" y="1665632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4E327-E9FE-4C17-8FD1-8FE7FC4FE433}">
      <dsp:nvSpPr>
        <dsp:cNvPr id="0" name=""/>
        <dsp:cNvSpPr/>
      </dsp:nvSpPr>
      <dsp:spPr>
        <a:xfrm>
          <a:off x="50637" y="381381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Identify common profitable practices among companies</a:t>
          </a:r>
        </a:p>
      </dsp:txBody>
      <dsp:txXfrm>
        <a:off x="50637" y="3813819"/>
        <a:ext cx="3206250" cy="720000"/>
      </dsp:txXfrm>
    </dsp:sp>
    <dsp:sp modelId="{D230FF73-D1F6-4679-95D6-8F557F8354BB}">
      <dsp:nvSpPr>
        <dsp:cNvPr id="0" name=""/>
        <dsp:cNvSpPr/>
      </dsp:nvSpPr>
      <dsp:spPr>
        <a:xfrm>
          <a:off x="4443199" y="1248819"/>
          <a:ext cx="1955812" cy="195581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46A8C-14C7-4421-B299-44704CEF6504}">
      <dsp:nvSpPr>
        <dsp:cNvPr id="0" name=""/>
        <dsp:cNvSpPr/>
      </dsp:nvSpPr>
      <dsp:spPr>
        <a:xfrm>
          <a:off x="4860012" y="1665632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FEEF3-7175-4CA4-A9E4-4EFE84D28FDC}">
      <dsp:nvSpPr>
        <dsp:cNvPr id="0" name=""/>
        <dsp:cNvSpPr/>
      </dsp:nvSpPr>
      <dsp:spPr>
        <a:xfrm>
          <a:off x="3817980" y="381381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Determine trends among large companies </a:t>
          </a:r>
          <a:r>
            <a:rPr lang="en-US" sz="1300" kern="1200">
              <a:latin typeface="Neue Haas Grotesk Text Pro"/>
            </a:rPr>
            <a:t>that translate</a:t>
          </a:r>
          <a:r>
            <a:rPr lang="en-US" sz="1300" kern="1200"/>
            <a:t> to </a:t>
          </a:r>
          <a:r>
            <a:rPr lang="en-US" sz="1300" kern="1200">
              <a:latin typeface="Neue Haas Grotesk Text Pro"/>
            </a:rPr>
            <a:t>small businesses</a:t>
          </a:r>
          <a:endParaRPr lang="en-US" sz="1300" kern="1200"/>
        </a:p>
      </dsp:txBody>
      <dsp:txXfrm>
        <a:off x="3817980" y="3813819"/>
        <a:ext cx="3206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1CD5D-49FF-439C-9B6F-CDCAD738B2D9}">
      <dsp:nvSpPr>
        <dsp:cNvPr id="0" name=""/>
        <dsp:cNvSpPr/>
      </dsp:nvSpPr>
      <dsp:spPr>
        <a:xfrm>
          <a:off x="1180" y="172076"/>
          <a:ext cx="4142166" cy="26302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DF890-4A87-4DF5-B82E-8C1BA1EF2B22}">
      <dsp:nvSpPr>
        <dsp:cNvPr id="0" name=""/>
        <dsp:cNvSpPr/>
      </dsp:nvSpPr>
      <dsp:spPr>
        <a:xfrm>
          <a:off x="461420" y="609305"/>
          <a:ext cx="4142166" cy="263027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Supplement data with research</a:t>
          </a:r>
        </a:p>
      </dsp:txBody>
      <dsp:txXfrm>
        <a:off x="538458" y="686343"/>
        <a:ext cx="3988090" cy="2476199"/>
      </dsp:txXfrm>
    </dsp:sp>
    <dsp:sp modelId="{97055437-51FA-4573-BC2C-CCCB80ECD06C}">
      <dsp:nvSpPr>
        <dsp:cNvPr id="0" name=""/>
        <dsp:cNvSpPr/>
      </dsp:nvSpPr>
      <dsp:spPr>
        <a:xfrm>
          <a:off x="5063827" y="172076"/>
          <a:ext cx="4142166" cy="26302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DD156-3B36-4F82-9BFB-6588D5AC0718}">
      <dsp:nvSpPr>
        <dsp:cNvPr id="0" name=""/>
        <dsp:cNvSpPr/>
      </dsp:nvSpPr>
      <dsp:spPr>
        <a:xfrm>
          <a:off x="5524068" y="609305"/>
          <a:ext cx="4142166" cy="263027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Map each common sustainable practice to its economic benefit</a:t>
          </a:r>
        </a:p>
      </dsp:txBody>
      <dsp:txXfrm>
        <a:off x="5601106" y="686343"/>
        <a:ext cx="3988090" cy="2476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36787-E083-4C56-B576-FC71523C5663}" type="datetimeFigureOut"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0C4D3-F454-4760-90A0-3C8013F168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Add smart meter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C4D3-F454-4760-90A0-3C8013F1687F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2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Educating clients to be more sustainable helps sell </a:t>
            </a:r>
            <a:r>
              <a:rPr lang="en-US" err="1">
                <a:ea typeface="Calibri"/>
                <a:cs typeface="Calibri"/>
              </a:rPr>
              <a:t>sustainablility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pPr marL="285750" indent="-285750">
              <a:buFont typeface="Calibri,Sans-Serif"/>
              <a:buChar char="-"/>
            </a:pPr>
            <a:r>
              <a:rPr lang="en-US"/>
              <a:t>Participating with community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/>
              <a:t>Improved image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/>
              <a:t>Improved client relations</a:t>
            </a:r>
          </a:p>
          <a:p>
            <a:pPr marL="285750" indent="-285750">
              <a:buFont typeface="Calibri,Sans-Serif"/>
              <a:buChar char="-"/>
            </a:pPr>
            <a:r>
              <a:rPr lang="en-US"/>
              <a:t>Helping Employees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/>
              <a:t>Makes them feel sense of belonging -&gt; more productivity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C4D3-F454-4760-90A0-3C8013F1687F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6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Find better graphic (</a:t>
            </a:r>
            <a:r>
              <a:rPr lang="en-US" err="1">
                <a:ea typeface="Calibri"/>
                <a:cs typeface="Calibri"/>
              </a:rPr>
              <a:t>hume</a:t>
            </a:r>
            <a:r>
              <a:rPr lang="en-US">
                <a:ea typeface="Calibri"/>
                <a:cs typeface="Calibri"/>
              </a:rPr>
              <a:t>) </a:t>
            </a:r>
            <a:r>
              <a:rPr lang="en-US" err="1">
                <a:ea typeface="Calibri"/>
                <a:cs typeface="Calibri"/>
              </a:rPr>
              <a:t>melbourne</a:t>
            </a:r>
            <a:r>
              <a:rPr lang="en-US">
                <a:ea typeface="Calibri"/>
                <a:cs typeface="Calibri"/>
              </a:rPr>
              <a:t> fall 22 or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C4D3-F454-4760-90A0-3C8013F1687F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2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Graywater 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C4D3-F454-4760-90A0-3C8013F1687F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"Most businesses see a ROI in 4-7 years" - </a:t>
            </a:r>
            <a:r>
              <a:rPr lang="en-US" err="1"/>
              <a:t>Greenenergy</a:t>
            </a:r>
            <a:r>
              <a:rPr lang="en-US"/>
              <a:t> Costa Rica (2018).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"As low as 2.7 Years" - </a:t>
            </a:r>
            <a:r>
              <a:rPr lang="en-US" err="1"/>
              <a:t>Avolta</a:t>
            </a:r>
            <a:r>
              <a:rPr lang="en-US"/>
              <a:t> Energy CR (2023).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C4D3-F454-4760-90A0-3C8013F1687F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7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Maybe explain more about grouping in writing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C4D3-F454-4760-90A0-3C8013F1687F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4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Little people but different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C4D3-F454-4760-90A0-3C8013F1687F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4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BIg</a:t>
            </a:r>
            <a:r>
              <a:rPr lang="en-US">
                <a:ea typeface="Calibri"/>
                <a:cs typeface="Calibri"/>
              </a:rPr>
              <a:t> Small Colors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C4D3-F454-4760-90A0-3C8013F1687F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8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Put Jaco clean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C4D3-F454-4760-90A0-3C8013F1687F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12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Enviromental </a:t>
            </a:r>
            <a:r>
              <a:rPr lang="en-US" err="1">
                <a:ea typeface="Calibri"/>
                <a:cs typeface="Calibri"/>
              </a:rPr>
              <a:t>sustianaiblity</a:t>
            </a:r>
            <a:r>
              <a:rPr lang="en-US">
                <a:ea typeface="Calibri"/>
                <a:cs typeface="Calibri"/>
              </a:rPr>
              <a:t> is engrained into their culture, clean energy, </a:t>
            </a:r>
          </a:p>
          <a:p>
            <a:endParaRPr lang="en-US">
              <a:ea typeface="Calibri"/>
              <a:cs typeface="Calibri"/>
            </a:endParaRPr>
          </a:p>
          <a:p>
            <a:pPr marL="285750" indent="-285750">
              <a:buFont typeface="Calibri,Sans-Serif"/>
              <a:buChar char="-"/>
            </a:pPr>
            <a:r>
              <a:rPr lang="en-US"/>
              <a:t>Clean Energy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Calibri,Sans-Serif"/>
              <a:buChar char="-"/>
            </a:pPr>
            <a:r>
              <a:rPr lang="en-US"/>
              <a:t>Circular Economy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/>
              <a:t>Better to reuse than recycle the whole process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Calibri,Sans-Serif"/>
              <a:buChar char="-"/>
            </a:pPr>
            <a:r>
              <a:rPr lang="en-US"/>
              <a:t>Sense of pride over environment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/>
              <a:t>Can see the effects of their actions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Calibri,Sans-Serif"/>
              <a:buChar char="-"/>
            </a:pPr>
            <a:r>
              <a:rPr lang="en-US"/>
              <a:t>More and more laws about environmental sustainability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C4D3-F454-4760-90A0-3C8013F1687F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4406-9FC5-ACFE-893D-D4EADEB1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745440"/>
            <a:ext cx="8132227" cy="3559859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AF19C-C14B-F137-2DE9-19924590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08" y="4669316"/>
            <a:ext cx="8132227" cy="135048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A999-B8D4-1774-9F1B-9F9FE1B3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5D5D-2AE2-6F91-D1EB-6DD8FC3C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29E4-3A4E-970A-17A8-1E17D37D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1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DEBC-9F49-FA9D-D13C-DB380A62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451"/>
            <a:ext cx="10875953" cy="121465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CB13-23E6-D711-450C-A85A0CB99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5467" y="1972101"/>
            <a:ext cx="10848873" cy="4047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BB7B-5C14-76DB-FEA8-3DBC09A9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13CC-29B3-9FDC-C746-D5D65CC2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2A12-895F-E9BE-5289-4E0411BD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17614-2270-537D-8B09-6CB65016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9496" y="755981"/>
            <a:ext cx="2277552" cy="533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98B5-885C-CBB1-A858-76F65F7D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755981"/>
            <a:ext cx="8230086" cy="5338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DAFE-6A83-FB7D-72DF-232EFE20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1CCF-A3CD-506E-3AAE-CAEFA8C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DD9D-25C2-0EDF-A6F4-71946D5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9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D22A-1F6D-0DE5-E04A-DC466353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DD6F-7C93-3CD3-AC8D-28A78787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6E74-14FC-84D9-4B41-7D9FB0D5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A7DC-6292-6181-949E-F8BC3FA1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F5C6-EADC-E072-B19B-49BB11DF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2054-1AE7-534F-0CFE-1F0628A0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38" y="2243708"/>
            <a:ext cx="9156288" cy="3776091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8EC2A-45C7-131C-0F4A-56E62EB0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37" y="838201"/>
            <a:ext cx="9156289" cy="14055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A323-2679-E978-8856-2FEBE8F5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1DC2-625E-0477-BF8C-F3CDDCE4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A644-D449-E464-C2DF-F045A518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4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2719-44A3-3EE8-D757-F0E0F963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7" y="750627"/>
            <a:ext cx="10846556" cy="130415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0DC2-69F2-A056-508C-F5138E71F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961" y="2075250"/>
            <a:ext cx="4571288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2243E-0673-54F2-5B38-DF5D2C7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560" y="2075250"/>
            <a:ext cx="4770191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46B7D-7BAF-8DE9-FB5A-282908B0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9017-BDD7-56C7-43AE-4B86AC7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7D63-14BF-E333-B350-75DA58E2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7F72-3970-859F-C268-E9940EF2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9" y="743803"/>
            <a:ext cx="10764271" cy="102536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7CC6-89B8-3CF3-6973-1B5B7178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961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0EB0-E35B-DA3D-B6A1-2422B01C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961" y="2678597"/>
            <a:ext cx="4571287" cy="350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15D0-F178-1506-0E61-C8FFDF9BD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633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CB421-A65A-A7DC-40A7-D8B76F9C3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633" y="2678596"/>
            <a:ext cx="4571287" cy="3506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F5675-5329-D2DB-FAFF-700D076C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92A97-07D9-5E5C-2A31-3B7D764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6143-8FEE-0ABD-25C7-C34AF65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2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EFE-D86C-B076-D4D1-FAD1883E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766"/>
            <a:ext cx="7240293" cy="354753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F3B23-C631-4B62-3211-30222ABE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9A1FB-EA0D-F6A3-A4EB-001AA082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671B7-A902-587D-89D0-ECFB738F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27D49-E5B4-0E67-FCFC-62A04E70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E4B02-DD32-C63F-6FEE-BC36E2EF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FA8B-18F7-7DDC-74E0-B1C7139E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D42A-8FC3-F6BE-4CF7-1490DE4F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766636"/>
            <a:ext cx="3951745" cy="15106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2BAA-1CCB-696D-D506-5E17470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702452"/>
            <a:ext cx="6249988" cy="5317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3C3E7-B970-EF6C-A6D3-6CB81C94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953" y="2277264"/>
            <a:ext cx="3752747" cy="37425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2464-D130-7DA0-050D-B444566B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B3B4-209E-187A-6F86-2F2EAD9F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2A86-6CB1-F027-66AC-8EBFA9D0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8F49-A418-C21F-25DC-E4C2E171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765850"/>
            <a:ext cx="3995693" cy="177477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8CDE2-0C1B-D3BE-F399-98D983EF4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5400" y="838200"/>
            <a:ext cx="624998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86322-CA2D-A634-C10E-4F22BCE4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137" y="2552699"/>
            <a:ext cx="3736563" cy="3467099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0DD6-F55F-4437-DEC5-FA602850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/>
          <a:lstStyle/>
          <a:p>
            <a:fld id="{3220A08F-2B1D-4498-A043-7C299B1C2561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46D7-EE7C-E399-6A6B-18237228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B808-3207-D755-3B0B-E1D8814B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1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F45E2-9197-4E34-029A-725ADAC0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1438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C19E-63FE-1D76-2550-01FD9A6D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467" y="2306781"/>
            <a:ext cx="9956747" cy="387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A067-55BA-33CD-E6F2-B24B2D5D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137" y="63202"/>
            <a:ext cx="2743200" cy="318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67E9B64-DC09-41C8-9DE3-DA74AF8D2F97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EAE2-7EF5-FFAA-CD74-AA63C671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4016" y="6424761"/>
            <a:ext cx="405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DC1A-2539-3AE9-11EA-B87D22E6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3951" y="6425816"/>
            <a:ext cx="4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01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nginflux.com/social-sustainability-the-pillar-of-sustainable-development/" TargetMode="External"/><Relationship Id="rId3" Type="http://schemas.openxmlformats.org/officeDocument/2006/relationships/hyperlink" Target="https://www.which.co.uk/reviews/smart-meters/article/smart-meters-explained/what-is-a-smart-meter-artlW8n6atdo" TargetMode="External"/><Relationship Id="rId7" Type="http://schemas.openxmlformats.org/officeDocument/2006/relationships/hyperlink" Target="https://greenenergy.cr/en/solar-panel-return-of-investment/" TargetMode="External"/><Relationship Id="rId2" Type="http://schemas.openxmlformats.org/officeDocument/2006/relationships/hyperlink" Target="https://www.northmist.com/blogs/news/understanding-the-concept-the-three-pillars-of-sustainabi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.gov/waterreuse/basic-information-about-water-reuse" TargetMode="External"/><Relationship Id="rId5" Type="http://schemas.openxmlformats.org/officeDocument/2006/relationships/hyperlink" Target="https://www.photonenergy.co.uk/photon-energy-news/2022/11/28/does-the-installation-of-solar-panels-damage-your-roof" TargetMode="External"/><Relationship Id="rId4" Type="http://schemas.openxmlformats.org/officeDocument/2006/relationships/hyperlink" Target="https://www.linkedin.com/pulse/circular-economy-sustainable-solution-effective-waste-managemen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08B39A7-5BF4-341C-12CB-5518793A2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9FAB0-1DE6-5B8B-FE3B-D8B7C432F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4" r="6064"/>
          <a:stretch/>
        </p:blipFill>
        <p:spPr>
          <a:xfrm>
            <a:off x="4157001" y="-1"/>
            <a:ext cx="8035000" cy="6858001"/>
          </a:xfrm>
          <a:custGeom>
            <a:avLst/>
            <a:gdLst/>
            <a:ahLst/>
            <a:cxnLst/>
            <a:rect l="l" t="t" r="r" b="b"/>
            <a:pathLst>
              <a:path w="8035000" h="6858001">
                <a:moveTo>
                  <a:pt x="0" y="0"/>
                </a:moveTo>
                <a:lnTo>
                  <a:pt x="8035000" y="0"/>
                </a:lnTo>
                <a:lnTo>
                  <a:pt x="8035000" y="6858001"/>
                </a:lnTo>
                <a:lnTo>
                  <a:pt x="137897" y="6858001"/>
                </a:lnTo>
                <a:lnTo>
                  <a:pt x="274509" y="6844229"/>
                </a:lnTo>
                <a:cubicBezTo>
                  <a:pt x="583423" y="6781017"/>
                  <a:pt x="815799" y="6507690"/>
                  <a:pt x="815799" y="6180089"/>
                </a:cubicBezTo>
                <a:lnTo>
                  <a:pt x="815799" y="677915"/>
                </a:lnTo>
                <a:cubicBezTo>
                  <a:pt x="815799" y="303514"/>
                  <a:pt x="512287" y="2"/>
                  <a:pt x="137886" y="2"/>
                </a:cubicBezTo>
                <a:lnTo>
                  <a:pt x="0" y="2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252" y="348724"/>
            <a:ext cx="3944703" cy="3553163"/>
          </a:xfrm>
        </p:spPr>
        <p:txBody>
          <a:bodyPr anchor="t">
            <a:normAutofit/>
          </a:bodyPr>
          <a:lstStyle/>
          <a:p>
            <a:r>
              <a:rPr lang="en-US" sz="4200">
                <a:solidFill>
                  <a:schemeClr val="bg2"/>
                </a:solidFill>
              </a:rPr>
              <a:t>SME</a:t>
            </a:r>
            <a:br>
              <a:rPr lang="en-US" sz="4200">
                <a:solidFill>
                  <a:schemeClr val="bg2"/>
                </a:solidFill>
              </a:rPr>
            </a:br>
            <a:r>
              <a:rPr lang="en-US" sz="4200">
                <a:solidFill>
                  <a:schemeClr val="bg2"/>
                </a:solidFill>
              </a:rPr>
              <a:t>Sustainability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252" y="4504388"/>
            <a:ext cx="3945156" cy="1515413"/>
          </a:xfrm>
        </p:spPr>
        <p:txBody>
          <a:bodyPr anchor="b">
            <a:normAutofit fontScale="85000" lnSpcReduction="20000"/>
          </a:bodyPr>
          <a:lstStyle/>
          <a:p>
            <a:r>
              <a:rPr lang="en-US" b="1">
                <a:solidFill>
                  <a:schemeClr val="bg2"/>
                </a:solidFill>
              </a:rPr>
              <a:t>Lily Beals</a:t>
            </a:r>
          </a:p>
          <a:p>
            <a:r>
              <a:rPr lang="en-US" b="1">
                <a:solidFill>
                  <a:schemeClr val="bg2"/>
                </a:solidFill>
              </a:rPr>
              <a:t>Edward Dang</a:t>
            </a:r>
          </a:p>
          <a:p>
            <a:r>
              <a:rPr lang="en-US" b="1">
                <a:solidFill>
                  <a:schemeClr val="bg2"/>
                </a:solidFill>
              </a:rPr>
              <a:t>Nick </a:t>
            </a:r>
            <a:r>
              <a:rPr lang="en-US" b="1" err="1">
                <a:solidFill>
                  <a:schemeClr val="bg2"/>
                </a:solidFill>
              </a:rPr>
              <a:t>DeMasi</a:t>
            </a:r>
            <a:endParaRPr lang="en-US" b="1">
              <a:solidFill>
                <a:schemeClr val="bg2"/>
              </a:solidFill>
            </a:endParaRPr>
          </a:p>
          <a:p>
            <a:r>
              <a:rPr lang="en-US" b="1">
                <a:solidFill>
                  <a:schemeClr val="bg2"/>
                </a:solidFill>
              </a:rPr>
              <a:t>John Michienzi</a:t>
            </a:r>
          </a:p>
        </p:txBody>
      </p:sp>
      <p:pic>
        <p:nvPicPr>
          <p:cNvPr id="5" name="Picture 4" descr="Worcester Polytechnic Institute - Wikipedia">
            <a:extLst>
              <a:ext uri="{FF2B5EF4-FFF2-40B4-BE49-F238E27FC236}">
                <a16:creationId xmlns:a16="http://schemas.microsoft.com/office/drawing/2014/main" id="{CDFEA3B3-B8BE-A710-4058-BE90B3C92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" y="2970667"/>
            <a:ext cx="2491562" cy="908692"/>
          </a:xfrm>
          <a:prstGeom prst="rect">
            <a:avLst/>
          </a:prstGeom>
        </p:spPr>
      </p:pic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E6C22637-439D-4348-BA44-1E95B8269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173" y="2846547"/>
            <a:ext cx="1650509" cy="115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2AA3-A0B2-3DF4-A495-E984CD41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-90137"/>
            <a:ext cx="9956747" cy="1438780"/>
          </a:xfrm>
        </p:spPr>
        <p:txBody>
          <a:bodyPr/>
          <a:lstStyle/>
          <a:p>
            <a:r>
              <a:rPr lang="en-US"/>
              <a:t>Industry Representation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375A6-9FA8-C94A-599A-8386D17D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39902-B19D-17F2-890A-26BAF047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E3E85-DAB3-4704-2156-98CCC9821F53}"/>
              </a:ext>
            </a:extLst>
          </p:cNvPr>
          <p:cNvSpPr txBox="1"/>
          <p:nvPr/>
        </p:nvSpPr>
        <p:spPr>
          <a:xfrm>
            <a:off x="2563405" y="5741865"/>
            <a:ext cx="27132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>
                    <a:lumMod val="65000"/>
                    <a:lumOff val="35000"/>
                  </a:schemeClr>
                </a:solidFill>
              </a:rPr>
              <a:t>n = 33 respondents</a:t>
            </a:r>
          </a:p>
        </p:txBody>
      </p:sp>
      <p:pic>
        <p:nvPicPr>
          <p:cNvPr id="3" name="Picture 2" descr="A graph showing different types of numbers&#10;&#10;Description automatically generated">
            <a:extLst>
              <a:ext uri="{FF2B5EF4-FFF2-40B4-BE49-F238E27FC236}">
                <a16:creationId xmlns:a16="http://schemas.microsoft.com/office/drawing/2014/main" id="{39B72A2D-6F29-6E15-25F5-BA63F742F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3" y="1614738"/>
            <a:ext cx="71913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0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A9D3-B7B6-02AF-2368-FF1779B8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54" y="2824939"/>
            <a:ext cx="4420959" cy="1210180"/>
          </a:xfrm>
        </p:spPr>
        <p:txBody>
          <a:bodyPr>
            <a:noAutofit/>
          </a:bodyPr>
          <a:lstStyle/>
          <a:p>
            <a:pPr algn="ctr"/>
            <a:r>
              <a:rPr lang="en-US" sz="8000"/>
              <a:t>Findings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05E66-4543-DB29-CA11-8B24325A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A24DF-AED9-B3FC-B0CE-66AE6E5A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4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876D2B9-2E99-23C0-A25B-77784F231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BFA45-DFB0-E773-6150-7B95B2C0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8" y="753034"/>
            <a:ext cx="4025406" cy="17996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/>
              <a:t>Monitoring energy and water consumption is an integral part of small business sustainability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C53A1-338D-BFCD-4DD1-98849775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2/27/2024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B8FEC-C929-535F-4ED2-9FAFD967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19" y="2569464"/>
            <a:ext cx="3993175" cy="3555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/>
              <a:t>85% of surveyed SMEs monitor energy consumption</a:t>
            </a:r>
          </a:p>
          <a:p>
            <a:pPr marL="0" indent="0">
              <a:buNone/>
            </a:pPr>
            <a:r>
              <a:rPr lang="en-US"/>
              <a:t>77% of surveyed SMEs monitor water consumption</a:t>
            </a:r>
          </a:p>
        </p:txBody>
      </p:sp>
      <p:pic>
        <p:nvPicPr>
          <p:cNvPr id="5" name="Picture 4" descr="What Is A Smart Meter? - Which?">
            <a:extLst>
              <a:ext uri="{FF2B5EF4-FFF2-40B4-BE49-F238E27FC236}">
                <a16:creationId xmlns:a16="http://schemas.microsoft.com/office/drawing/2014/main" id="{7C5B27C3-F419-BF23-27BE-78D90D4F2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5" r="17967"/>
          <a:stretch/>
        </p:blipFill>
        <p:spPr>
          <a:xfrm>
            <a:off x="5105401" y="1"/>
            <a:ext cx="7090851" cy="6857999"/>
          </a:xfrm>
          <a:custGeom>
            <a:avLst/>
            <a:gdLst/>
            <a:ahLst/>
            <a:cxnLst/>
            <a:rect l="l" t="t" r="r" b="b"/>
            <a:pathLst>
              <a:path w="7090851" h="6874453">
                <a:moveTo>
                  <a:pt x="679539" y="0"/>
                </a:moveTo>
                <a:lnTo>
                  <a:pt x="7090851" y="0"/>
                </a:lnTo>
                <a:lnTo>
                  <a:pt x="7090851" y="6874453"/>
                </a:lnTo>
                <a:lnTo>
                  <a:pt x="679539" y="6874453"/>
                </a:lnTo>
                <a:cubicBezTo>
                  <a:pt x="304240" y="6874453"/>
                  <a:pt x="0" y="6570213"/>
                  <a:pt x="0" y="6194913"/>
                </a:cubicBezTo>
                <a:lnTo>
                  <a:pt x="0" y="679540"/>
                </a:lnTo>
                <a:cubicBezTo>
                  <a:pt x="0" y="304240"/>
                  <a:pt x="304240" y="0"/>
                  <a:pt x="679539" y="0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B297D-1015-C40E-5085-C226661F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61B21B-C704-8330-6871-65617F45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ED22D-4913-45A5-733C-CB977B65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52" y="752136"/>
            <a:ext cx="3944703" cy="36387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/>
              <a:t>Participation in the circular economy helps SMEs reduce energy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0503D-2E74-9DFC-8F27-73866C7A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2/27/2024</a:t>
            </a:fld>
            <a:endParaRPr lang="en-US"/>
          </a:p>
        </p:txBody>
      </p:sp>
      <p:pic>
        <p:nvPicPr>
          <p:cNvPr id="5" name="Picture 4" descr="Circular Economy: A Sustainable Solution for Effective Waste Management">
            <a:extLst>
              <a:ext uri="{FF2B5EF4-FFF2-40B4-BE49-F238E27FC236}">
                <a16:creationId xmlns:a16="http://schemas.microsoft.com/office/drawing/2014/main" id="{43DB77C4-B903-FEE8-16E4-7128844F5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7"/>
          <a:stretch/>
        </p:blipFill>
        <p:spPr>
          <a:xfrm>
            <a:off x="5096608" y="72874"/>
            <a:ext cx="7018782" cy="6711603"/>
          </a:xfrm>
          <a:custGeom>
            <a:avLst/>
            <a:gdLst/>
            <a:ahLst/>
            <a:cxnLst/>
            <a:rect l="l" t="t" r="r" b="b"/>
            <a:pathLst>
              <a:path w="7018782" h="6732093">
                <a:moveTo>
                  <a:pt x="697647" y="0"/>
                </a:moveTo>
                <a:lnTo>
                  <a:pt x="6321135" y="0"/>
                </a:lnTo>
                <a:cubicBezTo>
                  <a:pt x="6706435" y="0"/>
                  <a:pt x="7018782" y="312347"/>
                  <a:pt x="7018782" y="697647"/>
                </a:cubicBezTo>
                <a:lnTo>
                  <a:pt x="7018782" y="6034446"/>
                </a:lnTo>
                <a:cubicBezTo>
                  <a:pt x="7018782" y="6419746"/>
                  <a:pt x="6706435" y="6732093"/>
                  <a:pt x="6321135" y="6732093"/>
                </a:cubicBezTo>
                <a:lnTo>
                  <a:pt x="697647" y="6732093"/>
                </a:lnTo>
                <a:cubicBezTo>
                  <a:pt x="312347" y="6732093"/>
                  <a:pt x="0" y="6419746"/>
                  <a:pt x="0" y="6034446"/>
                </a:cubicBezTo>
                <a:lnTo>
                  <a:pt x="0" y="697647"/>
                </a:lnTo>
                <a:cubicBezTo>
                  <a:pt x="0" y="312347"/>
                  <a:pt x="312347" y="0"/>
                  <a:pt x="697647" y="0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D7E9D-3F4B-71F3-D47E-A71A11DD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4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08B39A7-5BF4-341C-12CB-5518793A2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01939BB-8614-4E54-74E0-27E468B83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001" y="0"/>
            <a:ext cx="8035000" cy="6858001"/>
          </a:xfrm>
          <a:custGeom>
            <a:avLst/>
            <a:gdLst>
              <a:gd name="connsiteX0" fmla="*/ 0 w 8035000"/>
              <a:gd name="connsiteY0" fmla="*/ 0 h 6858001"/>
              <a:gd name="connsiteX1" fmla="*/ 8035000 w 8035000"/>
              <a:gd name="connsiteY1" fmla="*/ 0 h 6858001"/>
              <a:gd name="connsiteX2" fmla="*/ 8035000 w 8035000"/>
              <a:gd name="connsiteY2" fmla="*/ 6858001 h 6858001"/>
              <a:gd name="connsiteX3" fmla="*/ 137897 w 8035000"/>
              <a:gd name="connsiteY3" fmla="*/ 6858001 h 6858001"/>
              <a:gd name="connsiteX4" fmla="*/ 274509 w 8035000"/>
              <a:gd name="connsiteY4" fmla="*/ 6844229 h 6858001"/>
              <a:gd name="connsiteX5" fmla="*/ 815799 w 8035000"/>
              <a:gd name="connsiteY5" fmla="*/ 6180089 h 6858001"/>
              <a:gd name="connsiteX6" fmla="*/ 815799 w 8035000"/>
              <a:gd name="connsiteY6" fmla="*/ 677915 h 6858001"/>
              <a:gd name="connsiteX7" fmla="*/ 137886 w 8035000"/>
              <a:gd name="connsiteY7" fmla="*/ 2 h 6858001"/>
              <a:gd name="connsiteX8" fmla="*/ 0 w 8035000"/>
              <a:gd name="connsiteY8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35000" h="6858001">
                <a:moveTo>
                  <a:pt x="0" y="0"/>
                </a:moveTo>
                <a:lnTo>
                  <a:pt x="8035000" y="0"/>
                </a:lnTo>
                <a:lnTo>
                  <a:pt x="8035000" y="6858001"/>
                </a:lnTo>
                <a:lnTo>
                  <a:pt x="137897" y="6858001"/>
                </a:lnTo>
                <a:lnTo>
                  <a:pt x="274509" y="6844229"/>
                </a:lnTo>
                <a:cubicBezTo>
                  <a:pt x="583423" y="6781017"/>
                  <a:pt x="815799" y="6507690"/>
                  <a:pt x="815799" y="6180089"/>
                </a:cubicBezTo>
                <a:lnTo>
                  <a:pt x="815799" y="677915"/>
                </a:lnTo>
                <a:cubicBezTo>
                  <a:pt x="815799" y="303514"/>
                  <a:pt x="512287" y="2"/>
                  <a:pt x="137886" y="2"/>
                </a:cubicBez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CA911-C2B2-2026-AFE3-F6840979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7" y="602962"/>
            <a:ext cx="3936726" cy="3383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Repurposing water helps SMEs decrease water consumption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62EB5-58CE-459B-3A69-3578C9EF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CC1EA-D255-6CE4-3056-F81D8725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A diagram of a greywater system&#10;&#10;Description automatically generated">
            <a:extLst>
              <a:ext uri="{FF2B5EF4-FFF2-40B4-BE49-F238E27FC236}">
                <a16:creationId xmlns:a16="http://schemas.microsoft.com/office/drawing/2014/main" id="{20E9E5D4-BD46-8874-F883-5A649802C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624" y="544524"/>
            <a:ext cx="6197976" cy="57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07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F08B39A7-5BF4-341C-12CB-5518793A2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401939BB-8614-4E54-74E0-27E468B83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001" y="0"/>
            <a:ext cx="8035000" cy="6858001"/>
          </a:xfrm>
          <a:custGeom>
            <a:avLst/>
            <a:gdLst>
              <a:gd name="connsiteX0" fmla="*/ 0 w 8035000"/>
              <a:gd name="connsiteY0" fmla="*/ 0 h 6858001"/>
              <a:gd name="connsiteX1" fmla="*/ 8035000 w 8035000"/>
              <a:gd name="connsiteY1" fmla="*/ 0 h 6858001"/>
              <a:gd name="connsiteX2" fmla="*/ 8035000 w 8035000"/>
              <a:gd name="connsiteY2" fmla="*/ 6858001 h 6858001"/>
              <a:gd name="connsiteX3" fmla="*/ 137897 w 8035000"/>
              <a:gd name="connsiteY3" fmla="*/ 6858001 h 6858001"/>
              <a:gd name="connsiteX4" fmla="*/ 274509 w 8035000"/>
              <a:gd name="connsiteY4" fmla="*/ 6844229 h 6858001"/>
              <a:gd name="connsiteX5" fmla="*/ 815799 w 8035000"/>
              <a:gd name="connsiteY5" fmla="*/ 6180089 h 6858001"/>
              <a:gd name="connsiteX6" fmla="*/ 815799 w 8035000"/>
              <a:gd name="connsiteY6" fmla="*/ 677915 h 6858001"/>
              <a:gd name="connsiteX7" fmla="*/ 137886 w 8035000"/>
              <a:gd name="connsiteY7" fmla="*/ 2 h 6858001"/>
              <a:gd name="connsiteX8" fmla="*/ 0 w 8035000"/>
              <a:gd name="connsiteY8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35000" h="6858001">
                <a:moveTo>
                  <a:pt x="0" y="0"/>
                </a:moveTo>
                <a:lnTo>
                  <a:pt x="8035000" y="0"/>
                </a:lnTo>
                <a:lnTo>
                  <a:pt x="8035000" y="6858001"/>
                </a:lnTo>
                <a:lnTo>
                  <a:pt x="137897" y="6858001"/>
                </a:lnTo>
                <a:lnTo>
                  <a:pt x="274509" y="6844229"/>
                </a:lnTo>
                <a:cubicBezTo>
                  <a:pt x="583423" y="6781017"/>
                  <a:pt x="815799" y="6507690"/>
                  <a:pt x="815799" y="6180089"/>
                </a:cubicBezTo>
                <a:lnTo>
                  <a:pt x="815799" y="677915"/>
                </a:lnTo>
                <a:cubicBezTo>
                  <a:pt x="815799" y="303514"/>
                  <a:pt x="512287" y="2"/>
                  <a:pt x="137886" y="2"/>
                </a:cubicBez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CA911-C2B2-2026-AFE3-F6840979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53" y="752136"/>
            <a:ext cx="3936726" cy="3553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The switch to solar saves money in Costa Rica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62EB5-58CE-459B-3A69-3578C9EF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/>
              <a:pPr>
                <a:spcAft>
                  <a:spcPts val="600"/>
                </a:spcAft>
              </a:pPr>
              <a:t>2/27/2024</a:t>
            </a:fld>
            <a:endParaRPr lang="en-US"/>
          </a:p>
        </p:txBody>
      </p:sp>
      <p:pic>
        <p:nvPicPr>
          <p:cNvPr id="160" name="Picture 159" descr="A blue rectangular sign with white text&#10;&#10;Description automatically generated">
            <a:extLst>
              <a:ext uri="{FF2B5EF4-FFF2-40B4-BE49-F238E27FC236}">
                <a16:creationId xmlns:a16="http://schemas.microsoft.com/office/drawing/2014/main" id="{2E095D95-7F2C-6DCF-9A88-A2B2AE205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" r="2076" b="4032"/>
          <a:stretch/>
        </p:blipFill>
        <p:spPr>
          <a:xfrm>
            <a:off x="5359670" y="3135706"/>
            <a:ext cx="6258617" cy="306471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CC1EA-D255-6CE4-3056-F81D8725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3" name="Picture 22" descr="Does the installation of solar panels damage your roof? — Photon Energy">
            <a:extLst>
              <a:ext uri="{FF2B5EF4-FFF2-40B4-BE49-F238E27FC236}">
                <a16:creationId xmlns:a16="http://schemas.microsoft.com/office/drawing/2014/main" id="{636609F2-A0C1-BFEA-F421-F473AA10C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757" y="188156"/>
            <a:ext cx="4437705" cy="29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60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08B39A7-5BF4-341C-12CB-5518793A2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01939BB-8614-4E54-74E0-27E468B83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001" y="0"/>
            <a:ext cx="8035000" cy="6858001"/>
          </a:xfrm>
          <a:custGeom>
            <a:avLst/>
            <a:gdLst>
              <a:gd name="connsiteX0" fmla="*/ 0 w 8035000"/>
              <a:gd name="connsiteY0" fmla="*/ 0 h 6858001"/>
              <a:gd name="connsiteX1" fmla="*/ 8035000 w 8035000"/>
              <a:gd name="connsiteY1" fmla="*/ 0 h 6858001"/>
              <a:gd name="connsiteX2" fmla="*/ 8035000 w 8035000"/>
              <a:gd name="connsiteY2" fmla="*/ 6858001 h 6858001"/>
              <a:gd name="connsiteX3" fmla="*/ 137897 w 8035000"/>
              <a:gd name="connsiteY3" fmla="*/ 6858001 h 6858001"/>
              <a:gd name="connsiteX4" fmla="*/ 274509 w 8035000"/>
              <a:gd name="connsiteY4" fmla="*/ 6844229 h 6858001"/>
              <a:gd name="connsiteX5" fmla="*/ 815799 w 8035000"/>
              <a:gd name="connsiteY5" fmla="*/ 6180089 h 6858001"/>
              <a:gd name="connsiteX6" fmla="*/ 815799 w 8035000"/>
              <a:gd name="connsiteY6" fmla="*/ 677915 h 6858001"/>
              <a:gd name="connsiteX7" fmla="*/ 137886 w 8035000"/>
              <a:gd name="connsiteY7" fmla="*/ 2 h 6858001"/>
              <a:gd name="connsiteX8" fmla="*/ 0 w 8035000"/>
              <a:gd name="connsiteY8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35000" h="6858001">
                <a:moveTo>
                  <a:pt x="0" y="0"/>
                </a:moveTo>
                <a:lnTo>
                  <a:pt x="8035000" y="0"/>
                </a:lnTo>
                <a:lnTo>
                  <a:pt x="8035000" y="6858001"/>
                </a:lnTo>
                <a:lnTo>
                  <a:pt x="137897" y="6858001"/>
                </a:lnTo>
                <a:lnTo>
                  <a:pt x="274509" y="6844229"/>
                </a:lnTo>
                <a:cubicBezTo>
                  <a:pt x="583423" y="6781017"/>
                  <a:pt x="815799" y="6507690"/>
                  <a:pt x="815799" y="6180089"/>
                </a:cubicBezTo>
                <a:lnTo>
                  <a:pt x="815799" y="677915"/>
                </a:lnTo>
                <a:cubicBezTo>
                  <a:pt x="815799" y="303514"/>
                  <a:pt x="512287" y="2"/>
                  <a:pt x="137886" y="2"/>
                </a:cubicBez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0F32A-70CE-D197-8B6D-48ED4F92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42" y="408489"/>
            <a:ext cx="4272901" cy="28264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Most businesses see cost savings as the greatest economic benefit of environmental </a:t>
            </a:r>
            <a:br>
              <a:rPr lang="en-US" sz="3100"/>
            </a:br>
            <a:r>
              <a:rPr lang="en-US" sz="3100"/>
              <a:t>sustainability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E4DC6-ECBC-199E-EE05-65844E67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4446-8FEC-49E7-09A1-EA4D9A70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A diagram of a pie chart&#10;&#10;Description automatically generated">
            <a:extLst>
              <a:ext uri="{FF2B5EF4-FFF2-40B4-BE49-F238E27FC236}">
                <a16:creationId xmlns:a16="http://schemas.microsoft.com/office/drawing/2014/main" id="{AF9C8CBF-833D-B959-A5E9-407A8000C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178" y="1430655"/>
            <a:ext cx="6661785" cy="4011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AE98B5-74C9-CFA8-E1A4-59262E27F1AE}"/>
              </a:ext>
            </a:extLst>
          </p:cNvPr>
          <p:cNvSpPr txBox="1"/>
          <p:nvPr/>
        </p:nvSpPr>
        <p:spPr>
          <a:xfrm>
            <a:off x="5314354" y="4618238"/>
            <a:ext cx="27132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>
                    <a:lumMod val="65000"/>
                    <a:lumOff val="35000"/>
                  </a:schemeClr>
                </a:solidFill>
              </a:rPr>
              <a:t>n = 33 respondents</a:t>
            </a:r>
          </a:p>
        </p:txBody>
      </p:sp>
    </p:spTree>
    <p:extLst>
      <p:ext uri="{BB962C8B-B14F-4D97-AF65-F5344CB8AC3E}">
        <p14:creationId xmlns:p14="http://schemas.microsoft.com/office/powerpoint/2010/main" val="255963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C58FCB-AB15-8F2D-ECB3-614828E43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1AC1D-E419-2936-491A-75624663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9" y="750626"/>
            <a:ext cx="5015852" cy="18056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SMEs struggle to quantify social sustainability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DC0C-21D4-24AC-17D8-402A6A88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2/27/2024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FC9B1-BD50-921D-5DC7-D6DA5F1D1C92}"/>
              </a:ext>
            </a:extLst>
          </p:cNvPr>
          <p:cNvSpPr txBox="1"/>
          <p:nvPr/>
        </p:nvSpPr>
        <p:spPr>
          <a:xfrm>
            <a:off x="340627" y="2569464"/>
            <a:ext cx="4847193" cy="355549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57150">
              <a:lnSpc>
                <a:spcPct val="120000"/>
              </a:lnSpc>
              <a:spcAft>
                <a:spcPts val="600"/>
              </a:spcAft>
            </a:pPr>
            <a:r>
              <a:rPr lang="en-US"/>
              <a:t>Eleven out of thirteen SMEs do not have a budget towards social sustainability projects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F21A6D-AB49-973B-04F9-A42407FC2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677913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677913 w 6096000"/>
              <a:gd name="connsiteY3" fmla="*/ 6858000 h 6858000"/>
              <a:gd name="connsiteX4" fmla="*/ 0 w 6096000"/>
              <a:gd name="connsiteY4" fmla="*/ 6180087 h 6858000"/>
              <a:gd name="connsiteX5" fmla="*/ 0 w 6096000"/>
              <a:gd name="connsiteY5" fmla="*/ 677913 h 6858000"/>
              <a:gd name="connsiteX6" fmla="*/ 677913 w 6096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77913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group of blue people with one black and one black&#10;&#10;Description automatically generated">
            <a:extLst>
              <a:ext uri="{FF2B5EF4-FFF2-40B4-BE49-F238E27FC236}">
                <a16:creationId xmlns:a16="http://schemas.microsoft.com/office/drawing/2014/main" id="{5383DD6B-C4D9-0A2E-53DA-D49D69A0E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1" b="216"/>
          <a:stretch/>
        </p:blipFill>
        <p:spPr>
          <a:xfrm>
            <a:off x="7829760" y="838200"/>
            <a:ext cx="2623676" cy="51704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CF9ED-E877-AC7D-D9F7-D139752B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19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5BA6870-D03B-59F6-3B20-ECB878D96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1AC1D-E419-2936-491A-75624663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8" y="5338112"/>
            <a:ext cx="6816312" cy="13370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/>
              <a:t>We have outlined a way for SMEs to quantify the benefits of social projects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07C44E-5608-5BA7-E07F-64016EA2A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5143500"/>
          </a:xfrm>
          <a:custGeom>
            <a:avLst/>
            <a:gdLst>
              <a:gd name="connsiteX0" fmla="*/ 0 w 12191998"/>
              <a:gd name="connsiteY0" fmla="*/ 0 h 5143500"/>
              <a:gd name="connsiteX1" fmla="*/ 12191998 w 12191998"/>
              <a:gd name="connsiteY1" fmla="*/ 0 h 5143500"/>
              <a:gd name="connsiteX2" fmla="*/ 12191998 w 12191998"/>
              <a:gd name="connsiteY2" fmla="*/ 4482569 h 5143500"/>
              <a:gd name="connsiteX3" fmla="*/ 11531067 w 12191998"/>
              <a:gd name="connsiteY3" fmla="*/ 5143500 h 5143500"/>
              <a:gd name="connsiteX4" fmla="*/ 660929 w 12191998"/>
              <a:gd name="connsiteY4" fmla="*/ 5143500 h 5143500"/>
              <a:gd name="connsiteX5" fmla="*/ 13426 w 12191998"/>
              <a:gd name="connsiteY5" fmla="*/ 4615770 h 5143500"/>
              <a:gd name="connsiteX6" fmla="*/ 0 w 12191998"/>
              <a:gd name="connsiteY6" fmla="*/ 448259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8" h="5143500">
                <a:moveTo>
                  <a:pt x="0" y="0"/>
                </a:moveTo>
                <a:lnTo>
                  <a:pt x="12191998" y="0"/>
                </a:lnTo>
                <a:lnTo>
                  <a:pt x="12191998" y="4482569"/>
                </a:lnTo>
                <a:cubicBezTo>
                  <a:pt x="12191998" y="4847591"/>
                  <a:pt x="11896089" y="5143500"/>
                  <a:pt x="11531067" y="5143500"/>
                </a:cubicBezTo>
                <a:lnTo>
                  <a:pt x="660929" y="5143500"/>
                </a:lnTo>
                <a:cubicBezTo>
                  <a:pt x="341535" y="5143500"/>
                  <a:pt x="75055" y="4916945"/>
                  <a:pt x="13426" y="4615770"/>
                </a:cubicBezTo>
                <a:lnTo>
                  <a:pt x="0" y="44825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DC0C-21D4-24AC-17D8-402A6A88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2/27/2024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CF9ED-E877-AC7D-D9F7-D139752B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 descr="A diagram of a cost reduction benefits&#10;&#10;Description automatically generated">
            <a:extLst>
              <a:ext uri="{FF2B5EF4-FFF2-40B4-BE49-F238E27FC236}">
                <a16:creationId xmlns:a16="http://schemas.microsoft.com/office/drawing/2014/main" id="{9FFBACDD-1B3D-2495-E019-D6FB06055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" r="618"/>
          <a:stretch/>
        </p:blipFill>
        <p:spPr>
          <a:xfrm>
            <a:off x="-3152" y="632633"/>
            <a:ext cx="12197005" cy="32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93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E9F74D-F55F-F7B2-75C2-14DECC31E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710A2054-FB7A-EA09-5DA6-8CFF3152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8379" y="0"/>
            <a:ext cx="5058469" cy="6874453"/>
          </a:xfrm>
          <a:custGeom>
            <a:avLst/>
            <a:gdLst>
              <a:gd name="connsiteX0" fmla="*/ 679539 w 5058469"/>
              <a:gd name="connsiteY0" fmla="*/ 0 h 6874453"/>
              <a:gd name="connsiteX1" fmla="*/ 5058469 w 5058469"/>
              <a:gd name="connsiteY1" fmla="*/ 0 h 6874453"/>
              <a:gd name="connsiteX2" fmla="*/ 5058469 w 5058469"/>
              <a:gd name="connsiteY2" fmla="*/ 6874453 h 6874453"/>
              <a:gd name="connsiteX3" fmla="*/ 679539 w 5058469"/>
              <a:gd name="connsiteY3" fmla="*/ 6874453 h 6874453"/>
              <a:gd name="connsiteX4" fmla="*/ 0 w 5058469"/>
              <a:gd name="connsiteY4" fmla="*/ 6194913 h 6874453"/>
              <a:gd name="connsiteX5" fmla="*/ 0 w 5058469"/>
              <a:gd name="connsiteY5" fmla="*/ 679540 h 6874453"/>
              <a:gd name="connsiteX6" fmla="*/ 679539 w 5058469"/>
              <a:gd name="connsiteY6" fmla="*/ 0 h 687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469" h="6874453">
                <a:moveTo>
                  <a:pt x="679539" y="0"/>
                </a:moveTo>
                <a:lnTo>
                  <a:pt x="5058469" y="0"/>
                </a:lnTo>
                <a:lnTo>
                  <a:pt x="5058469" y="6874453"/>
                </a:lnTo>
                <a:lnTo>
                  <a:pt x="679539" y="6874453"/>
                </a:lnTo>
                <a:cubicBezTo>
                  <a:pt x="304240" y="6874453"/>
                  <a:pt x="0" y="6570213"/>
                  <a:pt x="0" y="6194913"/>
                </a:cubicBezTo>
                <a:lnTo>
                  <a:pt x="0" y="679540"/>
                </a:lnTo>
                <a:cubicBezTo>
                  <a:pt x="0" y="304240"/>
                  <a:pt x="304240" y="0"/>
                  <a:pt x="6795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EFC6-4367-E5FC-BF10-200E2A55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70" y="418306"/>
            <a:ext cx="4256263" cy="17996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/>
              <a:t>Identifying business social projects participation in Costa Rica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980A3-45C2-239B-E184-E236BA27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29BE7-9248-B675-E4AF-F76FA174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A pie chart with text&#10;&#10;Description automatically generated">
            <a:extLst>
              <a:ext uri="{FF2B5EF4-FFF2-40B4-BE49-F238E27FC236}">
                <a16:creationId xmlns:a16="http://schemas.microsoft.com/office/drawing/2014/main" id="{4888BA25-6467-7811-89A5-0067AEB50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133" y="1477328"/>
            <a:ext cx="6718935" cy="4025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4A30FF-B00C-42A3-81B6-EB64BF596635}"/>
              </a:ext>
            </a:extLst>
          </p:cNvPr>
          <p:cNvSpPr txBox="1"/>
          <p:nvPr/>
        </p:nvSpPr>
        <p:spPr>
          <a:xfrm>
            <a:off x="5340185" y="4682814"/>
            <a:ext cx="27132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>
                    <a:lumMod val="65000"/>
                    <a:lumOff val="35000"/>
                  </a:schemeClr>
                </a:solidFill>
              </a:rPr>
              <a:t>n = 33 respondents</a:t>
            </a:r>
          </a:p>
        </p:txBody>
      </p:sp>
    </p:spTree>
    <p:extLst>
      <p:ext uri="{BB962C8B-B14F-4D97-AF65-F5344CB8AC3E}">
        <p14:creationId xmlns:p14="http://schemas.microsoft.com/office/powerpoint/2010/main" val="407604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3876D2B9-2E99-23C0-A25B-77784F231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708D4-A3C6-2232-5F72-AB48480D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8" y="753034"/>
            <a:ext cx="4025406" cy="17996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Worcester Polytechnic    </a:t>
            </a:r>
            <a:b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Institute </a:t>
            </a:r>
            <a:b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E32D-484F-9009-5404-F8D5ADAF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/>
              <a:pPr>
                <a:spcAft>
                  <a:spcPts val="600"/>
                </a:spcAft>
              </a:pPr>
              <a:t>2/27/2024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FB0303-2CBC-5529-329B-D838EE16A318}"/>
              </a:ext>
            </a:extLst>
          </p:cNvPr>
          <p:cNvSpPr txBox="1"/>
          <p:nvPr/>
        </p:nvSpPr>
        <p:spPr>
          <a:xfrm>
            <a:off x="340619" y="2569464"/>
            <a:ext cx="3993175" cy="355549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/>
              <a:t>Project-based learning is a main focus at WPI. Our Interactive Qualifying Project (IQP) counts towards our undergraduate graduation requirement. </a:t>
            </a:r>
          </a:p>
        </p:txBody>
      </p:sp>
      <p:pic>
        <p:nvPicPr>
          <p:cNvPr id="10" name="Picture 9" descr="A bird&amp;#39;s eye view of a city&#10;&#10;Description automatically generated">
            <a:extLst>
              <a:ext uri="{FF2B5EF4-FFF2-40B4-BE49-F238E27FC236}">
                <a16:creationId xmlns:a16="http://schemas.microsoft.com/office/drawing/2014/main" id="{E2064852-51FD-6264-8C7F-2B0E1A760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8" r="30633"/>
          <a:stretch/>
        </p:blipFill>
        <p:spPr>
          <a:xfrm>
            <a:off x="5105401" y="1"/>
            <a:ext cx="7090851" cy="6857999"/>
          </a:xfrm>
          <a:custGeom>
            <a:avLst/>
            <a:gdLst/>
            <a:ahLst/>
            <a:cxnLst/>
            <a:rect l="l" t="t" r="r" b="b"/>
            <a:pathLst>
              <a:path w="7090851" h="6874453">
                <a:moveTo>
                  <a:pt x="679539" y="0"/>
                </a:moveTo>
                <a:lnTo>
                  <a:pt x="7090851" y="0"/>
                </a:lnTo>
                <a:lnTo>
                  <a:pt x="7090851" y="6874453"/>
                </a:lnTo>
                <a:lnTo>
                  <a:pt x="679539" y="6874453"/>
                </a:lnTo>
                <a:cubicBezTo>
                  <a:pt x="304240" y="6874453"/>
                  <a:pt x="0" y="6570213"/>
                  <a:pt x="0" y="6194913"/>
                </a:cubicBezTo>
                <a:lnTo>
                  <a:pt x="0" y="679540"/>
                </a:lnTo>
                <a:cubicBezTo>
                  <a:pt x="0" y="304240"/>
                  <a:pt x="304240" y="0"/>
                  <a:pt x="679539" y="0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50EAC-4A34-DC92-F443-F5E684D9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 descr="Worcester Polytechnic Institute - Wikipedia">
            <a:extLst>
              <a:ext uri="{FF2B5EF4-FFF2-40B4-BE49-F238E27FC236}">
                <a16:creationId xmlns:a16="http://schemas.microsoft.com/office/drawing/2014/main" id="{A5675EBA-D73C-4DDD-6BF0-3AD0C9EC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49" y="2131363"/>
            <a:ext cx="3595909" cy="13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2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E9F74D-F55F-F7B2-75C2-14DECC31E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710A2054-FB7A-EA09-5DA6-8CFF3152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8379" y="0"/>
            <a:ext cx="5058469" cy="6874453"/>
          </a:xfrm>
          <a:custGeom>
            <a:avLst/>
            <a:gdLst>
              <a:gd name="connsiteX0" fmla="*/ 679539 w 5058469"/>
              <a:gd name="connsiteY0" fmla="*/ 0 h 6874453"/>
              <a:gd name="connsiteX1" fmla="*/ 5058469 w 5058469"/>
              <a:gd name="connsiteY1" fmla="*/ 0 h 6874453"/>
              <a:gd name="connsiteX2" fmla="*/ 5058469 w 5058469"/>
              <a:gd name="connsiteY2" fmla="*/ 6874453 h 6874453"/>
              <a:gd name="connsiteX3" fmla="*/ 679539 w 5058469"/>
              <a:gd name="connsiteY3" fmla="*/ 6874453 h 6874453"/>
              <a:gd name="connsiteX4" fmla="*/ 0 w 5058469"/>
              <a:gd name="connsiteY4" fmla="*/ 6194913 h 6874453"/>
              <a:gd name="connsiteX5" fmla="*/ 0 w 5058469"/>
              <a:gd name="connsiteY5" fmla="*/ 679540 h 6874453"/>
              <a:gd name="connsiteX6" fmla="*/ 679539 w 5058469"/>
              <a:gd name="connsiteY6" fmla="*/ 0 h 687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469" h="6874453">
                <a:moveTo>
                  <a:pt x="679539" y="0"/>
                </a:moveTo>
                <a:lnTo>
                  <a:pt x="5058469" y="0"/>
                </a:lnTo>
                <a:lnTo>
                  <a:pt x="5058469" y="6874453"/>
                </a:lnTo>
                <a:lnTo>
                  <a:pt x="679539" y="6874453"/>
                </a:lnTo>
                <a:cubicBezTo>
                  <a:pt x="304240" y="6874453"/>
                  <a:pt x="0" y="6570213"/>
                  <a:pt x="0" y="6194913"/>
                </a:cubicBezTo>
                <a:lnTo>
                  <a:pt x="0" y="679540"/>
                </a:lnTo>
                <a:cubicBezTo>
                  <a:pt x="0" y="304240"/>
                  <a:pt x="304240" y="0"/>
                  <a:pt x="6795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EFC6-4367-E5FC-BF10-200E2A55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22" y="565855"/>
            <a:ext cx="4256263" cy="17996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/>
              <a:t>Local infrastructure projects have taken diverse actions to better the community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980A3-45C2-239B-E184-E236BA27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29BE7-9248-B675-E4AF-F76FA174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 dirty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82CB9-E81D-80F8-2199-1927FBE31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73" y="1192530"/>
            <a:ext cx="6993255" cy="419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EA1437-1F94-A2A0-A2C4-0EFD8CD34578}"/>
              </a:ext>
            </a:extLst>
          </p:cNvPr>
          <p:cNvSpPr txBox="1"/>
          <p:nvPr/>
        </p:nvSpPr>
        <p:spPr>
          <a:xfrm>
            <a:off x="5198117" y="5083187"/>
            <a:ext cx="27132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>
                    <a:lumMod val="65000"/>
                    <a:lumOff val="35000"/>
                  </a:schemeClr>
                </a:solidFill>
              </a:rPr>
              <a:t>n = 33 respondents</a:t>
            </a:r>
          </a:p>
        </p:txBody>
      </p:sp>
    </p:spTree>
    <p:extLst>
      <p:ext uri="{BB962C8B-B14F-4D97-AF65-F5344CB8AC3E}">
        <p14:creationId xmlns:p14="http://schemas.microsoft.com/office/powerpoint/2010/main" val="4257019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E9F74D-F55F-F7B2-75C2-14DECC31E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710A2054-FB7A-EA09-5DA6-8CFF3152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8379" y="0"/>
            <a:ext cx="5058469" cy="6874453"/>
          </a:xfrm>
          <a:custGeom>
            <a:avLst/>
            <a:gdLst>
              <a:gd name="connsiteX0" fmla="*/ 679539 w 5058469"/>
              <a:gd name="connsiteY0" fmla="*/ 0 h 6874453"/>
              <a:gd name="connsiteX1" fmla="*/ 5058469 w 5058469"/>
              <a:gd name="connsiteY1" fmla="*/ 0 h 6874453"/>
              <a:gd name="connsiteX2" fmla="*/ 5058469 w 5058469"/>
              <a:gd name="connsiteY2" fmla="*/ 6874453 h 6874453"/>
              <a:gd name="connsiteX3" fmla="*/ 679539 w 5058469"/>
              <a:gd name="connsiteY3" fmla="*/ 6874453 h 6874453"/>
              <a:gd name="connsiteX4" fmla="*/ 0 w 5058469"/>
              <a:gd name="connsiteY4" fmla="*/ 6194913 h 6874453"/>
              <a:gd name="connsiteX5" fmla="*/ 0 w 5058469"/>
              <a:gd name="connsiteY5" fmla="*/ 679540 h 6874453"/>
              <a:gd name="connsiteX6" fmla="*/ 679539 w 5058469"/>
              <a:gd name="connsiteY6" fmla="*/ 0 h 687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469" h="6874453">
                <a:moveTo>
                  <a:pt x="679539" y="0"/>
                </a:moveTo>
                <a:lnTo>
                  <a:pt x="5058469" y="0"/>
                </a:lnTo>
                <a:lnTo>
                  <a:pt x="5058469" y="6874453"/>
                </a:lnTo>
                <a:lnTo>
                  <a:pt x="679539" y="6874453"/>
                </a:lnTo>
                <a:cubicBezTo>
                  <a:pt x="304240" y="6874453"/>
                  <a:pt x="0" y="6570213"/>
                  <a:pt x="0" y="6194913"/>
                </a:cubicBezTo>
                <a:lnTo>
                  <a:pt x="0" y="679540"/>
                </a:lnTo>
                <a:cubicBezTo>
                  <a:pt x="0" y="304240"/>
                  <a:pt x="304240" y="0"/>
                  <a:pt x="6795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EFC6-4367-E5FC-BF10-200E2A55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94" y="904309"/>
            <a:ext cx="4256263" cy="17996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/>
              <a:t>Costa Rican businesses value social projects involved with park/land beautification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980A3-45C2-239B-E184-E236BA27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29BE7-9248-B675-E4AF-F76FA174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Big Beach Clean-Up in Jaco">
            <a:extLst>
              <a:ext uri="{FF2B5EF4-FFF2-40B4-BE49-F238E27FC236}">
                <a16:creationId xmlns:a16="http://schemas.microsoft.com/office/drawing/2014/main" id="{6CCD4A17-EF40-F534-37B7-FF2CCAA08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653" y="631508"/>
            <a:ext cx="6017895" cy="54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77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A9D3-B7B6-02AF-2368-FF1779B8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788" y="1544581"/>
            <a:ext cx="7176763" cy="2401879"/>
          </a:xfrm>
        </p:spPr>
        <p:txBody>
          <a:bodyPr>
            <a:noAutofit/>
          </a:bodyPr>
          <a:lstStyle/>
          <a:p>
            <a:pPr algn="ctr"/>
            <a:r>
              <a:rPr lang="en-US" sz="800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05E66-4543-DB29-CA11-8B24325A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A24DF-AED9-B3FC-B0CE-66AE6E5A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6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28A8B5D-091F-8F28-EAE5-D366B96B2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94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Nature Guide in Costa Rica | Frommer's">
            <a:extLst>
              <a:ext uri="{FF2B5EF4-FFF2-40B4-BE49-F238E27FC236}">
                <a16:creationId xmlns:a16="http://schemas.microsoft.com/office/drawing/2014/main" id="{82447169-058E-4C2A-21CC-48392CA90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" t="1175" r="-190" b="11601"/>
          <a:stretch/>
        </p:blipFill>
        <p:spPr>
          <a:xfrm>
            <a:off x="1" y="-1055"/>
            <a:ext cx="12232638" cy="679809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A482A06-0FA1-DF3A-657C-33FC99466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5341" y="-345340"/>
            <a:ext cx="6857999" cy="7548682"/>
          </a:xfrm>
          <a:prstGeom prst="rect">
            <a:avLst/>
          </a:prstGeom>
          <a:gradFill>
            <a:gsLst>
              <a:gs pos="55000">
                <a:srgbClr val="000000">
                  <a:alpha val="4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6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EFC6-4367-E5FC-BF10-200E2A55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9" y="745440"/>
            <a:ext cx="6253397" cy="35598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Environmental sustainability is engrained into Costa Rican Businesses</a:t>
            </a: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A007258F-B97F-F3D0-C605-607D51065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5529264"/>
            <a:ext cx="12192000" cy="1328737"/>
          </a:xfrm>
          <a:custGeom>
            <a:avLst/>
            <a:gdLst>
              <a:gd name="connsiteX0" fmla="*/ 0 w 12192000"/>
              <a:gd name="connsiteY0" fmla="*/ 0 h 1328737"/>
              <a:gd name="connsiteX1" fmla="*/ 1 w 12192000"/>
              <a:gd name="connsiteY1" fmla="*/ 0 h 1328737"/>
              <a:gd name="connsiteX2" fmla="*/ 1 w 12192000"/>
              <a:gd name="connsiteY2" fmla="*/ 131028 h 1328737"/>
              <a:gd name="connsiteX3" fmla="*/ 13428 w 12192000"/>
              <a:gd name="connsiteY3" fmla="*/ 264218 h 1328737"/>
              <a:gd name="connsiteX4" fmla="*/ 660931 w 12192000"/>
              <a:gd name="connsiteY4" fmla="*/ 791948 h 1328737"/>
              <a:gd name="connsiteX5" fmla="*/ 11531069 w 12192000"/>
              <a:gd name="connsiteY5" fmla="*/ 791948 h 1328737"/>
              <a:gd name="connsiteX6" fmla="*/ 12192000 w 12192000"/>
              <a:gd name="connsiteY6" fmla="*/ 131017 h 1328737"/>
              <a:gd name="connsiteX7" fmla="*/ 12192000 w 12192000"/>
              <a:gd name="connsiteY7" fmla="*/ 1328737 h 1328737"/>
              <a:gd name="connsiteX8" fmla="*/ 0 w 12192000"/>
              <a:gd name="connsiteY8" fmla="*/ 1328737 h 13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328737">
                <a:moveTo>
                  <a:pt x="0" y="0"/>
                </a:moveTo>
                <a:lnTo>
                  <a:pt x="1" y="0"/>
                </a:lnTo>
                <a:lnTo>
                  <a:pt x="1" y="131028"/>
                </a:lnTo>
                <a:lnTo>
                  <a:pt x="13428" y="264218"/>
                </a:lnTo>
                <a:cubicBezTo>
                  <a:pt x="75057" y="565393"/>
                  <a:pt x="341537" y="791948"/>
                  <a:pt x="660931" y="791948"/>
                </a:cubicBezTo>
                <a:lnTo>
                  <a:pt x="11531069" y="791948"/>
                </a:lnTo>
                <a:cubicBezTo>
                  <a:pt x="11896091" y="791948"/>
                  <a:pt x="12192000" y="496039"/>
                  <a:pt x="12192000" y="131017"/>
                </a:cubicBezTo>
                <a:lnTo>
                  <a:pt x="12192000" y="1328737"/>
                </a:lnTo>
                <a:lnTo>
                  <a:pt x="0" y="13287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980A3-45C2-239B-E184-E236BA27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2/27/2024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29BE7-9248-B675-E4AF-F76FA174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46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28A8B5D-091F-8F28-EAE5-D366B96B2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94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ocial Sustainability- The Pillar of Sustainable Development | Young Influx">
            <a:extLst>
              <a:ext uri="{FF2B5EF4-FFF2-40B4-BE49-F238E27FC236}">
                <a16:creationId xmlns:a16="http://schemas.microsoft.com/office/drawing/2014/main" id="{5243E39B-8624-EB34-5EEE-99D46BC64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" b="1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A482A06-0FA1-DF3A-657C-33FC99466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5341" y="-345340"/>
            <a:ext cx="6857999" cy="7548682"/>
          </a:xfrm>
          <a:prstGeom prst="rect">
            <a:avLst/>
          </a:prstGeom>
          <a:gradFill>
            <a:gsLst>
              <a:gs pos="55000">
                <a:srgbClr val="000000">
                  <a:alpha val="4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6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EFC6-4367-E5FC-BF10-200E2A55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9" y="745440"/>
            <a:ext cx="6253397" cy="35598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Quantifying social projects helps SMEs make social sustainability profitable.</a:t>
            </a: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A007258F-B97F-F3D0-C605-607D51065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5529264"/>
            <a:ext cx="12192000" cy="1328737"/>
          </a:xfrm>
          <a:custGeom>
            <a:avLst/>
            <a:gdLst>
              <a:gd name="connsiteX0" fmla="*/ 0 w 12192000"/>
              <a:gd name="connsiteY0" fmla="*/ 0 h 1328737"/>
              <a:gd name="connsiteX1" fmla="*/ 1 w 12192000"/>
              <a:gd name="connsiteY1" fmla="*/ 0 h 1328737"/>
              <a:gd name="connsiteX2" fmla="*/ 1 w 12192000"/>
              <a:gd name="connsiteY2" fmla="*/ 131028 h 1328737"/>
              <a:gd name="connsiteX3" fmla="*/ 13428 w 12192000"/>
              <a:gd name="connsiteY3" fmla="*/ 264218 h 1328737"/>
              <a:gd name="connsiteX4" fmla="*/ 660931 w 12192000"/>
              <a:gd name="connsiteY4" fmla="*/ 791948 h 1328737"/>
              <a:gd name="connsiteX5" fmla="*/ 11531069 w 12192000"/>
              <a:gd name="connsiteY5" fmla="*/ 791948 h 1328737"/>
              <a:gd name="connsiteX6" fmla="*/ 12192000 w 12192000"/>
              <a:gd name="connsiteY6" fmla="*/ 131017 h 1328737"/>
              <a:gd name="connsiteX7" fmla="*/ 12192000 w 12192000"/>
              <a:gd name="connsiteY7" fmla="*/ 1328737 h 1328737"/>
              <a:gd name="connsiteX8" fmla="*/ 0 w 12192000"/>
              <a:gd name="connsiteY8" fmla="*/ 1328737 h 13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328737">
                <a:moveTo>
                  <a:pt x="0" y="0"/>
                </a:moveTo>
                <a:lnTo>
                  <a:pt x="1" y="0"/>
                </a:lnTo>
                <a:lnTo>
                  <a:pt x="1" y="131028"/>
                </a:lnTo>
                <a:lnTo>
                  <a:pt x="13428" y="264218"/>
                </a:lnTo>
                <a:cubicBezTo>
                  <a:pt x="75057" y="565393"/>
                  <a:pt x="341537" y="791948"/>
                  <a:pt x="660931" y="791948"/>
                </a:cubicBezTo>
                <a:lnTo>
                  <a:pt x="11531069" y="791948"/>
                </a:lnTo>
                <a:cubicBezTo>
                  <a:pt x="11896091" y="791948"/>
                  <a:pt x="12192000" y="496039"/>
                  <a:pt x="12192000" y="131017"/>
                </a:cubicBezTo>
                <a:lnTo>
                  <a:pt x="12192000" y="1328737"/>
                </a:lnTo>
                <a:lnTo>
                  <a:pt x="0" y="132873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980A3-45C2-239B-E184-E236BA27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2/27/2024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29BE7-9248-B675-E4AF-F76FA174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36DADCA-861E-179A-F115-54D3E843B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84B85-754A-DEF5-83B5-7ACFA07C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702" y="5248570"/>
            <a:ext cx="8759034" cy="10870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/>
              <a:t>Thank you for the interviews!</a:t>
            </a:r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73470E8-3B60-4554-7737-78DEB4423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0" y="63203"/>
            <a:ext cx="12050520" cy="4700812"/>
          </a:xfrm>
          <a:prstGeom prst="roundRect">
            <a:avLst>
              <a:gd name="adj" fmla="val 1188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2749-F76F-D5DE-B28B-CB28A258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2/27/2024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A logo with a circle and text&#10;&#10;Description automatically generated">
            <a:extLst>
              <a:ext uri="{FF2B5EF4-FFF2-40B4-BE49-F238E27FC236}">
                <a16:creationId xmlns:a16="http://schemas.microsoft.com/office/drawing/2014/main" id="{BC482E4C-5072-6106-0F94-F76BBB6B3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5" t="4420" r="3867" b="4420"/>
          <a:stretch/>
        </p:blipFill>
        <p:spPr>
          <a:xfrm>
            <a:off x="477859" y="293263"/>
            <a:ext cx="1853341" cy="1820249"/>
          </a:xfrm>
          <a:prstGeom prst="rect">
            <a:avLst/>
          </a:prstGeom>
        </p:spPr>
      </p:pic>
      <p:pic>
        <p:nvPicPr>
          <p:cNvPr id="24" name="Picture 23" descr="A blue logo with letters&#10;&#10;Description automatically generated">
            <a:extLst>
              <a:ext uri="{FF2B5EF4-FFF2-40B4-BE49-F238E27FC236}">
                <a16:creationId xmlns:a16="http://schemas.microsoft.com/office/drawing/2014/main" id="{D168645C-3751-11B2-49AB-7AD3FBE53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709" y="636012"/>
            <a:ext cx="3143535" cy="1336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268E09-F846-CB16-9DBF-5139E7624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675" y="427186"/>
            <a:ext cx="3143535" cy="903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DE40-C7C2-52E4-DBF8-D501D354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pic>
        <p:nvPicPr>
          <p:cNvPr id="8" name="Picture 7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F98CD975-93D2-16D4-3C70-ED2740313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433" y="1606602"/>
            <a:ext cx="3779109" cy="1595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7A450D-3CD5-ADD3-D711-F573364D9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045" y="2633014"/>
            <a:ext cx="5560541" cy="1640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EE413-2635-C7C9-CBCA-28BA57BCDE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651" r="377" b="31152"/>
          <a:stretch/>
        </p:blipFill>
        <p:spPr>
          <a:xfrm>
            <a:off x="7636557" y="3127584"/>
            <a:ext cx="3472513" cy="14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9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8023-3223-E84F-57C6-B570CBC4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328" y="574935"/>
            <a:ext cx="4486946" cy="14387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Special 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7943F-71FD-D9BA-1EDB-27C23A6ED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101" y="2012543"/>
            <a:ext cx="9956747" cy="387018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400"/>
              <a:t>To Our Advisors and Sponsors</a:t>
            </a:r>
            <a:endParaRPr lang="en-US"/>
          </a:p>
          <a:p>
            <a:pPr marL="0" indent="0" algn="ctr">
              <a:buNone/>
            </a:pPr>
            <a:r>
              <a:rPr lang="en-US" sz="2000"/>
              <a:t>Advisors:</a:t>
            </a:r>
          </a:p>
          <a:p>
            <a:pPr marL="0" indent="0" algn="ctr">
              <a:buNone/>
            </a:pPr>
            <a:r>
              <a:rPr lang="en-US" sz="3200"/>
              <a:t>Holly K. Ault </a:t>
            </a:r>
          </a:p>
          <a:p>
            <a:pPr marL="0" indent="0" algn="ctr">
              <a:buNone/>
            </a:pPr>
            <a:r>
              <a:rPr lang="en-US" sz="3200"/>
              <a:t>James Chiarelli </a:t>
            </a:r>
          </a:p>
          <a:p>
            <a:pPr algn="ctr"/>
            <a:endParaRPr lang="en-US"/>
          </a:p>
          <a:p>
            <a:pPr marL="0" indent="0" algn="ctr">
              <a:buNone/>
            </a:pPr>
            <a:r>
              <a:rPr lang="en-US" sz="2000"/>
              <a:t>Sponsors:</a:t>
            </a:r>
          </a:p>
          <a:p>
            <a:pPr marL="0" indent="0" algn="ctr">
              <a:buNone/>
            </a:pPr>
            <a:r>
              <a:rPr lang="en-US" sz="3200"/>
              <a:t>Andrei </a:t>
            </a:r>
            <a:r>
              <a:rPr lang="en-US" sz="3200" err="1"/>
              <a:t>Gaggion</a:t>
            </a:r>
            <a:r>
              <a:rPr lang="en-US" sz="3200"/>
              <a:t> </a:t>
            </a:r>
          </a:p>
          <a:p>
            <a:pPr marL="0" indent="0" algn="ctr">
              <a:buNone/>
            </a:pPr>
            <a:r>
              <a:rPr lang="en-US" sz="3200"/>
              <a:t>Akira Hidalgo </a:t>
            </a:r>
          </a:p>
          <a:p>
            <a:pPr algn="ctr"/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0277B-8C8C-B2A0-6E69-DB328CA5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D9CAE-B950-ECC5-0DAF-974E0691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0A204-950A-2402-9D5E-D5F0B2C5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66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EFEF-BC79-2BB1-EA2A-1031CDB0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41A60-9671-39BF-EFED-AD327BD7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FC4DF-D2EB-0F3D-CA7C-02736B9B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27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1EEE63-9B11-E7FF-05C6-4DD8F8208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https://www.northmist.com/blogs/news/understanding-the-concept-the-three-pillars-of-sustainability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3"/>
              </a:rPr>
              <a:t>https://www.which.co.uk/reviews/smart-meters/article/smart-meters-explained/what-is-a-smart-meter-artlW8n6atdo</a:t>
            </a:r>
          </a:p>
          <a:p>
            <a:r>
              <a:rPr lang="en-US">
                <a:ea typeface="+mn-lt"/>
                <a:cs typeface="+mn-lt"/>
                <a:hlinkClick r:id="rId4"/>
              </a:rPr>
              <a:t>https://www.linkedin.com/pulse/circular-economy-sustainable-solution-effective-waste-management/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5"/>
              </a:rPr>
              <a:t>https://www.photonenergy.co.uk/photon-energy-news/2022/11/28/does-the-installation-of-solar-panels-damage-your-roof</a:t>
            </a:r>
          </a:p>
          <a:p>
            <a:r>
              <a:rPr lang="en-US">
                <a:ea typeface="+mn-lt"/>
                <a:cs typeface="+mn-lt"/>
                <a:hlinkClick r:id="rId6"/>
              </a:rPr>
              <a:t>https://www.epa.gov/waterreuse/basic-information-about-water-reuse</a:t>
            </a:r>
          </a:p>
          <a:p>
            <a:r>
              <a:rPr lang="en-US">
                <a:ea typeface="+mn-lt"/>
                <a:cs typeface="+mn-lt"/>
                <a:hlinkClick r:id="rId7"/>
              </a:rPr>
              <a:t>https://greenenergy.cr/en/solar-panel-return-of-investment/</a:t>
            </a:r>
            <a:endParaRPr lang="en-US"/>
          </a:p>
          <a:p>
            <a:r>
              <a:rPr lang="en-US">
                <a:ea typeface="+mn-lt"/>
                <a:cs typeface="+mn-lt"/>
                <a:hlinkClick r:id="rId8"/>
              </a:rPr>
              <a:t>https://www.younginflux.com/social-sustainability-the-pillar-of-sustainable-development/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3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0E9F74D-F55F-F7B2-75C2-14DECC31E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710A2054-FB7A-EA09-5DA6-8CFF31520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8379" y="0"/>
            <a:ext cx="5058469" cy="6874453"/>
          </a:xfrm>
          <a:custGeom>
            <a:avLst/>
            <a:gdLst>
              <a:gd name="connsiteX0" fmla="*/ 679539 w 5058469"/>
              <a:gd name="connsiteY0" fmla="*/ 0 h 6874453"/>
              <a:gd name="connsiteX1" fmla="*/ 5058469 w 5058469"/>
              <a:gd name="connsiteY1" fmla="*/ 0 h 6874453"/>
              <a:gd name="connsiteX2" fmla="*/ 5058469 w 5058469"/>
              <a:gd name="connsiteY2" fmla="*/ 6874453 h 6874453"/>
              <a:gd name="connsiteX3" fmla="*/ 679539 w 5058469"/>
              <a:gd name="connsiteY3" fmla="*/ 6874453 h 6874453"/>
              <a:gd name="connsiteX4" fmla="*/ 0 w 5058469"/>
              <a:gd name="connsiteY4" fmla="*/ 6194913 h 6874453"/>
              <a:gd name="connsiteX5" fmla="*/ 0 w 5058469"/>
              <a:gd name="connsiteY5" fmla="*/ 679540 h 6874453"/>
              <a:gd name="connsiteX6" fmla="*/ 679539 w 5058469"/>
              <a:gd name="connsiteY6" fmla="*/ 0 h 687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469" h="6874453">
                <a:moveTo>
                  <a:pt x="679539" y="0"/>
                </a:moveTo>
                <a:lnTo>
                  <a:pt x="5058469" y="0"/>
                </a:lnTo>
                <a:lnTo>
                  <a:pt x="5058469" y="6874453"/>
                </a:lnTo>
                <a:lnTo>
                  <a:pt x="679539" y="6874453"/>
                </a:lnTo>
                <a:cubicBezTo>
                  <a:pt x="304240" y="6874453"/>
                  <a:pt x="0" y="6570213"/>
                  <a:pt x="0" y="6194913"/>
                </a:cubicBezTo>
                <a:lnTo>
                  <a:pt x="0" y="679540"/>
                </a:lnTo>
                <a:cubicBezTo>
                  <a:pt x="0" y="304240"/>
                  <a:pt x="304240" y="0"/>
                  <a:pt x="6795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708D4-A3C6-2232-5F72-AB48480D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16" y="2540106"/>
            <a:ext cx="3330978" cy="17996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E32D-484F-9009-5404-F8D5ADAF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/>
              <a:pPr>
                <a:spcAft>
                  <a:spcPts val="600"/>
                </a:spcAft>
              </a:pPr>
              <a:t>2/27/2024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6D770-CEC1-168F-1D7C-3A16E61804F0}"/>
              </a:ext>
            </a:extLst>
          </p:cNvPr>
          <p:cNvSpPr txBox="1"/>
          <p:nvPr/>
        </p:nvSpPr>
        <p:spPr>
          <a:xfrm>
            <a:off x="497503" y="4510128"/>
            <a:ext cx="3828303" cy="192240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2000"/>
              <a:t>Goal: to create a guide for the CICR that helps Costa Rican SMEs increase their environmental, social, and economic sustainability</a:t>
            </a:r>
            <a:endParaRPr lang="en-US"/>
          </a:p>
        </p:txBody>
      </p:sp>
      <p:pic>
        <p:nvPicPr>
          <p:cNvPr id="12" name="Picture 11" descr="Understanding the Concept: The Three Pillars of Sustainability – Northmist">
            <a:extLst>
              <a:ext uri="{FF2B5EF4-FFF2-40B4-BE49-F238E27FC236}">
                <a16:creationId xmlns:a16="http://schemas.microsoft.com/office/drawing/2014/main" id="{026BB48C-0789-D2C5-2607-14073F9DC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854" y="922226"/>
            <a:ext cx="6531510" cy="50284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50EAC-4A34-DC92-F443-F5E684D9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8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8CA9E9D-6A76-A56D-C4DE-0910EA872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FB7E5ED-F72A-DBA0-549D-BABA6DAC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0660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406593 h 6858000"/>
              <a:gd name="connsiteX3" fmla="*/ 12178573 w 12192000"/>
              <a:gd name="connsiteY3" fmla="*/ 2273403 h 6858000"/>
              <a:gd name="connsiteX4" fmla="*/ 11531070 w 12192000"/>
              <a:gd name="connsiteY4" fmla="*/ 1745673 h 6858000"/>
              <a:gd name="connsiteX5" fmla="*/ 660932 w 12192000"/>
              <a:gd name="connsiteY5" fmla="*/ 1745673 h 6858000"/>
              <a:gd name="connsiteX6" fmla="*/ 1 w 12192000"/>
              <a:gd name="connsiteY6" fmla="*/ 2406604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406593 h 6858000"/>
              <a:gd name="connsiteX3" fmla="*/ 12178573 w 12192000"/>
              <a:gd name="connsiteY3" fmla="*/ 2273403 h 6858000"/>
              <a:gd name="connsiteX4" fmla="*/ 11531070 w 12192000"/>
              <a:gd name="connsiteY4" fmla="*/ 1745673 h 6858000"/>
              <a:gd name="connsiteX5" fmla="*/ 660932 w 12192000"/>
              <a:gd name="connsiteY5" fmla="*/ 1745673 h 6858000"/>
              <a:gd name="connsiteX6" fmla="*/ 1 w 12192000"/>
              <a:gd name="connsiteY6" fmla="*/ 2406604 h 6858000"/>
              <a:gd name="connsiteX7" fmla="*/ 1 w 12192000"/>
              <a:gd name="connsiteY7" fmla="*/ 6858000 h 6858000"/>
              <a:gd name="connsiteX8" fmla="*/ 0 w 12192000"/>
              <a:gd name="connsiteY8" fmla="*/ 0 h 6858000"/>
              <a:gd name="connsiteX0" fmla="*/ 0 w 12192000"/>
              <a:gd name="connsiteY0" fmla="*/ 0 h 2406604"/>
              <a:gd name="connsiteX1" fmla="*/ 12192000 w 12192000"/>
              <a:gd name="connsiteY1" fmla="*/ 0 h 2406604"/>
              <a:gd name="connsiteX2" fmla="*/ 12192000 w 12192000"/>
              <a:gd name="connsiteY2" fmla="*/ 2406593 h 2406604"/>
              <a:gd name="connsiteX3" fmla="*/ 12178573 w 12192000"/>
              <a:gd name="connsiteY3" fmla="*/ 2273403 h 2406604"/>
              <a:gd name="connsiteX4" fmla="*/ 11531070 w 12192000"/>
              <a:gd name="connsiteY4" fmla="*/ 1745673 h 2406604"/>
              <a:gd name="connsiteX5" fmla="*/ 660932 w 12192000"/>
              <a:gd name="connsiteY5" fmla="*/ 1745673 h 2406604"/>
              <a:gd name="connsiteX6" fmla="*/ 1 w 12192000"/>
              <a:gd name="connsiteY6" fmla="*/ 2406604 h 2406604"/>
              <a:gd name="connsiteX7" fmla="*/ 0 w 12192000"/>
              <a:gd name="connsiteY7" fmla="*/ 0 h 24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06604">
                <a:moveTo>
                  <a:pt x="0" y="0"/>
                </a:moveTo>
                <a:lnTo>
                  <a:pt x="12192000" y="0"/>
                </a:lnTo>
                <a:lnTo>
                  <a:pt x="12192000" y="2406593"/>
                </a:lnTo>
                <a:lnTo>
                  <a:pt x="12178573" y="2273403"/>
                </a:lnTo>
                <a:cubicBezTo>
                  <a:pt x="12116944" y="1972228"/>
                  <a:pt x="11850464" y="1745673"/>
                  <a:pt x="11531070" y="1745673"/>
                </a:cubicBezTo>
                <a:lnTo>
                  <a:pt x="660932" y="1745673"/>
                </a:lnTo>
                <a:cubicBezTo>
                  <a:pt x="295910" y="1745673"/>
                  <a:pt x="1" y="2041582"/>
                  <a:pt x="1" y="2406604"/>
                </a:cubicBezTo>
                <a:cubicBezTo>
                  <a:pt x="1" y="1604403"/>
                  <a:pt x="0" y="802201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22201-585F-A4EC-D5B4-9093226B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7" y="264120"/>
            <a:ext cx="9971451" cy="134300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8320F-EC84-66D0-EFBC-8CEA0A246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2/27/2024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B9FA5-00FB-96FC-F9C9-45895E29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0CD57F6B-F6C7-0257-CF4F-2FDBB27EC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224031"/>
              </p:ext>
            </p:extLst>
          </p:nvPr>
        </p:nvGraphicFramePr>
        <p:xfrm>
          <a:off x="820431" y="2402874"/>
          <a:ext cx="10555365" cy="368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36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8CA9E9D-6A76-A56D-C4DE-0910EA872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B7E5ED-F72A-DBA0-549D-BABA6DAC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0660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406593 h 6858000"/>
              <a:gd name="connsiteX3" fmla="*/ 12178573 w 12192000"/>
              <a:gd name="connsiteY3" fmla="*/ 2273403 h 6858000"/>
              <a:gd name="connsiteX4" fmla="*/ 11531070 w 12192000"/>
              <a:gd name="connsiteY4" fmla="*/ 1745673 h 6858000"/>
              <a:gd name="connsiteX5" fmla="*/ 660932 w 12192000"/>
              <a:gd name="connsiteY5" fmla="*/ 1745673 h 6858000"/>
              <a:gd name="connsiteX6" fmla="*/ 1 w 12192000"/>
              <a:gd name="connsiteY6" fmla="*/ 2406604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406593 h 6858000"/>
              <a:gd name="connsiteX3" fmla="*/ 12178573 w 12192000"/>
              <a:gd name="connsiteY3" fmla="*/ 2273403 h 6858000"/>
              <a:gd name="connsiteX4" fmla="*/ 11531070 w 12192000"/>
              <a:gd name="connsiteY4" fmla="*/ 1745673 h 6858000"/>
              <a:gd name="connsiteX5" fmla="*/ 660932 w 12192000"/>
              <a:gd name="connsiteY5" fmla="*/ 1745673 h 6858000"/>
              <a:gd name="connsiteX6" fmla="*/ 1 w 12192000"/>
              <a:gd name="connsiteY6" fmla="*/ 2406604 h 6858000"/>
              <a:gd name="connsiteX7" fmla="*/ 1 w 12192000"/>
              <a:gd name="connsiteY7" fmla="*/ 6858000 h 6858000"/>
              <a:gd name="connsiteX8" fmla="*/ 0 w 12192000"/>
              <a:gd name="connsiteY8" fmla="*/ 0 h 6858000"/>
              <a:gd name="connsiteX0" fmla="*/ 0 w 12192000"/>
              <a:gd name="connsiteY0" fmla="*/ 0 h 2406604"/>
              <a:gd name="connsiteX1" fmla="*/ 12192000 w 12192000"/>
              <a:gd name="connsiteY1" fmla="*/ 0 h 2406604"/>
              <a:gd name="connsiteX2" fmla="*/ 12192000 w 12192000"/>
              <a:gd name="connsiteY2" fmla="*/ 2406593 h 2406604"/>
              <a:gd name="connsiteX3" fmla="*/ 12178573 w 12192000"/>
              <a:gd name="connsiteY3" fmla="*/ 2273403 h 2406604"/>
              <a:gd name="connsiteX4" fmla="*/ 11531070 w 12192000"/>
              <a:gd name="connsiteY4" fmla="*/ 1745673 h 2406604"/>
              <a:gd name="connsiteX5" fmla="*/ 660932 w 12192000"/>
              <a:gd name="connsiteY5" fmla="*/ 1745673 h 2406604"/>
              <a:gd name="connsiteX6" fmla="*/ 1 w 12192000"/>
              <a:gd name="connsiteY6" fmla="*/ 2406604 h 2406604"/>
              <a:gd name="connsiteX7" fmla="*/ 0 w 12192000"/>
              <a:gd name="connsiteY7" fmla="*/ 0 h 24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06604">
                <a:moveTo>
                  <a:pt x="0" y="0"/>
                </a:moveTo>
                <a:lnTo>
                  <a:pt x="12192000" y="0"/>
                </a:lnTo>
                <a:lnTo>
                  <a:pt x="12192000" y="2406593"/>
                </a:lnTo>
                <a:lnTo>
                  <a:pt x="12178573" y="2273403"/>
                </a:lnTo>
                <a:cubicBezTo>
                  <a:pt x="12116944" y="1972228"/>
                  <a:pt x="11850464" y="1745673"/>
                  <a:pt x="11531070" y="1745673"/>
                </a:cubicBezTo>
                <a:lnTo>
                  <a:pt x="660932" y="1745673"/>
                </a:lnTo>
                <a:cubicBezTo>
                  <a:pt x="295910" y="1745673"/>
                  <a:pt x="1" y="2041582"/>
                  <a:pt x="1" y="2406604"/>
                </a:cubicBezTo>
                <a:cubicBezTo>
                  <a:pt x="1" y="1604403"/>
                  <a:pt x="0" y="802201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46F34-901F-A758-88DF-74FDF37E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93" y="-4821"/>
            <a:ext cx="9971451" cy="2362742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>
                <a:solidFill>
                  <a:schemeClr val="bg1"/>
                </a:solidFill>
              </a:rPr>
              <a:t>Objective 1: </a:t>
            </a:r>
            <a:r>
              <a:rPr lang="en-US" b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Categorize CICR’s Business Affiliates to Aid in Data Analysis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FE153-9FD5-FB37-2F5B-939F24F3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2/27/2024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377E6-35D9-8FE1-C5DB-5A113125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6E88DEF-2C3F-093A-0DD1-17E681706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476609"/>
              </p:ext>
            </p:extLst>
          </p:nvPr>
        </p:nvGraphicFramePr>
        <p:xfrm>
          <a:off x="971573" y="2692560"/>
          <a:ext cx="10246786" cy="373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26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08B39A7-5BF4-341C-12CB-5518793A2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01939BB-8614-4E54-74E0-27E468B83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001" y="0"/>
            <a:ext cx="8035000" cy="6858001"/>
          </a:xfrm>
          <a:custGeom>
            <a:avLst/>
            <a:gdLst>
              <a:gd name="connsiteX0" fmla="*/ 0 w 8035000"/>
              <a:gd name="connsiteY0" fmla="*/ 0 h 6858001"/>
              <a:gd name="connsiteX1" fmla="*/ 8035000 w 8035000"/>
              <a:gd name="connsiteY1" fmla="*/ 0 h 6858001"/>
              <a:gd name="connsiteX2" fmla="*/ 8035000 w 8035000"/>
              <a:gd name="connsiteY2" fmla="*/ 6858001 h 6858001"/>
              <a:gd name="connsiteX3" fmla="*/ 137897 w 8035000"/>
              <a:gd name="connsiteY3" fmla="*/ 6858001 h 6858001"/>
              <a:gd name="connsiteX4" fmla="*/ 274509 w 8035000"/>
              <a:gd name="connsiteY4" fmla="*/ 6844229 h 6858001"/>
              <a:gd name="connsiteX5" fmla="*/ 815799 w 8035000"/>
              <a:gd name="connsiteY5" fmla="*/ 6180089 h 6858001"/>
              <a:gd name="connsiteX6" fmla="*/ 815799 w 8035000"/>
              <a:gd name="connsiteY6" fmla="*/ 677915 h 6858001"/>
              <a:gd name="connsiteX7" fmla="*/ 137886 w 8035000"/>
              <a:gd name="connsiteY7" fmla="*/ 2 h 6858001"/>
              <a:gd name="connsiteX8" fmla="*/ 0 w 8035000"/>
              <a:gd name="connsiteY8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35000" h="6858001">
                <a:moveTo>
                  <a:pt x="0" y="0"/>
                </a:moveTo>
                <a:lnTo>
                  <a:pt x="8035000" y="0"/>
                </a:lnTo>
                <a:lnTo>
                  <a:pt x="8035000" y="6858001"/>
                </a:lnTo>
                <a:lnTo>
                  <a:pt x="137897" y="6858001"/>
                </a:lnTo>
                <a:lnTo>
                  <a:pt x="274509" y="6844229"/>
                </a:lnTo>
                <a:cubicBezTo>
                  <a:pt x="583423" y="6781017"/>
                  <a:pt x="815799" y="6507690"/>
                  <a:pt x="815799" y="6180089"/>
                </a:cubicBezTo>
                <a:lnTo>
                  <a:pt x="815799" y="677915"/>
                </a:lnTo>
                <a:cubicBezTo>
                  <a:pt x="815799" y="303514"/>
                  <a:pt x="512287" y="2"/>
                  <a:pt x="137886" y="2"/>
                </a:cubicBez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A99C4-75D3-1B52-DDD7-EDB1AD9F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04" y="1655903"/>
            <a:ext cx="3936726" cy="3553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Objective 2: Learn How Businesses Develop Profitable Sustainability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7BFE5-1BB4-1EA1-78F6-8962924D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 smtClean="0"/>
              <a:pPr>
                <a:spcAft>
                  <a:spcPts val="600"/>
                </a:spcAft>
              </a:pPr>
              <a:t>2/27/2024</a:t>
            </a:fld>
            <a:endParaRPr lang="en-US"/>
          </a:p>
        </p:txBody>
      </p:sp>
      <p:pic>
        <p:nvPicPr>
          <p:cNvPr id="8" name="Content Placeholder 7" descr="A diagram of a diagram&#10;&#10;Description automatically generated">
            <a:extLst>
              <a:ext uri="{FF2B5EF4-FFF2-40B4-BE49-F238E27FC236}">
                <a16:creationId xmlns:a16="http://schemas.microsoft.com/office/drawing/2014/main" id="{D9EDC763-6E8C-B333-90A2-456DEB60D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34" b="-2"/>
          <a:stretch/>
        </p:blipFill>
        <p:spPr>
          <a:xfrm>
            <a:off x="5251190" y="350875"/>
            <a:ext cx="6369924" cy="616791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0EC81-01BF-E39C-4623-C750619C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2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921ADB-B43D-32C5-18EE-18AF3C436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24EE9-621D-47B0-14DE-2E8D8F7B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0" y="1394604"/>
            <a:ext cx="3229942" cy="40636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bg1"/>
                </a:solidFill>
                <a:ea typeface="+mj-lt"/>
                <a:cs typeface="+mj-lt"/>
              </a:rPr>
              <a:t>Objective 3: Analyze Profitable Sustainability Practices to Define Common Trends </a:t>
            </a:r>
            <a:endParaRPr lang="en-US" sz="340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1FD68-C319-B89C-6627-8024A3BE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2/27/2024</a:t>
            </a:fld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CE56D5D3-3105-1C66-5BAB-FA7B033D5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699" y="0"/>
            <a:ext cx="8115301" cy="6858000"/>
          </a:xfrm>
          <a:custGeom>
            <a:avLst/>
            <a:gdLst>
              <a:gd name="connsiteX0" fmla="*/ 677913 w 8115301"/>
              <a:gd name="connsiteY0" fmla="*/ 0 h 6858000"/>
              <a:gd name="connsiteX1" fmla="*/ 8115301 w 8115301"/>
              <a:gd name="connsiteY1" fmla="*/ 0 h 6858000"/>
              <a:gd name="connsiteX2" fmla="*/ 8115301 w 8115301"/>
              <a:gd name="connsiteY2" fmla="*/ 6858000 h 6858000"/>
              <a:gd name="connsiteX3" fmla="*/ 677913 w 8115301"/>
              <a:gd name="connsiteY3" fmla="*/ 6858000 h 6858000"/>
              <a:gd name="connsiteX4" fmla="*/ 0 w 8115301"/>
              <a:gd name="connsiteY4" fmla="*/ 6180087 h 6858000"/>
              <a:gd name="connsiteX5" fmla="*/ 0 w 8115301"/>
              <a:gd name="connsiteY5" fmla="*/ 677913 h 6858000"/>
              <a:gd name="connsiteX6" fmla="*/ 677913 w 811530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5301" h="6858000">
                <a:moveTo>
                  <a:pt x="677913" y="0"/>
                </a:moveTo>
                <a:lnTo>
                  <a:pt x="8115301" y="0"/>
                </a:lnTo>
                <a:lnTo>
                  <a:pt x="8115301" y="6858000"/>
                </a:lnTo>
                <a:lnTo>
                  <a:pt x="677913" y="6858000"/>
                </a:lnTo>
                <a:cubicBezTo>
                  <a:pt x="303512" y="6858000"/>
                  <a:pt x="0" y="6554488"/>
                  <a:pt x="0" y="6180087"/>
                </a:cubicBezTo>
                <a:lnTo>
                  <a:pt x="0" y="677913"/>
                </a:lnTo>
                <a:cubicBezTo>
                  <a:pt x="0" y="303512"/>
                  <a:pt x="303512" y="0"/>
                  <a:pt x="67791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DB181-2C05-2783-A47F-AD9F0BF2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4C46A74-A544-1B59-D09D-F541FBE585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496121"/>
              </p:ext>
            </p:extLst>
          </p:nvPr>
        </p:nvGraphicFramePr>
        <p:xfrm>
          <a:off x="4692148" y="535920"/>
          <a:ext cx="7074868" cy="578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694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8CA9E9D-6A76-A56D-C4DE-0910EA872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FB7E5ED-F72A-DBA0-549D-BABA6DAC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0660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406593 h 6858000"/>
              <a:gd name="connsiteX3" fmla="*/ 12178573 w 12192000"/>
              <a:gd name="connsiteY3" fmla="*/ 2273403 h 6858000"/>
              <a:gd name="connsiteX4" fmla="*/ 11531070 w 12192000"/>
              <a:gd name="connsiteY4" fmla="*/ 1745673 h 6858000"/>
              <a:gd name="connsiteX5" fmla="*/ 660932 w 12192000"/>
              <a:gd name="connsiteY5" fmla="*/ 1745673 h 6858000"/>
              <a:gd name="connsiteX6" fmla="*/ 1 w 12192000"/>
              <a:gd name="connsiteY6" fmla="*/ 2406604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406593 h 6858000"/>
              <a:gd name="connsiteX3" fmla="*/ 12178573 w 12192000"/>
              <a:gd name="connsiteY3" fmla="*/ 2273403 h 6858000"/>
              <a:gd name="connsiteX4" fmla="*/ 11531070 w 12192000"/>
              <a:gd name="connsiteY4" fmla="*/ 1745673 h 6858000"/>
              <a:gd name="connsiteX5" fmla="*/ 660932 w 12192000"/>
              <a:gd name="connsiteY5" fmla="*/ 1745673 h 6858000"/>
              <a:gd name="connsiteX6" fmla="*/ 1 w 12192000"/>
              <a:gd name="connsiteY6" fmla="*/ 2406604 h 6858000"/>
              <a:gd name="connsiteX7" fmla="*/ 1 w 12192000"/>
              <a:gd name="connsiteY7" fmla="*/ 6858000 h 6858000"/>
              <a:gd name="connsiteX8" fmla="*/ 0 w 12192000"/>
              <a:gd name="connsiteY8" fmla="*/ 0 h 6858000"/>
              <a:gd name="connsiteX0" fmla="*/ 0 w 12192000"/>
              <a:gd name="connsiteY0" fmla="*/ 0 h 2406604"/>
              <a:gd name="connsiteX1" fmla="*/ 12192000 w 12192000"/>
              <a:gd name="connsiteY1" fmla="*/ 0 h 2406604"/>
              <a:gd name="connsiteX2" fmla="*/ 12192000 w 12192000"/>
              <a:gd name="connsiteY2" fmla="*/ 2406593 h 2406604"/>
              <a:gd name="connsiteX3" fmla="*/ 12178573 w 12192000"/>
              <a:gd name="connsiteY3" fmla="*/ 2273403 h 2406604"/>
              <a:gd name="connsiteX4" fmla="*/ 11531070 w 12192000"/>
              <a:gd name="connsiteY4" fmla="*/ 1745673 h 2406604"/>
              <a:gd name="connsiteX5" fmla="*/ 660932 w 12192000"/>
              <a:gd name="connsiteY5" fmla="*/ 1745673 h 2406604"/>
              <a:gd name="connsiteX6" fmla="*/ 1 w 12192000"/>
              <a:gd name="connsiteY6" fmla="*/ 2406604 h 2406604"/>
              <a:gd name="connsiteX7" fmla="*/ 0 w 12192000"/>
              <a:gd name="connsiteY7" fmla="*/ 0 h 24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06604">
                <a:moveTo>
                  <a:pt x="0" y="0"/>
                </a:moveTo>
                <a:lnTo>
                  <a:pt x="12192000" y="0"/>
                </a:lnTo>
                <a:lnTo>
                  <a:pt x="12192000" y="2406593"/>
                </a:lnTo>
                <a:lnTo>
                  <a:pt x="12178573" y="2273403"/>
                </a:lnTo>
                <a:cubicBezTo>
                  <a:pt x="12116944" y="1972228"/>
                  <a:pt x="11850464" y="1745673"/>
                  <a:pt x="11531070" y="1745673"/>
                </a:cubicBezTo>
                <a:lnTo>
                  <a:pt x="660932" y="1745673"/>
                </a:lnTo>
                <a:cubicBezTo>
                  <a:pt x="295910" y="1745673"/>
                  <a:pt x="1" y="2041582"/>
                  <a:pt x="1" y="2406604"/>
                </a:cubicBezTo>
                <a:cubicBezTo>
                  <a:pt x="1" y="1604403"/>
                  <a:pt x="0" y="802201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84B85-754A-DEF5-83B5-7ACFA07C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7" y="264120"/>
            <a:ext cx="9971451" cy="134300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Objective 4: Develop the Sustainability Guide for SMEs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2749-F76F-D5DE-B28B-CB28A258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996519-E62D-4F8C-AE1E-36928EC7D15C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2/27/2024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DDE40-C7C2-52E4-DBF8-D501D354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951" y="6425816"/>
            <a:ext cx="42976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F2FC739-0522-D0E4-C6CC-8BBEBD52A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7520"/>
              </p:ext>
            </p:extLst>
          </p:nvPr>
        </p:nvGraphicFramePr>
        <p:xfrm>
          <a:off x="1273853" y="2554014"/>
          <a:ext cx="9667415" cy="341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03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0652-4E86-1504-522D-867AB5A3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116507"/>
            <a:ext cx="9956747" cy="1438780"/>
          </a:xfrm>
        </p:spPr>
        <p:txBody>
          <a:bodyPr/>
          <a:lstStyle/>
          <a:p>
            <a:r>
              <a:rPr lang="en-US"/>
              <a:t>Survey Responses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322B0-D87E-C1CE-BED5-98D98732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A5CD7-B7CC-4DC4-3F19-36516C1B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diagram of a company size demography&#10;&#10;Description automatically generated">
            <a:extLst>
              <a:ext uri="{FF2B5EF4-FFF2-40B4-BE49-F238E27FC236}">
                <a16:creationId xmlns:a16="http://schemas.microsoft.com/office/drawing/2014/main" id="{96A01F68-F6C0-5EB4-39B3-0CFB9014B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22" y="1969431"/>
            <a:ext cx="8138160" cy="38614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32F9F2-8218-BAAD-496C-252C8E2821E2}"/>
              </a:ext>
            </a:extLst>
          </p:cNvPr>
          <p:cNvSpPr txBox="1"/>
          <p:nvPr/>
        </p:nvSpPr>
        <p:spPr>
          <a:xfrm>
            <a:off x="2159640" y="5037656"/>
            <a:ext cx="233902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>
                    <a:lumMod val="65000"/>
                    <a:lumOff val="35000"/>
                  </a:schemeClr>
                </a:solidFill>
              </a:rPr>
              <a:t>n = 33 respondents</a:t>
            </a:r>
          </a:p>
        </p:txBody>
      </p:sp>
    </p:spTree>
    <p:extLst>
      <p:ext uri="{BB962C8B-B14F-4D97-AF65-F5344CB8AC3E}">
        <p14:creationId xmlns:p14="http://schemas.microsoft.com/office/powerpoint/2010/main" val="2986567939"/>
      </p:ext>
    </p:extLst>
  </p:cSld>
  <p:clrMapOvr>
    <a:masterClrMapping/>
  </p:clrMapOvr>
</p:sld>
</file>

<file path=ppt/theme/theme1.xml><?xml version="1.0" encoding="utf-8"?>
<a:theme xmlns:a="http://schemas.openxmlformats.org/drawingml/2006/main" name="Dylan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7F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lanVTI" id="{602636BD-A055-489B-83EC-AD971B7E5F9C}" vid="{CD33A9BC-C4B5-4F36-8A14-490DC4E38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27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DylanVTI</vt:lpstr>
      <vt:lpstr>SME Sustainability Guide</vt:lpstr>
      <vt:lpstr>Worcester Polytechnic     Institute   </vt:lpstr>
      <vt:lpstr>Our Project</vt:lpstr>
      <vt:lpstr>Objectives</vt:lpstr>
      <vt:lpstr>Objective 1: Categorize CICR’s Business Affiliates to Aid in Data Analysis </vt:lpstr>
      <vt:lpstr>Objective 2: Learn How Businesses Develop Profitable Sustainability </vt:lpstr>
      <vt:lpstr>Objective 3: Analyze Profitable Sustainability Practices to Define Common Trends </vt:lpstr>
      <vt:lpstr>Objective 4: Develop the Sustainability Guide for SMEs</vt:lpstr>
      <vt:lpstr>Survey Responses</vt:lpstr>
      <vt:lpstr>Industry Representation</vt:lpstr>
      <vt:lpstr>Findings</vt:lpstr>
      <vt:lpstr>Monitoring energy and water consumption is an integral part of small business sustainability</vt:lpstr>
      <vt:lpstr>Participation in the circular economy helps SMEs reduce energy consumption</vt:lpstr>
      <vt:lpstr>Repurposing water helps SMEs decrease water consumption</vt:lpstr>
      <vt:lpstr>The switch to solar saves money in Costa Rica</vt:lpstr>
      <vt:lpstr>Most businesses see cost savings as the greatest economic benefit of environmental  sustainability</vt:lpstr>
      <vt:lpstr>SMEs struggle to quantify social sustainability</vt:lpstr>
      <vt:lpstr>We have outlined a way for SMEs to quantify the benefits of social projects</vt:lpstr>
      <vt:lpstr>Identifying business social projects participation in Costa Rica</vt:lpstr>
      <vt:lpstr>Local infrastructure projects have taken diverse actions to better the community</vt:lpstr>
      <vt:lpstr>Costa Rican businesses value social projects involved with park/land beautification</vt:lpstr>
      <vt:lpstr>Conclusions</vt:lpstr>
      <vt:lpstr>Environmental sustainability is engrained into Costa Rican Businesses</vt:lpstr>
      <vt:lpstr>Quantifying social projects helps SMEs make social sustainability profitable.</vt:lpstr>
      <vt:lpstr>Thank you for the interviews!</vt:lpstr>
      <vt:lpstr>Special Thanks!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2024-02-21T01:30:24Z</dcterms:created>
  <dcterms:modified xsi:type="dcterms:W3CDTF">2024-02-27T16:43:10Z</dcterms:modified>
</cp:coreProperties>
</file>