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Franklin Gothic Medium" panose="020B0603020102020204" pitchFamily="34" charset="0"/>
      <p:regular r:id="rId15"/>
      <p:italic r:id="rId16"/>
    </p:embeddedFont>
    <p:embeddedFont>
      <p:font typeface="Poppins" pitchFamily="2" charset="77"/>
      <p:regular r:id="rId17"/>
      <p:bold r:id="rId18"/>
      <p:italic r:id="rId19"/>
      <p:boldItalic r:id="rId20"/>
    </p:embeddedFont>
    <p:embeddedFont>
      <p:font typeface="Telegraf Bold" pitchFamily="2" charset="77"/>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518CF7-E2B0-798F-4843-2D5F145E9E47}" name="Obert, Sean" initials="SO" userId="S::smobert@wpi.edu::ad6e73c1-e181-47cf-931b-ec0f1df9834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2AFF7-5D31-D149-A488-EE56D7C7D045}" v="6911" dt="2024-04-24T23:47:51.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5" autoAdjust="0"/>
    <p:restoredTop sz="74778" autoAdjust="0"/>
  </p:normalViewPr>
  <p:slideViewPr>
    <p:cSldViewPr>
      <p:cViewPr varScale="1">
        <p:scale>
          <a:sx n="57" d="100"/>
          <a:sy n="57" d="100"/>
        </p:scale>
        <p:origin x="137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e, Cece" userId="407dd979-fa1c-4be2-b4f8-15cfbcfaedd3" providerId="ADAL" clId="{AAE2AFF7-5D31-D149-A488-EE56D7C7D045}"/>
    <pc:docChg chg="undo redo custSel modSld">
      <pc:chgData name="Daniele, Cece" userId="407dd979-fa1c-4be2-b4f8-15cfbcfaedd3" providerId="ADAL" clId="{AAE2AFF7-5D31-D149-A488-EE56D7C7D045}" dt="2024-04-25T08:50:29.491" v="7234" actId="20577"/>
      <pc:docMkLst>
        <pc:docMk/>
      </pc:docMkLst>
      <pc:sldChg chg="addSp delSp modSp mod modNotesTx">
        <pc:chgData name="Daniele, Cece" userId="407dd979-fa1c-4be2-b4f8-15cfbcfaedd3" providerId="ADAL" clId="{AAE2AFF7-5D31-D149-A488-EE56D7C7D045}" dt="2024-04-24T23:03:34.715" v="7128" actId="1076"/>
        <pc:sldMkLst>
          <pc:docMk/>
          <pc:sldMk cId="0" sldId="256"/>
        </pc:sldMkLst>
        <pc:spChg chg="del">
          <ac:chgData name="Daniele, Cece" userId="407dd979-fa1c-4be2-b4f8-15cfbcfaedd3" providerId="ADAL" clId="{AAE2AFF7-5D31-D149-A488-EE56D7C7D045}" dt="2024-04-24T12:44:26.141" v="4528" actId="478"/>
          <ac:spMkLst>
            <pc:docMk/>
            <pc:sldMk cId="0" sldId="256"/>
            <ac:spMk id="11" creationId="{00000000-0000-0000-0000-000000000000}"/>
          </ac:spMkLst>
        </pc:spChg>
        <pc:spChg chg="mod">
          <ac:chgData name="Daniele, Cece" userId="407dd979-fa1c-4be2-b4f8-15cfbcfaedd3" providerId="ADAL" clId="{AAE2AFF7-5D31-D149-A488-EE56D7C7D045}" dt="2024-04-23T12:35:20.026" v="54" actId="1076"/>
          <ac:spMkLst>
            <pc:docMk/>
            <pc:sldMk cId="0" sldId="256"/>
            <ac:spMk id="12" creationId="{00000000-0000-0000-0000-000000000000}"/>
          </ac:spMkLst>
        </pc:spChg>
        <pc:spChg chg="mod">
          <ac:chgData name="Daniele, Cece" userId="407dd979-fa1c-4be2-b4f8-15cfbcfaedd3" providerId="ADAL" clId="{AAE2AFF7-5D31-D149-A488-EE56D7C7D045}" dt="2024-04-23T12:29:39.831" v="37" actId="1076"/>
          <ac:spMkLst>
            <pc:docMk/>
            <pc:sldMk cId="0" sldId="256"/>
            <ac:spMk id="13" creationId="{00000000-0000-0000-0000-000000000000}"/>
          </ac:spMkLst>
        </pc:spChg>
        <pc:spChg chg="mod">
          <ac:chgData name="Daniele, Cece" userId="407dd979-fa1c-4be2-b4f8-15cfbcfaedd3" providerId="ADAL" clId="{AAE2AFF7-5D31-D149-A488-EE56D7C7D045}" dt="2024-04-23T12:36:37.210" v="60" actId="2711"/>
          <ac:spMkLst>
            <pc:docMk/>
            <pc:sldMk cId="0" sldId="256"/>
            <ac:spMk id="14" creationId="{00000000-0000-0000-0000-000000000000}"/>
          </ac:spMkLst>
        </pc:spChg>
        <pc:picChg chg="add del mod">
          <ac:chgData name="Daniele, Cece" userId="407dd979-fa1c-4be2-b4f8-15cfbcfaedd3" providerId="ADAL" clId="{AAE2AFF7-5D31-D149-A488-EE56D7C7D045}" dt="2024-04-24T13:10:39.516" v="4574" actId="21"/>
          <ac:picMkLst>
            <pc:docMk/>
            <pc:sldMk cId="0" sldId="256"/>
            <ac:picMk id="17" creationId="{F0BF3AFA-12A7-0831-63A7-A5EA5AB68971}"/>
          </ac:picMkLst>
        </pc:picChg>
        <pc:picChg chg="add mod modCrop">
          <ac:chgData name="Daniele, Cece" userId="407dd979-fa1c-4be2-b4f8-15cfbcfaedd3" providerId="ADAL" clId="{AAE2AFF7-5D31-D149-A488-EE56D7C7D045}" dt="2024-04-24T23:03:34.715" v="7128" actId="1076"/>
          <ac:picMkLst>
            <pc:docMk/>
            <pc:sldMk cId="0" sldId="256"/>
            <ac:picMk id="19" creationId="{15C9168A-5005-18E4-439D-89FEC4412157}"/>
          </ac:picMkLst>
        </pc:picChg>
        <pc:picChg chg="add del mod modCrop">
          <ac:chgData name="Daniele, Cece" userId="407dd979-fa1c-4be2-b4f8-15cfbcfaedd3" providerId="ADAL" clId="{AAE2AFF7-5D31-D149-A488-EE56D7C7D045}" dt="2024-04-24T13:10:39.516" v="4574" actId="21"/>
          <ac:picMkLst>
            <pc:docMk/>
            <pc:sldMk cId="0" sldId="256"/>
            <ac:picMk id="21" creationId="{C73E03D8-9600-4899-7DFC-95DFEB1FB14A}"/>
          </ac:picMkLst>
        </pc:picChg>
        <pc:picChg chg="add del mod">
          <ac:chgData name="Daniele, Cece" userId="407dd979-fa1c-4be2-b4f8-15cfbcfaedd3" providerId="ADAL" clId="{AAE2AFF7-5D31-D149-A488-EE56D7C7D045}" dt="2024-04-24T13:10:39.516" v="4574" actId="21"/>
          <ac:picMkLst>
            <pc:docMk/>
            <pc:sldMk cId="0" sldId="256"/>
            <ac:picMk id="23" creationId="{00EDC82C-076B-F8AA-B87E-1DF01ECFDC78}"/>
          </ac:picMkLst>
        </pc:picChg>
      </pc:sldChg>
      <pc:sldChg chg="addSp delSp modSp mod modNotesTx">
        <pc:chgData name="Daniele, Cece" userId="407dd979-fa1c-4be2-b4f8-15cfbcfaedd3" providerId="ADAL" clId="{AAE2AFF7-5D31-D149-A488-EE56D7C7D045}" dt="2024-04-24T21:03:08.975" v="5569" actId="20577"/>
        <pc:sldMkLst>
          <pc:docMk/>
          <pc:sldMk cId="0" sldId="257"/>
        </pc:sldMkLst>
        <pc:spChg chg="mod">
          <ac:chgData name="Daniele, Cece" userId="407dd979-fa1c-4be2-b4f8-15cfbcfaedd3" providerId="ADAL" clId="{AAE2AFF7-5D31-D149-A488-EE56D7C7D045}" dt="2024-04-23T15:06:29.782" v="2216" actId="14100"/>
          <ac:spMkLst>
            <pc:docMk/>
            <pc:sldMk cId="0" sldId="257"/>
            <ac:spMk id="2" creationId="{00000000-0000-0000-0000-000000000000}"/>
          </ac:spMkLst>
        </pc:spChg>
        <pc:spChg chg="mod">
          <ac:chgData name="Daniele, Cece" userId="407dd979-fa1c-4be2-b4f8-15cfbcfaedd3" providerId="ADAL" clId="{AAE2AFF7-5D31-D149-A488-EE56D7C7D045}" dt="2024-04-23T12:36:56.713" v="61" actId="2711"/>
          <ac:spMkLst>
            <pc:docMk/>
            <pc:sldMk cId="0" sldId="257"/>
            <ac:spMk id="4" creationId="{00000000-0000-0000-0000-000000000000}"/>
          </ac:spMkLst>
        </pc:spChg>
        <pc:spChg chg="del mod">
          <ac:chgData name="Daniele, Cece" userId="407dd979-fa1c-4be2-b4f8-15cfbcfaedd3" providerId="ADAL" clId="{AAE2AFF7-5D31-D149-A488-EE56D7C7D045}" dt="2024-04-23T12:48:48.644" v="314" actId="478"/>
          <ac:spMkLst>
            <pc:docMk/>
            <pc:sldMk cId="0" sldId="257"/>
            <ac:spMk id="5" creationId="{00000000-0000-0000-0000-000000000000}"/>
          </ac:spMkLst>
        </pc:spChg>
        <pc:spChg chg="del">
          <ac:chgData name="Daniele, Cece" userId="407dd979-fa1c-4be2-b4f8-15cfbcfaedd3" providerId="ADAL" clId="{AAE2AFF7-5D31-D149-A488-EE56D7C7D045}" dt="2024-04-23T12:26:53.142" v="2" actId="478"/>
          <ac:spMkLst>
            <pc:docMk/>
            <pc:sldMk cId="0" sldId="257"/>
            <ac:spMk id="6" creationId="{00000000-0000-0000-0000-000000000000}"/>
          </ac:spMkLst>
        </pc:spChg>
        <pc:spChg chg="add mod">
          <ac:chgData name="Daniele, Cece" userId="407dd979-fa1c-4be2-b4f8-15cfbcfaedd3" providerId="ADAL" clId="{AAE2AFF7-5D31-D149-A488-EE56D7C7D045}" dt="2024-04-24T15:15:08.613" v="5279" actId="1076"/>
          <ac:spMkLst>
            <pc:docMk/>
            <pc:sldMk cId="0" sldId="257"/>
            <ac:spMk id="6" creationId="{D3B6EA5B-B0A7-539F-00A6-F2497825724F}"/>
          </ac:spMkLst>
        </pc:spChg>
        <pc:spChg chg="mod">
          <ac:chgData name="Daniele, Cece" userId="407dd979-fa1c-4be2-b4f8-15cfbcfaedd3" providerId="ADAL" clId="{AAE2AFF7-5D31-D149-A488-EE56D7C7D045}" dt="2024-04-23T12:36:56.713" v="61" actId="2711"/>
          <ac:spMkLst>
            <pc:docMk/>
            <pc:sldMk cId="0" sldId="257"/>
            <ac:spMk id="7" creationId="{00000000-0000-0000-0000-000000000000}"/>
          </ac:spMkLst>
        </pc:spChg>
        <pc:spChg chg="mod">
          <ac:chgData name="Daniele, Cece" userId="407dd979-fa1c-4be2-b4f8-15cfbcfaedd3" providerId="ADAL" clId="{AAE2AFF7-5D31-D149-A488-EE56D7C7D045}" dt="2024-04-23T13:02:59.362" v="358" actId="255"/>
          <ac:spMkLst>
            <pc:docMk/>
            <pc:sldMk cId="0" sldId="257"/>
            <ac:spMk id="8" creationId="{00000000-0000-0000-0000-000000000000}"/>
          </ac:spMkLst>
        </pc:spChg>
        <pc:spChg chg="mod">
          <ac:chgData name="Daniele, Cece" userId="407dd979-fa1c-4be2-b4f8-15cfbcfaedd3" providerId="ADAL" clId="{AAE2AFF7-5D31-D149-A488-EE56D7C7D045}" dt="2024-04-23T13:03:17.138" v="362" actId="1076"/>
          <ac:spMkLst>
            <pc:docMk/>
            <pc:sldMk cId="0" sldId="257"/>
            <ac:spMk id="9" creationId="{00000000-0000-0000-0000-000000000000}"/>
          </ac:spMkLst>
        </pc:spChg>
        <pc:spChg chg="mod">
          <ac:chgData name="Daniele, Cece" userId="407dd979-fa1c-4be2-b4f8-15cfbcfaedd3" providerId="ADAL" clId="{AAE2AFF7-5D31-D149-A488-EE56D7C7D045}" dt="2024-04-24T15:26:13.743" v="5293" actId="1076"/>
          <ac:spMkLst>
            <pc:docMk/>
            <pc:sldMk cId="0" sldId="257"/>
            <ac:spMk id="10" creationId="{00000000-0000-0000-0000-000000000000}"/>
          </ac:spMkLst>
        </pc:spChg>
        <pc:spChg chg="mod">
          <ac:chgData name="Daniele, Cece" userId="407dd979-fa1c-4be2-b4f8-15cfbcfaedd3" providerId="ADAL" clId="{AAE2AFF7-5D31-D149-A488-EE56D7C7D045}" dt="2024-04-23T12:36:56.713" v="61" actId="2711"/>
          <ac:spMkLst>
            <pc:docMk/>
            <pc:sldMk cId="0" sldId="257"/>
            <ac:spMk id="11" creationId="{00000000-0000-0000-0000-000000000000}"/>
          </ac:spMkLst>
        </pc:spChg>
        <pc:spChg chg="mod">
          <ac:chgData name="Daniele, Cece" userId="407dd979-fa1c-4be2-b4f8-15cfbcfaedd3" providerId="ADAL" clId="{AAE2AFF7-5D31-D149-A488-EE56D7C7D045}" dt="2024-04-23T13:03:26.671" v="363" actId="1076"/>
          <ac:spMkLst>
            <pc:docMk/>
            <pc:sldMk cId="0" sldId="257"/>
            <ac:spMk id="12" creationId="{00000000-0000-0000-0000-000000000000}"/>
          </ac:spMkLst>
        </pc:spChg>
        <pc:spChg chg="mod">
          <ac:chgData name="Daniele, Cece" userId="407dd979-fa1c-4be2-b4f8-15cfbcfaedd3" providerId="ADAL" clId="{AAE2AFF7-5D31-D149-A488-EE56D7C7D045}" dt="2024-04-23T13:03:26.671" v="363" actId="1076"/>
          <ac:spMkLst>
            <pc:docMk/>
            <pc:sldMk cId="0" sldId="257"/>
            <ac:spMk id="13" creationId="{00000000-0000-0000-0000-000000000000}"/>
          </ac:spMkLst>
        </pc:spChg>
        <pc:spChg chg="del mod">
          <ac:chgData name="Daniele, Cece" userId="407dd979-fa1c-4be2-b4f8-15cfbcfaedd3" providerId="ADAL" clId="{AAE2AFF7-5D31-D149-A488-EE56D7C7D045}" dt="2024-04-24T15:15:05.054" v="5278" actId="478"/>
          <ac:spMkLst>
            <pc:docMk/>
            <pc:sldMk cId="0" sldId="257"/>
            <ac:spMk id="14" creationId="{00000000-0000-0000-0000-000000000000}"/>
          </ac:spMkLst>
        </pc:spChg>
        <pc:spChg chg="del mod">
          <ac:chgData name="Daniele, Cece" userId="407dd979-fa1c-4be2-b4f8-15cfbcfaedd3" providerId="ADAL" clId="{AAE2AFF7-5D31-D149-A488-EE56D7C7D045}" dt="2024-04-24T15:15:05.054" v="5278" actId="478"/>
          <ac:spMkLst>
            <pc:docMk/>
            <pc:sldMk cId="0" sldId="257"/>
            <ac:spMk id="15" creationId="{00000000-0000-0000-0000-000000000000}"/>
          </ac:spMkLst>
        </pc:spChg>
        <pc:spChg chg="add mod">
          <ac:chgData name="Daniele, Cece" userId="407dd979-fa1c-4be2-b4f8-15cfbcfaedd3" providerId="ADAL" clId="{AAE2AFF7-5D31-D149-A488-EE56D7C7D045}" dt="2024-04-23T15:03:42.718" v="2212" actId="1076"/>
          <ac:spMkLst>
            <pc:docMk/>
            <pc:sldMk cId="0" sldId="257"/>
            <ac:spMk id="18" creationId="{B703A8A5-E0DD-3B6F-969D-6DC575246663}"/>
          </ac:spMkLst>
        </pc:spChg>
        <pc:picChg chg="add del mod">
          <ac:chgData name="Daniele, Cece" userId="407dd979-fa1c-4be2-b4f8-15cfbcfaedd3" providerId="ADAL" clId="{AAE2AFF7-5D31-D149-A488-EE56D7C7D045}" dt="2024-04-23T12:28:44.004" v="25" actId="478"/>
          <ac:picMkLst>
            <pc:docMk/>
            <pc:sldMk cId="0" sldId="257"/>
            <ac:picMk id="17" creationId="{483B2FDD-CDE7-188E-C322-5C6FBF8081DF}"/>
          </ac:picMkLst>
        </pc:picChg>
        <pc:picChg chg="add mod modCrop">
          <ac:chgData name="Daniele, Cece" userId="407dd979-fa1c-4be2-b4f8-15cfbcfaedd3" providerId="ADAL" clId="{AAE2AFF7-5D31-D149-A488-EE56D7C7D045}" dt="2024-04-24T15:26:06.477" v="5292" actId="1076"/>
          <ac:picMkLst>
            <pc:docMk/>
            <pc:sldMk cId="0" sldId="257"/>
            <ac:picMk id="17" creationId="{A55BF8BB-5EDE-1D93-E19B-1DCFEDC24161}"/>
          </ac:picMkLst>
        </pc:picChg>
      </pc:sldChg>
      <pc:sldChg chg="modSp mod">
        <pc:chgData name="Daniele, Cece" userId="407dd979-fa1c-4be2-b4f8-15cfbcfaedd3" providerId="ADAL" clId="{AAE2AFF7-5D31-D149-A488-EE56D7C7D045}" dt="2024-04-23T15:08:53.950" v="2217" actId="1076"/>
        <pc:sldMkLst>
          <pc:docMk/>
          <pc:sldMk cId="0" sldId="258"/>
        </pc:sldMkLst>
        <pc:spChg chg="mod">
          <ac:chgData name="Daniele, Cece" userId="407dd979-fa1c-4be2-b4f8-15cfbcfaedd3" providerId="ADAL" clId="{AAE2AFF7-5D31-D149-A488-EE56D7C7D045}" dt="2024-04-23T12:37:08.173" v="63" actId="113"/>
          <ac:spMkLst>
            <pc:docMk/>
            <pc:sldMk cId="0" sldId="258"/>
            <ac:spMk id="2" creationId="{00000000-0000-0000-0000-000000000000}"/>
          </ac:spMkLst>
        </pc:spChg>
        <pc:spChg chg="mod">
          <ac:chgData name="Daniele, Cece" userId="407dd979-fa1c-4be2-b4f8-15cfbcfaedd3" providerId="ADAL" clId="{AAE2AFF7-5D31-D149-A488-EE56D7C7D045}" dt="2024-04-23T12:37:08.173" v="63" actId="113"/>
          <ac:spMkLst>
            <pc:docMk/>
            <pc:sldMk cId="0" sldId="258"/>
            <ac:spMk id="3" creationId="{00000000-0000-0000-0000-000000000000}"/>
          </ac:spMkLst>
        </pc:spChg>
        <pc:spChg chg="mod">
          <ac:chgData name="Daniele, Cece" userId="407dd979-fa1c-4be2-b4f8-15cfbcfaedd3" providerId="ADAL" clId="{AAE2AFF7-5D31-D149-A488-EE56D7C7D045}" dt="2024-04-23T12:37:08.173" v="63" actId="113"/>
          <ac:spMkLst>
            <pc:docMk/>
            <pc:sldMk cId="0" sldId="258"/>
            <ac:spMk id="5" creationId="{00000000-0000-0000-0000-000000000000}"/>
          </ac:spMkLst>
        </pc:spChg>
        <pc:spChg chg="mod">
          <ac:chgData name="Daniele, Cece" userId="407dd979-fa1c-4be2-b4f8-15cfbcfaedd3" providerId="ADAL" clId="{AAE2AFF7-5D31-D149-A488-EE56D7C7D045}" dt="2024-04-23T15:08:53.950" v="2217" actId="1076"/>
          <ac:spMkLst>
            <pc:docMk/>
            <pc:sldMk cId="0" sldId="258"/>
            <ac:spMk id="6" creationId="{00000000-0000-0000-0000-000000000000}"/>
          </ac:spMkLst>
        </pc:spChg>
        <pc:spChg chg="mod">
          <ac:chgData name="Daniele, Cece" userId="407dd979-fa1c-4be2-b4f8-15cfbcfaedd3" providerId="ADAL" clId="{AAE2AFF7-5D31-D149-A488-EE56D7C7D045}" dt="2024-04-23T12:37:08.173" v="63" actId="113"/>
          <ac:spMkLst>
            <pc:docMk/>
            <pc:sldMk cId="0" sldId="258"/>
            <ac:spMk id="7" creationId="{00000000-0000-0000-0000-000000000000}"/>
          </ac:spMkLst>
        </pc:spChg>
        <pc:spChg chg="mod">
          <ac:chgData name="Daniele, Cece" userId="407dd979-fa1c-4be2-b4f8-15cfbcfaedd3" providerId="ADAL" clId="{AAE2AFF7-5D31-D149-A488-EE56D7C7D045}" dt="2024-04-23T12:37:08.173" v="63" actId="113"/>
          <ac:spMkLst>
            <pc:docMk/>
            <pc:sldMk cId="0" sldId="258"/>
            <ac:spMk id="8" creationId="{00000000-0000-0000-0000-000000000000}"/>
          </ac:spMkLst>
        </pc:spChg>
        <pc:spChg chg="mod">
          <ac:chgData name="Daniele, Cece" userId="407dd979-fa1c-4be2-b4f8-15cfbcfaedd3" providerId="ADAL" clId="{AAE2AFF7-5D31-D149-A488-EE56D7C7D045}" dt="2024-04-23T12:37:08.173" v="63" actId="113"/>
          <ac:spMkLst>
            <pc:docMk/>
            <pc:sldMk cId="0" sldId="258"/>
            <ac:spMk id="9" creationId="{00000000-0000-0000-0000-000000000000}"/>
          </ac:spMkLst>
        </pc:spChg>
        <pc:spChg chg="mod">
          <ac:chgData name="Daniele, Cece" userId="407dd979-fa1c-4be2-b4f8-15cfbcfaedd3" providerId="ADAL" clId="{AAE2AFF7-5D31-D149-A488-EE56D7C7D045}" dt="2024-04-23T12:37:08.173" v="63" actId="113"/>
          <ac:spMkLst>
            <pc:docMk/>
            <pc:sldMk cId="0" sldId="258"/>
            <ac:spMk id="10" creationId="{00000000-0000-0000-0000-000000000000}"/>
          </ac:spMkLst>
        </pc:spChg>
      </pc:sldChg>
      <pc:sldChg chg="addSp delSp modSp mod delAnim modAnim modNotesTx">
        <pc:chgData name="Daniele, Cece" userId="407dd979-fa1c-4be2-b4f8-15cfbcfaedd3" providerId="ADAL" clId="{AAE2AFF7-5D31-D149-A488-EE56D7C7D045}" dt="2024-04-25T08:48:23.432" v="7187"/>
        <pc:sldMkLst>
          <pc:docMk/>
          <pc:sldMk cId="0" sldId="259"/>
        </pc:sldMkLst>
        <pc:spChg chg="mod">
          <ac:chgData name="Daniele, Cece" userId="407dd979-fa1c-4be2-b4f8-15cfbcfaedd3" providerId="ADAL" clId="{AAE2AFF7-5D31-D149-A488-EE56D7C7D045}" dt="2024-04-24T21:09:45.521" v="5571" actId="1076"/>
          <ac:spMkLst>
            <pc:docMk/>
            <pc:sldMk cId="0" sldId="259"/>
            <ac:spMk id="2" creationId="{00000000-0000-0000-0000-000000000000}"/>
          </ac:spMkLst>
        </pc:spChg>
        <pc:spChg chg="mod">
          <ac:chgData name="Daniele, Cece" userId="407dd979-fa1c-4be2-b4f8-15cfbcfaedd3" providerId="ADAL" clId="{AAE2AFF7-5D31-D149-A488-EE56D7C7D045}" dt="2024-04-23T12:37:20.965" v="64" actId="2711"/>
          <ac:spMkLst>
            <pc:docMk/>
            <pc:sldMk cId="0" sldId="259"/>
            <ac:spMk id="4" creationId="{00000000-0000-0000-0000-000000000000}"/>
          </ac:spMkLst>
        </pc:spChg>
        <pc:spChg chg="mod">
          <ac:chgData name="Daniele, Cece" userId="407dd979-fa1c-4be2-b4f8-15cfbcfaedd3" providerId="ADAL" clId="{AAE2AFF7-5D31-D149-A488-EE56D7C7D045}" dt="2024-04-23T12:42:30.608" v="115" actId="1076"/>
          <ac:spMkLst>
            <pc:docMk/>
            <pc:sldMk cId="0" sldId="259"/>
            <ac:spMk id="5" creationId="{00000000-0000-0000-0000-000000000000}"/>
          </ac:spMkLst>
        </pc:spChg>
        <pc:spChg chg="mod">
          <ac:chgData name="Daniele, Cece" userId="407dd979-fa1c-4be2-b4f8-15cfbcfaedd3" providerId="ADAL" clId="{AAE2AFF7-5D31-D149-A488-EE56D7C7D045}" dt="2024-04-24T21:12:10.614" v="5589" actId="207"/>
          <ac:spMkLst>
            <pc:docMk/>
            <pc:sldMk cId="0" sldId="259"/>
            <ac:spMk id="6" creationId="{00000000-0000-0000-0000-000000000000}"/>
          </ac:spMkLst>
        </pc:spChg>
        <pc:spChg chg="mod">
          <ac:chgData name="Daniele, Cece" userId="407dd979-fa1c-4be2-b4f8-15cfbcfaedd3" providerId="ADAL" clId="{AAE2AFF7-5D31-D149-A488-EE56D7C7D045}" dt="2024-04-24T21:12:10.614" v="5589" actId="207"/>
          <ac:spMkLst>
            <pc:docMk/>
            <pc:sldMk cId="0" sldId="259"/>
            <ac:spMk id="7" creationId="{00000000-0000-0000-0000-000000000000}"/>
          </ac:spMkLst>
        </pc:spChg>
        <pc:spChg chg="mod">
          <ac:chgData name="Daniele, Cece" userId="407dd979-fa1c-4be2-b4f8-15cfbcfaedd3" providerId="ADAL" clId="{AAE2AFF7-5D31-D149-A488-EE56D7C7D045}" dt="2024-04-24T21:12:10.614" v="5589" actId="207"/>
          <ac:spMkLst>
            <pc:docMk/>
            <pc:sldMk cId="0" sldId="259"/>
            <ac:spMk id="8" creationId="{00000000-0000-0000-0000-000000000000}"/>
          </ac:spMkLst>
        </pc:spChg>
        <pc:spChg chg="mod">
          <ac:chgData name="Daniele, Cece" userId="407dd979-fa1c-4be2-b4f8-15cfbcfaedd3" providerId="ADAL" clId="{AAE2AFF7-5D31-D149-A488-EE56D7C7D045}" dt="2024-04-24T12:51:56.524" v="4565" actId="1076"/>
          <ac:spMkLst>
            <pc:docMk/>
            <pc:sldMk cId="0" sldId="259"/>
            <ac:spMk id="9" creationId="{00000000-0000-0000-0000-000000000000}"/>
          </ac:spMkLst>
        </pc:spChg>
        <pc:spChg chg="mod">
          <ac:chgData name="Daniele, Cece" userId="407dd979-fa1c-4be2-b4f8-15cfbcfaedd3" providerId="ADAL" clId="{AAE2AFF7-5D31-D149-A488-EE56D7C7D045}" dt="2024-04-23T16:24:19.249" v="3488" actId="255"/>
          <ac:spMkLst>
            <pc:docMk/>
            <pc:sldMk cId="0" sldId="259"/>
            <ac:spMk id="10" creationId="{00000000-0000-0000-0000-000000000000}"/>
          </ac:spMkLst>
        </pc:spChg>
        <pc:spChg chg="mod">
          <ac:chgData name="Daniele, Cece" userId="407dd979-fa1c-4be2-b4f8-15cfbcfaedd3" providerId="ADAL" clId="{AAE2AFF7-5D31-D149-A488-EE56D7C7D045}" dt="2024-04-24T10:11:02.381" v="4405" actId="255"/>
          <ac:spMkLst>
            <pc:docMk/>
            <pc:sldMk cId="0" sldId="259"/>
            <ac:spMk id="11" creationId="{00000000-0000-0000-0000-000000000000}"/>
          </ac:spMkLst>
        </pc:spChg>
        <pc:spChg chg="mod">
          <ac:chgData name="Daniele, Cece" userId="407dd979-fa1c-4be2-b4f8-15cfbcfaedd3" providerId="ADAL" clId="{AAE2AFF7-5D31-D149-A488-EE56D7C7D045}" dt="2024-04-23T16:24:19.249" v="3488" actId="255"/>
          <ac:spMkLst>
            <pc:docMk/>
            <pc:sldMk cId="0" sldId="259"/>
            <ac:spMk id="12" creationId="{00000000-0000-0000-0000-000000000000}"/>
          </ac:spMkLst>
        </pc:spChg>
        <pc:spChg chg="mod">
          <ac:chgData name="Daniele, Cece" userId="407dd979-fa1c-4be2-b4f8-15cfbcfaedd3" providerId="ADAL" clId="{AAE2AFF7-5D31-D149-A488-EE56D7C7D045}" dt="2024-04-23T12:37:20.965" v="64" actId="2711"/>
          <ac:spMkLst>
            <pc:docMk/>
            <pc:sldMk cId="0" sldId="259"/>
            <ac:spMk id="13" creationId="{00000000-0000-0000-0000-000000000000}"/>
          </ac:spMkLst>
        </pc:spChg>
        <pc:spChg chg="del mod">
          <ac:chgData name="Daniele, Cece" userId="407dd979-fa1c-4be2-b4f8-15cfbcfaedd3" providerId="ADAL" clId="{AAE2AFF7-5D31-D149-A488-EE56D7C7D045}" dt="2024-04-23T12:37:46.791" v="66" actId="478"/>
          <ac:spMkLst>
            <pc:docMk/>
            <pc:sldMk cId="0" sldId="259"/>
            <ac:spMk id="14" creationId="{00000000-0000-0000-0000-000000000000}"/>
          </ac:spMkLst>
        </pc:spChg>
        <pc:spChg chg="add del mod">
          <ac:chgData name="Daniele, Cece" userId="407dd979-fa1c-4be2-b4f8-15cfbcfaedd3" providerId="ADAL" clId="{AAE2AFF7-5D31-D149-A488-EE56D7C7D045}" dt="2024-04-24T10:10:00.392" v="4389"/>
          <ac:spMkLst>
            <pc:docMk/>
            <pc:sldMk cId="0" sldId="259"/>
            <ac:spMk id="14" creationId="{F8BBA96A-E30A-C2AD-B502-086F62254361}"/>
          </ac:spMkLst>
        </pc:spChg>
        <pc:spChg chg="mod">
          <ac:chgData name="Daniele, Cece" userId="407dd979-fa1c-4be2-b4f8-15cfbcfaedd3" providerId="ADAL" clId="{AAE2AFF7-5D31-D149-A488-EE56D7C7D045}" dt="2024-04-23T12:37:20.965" v="64" actId="2711"/>
          <ac:spMkLst>
            <pc:docMk/>
            <pc:sldMk cId="0" sldId="259"/>
            <ac:spMk id="15" creationId="{00000000-0000-0000-0000-000000000000}"/>
          </ac:spMkLst>
        </pc:spChg>
        <pc:spChg chg="mod">
          <ac:chgData name="Daniele, Cece" userId="407dd979-fa1c-4be2-b4f8-15cfbcfaedd3" providerId="ADAL" clId="{AAE2AFF7-5D31-D149-A488-EE56D7C7D045}" dt="2024-04-23T12:37:20.965" v="64" actId="2711"/>
          <ac:spMkLst>
            <pc:docMk/>
            <pc:sldMk cId="0" sldId="259"/>
            <ac:spMk id="16" creationId="{00000000-0000-0000-0000-000000000000}"/>
          </ac:spMkLst>
        </pc:spChg>
        <pc:spChg chg="add del">
          <ac:chgData name="Daniele, Cece" userId="407dd979-fa1c-4be2-b4f8-15cfbcfaedd3" providerId="ADAL" clId="{AAE2AFF7-5D31-D149-A488-EE56D7C7D045}" dt="2024-04-23T12:41:17.063" v="89" actId="22"/>
          <ac:spMkLst>
            <pc:docMk/>
            <pc:sldMk cId="0" sldId="259"/>
            <ac:spMk id="20" creationId="{05EF54BA-B210-8826-9A49-DED6CE74298F}"/>
          </ac:spMkLst>
        </pc:spChg>
        <pc:spChg chg="add del mod">
          <ac:chgData name="Daniele, Cece" userId="407dd979-fa1c-4be2-b4f8-15cfbcfaedd3" providerId="ADAL" clId="{AAE2AFF7-5D31-D149-A488-EE56D7C7D045}" dt="2024-04-24T10:10:01.782" v="4391"/>
          <ac:spMkLst>
            <pc:docMk/>
            <pc:sldMk cId="0" sldId="259"/>
            <ac:spMk id="21" creationId="{978125F1-2A96-0B60-60EB-CFD05CFA9822}"/>
          </ac:spMkLst>
        </pc:spChg>
        <pc:spChg chg="add del mod">
          <ac:chgData name="Daniele, Cece" userId="407dd979-fa1c-4be2-b4f8-15cfbcfaedd3" providerId="ADAL" clId="{AAE2AFF7-5D31-D149-A488-EE56D7C7D045}" dt="2024-04-23T12:55:39.774" v="331" actId="478"/>
          <ac:spMkLst>
            <pc:docMk/>
            <pc:sldMk cId="0" sldId="259"/>
            <ac:spMk id="22" creationId="{19C5B080-C762-665C-8DC8-6D35536C571A}"/>
          </ac:spMkLst>
        </pc:spChg>
        <pc:spChg chg="add del">
          <ac:chgData name="Daniele, Cece" userId="407dd979-fa1c-4be2-b4f8-15cfbcfaedd3" providerId="ADAL" clId="{AAE2AFF7-5D31-D149-A488-EE56D7C7D045}" dt="2024-04-23T12:57:10.663" v="334" actId="478"/>
          <ac:spMkLst>
            <pc:docMk/>
            <pc:sldMk cId="0" sldId="259"/>
            <ac:spMk id="23" creationId="{07BF4D3D-FB34-4A25-6CCA-84575A4D37A7}"/>
          </ac:spMkLst>
        </pc:spChg>
        <pc:spChg chg="add mod">
          <ac:chgData name="Daniele, Cece" userId="407dd979-fa1c-4be2-b4f8-15cfbcfaedd3" providerId="ADAL" clId="{AAE2AFF7-5D31-D149-A488-EE56D7C7D045}" dt="2024-04-23T12:59:08.505" v="353" actId="1076"/>
          <ac:spMkLst>
            <pc:docMk/>
            <pc:sldMk cId="0" sldId="259"/>
            <ac:spMk id="24" creationId="{54BC10C3-AA5B-DEBF-CD81-D6B9A6DB636F}"/>
          </ac:spMkLst>
        </pc:spChg>
        <pc:picChg chg="add mod">
          <ac:chgData name="Daniele, Cece" userId="407dd979-fa1c-4be2-b4f8-15cfbcfaedd3" providerId="ADAL" clId="{AAE2AFF7-5D31-D149-A488-EE56D7C7D045}" dt="2024-04-23T12:58:04.606" v="346" actId="1076"/>
          <ac:picMkLst>
            <pc:docMk/>
            <pc:sldMk cId="0" sldId="259"/>
            <ac:picMk id="17" creationId="{4A1C8CE9-FD84-46A6-43C7-8261A152763D}"/>
          </ac:picMkLst>
        </pc:picChg>
        <pc:picChg chg="add del mod">
          <ac:chgData name="Daniele, Cece" userId="407dd979-fa1c-4be2-b4f8-15cfbcfaedd3" providerId="ADAL" clId="{AAE2AFF7-5D31-D149-A488-EE56D7C7D045}" dt="2024-04-23T12:39:53.923" v="77" actId="478"/>
          <ac:picMkLst>
            <pc:docMk/>
            <pc:sldMk cId="0" sldId="259"/>
            <ac:picMk id="18" creationId="{8F402D12-5556-8669-A477-8908EE102E68}"/>
          </ac:picMkLst>
        </pc:picChg>
      </pc:sldChg>
      <pc:sldChg chg="addSp delSp modSp mod modNotesTx">
        <pc:chgData name="Daniele, Cece" userId="407dd979-fa1c-4be2-b4f8-15cfbcfaedd3" providerId="ADAL" clId="{AAE2AFF7-5D31-D149-A488-EE56D7C7D045}" dt="2024-04-24T21:29:18.747" v="6195" actId="20577"/>
        <pc:sldMkLst>
          <pc:docMk/>
          <pc:sldMk cId="0" sldId="260"/>
        </pc:sldMkLst>
        <pc:spChg chg="mod">
          <ac:chgData name="Daniele, Cece" userId="407dd979-fa1c-4be2-b4f8-15cfbcfaedd3" providerId="ADAL" clId="{AAE2AFF7-5D31-D149-A488-EE56D7C7D045}" dt="2024-04-23T16:26:11.910" v="3497" actId="1076"/>
          <ac:spMkLst>
            <pc:docMk/>
            <pc:sldMk cId="0" sldId="260"/>
            <ac:spMk id="2" creationId="{00000000-0000-0000-0000-000000000000}"/>
          </ac:spMkLst>
        </pc:spChg>
        <pc:spChg chg="mod">
          <ac:chgData name="Daniele, Cece" userId="407dd979-fa1c-4be2-b4f8-15cfbcfaedd3" providerId="ADAL" clId="{AAE2AFF7-5D31-D149-A488-EE56D7C7D045}" dt="2024-04-23T12:37:41.815" v="65" actId="2711"/>
          <ac:spMkLst>
            <pc:docMk/>
            <pc:sldMk cId="0" sldId="260"/>
            <ac:spMk id="4" creationId="{00000000-0000-0000-0000-000000000000}"/>
          </ac:spMkLst>
        </pc:spChg>
        <pc:spChg chg="mod">
          <ac:chgData name="Daniele, Cece" userId="407dd979-fa1c-4be2-b4f8-15cfbcfaedd3" providerId="ADAL" clId="{AAE2AFF7-5D31-D149-A488-EE56D7C7D045}" dt="2024-04-24T12:52:03.639" v="4566" actId="1076"/>
          <ac:spMkLst>
            <pc:docMk/>
            <pc:sldMk cId="0" sldId="260"/>
            <ac:spMk id="5" creationId="{00000000-0000-0000-0000-000000000000}"/>
          </ac:spMkLst>
        </pc:spChg>
        <pc:spChg chg="mod">
          <ac:chgData name="Daniele, Cece" userId="407dd979-fa1c-4be2-b4f8-15cfbcfaedd3" providerId="ADAL" clId="{AAE2AFF7-5D31-D149-A488-EE56D7C7D045}" dt="2024-04-24T14:10:01.487" v="4632" actId="20577"/>
          <ac:spMkLst>
            <pc:docMk/>
            <pc:sldMk cId="0" sldId="260"/>
            <ac:spMk id="6" creationId="{00000000-0000-0000-0000-000000000000}"/>
          </ac:spMkLst>
        </pc:spChg>
        <pc:spChg chg="del mod">
          <ac:chgData name="Daniele, Cece" userId="407dd979-fa1c-4be2-b4f8-15cfbcfaedd3" providerId="ADAL" clId="{AAE2AFF7-5D31-D149-A488-EE56D7C7D045}" dt="2024-04-24T10:32:46.056" v="4433" actId="478"/>
          <ac:spMkLst>
            <pc:docMk/>
            <pc:sldMk cId="0" sldId="260"/>
            <ac:spMk id="7" creationId="{00000000-0000-0000-0000-000000000000}"/>
          </ac:spMkLst>
        </pc:spChg>
        <pc:spChg chg="mod">
          <ac:chgData name="Daniele, Cece" userId="407dd979-fa1c-4be2-b4f8-15cfbcfaedd3" providerId="ADAL" clId="{AAE2AFF7-5D31-D149-A488-EE56D7C7D045}" dt="2024-04-23T15:20:30.768" v="2219" actId="1076"/>
          <ac:spMkLst>
            <pc:docMk/>
            <pc:sldMk cId="0" sldId="260"/>
            <ac:spMk id="8" creationId="{00000000-0000-0000-0000-000000000000}"/>
          </ac:spMkLst>
        </pc:spChg>
        <pc:spChg chg="mod">
          <ac:chgData name="Daniele, Cece" userId="407dd979-fa1c-4be2-b4f8-15cfbcfaedd3" providerId="ADAL" clId="{AAE2AFF7-5D31-D149-A488-EE56D7C7D045}" dt="2024-04-23T12:37:41.815" v="65" actId="2711"/>
          <ac:spMkLst>
            <pc:docMk/>
            <pc:sldMk cId="0" sldId="260"/>
            <ac:spMk id="9" creationId="{00000000-0000-0000-0000-000000000000}"/>
          </ac:spMkLst>
        </pc:spChg>
        <pc:spChg chg="mod">
          <ac:chgData name="Daniele, Cece" userId="407dd979-fa1c-4be2-b4f8-15cfbcfaedd3" providerId="ADAL" clId="{AAE2AFF7-5D31-D149-A488-EE56D7C7D045}" dt="2024-04-23T12:37:41.815" v="65" actId="2711"/>
          <ac:spMkLst>
            <pc:docMk/>
            <pc:sldMk cId="0" sldId="260"/>
            <ac:spMk id="10" creationId="{00000000-0000-0000-0000-000000000000}"/>
          </ac:spMkLst>
        </pc:spChg>
        <pc:spChg chg="mod">
          <ac:chgData name="Daniele, Cece" userId="407dd979-fa1c-4be2-b4f8-15cfbcfaedd3" providerId="ADAL" clId="{AAE2AFF7-5D31-D149-A488-EE56D7C7D045}" dt="2024-04-23T12:51:11.447" v="320" actId="1076"/>
          <ac:spMkLst>
            <pc:docMk/>
            <pc:sldMk cId="0" sldId="260"/>
            <ac:spMk id="11" creationId="{00000000-0000-0000-0000-000000000000}"/>
          </ac:spMkLst>
        </pc:spChg>
        <pc:spChg chg="mod">
          <ac:chgData name="Daniele, Cece" userId="407dd979-fa1c-4be2-b4f8-15cfbcfaedd3" providerId="ADAL" clId="{AAE2AFF7-5D31-D149-A488-EE56D7C7D045}" dt="2024-04-23T12:51:54.928" v="326"/>
          <ac:spMkLst>
            <pc:docMk/>
            <pc:sldMk cId="0" sldId="260"/>
            <ac:spMk id="13" creationId="{D20D174B-CBD4-80E1-2C03-ABAF61C9E2FF}"/>
          </ac:spMkLst>
        </pc:spChg>
        <pc:grpChg chg="del mod">
          <ac:chgData name="Daniele, Cece" userId="407dd979-fa1c-4be2-b4f8-15cfbcfaedd3" providerId="ADAL" clId="{AAE2AFF7-5D31-D149-A488-EE56D7C7D045}" dt="2024-04-23T12:51:48.555" v="325" actId="478"/>
          <ac:grpSpMkLst>
            <pc:docMk/>
            <pc:sldMk cId="0" sldId="260"/>
            <ac:grpSpMk id="3" creationId="{00000000-0000-0000-0000-000000000000}"/>
          </ac:grpSpMkLst>
        </pc:grpChg>
        <pc:grpChg chg="add mod">
          <ac:chgData name="Daniele, Cece" userId="407dd979-fa1c-4be2-b4f8-15cfbcfaedd3" providerId="ADAL" clId="{AAE2AFF7-5D31-D149-A488-EE56D7C7D045}" dt="2024-04-23T12:51:54.928" v="326"/>
          <ac:grpSpMkLst>
            <pc:docMk/>
            <pc:sldMk cId="0" sldId="260"/>
            <ac:grpSpMk id="12" creationId="{6180C07A-D9AF-E072-44EE-92CC991544AF}"/>
          </ac:grpSpMkLst>
        </pc:grpChg>
        <pc:picChg chg="add mod modCrop">
          <ac:chgData name="Daniele, Cece" userId="407dd979-fa1c-4be2-b4f8-15cfbcfaedd3" providerId="ADAL" clId="{AAE2AFF7-5D31-D149-A488-EE56D7C7D045}" dt="2024-04-24T10:34:16.308" v="4448" actId="1076"/>
          <ac:picMkLst>
            <pc:docMk/>
            <pc:sldMk cId="0" sldId="260"/>
            <ac:picMk id="15" creationId="{3FDFAE85-6980-A791-A73A-D580CEA94D75}"/>
          </ac:picMkLst>
        </pc:picChg>
      </pc:sldChg>
      <pc:sldChg chg="addSp delSp modSp mod modNotesTx">
        <pc:chgData name="Daniele, Cece" userId="407dd979-fa1c-4be2-b4f8-15cfbcfaedd3" providerId="ADAL" clId="{AAE2AFF7-5D31-D149-A488-EE56D7C7D045}" dt="2024-04-25T08:50:23.425" v="7232" actId="20577"/>
        <pc:sldMkLst>
          <pc:docMk/>
          <pc:sldMk cId="0" sldId="261"/>
        </pc:sldMkLst>
        <pc:spChg chg="del mod">
          <ac:chgData name="Daniele, Cece" userId="407dd979-fa1c-4be2-b4f8-15cfbcfaedd3" providerId="ADAL" clId="{AAE2AFF7-5D31-D149-A488-EE56D7C7D045}" dt="2024-04-23T16:30:05.748" v="3562" actId="478"/>
          <ac:spMkLst>
            <pc:docMk/>
            <pc:sldMk cId="0" sldId="261"/>
            <ac:spMk id="2" creationId="{00000000-0000-0000-0000-000000000000}"/>
          </ac:spMkLst>
        </pc:spChg>
        <pc:spChg chg="mod">
          <ac:chgData name="Daniele, Cece" userId="407dd979-fa1c-4be2-b4f8-15cfbcfaedd3" providerId="ADAL" clId="{AAE2AFF7-5D31-D149-A488-EE56D7C7D045}" dt="2024-04-23T12:43:20.640" v="116" actId="2711"/>
          <ac:spMkLst>
            <pc:docMk/>
            <pc:sldMk cId="0" sldId="261"/>
            <ac:spMk id="4" creationId="{00000000-0000-0000-0000-000000000000}"/>
          </ac:spMkLst>
        </pc:spChg>
        <pc:spChg chg="mod">
          <ac:chgData name="Daniele, Cece" userId="407dd979-fa1c-4be2-b4f8-15cfbcfaedd3" providerId="ADAL" clId="{AAE2AFF7-5D31-D149-A488-EE56D7C7D045}" dt="2024-04-24T13:13:23.548" v="4602" actId="1076"/>
          <ac:spMkLst>
            <pc:docMk/>
            <pc:sldMk cId="0" sldId="261"/>
            <ac:spMk id="5" creationId="{00000000-0000-0000-0000-000000000000}"/>
          </ac:spMkLst>
        </pc:spChg>
        <pc:spChg chg="mod">
          <ac:chgData name="Daniele, Cece" userId="407dd979-fa1c-4be2-b4f8-15cfbcfaedd3" providerId="ADAL" clId="{AAE2AFF7-5D31-D149-A488-EE56D7C7D045}" dt="2024-04-23T16:32:50.886" v="3578" actId="207"/>
          <ac:spMkLst>
            <pc:docMk/>
            <pc:sldMk cId="0" sldId="261"/>
            <ac:spMk id="6" creationId="{00000000-0000-0000-0000-000000000000}"/>
          </ac:spMkLst>
        </pc:spChg>
        <pc:spChg chg="mod">
          <ac:chgData name="Daniele, Cece" userId="407dd979-fa1c-4be2-b4f8-15cfbcfaedd3" providerId="ADAL" clId="{AAE2AFF7-5D31-D149-A488-EE56D7C7D045}" dt="2024-04-23T16:29:31.385" v="3560" actId="2085"/>
          <ac:spMkLst>
            <pc:docMk/>
            <pc:sldMk cId="0" sldId="261"/>
            <ac:spMk id="7" creationId="{00000000-0000-0000-0000-000000000000}"/>
          </ac:spMkLst>
        </pc:spChg>
        <pc:spChg chg="mod">
          <ac:chgData name="Daniele, Cece" userId="407dd979-fa1c-4be2-b4f8-15cfbcfaedd3" providerId="ADAL" clId="{AAE2AFF7-5D31-D149-A488-EE56D7C7D045}" dt="2024-04-23T12:43:20.640" v="116" actId="2711"/>
          <ac:spMkLst>
            <pc:docMk/>
            <pc:sldMk cId="0" sldId="261"/>
            <ac:spMk id="8" creationId="{00000000-0000-0000-0000-000000000000}"/>
          </ac:spMkLst>
        </pc:spChg>
        <pc:spChg chg="mod">
          <ac:chgData name="Daniele, Cece" userId="407dd979-fa1c-4be2-b4f8-15cfbcfaedd3" providerId="ADAL" clId="{AAE2AFF7-5D31-D149-A488-EE56D7C7D045}" dt="2024-04-23T16:31:05.942" v="3565" actId="1076"/>
          <ac:spMkLst>
            <pc:docMk/>
            <pc:sldMk cId="0" sldId="261"/>
            <ac:spMk id="9" creationId="{00000000-0000-0000-0000-000000000000}"/>
          </ac:spMkLst>
        </pc:spChg>
        <pc:spChg chg="mod">
          <ac:chgData name="Daniele, Cece" userId="407dd979-fa1c-4be2-b4f8-15cfbcfaedd3" providerId="ADAL" clId="{AAE2AFF7-5D31-D149-A488-EE56D7C7D045}" dt="2024-04-23T16:30:59.180" v="3564" actId="1076"/>
          <ac:spMkLst>
            <pc:docMk/>
            <pc:sldMk cId="0" sldId="261"/>
            <ac:spMk id="10" creationId="{00000000-0000-0000-0000-000000000000}"/>
          </ac:spMkLst>
        </pc:spChg>
        <pc:spChg chg="mod">
          <ac:chgData name="Daniele, Cece" userId="407dd979-fa1c-4be2-b4f8-15cfbcfaedd3" providerId="ADAL" clId="{AAE2AFF7-5D31-D149-A488-EE56D7C7D045}" dt="2024-04-23T12:43:20.640" v="116" actId="2711"/>
          <ac:spMkLst>
            <pc:docMk/>
            <pc:sldMk cId="0" sldId="261"/>
            <ac:spMk id="11" creationId="{00000000-0000-0000-0000-000000000000}"/>
          </ac:spMkLst>
        </pc:spChg>
        <pc:spChg chg="mod">
          <ac:chgData name="Daniele, Cece" userId="407dd979-fa1c-4be2-b4f8-15cfbcfaedd3" providerId="ADAL" clId="{AAE2AFF7-5D31-D149-A488-EE56D7C7D045}" dt="2024-04-23T16:29:37.417" v="3561" actId="2085"/>
          <ac:spMkLst>
            <pc:docMk/>
            <pc:sldMk cId="0" sldId="261"/>
            <ac:spMk id="12" creationId="{00000000-0000-0000-0000-000000000000}"/>
          </ac:spMkLst>
        </pc:spChg>
        <pc:spChg chg="mod">
          <ac:chgData name="Daniele, Cece" userId="407dd979-fa1c-4be2-b4f8-15cfbcfaedd3" providerId="ADAL" clId="{AAE2AFF7-5D31-D149-A488-EE56D7C7D045}" dt="2024-04-23T12:43:20.640" v="116" actId="2711"/>
          <ac:spMkLst>
            <pc:docMk/>
            <pc:sldMk cId="0" sldId="261"/>
            <ac:spMk id="13" creationId="{00000000-0000-0000-0000-000000000000}"/>
          </ac:spMkLst>
        </pc:spChg>
        <pc:spChg chg="mod">
          <ac:chgData name="Daniele, Cece" userId="407dd979-fa1c-4be2-b4f8-15cfbcfaedd3" providerId="ADAL" clId="{AAE2AFF7-5D31-D149-A488-EE56D7C7D045}" dt="2024-04-24T13:14:18.566" v="4619" actId="692"/>
          <ac:spMkLst>
            <pc:docMk/>
            <pc:sldMk cId="0" sldId="261"/>
            <ac:spMk id="14" creationId="{00000000-0000-0000-0000-000000000000}"/>
          </ac:spMkLst>
        </pc:spChg>
        <pc:spChg chg="mod">
          <ac:chgData name="Daniele, Cece" userId="407dd979-fa1c-4be2-b4f8-15cfbcfaedd3" providerId="ADAL" clId="{AAE2AFF7-5D31-D149-A488-EE56D7C7D045}" dt="2024-04-24T21:29:37.455" v="6196" actId="113"/>
          <ac:spMkLst>
            <pc:docMk/>
            <pc:sldMk cId="0" sldId="261"/>
            <ac:spMk id="15" creationId="{00000000-0000-0000-0000-000000000000}"/>
          </ac:spMkLst>
        </pc:spChg>
        <pc:spChg chg="mod">
          <ac:chgData name="Daniele, Cece" userId="407dd979-fa1c-4be2-b4f8-15cfbcfaedd3" providerId="ADAL" clId="{AAE2AFF7-5D31-D149-A488-EE56D7C7D045}" dt="2024-04-24T13:13:54.900" v="4615" actId="692"/>
          <ac:spMkLst>
            <pc:docMk/>
            <pc:sldMk cId="0" sldId="261"/>
            <ac:spMk id="16" creationId="{00000000-0000-0000-0000-000000000000}"/>
          </ac:spMkLst>
        </pc:spChg>
        <pc:spChg chg="mod">
          <ac:chgData name="Daniele, Cece" userId="407dd979-fa1c-4be2-b4f8-15cfbcfaedd3" providerId="ADAL" clId="{AAE2AFF7-5D31-D149-A488-EE56D7C7D045}" dt="2024-04-24T21:29:37.455" v="6196" actId="113"/>
          <ac:spMkLst>
            <pc:docMk/>
            <pc:sldMk cId="0" sldId="261"/>
            <ac:spMk id="17" creationId="{00000000-0000-0000-0000-000000000000}"/>
          </ac:spMkLst>
        </pc:spChg>
        <pc:spChg chg="mod">
          <ac:chgData name="Daniele, Cece" userId="407dd979-fa1c-4be2-b4f8-15cfbcfaedd3" providerId="ADAL" clId="{AAE2AFF7-5D31-D149-A488-EE56D7C7D045}" dt="2024-04-24T13:14:03.928" v="4617" actId="692"/>
          <ac:spMkLst>
            <pc:docMk/>
            <pc:sldMk cId="0" sldId="261"/>
            <ac:spMk id="18" creationId="{00000000-0000-0000-0000-000000000000}"/>
          </ac:spMkLst>
        </pc:spChg>
        <pc:spChg chg="mod">
          <ac:chgData name="Daniele, Cece" userId="407dd979-fa1c-4be2-b4f8-15cfbcfaedd3" providerId="ADAL" clId="{AAE2AFF7-5D31-D149-A488-EE56D7C7D045}" dt="2024-04-24T23:00:56.171" v="7122" actId="20577"/>
          <ac:spMkLst>
            <pc:docMk/>
            <pc:sldMk cId="0" sldId="261"/>
            <ac:spMk id="19" creationId="{00000000-0000-0000-0000-000000000000}"/>
          </ac:spMkLst>
        </pc:spChg>
        <pc:spChg chg="mod">
          <ac:chgData name="Daniele, Cece" userId="407dd979-fa1c-4be2-b4f8-15cfbcfaedd3" providerId="ADAL" clId="{AAE2AFF7-5D31-D149-A488-EE56D7C7D045}" dt="2024-04-24T13:13:45.957" v="4613" actId="692"/>
          <ac:spMkLst>
            <pc:docMk/>
            <pc:sldMk cId="0" sldId="261"/>
            <ac:spMk id="20" creationId="{00000000-0000-0000-0000-000000000000}"/>
          </ac:spMkLst>
        </pc:spChg>
        <pc:spChg chg="mod">
          <ac:chgData name="Daniele, Cece" userId="407dd979-fa1c-4be2-b4f8-15cfbcfaedd3" providerId="ADAL" clId="{AAE2AFF7-5D31-D149-A488-EE56D7C7D045}" dt="2024-04-24T21:29:37.455" v="6196" actId="113"/>
          <ac:spMkLst>
            <pc:docMk/>
            <pc:sldMk cId="0" sldId="261"/>
            <ac:spMk id="21" creationId="{00000000-0000-0000-0000-000000000000}"/>
          </ac:spMkLst>
        </pc:spChg>
        <pc:spChg chg="mod">
          <ac:chgData name="Daniele, Cece" userId="407dd979-fa1c-4be2-b4f8-15cfbcfaedd3" providerId="ADAL" clId="{AAE2AFF7-5D31-D149-A488-EE56D7C7D045}" dt="2024-04-24T13:13:39.621" v="4612" actId="692"/>
          <ac:spMkLst>
            <pc:docMk/>
            <pc:sldMk cId="0" sldId="261"/>
            <ac:spMk id="22" creationId="{00000000-0000-0000-0000-000000000000}"/>
          </ac:spMkLst>
        </pc:spChg>
        <pc:spChg chg="mod">
          <ac:chgData name="Daniele, Cece" userId="407dd979-fa1c-4be2-b4f8-15cfbcfaedd3" providerId="ADAL" clId="{AAE2AFF7-5D31-D149-A488-EE56D7C7D045}" dt="2024-04-24T21:29:37.455" v="6196" actId="113"/>
          <ac:spMkLst>
            <pc:docMk/>
            <pc:sldMk cId="0" sldId="261"/>
            <ac:spMk id="23" creationId="{00000000-0000-0000-0000-000000000000}"/>
          </ac:spMkLst>
        </pc:spChg>
        <pc:spChg chg="add del mod">
          <ac:chgData name="Daniele, Cece" userId="407dd979-fa1c-4be2-b4f8-15cfbcfaedd3" providerId="ADAL" clId="{AAE2AFF7-5D31-D149-A488-EE56D7C7D045}" dt="2024-04-24T23:00:41.643" v="7116" actId="478"/>
          <ac:spMkLst>
            <pc:docMk/>
            <pc:sldMk cId="0" sldId="261"/>
            <ac:spMk id="24" creationId="{AAC07685-C590-D7CB-F596-FA5E9DA8B6F9}"/>
          </ac:spMkLst>
        </pc:spChg>
        <pc:spChg chg="add mod">
          <ac:chgData name="Daniele, Cece" userId="407dd979-fa1c-4be2-b4f8-15cfbcfaedd3" providerId="ADAL" clId="{AAE2AFF7-5D31-D149-A488-EE56D7C7D045}" dt="2024-04-24T23:01:18.183" v="7127" actId="1076"/>
          <ac:spMkLst>
            <pc:docMk/>
            <pc:sldMk cId="0" sldId="261"/>
            <ac:spMk id="25" creationId="{A0AAC02A-3EE2-BE53-0598-B1ED9DADC98F}"/>
          </ac:spMkLst>
        </pc:spChg>
        <pc:picChg chg="mod">
          <ac:chgData name="Daniele, Cece" userId="407dd979-fa1c-4be2-b4f8-15cfbcfaedd3" providerId="ADAL" clId="{AAE2AFF7-5D31-D149-A488-EE56D7C7D045}" dt="2024-04-24T12:58:07.019" v="4570" actId="1076"/>
          <ac:picMkLst>
            <pc:docMk/>
            <pc:sldMk cId="0" sldId="261"/>
            <ac:picMk id="1026" creationId="{41823A23-94F5-E22E-93AA-0EE8FA5C13ED}"/>
          </ac:picMkLst>
        </pc:picChg>
      </pc:sldChg>
      <pc:sldChg chg="addSp delSp modSp mod modNotesTx">
        <pc:chgData name="Daniele, Cece" userId="407dd979-fa1c-4be2-b4f8-15cfbcfaedd3" providerId="ADAL" clId="{AAE2AFF7-5D31-D149-A488-EE56D7C7D045}" dt="2024-04-25T08:50:29.491" v="7234" actId="20577"/>
        <pc:sldMkLst>
          <pc:docMk/>
          <pc:sldMk cId="0" sldId="262"/>
        </pc:sldMkLst>
        <pc:spChg chg="del mod">
          <ac:chgData name="Daniele, Cece" userId="407dd979-fa1c-4be2-b4f8-15cfbcfaedd3" providerId="ADAL" clId="{AAE2AFF7-5D31-D149-A488-EE56D7C7D045}" dt="2024-04-23T16:30:10.922" v="3563" actId="478"/>
          <ac:spMkLst>
            <pc:docMk/>
            <pc:sldMk cId="0" sldId="262"/>
            <ac:spMk id="2" creationId="{00000000-0000-0000-0000-000000000000}"/>
          </ac:spMkLst>
        </pc:spChg>
        <pc:spChg chg="mod">
          <ac:chgData name="Daniele, Cece" userId="407dd979-fa1c-4be2-b4f8-15cfbcfaedd3" providerId="ADAL" clId="{AAE2AFF7-5D31-D149-A488-EE56D7C7D045}" dt="2024-04-23T12:43:32.491" v="117" actId="2711"/>
          <ac:spMkLst>
            <pc:docMk/>
            <pc:sldMk cId="0" sldId="262"/>
            <ac:spMk id="4" creationId="{00000000-0000-0000-0000-000000000000}"/>
          </ac:spMkLst>
        </pc:spChg>
        <pc:spChg chg="del mod">
          <ac:chgData name="Daniele, Cece" userId="407dd979-fa1c-4be2-b4f8-15cfbcfaedd3" providerId="ADAL" clId="{AAE2AFF7-5D31-D149-A488-EE56D7C7D045}" dt="2024-04-23T16:33:09.452" v="3581" actId="478"/>
          <ac:spMkLst>
            <pc:docMk/>
            <pc:sldMk cId="0" sldId="262"/>
            <ac:spMk id="5" creationId="{00000000-0000-0000-0000-000000000000}"/>
          </ac:spMkLst>
        </pc:spChg>
        <pc:spChg chg="mod">
          <ac:chgData name="Daniele, Cece" userId="407dd979-fa1c-4be2-b4f8-15cfbcfaedd3" providerId="ADAL" clId="{AAE2AFF7-5D31-D149-A488-EE56D7C7D045}" dt="2024-04-23T12:43:32.491" v="117" actId="2711"/>
          <ac:spMkLst>
            <pc:docMk/>
            <pc:sldMk cId="0" sldId="262"/>
            <ac:spMk id="6" creationId="{00000000-0000-0000-0000-000000000000}"/>
          </ac:spMkLst>
        </pc:spChg>
        <pc:spChg chg="mod">
          <ac:chgData name="Daniele, Cece" userId="407dd979-fa1c-4be2-b4f8-15cfbcfaedd3" providerId="ADAL" clId="{AAE2AFF7-5D31-D149-A488-EE56D7C7D045}" dt="2024-04-24T12:39:06.031" v="4493" actId="1076"/>
          <ac:spMkLst>
            <pc:docMk/>
            <pc:sldMk cId="0" sldId="262"/>
            <ac:spMk id="7" creationId="{00000000-0000-0000-0000-000000000000}"/>
          </ac:spMkLst>
        </pc:spChg>
        <pc:spChg chg="mod">
          <ac:chgData name="Daniele, Cece" userId="407dd979-fa1c-4be2-b4f8-15cfbcfaedd3" providerId="ADAL" clId="{AAE2AFF7-5D31-D149-A488-EE56D7C7D045}" dt="2024-04-23T12:43:32.491" v="117" actId="2711"/>
          <ac:spMkLst>
            <pc:docMk/>
            <pc:sldMk cId="0" sldId="262"/>
            <ac:spMk id="8" creationId="{00000000-0000-0000-0000-000000000000}"/>
          </ac:spMkLst>
        </pc:spChg>
        <pc:spChg chg="del mod modCrop">
          <ac:chgData name="Daniele, Cece" userId="407dd979-fa1c-4be2-b4f8-15cfbcfaedd3" providerId="ADAL" clId="{AAE2AFF7-5D31-D149-A488-EE56D7C7D045}" dt="2024-04-24T12:45:47.425" v="4545" actId="931"/>
          <ac:spMkLst>
            <pc:docMk/>
            <pc:sldMk cId="0" sldId="262"/>
            <ac:spMk id="9" creationId="{00000000-0000-0000-0000-000000000000}"/>
          </ac:spMkLst>
        </pc:spChg>
        <pc:spChg chg="add del mod">
          <ac:chgData name="Daniele, Cece" userId="407dd979-fa1c-4be2-b4f8-15cfbcfaedd3" providerId="ADAL" clId="{AAE2AFF7-5D31-D149-A488-EE56D7C7D045}" dt="2024-04-24T12:39:23.047" v="4500" actId="478"/>
          <ac:spMkLst>
            <pc:docMk/>
            <pc:sldMk cId="0" sldId="262"/>
            <ac:spMk id="10" creationId="{82389469-FB55-A532-4AB8-F2C0BE3F322D}"/>
          </ac:spMkLst>
        </pc:spChg>
        <pc:spChg chg="add mod">
          <ac:chgData name="Daniele, Cece" userId="407dd979-fa1c-4be2-b4f8-15cfbcfaedd3" providerId="ADAL" clId="{AAE2AFF7-5D31-D149-A488-EE56D7C7D045}" dt="2024-04-24T12:49:40.591" v="4564" actId="1076"/>
          <ac:spMkLst>
            <pc:docMk/>
            <pc:sldMk cId="0" sldId="262"/>
            <ac:spMk id="11" creationId="{F1153E6C-BA4D-5573-444B-6DDD76480745}"/>
          </ac:spMkLst>
        </pc:spChg>
        <pc:grpChg chg="mod">
          <ac:chgData name="Daniele, Cece" userId="407dd979-fa1c-4be2-b4f8-15cfbcfaedd3" providerId="ADAL" clId="{AAE2AFF7-5D31-D149-A488-EE56D7C7D045}" dt="2024-04-24T12:37:41.460" v="4476" actId="1076"/>
          <ac:grpSpMkLst>
            <pc:docMk/>
            <pc:sldMk cId="0" sldId="262"/>
            <ac:grpSpMk id="3" creationId="{00000000-0000-0000-0000-000000000000}"/>
          </ac:grpSpMkLst>
        </pc:grpChg>
        <pc:picChg chg="mod modCrop">
          <ac:chgData name="Daniele, Cece" userId="407dd979-fa1c-4be2-b4f8-15cfbcfaedd3" providerId="ADAL" clId="{AAE2AFF7-5D31-D149-A488-EE56D7C7D045}" dt="2024-04-24T12:47:04.151" v="4556" actId="732"/>
          <ac:picMkLst>
            <pc:docMk/>
            <pc:sldMk cId="0" sldId="262"/>
            <ac:picMk id="5" creationId="{947D0BE3-BE2C-CFD6-CA5C-157D1C2D9E54}"/>
          </ac:picMkLst>
        </pc:picChg>
      </pc:sldChg>
      <pc:sldChg chg="addSp modSp mod modAnim modNotesTx">
        <pc:chgData name="Daniele, Cece" userId="407dd979-fa1c-4be2-b4f8-15cfbcfaedd3" providerId="ADAL" clId="{AAE2AFF7-5D31-D149-A488-EE56D7C7D045}" dt="2024-04-24T21:58:41.165" v="7082" actId="20577"/>
        <pc:sldMkLst>
          <pc:docMk/>
          <pc:sldMk cId="0" sldId="263"/>
        </pc:sldMkLst>
        <pc:spChg chg="mod">
          <ac:chgData name="Daniele, Cece" userId="407dd979-fa1c-4be2-b4f8-15cfbcfaedd3" providerId="ADAL" clId="{AAE2AFF7-5D31-D149-A488-EE56D7C7D045}" dt="2024-04-24T09:43:47.073" v="4280" actId="29295"/>
          <ac:spMkLst>
            <pc:docMk/>
            <pc:sldMk cId="0" sldId="263"/>
            <ac:spMk id="2" creationId="{00000000-0000-0000-0000-000000000000}"/>
          </ac:spMkLst>
        </pc:spChg>
        <pc:spChg chg="mod">
          <ac:chgData name="Daniele, Cece" userId="407dd979-fa1c-4be2-b4f8-15cfbcfaedd3" providerId="ADAL" clId="{AAE2AFF7-5D31-D149-A488-EE56D7C7D045}" dt="2024-04-23T12:43:39.031" v="118" actId="2711"/>
          <ac:spMkLst>
            <pc:docMk/>
            <pc:sldMk cId="0" sldId="263"/>
            <ac:spMk id="4" creationId="{00000000-0000-0000-0000-000000000000}"/>
          </ac:spMkLst>
        </pc:spChg>
        <pc:spChg chg="mod">
          <ac:chgData name="Daniele, Cece" userId="407dd979-fa1c-4be2-b4f8-15cfbcfaedd3" providerId="ADAL" clId="{AAE2AFF7-5D31-D149-A488-EE56D7C7D045}" dt="2024-04-24T21:49:55.145" v="6603" actId="1076"/>
          <ac:spMkLst>
            <pc:docMk/>
            <pc:sldMk cId="0" sldId="263"/>
            <ac:spMk id="5" creationId="{00000000-0000-0000-0000-000000000000}"/>
          </ac:spMkLst>
        </pc:spChg>
        <pc:spChg chg="mod">
          <ac:chgData name="Daniele, Cece" userId="407dd979-fa1c-4be2-b4f8-15cfbcfaedd3" providerId="ADAL" clId="{AAE2AFF7-5D31-D149-A488-EE56D7C7D045}" dt="2024-04-24T21:52:06.644" v="6616" actId="1076"/>
          <ac:spMkLst>
            <pc:docMk/>
            <pc:sldMk cId="0" sldId="263"/>
            <ac:spMk id="6" creationId="{00000000-0000-0000-0000-000000000000}"/>
          </ac:spMkLst>
        </pc:spChg>
        <pc:spChg chg="mod">
          <ac:chgData name="Daniele, Cece" userId="407dd979-fa1c-4be2-b4f8-15cfbcfaedd3" providerId="ADAL" clId="{AAE2AFF7-5D31-D149-A488-EE56D7C7D045}" dt="2024-04-23T12:43:39.031" v="118" actId="2711"/>
          <ac:spMkLst>
            <pc:docMk/>
            <pc:sldMk cId="0" sldId="263"/>
            <ac:spMk id="7" creationId="{00000000-0000-0000-0000-000000000000}"/>
          </ac:spMkLst>
        </pc:spChg>
        <pc:spChg chg="mod">
          <ac:chgData name="Daniele, Cece" userId="407dd979-fa1c-4be2-b4f8-15cfbcfaedd3" providerId="ADAL" clId="{AAE2AFF7-5D31-D149-A488-EE56D7C7D045}" dt="2024-04-23T12:43:39.031" v="118" actId="2711"/>
          <ac:spMkLst>
            <pc:docMk/>
            <pc:sldMk cId="0" sldId="263"/>
            <ac:spMk id="8" creationId="{00000000-0000-0000-0000-000000000000}"/>
          </ac:spMkLst>
        </pc:spChg>
        <pc:spChg chg="mod">
          <ac:chgData name="Daniele, Cece" userId="407dd979-fa1c-4be2-b4f8-15cfbcfaedd3" providerId="ADAL" clId="{AAE2AFF7-5D31-D149-A488-EE56D7C7D045}" dt="2024-04-23T16:57:29.636" v="3982" actId="11530"/>
          <ac:spMkLst>
            <pc:docMk/>
            <pc:sldMk cId="0" sldId="263"/>
            <ac:spMk id="9" creationId="{00000000-0000-0000-0000-000000000000}"/>
          </ac:spMkLst>
        </pc:spChg>
        <pc:spChg chg="mod">
          <ac:chgData name="Daniele, Cece" userId="407dd979-fa1c-4be2-b4f8-15cfbcfaedd3" providerId="ADAL" clId="{AAE2AFF7-5D31-D149-A488-EE56D7C7D045}" dt="2024-04-23T16:57:29.636" v="3982" actId="11530"/>
          <ac:spMkLst>
            <pc:docMk/>
            <pc:sldMk cId="0" sldId="263"/>
            <ac:spMk id="10" creationId="{00000000-0000-0000-0000-000000000000}"/>
          </ac:spMkLst>
        </pc:spChg>
        <pc:spChg chg="mod">
          <ac:chgData name="Daniele, Cece" userId="407dd979-fa1c-4be2-b4f8-15cfbcfaedd3" providerId="ADAL" clId="{AAE2AFF7-5D31-D149-A488-EE56D7C7D045}" dt="2024-04-24T21:57:40.120" v="6990" actId="20577"/>
          <ac:spMkLst>
            <pc:docMk/>
            <pc:sldMk cId="0" sldId="263"/>
            <ac:spMk id="11" creationId="{00000000-0000-0000-0000-000000000000}"/>
          </ac:spMkLst>
        </pc:spChg>
        <pc:spChg chg="mod">
          <ac:chgData name="Daniele, Cece" userId="407dd979-fa1c-4be2-b4f8-15cfbcfaedd3" providerId="ADAL" clId="{AAE2AFF7-5D31-D149-A488-EE56D7C7D045}" dt="2024-04-24T21:56:43.893" v="6959" actId="1076"/>
          <ac:spMkLst>
            <pc:docMk/>
            <pc:sldMk cId="0" sldId="263"/>
            <ac:spMk id="12" creationId="{00000000-0000-0000-0000-000000000000}"/>
          </ac:spMkLst>
        </pc:spChg>
        <pc:spChg chg="add mod">
          <ac:chgData name="Daniele, Cece" userId="407dd979-fa1c-4be2-b4f8-15cfbcfaedd3" providerId="ADAL" clId="{AAE2AFF7-5D31-D149-A488-EE56D7C7D045}" dt="2024-04-24T21:56:43.893" v="6959" actId="1076"/>
          <ac:spMkLst>
            <pc:docMk/>
            <pc:sldMk cId="0" sldId="263"/>
            <ac:spMk id="13" creationId="{25CE3363-7D05-EC6D-547A-792184DA64C7}"/>
          </ac:spMkLst>
        </pc:spChg>
        <pc:grpChg chg="mod">
          <ac:chgData name="Daniele, Cece" userId="407dd979-fa1c-4be2-b4f8-15cfbcfaedd3" providerId="ADAL" clId="{AAE2AFF7-5D31-D149-A488-EE56D7C7D045}" dt="2024-04-23T15:42:05.034" v="3284" actId="1076"/>
          <ac:grpSpMkLst>
            <pc:docMk/>
            <pc:sldMk cId="0" sldId="263"/>
            <ac:grpSpMk id="3" creationId="{00000000-0000-0000-0000-000000000000}"/>
          </ac:grpSpMkLst>
        </pc:grpChg>
        <pc:picChg chg="add mod modCrop">
          <ac:chgData name="Daniele, Cece" userId="407dd979-fa1c-4be2-b4f8-15cfbcfaedd3" providerId="ADAL" clId="{AAE2AFF7-5D31-D149-A488-EE56D7C7D045}" dt="2024-04-24T21:45:54.661" v="6591" actId="1076"/>
          <ac:picMkLst>
            <pc:docMk/>
            <pc:sldMk cId="0" sldId="263"/>
            <ac:picMk id="29" creationId="{7837897A-E055-43F9-9043-B5685F83456C}"/>
          </ac:picMkLst>
        </pc:picChg>
        <pc:cxnChg chg="add mod">
          <ac:chgData name="Daniele, Cece" userId="407dd979-fa1c-4be2-b4f8-15cfbcfaedd3" providerId="ADAL" clId="{AAE2AFF7-5D31-D149-A488-EE56D7C7D045}" dt="2024-04-24T21:46:11.842" v="6594" actId="14100"/>
          <ac:cxnSpMkLst>
            <pc:docMk/>
            <pc:sldMk cId="0" sldId="263"/>
            <ac:cxnSpMk id="15" creationId="{A343306F-C53E-6B75-8223-0063582EBA3E}"/>
          </ac:cxnSpMkLst>
        </pc:cxnChg>
        <pc:cxnChg chg="add mod">
          <ac:chgData name="Daniele, Cece" userId="407dd979-fa1c-4be2-b4f8-15cfbcfaedd3" providerId="ADAL" clId="{AAE2AFF7-5D31-D149-A488-EE56D7C7D045}" dt="2024-04-24T21:46:07.179" v="6593" actId="14100"/>
          <ac:cxnSpMkLst>
            <pc:docMk/>
            <pc:sldMk cId="0" sldId="263"/>
            <ac:cxnSpMk id="16" creationId="{84A36DA6-0B96-E0B3-147E-9EA3F12AD91C}"/>
          </ac:cxnSpMkLst>
        </pc:cxnChg>
      </pc:sldChg>
      <pc:sldChg chg="addSp modSp mod modAnim modNotesTx">
        <pc:chgData name="Daniele, Cece" userId="407dd979-fa1c-4be2-b4f8-15cfbcfaedd3" providerId="ADAL" clId="{AAE2AFF7-5D31-D149-A488-EE56D7C7D045}" dt="2024-04-24T23:47:51.804" v="7184" actId="20577"/>
        <pc:sldMkLst>
          <pc:docMk/>
          <pc:sldMk cId="0" sldId="264"/>
        </pc:sldMkLst>
        <pc:spChg chg="mod">
          <ac:chgData name="Daniele, Cece" userId="407dd979-fa1c-4be2-b4f8-15cfbcfaedd3" providerId="ADAL" clId="{AAE2AFF7-5D31-D149-A488-EE56D7C7D045}" dt="2024-04-23T12:46:39.005" v="308" actId="2711"/>
          <ac:spMkLst>
            <pc:docMk/>
            <pc:sldMk cId="0" sldId="264"/>
            <ac:spMk id="2" creationId="{00000000-0000-0000-0000-000000000000}"/>
          </ac:spMkLst>
        </pc:spChg>
        <pc:spChg chg="mod">
          <ac:chgData name="Daniele, Cece" userId="407dd979-fa1c-4be2-b4f8-15cfbcfaedd3" providerId="ADAL" clId="{AAE2AFF7-5D31-D149-A488-EE56D7C7D045}" dt="2024-04-23T12:46:39.005" v="308" actId="2711"/>
          <ac:spMkLst>
            <pc:docMk/>
            <pc:sldMk cId="0" sldId="264"/>
            <ac:spMk id="4" creationId="{00000000-0000-0000-0000-000000000000}"/>
          </ac:spMkLst>
        </pc:spChg>
        <pc:spChg chg="mod">
          <ac:chgData name="Daniele, Cece" userId="407dd979-fa1c-4be2-b4f8-15cfbcfaedd3" providerId="ADAL" clId="{AAE2AFF7-5D31-D149-A488-EE56D7C7D045}" dt="2024-04-24T23:23:32.779" v="7130" actId="207"/>
          <ac:spMkLst>
            <pc:docMk/>
            <pc:sldMk cId="0" sldId="264"/>
            <ac:spMk id="5" creationId="{00000000-0000-0000-0000-000000000000}"/>
          </ac:spMkLst>
        </pc:spChg>
        <pc:spChg chg="mod">
          <ac:chgData name="Daniele, Cece" userId="407dd979-fa1c-4be2-b4f8-15cfbcfaedd3" providerId="ADAL" clId="{AAE2AFF7-5D31-D149-A488-EE56D7C7D045}" dt="2024-04-24T23:23:32.779" v="7130" actId="207"/>
          <ac:spMkLst>
            <pc:docMk/>
            <pc:sldMk cId="0" sldId="264"/>
            <ac:spMk id="6" creationId="{00000000-0000-0000-0000-000000000000}"/>
          </ac:spMkLst>
        </pc:spChg>
        <pc:spChg chg="mod">
          <ac:chgData name="Daniele, Cece" userId="407dd979-fa1c-4be2-b4f8-15cfbcfaedd3" providerId="ADAL" clId="{AAE2AFF7-5D31-D149-A488-EE56D7C7D045}" dt="2024-04-23T12:46:39.005" v="308" actId="2711"/>
          <ac:spMkLst>
            <pc:docMk/>
            <pc:sldMk cId="0" sldId="264"/>
            <ac:spMk id="7" creationId="{00000000-0000-0000-0000-000000000000}"/>
          </ac:spMkLst>
        </pc:spChg>
        <pc:spChg chg="mod">
          <ac:chgData name="Daniele, Cece" userId="407dd979-fa1c-4be2-b4f8-15cfbcfaedd3" providerId="ADAL" clId="{AAE2AFF7-5D31-D149-A488-EE56D7C7D045}" dt="2024-04-24T09:47:38.347" v="4304" actId="255"/>
          <ac:spMkLst>
            <pc:docMk/>
            <pc:sldMk cId="0" sldId="264"/>
            <ac:spMk id="8" creationId="{00000000-0000-0000-0000-000000000000}"/>
          </ac:spMkLst>
        </pc:spChg>
        <pc:spChg chg="mod">
          <ac:chgData name="Daniele, Cece" userId="407dd979-fa1c-4be2-b4f8-15cfbcfaedd3" providerId="ADAL" clId="{AAE2AFF7-5D31-D149-A488-EE56D7C7D045}" dt="2024-04-24T09:47:38.347" v="4304" actId="255"/>
          <ac:spMkLst>
            <pc:docMk/>
            <pc:sldMk cId="0" sldId="264"/>
            <ac:spMk id="9" creationId="{00000000-0000-0000-0000-000000000000}"/>
          </ac:spMkLst>
        </pc:spChg>
        <pc:spChg chg="mod">
          <ac:chgData name="Daniele, Cece" userId="407dd979-fa1c-4be2-b4f8-15cfbcfaedd3" providerId="ADAL" clId="{AAE2AFF7-5D31-D149-A488-EE56D7C7D045}" dt="2024-04-23T12:46:39.005" v="308" actId="2711"/>
          <ac:spMkLst>
            <pc:docMk/>
            <pc:sldMk cId="0" sldId="264"/>
            <ac:spMk id="10" creationId="{00000000-0000-0000-0000-000000000000}"/>
          </ac:spMkLst>
        </pc:spChg>
        <pc:spChg chg="add mod">
          <ac:chgData name="Daniele, Cece" userId="407dd979-fa1c-4be2-b4f8-15cfbcfaedd3" providerId="ADAL" clId="{AAE2AFF7-5D31-D149-A488-EE56D7C7D045}" dt="2024-04-24T09:47:38.347" v="4304" actId="255"/>
          <ac:spMkLst>
            <pc:docMk/>
            <pc:sldMk cId="0" sldId="264"/>
            <ac:spMk id="11" creationId="{FABCC566-FD61-19FD-FA69-587F2D7C58CD}"/>
          </ac:spMkLst>
        </pc:spChg>
        <pc:spChg chg="add mod">
          <ac:chgData name="Daniele, Cece" userId="407dd979-fa1c-4be2-b4f8-15cfbcfaedd3" providerId="ADAL" clId="{AAE2AFF7-5D31-D149-A488-EE56D7C7D045}" dt="2024-04-24T09:47:38.347" v="4304" actId="255"/>
          <ac:spMkLst>
            <pc:docMk/>
            <pc:sldMk cId="0" sldId="264"/>
            <ac:spMk id="12" creationId="{97CFC5D4-6B4C-C33E-723F-5775757B4699}"/>
          </ac:spMkLst>
        </pc:spChg>
      </pc:sldChg>
      <pc:sldChg chg="addSp delSp modSp mod modNotesTx">
        <pc:chgData name="Daniele, Cece" userId="407dd979-fa1c-4be2-b4f8-15cfbcfaedd3" providerId="ADAL" clId="{AAE2AFF7-5D31-D149-A488-EE56D7C7D045}" dt="2024-04-23T16:56:55.608" v="3981" actId="11530"/>
        <pc:sldMkLst>
          <pc:docMk/>
          <pc:sldMk cId="0" sldId="265"/>
        </pc:sldMkLst>
        <pc:spChg chg="mod">
          <ac:chgData name="Daniele, Cece" userId="407dd979-fa1c-4be2-b4f8-15cfbcfaedd3" providerId="ADAL" clId="{AAE2AFF7-5D31-D149-A488-EE56D7C7D045}" dt="2024-04-23T16:52:49.970" v="3977" actId="1076"/>
          <ac:spMkLst>
            <pc:docMk/>
            <pc:sldMk cId="0" sldId="265"/>
            <ac:spMk id="2" creationId="{00000000-0000-0000-0000-000000000000}"/>
          </ac:spMkLst>
        </pc:spChg>
        <pc:spChg chg="del mod topLvl">
          <ac:chgData name="Daniele, Cece" userId="407dd979-fa1c-4be2-b4f8-15cfbcfaedd3" providerId="ADAL" clId="{AAE2AFF7-5D31-D149-A488-EE56D7C7D045}" dt="2024-04-23T12:53:05.078" v="327" actId="478"/>
          <ac:spMkLst>
            <pc:docMk/>
            <pc:sldMk cId="0" sldId="265"/>
            <ac:spMk id="4" creationId="{00000000-0000-0000-0000-000000000000}"/>
          </ac:spMkLst>
        </pc:spChg>
        <pc:spChg chg="mod">
          <ac:chgData name="Daniele, Cece" userId="407dd979-fa1c-4be2-b4f8-15cfbcfaedd3" providerId="ADAL" clId="{AAE2AFF7-5D31-D149-A488-EE56D7C7D045}" dt="2024-04-23T12:46:31.763" v="307" actId="2711"/>
          <ac:spMkLst>
            <pc:docMk/>
            <pc:sldMk cId="0" sldId="265"/>
            <ac:spMk id="5" creationId="{00000000-0000-0000-0000-000000000000}"/>
          </ac:spMkLst>
        </pc:spChg>
        <pc:spChg chg="mod">
          <ac:chgData name="Daniele, Cece" userId="407dd979-fa1c-4be2-b4f8-15cfbcfaedd3" providerId="ADAL" clId="{AAE2AFF7-5D31-D149-A488-EE56D7C7D045}" dt="2024-04-23T12:46:31.763" v="307" actId="2711"/>
          <ac:spMkLst>
            <pc:docMk/>
            <pc:sldMk cId="0" sldId="265"/>
            <ac:spMk id="6" creationId="{00000000-0000-0000-0000-000000000000}"/>
          </ac:spMkLst>
        </pc:spChg>
        <pc:spChg chg="mod">
          <ac:chgData name="Daniele, Cece" userId="407dd979-fa1c-4be2-b4f8-15cfbcfaedd3" providerId="ADAL" clId="{AAE2AFF7-5D31-D149-A488-EE56D7C7D045}" dt="2024-04-23T16:52:55.020" v="3978" actId="1076"/>
          <ac:spMkLst>
            <pc:docMk/>
            <pc:sldMk cId="0" sldId="265"/>
            <ac:spMk id="7" creationId="{00000000-0000-0000-0000-000000000000}"/>
          </ac:spMkLst>
        </pc:spChg>
        <pc:spChg chg="mod">
          <ac:chgData name="Daniele, Cece" userId="407dd979-fa1c-4be2-b4f8-15cfbcfaedd3" providerId="ADAL" clId="{AAE2AFF7-5D31-D149-A488-EE56D7C7D045}" dt="2024-04-23T12:46:31.763" v="307" actId="2711"/>
          <ac:spMkLst>
            <pc:docMk/>
            <pc:sldMk cId="0" sldId="265"/>
            <ac:spMk id="8" creationId="{00000000-0000-0000-0000-000000000000}"/>
          </ac:spMkLst>
        </pc:spChg>
        <pc:spChg chg="mod">
          <ac:chgData name="Daniele, Cece" userId="407dd979-fa1c-4be2-b4f8-15cfbcfaedd3" providerId="ADAL" clId="{AAE2AFF7-5D31-D149-A488-EE56D7C7D045}" dt="2024-04-23T16:52:55.020" v="3978" actId="1076"/>
          <ac:spMkLst>
            <pc:docMk/>
            <pc:sldMk cId="0" sldId="265"/>
            <ac:spMk id="9" creationId="{00000000-0000-0000-0000-000000000000}"/>
          </ac:spMkLst>
        </pc:spChg>
        <pc:spChg chg="mod">
          <ac:chgData name="Daniele, Cece" userId="407dd979-fa1c-4be2-b4f8-15cfbcfaedd3" providerId="ADAL" clId="{AAE2AFF7-5D31-D149-A488-EE56D7C7D045}" dt="2024-04-23T15:51:59.084" v="3483" actId="1076"/>
          <ac:spMkLst>
            <pc:docMk/>
            <pc:sldMk cId="0" sldId="265"/>
            <ac:spMk id="10" creationId="{00000000-0000-0000-0000-000000000000}"/>
          </ac:spMkLst>
        </pc:spChg>
        <pc:spChg chg="mod">
          <ac:chgData name="Daniele, Cece" userId="407dd979-fa1c-4be2-b4f8-15cfbcfaedd3" providerId="ADAL" clId="{AAE2AFF7-5D31-D149-A488-EE56D7C7D045}" dt="2024-04-23T16:56:55.608" v="3981" actId="11530"/>
          <ac:spMkLst>
            <pc:docMk/>
            <pc:sldMk cId="0" sldId="265"/>
            <ac:spMk id="11" creationId="{00000000-0000-0000-0000-000000000000}"/>
          </ac:spMkLst>
        </pc:spChg>
        <pc:spChg chg="mod">
          <ac:chgData name="Daniele, Cece" userId="407dd979-fa1c-4be2-b4f8-15cfbcfaedd3" providerId="ADAL" clId="{AAE2AFF7-5D31-D149-A488-EE56D7C7D045}" dt="2024-04-23T12:53:05.893" v="328"/>
          <ac:spMkLst>
            <pc:docMk/>
            <pc:sldMk cId="0" sldId="265"/>
            <ac:spMk id="13" creationId="{FF3CEC78-6013-07D5-7BD5-86A836061EE7}"/>
          </ac:spMkLst>
        </pc:spChg>
        <pc:grpChg chg="del">
          <ac:chgData name="Daniele, Cece" userId="407dd979-fa1c-4be2-b4f8-15cfbcfaedd3" providerId="ADAL" clId="{AAE2AFF7-5D31-D149-A488-EE56D7C7D045}" dt="2024-04-23T12:53:05.078" v="327" actId="478"/>
          <ac:grpSpMkLst>
            <pc:docMk/>
            <pc:sldMk cId="0" sldId="265"/>
            <ac:grpSpMk id="3" creationId="{00000000-0000-0000-0000-000000000000}"/>
          </ac:grpSpMkLst>
        </pc:grpChg>
        <pc:grpChg chg="add mod">
          <ac:chgData name="Daniele, Cece" userId="407dd979-fa1c-4be2-b4f8-15cfbcfaedd3" providerId="ADAL" clId="{AAE2AFF7-5D31-D149-A488-EE56D7C7D045}" dt="2024-04-23T12:53:05.893" v="328"/>
          <ac:grpSpMkLst>
            <pc:docMk/>
            <pc:sldMk cId="0" sldId="265"/>
            <ac:grpSpMk id="12" creationId="{FCD084E9-CC06-28B4-7CCE-F3AFDE660E00}"/>
          </ac:grpSpMkLst>
        </pc:grpChg>
      </pc:sldChg>
      <pc:sldChg chg="addSp modSp mod modNotesTx">
        <pc:chgData name="Daniele, Cece" userId="407dd979-fa1c-4be2-b4f8-15cfbcfaedd3" providerId="ADAL" clId="{AAE2AFF7-5D31-D149-A488-EE56D7C7D045}" dt="2024-04-24T13:12:38.300" v="4600" actId="1076"/>
        <pc:sldMkLst>
          <pc:docMk/>
          <pc:sldMk cId="0" sldId="266"/>
        </pc:sldMkLst>
        <pc:spChg chg="mod modCrop">
          <ac:chgData name="Daniele, Cece" userId="407dd979-fa1c-4be2-b4f8-15cfbcfaedd3" providerId="ADAL" clId="{AAE2AFF7-5D31-D149-A488-EE56D7C7D045}" dt="2024-04-24T09:42:41.442" v="4030" actId="1076"/>
          <ac:spMkLst>
            <pc:docMk/>
            <pc:sldMk cId="0" sldId="266"/>
            <ac:spMk id="2" creationId="{00000000-0000-0000-0000-000000000000}"/>
          </ac:spMkLst>
        </pc:spChg>
        <pc:spChg chg="mod">
          <ac:chgData name="Daniele, Cece" userId="407dd979-fa1c-4be2-b4f8-15cfbcfaedd3" providerId="ADAL" clId="{AAE2AFF7-5D31-D149-A488-EE56D7C7D045}" dt="2024-04-23T12:56:30.587" v="332" actId="2711"/>
          <ac:spMkLst>
            <pc:docMk/>
            <pc:sldMk cId="0" sldId="266"/>
            <ac:spMk id="4" creationId="{00000000-0000-0000-0000-000000000000}"/>
          </ac:spMkLst>
        </pc:spChg>
        <pc:spChg chg="add mod modCrop">
          <ac:chgData name="Daniele, Cece" userId="407dd979-fa1c-4be2-b4f8-15cfbcfaedd3" providerId="ADAL" clId="{AAE2AFF7-5D31-D149-A488-EE56D7C7D045}" dt="2024-04-24T13:11:54.438" v="4585" actId="1076"/>
          <ac:spMkLst>
            <pc:docMk/>
            <pc:sldMk cId="0" sldId="266"/>
            <ac:spMk id="5" creationId="{28A8535F-5D51-77EF-E2BA-1D54E50BF7CE}"/>
          </ac:spMkLst>
        </pc:spChg>
        <pc:spChg chg="mod">
          <ac:chgData name="Daniele, Cece" userId="407dd979-fa1c-4be2-b4f8-15cfbcfaedd3" providerId="ADAL" clId="{AAE2AFF7-5D31-D149-A488-EE56D7C7D045}" dt="2024-04-23T12:56:30.587" v="332" actId="2711"/>
          <ac:spMkLst>
            <pc:docMk/>
            <pc:sldMk cId="0" sldId="266"/>
            <ac:spMk id="6" creationId="{00000000-0000-0000-0000-000000000000}"/>
          </ac:spMkLst>
        </pc:spChg>
        <pc:spChg chg="mod">
          <ac:chgData name="Daniele, Cece" userId="407dd979-fa1c-4be2-b4f8-15cfbcfaedd3" providerId="ADAL" clId="{AAE2AFF7-5D31-D149-A488-EE56D7C7D045}" dt="2024-04-24T13:11:54.164" v="4584" actId="1076"/>
          <ac:spMkLst>
            <pc:docMk/>
            <pc:sldMk cId="0" sldId="266"/>
            <ac:spMk id="8" creationId="{41C2CC7B-E96B-AEA7-5972-5B4406A52549}"/>
          </ac:spMkLst>
        </pc:spChg>
        <pc:spChg chg="mod">
          <ac:chgData name="Daniele, Cece" userId="407dd979-fa1c-4be2-b4f8-15cfbcfaedd3" providerId="ADAL" clId="{AAE2AFF7-5D31-D149-A488-EE56D7C7D045}" dt="2024-04-24T13:12:01.969" v="4591" actId="14100"/>
          <ac:spMkLst>
            <pc:docMk/>
            <pc:sldMk cId="0" sldId="266"/>
            <ac:spMk id="9" creationId="{20F1B9E4-E053-FC59-15C0-1477A89F0D5A}"/>
          </ac:spMkLst>
        </pc:spChg>
        <pc:picChg chg="add mod">
          <ac:chgData name="Daniele, Cece" userId="407dd979-fa1c-4be2-b4f8-15cfbcfaedd3" providerId="ADAL" clId="{AAE2AFF7-5D31-D149-A488-EE56D7C7D045}" dt="2024-04-24T13:12:38.300" v="4600" actId="1076"/>
          <ac:picMkLst>
            <pc:docMk/>
            <pc:sldMk cId="0" sldId="266"/>
            <ac:picMk id="7" creationId="{558FB6DD-C80C-C28E-7DDC-FF318D6FE738}"/>
          </ac:picMkLst>
        </pc:picChg>
        <pc:picChg chg="add mod">
          <ac:chgData name="Daniele, Cece" userId="407dd979-fa1c-4be2-b4f8-15cfbcfaedd3" providerId="ADAL" clId="{AAE2AFF7-5D31-D149-A488-EE56D7C7D045}" dt="2024-04-24T13:12:28.598" v="4598" actId="1076"/>
          <ac:picMkLst>
            <pc:docMk/>
            <pc:sldMk cId="0" sldId="266"/>
            <ac:picMk id="10" creationId="{EC54F822-239A-2AC9-A2C5-A92D20E5A7D1}"/>
          </ac:picMkLst>
        </pc:picChg>
        <pc:picChg chg="add mod">
          <ac:chgData name="Daniele, Cece" userId="407dd979-fa1c-4be2-b4f8-15cfbcfaedd3" providerId="ADAL" clId="{AAE2AFF7-5D31-D149-A488-EE56D7C7D045}" dt="2024-04-24T13:12:33.751" v="4599" actId="1076"/>
          <ac:picMkLst>
            <pc:docMk/>
            <pc:sldMk cId="0" sldId="266"/>
            <ac:picMk id="11" creationId="{8C0433DD-307B-0C9E-9062-C6E36F79D034}"/>
          </ac:picMkLst>
        </pc:picChg>
      </pc:sldChg>
      <pc:sldChg chg="modSp mod modNotesTx">
        <pc:chgData name="Daniele, Cece" userId="407dd979-fa1c-4be2-b4f8-15cfbcfaedd3" providerId="ADAL" clId="{AAE2AFF7-5D31-D149-A488-EE56D7C7D045}" dt="2024-04-25T07:58:27.972" v="7185" actId="20577"/>
        <pc:sldMkLst>
          <pc:docMk/>
          <pc:sldMk cId="0" sldId="267"/>
        </pc:sldMkLst>
        <pc:spChg chg="mod">
          <ac:chgData name="Daniele, Cece" userId="407dd979-fa1c-4be2-b4f8-15cfbcfaedd3" providerId="ADAL" clId="{AAE2AFF7-5D31-D149-A488-EE56D7C7D045}" dt="2024-04-23T12:46:48.997" v="309" actId="2711"/>
          <ac:spMkLst>
            <pc:docMk/>
            <pc:sldMk cId="0" sldId="267"/>
            <ac:spMk id="2" creationId="{00000000-0000-0000-0000-000000000000}"/>
          </ac:spMkLst>
        </pc:spChg>
        <pc:spChg chg="mod">
          <ac:chgData name="Daniele, Cece" userId="407dd979-fa1c-4be2-b4f8-15cfbcfaedd3" providerId="ADAL" clId="{AAE2AFF7-5D31-D149-A488-EE56D7C7D045}" dt="2024-04-23T12:46:48.997" v="309" actId="2711"/>
          <ac:spMkLst>
            <pc:docMk/>
            <pc:sldMk cId="0" sldId="267"/>
            <ac:spMk id="3" creationId="{00000000-0000-0000-0000-000000000000}"/>
          </ac:spMkLst>
        </pc:spChg>
        <pc:spChg chg="mod">
          <ac:chgData name="Daniele, Cece" userId="407dd979-fa1c-4be2-b4f8-15cfbcfaedd3" providerId="ADAL" clId="{AAE2AFF7-5D31-D149-A488-EE56D7C7D045}" dt="2024-04-23T12:46:48.997" v="309" actId="2711"/>
          <ac:spMkLst>
            <pc:docMk/>
            <pc:sldMk cId="0" sldId="267"/>
            <ac:spMk id="5" creationId="{00000000-0000-0000-0000-000000000000}"/>
          </ac:spMkLst>
        </pc:spChg>
        <pc:spChg chg="mod">
          <ac:chgData name="Daniele, Cece" userId="407dd979-fa1c-4be2-b4f8-15cfbcfaedd3" providerId="ADAL" clId="{AAE2AFF7-5D31-D149-A488-EE56D7C7D045}" dt="2024-04-24T22:09:21.266" v="7085" actId="14100"/>
          <ac:spMkLst>
            <pc:docMk/>
            <pc:sldMk cId="0" sldId="267"/>
            <ac:spMk id="6" creationId="{00000000-0000-0000-0000-000000000000}"/>
          </ac:spMkLst>
        </pc:spChg>
        <pc:spChg chg="mod">
          <ac:chgData name="Daniele, Cece" userId="407dd979-fa1c-4be2-b4f8-15cfbcfaedd3" providerId="ADAL" clId="{AAE2AFF7-5D31-D149-A488-EE56D7C7D045}" dt="2024-04-24T22:09:21.266" v="7085" actId="14100"/>
          <ac:spMkLst>
            <pc:docMk/>
            <pc:sldMk cId="0" sldId="267"/>
            <ac:spMk id="7" creationId="{00000000-0000-0000-0000-000000000000}"/>
          </ac:spMkLst>
        </pc:spChg>
        <pc:spChg chg="mod">
          <ac:chgData name="Daniele, Cece" userId="407dd979-fa1c-4be2-b4f8-15cfbcfaedd3" providerId="ADAL" clId="{AAE2AFF7-5D31-D149-A488-EE56D7C7D045}" dt="2024-04-23T12:46:48.997" v="309" actId="2711"/>
          <ac:spMkLst>
            <pc:docMk/>
            <pc:sldMk cId="0" sldId="267"/>
            <ac:spMk id="8" creationId="{00000000-0000-0000-0000-000000000000}"/>
          </ac:spMkLst>
        </pc:spChg>
        <pc:spChg chg="mod">
          <ac:chgData name="Daniele, Cece" userId="407dd979-fa1c-4be2-b4f8-15cfbcfaedd3" providerId="ADAL" clId="{AAE2AFF7-5D31-D149-A488-EE56D7C7D045}" dt="2024-04-23T12:46:48.997" v="309" actId="2711"/>
          <ac:spMkLst>
            <pc:docMk/>
            <pc:sldMk cId="0" sldId="267"/>
            <ac:spMk id="9" creationId="{00000000-0000-0000-0000-000000000000}"/>
          </ac:spMkLst>
        </pc:spChg>
        <pc:spChg chg="mod">
          <ac:chgData name="Daniele, Cece" userId="407dd979-fa1c-4be2-b4f8-15cfbcfaedd3" providerId="ADAL" clId="{AAE2AFF7-5D31-D149-A488-EE56D7C7D045}" dt="2024-04-23T12:46:48.997" v="309" actId="2711"/>
          <ac:spMkLst>
            <pc:docMk/>
            <pc:sldMk cId="0" sldId="267"/>
            <ac:spMk id="10" creationId="{00000000-0000-0000-0000-000000000000}"/>
          </ac:spMkLst>
        </pc:spChg>
        <pc:spChg chg="mod">
          <ac:chgData name="Daniele, Cece" userId="407dd979-fa1c-4be2-b4f8-15cfbcfaedd3" providerId="ADAL" clId="{AAE2AFF7-5D31-D149-A488-EE56D7C7D045}" dt="2024-04-23T12:46:48.997" v="309" actId="2711"/>
          <ac:spMkLst>
            <pc:docMk/>
            <pc:sldMk cId="0" sldId="267"/>
            <ac:spMk id="11" creationId="{00000000-0000-0000-0000-000000000000}"/>
          </ac:spMkLst>
        </pc:spChg>
      </pc:sldChg>
    </pc:docChg>
  </pc:docChgLst>
  <pc:docChgLst>
    <pc:chgData name="Joyce, Donovan" userId="d0f1feed-b82d-47b9-835d-af86ae240fb3" providerId="ADAL" clId="{BA99481C-9249-ED4F-BBE4-6A8698B66DB8}"/>
    <pc:docChg chg="modSld">
      <pc:chgData name="Joyce, Donovan" userId="d0f1feed-b82d-47b9-835d-af86ae240fb3" providerId="ADAL" clId="{BA99481C-9249-ED4F-BBE4-6A8698B66DB8}" dt="2024-04-23T13:42:19.048" v="6" actId="20577"/>
      <pc:docMkLst>
        <pc:docMk/>
      </pc:docMkLst>
      <pc:sldChg chg="modNotesTx">
        <pc:chgData name="Joyce, Donovan" userId="d0f1feed-b82d-47b9-835d-af86ae240fb3" providerId="ADAL" clId="{BA99481C-9249-ED4F-BBE4-6A8698B66DB8}" dt="2024-04-23T13:42:19.048" v="6" actId="20577"/>
        <pc:sldMkLst>
          <pc:docMk/>
          <pc:sldMk cId="0" sldId="257"/>
        </pc:sldMkLst>
      </pc:sldChg>
    </pc:docChg>
  </pc:docChgLst>
  <pc:docChgLst>
    <pc:chgData name="Aimone, Eric" userId="78bd2e75-717b-4440-b6da-55442ee729b0" providerId="ADAL" clId="{A6BE487D-B0C3-5042-882D-6DABF9C48599}"/>
    <pc:docChg chg="custSel modSld">
      <pc:chgData name="Aimone, Eric" userId="78bd2e75-717b-4440-b6da-55442ee729b0" providerId="ADAL" clId="{A6BE487D-B0C3-5042-882D-6DABF9C48599}" dt="2024-04-25T00:11:04.725" v="1731" actId="20577"/>
      <pc:docMkLst>
        <pc:docMk/>
      </pc:docMkLst>
      <pc:sldChg chg="modNotesTx">
        <pc:chgData name="Aimone, Eric" userId="78bd2e75-717b-4440-b6da-55442ee729b0" providerId="ADAL" clId="{A6BE487D-B0C3-5042-882D-6DABF9C48599}" dt="2024-04-24T23:30:16.411" v="1723" actId="20577"/>
        <pc:sldMkLst>
          <pc:docMk/>
          <pc:sldMk cId="0" sldId="259"/>
        </pc:sldMkLst>
      </pc:sldChg>
      <pc:sldChg chg="modNotesTx">
        <pc:chgData name="Aimone, Eric" userId="78bd2e75-717b-4440-b6da-55442ee729b0" providerId="ADAL" clId="{A6BE487D-B0C3-5042-882D-6DABF9C48599}" dt="2024-04-25T00:11:04.725" v="1731" actId="20577"/>
        <pc:sldMkLst>
          <pc:docMk/>
          <pc:sldMk cId="0" sldId="260"/>
        </pc:sldMkLst>
      </pc:sldChg>
    </pc:docChg>
  </pc:docChgLst>
  <pc:docChgLst>
    <pc:chgData name="Daniele, Cece" userId="S::cdaniele@wpi.edu::407dd979-fa1c-4be2-b4f8-15cfbcfaedd3" providerId="AD" clId="Web-{E8AA41CA-072D-0F8B-BF1E-028FFC5989A1}"/>
    <pc:docChg chg="modSld">
      <pc:chgData name="Daniele, Cece" userId="S::cdaniele@wpi.edu::407dd979-fa1c-4be2-b4f8-15cfbcfaedd3" providerId="AD" clId="Web-{E8AA41CA-072D-0F8B-BF1E-028FFC5989A1}" dt="2024-04-25T09:33:34.572" v="0"/>
      <pc:docMkLst>
        <pc:docMk/>
      </pc:docMkLst>
      <pc:sldChg chg="modAnim">
        <pc:chgData name="Daniele, Cece" userId="S::cdaniele@wpi.edu::407dd979-fa1c-4be2-b4f8-15cfbcfaedd3" providerId="AD" clId="Web-{E8AA41CA-072D-0F8B-BF1E-028FFC5989A1}" dt="2024-04-25T09:33:34.572" v="0"/>
        <pc:sldMkLst>
          <pc:docMk/>
          <pc:sldMk cId="0" sldId="259"/>
        </pc:sldMkLst>
      </pc:sldChg>
    </pc:docChg>
  </pc:docChgLst>
  <pc:docChgLst>
    <pc:chgData name="Obert, Sean" userId="ad6e73c1-e181-47cf-931b-ec0f1df9834d" providerId="ADAL" clId="{B4FFE028-4C05-4656-950C-51DDE8BFD943}"/>
    <pc:docChg chg="undo redo custSel modSld">
      <pc:chgData name="Obert, Sean" userId="ad6e73c1-e181-47cf-931b-ec0f1df9834d" providerId="ADAL" clId="{B4FFE028-4C05-4656-950C-51DDE8BFD943}" dt="2024-04-24T23:37:20.081" v="13412" actId="20577"/>
      <pc:docMkLst>
        <pc:docMk/>
      </pc:docMkLst>
      <pc:sldChg chg="modSp mod">
        <pc:chgData name="Obert, Sean" userId="ad6e73c1-e181-47cf-931b-ec0f1df9834d" providerId="ADAL" clId="{B4FFE028-4C05-4656-950C-51DDE8BFD943}" dt="2024-04-23T12:57:40.131" v="328" actId="1035"/>
        <pc:sldMkLst>
          <pc:docMk/>
          <pc:sldMk cId="0" sldId="256"/>
        </pc:sldMkLst>
        <pc:spChg chg="mod">
          <ac:chgData name="Obert, Sean" userId="ad6e73c1-e181-47cf-931b-ec0f1df9834d" providerId="ADAL" clId="{B4FFE028-4C05-4656-950C-51DDE8BFD943}" dt="2024-04-23T12:34:25.996" v="72" actId="113"/>
          <ac:spMkLst>
            <pc:docMk/>
            <pc:sldMk cId="0" sldId="256"/>
            <ac:spMk id="12" creationId="{00000000-0000-0000-0000-000000000000}"/>
          </ac:spMkLst>
        </pc:spChg>
        <pc:spChg chg="mod">
          <ac:chgData name="Obert, Sean" userId="ad6e73c1-e181-47cf-931b-ec0f1df9834d" providerId="ADAL" clId="{B4FFE028-4C05-4656-950C-51DDE8BFD943}" dt="2024-04-23T12:57:40.131" v="328" actId="1035"/>
          <ac:spMkLst>
            <pc:docMk/>
            <pc:sldMk cId="0" sldId="256"/>
            <ac:spMk id="15" creationId="{00000000-0000-0000-0000-000000000000}"/>
          </ac:spMkLst>
        </pc:spChg>
      </pc:sldChg>
      <pc:sldChg chg="modSp mod modNotesTx">
        <pc:chgData name="Obert, Sean" userId="ad6e73c1-e181-47cf-931b-ec0f1df9834d" providerId="ADAL" clId="{B4FFE028-4C05-4656-950C-51DDE8BFD943}" dt="2024-04-23T13:33:39.520" v="2194" actId="20577"/>
        <pc:sldMkLst>
          <pc:docMk/>
          <pc:sldMk cId="0" sldId="257"/>
        </pc:sldMkLst>
        <pc:spChg chg="mod">
          <ac:chgData name="Obert, Sean" userId="ad6e73c1-e181-47cf-931b-ec0f1df9834d" providerId="ADAL" clId="{B4FFE028-4C05-4656-950C-51DDE8BFD943}" dt="2024-04-23T12:48:40.309" v="101"/>
          <ac:spMkLst>
            <pc:docMk/>
            <pc:sldMk cId="0" sldId="257"/>
            <ac:spMk id="5" creationId="{00000000-0000-0000-0000-000000000000}"/>
          </ac:spMkLst>
        </pc:spChg>
        <pc:spChg chg="ord">
          <ac:chgData name="Obert, Sean" userId="ad6e73c1-e181-47cf-931b-ec0f1df9834d" providerId="ADAL" clId="{B4FFE028-4C05-4656-950C-51DDE8BFD943}" dt="2024-04-23T12:48:59.412" v="102" actId="167"/>
          <ac:spMkLst>
            <pc:docMk/>
            <pc:sldMk cId="0" sldId="257"/>
            <ac:spMk id="6" creationId="{D3B6EA5B-B0A7-539F-00A6-F2497825724F}"/>
          </ac:spMkLst>
        </pc:spChg>
        <pc:spChg chg="mod">
          <ac:chgData name="Obert, Sean" userId="ad6e73c1-e181-47cf-931b-ec0f1df9834d" providerId="ADAL" clId="{B4FFE028-4C05-4656-950C-51DDE8BFD943}" dt="2024-04-23T12:57:16.253" v="318" actId="1035"/>
          <ac:spMkLst>
            <pc:docMk/>
            <pc:sldMk cId="0" sldId="257"/>
            <ac:spMk id="11" creationId="{00000000-0000-0000-0000-000000000000}"/>
          </ac:spMkLst>
        </pc:spChg>
        <pc:spChg chg="mod ord">
          <ac:chgData name="Obert, Sean" userId="ad6e73c1-e181-47cf-931b-ec0f1df9834d" providerId="ADAL" clId="{B4FFE028-4C05-4656-950C-51DDE8BFD943}" dt="2024-04-23T12:49:23.253" v="109"/>
          <ac:spMkLst>
            <pc:docMk/>
            <pc:sldMk cId="0" sldId="257"/>
            <ac:spMk id="14" creationId="{00000000-0000-0000-0000-000000000000}"/>
          </ac:spMkLst>
        </pc:spChg>
        <pc:spChg chg="mod">
          <ac:chgData name="Obert, Sean" userId="ad6e73c1-e181-47cf-931b-ec0f1df9834d" providerId="ADAL" clId="{B4FFE028-4C05-4656-950C-51DDE8BFD943}" dt="2024-04-23T12:50:04.938" v="247" actId="14100"/>
          <ac:spMkLst>
            <pc:docMk/>
            <pc:sldMk cId="0" sldId="257"/>
            <ac:spMk id="15" creationId="{00000000-0000-0000-0000-000000000000}"/>
          </ac:spMkLst>
        </pc:spChg>
      </pc:sldChg>
      <pc:sldChg chg="modSp mod">
        <pc:chgData name="Obert, Sean" userId="ad6e73c1-e181-47cf-931b-ec0f1df9834d" providerId="ADAL" clId="{B4FFE028-4C05-4656-950C-51DDE8BFD943}" dt="2024-04-23T12:57:25.780" v="324" actId="1036"/>
        <pc:sldMkLst>
          <pc:docMk/>
          <pc:sldMk cId="0" sldId="258"/>
        </pc:sldMkLst>
        <pc:spChg chg="mod">
          <ac:chgData name="Obert, Sean" userId="ad6e73c1-e181-47cf-931b-ec0f1df9834d" providerId="ADAL" clId="{B4FFE028-4C05-4656-950C-51DDE8BFD943}" dt="2024-04-23T12:57:25.780" v="324" actId="1036"/>
          <ac:spMkLst>
            <pc:docMk/>
            <pc:sldMk cId="0" sldId="258"/>
            <ac:spMk id="9" creationId="{00000000-0000-0000-0000-000000000000}"/>
          </ac:spMkLst>
        </pc:spChg>
      </pc:sldChg>
      <pc:sldChg chg="modSp mod modNotesTx">
        <pc:chgData name="Obert, Sean" userId="ad6e73c1-e181-47cf-931b-ec0f1df9834d" providerId="ADAL" clId="{B4FFE028-4C05-4656-950C-51DDE8BFD943}" dt="2024-04-24T22:00:53.211" v="12122" actId="108"/>
        <pc:sldMkLst>
          <pc:docMk/>
          <pc:sldMk cId="0" sldId="259"/>
        </pc:sldMkLst>
        <pc:spChg chg="mod">
          <ac:chgData name="Obert, Sean" userId="ad6e73c1-e181-47cf-931b-ec0f1df9834d" providerId="ADAL" clId="{B4FFE028-4C05-4656-950C-51DDE8BFD943}" dt="2024-04-23T12:39:17.401" v="77" actId="122"/>
          <ac:spMkLst>
            <pc:docMk/>
            <pc:sldMk cId="0" sldId="259"/>
            <ac:spMk id="6" creationId="{00000000-0000-0000-0000-000000000000}"/>
          </ac:spMkLst>
        </pc:spChg>
        <pc:spChg chg="mod">
          <ac:chgData name="Obert, Sean" userId="ad6e73c1-e181-47cf-931b-ec0f1df9834d" providerId="ADAL" clId="{B4FFE028-4C05-4656-950C-51DDE8BFD943}" dt="2024-04-23T12:39:06.117" v="76" actId="1076"/>
          <ac:spMkLst>
            <pc:docMk/>
            <pc:sldMk cId="0" sldId="259"/>
            <ac:spMk id="7" creationId="{00000000-0000-0000-0000-000000000000}"/>
          </ac:spMkLst>
        </pc:spChg>
        <pc:spChg chg="mod">
          <ac:chgData name="Obert, Sean" userId="ad6e73c1-e181-47cf-931b-ec0f1df9834d" providerId="ADAL" clId="{B4FFE028-4C05-4656-950C-51DDE8BFD943}" dt="2024-04-23T12:38:37.741" v="73" actId="122"/>
          <ac:spMkLst>
            <pc:docMk/>
            <pc:sldMk cId="0" sldId="259"/>
            <ac:spMk id="8" creationId="{00000000-0000-0000-0000-000000000000}"/>
          </ac:spMkLst>
        </pc:spChg>
        <pc:spChg chg="mod">
          <ac:chgData name="Obert, Sean" userId="ad6e73c1-e181-47cf-931b-ec0f1df9834d" providerId="ADAL" clId="{B4FFE028-4C05-4656-950C-51DDE8BFD943}" dt="2024-04-24T22:00:04.027" v="12120" actId="948"/>
          <ac:spMkLst>
            <pc:docMk/>
            <pc:sldMk cId="0" sldId="259"/>
            <ac:spMk id="10" creationId="{00000000-0000-0000-0000-000000000000}"/>
          </ac:spMkLst>
        </pc:spChg>
        <pc:spChg chg="mod">
          <ac:chgData name="Obert, Sean" userId="ad6e73c1-e181-47cf-931b-ec0f1df9834d" providerId="ADAL" clId="{B4FFE028-4C05-4656-950C-51DDE8BFD943}" dt="2024-04-24T22:00:53.211" v="12122" actId="108"/>
          <ac:spMkLst>
            <pc:docMk/>
            <pc:sldMk cId="0" sldId="259"/>
            <ac:spMk id="11" creationId="{00000000-0000-0000-0000-000000000000}"/>
          </ac:spMkLst>
        </pc:spChg>
        <pc:spChg chg="mod">
          <ac:chgData name="Obert, Sean" userId="ad6e73c1-e181-47cf-931b-ec0f1df9834d" providerId="ADAL" clId="{B4FFE028-4C05-4656-950C-51DDE8BFD943}" dt="2024-04-23T12:58:26.193" v="342" actId="1036"/>
          <ac:spMkLst>
            <pc:docMk/>
            <pc:sldMk cId="0" sldId="259"/>
            <ac:spMk id="13" creationId="{00000000-0000-0000-0000-000000000000}"/>
          </ac:spMkLst>
        </pc:spChg>
      </pc:sldChg>
      <pc:sldChg chg="modSp mod modNotesTx">
        <pc:chgData name="Obert, Sean" userId="ad6e73c1-e181-47cf-931b-ec0f1df9834d" providerId="ADAL" clId="{B4FFE028-4C05-4656-950C-51DDE8BFD943}" dt="2024-04-24T23:37:20.081" v="13412" actId="20577"/>
        <pc:sldMkLst>
          <pc:docMk/>
          <pc:sldMk cId="0" sldId="260"/>
        </pc:sldMkLst>
        <pc:spChg chg="mod">
          <ac:chgData name="Obert, Sean" userId="ad6e73c1-e181-47cf-931b-ec0f1df9834d" providerId="ADAL" clId="{B4FFE028-4C05-4656-950C-51DDE8BFD943}" dt="2024-04-23T12:58:50.220" v="345" actId="1036"/>
          <ac:spMkLst>
            <pc:docMk/>
            <pc:sldMk cId="0" sldId="260"/>
            <ac:spMk id="9" creationId="{00000000-0000-0000-0000-000000000000}"/>
          </ac:spMkLst>
        </pc:spChg>
      </pc:sldChg>
      <pc:sldChg chg="addSp delSp modSp mod modNotesTx">
        <pc:chgData name="Obert, Sean" userId="ad6e73c1-e181-47cf-931b-ec0f1df9834d" providerId="ADAL" clId="{B4FFE028-4C05-4656-950C-51DDE8BFD943}" dt="2024-04-24T13:08:15.437" v="12118" actId="1037"/>
        <pc:sldMkLst>
          <pc:docMk/>
          <pc:sldMk cId="0" sldId="261"/>
        </pc:sldMkLst>
        <pc:spChg chg="del">
          <ac:chgData name="Obert, Sean" userId="ad6e73c1-e181-47cf-931b-ec0f1df9834d" providerId="ADAL" clId="{B4FFE028-4C05-4656-950C-51DDE8BFD943}" dt="2024-04-24T12:56:06.979" v="11932" actId="478"/>
          <ac:spMkLst>
            <pc:docMk/>
            <pc:sldMk cId="0" sldId="261"/>
            <ac:spMk id="7" creationId="{00000000-0000-0000-0000-000000000000}"/>
          </ac:spMkLst>
        </pc:spChg>
        <pc:spChg chg="mod">
          <ac:chgData name="Obert, Sean" userId="ad6e73c1-e181-47cf-931b-ec0f1df9834d" providerId="ADAL" clId="{B4FFE028-4C05-4656-950C-51DDE8BFD943}" dt="2024-04-23T15:30:25.772" v="6331" actId="20577"/>
          <ac:spMkLst>
            <pc:docMk/>
            <pc:sldMk cId="0" sldId="261"/>
            <ac:spMk id="8" creationId="{00000000-0000-0000-0000-000000000000}"/>
          </ac:spMkLst>
        </pc:spChg>
        <pc:spChg chg="mod">
          <ac:chgData name="Obert, Sean" userId="ad6e73c1-e181-47cf-931b-ec0f1df9834d" providerId="ADAL" clId="{B4FFE028-4C05-4656-950C-51DDE8BFD943}" dt="2024-04-23T12:58:55.113" v="348" actId="1036"/>
          <ac:spMkLst>
            <pc:docMk/>
            <pc:sldMk cId="0" sldId="261"/>
            <ac:spMk id="11" creationId="{00000000-0000-0000-0000-000000000000}"/>
          </ac:spMkLst>
        </pc:spChg>
        <pc:spChg chg="del">
          <ac:chgData name="Obert, Sean" userId="ad6e73c1-e181-47cf-931b-ec0f1df9834d" providerId="ADAL" clId="{B4FFE028-4C05-4656-950C-51DDE8BFD943}" dt="2024-04-24T13:04:26.457" v="12024" actId="478"/>
          <ac:spMkLst>
            <pc:docMk/>
            <pc:sldMk cId="0" sldId="261"/>
            <ac:spMk id="12" creationId="{00000000-0000-0000-0000-000000000000}"/>
          </ac:spMkLst>
        </pc:spChg>
        <pc:picChg chg="add del mod">
          <ac:chgData name="Obert, Sean" userId="ad6e73c1-e181-47cf-931b-ec0f1df9834d" providerId="ADAL" clId="{B4FFE028-4C05-4656-950C-51DDE8BFD943}" dt="2024-04-24T12:59:52.342" v="11978" actId="478"/>
          <ac:picMkLst>
            <pc:docMk/>
            <pc:sldMk cId="0" sldId="261"/>
            <ac:picMk id="1026" creationId="{41823A23-94F5-E22E-93AA-0EE8FA5C13ED}"/>
          </ac:picMkLst>
        </pc:picChg>
        <pc:picChg chg="add del mod">
          <ac:chgData name="Obert, Sean" userId="ad6e73c1-e181-47cf-931b-ec0f1df9834d" providerId="ADAL" clId="{B4FFE028-4C05-4656-950C-51DDE8BFD943}" dt="2024-04-24T13:01:27.965" v="11987" actId="478"/>
          <ac:picMkLst>
            <pc:docMk/>
            <pc:sldMk cId="0" sldId="261"/>
            <ac:picMk id="1028" creationId="{DD6175B3-1FE5-07CA-2387-D7657170722C}"/>
          </ac:picMkLst>
        </pc:picChg>
        <pc:picChg chg="add del mod">
          <ac:chgData name="Obert, Sean" userId="ad6e73c1-e181-47cf-931b-ec0f1df9834d" providerId="ADAL" clId="{B4FFE028-4C05-4656-950C-51DDE8BFD943}" dt="2024-04-24T13:03:52.453" v="12008" actId="478"/>
          <ac:picMkLst>
            <pc:docMk/>
            <pc:sldMk cId="0" sldId="261"/>
            <ac:picMk id="1030" creationId="{5539D735-AA55-8D7F-9A58-DCE2B34CA7A2}"/>
          </ac:picMkLst>
        </pc:picChg>
        <pc:picChg chg="add mod">
          <ac:chgData name="Obert, Sean" userId="ad6e73c1-e181-47cf-931b-ec0f1df9834d" providerId="ADAL" clId="{B4FFE028-4C05-4656-950C-51DDE8BFD943}" dt="2024-04-24T13:08:01.919" v="12096" actId="1035"/>
          <ac:picMkLst>
            <pc:docMk/>
            <pc:sldMk cId="0" sldId="261"/>
            <ac:picMk id="1032" creationId="{E3AA53EE-5554-B67A-8E15-346ECDE2D9A9}"/>
          </ac:picMkLst>
        </pc:picChg>
        <pc:picChg chg="add del mod">
          <ac:chgData name="Obert, Sean" userId="ad6e73c1-e181-47cf-931b-ec0f1df9834d" providerId="ADAL" clId="{B4FFE028-4C05-4656-950C-51DDE8BFD943}" dt="2024-04-24T13:08:15.437" v="12118" actId="1037"/>
          <ac:picMkLst>
            <pc:docMk/>
            <pc:sldMk cId="0" sldId="261"/>
            <ac:picMk id="1034" creationId="{76E6F779-CDD5-5FB8-2275-93D75A8B7398}"/>
          </ac:picMkLst>
        </pc:picChg>
        <pc:picChg chg="add mod">
          <ac:chgData name="Obert, Sean" userId="ad6e73c1-e181-47cf-931b-ec0f1df9834d" providerId="ADAL" clId="{B4FFE028-4C05-4656-950C-51DDE8BFD943}" dt="2024-04-24T13:06:42.400" v="12078" actId="1076"/>
          <ac:picMkLst>
            <pc:docMk/>
            <pc:sldMk cId="0" sldId="261"/>
            <ac:picMk id="1036" creationId="{1CB629C9-DABD-838E-A58C-B0D013DAF75E}"/>
          </ac:picMkLst>
        </pc:picChg>
      </pc:sldChg>
      <pc:sldChg chg="addSp delSp modSp mod">
        <pc:chgData name="Obert, Sean" userId="ad6e73c1-e181-47cf-931b-ec0f1df9834d" providerId="ADAL" clId="{B4FFE028-4C05-4656-950C-51DDE8BFD943}" dt="2024-04-24T12:48:03.302" v="11931" actId="1036"/>
        <pc:sldMkLst>
          <pc:docMk/>
          <pc:sldMk cId="0" sldId="262"/>
        </pc:sldMkLst>
        <pc:spChg chg="mod">
          <ac:chgData name="Obert, Sean" userId="ad6e73c1-e181-47cf-931b-ec0f1df9834d" providerId="ADAL" clId="{B4FFE028-4C05-4656-950C-51DDE8BFD943}" dt="2024-04-24T12:42:24.171" v="11789" actId="1076"/>
          <ac:spMkLst>
            <pc:docMk/>
            <pc:sldMk cId="0" sldId="262"/>
            <ac:spMk id="6" creationId="{00000000-0000-0000-0000-000000000000}"/>
          </ac:spMkLst>
        </pc:spChg>
        <pc:spChg chg="mod">
          <ac:chgData name="Obert, Sean" userId="ad6e73c1-e181-47cf-931b-ec0f1df9834d" providerId="ADAL" clId="{B4FFE028-4C05-4656-950C-51DDE8BFD943}" dt="2024-04-23T12:59:43.596" v="352" actId="1037"/>
          <ac:spMkLst>
            <pc:docMk/>
            <pc:sldMk cId="0" sldId="262"/>
            <ac:spMk id="8" creationId="{00000000-0000-0000-0000-000000000000}"/>
          </ac:spMkLst>
        </pc:spChg>
        <pc:spChg chg="add del mod">
          <ac:chgData name="Obert, Sean" userId="ad6e73c1-e181-47cf-931b-ec0f1df9834d" providerId="ADAL" clId="{B4FFE028-4C05-4656-950C-51DDE8BFD943}" dt="2024-04-24T12:47:53.371" v="11911" actId="478"/>
          <ac:spMkLst>
            <pc:docMk/>
            <pc:sldMk cId="0" sldId="262"/>
            <ac:spMk id="9" creationId="{00000000-0000-0000-0000-000000000000}"/>
          </ac:spMkLst>
        </pc:spChg>
        <pc:spChg chg="mod">
          <ac:chgData name="Obert, Sean" userId="ad6e73c1-e181-47cf-931b-ec0f1df9834d" providerId="ADAL" clId="{B4FFE028-4C05-4656-950C-51DDE8BFD943}" dt="2024-04-24T12:36:18.727" v="11743" actId="1035"/>
          <ac:spMkLst>
            <pc:docMk/>
            <pc:sldMk cId="0" sldId="262"/>
            <ac:spMk id="10" creationId="{82389469-FB55-A532-4AB8-F2C0BE3F322D}"/>
          </ac:spMkLst>
        </pc:spChg>
        <pc:spChg chg="mod">
          <ac:chgData name="Obert, Sean" userId="ad6e73c1-e181-47cf-931b-ec0f1df9834d" providerId="ADAL" clId="{B4FFE028-4C05-4656-950C-51DDE8BFD943}" dt="2024-04-24T12:47:48.069" v="11897" actId="1037"/>
          <ac:spMkLst>
            <pc:docMk/>
            <pc:sldMk cId="0" sldId="262"/>
            <ac:spMk id="11" creationId="{F1153E6C-BA4D-5573-444B-6DDD76480745}"/>
          </ac:spMkLst>
        </pc:spChg>
        <pc:picChg chg="add del mod">
          <ac:chgData name="Obert, Sean" userId="ad6e73c1-e181-47cf-931b-ec0f1df9834d" providerId="ADAL" clId="{B4FFE028-4C05-4656-950C-51DDE8BFD943}" dt="2024-04-24T12:48:03.302" v="11931" actId="1036"/>
          <ac:picMkLst>
            <pc:docMk/>
            <pc:sldMk cId="0" sldId="262"/>
            <ac:picMk id="5" creationId="{947D0BE3-BE2C-CFD6-CA5C-157D1C2D9E54}"/>
          </ac:picMkLst>
        </pc:picChg>
        <pc:picChg chg="add mod">
          <ac:chgData name="Obert, Sean" userId="ad6e73c1-e181-47cf-931b-ec0f1df9834d" providerId="ADAL" clId="{B4FFE028-4C05-4656-950C-51DDE8BFD943}" dt="2024-04-24T12:47:49.746" v="11903"/>
          <ac:picMkLst>
            <pc:docMk/>
            <pc:sldMk cId="0" sldId="262"/>
            <ac:picMk id="13" creationId="{61D4C000-0BE2-434C-54BA-82087D619387}"/>
          </ac:picMkLst>
        </pc:picChg>
      </pc:sldChg>
      <pc:sldChg chg="modSp mod">
        <pc:chgData name="Obert, Sean" userId="ad6e73c1-e181-47cf-931b-ec0f1df9834d" providerId="ADAL" clId="{B4FFE028-4C05-4656-950C-51DDE8BFD943}" dt="2024-04-23T13:00:01.156" v="356" actId="1036"/>
        <pc:sldMkLst>
          <pc:docMk/>
          <pc:sldMk cId="0" sldId="263"/>
        </pc:sldMkLst>
        <pc:spChg chg="mod">
          <ac:chgData name="Obert, Sean" userId="ad6e73c1-e181-47cf-931b-ec0f1df9834d" providerId="ADAL" clId="{B4FFE028-4C05-4656-950C-51DDE8BFD943}" dt="2024-04-23T13:00:01.156" v="356" actId="1036"/>
          <ac:spMkLst>
            <pc:docMk/>
            <pc:sldMk cId="0" sldId="263"/>
            <ac:spMk id="7" creationId="{00000000-0000-0000-0000-000000000000}"/>
          </ac:spMkLst>
        </pc:spChg>
      </pc:sldChg>
      <pc:sldChg chg="modSp mod addCm delCm modNotesTx">
        <pc:chgData name="Obert, Sean" userId="ad6e73c1-e181-47cf-931b-ec0f1df9834d" providerId="ADAL" clId="{B4FFE028-4C05-4656-950C-51DDE8BFD943}" dt="2024-04-24T23:11:05.099" v="13271" actId="20577"/>
        <pc:sldMkLst>
          <pc:docMk/>
          <pc:sldMk cId="0" sldId="264"/>
        </pc:sldMkLst>
        <pc:spChg chg="mod">
          <ac:chgData name="Obert, Sean" userId="ad6e73c1-e181-47cf-931b-ec0f1df9834d" providerId="ADAL" clId="{B4FFE028-4C05-4656-950C-51DDE8BFD943}" dt="2024-04-23T13:00:22.839" v="359" actId="1038"/>
          <ac:spMkLst>
            <pc:docMk/>
            <pc:sldMk cId="0" sldId="264"/>
            <ac:spMk id="10" creationId="{00000000-0000-0000-0000-000000000000}"/>
          </ac:spMkLst>
        </pc:spChg>
        <pc:spChg chg="mod">
          <ac:chgData name="Obert, Sean" userId="ad6e73c1-e181-47cf-931b-ec0f1df9834d" providerId="ADAL" clId="{B4FFE028-4C05-4656-950C-51DDE8BFD943}" dt="2024-04-24T12:34:11.316" v="11613" actId="20577"/>
          <ac:spMkLst>
            <pc:docMk/>
            <pc:sldMk cId="0" sldId="264"/>
            <ac:spMk id="12" creationId="{97CFC5D4-6B4C-C33E-723F-5775757B4699}"/>
          </ac:spMkLst>
        </pc:spChg>
        <pc:grpChg chg="mod">
          <ac:chgData name="Obert, Sean" userId="ad6e73c1-e181-47cf-931b-ec0f1df9834d" providerId="ADAL" clId="{B4FFE028-4C05-4656-950C-51DDE8BFD943}" dt="2024-04-24T12:37:24.523" v="11751" actId="1076"/>
          <ac:grpSpMkLst>
            <pc:docMk/>
            <pc:sldMk cId="0" sldId="264"/>
            <ac:grpSpMk id="3" creationId="{00000000-0000-0000-0000-000000000000}"/>
          </ac:grpSpMkLst>
        </pc:grpChg>
        <pc:extLst>
          <p:ext xmlns:p="http://schemas.openxmlformats.org/presentationml/2006/main" uri="{D6D511B9-2390-475A-947B-AFAB55BFBCF1}">
            <pc226:cmChg xmlns:pc226="http://schemas.microsoft.com/office/powerpoint/2022/06/main/command" chg="add del">
              <pc226:chgData name="Obert, Sean" userId="ad6e73c1-e181-47cf-931b-ec0f1df9834d" providerId="ADAL" clId="{B4FFE028-4C05-4656-950C-51DDE8BFD943}" dt="2024-04-24T12:36:21.463" v="11746"/>
              <pc2:cmMkLst xmlns:pc2="http://schemas.microsoft.com/office/powerpoint/2019/9/main/command">
                <pc:docMk/>
                <pc:sldMk cId="0" sldId="264"/>
                <pc2:cmMk id="{CB5B08EF-D568-4E25-8E3C-EEC9AEAA3413}"/>
              </pc2:cmMkLst>
            </pc226:cmChg>
          </p:ext>
        </pc:extLst>
      </pc:sldChg>
      <pc:sldChg chg="modSp mod modNotesTx">
        <pc:chgData name="Obert, Sean" userId="ad6e73c1-e181-47cf-931b-ec0f1df9834d" providerId="ADAL" clId="{B4FFE028-4C05-4656-950C-51DDE8BFD943}" dt="2024-04-24T23:13:46.484" v="13403" actId="20577"/>
        <pc:sldMkLst>
          <pc:docMk/>
          <pc:sldMk cId="0" sldId="265"/>
        </pc:sldMkLst>
        <pc:spChg chg="mod">
          <ac:chgData name="Obert, Sean" userId="ad6e73c1-e181-47cf-931b-ec0f1df9834d" providerId="ADAL" clId="{B4FFE028-4C05-4656-950C-51DDE8BFD943}" dt="2024-04-24T12:36:19.280" v="11744" actId="790"/>
          <ac:spMkLst>
            <pc:docMk/>
            <pc:sldMk cId="0" sldId="265"/>
            <ac:spMk id="7" creationId="{00000000-0000-0000-0000-000000000000}"/>
          </ac:spMkLst>
        </pc:spChg>
        <pc:spChg chg="mod ord">
          <ac:chgData name="Obert, Sean" userId="ad6e73c1-e181-47cf-931b-ec0f1df9834d" providerId="ADAL" clId="{B4FFE028-4C05-4656-950C-51DDE8BFD943}" dt="2024-04-23T12:56:32.987" v="306" actId="1037"/>
          <ac:spMkLst>
            <pc:docMk/>
            <pc:sldMk cId="0" sldId="265"/>
            <ac:spMk id="8" creationId="{00000000-0000-0000-0000-000000000000}"/>
          </ac:spMkLst>
        </pc:spChg>
      </pc:sldChg>
      <pc:sldChg chg="addSp delSp modSp mod">
        <pc:chgData name="Obert, Sean" userId="ad6e73c1-e181-47cf-931b-ec0f1df9834d" providerId="ADAL" clId="{B4FFE028-4C05-4656-950C-51DDE8BFD943}" dt="2024-04-23T12:56:52.583" v="313" actId="1038"/>
        <pc:sldMkLst>
          <pc:docMk/>
          <pc:sldMk cId="0" sldId="266"/>
        </pc:sldMkLst>
        <pc:spChg chg="del mod">
          <ac:chgData name="Obert, Sean" userId="ad6e73c1-e181-47cf-931b-ec0f1df9834d" providerId="ADAL" clId="{B4FFE028-4C05-4656-950C-51DDE8BFD943}" dt="2024-04-23T12:28:50.240" v="3" actId="478"/>
          <ac:spMkLst>
            <pc:docMk/>
            <pc:sldMk cId="0" sldId="266"/>
            <ac:spMk id="5" creationId="{00000000-0000-0000-0000-000000000000}"/>
          </ac:spMkLst>
        </pc:spChg>
        <pc:spChg chg="mod">
          <ac:chgData name="Obert, Sean" userId="ad6e73c1-e181-47cf-931b-ec0f1df9834d" providerId="ADAL" clId="{B4FFE028-4C05-4656-950C-51DDE8BFD943}" dt="2024-04-23T12:56:52.583" v="313" actId="1038"/>
          <ac:spMkLst>
            <pc:docMk/>
            <pc:sldMk cId="0" sldId="266"/>
            <ac:spMk id="6" creationId="{00000000-0000-0000-0000-000000000000}"/>
          </ac:spMkLst>
        </pc:spChg>
        <pc:spChg chg="del mod">
          <ac:chgData name="Obert, Sean" userId="ad6e73c1-e181-47cf-931b-ec0f1df9834d" providerId="ADAL" clId="{B4FFE028-4C05-4656-950C-51DDE8BFD943}" dt="2024-04-23T12:28:47.802" v="1" actId="478"/>
          <ac:spMkLst>
            <pc:docMk/>
            <pc:sldMk cId="0" sldId="266"/>
            <ac:spMk id="7" creationId="{00000000-0000-0000-0000-000000000000}"/>
          </ac:spMkLst>
        </pc:spChg>
        <pc:spChg chg="add mod">
          <ac:chgData name="Obert, Sean" userId="ad6e73c1-e181-47cf-931b-ec0f1df9834d" providerId="ADAL" clId="{B4FFE028-4C05-4656-950C-51DDE8BFD943}" dt="2024-04-23T12:29:09.373" v="6" actId="14100"/>
          <ac:spMkLst>
            <pc:docMk/>
            <pc:sldMk cId="0" sldId="266"/>
            <ac:spMk id="8" creationId="{41C2CC7B-E96B-AEA7-5972-5B4406A52549}"/>
          </ac:spMkLst>
        </pc:spChg>
        <pc:spChg chg="add mod">
          <ac:chgData name="Obert, Sean" userId="ad6e73c1-e181-47cf-931b-ec0f1df9834d" providerId="ADAL" clId="{B4FFE028-4C05-4656-950C-51DDE8BFD943}" dt="2024-04-23T12:31:26.384" v="69" actId="108"/>
          <ac:spMkLst>
            <pc:docMk/>
            <pc:sldMk cId="0" sldId="266"/>
            <ac:spMk id="9" creationId="{20F1B9E4-E053-FC59-15C0-1477A89F0D5A}"/>
          </ac:spMkLst>
        </pc:spChg>
      </pc:sldChg>
      <pc:sldChg chg="modSp mod">
        <pc:chgData name="Obert, Sean" userId="ad6e73c1-e181-47cf-931b-ec0f1df9834d" providerId="ADAL" clId="{B4FFE028-4C05-4656-950C-51DDE8BFD943}" dt="2024-04-23T13:00:47.500" v="369" actId="1037"/>
        <pc:sldMkLst>
          <pc:docMk/>
          <pc:sldMk cId="0" sldId="267"/>
        </pc:sldMkLst>
        <pc:spChg chg="mod">
          <ac:chgData name="Obert, Sean" userId="ad6e73c1-e181-47cf-931b-ec0f1df9834d" providerId="ADAL" clId="{B4FFE028-4C05-4656-950C-51DDE8BFD943}" dt="2024-04-23T12:52:38.264" v="278" actId="1035"/>
          <ac:spMkLst>
            <pc:docMk/>
            <pc:sldMk cId="0" sldId="267"/>
            <ac:spMk id="9" creationId="{00000000-0000-0000-0000-000000000000}"/>
          </ac:spMkLst>
        </pc:spChg>
        <pc:spChg chg="mod">
          <ac:chgData name="Obert, Sean" userId="ad6e73c1-e181-47cf-931b-ec0f1df9834d" providerId="ADAL" clId="{B4FFE028-4C05-4656-950C-51DDE8BFD943}" dt="2024-04-23T12:52:42.463" v="297" actId="1036"/>
          <ac:spMkLst>
            <pc:docMk/>
            <pc:sldMk cId="0" sldId="267"/>
            <ac:spMk id="10" creationId="{00000000-0000-0000-0000-000000000000}"/>
          </ac:spMkLst>
        </pc:spChg>
        <pc:spChg chg="mod">
          <ac:chgData name="Obert, Sean" userId="ad6e73c1-e181-47cf-931b-ec0f1df9834d" providerId="ADAL" clId="{B4FFE028-4C05-4656-950C-51DDE8BFD943}" dt="2024-04-23T13:00:47.500" v="369" actId="1037"/>
          <ac:spMkLst>
            <pc:docMk/>
            <pc:sldMk cId="0" sldId="267"/>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Cece</a:t>
            </a:r>
            <a:endParaRPr lang="en-US" dirty="0"/>
          </a:p>
          <a:p>
            <a:r>
              <a:rPr lang="en-US" dirty="0"/>
              <a:t>Add logos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Sean</a:t>
            </a:r>
          </a:p>
          <a:p>
            <a:endParaRPr lang="en-US" dirty="0"/>
          </a:p>
          <a:p>
            <a:r>
              <a:rPr lang="en-US" dirty="0"/>
              <a:t>Reiterate that the Worcester population is hydrogen ready provided education in the key topics</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2788288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Experts on topics:</a:t>
            </a:r>
          </a:p>
          <a:p>
            <a:r>
              <a:rPr lang="en-US" dirty="0"/>
              <a:t>Donovan – Source</a:t>
            </a:r>
          </a:p>
          <a:p>
            <a:r>
              <a:rPr lang="en-US" dirty="0"/>
              <a:t>Eric – Chemistry/Safety of Hydrogen</a:t>
            </a:r>
          </a:p>
          <a:p>
            <a:r>
              <a:rPr lang="en-US" dirty="0"/>
              <a:t>Sean – </a:t>
            </a:r>
          </a:p>
          <a:p>
            <a:r>
              <a:rPr lang="en-US" dirty="0" err="1"/>
              <a:t>Cece</a:t>
            </a:r>
            <a:r>
              <a:rPr lang="en-US" dirty="0"/>
              <a:t> -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Donovan</a:t>
            </a:r>
          </a:p>
          <a:p>
            <a:endParaRPr lang="en-US" dirty="0"/>
          </a:p>
          <a:p>
            <a:pPr marL="171450" indent="-171450">
              <a:buFont typeface="Arial" panose="020B0604020202020204" pitchFamily="34" charset="0"/>
              <a:buChar char="•"/>
            </a:pPr>
            <a:r>
              <a:rPr lang="en-US" dirty="0"/>
              <a:t>UK government effort to reduce greenhouse gases</a:t>
            </a:r>
          </a:p>
          <a:p>
            <a:pPr marL="171450" indent="-171450">
              <a:buFont typeface="Arial" panose="020B0604020202020204" pitchFamily="34" charset="0"/>
              <a:buChar char="•"/>
            </a:pPr>
            <a:r>
              <a:rPr lang="en-US" dirty="0"/>
              <a:t>21% of emissions are from domestic heating</a:t>
            </a:r>
          </a:p>
          <a:p>
            <a:pPr marL="171450" indent="-171450">
              <a:buFont typeface="Arial" panose="020B0604020202020204" pitchFamily="34" charset="0"/>
              <a:buChar char="•"/>
            </a:pPr>
            <a:r>
              <a:rPr lang="en-US" dirty="0"/>
              <a:t>Hydrogen as an alternative because…</a:t>
            </a:r>
          </a:p>
          <a:p>
            <a:pPr marL="171450" indent="-171450">
              <a:buFont typeface="Arial" panose="020B0604020202020204" pitchFamily="34" charset="0"/>
              <a:buChar char="•"/>
            </a:pPr>
            <a:r>
              <a:rPr lang="en-US" dirty="0"/>
              <a:t>Hydrogen combustion</a:t>
            </a:r>
          </a:p>
          <a:p>
            <a:pPr marL="171450" indent="-171450">
              <a:buFont typeface="Arial" panose="020B0604020202020204" pitchFamily="34" charset="0"/>
              <a:buChar char="•"/>
            </a:pPr>
            <a:r>
              <a:rPr lang="en-US" dirty="0"/>
              <a:t>Natural gas combustion</a:t>
            </a:r>
          </a:p>
          <a:p>
            <a:pPr marL="171450" indent="-171450">
              <a:buFont typeface="Arial" panose="020B0604020202020204" pitchFamily="34" charset="0"/>
              <a:buChar char="•"/>
            </a:pPr>
            <a:r>
              <a:rPr lang="en-US" dirty="0"/>
              <a:t>Use and changes of existing gas infrastructure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r>
              <a:rPr lang="en-US" dirty="0"/>
              <a:t>As a result of the UK’s efforts to reduce greenhouse gas emissions, domestic heating has been identified by numerous studies as a large contributor to carbon emissions. In 2017, it was found that domestic heating for space and tap water resulted in 21% of the nations carbon emissions. As a result, decarbonizing domestic heat has been a major focus. Hydrogen is being explored as a leading alternative because unlike natural gas that produces carbon dioxide during combustion, hydrogen only produces water vapor and heat. One benefit to hydrogen compared to other alternatives is that they may be able to adapt a lot of the existing natural gas piping for distributing the fuel to homes. </a:t>
            </a:r>
          </a:p>
          <a:p>
            <a:endParaRPr lang="en-US" dirty="0"/>
          </a:p>
          <a:p>
            <a:r>
              <a:rPr lang="en-US" dirty="0"/>
              <a:t>The UW would like to investigate hydrogen as an alternative to another zero-carbon system, an air source heat pump. The University is looking into using the Ability House and the Forensic House on campus to install both systems. Additionally, as a long-term goal of this project, the University would like to use these houses as a teaching site for plumbing and heating technicians to learn about the new alternatives. </a:t>
            </a:r>
          </a:p>
          <a:p>
            <a:endParaRPr lang="en-US" dirty="0"/>
          </a:p>
          <a:p>
            <a:r>
              <a:rPr lang="en-US" dirty="0"/>
              <a:t>Donovan looking at a point in space, pick a balanced spot.</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Donovan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Eric</a:t>
            </a:r>
          </a:p>
          <a:p>
            <a:endParaRPr lang="en-US"/>
          </a:p>
          <a:p>
            <a:pPr marL="171450" indent="-171450">
              <a:buFont typeface="Arial" panose="020B0604020202020204" pitchFamily="34" charset="0"/>
              <a:buChar char="•"/>
            </a:pPr>
            <a:r>
              <a:rPr lang="en-US"/>
              <a:t>We planned to research</a:t>
            </a:r>
          </a:p>
          <a:p>
            <a:pPr marL="628650" lvl="1" indent="-171450">
              <a:buFont typeface="Arial" panose="020B0604020202020204" pitchFamily="34" charset="0"/>
              <a:buChar char="•"/>
            </a:pPr>
            <a:r>
              <a:rPr lang="en-US"/>
              <a:t>Source (where it comes from)</a:t>
            </a:r>
          </a:p>
          <a:p>
            <a:pPr marL="628650" lvl="1" indent="-171450">
              <a:buFont typeface="Arial" panose="020B0604020202020204" pitchFamily="34" charset="0"/>
              <a:buChar char="•"/>
            </a:pPr>
            <a:r>
              <a:rPr lang="en-US"/>
              <a:t>Comparison to natural gas</a:t>
            </a:r>
          </a:p>
          <a:p>
            <a:pPr marL="628650" lvl="1" indent="-171450">
              <a:buFont typeface="Arial" panose="020B0604020202020204" pitchFamily="34" charset="0"/>
              <a:buChar char="•"/>
            </a:pPr>
            <a:r>
              <a:rPr lang="en-US"/>
              <a:t>Infrastructure requirements</a:t>
            </a:r>
          </a:p>
          <a:p>
            <a:pPr marL="628650" lvl="1" indent="-171450">
              <a:buFont typeface="Arial" panose="020B0604020202020204" pitchFamily="34" charset="0"/>
              <a:buChar char="•"/>
            </a:pPr>
            <a:r>
              <a:rPr lang="en-US"/>
              <a:t>Cost of transition</a:t>
            </a:r>
          </a:p>
          <a:p>
            <a:pPr marL="171450" lvl="0" indent="-171450">
              <a:buFont typeface="Arial" panose="020B0604020202020204" pitchFamily="34" charset="0"/>
              <a:buChar char="•"/>
            </a:pPr>
            <a:r>
              <a:rPr lang="en-US"/>
              <a:t>Document current opinions and knowledge </a:t>
            </a:r>
          </a:p>
          <a:p>
            <a:pPr marL="628650" lvl="1" indent="-171450">
              <a:buFont typeface="Arial" panose="020B0604020202020204" pitchFamily="34" charset="0"/>
              <a:buChar char="•"/>
            </a:pPr>
            <a:r>
              <a:rPr lang="en-US"/>
              <a:t>UW students and UK residents</a:t>
            </a:r>
          </a:p>
          <a:p>
            <a:pPr marL="171450" lvl="0" indent="-171450">
              <a:buFont typeface="Arial" panose="020B0604020202020204" pitchFamily="34" charset="0"/>
              <a:buChar char="•"/>
            </a:pPr>
            <a:r>
              <a:rPr lang="en-US"/>
              <a:t>Create an educational tool</a:t>
            </a:r>
          </a:p>
          <a:p>
            <a:endParaRPr lang="en-US"/>
          </a:p>
          <a:p>
            <a:endParaRPr lang="en-US"/>
          </a:p>
          <a:p>
            <a:endParaRPr lang="en-US"/>
          </a:p>
          <a:p>
            <a:r>
              <a:rPr lang="en-US"/>
              <a:t>To achieve our goal, we developed three objectives. </a:t>
            </a:r>
          </a:p>
          <a:p>
            <a:endParaRPr lang="en-US"/>
          </a:p>
          <a:p>
            <a:r>
              <a:rPr lang="en-US"/>
              <a:t>We first planned to research these five topics, which we anticipated to be concerns of our populations. For source, we wanted to look into where hydrogen currently comes from. How safe the technology is. The comparison between hydrogen boilers to other home heating systems. We wanted to look into the infrastructure requirements and what is able to be reused. Finally we wanted to look into the transition costs. This includes the initial installation costs as well as recurring costs such as maintenance and the fuel itself. </a:t>
            </a:r>
          </a:p>
          <a:p>
            <a:endParaRPr lang="en-US"/>
          </a:p>
          <a:p>
            <a:r>
              <a:rPr lang="en-US"/>
              <a:t>Next, we intended to document how people currently felt and their current knowledge about hydrogen. </a:t>
            </a:r>
          </a:p>
          <a:p>
            <a:endParaRPr lang="en-US"/>
          </a:p>
          <a:p>
            <a:r>
              <a:rPr lang="en-US"/>
              <a:t>Finally, we wanted to develop educational tools and recommendations. These would help our sponsors continue the pilot project and address concerns that may prevent progress for future hydrogen efforts and student projects.</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Eric</a:t>
            </a:r>
          </a:p>
          <a:p>
            <a:endParaRPr lang="en-US" dirty="0"/>
          </a:p>
          <a:p>
            <a:pPr marL="171450" indent="-171450">
              <a:buFont typeface="Arial" panose="020B0604020202020204" pitchFamily="34" charset="0"/>
              <a:buChar char="•"/>
            </a:pPr>
            <a:r>
              <a:rPr lang="en-US" dirty="0"/>
              <a:t>Researched topics using </a:t>
            </a:r>
            <a:r>
              <a:rPr lang="en-US"/>
              <a:t>multiple </a:t>
            </a:r>
            <a:r>
              <a:rPr lang="en-US" dirty="0"/>
              <a:t>databases</a:t>
            </a:r>
          </a:p>
          <a:p>
            <a:pPr marL="628650" lvl="1" indent="-171450">
              <a:buFont typeface="Arial" panose="020B0604020202020204" pitchFamily="34" charset="0"/>
              <a:buChar char="•"/>
            </a:pPr>
            <a:r>
              <a:rPr lang="en-US" dirty="0"/>
              <a:t>Help facilitate conversations</a:t>
            </a:r>
          </a:p>
          <a:p>
            <a:pPr marL="171450" lvl="0" indent="-171450">
              <a:buFont typeface="Arial" panose="020B0604020202020204" pitchFamily="34" charset="0"/>
              <a:buChar char="•"/>
            </a:pPr>
            <a:r>
              <a:rPr lang="en-US" dirty="0"/>
              <a:t>In-person open-ended survey</a:t>
            </a:r>
          </a:p>
          <a:p>
            <a:pPr marL="628650" lvl="1" indent="-171450">
              <a:buFont typeface="Arial" panose="020B0604020202020204" pitchFamily="34" charset="0"/>
              <a:buChar char="•"/>
            </a:pPr>
            <a:r>
              <a:rPr lang="en-US" dirty="0"/>
              <a:t>Local establishments</a:t>
            </a:r>
          </a:p>
          <a:p>
            <a:pPr marL="171450" lvl="0" indent="-171450">
              <a:buFont typeface="Arial" panose="020B0604020202020204" pitchFamily="34" charset="0"/>
              <a:buChar char="•"/>
            </a:pPr>
            <a:r>
              <a:rPr lang="en-US" dirty="0"/>
              <a:t>Developed resource based on findings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endParaRPr lang="en-US" dirty="0"/>
          </a:p>
          <a:p>
            <a:r>
              <a:rPr lang="en-US" dirty="0"/>
              <a:t>In order to achieve our objectives, we used three methods. </a:t>
            </a:r>
          </a:p>
          <a:p>
            <a:endParaRPr lang="en-US" dirty="0"/>
          </a:p>
          <a:p>
            <a:r>
              <a:rPr lang="en-US" dirty="0"/>
              <a:t>First we researched topics of interest using databases to gather opinions about hydrogen technology. This helped facilitate conversations during our survey.</a:t>
            </a:r>
          </a:p>
          <a:p>
            <a:endParaRPr lang="en-US" dirty="0"/>
          </a:p>
          <a:p>
            <a:r>
              <a:rPr lang="en-US" dirty="0"/>
              <a:t>In this survey, we targeted two populations, the residents of Worcester England, and students at the University. For the residents of Worcester, we went to local coffee shops and pubs and engaged in conversation using a list of open-ended survey questions. </a:t>
            </a:r>
            <a:r>
              <a:rPr lang="en-US"/>
              <a:t>The</a:t>
            </a:r>
            <a:r>
              <a:rPr lang="en-US" dirty="0"/>
              <a:t> questions were left open ended to encourage </a:t>
            </a:r>
            <a:r>
              <a:rPr lang="en-US"/>
              <a:t>uninfluenced </a:t>
            </a:r>
            <a:r>
              <a:rPr lang="en-US" dirty="0"/>
              <a:t> </a:t>
            </a:r>
            <a:r>
              <a:rPr lang="en-US"/>
              <a:t>opinions. </a:t>
            </a:r>
            <a:r>
              <a:rPr lang="en-US" dirty="0"/>
              <a:t>For the student population, we used public meeting places on campus like the café. To encourage student participation </a:t>
            </a:r>
            <a:r>
              <a:rPr lang="en-US"/>
              <a:t>we </a:t>
            </a:r>
            <a:r>
              <a:rPr lang="en-US" dirty="0"/>
              <a:t>offered the opportunity to win trolley tokens, sweets, or a drinks voucher redeemable at any on campus location. </a:t>
            </a:r>
          </a:p>
          <a:p>
            <a:endParaRPr lang="en-US" dirty="0"/>
          </a:p>
          <a:p>
            <a:r>
              <a:rPr lang="en-US" dirty="0"/>
              <a:t>Finally, we developed educational </a:t>
            </a:r>
            <a:r>
              <a:rPr lang="en-US"/>
              <a:t>resources using</a:t>
            </a:r>
            <a:r>
              <a:rPr lang="en-US" dirty="0"/>
              <a:t> the information gained through our survey. This information included the topics and concerns that people brought up and were interested in learning more about.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Cece</a:t>
            </a:r>
            <a:endParaRPr lang="en-US" dirty="0"/>
          </a:p>
          <a:p>
            <a:pPr marL="171450" indent="-171450">
              <a:buFont typeface="Arial" panose="020B0604020202020204" pitchFamily="34" charset="0"/>
              <a:buChar char="•"/>
            </a:pPr>
            <a:r>
              <a:rPr lang="en-US" dirty="0"/>
              <a:t>Asked 5 questions: results from overall opinion</a:t>
            </a:r>
          </a:p>
          <a:p>
            <a:pPr marL="171450" indent="-171450">
              <a:buFont typeface="Arial" panose="020B0604020202020204" pitchFamily="34" charset="0"/>
              <a:buChar char="•"/>
            </a:pPr>
            <a:r>
              <a:rPr lang="en-US" dirty="0"/>
              <a:t>58% UK positive </a:t>
            </a:r>
          </a:p>
          <a:p>
            <a:pPr marL="628650" lvl="1" indent="-171450">
              <a:buFont typeface="Arial" panose="020B0604020202020204" pitchFamily="34" charset="0"/>
              <a:buChar char="•"/>
            </a:pPr>
            <a:r>
              <a:rPr lang="en-US" dirty="0"/>
              <a:t>42% neutral</a:t>
            </a:r>
          </a:p>
          <a:p>
            <a:pPr marL="1085850" lvl="2" indent="-171450">
              <a:buFont typeface="Arial" panose="020B0604020202020204" pitchFamily="34" charset="0"/>
              <a:buChar char="•"/>
            </a:pPr>
            <a:r>
              <a:rPr lang="en-US" dirty="0"/>
              <a:t>Lack of knowledge</a:t>
            </a:r>
          </a:p>
          <a:p>
            <a:pPr marL="171450" lvl="0" indent="-171450">
              <a:buFont typeface="Arial" panose="020B0604020202020204" pitchFamily="34" charset="0"/>
              <a:buChar char="•"/>
            </a:pPr>
            <a:r>
              <a:rPr lang="en-US" dirty="0"/>
              <a:t>87% of students</a:t>
            </a:r>
          </a:p>
          <a:p>
            <a:pPr marL="171450" lvl="0" indent="-171450">
              <a:buFont typeface="Arial" panose="020B0604020202020204" pitchFamily="34" charset="0"/>
              <a:buChar char="•"/>
            </a:pPr>
            <a:r>
              <a:rPr lang="en-US" dirty="0"/>
              <a:t>1 negative result, was safety, common result</a:t>
            </a:r>
          </a:p>
          <a:p>
            <a:pPr marL="171450" lvl="0" indent="-171450">
              <a:buFont typeface="Arial" panose="020B0604020202020204" pitchFamily="34" charset="0"/>
              <a:buChar char="•"/>
            </a:pPr>
            <a:endParaRPr lang="en-US" dirty="0"/>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Cece</a:t>
            </a:r>
            <a:endParaRPr lang="en-US" dirty="0"/>
          </a:p>
          <a:p>
            <a:endParaRPr lang="en-US" dirty="0"/>
          </a:p>
          <a:p>
            <a:pPr marL="171450" indent="-171450">
              <a:buFont typeface="Arial" panose="020B0604020202020204" pitchFamily="34" charset="0"/>
              <a:buChar char="•"/>
            </a:pPr>
            <a:r>
              <a:rPr lang="en-US" dirty="0"/>
              <a:t>Classified responses, allowed for multiple responses</a:t>
            </a:r>
          </a:p>
          <a:p>
            <a:pPr marL="171450" indent="-171450">
              <a:buFont typeface="Arial" panose="020B0604020202020204" pitchFamily="34" charset="0"/>
              <a:buChar char="•"/>
            </a:pPr>
            <a:r>
              <a:rPr lang="en-US" dirty="0"/>
              <a:t>Top 5 common categories between both</a:t>
            </a:r>
          </a:p>
          <a:p>
            <a:pPr marL="171450" indent="-171450">
              <a:buFont typeface="Arial" panose="020B0604020202020204" pitchFamily="34" charset="0"/>
              <a:buChar char="•"/>
            </a:pPr>
            <a:r>
              <a:rPr lang="en-US" dirty="0"/>
              <a:t>Residents </a:t>
            </a:r>
          </a:p>
          <a:p>
            <a:pPr marL="628650" lvl="1" indent="-171450">
              <a:buFont typeface="Arial" panose="020B0604020202020204" pitchFamily="34" charset="0"/>
              <a:buChar char="•"/>
            </a:pPr>
            <a:r>
              <a:rPr lang="en-US" dirty="0"/>
              <a:t>Cost</a:t>
            </a:r>
          </a:p>
          <a:p>
            <a:pPr marL="628650" lvl="1" indent="-171450">
              <a:buFont typeface="Arial" panose="020B0604020202020204" pitchFamily="34" charset="0"/>
              <a:buChar char="•"/>
            </a:pPr>
            <a:r>
              <a:rPr lang="en-US" dirty="0" err="1"/>
              <a:t>Saftey</a:t>
            </a:r>
            <a:endParaRPr lang="en-US" dirty="0"/>
          </a:p>
          <a:p>
            <a:pPr marL="171450" lvl="0" indent="-171450">
              <a:buFont typeface="Arial" panose="020B0604020202020204" pitchFamily="34" charset="0"/>
              <a:buChar char="•"/>
            </a:pPr>
            <a:r>
              <a:rPr lang="en-US" dirty="0"/>
              <a:t>Students</a:t>
            </a:r>
          </a:p>
          <a:p>
            <a:pPr marL="628650" lvl="1" indent="-171450">
              <a:buFont typeface="Arial" panose="020B0604020202020204" pitchFamily="34" charset="0"/>
              <a:buChar char="•"/>
            </a:pPr>
            <a:r>
              <a:rPr lang="en-US" dirty="0"/>
              <a:t>Cost</a:t>
            </a:r>
          </a:p>
          <a:p>
            <a:pPr marL="628650" lvl="1" indent="-171450">
              <a:buFont typeface="Arial" panose="020B0604020202020204" pitchFamily="34" charset="0"/>
              <a:buChar char="•"/>
            </a:pPr>
            <a:r>
              <a:rPr lang="en-US" dirty="0"/>
              <a:t>Comparison to methane</a:t>
            </a:r>
          </a:p>
          <a:p>
            <a:pPr marL="1085850" lvl="2" indent="-171450">
              <a:buFont typeface="Arial" panose="020B0604020202020204" pitchFamily="34" charset="0"/>
              <a:buChar char="•"/>
            </a:pPr>
            <a:r>
              <a:rPr lang="en-US" dirty="0"/>
              <a:t>Never making the decision</a:t>
            </a:r>
          </a:p>
          <a:p>
            <a:pPr marL="171450" indent="-171450">
              <a:buFont typeface="Arial" panose="020B0604020202020204" pitchFamily="34" charset="0"/>
              <a:buChar char="•"/>
            </a:pPr>
            <a:endParaRPr lang="en-US" dirty="0"/>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Cece</a:t>
            </a:r>
            <a:endParaRPr lang="en-US" dirty="0"/>
          </a:p>
          <a:p>
            <a:endParaRPr lang="en-US" dirty="0"/>
          </a:p>
          <a:p>
            <a:pPr marL="171450" indent="-171450">
              <a:buFont typeface="Arial" panose="020B0604020202020204" pitchFamily="34" charset="0"/>
              <a:buChar char="•"/>
            </a:pPr>
            <a:r>
              <a:rPr lang="en-US" dirty="0"/>
              <a:t>Resources developed from data</a:t>
            </a:r>
          </a:p>
          <a:p>
            <a:pPr marL="171450" indent="-171450">
              <a:buFont typeface="Arial" panose="020B0604020202020204" pitchFamily="34" charset="0"/>
              <a:buChar char="•"/>
            </a:pPr>
            <a:r>
              <a:rPr lang="en-US" dirty="0"/>
              <a:t>3 resources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Brochure covering top 5 topics discussed</a:t>
            </a:r>
          </a:p>
          <a:p>
            <a:pPr marL="628650" lvl="1" indent="-171450">
              <a:buFont typeface="Arial" panose="020B0604020202020204" pitchFamily="34" charset="0"/>
              <a:buChar char="•"/>
            </a:pPr>
            <a:r>
              <a:rPr lang="en-US" dirty="0"/>
              <a:t>Poster for students</a:t>
            </a:r>
          </a:p>
          <a:p>
            <a:pPr marL="628650" lvl="1" indent="-171450">
              <a:buFont typeface="Arial" panose="020B0604020202020204" pitchFamily="34" charset="0"/>
              <a:buChar char="•"/>
            </a:pPr>
            <a:r>
              <a:rPr lang="en-US" dirty="0"/>
              <a:t>Door hanger for UK residents</a:t>
            </a:r>
          </a:p>
          <a:p>
            <a:pPr marL="1085850" lvl="2" indent="-171450">
              <a:buFont typeface="Arial" panose="020B0604020202020204" pitchFamily="34" charset="0"/>
              <a:buChar char="•"/>
            </a:pPr>
            <a:r>
              <a:rPr lang="en-US" dirty="0"/>
              <a:t>Information at their door</a:t>
            </a:r>
          </a:p>
          <a:p>
            <a:pPr marL="171450" lvl="0" indent="-171450">
              <a:buFont typeface="Arial" panose="020B0604020202020204" pitchFamily="34" charset="0"/>
              <a:buChar char="•"/>
            </a:pPr>
            <a:r>
              <a:rPr lang="en-US" dirty="0"/>
              <a:t>Student topic mentioned</a:t>
            </a:r>
          </a:p>
          <a:p>
            <a:pPr marL="628650" lvl="1" indent="-171450">
              <a:buFont typeface="Arial" panose="020B0604020202020204" pitchFamily="34" charset="0"/>
              <a:buChar char="•"/>
            </a:pPr>
            <a:r>
              <a:rPr lang="en-US" dirty="0"/>
              <a:t>Eliminate misconception</a:t>
            </a:r>
          </a:p>
          <a:p>
            <a:endParaRPr lang="en-US" dirty="0"/>
          </a:p>
          <a:p>
            <a:endParaRPr lang="en-US" dirty="0"/>
          </a:p>
          <a:p>
            <a:r>
              <a:rPr lang="en-US" dirty="0"/>
              <a:t>Make a zoom in bubble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From our results, we developed several short and long term recommendations. </a:t>
            </a:r>
          </a:p>
          <a:p>
            <a:endParaRPr lang="en-US" dirty="0"/>
          </a:p>
          <a:p>
            <a:r>
              <a:rPr lang="en-US" dirty="0"/>
              <a:t>Public education</a:t>
            </a:r>
          </a:p>
          <a:p>
            <a:pPr marL="171450" indent="-171450">
              <a:buFont typeface="Arial" panose="020B0604020202020204" pitchFamily="34" charset="0"/>
              <a:buChar char="•"/>
            </a:pPr>
            <a:r>
              <a:rPr lang="en-US" dirty="0"/>
              <a:t>Most people generally accepting </a:t>
            </a:r>
          </a:p>
          <a:p>
            <a:pPr marL="171450" indent="-171450">
              <a:buFont typeface="Arial" panose="020B0604020202020204" pitchFamily="34" charset="0"/>
              <a:buChar char="•"/>
            </a:pPr>
            <a:r>
              <a:rPr lang="en-US" dirty="0"/>
              <a:t>Need education in the topics we described</a:t>
            </a:r>
          </a:p>
          <a:p>
            <a:pPr marL="171450" indent="-171450">
              <a:buFont typeface="Arial" panose="020B0604020202020204" pitchFamily="34" charset="0"/>
              <a:buChar char="•"/>
            </a:pPr>
            <a:r>
              <a:rPr lang="en-US" dirty="0"/>
              <a:t>Use the material we developed in the beginning</a:t>
            </a:r>
          </a:p>
          <a:p>
            <a:pPr marL="171450" indent="-171450">
              <a:buFont typeface="Arial" panose="020B0604020202020204" pitchFamily="34" charset="0"/>
              <a:buChar char="•"/>
            </a:pPr>
            <a:r>
              <a:rPr lang="en-US" dirty="0"/>
              <a:t>Use updated resources when available</a:t>
            </a:r>
          </a:p>
          <a:p>
            <a:pPr marL="0" indent="0">
              <a:buFont typeface="Arial" panose="020B0604020202020204" pitchFamily="34" charset="0"/>
              <a:buNone/>
            </a:pPr>
            <a:r>
              <a:rPr lang="en-US" dirty="0"/>
              <a:t>Cost Analysis</a:t>
            </a:r>
          </a:p>
          <a:p>
            <a:pPr marL="171450" indent="-171450">
              <a:buFont typeface="Arial" panose="020B0604020202020204" pitchFamily="34" charset="0"/>
              <a:buChar char="•"/>
            </a:pPr>
            <a:r>
              <a:rPr lang="en-US" dirty="0"/>
              <a:t>Cost is the biggest concern</a:t>
            </a:r>
          </a:p>
          <a:p>
            <a:pPr marL="171450" indent="-171450">
              <a:buFont typeface="Arial" panose="020B0604020202020204" pitchFamily="34" charset="0"/>
              <a:buChar char="•"/>
            </a:pPr>
            <a:r>
              <a:rPr lang="en-US" dirty="0"/>
              <a:t>Plenty of aspects of hydrogen implementation is still in the air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Continue UW Project</a:t>
            </a:r>
          </a:p>
          <a:p>
            <a:pPr marL="171450" indent="-171450">
              <a:buFont typeface="Arial" panose="020B0604020202020204" pitchFamily="34" charset="0"/>
              <a:buChar char="•"/>
            </a:pPr>
            <a:r>
              <a:rPr lang="en-US" dirty="0"/>
              <a:t>Prove as proof of concept in Worcester</a:t>
            </a:r>
          </a:p>
          <a:p>
            <a:pPr marL="171450" indent="-171450">
              <a:buFont typeface="Arial" panose="020B0604020202020204" pitchFamily="34" charset="0"/>
              <a:buChar char="•"/>
            </a:pPr>
            <a:r>
              <a:rPr lang="en-US" dirty="0"/>
              <a:t>Comparison of alternative heating methods </a:t>
            </a:r>
          </a:p>
          <a:p>
            <a:pPr marL="171450" indent="-171450">
              <a:buFont typeface="Arial" panose="020B0604020202020204" pitchFamily="34" charset="0"/>
              <a:buChar char="•"/>
            </a:pPr>
            <a:r>
              <a:rPr lang="en-US" dirty="0"/>
              <a:t>Allow for a technical program with the HOWC to teach interested technical staff about alternative heat </a:t>
            </a:r>
          </a:p>
          <a:p>
            <a:pPr marL="0" indent="0">
              <a:buFont typeface="Arial" panose="020B0604020202020204" pitchFamily="34" charset="0"/>
              <a:buNone/>
            </a:pPr>
            <a:r>
              <a:rPr lang="en-US" dirty="0"/>
              <a:t>Promote Worcester as alternative heating</a:t>
            </a:r>
          </a:p>
          <a:p>
            <a:pPr marL="171450" indent="-171450">
              <a:buFont typeface="Arial" panose="020B0604020202020204" pitchFamily="34" charset="0"/>
              <a:buChar char="•"/>
            </a:pPr>
            <a:r>
              <a:rPr lang="en-US" dirty="0"/>
              <a:t>People are accepting of hydrogen</a:t>
            </a:r>
          </a:p>
          <a:p>
            <a:pPr marL="171450" indent="-171450">
              <a:buFont typeface="Arial" panose="020B0604020202020204" pitchFamily="34" charset="0"/>
              <a:buChar char="•"/>
            </a:pPr>
            <a:r>
              <a:rPr lang="en-US" dirty="0"/>
              <a:t>People are willing to accept hydrogen into their homes even with a premium provided a benefit</a:t>
            </a:r>
          </a:p>
          <a:p>
            <a:pPr marL="171450" indent="-171450">
              <a:buFont typeface="Arial" panose="020B0604020202020204" pitchFamily="34" charset="0"/>
              <a:buChar char="•"/>
            </a:pPr>
            <a:r>
              <a:rPr lang="en-US" dirty="0"/>
              <a:t>Immediate proximity to Worcester Bosch aids troubleshooting for the roll out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hyperlink" Target="http://bit.ly/2TtBDfr" TargetMode="External"/><Relationship Id="rId3" Type="http://schemas.openxmlformats.org/officeDocument/2006/relationships/image" Target="../media/image10.png"/><Relationship Id="rId7" Type="http://schemas.openxmlformats.org/officeDocument/2006/relationships/image" Target="../media/image48.png"/><Relationship Id="rId12" Type="http://schemas.openxmlformats.org/officeDocument/2006/relationships/hyperlink" Target="http://bit.ly/2TyoMsr"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hyperlink" Target="https://bit.ly/3A1uf1Q" TargetMode="External"/><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sv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28.png"/><Relationship Id="rId4" Type="http://schemas.openxmlformats.org/officeDocument/2006/relationships/image" Target="../media/image37.sv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41512" y="0"/>
            <a:ext cx="5246380" cy="3055610"/>
          </a:xfrm>
          <a:custGeom>
            <a:avLst/>
            <a:gdLst/>
            <a:ahLst/>
            <a:cxnLst/>
            <a:rect l="l" t="t" r="r" b="b"/>
            <a:pathLst>
              <a:path w="5246380" h="3055610">
                <a:moveTo>
                  <a:pt x="0" y="0"/>
                </a:moveTo>
                <a:lnTo>
                  <a:pt x="5246380" y="0"/>
                </a:lnTo>
                <a:lnTo>
                  <a:pt x="5246380" y="3055610"/>
                </a:lnTo>
                <a:lnTo>
                  <a:pt x="0" y="30556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4" y="74"/>
            <a:ext cx="10777262" cy="2991846"/>
          </a:xfrm>
          <a:custGeom>
            <a:avLst/>
            <a:gdLst/>
            <a:ahLst/>
            <a:cxnLst/>
            <a:rect l="l" t="t" r="r" b="b"/>
            <a:pathLst>
              <a:path w="10777262" h="2991846">
                <a:moveTo>
                  <a:pt x="0" y="0"/>
                </a:moveTo>
                <a:lnTo>
                  <a:pt x="10777262" y="0"/>
                </a:lnTo>
                <a:lnTo>
                  <a:pt x="10777262" y="2991846"/>
                </a:lnTo>
                <a:lnTo>
                  <a:pt x="0" y="29918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moveTo>
                    <a:pt x="310896" y="310896"/>
                  </a:moveTo>
                  <a:lnTo>
                    <a:pt x="310896" y="13405104"/>
                  </a:lnTo>
                  <a:lnTo>
                    <a:pt x="24073104" y="13405104"/>
                  </a:lnTo>
                  <a:lnTo>
                    <a:pt x="24073104" y="310896"/>
                  </a:lnTo>
                  <a:close/>
                </a:path>
              </a:pathLst>
            </a:custGeom>
            <a:solidFill>
              <a:srgbClr val="51CADE"/>
            </a:solidFill>
          </p:spPr>
          <p:txBody>
            <a:bodyPr/>
            <a:lstStyle/>
            <a:p>
              <a:endParaRPr lang="en-US"/>
            </a:p>
          </p:txBody>
        </p:sp>
      </p:grpSp>
      <p:grpSp>
        <p:nvGrpSpPr>
          <p:cNvPr id="6" name="Group 6"/>
          <p:cNvGrpSpPr/>
          <p:nvPr/>
        </p:nvGrpSpPr>
        <p:grpSpPr>
          <a:xfrm rot="717187">
            <a:off x="-1140415" y="7873987"/>
            <a:ext cx="11766476" cy="4585142"/>
            <a:chOff x="0" y="0"/>
            <a:chExt cx="15688635" cy="6113523"/>
          </a:xfrm>
        </p:grpSpPr>
        <p:sp>
          <p:nvSpPr>
            <p:cNvPr id="7" name="Freeform 7"/>
            <p:cNvSpPr/>
            <p:nvPr/>
          </p:nvSpPr>
          <p:spPr>
            <a:xfrm>
              <a:off x="-108839" y="-27686"/>
              <a:ext cx="15939897" cy="6210554"/>
            </a:xfrm>
            <a:custGeom>
              <a:avLst/>
              <a:gdLst/>
              <a:ahLst/>
              <a:cxnLst/>
              <a:rect l="l" t="t" r="r" b="b"/>
              <a:pathLst>
                <a:path w="15939897" h="6210554">
                  <a:moveTo>
                    <a:pt x="1535557" y="2065528"/>
                  </a:moveTo>
                  <a:cubicBezTo>
                    <a:pt x="1409319" y="1574419"/>
                    <a:pt x="1823847" y="1088263"/>
                    <a:pt x="2603500" y="813308"/>
                  </a:cubicBezTo>
                  <a:cubicBezTo>
                    <a:pt x="3383153" y="538353"/>
                    <a:pt x="4391025" y="522986"/>
                    <a:pt x="5199507" y="773557"/>
                  </a:cubicBezTo>
                  <a:cubicBezTo>
                    <a:pt x="5485892" y="488061"/>
                    <a:pt x="6010021" y="290830"/>
                    <a:pt x="6613398" y="241681"/>
                  </a:cubicBezTo>
                  <a:cubicBezTo>
                    <a:pt x="7216775" y="192532"/>
                    <a:pt x="7828534" y="297180"/>
                    <a:pt x="8263636" y="524002"/>
                  </a:cubicBezTo>
                  <a:cubicBezTo>
                    <a:pt x="8507476" y="265176"/>
                    <a:pt x="8986520" y="91186"/>
                    <a:pt x="9530588" y="64008"/>
                  </a:cubicBezTo>
                  <a:cubicBezTo>
                    <a:pt x="10074656" y="36830"/>
                    <a:pt x="10606786" y="160020"/>
                    <a:pt x="10938256" y="390017"/>
                  </a:cubicBezTo>
                  <a:cubicBezTo>
                    <a:pt x="11378946" y="115570"/>
                    <a:pt x="12080240" y="0"/>
                    <a:pt x="12738481" y="93345"/>
                  </a:cubicBezTo>
                  <a:cubicBezTo>
                    <a:pt x="13396722" y="186690"/>
                    <a:pt x="13893928" y="472186"/>
                    <a:pt x="14014705" y="826135"/>
                  </a:cubicBezTo>
                  <a:cubicBezTo>
                    <a:pt x="14554708" y="904113"/>
                    <a:pt x="15004415" y="1102233"/>
                    <a:pt x="15247875" y="1369314"/>
                  </a:cubicBezTo>
                  <a:cubicBezTo>
                    <a:pt x="15491333" y="1636395"/>
                    <a:pt x="15504414" y="1946402"/>
                    <a:pt x="15283815" y="2219071"/>
                  </a:cubicBezTo>
                  <a:cubicBezTo>
                    <a:pt x="15815564" y="2585212"/>
                    <a:pt x="15939897" y="3073273"/>
                    <a:pt x="15610586" y="3500882"/>
                  </a:cubicBezTo>
                  <a:cubicBezTo>
                    <a:pt x="15281276" y="3928491"/>
                    <a:pt x="14547596" y="4231513"/>
                    <a:pt x="13683488" y="4296918"/>
                  </a:cubicBezTo>
                  <a:cubicBezTo>
                    <a:pt x="13677392" y="4698238"/>
                    <a:pt x="13261467" y="5066538"/>
                    <a:pt x="12595987" y="5259705"/>
                  </a:cubicBezTo>
                  <a:cubicBezTo>
                    <a:pt x="11930507" y="5452872"/>
                    <a:pt x="11119358" y="5440934"/>
                    <a:pt x="10475341" y="5228463"/>
                  </a:cubicBezTo>
                  <a:cubicBezTo>
                    <a:pt x="10201021" y="5709158"/>
                    <a:pt x="9428862" y="6062726"/>
                    <a:pt x="8492363" y="6136640"/>
                  </a:cubicBezTo>
                  <a:cubicBezTo>
                    <a:pt x="7555865" y="6210554"/>
                    <a:pt x="6623050" y="5991352"/>
                    <a:pt x="6096889" y="5573776"/>
                  </a:cubicBezTo>
                  <a:cubicBezTo>
                    <a:pt x="5451983" y="5779516"/>
                    <a:pt x="4678045" y="5838825"/>
                    <a:pt x="3949827" y="5738241"/>
                  </a:cubicBezTo>
                  <a:cubicBezTo>
                    <a:pt x="3221609" y="5637657"/>
                    <a:pt x="2600452" y="5385689"/>
                    <a:pt x="2226310" y="5039106"/>
                  </a:cubicBezTo>
                  <a:cubicBezTo>
                    <a:pt x="1567307" y="5079873"/>
                    <a:pt x="930021" y="4899279"/>
                    <a:pt x="630936" y="4586732"/>
                  </a:cubicBezTo>
                  <a:cubicBezTo>
                    <a:pt x="331851" y="4274185"/>
                    <a:pt x="434340" y="3896487"/>
                    <a:pt x="887857" y="3640836"/>
                  </a:cubicBezTo>
                  <a:cubicBezTo>
                    <a:pt x="299974" y="3457829"/>
                    <a:pt x="0" y="3094482"/>
                    <a:pt x="144399" y="2740406"/>
                  </a:cubicBezTo>
                  <a:cubicBezTo>
                    <a:pt x="288798" y="2386330"/>
                    <a:pt x="844804" y="2121662"/>
                    <a:pt x="1522476" y="2084578"/>
                  </a:cubicBezTo>
                  <a:close/>
                </a:path>
              </a:pathLst>
            </a:custGeom>
            <a:solidFill>
              <a:srgbClr val="51CADE"/>
            </a:solidFill>
          </p:spPr>
          <p:txBody>
            <a:bodyPr/>
            <a:lstStyle/>
            <a:p>
              <a:endParaRPr lang="en-US"/>
            </a:p>
          </p:txBody>
        </p:sp>
        <p:sp>
          <p:nvSpPr>
            <p:cNvPr id="8" name="Freeform 8"/>
            <p:cNvSpPr/>
            <p:nvPr/>
          </p:nvSpPr>
          <p:spPr>
            <a:xfrm>
              <a:off x="795782" y="342519"/>
              <a:ext cx="14371829" cy="5179060"/>
            </a:xfrm>
            <a:custGeom>
              <a:avLst/>
              <a:gdLst/>
              <a:ahLst/>
              <a:cxnLst/>
              <a:rect l="l" t="t" r="r" b="b"/>
              <a:pathLst>
                <a:path w="14371829" h="5179060">
                  <a:moveTo>
                    <a:pt x="918464" y="3359277"/>
                  </a:moveTo>
                  <a:cubicBezTo>
                    <a:pt x="597916" y="3372612"/>
                    <a:pt x="277495" y="3333369"/>
                    <a:pt x="0" y="3247009"/>
                  </a:cubicBezTo>
                  <a:moveTo>
                    <a:pt x="1728851" y="4588510"/>
                  </a:moveTo>
                  <a:cubicBezTo>
                    <a:pt x="1599946" y="4615688"/>
                    <a:pt x="1464818" y="4633722"/>
                    <a:pt x="1327023" y="4642231"/>
                  </a:cubicBezTo>
                  <a:moveTo>
                    <a:pt x="5191506" y="5179060"/>
                  </a:moveTo>
                  <a:cubicBezTo>
                    <a:pt x="5094605" y="5102098"/>
                    <a:pt x="5013452" y="5019929"/>
                    <a:pt x="4949444" y="4933823"/>
                  </a:cubicBezTo>
                  <a:moveTo>
                    <a:pt x="9669018" y="4567555"/>
                  </a:moveTo>
                  <a:cubicBezTo>
                    <a:pt x="9654794" y="4658741"/>
                    <a:pt x="9622409" y="4749038"/>
                    <a:pt x="9572371" y="4836668"/>
                  </a:cubicBezTo>
                  <a:moveTo>
                    <a:pt x="11591417" y="2904998"/>
                  </a:moveTo>
                  <a:cubicBezTo>
                    <a:pt x="12318111" y="3092069"/>
                    <a:pt x="12776835" y="3483356"/>
                    <a:pt x="12770357" y="3910584"/>
                  </a:cubicBezTo>
                  <a:moveTo>
                    <a:pt x="14371829" y="1834007"/>
                  </a:moveTo>
                  <a:cubicBezTo>
                    <a:pt x="14254099" y="1979549"/>
                    <a:pt x="14074521" y="2108581"/>
                    <a:pt x="13846938" y="2211070"/>
                  </a:cubicBezTo>
                  <a:moveTo>
                    <a:pt x="13112242" y="434848"/>
                  </a:moveTo>
                  <a:cubicBezTo>
                    <a:pt x="13132307" y="493649"/>
                    <a:pt x="13141580" y="553212"/>
                    <a:pt x="13139929" y="612902"/>
                  </a:cubicBezTo>
                  <a:moveTo>
                    <a:pt x="9759823" y="227076"/>
                  </a:moveTo>
                  <a:cubicBezTo>
                    <a:pt x="9828276" y="144907"/>
                    <a:pt x="9918828" y="68453"/>
                    <a:pt x="10028682" y="0"/>
                  </a:cubicBezTo>
                  <a:moveTo>
                    <a:pt x="7244715" y="335407"/>
                  </a:moveTo>
                  <a:cubicBezTo>
                    <a:pt x="7272655" y="267462"/>
                    <a:pt x="7316343" y="201676"/>
                    <a:pt x="7375017" y="139573"/>
                  </a:cubicBezTo>
                  <a:moveTo>
                    <a:pt x="4292981" y="401828"/>
                  </a:moveTo>
                  <a:cubicBezTo>
                    <a:pt x="4464050" y="454787"/>
                    <a:pt x="4622292" y="518668"/>
                    <a:pt x="4764278" y="591820"/>
                  </a:cubicBezTo>
                  <a:moveTo>
                    <a:pt x="713232" y="1895348"/>
                  </a:moveTo>
                  <a:cubicBezTo>
                    <a:pt x="675894" y="1829943"/>
                    <a:pt x="648335" y="1763141"/>
                    <a:pt x="630936" y="1695450"/>
                  </a:cubicBezTo>
                </a:path>
              </a:pathLst>
            </a:custGeom>
            <a:solidFill>
              <a:srgbClr val="000000">
                <a:alpha val="0"/>
              </a:srgbClr>
            </a:solidFill>
          </p:spPr>
          <p:txBody>
            <a:bodyPr/>
            <a:lstStyle/>
            <a:p>
              <a:endParaRPr lang="en-US"/>
            </a:p>
          </p:txBody>
        </p:sp>
        <p:sp>
          <p:nvSpPr>
            <p:cNvPr id="9" name="Freeform 9"/>
            <p:cNvSpPr/>
            <p:nvPr/>
          </p:nvSpPr>
          <p:spPr>
            <a:xfrm>
              <a:off x="-100838" y="-40513"/>
              <a:ext cx="15938499" cy="6236208"/>
            </a:xfrm>
            <a:custGeom>
              <a:avLst/>
              <a:gdLst/>
              <a:ahLst/>
              <a:cxnLst/>
              <a:rect l="l" t="t" r="r" b="b"/>
              <a:pathLst>
                <a:path w="15938499" h="6236208">
                  <a:moveTo>
                    <a:pt x="1527556" y="2065655"/>
                  </a:moveTo>
                  <a:lnTo>
                    <a:pt x="1527556" y="2078355"/>
                  </a:lnTo>
                  <a:lnTo>
                    <a:pt x="1515237" y="2081530"/>
                  </a:lnTo>
                  <a:cubicBezTo>
                    <a:pt x="1386205" y="1579880"/>
                    <a:pt x="1810639" y="1089533"/>
                    <a:pt x="2591308" y="814197"/>
                  </a:cubicBezTo>
                  <a:cubicBezTo>
                    <a:pt x="3373501" y="538353"/>
                    <a:pt x="4384167" y="522859"/>
                    <a:pt x="5195189" y="774192"/>
                  </a:cubicBezTo>
                  <a:lnTo>
                    <a:pt x="5191379" y="786384"/>
                  </a:lnTo>
                  <a:lnTo>
                    <a:pt x="5178679" y="786384"/>
                  </a:lnTo>
                  <a:cubicBezTo>
                    <a:pt x="5178679" y="782955"/>
                    <a:pt x="5180076" y="779780"/>
                    <a:pt x="5182362" y="777367"/>
                  </a:cubicBezTo>
                  <a:cubicBezTo>
                    <a:pt x="5471668" y="488823"/>
                    <a:pt x="5999226" y="291084"/>
                    <a:pt x="6604254" y="241935"/>
                  </a:cubicBezTo>
                  <a:lnTo>
                    <a:pt x="6605270" y="254635"/>
                  </a:lnTo>
                  <a:lnTo>
                    <a:pt x="6604254" y="241935"/>
                  </a:lnTo>
                  <a:cubicBezTo>
                    <a:pt x="7209409" y="192659"/>
                    <a:pt x="7823708" y="297561"/>
                    <a:pt x="8261350" y="525653"/>
                  </a:cubicBezTo>
                  <a:cubicBezTo>
                    <a:pt x="8265541" y="527812"/>
                    <a:pt x="8268208" y="532130"/>
                    <a:pt x="8268208" y="536956"/>
                  </a:cubicBezTo>
                  <a:lnTo>
                    <a:pt x="8255508" y="536956"/>
                  </a:lnTo>
                  <a:lnTo>
                    <a:pt x="8246237" y="528193"/>
                  </a:lnTo>
                  <a:cubicBezTo>
                    <a:pt x="8493379" y="265938"/>
                    <a:pt x="8976233" y="91440"/>
                    <a:pt x="9521952" y="64135"/>
                  </a:cubicBezTo>
                  <a:lnTo>
                    <a:pt x="9522587" y="76835"/>
                  </a:lnTo>
                  <a:lnTo>
                    <a:pt x="9521952" y="64135"/>
                  </a:lnTo>
                  <a:cubicBezTo>
                    <a:pt x="10067798" y="36703"/>
                    <a:pt x="10603103" y="160274"/>
                    <a:pt x="10937494" y="392430"/>
                  </a:cubicBezTo>
                  <a:lnTo>
                    <a:pt x="10930255" y="402844"/>
                  </a:lnTo>
                  <a:lnTo>
                    <a:pt x="10930255" y="390144"/>
                  </a:lnTo>
                  <a:lnTo>
                    <a:pt x="10930255" y="402844"/>
                  </a:lnTo>
                  <a:lnTo>
                    <a:pt x="10923525" y="392049"/>
                  </a:lnTo>
                  <a:cubicBezTo>
                    <a:pt x="11367389" y="115697"/>
                    <a:pt x="12071858" y="0"/>
                    <a:pt x="12732258" y="93599"/>
                  </a:cubicBezTo>
                  <a:lnTo>
                    <a:pt x="12730480" y="106172"/>
                  </a:lnTo>
                  <a:lnTo>
                    <a:pt x="12732258" y="93599"/>
                  </a:lnTo>
                  <a:cubicBezTo>
                    <a:pt x="13391515" y="187071"/>
                    <a:pt x="13895450" y="473583"/>
                    <a:pt x="14018768" y="834898"/>
                  </a:cubicBezTo>
                  <a:lnTo>
                    <a:pt x="14006702" y="838962"/>
                  </a:lnTo>
                  <a:lnTo>
                    <a:pt x="13994002" y="838962"/>
                  </a:lnTo>
                  <a:cubicBezTo>
                    <a:pt x="13994002" y="835279"/>
                    <a:pt x="13995653" y="831723"/>
                    <a:pt x="13998447" y="829310"/>
                  </a:cubicBezTo>
                  <a:cubicBezTo>
                    <a:pt x="14001242" y="826897"/>
                    <a:pt x="14004924" y="825754"/>
                    <a:pt x="14008608" y="826389"/>
                  </a:cubicBezTo>
                  <a:cubicBezTo>
                    <a:pt x="14550136" y="904494"/>
                    <a:pt x="15003145" y="1103376"/>
                    <a:pt x="15249397" y="1373632"/>
                  </a:cubicBezTo>
                  <a:lnTo>
                    <a:pt x="15239999" y="1382141"/>
                  </a:lnTo>
                  <a:lnTo>
                    <a:pt x="15249397" y="1373632"/>
                  </a:lnTo>
                  <a:cubicBezTo>
                    <a:pt x="15496794" y="1645158"/>
                    <a:pt x="15510510" y="1962150"/>
                    <a:pt x="15285846" y="2239899"/>
                  </a:cubicBezTo>
                  <a:lnTo>
                    <a:pt x="15275941" y="2231898"/>
                  </a:lnTo>
                  <a:lnTo>
                    <a:pt x="15283180" y="2221484"/>
                  </a:lnTo>
                  <a:cubicBezTo>
                    <a:pt x="15799816" y="2577211"/>
                    <a:pt x="15938499" y="3051175"/>
                    <a:pt x="15646526" y="3475228"/>
                  </a:cubicBezTo>
                  <a:cubicBezTo>
                    <a:pt x="15635859" y="3490722"/>
                    <a:pt x="15624683" y="3506089"/>
                    <a:pt x="15612871" y="3521456"/>
                  </a:cubicBezTo>
                  <a:cubicBezTo>
                    <a:pt x="15280259" y="3953256"/>
                    <a:pt x="14542262" y="4256913"/>
                    <a:pt x="13676630" y="4322318"/>
                  </a:cubicBezTo>
                  <a:lnTo>
                    <a:pt x="13675614" y="4309618"/>
                  </a:lnTo>
                  <a:lnTo>
                    <a:pt x="13688314" y="4309872"/>
                  </a:lnTo>
                  <a:cubicBezTo>
                    <a:pt x="13682091" y="4720336"/>
                    <a:pt x="13258038" y="5091176"/>
                    <a:pt x="12591669" y="5284724"/>
                  </a:cubicBezTo>
                  <a:lnTo>
                    <a:pt x="12588113" y="5272532"/>
                  </a:lnTo>
                  <a:lnTo>
                    <a:pt x="12591669" y="5284724"/>
                  </a:lnTo>
                  <a:cubicBezTo>
                    <a:pt x="11923775" y="5478653"/>
                    <a:pt x="11110087" y="5466715"/>
                    <a:pt x="10463530" y="5253355"/>
                  </a:cubicBezTo>
                  <a:lnTo>
                    <a:pt x="10467466" y="5241290"/>
                  </a:lnTo>
                  <a:lnTo>
                    <a:pt x="10478515" y="5247640"/>
                  </a:lnTo>
                  <a:cubicBezTo>
                    <a:pt x="10201021" y="5733923"/>
                    <a:pt x="9423273" y="6088253"/>
                    <a:pt x="8485505" y="6162167"/>
                  </a:cubicBezTo>
                  <a:lnTo>
                    <a:pt x="8484488" y="6149467"/>
                  </a:lnTo>
                  <a:lnTo>
                    <a:pt x="8485505" y="6162167"/>
                  </a:lnTo>
                  <a:cubicBezTo>
                    <a:pt x="7547228" y="6236208"/>
                    <a:pt x="6610731" y="6016879"/>
                    <a:pt x="6081268" y="5596636"/>
                  </a:cubicBezTo>
                  <a:lnTo>
                    <a:pt x="6089142" y="5586730"/>
                  </a:lnTo>
                  <a:lnTo>
                    <a:pt x="6092952" y="5598795"/>
                  </a:lnTo>
                  <a:cubicBezTo>
                    <a:pt x="5446014" y="5805170"/>
                    <a:pt x="4670298" y="5864606"/>
                    <a:pt x="3940302" y="5763768"/>
                  </a:cubicBezTo>
                  <a:lnTo>
                    <a:pt x="3942080" y="5751195"/>
                  </a:lnTo>
                  <a:lnTo>
                    <a:pt x="3940302" y="5763768"/>
                  </a:lnTo>
                  <a:cubicBezTo>
                    <a:pt x="3210560" y="5662930"/>
                    <a:pt x="2586482" y="5410327"/>
                    <a:pt x="2209800" y="5061331"/>
                  </a:cubicBezTo>
                  <a:cubicBezTo>
                    <a:pt x="2205990" y="5057775"/>
                    <a:pt x="2204720" y="5052187"/>
                    <a:pt x="2206625" y="5047361"/>
                  </a:cubicBezTo>
                  <a:cubicBezTo>
                    <a:pt x="2208530" y="5042535"/>
                    <a:pt x="2213229" y="5039233"/>
                    <a:pt x="2218436" y="5039233"/>
                  </a:cubicBezTo>
                  <a:cubicBezTo>
                    <a:pt x="2225294" y="5039233"/>
                    <a:pt x="2230882" y="5044694"/>
                    <a:pt x="2231136" y="5051552"/>
                  </a:cubicBezTo>
                  <a:cubicBezTo>
                    <a:pt x="2231390" y="5058410"/>
                    <a:pt x="2226056" y="5064252"/>
                    <a:pt x="2219198" y="5064633"/>
                  </a:cubicBezTo>
                  <a:cubicBezTo>
                    <a:pt x="1558417" y="5105527"/>
                    <a:pt x="916686" y="4924679"/>
                    <a:pt x="613918" y="4608322"/>
                  </a:cubicBezTo>
                  <a:lnTo>
                    <a:pt x="623062" y="4599559"/>
                  </a:lnTo>
                  <a:lnTo>
                    <a:pt x="613918" y="4608322"/>
                  </a:lnTo>
                  <a:cubicBezTo>
                    <a:pt x="369697" y="4353179"/>
                    <a:pt x="388112" y="4053840"/>
                    <a:pt x="640842" y="3811778"/>
                  </a:cubicBezTo>
                  <a:cubicBezTo>
                    <a:pt x="704088" y="3751199"/>
                    <a:pt x="781939" y="3694303"/>
                    <a:pt x="873760" y="3642487"/>
                  </a:cubicBezTo>
                  <a:cubicBezTo>
                    <a:pt x="877951" y="3640201"/>
                    <a:pt x="883031" y="3640328"/>
                    <a:pt x="887095" y="3642995"/>
                  </a:cubicBezTo>
                  <a:cubicBezTo>
                    <a:pt x="892302" y="3646551"/>
                    <a:pt x="894207" y="3653282"/>
                    <a:pt x="891540" y="3658997"/>
                  </a:cubicBezTo>
                  <a:cubicBezTo>
                    <a:pt x="888873" y="3664712"/>
                    <a:pt x="882269" y="3667506"/>
                    <a:pt x="876300" y="3665601"/>
                  </a:cubicBezTo>
                  <a:cubicBezTo>
                    <a:pt x="310388" y="3489325"/>
                    <a:pt x="0" y="3142361"/>
                    <a:pt x="109728" y="2790063"/>
                  </a:cubicBezTo>
                  <a:cubicBezTo>
                    <a:pt x="114046" y="2776093"/>
                    <a:pt x="119126" y="2762123"/>
                    <a:pt x="124841" y="2748153"/>
                  </a:cubicBezTo>
                  <a:lnTo>
                    <a:pt x="136652" y="2752979"/>
                  </a:lnTo>
                  <a:lnTo>
                    <a:pt x="124841" y="2748153"/>
                  </a:lnTo>
                  <a:cubicBezTo>
                    <a:pt x="272161" y="2386711"/>
                    <a:pt x="835279" y="2121662"/>
                    <a:pt x="1513967" y="2084451"/>
                  </a:cubicBezTo>
                  <a:lnTo>
                    <a:pt x="1514602" y="2097151"/>
                  </a:lnTo>
                  <a:lnTo>
                    <a:pt x="1504188" y="2089912"/>
                  </a:lnTo>
                  <a:lnTo>
                    <a:pt x="1517396" y="2070989"/>
                  </a:lnTo>
                  <a:cubicBezTo>
                    <a:pt x="1519809" y="2067560"/>
                    <a:pt x="1523619" y="2065528"/>
                    <a:pt x="1527810" y="2065528"/>
                  </a:cubicBezTo>
                  <a:moveTo>
                    <a:pt x="1527810" y="2090928"/>
                  </a:moveTo>
                  <a:lnTo>
                    <a:pt x="1527810" y="2078228"/>
                  </a:lnTo>
                  <a:lnTo>
                    <a:pt x="1538224" y="2085467"/>
                  </a:lnTo>
                  <a:lnTo>
                    <a:pt x="1525016" y="2104390"/>
                  </a:lnTo>
                  <a:cubicBezTo>
                    <a:pt x="1522730" y="2107565"/>
                    <a:pt x="1519174" y="2109597"/>
                    <a:pt x="1515237" y="2109851"/>
                  </a:cubicBezTo>
                  <a:cubicBezTo>
                    <a:pt x="838454" y="2146935"/>
                    <a:pt x="289687" y="2411095"/>
                    <a:pt x="148209" y="2757805"/>
                  </a:cubicBezTo>
                  <a:cubicBezTo>
                    <a:pt x="142748" y="2771140"/>
                    <a:pt x="138049" y="2784348"/>
                    <a:pt x="133858" y="2797683"/>
                  </a:cubicBezTo>
                  <a:cubicBezTo>
                    <a:pt x="31242" y="3127121"/>
                    <a:pt x="319151" y="3465576"/>
                    <a:pt x="883666" y="3641344"/>
                  </a:cubicBezTo>
                  <a:lnTo>
                    <a:pt x="879856" y="3653409"/>
                  </a:lnTo>
                  <a:lnTo>
                    <a:pt x="872871" y="3663950"/>
                  </a:lnTo>
                  <a:lnTo>
                    <a:pt x="879856" y="3653409"/>
                  </a:lnTo>
                  <a:lnTo>
                    <a:pt x="886079" y="3664458"/>
                  </a:lnTo>
                  <a:cubicBezTo>
                    <a:pt x="795782" y="3715385"/>
                    <a:pt x="719709" y="3771011"/>
                    <a:pt x="658241" y="3829939"/>
                  </a:cubicBezTo>
                  <a:cubicBezTo>
                    <a:pt x="414909" y="4062857"/>
                    <a:pt x="398272" y="4346194"/>
                    <a:pt x="632079" y="4590542"/>
                  </a:cubicBezTo>
                  <a:cubicBezTo>
                    <a:pt x="927481" y="4899152"/>
                    <a:pt x="1560195" y="5079746"/>
                    <a:pt x="2217547" y="5038979"/>
                  </a:cubicBezTo>
                  <a:lnTo>
                    <a:pt x="2218309" y="5051679"/>
                  </a:lnTo>
                  <a:lnTo>
                    <a:pt x="2218309" y="5064379"/>
                  </a:lnTo>
                  <a:lnTo>
                    <a:pt x="2218309" y="5051679"/>
                  </a:lnTo>
                  <a:lnTo>
                    <a:pt x="2226945" y="5042408"/>
                  </a:lnTo>
                  <a:cubicBezTo>
                    <a:pt x="2598547" y="5386578"/>
                    <a:pt x="3216910" y="5637911"/>
                    <a:pt x="3943731" y="5738368"/>
                  </a:cubicBezTo>
                  <a:cubicBezTo>
                    <a:pt x="4670297" y="5838698"/>
                    <a:pt x="5442203" y="5779516"/>
                    <a:pt x="6085205" y="5574411"/>
                  </a:cubicBezTo>
                  <a:cubicBezTo>
                    <a:pt x="6089269" y="5573141"/>
                    <a:pt x="6093587" y="5573903"/>
                    <a:pt x="6097015" y="5576570"/>
                  </a:cubicBezTo>
                  <a:cubicBezTo>
                    <a:pt x="6619748" y="5991352"/>
                    <a:pt x="7549007" y="6210427"/>
                    <a:pt x="8483473" y="6136640"/>
                  </a:cubicBezTo>
                  <a:cubicBezTo>
                    <a:pt x="9418573" y="6062853"/>
                    <a:pt x="10185273" y="5709793"/>
                    <a:pt x="10456418" y="5234813"/>
                  </a:cubicBezTo>
                  <a:cubicBezTo>
                    <a:pt x="10459465" y="5229606"/>
                    <a:pt x="10465688" y="5227193"/>
                    <a:pt x="10471403" y="5229098"/>
                  </a:cubicBezTo>
                  <a:cubicBezTo>
                    <a:pt x="11113008" y="5440807"/>
                    <a:pt x="11921489" y="5452745"/>
                    <a:pt x="12584557" y="5260213"/>
                  </a:cubicBezTo>
                  <a:cubicBezTo>
                    <a:pt x="13249147" y="5067300"/>
                    <a:pt x="13656945" y="4701667"/>
                    <a:pt x="13662914" y="4309364"/>
                  </a:cubicBezTo>
                  <a:cubicBezTo>
                    <a:pt x="13663041" y="4302760"/>
                    <a:pt x="13668121" y="4297426"/>
                    <a:pt x="13674597" y="4296918"/>
                  </a:cubicBezTo>
                  <a:cubicBezTo>
                    <a:pt x="14537309" y="4231640"/>
                    <a:pt x="15266543" y="3929253"/>
                    <a:pt x="15592678" y="3505835"/>
                  </a:cubicBezTo>
                  <a:lnTo>
                    <a:pt x="15602712" y="3513582"/>
                  </a:lnTo>
                  <a:lnTo>
                    <a:pt x="15592678" y="3505835"/>
                  </a:lnTo>
                  <a:cubicBezTo>
                    <a:pt x="15604236" y="3490849"/>
                    <a:pt x="15615158" y="3475863"/>
                    <a:pt x="15625571" y="3460750"/>
                  </a:cubicBezTo>
                  <a:cubicBezTo>
                    <a:pt x="15907003" y="3052064"/>
                    <a:pt x="15777971" y="2592959"/>
                    <a:pt x="15268828" y="2242312"/>
                  </a:cubicBezTo>
                  <a:cubicBezTo>
                    <a:pt x="15265908" y="2240280"/>
                    <a:pt x="15264002" y="2237232"/>
                    <a:pt x="15263495" y="2233676"/>
                  </a:cubicBezTo>
                  <a:cubicBezTo>
                    <a:pt x="15262987" y="2230120"/>
                    <a:pt x="15264002" y="2226564"/>
                    <a:pt x="15266162" y="2223897"/>
                  </a:cubicBezTo>
                  <a:cubicBezTo>
                    <a:pt x="15482570" y="1956308"/>
                    <a:pt x="15469996" y="1653413"/>
                    <a:pt x="15230728" y="1390777"/>
                  </a:cubicBezTo>
                  <a:cubicBezTo>
                    <a:pt x="14990064" y="1126744"/>
                    <a:pt x="14543659" y="929259"/>
                    <a:pt x="14005178" y="851535"/>
                  </a:cubicBezTo>
                  <a:lnTo>
                    <a:pt x="14006957" y="838962"/>
                  </a:lnTo>
                  <a:lnTo>
                    <a:pt x="14019657" y="838962"/>
                  </a:lnTo>
                  <a:cubicBezTo>
                    <a:pt x="14019657" y="845185"/>
                    <a:pt x="14015212" y="850519"/>
                    <a:pt x="14008989" y="851535"/>
                  </a:cubicBezTo>
                  <a:cubicBezTo>
                    <a:pt x="14002766" y="852551"/>
                    <a:pt x="13996923" y="848995"/>
                    <a:pt x="13994892" y="843153"/>
                  </a:cubicBezTo>
                  <a:cubicBezTo>
                    <a:pt x="13876527" y="496316"/>
                    <a:pt x="13386181" y="211963"/>
                    <a:pt x="12728828" y="118745"/>
                  </a:cubicBezTo>
                  <a:cubicBezTo>
                    <a:pt x="12072620" y="25654"/>
                    <a:pt x="11374627" y="141097"/>
                    <a:pt x="10937112" y="413639"/>
                  </a:cubicBezTo>
                  <a:cubicBezTo>
                    <a:pt x="10935081" y="414909"/>
                    <a:pt x="10932795" y="415544"/>
                    <a:pt x="10930382" y="415544"/>
                  </a:cubicBezTo>
                  <a:cubicBezTo>
                    <a:pt x="10927841" y="415544"/>
                    <a:pt x="10925301" y="414782"/>
                    <a:pt x="10923143" y="413258"/>
                  </a:cubicBezTo>
                  <a:cubicBezTo>
                    <a:pt x="10594594" y="185293"/>
                    <a:pt x="10065512" y="62230"/>
                    <a:pt x="9523222" y="89408"/>
                  </a:cubicBezTo>
                  <a:cubicBezTo>
                    <a:pt x="8980678" y="116713"/>
                    <a:pt x="8505571" y="290068"/>
                    <a:pt x="8264779" y="545592"/>
                  </a:cubicBezTo>
                  <a:cubicBezTo>
                    <a:pt x="8261223" y="549402"/>
                    <a:pt x="8255636" y="550545"/>
                    <a:pt x="8250810" y="548640"/>
                  </a:cubicBezTo>
                  <a:cubicBezTo>
                    <a:pt x="8245983" y="546735"/>
                    <a:pt x="8242808" y="542036"/>
                    <a:pt x="8242808" y="536829"/>
                  </a:cubicBezTo>
                  <a:lnTo>
                    <a:pt x="8255508" y="536829"/>
                  </a:lnTo>
                  <a:lnTo>
                    <a:pt x="8249666" y="548132"/>
                  </a:lnTo>
                  <a:cubicBezTo>
                    <a:pt x="7817231" y="322707"/>
                    <a:pt x="7207886" y="218186"/>
                    <a:pt x="6606413" y="267208"/>
                  </a:cubicBezTo>
                  <a:cubicBezTo>
                    <a:pt x="6004560" y="316230"/>
                    <a:pt x="5483860" y="512826"/>
                    <a:pt x="5200396" y="795401"/>
                  </a:cubicBezTo>
                  <a:lnTo>
                    <a:pt x="5191379" y="786384"/>
                  </a:lnTo>
                  <a:lnTo>
                    <a:pt x="5204079" y="786384"/>
                  </a:lnTo>
                  <a:cubicBezTo>
                    <a:pt x="5204079" y="790448"/>
                    <a:pt x="5202174" y="794258"/>
                    <a:pt x="5198872" y="796544"/>
                  </a:cubicBezTo>
                  <a:cubicBezTo>
                    <a:pt x="5195570" y="798830"/>
                    <a:pt x="5191379" y="799592"/>
                    <a:pt x="5187569" y="798449"/>
                  </a:cubicBezTo>
                  <a:cubicBezTo>
                    <a:pt x="4381627" y="548640"/>
                    <a:pt x="3376549" y="564134"/>
                    <a:pt x="2599690" y="838200"/>
                  </a:cubicBezTo>
                  <a:lnTo>
                    <a:pt x="2595499" y="826262"/>
                  </a:lnTo>
                  <a:lnTo>
                    <a:pt x="2599690" y="838200"/>
                  </a:lnTo>
                  <a:cubicBezTo>
                    <a:pt x="1821053" y="1112774"/>
                    <a:pt x="1416304" y="1594739"/>
                    <a:pt x="1539875" y="2075180"/>
                  </a:cubicBezTo>
                  <a:cubicBezTo>
                    <a:pt x="1540891" y="2078990"/>
                    <a:pt x="1540002" y="2083054"/>
                    <a:pt x="1537589" y="2086102"/>
                  </a:cubicBezTo>
                  <a:cubicBezTo>
                    <a:pt x="1535176" y="2089150"/>
                    <a:pt x="1531493" y="2091055"/>
                    <a:pt x="1527556" y="2091055"/>
                  </a:cubicBezTo>
                  <a:close/>
                </a:path>
              </a:pathLst>
            </a:custGeom>
            <a:solidFill>
              <a:srgbClr val="51CADE"/>
            </a:solidFill>
          </p:spPr>
          <p:txBody>
            <a:bodyPr/>
            <a:lstStyle/>
            <a:p>
              <a:endParaRPr lang="en-US"/>
            </a:p>
          </p:txBody>
        </p:sp>
        <p:sp>
          <p:nvSpPr>
            <p:cNvPr id="10" name="Freeform 10"/>
            <p:cNvSpPr/>
            <p:nvPr/>
          </p:nvSpPr>
          <p:spPr>
            <a:xfrm>
              <a:off x="791972" y="331724"/>
              <a:ext cx="14379321" cy="5149088"/>
            </a:xfrm>
            <a:custGeom>
              <a:avLst/>
              <a:gdLst/>
              <a:ahLst/>
              <a:cxnLst/>
              <a:rect l="l" t="t" r="r" b="b"/>
              <a:pathLst>
                <a:path w="14379321" h="5149088">
                  <a:moveTo>
                    <a:pt x="922782" y="3382772"/>
                  </a:moveTo>
                  <a:cubicBezTo>
                    <a:pt x="600964" y="3396107"/>
                    <a:pt x="279019" y="3356737"/>
                    <a:pt x="0" y="3269869"/>
                  </a:cubicBezTo>
                  <a:lnTo>
                    <a:pt x="7493" y="3245612"/>
                  </a:lnTo>
                  <a:cubicBezTo>
                    <a:pt x="283337" y="3331591"/>
                    <a:pt x="602361" y="3370580"/>
                    <a:pt x="921639" y="3357372"/>
                  </a:cubicBezTo>
                  <a:close/>
                  <a:moveTo>
                    <a:pt x="1731518" y="4586605"/>
                  </a:moveTo>
                  <a:lnTo>
                    <a:pt x="1731518" y="4573905"/>
                  </a:lnTo>
                  <a:lnTo>
                    <a:pt x="1734185" y="4586351"/>
                  </a:lnTo>
                  <a:cubicBezTo>
                    <a:pt x="1604645" y="4613656"/>
                    <a:pt x="1468882" y="4631817"/>
                    <a:pt x="1330452" y="4640326"/>
                  </a:cubicBezTo>
                  <a:lnTo>
                    <a:pt x="1328928" y="4614926"/>
                  </a:lnTo>
                  <a:cubicBezTo>
                    <a:pt x="1466215" y="4606417"/>
                    <a:pt x="1600708" y="4588383"/>
                    <a:pt x="1728978" y="4561459"/>
                  </a:cubicBezTo>
                  <a:cubicBezTo>
                    <a:pt x="1729867" y="4561332"/>
                    <a:pt x="1730756" y="4561205"/>
                    <a:pt x="1731645" y="4561205"/>
                  </a:cubicBezTo>
                  <a:close/>
                  <a:moveTo>
                    <a:pt x="5186299" y="5149088"/>
                  </a:moveTo>
                  <a:cubicBezTo>
                    <a:pt x="5088636" y="5071618"/>
                    <a:pt x="5006594" y="4988560"/>
                    <a:pt x="4941824" y="4901438"/>
                  </a:cubicBezTo>
                  <a:lnTo>
                    <a:pt x="4962144" y="4886325"/>
                  </a:lnTo>
                  <a:cubicBezTo>
                    <a:pt x="5025390" y="4971415"/>
                    <a:pt x="5105781" y="5052822"/>
                    <a:pt x="5201920" y="5129149"/>
                  </a:cubicBezTo>
                  <a:close/>
                  <a:moveTo>
                    <a:pt x="9699752" y="4509643"/>
                  </a:moveTo>
                  <a:cubicBezTo>
                    <a:pt x="9685274" y="4602607"/>
                    <a:pt x="9652254" y="4694174"/>
                    <a:pt x="9601581" y="4783074"/>
                  </a:cubicBezTo>
                  <a:lnTo>
                    <a:pt x="9579483" y="4770501"/>
                  </a:lnTo>
                  <a:cubicBezTo>
                    <a:pt x="9628759" y="4684141"/>
                    <a:pt x="9660636" y="4595368"/>
                    <a:pt x="9674606" y="4505706"/>
                  </a:cubicBezTo>
                  <a:close/>
                  <a:moveTo>
                    <a:pt x="11598275" y="2903601"/>
                  </a:moveTo>
                  <a:cubicBezTo>
                    <a:pt x="12325731" y="3090926"/>
                    <a:pt x="12793345" y="3484626"/>
                    <a:pt x="12786740" y="3921760"/>
                  </a:cubicBezTo>
                  <a:lnTo>
                    <a:pt x="12761340" y="3921379"/>
                  </a:lnTo>
                  <a:cubicBezTo>
                    <a:pt x="12767690" y="3503930"/>
                    <a:pt x="12318111" y="3115183"/>
                    <a:pt x="11592052" y="2928239"/>
                  </a:cubicBezTo>
                  <a:close/>
                  <a:moveTo>
                    <a:pt x="14379321" y="1877441"/>
                  </a:moveTo>
                  <a:cubicBezTo>
                    <a:pt x="14260067" y="2024888"/>
                    <a:pt x="14078585" y="2155063"/>
                    <a:pt x="13849731" y="2258060"/>
                  </a:cubicBezTo>
                  <a:lnTo>
                    <a:pt x="13839316" y="2234946"/>
                  </a:lnTo>
                  <a:cubicBezTo>
                    <a:pt x="14065631" y="2132965"/>
                    <a:pt x="14243431" y="2004949"/>
                    <a:pt x="14359636" y="1861439"/>
                  </a:cubicBezTo>
                  <a:close/>
                  <a:moveTo>
                    <a:pt x="13128116" y="441579"/>
                  </a:moveTo>
                  <a:cubicBezTo>
                    <a:pt x="13148690" y="501650"/>
                    <a:pt x="13158215" y="562864"/>
                    <a:pt x="13156564" y="624078"/>
                  </a:cubicBezTo>
                  <a:lnTo>
                    <a:pt x="13131164" y="623443"/>
                  </a:lnTo>
                  <a:cubicBezTo>
                    <a:pt x="13132688" y="565277"/>
                    <a:pt x="13123672" y="507238"/>
                    <a:pt x="13104113" y="449834"/>
                  </a:cubicBezTo>
                  <a:close/>
                  <a:moveTo>
                    <a:pt x="9753981" y="229743"/>
                  </a:moveTo>
                  <a:cubicBezTo>
                    <a:pt x="9823450" y="146304"/>
                    <a:pt x="9915144" y="68961"/>
                    <a:pt x="10025888" y="0"/>
                  </a:cubicBezTo>
                  <a:lnTo>
                    <a:pt x="10039350" y="21590"/>
                  </a:lnTo>
                  <a:cubicBezTo>
                    <a:pt x="9930384" y="89535"/>
                    <a:pt x="9840850" y="165100"/>
                    <a:pt x="9773539" y="245999"/>
                  </a:cubicBezTo>
                  <a:close/>
                  <a:moveTo>
                    <a:pt x="7236714" y="341376"/>
                  </a:moveTo>
                  <a:cubicBezTo>
                    <a:pt x="7265289" y="271780"/>
                    <a:pt x="7309993" y="204724"/>
                    <a:pt x="7369429" y="141605"/>
                  </a:cubicBezTo>
                  <a:lnTo>
                    <a:pt x="7387971" y="159004"/>
                  </a:lnTo>
                  <a:cubicBezTo>
                    <a:pt x="7330313" y="220218"/>
                    <a:pt x="7287514" y="284734"/>
                    <a:pt x="7260209" y="351028"/>
                  </a:cubicBezTo>
                  <a:close/>
                  <a:moveTo>
                    <a:pt x="4309491" y="412623"/>
                  </a:moveTo>
                  <a:lnTo>
                    <a:pt x="4296791" y="412623"/>
                  </a:lnTo>
                  <a:lnTo>
                    <a:pt x="4300601" y="400431"/>
                  </a:lnTo>
                  <a:cubicBezTo>
                    <a:pt x="4472305" y="453644"/>
                    <a:pt x="4631309" y="517779"/>
                    <a:pt x="4773930" y="591312"/>
                  </a:cubicBezTo>
                  <a:lnTo>
                    <a:pt x="4762246" y="613918"/>
                  </a:lnTo>
                  <a:cubicBezTo>
                    <a:pt x="4621022" y="541147"/>
                    <a:pt x="4463415" y="477520"/>
                    <a:pt x="4292981" y="424688"/>
                  </a:cubicBezTo>
                  <a:cubicBezTo>
                    <a:pt x="4287647" y="423037"/>
                    <a:pt x="4284091" y="418084"/>
                    <a:pt x="4284091" y="412496"/>
                  </a:cubicBezTo>
                  <a:close/>
                  <a:moveTo>
                    <a:pt x="710057" y="1916684"/>
                  </a:moveTo>
                  <a:cubicBezTo>
                    <a:pt x="708406" y="1915541"/>
                    <a:pt x="707009" y="1914144"/>
                    <a:pt x="706120" y="1912366"/>
                  </a:cubicBezTo>
                  <a:cubicBezTo>
                    <a:pt x="668274" y="1846072"/>
                    <a:pt x="640334" y="1778127"/>
                    <a:pt x="622554" y="1709293"/>
                  </a:cubicBezTo>
                  <a:lnTo>
                    <a:pt x="647192" y="1702943"/>
                  </a:lnTo>
                  <a:cubicBezTo>
                    <a:pt x="664337" y="1769491"/>
                    <a:pt x="691388" y="1835277"/>
                    <a:pt x="728218" y="1899793"/>
                  </a:cubicBezTo>
                  <a:lnTo>
                    <a:pt x="717169" y="1906143"/>
                  </a:lnTo>
                  <a:lnTo>
                    <a:pt x="724154" y="1895602"/>
                  </a:lnTo>
                  <a:close/>
                </a:path>
              </a:pathLst>
            </a:custGeom>
            <a:solidFill>
              <a:srgbClr val="51CADE"/>
            </a:solidFill>
          </p:spPr>
          <p:txBody>
            <a:bodyPr/>
            <a:lstStyle/>
            <a:p>
              <a:endParaRPr lang="en-US"/>
            </a:p>
          </p:txBody>
        </p:sp>
      </p:grpSp>
      <p:sp>
        <p:nvSpPr>
          <p:cNvPr id="12" name="TextBox 12"/>
          <p:cNvSpPr txBox="1"/>
          <p:nvPr/>
        </p:nvSpPr>
        <p:spPr>
          <a:xfrm>
            <a:off x="1708312" y="2415807"/>
            <a:ext cx="14871375" cy="3500958"/>
          </a:xfrm>
          <a:prstGeom prst="rect">
            <a:avLst/>
          </a:prstGeom>
        </p:spPr>
        <p:txBody>
          <a:bodyPr wrap="square" lIns="0" tIns="0" rIns="0" bIns="0" rtlCol="0" anchor="t">
            <a:spAutoFit/>
          </a:bodyPr>
          <a:lstStyle/>
          <a:p>
            <a:pPr algn="ctr">
              <a:lnSpc>
                <a:spcPts val="9119"/>
              </a:lnSpc>
            </a:pPr>
            <a:r>
              <a:rPr lang="en-US" sz="7599" b="1" dirty="0">
                <a:solidFill>
                  <a:srgbClr val="2A2A8B"/>
                </a:solidFill>
                <a:latin typeface="Franklin Gothic Medium" panose="020B0603020102020204" pitchFamily="34" charset="0"/>
                <a:ea typeface="Apple Symbols" panose="02000000000000000000" pitchFamily="2" charset="-79"/>
                <a:cs typeface="ADLaM Display" panose="020F0502020204030204" pitchFamily="34" charset="0"/>
              </a:rPr>
              <a:t>Assessing Community Perceptions of Hydrogen as a Fuel for Domestic Heating </a:t>
            </a:r>
          </a:p>
        </p:txBody>
      </p:sp>
      <p:sp>
        <p:nvSpPr>
          <p:cNvPr id="13" name="TextBox 13"/>
          <p:cNvSpPr txBox="1"/>
          <p:nvPr/>
        </p:nvSpPr>
        <p:spPr>
          <a:xfrm>
            <a:off x="584042" y="8024384"/>
            <a:ext cx="9609150" cy="1981200"/>
          </a:xfrm>
          <a:prstGeom prst="rect">
            <a:avLst/>
          </a:prstGeom>
        </p:spPr>
        <p:txBody>
          <a:bodyPr lIns="0" tIns="0" rIns="0" bIns="0" rtlCol="0" anchor="t">
            <a:spAutoFit/>
          </a:bodyPr>
          <a:lstStyle/>
          <a:p>
            <a:pPr algn="l">
              <a:lnSpc>
                <a:spcPts val="3082"/>
              </a:lnSpc>
            </a:pPr>
            <a:r>
              <a:rPr lang="en-US" sz="2568">
                <a:solidFill>
                  <a:schemeClr val="bg1"/>
                </a:solidFill>
                <a:latin typeface="Poppins"/>
              </a:rPr>
              <a:t>Sponsored by:</a:t>
            </a:r>
          </a:p>
          <a:p>
            <a:pPr algn="l">
              <a:lnSpc>
                <a:spcPts val="3082"/>
              </a:lnSpc>
            </a:pPr>
            <a:r>
              <a:rPr lang="en-US" sz="2568">
                <a:solidFill>
                  <a:schemeClr val="bg1"/>
                </a:solidFill>
                <a:latin typeface="Poppins"/>
              </a:rPr>
              <a:t>Tom Collins, Worcester Bosch</a:t>
            </a:r>
          </a:p>
          <a:p>
            <a:pPr algn="l">
              <a:lnSpc>
                <a:spcPts val="3082"/>
              </a:lnSpc>
            </a:pPr>
            <a:r>
              <a:rPr lang="en-US" sz="2568">
                <a:solidFill>
                  <a:schemeClr val="bg1"/>
                </a:solidFill>
                <a:latin typeface="Poppins"/>
              </a:rPr>
              <a:t>Katy Boom, University of Worcester</a:t>
            </a:r>
          </a:p>
          <a:p>
            <a:pPr algn="l">
              <a:lnSpc>
                <a:spcPts val="3082"/>
              </a:lnSpc>
            </a:pPr>
            <a:r>
              <a:rPr lang="en-US" sz="2568">
                <a:solidFill>
                  <a:schemeClr val="bg1"/>
                </a:solidFill>
                <a:latin typeface="Poppins"/>
              </a:rPr>
              <a:t>Peter Robinson, Heart of Worcestershire College</a:t>
            </a:r>
          </a:p>
          <a:p>
            <a:pPr algn="l">
              <a:lnSpc>
                <a:spcPts val="3082"/>
              </a:lnSpc>
            </a:pPr>
            <a:endParaRPr lang="en-US" sz="2568">
              <a:solidFill>
                <a:schemeClr val="bg1"/>
              </a:solidFill>
              <a:latin typeface="Poppins"/>
            </a:endParaRPr>
          </a:p>
        </p:txBody>
      </p:sp>
      <p:sp>
        <p:nvSpPr>
          <p:cNvPr id="14" name="TextBox 14"/>
          <p:cNvSpPr txBox="1"/>
          <p:nvPr/>
        </p:nvSpPr>
        <p:spPr>
          <a:xfrm>
            <a:off x="728325" y="6164450"/>
            <a:ext cx="16831350" cy="2047875"/>
          </a:xfrm>
          <a:prstGeom prst="rect">
            <a:avLst/>
          </a:prstGeom>
        </p:spPr>
        <p:txBody>
          <a:bodyPr lIns="0" tIns="0" rIns="0" bIns="0" rtlCol="0" anchor="t">
            <a:spAutoFit/>
          </a:bodyPr>
          <a:lstStyle/>
          <a:p>
            <a:pPr algn="ctr">
              <a:lnSpc>
                <a:spcPts val="5280"/>
              </a:lnSpc>
            </a:pPr>
            <a:r>
              <a:rPr lang="en-US" sz="4400" dirty="0">
                <a:solidFill>
                  <a:srgbClr val="2A2A8B"/>
                </a:solidFill>
                <a:latin typeface="Franklin Gothic Medium" panose="020B0603020102020204" pitchFamily="34" charset="0"/>
              </a:rPr>
              <a:t>Eric Aimone, </a:t>
            </a:r>
            <a:r>
              <a:rPr lang="en-US" sz="4400" dirty="0" err="1">
                <a:solidFill>
                  <a:srgbClr val="2A2A8B"/>
                </a:solidFill>
                <a:latin typeface="Franklin Gothic Medium" panose="020B0603020102020204" pitchFamily="34" charset="0"/>
              </a:rPr>
              <a:t>Cece</a:t>
            </a:r>
            <a:r>
              <a:rPr lang="en-US" sz="4400" dirty="0">
                <a:solidFill>
                  <a:srgbClr val="2A2A8B"/>
                </a:solidFill>
                <a:latin typeface="Franklin Gothic Medium" panose="020B0603020102020204" pitchFamily="34" charset="0"/>
              </a:rPr>
              <a:t> Daniele, </a:t>
            </a:r>
          </a:p>
          <a:p>
            <a:pPr algn="ctr">
              <a:lnSpc>
                <a:spcPts val="5280"/>
              </a:lnSpc>
            </a:pPr>
            <a:r>
              <a:rPr lang="en-US" sz="4400" dirty="0">
                <a:solidFill>
                  <a:srgbClr val="2A2A8B"/>
                </a:solidFill>
                <a:latin typeface="Franklin Gothic Medium" panose="020B0603020102020204" pitchFamily="34" charset="0"/>
              </a:rPr>
              <a:t>Donovan Joyce, Sean </a:t>
            </a:r>
            <a:r>
              <a:rPr lang="en-US" sz="4400" dirty="0" err="1">
                <a:solidFill>
                  <a:srgbClr val="2A2A8B"/>
                </a:solidFill>
                <a:latin typeface="Franklin Gothic Medium" panose="020B0603020102020204" pitchFamily="34" charset="0"/>
              </a:rPr>
              <a:t>Obert</a:t>
            </a:r>
            <a:endParaRPr lang="en-US" sz="4400" dirty="0">
              <a:solidFill>
                <a:srgbClr val="2A2A8B"/>
              </a:solidFill>
              <a:latin typeface="Franklin Gothic Medium" panose="020B0603020102020204" pitchFamily="34" charset="0"/>
            </a:endParaRPr>
          </a:p>
          <a:p>
            <a:pPr algn="ctr">
              <a:lnSpc>
                <a:spcPts val="5280"/>
              </a:lnSpc>
            </a:pPr>
            <a:endParaRPr lang="en-US" sz="4400" dirty="0">
              <a:solidFill>
                <a:srgbClr val="2A2A8B"/>
              </a:solidFill>
              <a:latin typeface="Franklin Gothic Medium" panose="020B0603020102020204" pitchFamily="34" charset="0"/>
            </a:endParaRPr>
          </a:p>
        </p:txBody>
      </p:sp>
      <p:sp>
        <p:nvSpPr>
          <p:cNvPr id="15" name="TextBox 15"/>
          <p:cNvSpPr txBox="1"/>
          <p:nvPr/>
        </p:nvSpPr>
        <p:spPr>
          <a:xfrm>
            <a:off x="17007393" y="9486900"/>
            <a:ext cx="914550" cy="647700"/>
          </a:xfrm>
          <a:prstGeom prst="rect">
            <a:avLst/>
          </a:prstGeom>
        </p:spPr>
        <p:txBody>
          <a:bodyPr lIns="0" tIns="0" rIns="0" bIns="0" rtlCol="0" anchor="t">
            <a:spAutoFit/>
          </a:bodyPr>
          <a:lstStyle/>
          <a:p>
            <a:pPr algn="r">
              <a:lnSpc>
                <a:spcPts val="4799"/>
              </a:lnSpc>
            </a:pPr>
            <a:r>
              <a:rPr lang="en-US" sz="3999" dirty="0">
                <a:solidFill>
                  <a:srgbClr val="2A2A8B"/>
                </a:solidFill>
                <a:latin typeface="Telegraf Bold"/>
              </a:rPr>
              <a:t>1</a:t>
            </a:r>
          </a:p>
        </p:txBody>
      </p:sp>
      <p:pic>
        <p:nvPicPr>
          <p:cNvPr id="19" name="Picture 18" descr="A close-up of a logo&#10;&#10;Description automatically generated">
            <a:extLst>
              <a:ext uri="{FF2B5EF4-FFF2-40B4-BE49-F238E27FC236}">
                <a16:creationId xmlns:a16="http://schemas.microsoft.com/office/drawing/2014/main" id="{15C9168A-5005-18E4-439D-89FEC4412157}"/>
              </a:ext>
            </a:extLst>
          </p:cNvPr>
          <p:cNvPicPr>
            <a:picLocks noChangeAspect="1"/>
          </p:cNvPicPr>
          <p:nvPr/>
        </p:nvPicPr>
        <p:blipFill rotWithShape="1">
          <a:blip r:embed="rId7">
            <a:extLst>
              <a:ext uri="{28A0092B-C50C-407E-A947-70E740481C1C}">
                <a14:useLocalDpi xmlns:a14="http://schemas.microsoft.com/office/drawing/2010/main" val="0"/>
              </a:ext>
            </a:extLst>
          </a:blip>
          <a:srcRect t="29436" b="28610"/>
          <a:stretch/>
        </p:blipFill>
        <p:spPr>
          <a:xfrm>
            <a:off x="13432397" y="8270264"/>
            <a:ext cx="3572937" cy="11586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263" y="-460242"/>
            <a:ext cx="8243782" cy="3299420"/>
          </a:xfrm>
          <a:custGeom>
            <a:avLst/>
            <a:gdLst/>
            <a:ahLst/>
            <a:cxnLst/>
            <a:rect l="l" t="t" r="r" b="b"/>
            <a:pathLst>
              <a:path w="8243782" h="3299420">
                <a:moveTo>
                  <a:pt x="0" y="0"/>
                </a:moveTo>
                <a:lnTo>
                  <a:pt x="8243782" y="0"/>
                </a:lnTo>
                <a:lnTo>
                  <a:pt x="8243782" y="3299420"/>
                </a:lnTo>
                <a:lnTo>
                  <a:pt x="0" y="32994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Franklin Gothic Medium" panose="020B0603020102020204" pitchFamily="34" charset="0"/>
            </a:endParaRPr>
          </a:p>
        </p:txBody>
      </p:sp>
      <p:sp>
        <p:nvSpPr>
          <p:cNvPr id="5" name="Freeform 5"/>
          <p:cNvSpPr/>
          <p:nvPr/>
        </p:nvSpPr>
        <p:spPr>
          <a:xfrm>
            <a:off x="8094458" y="77150"/>
            <a:ext cx="10193544" cy="3751106"/>
          </a:xfrm>
          <a:custGeom>
            <a:avLst/>
            <a:gdLst/>
            <a:ahLst/>
            <a:cxnLst/>
            <a:rect l="l" t="t" r="r" b="b"/>
            <a:pathLst>
              <a:path w="10193544" h="3751106">
                <a:moveTo>
                  <a:pt x="0" y="0"/>
                </a:moveTo>
                <a:lnTo>
                  <a:pt x="10193544" y="0"/>
                </a:lnTo>
                <a:lnTo>
                  <a:pt x="10193544" y="3751106"/>
                </a:lnTo>
                <a:lnTo>
                  <a:pt x="0" y="37511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Franklin Gothic Medium" panose="020B0603020102020204" pitchFamily="34" charset="0"/>
            </a:endParaRPr>
          </a:p>
        </p:txBody>
      </p:sp>
      <p:sp>
        <p:nvSpPr>
          <p:cNvPr id="6" name="TextBox 6"/>
          <p:cNvSpPr txBox="1"/>
          <p:nvPr/>
        </p:nvSpPr>
        <p:spPr>
          <a:xfrm>
            <a:off x="361175" y="308075"/>
            <a:ext cx="9897150" cy="1102866"/>
          </a:xfrm>
          <a:prstGeom prst="rect">
            <a:avLst/>
          </a:prstGeom>
        </p:spPr>
        <p:txBody>
          <a:bodyPr lIns="0" tIns="0" rIns="0" bIns="0" rtlCol="0" anchor="t">
            <a:spAutoFit/>
          </a:bodyPr>
          <a:lstStyle/>
          <a:p>
            <a:pPr algn="l">
              <a:lnSpc>
                <a:spcPts val="8640"/>
              </a:lnSpc>
            </a:pPr>
            <a:r>
              <a:rPr lang="en-US" sz="7200">
                <a:solidFill>
                  <a:srgbClr val="2A2A8B"/>
                </a:solidFill>
                <a:latin typeface="Franklin Gothic Medium" panose="020B0603020102020204" pitchFamily="34" charset="0"/>
              </a:rPr>
              <a:t>Conclusions </a:t>
            </a:r>
          </a:p>
        </p:txBody>
      </p:sp>
      <p:sp>
        <p:nvSpPr>
          <p:cNvPr id="7" name="TextBox 7"/>
          <p:cNvSpPr txBox="1"/>
          <p:nvPr/>
        </p:nvSpPr>
        <p:spPr>
          <a:xfrm>
            <a:off x="124237" y="2723135"/>
            <a:ext cx="8243782" cy="3385947"/>
          </a:xfrm>
          <a:prstGeom prst="rect">
            <a:avLst/>
          </a:prstGeom>
        </p:spPr>
        <p:txBody>
          <a:bodyPr wrap="square" lIns="0" tIns="0" rIns="0" bIns="0" rtlCol="0" anchor="t">
            <a:spAutoFit/>
          </a:bodyPr>
          <a:lstStyle/>
          <a:p>
            <a:pPr marL="1361440" lvl="1" indent="-680720" algn="l">
              <a:lnSpc>
                <a:spcPts val="6623"/>
              </a:lnSpc>
              <a:buFont typeface="Arial"/>
              <a:buChar char="•"/>
            </a:pPr>
            <a:r>
              <a:rPr lang="en-US" sz="4800" dirty="0">
                <a:solidFill>
                  <a:srgbClr val="2A2A8B"/>
                </a:solidFill>
                <a:latin typeface="Franklin Gothic Medium" panose="020B0603020102020204" pitchFamily="34" charset="0"/>
              </a:rPr>
              <a:t>The Worcester population is hydrogen ready </a:t>
            </a:r>
          </a:p>
          <a:p>
            <a:pPr marL="1361440" lvl="1" indent="-680720" algn="l">
              <a:lnSpc>
                <a:spcPts val="6623"/>
              </a:lnSpc>
              <a:buFont typeface="Arial"/>
              <a:buChar char="•"/>
            </a:pPr>
            <a:r>
              <a:rPr lang="en-US" sz="4800" dirty="0">
                <a:solidFill>
                  <a:srgbClr val="2A2A8B"/>
                </a:solidFill>
                <a:latin typeface="Franklin Gothic Medium" panose="020B0603020102020204" pitchFamily="34" charset="0"/>
              </a:rPr>
              <a:t>Education efforts should </a:t>
            </a:r>
            <a:r>
              <a:rPr lang="en-US" sz="4800" dirty="0" err="1">
                <a:solidFill>
                  <a:srgbClr val="2A2A8B"/>
                </a:solidFill>
                <a:latin typeface="Franklin Gothic Medium" panose="020B0603020102020204" pitchFamily="34" charset="0"/>
              </a:rPr>
              <a:t>emphasise</a:t>
            </a:r>
            <a:r>
              <a:rPr lang="en-US" sz="4800" dirty="0">
                <a:solidFill>
                  <a:srgbClr val="2A2A8B"/>
                </a:solidFill>
                <a:latin typeface="Franklin Gothic Medium" panose="020B0603020102020204" pitchFamily="34" charset="0"/>
              </a:rPr>
              <a:t> hydrogen:</a:t>
            </a:r>
          </a:p>
        </p:txBody>
      </p:sp>
      <p:sp>
        <p:nvSpPr>
          <p:cNvPr id="9" name="TextBox 9"/>
          <p:cNvSpPr txBox="1"/>
          <p:nvPr/>
        </p:nvSpPr>
        <p:spPr>
          <a:xfrm>
            <a:off x="505815" y="6342733"/>
            <a:ext cx="8894600" cy="2483815"/>
          </a:xfrm>
          <a:prstGeom prst="rect">
            <a:avLst/>
          </a:prstGeom>
        </p:spPr>
        <p:txBody>
          <a:bodyPr lIns="0" tIns="0" rIns="0" bIns="0" rtlCol="0" anchor="t">
            <a:spAutoFit/>
          </a:bodyPr>
          <a:lstStyle/>
          <a:p>
            <a:pPr marL="2218944" lvl="2" indent="-739648" algn="l">
              <a:lnSpc>
                <a:spcPts val="6458"/>
              </a:lnSpc>
              <a:buFont typeface="Arial"/>
              <a:buChar char="⚬"/>
            </a:pPr>
            <a:r>
              <a:rPr lang="en-US" sz="4680" dirty="0">
                <a:solidFill>
                  <a:srgbClr val="2A2A8B"/>
                </a:solidFill>
                <a:latin typeface="Franklin Gothic Medium" panose="020B0603020102020204" pitchFamily="34" charset="0"/>
              </a:rPr>
              <a:t>Costs</a:t>
            </a:r>
          </a:p>
          <a:p>
            <a:pPr marL="2218944" lvl="2" indent="-739648" algn="l">
              <a:lnSpc>
                <a:spcPts val="6458"/>
              </a:lnSpc>
              <a:buFont typeface="Arial"/>
              <a:buChar char="⚬"/>
            </a:pPr>
            <a:r>
              <a:rPr lang="en-US" sz="4680" dirty="0">
                <a:solidFill>
                  <a:srgbClr val="2A2A8B"/>
                </a:solidFill>
                <a:latin typeface="Franklin Gothic Medium" panose="020B0603020102020204" pitchFamily="34" charset="0"/>
              </a:rPr>
              <a:t>Safety</a:t>
            </a:r>
          </a:p>
          <a:p>
            <a:pPr marL="2218944" lvl="2" indent="-739648" algn="l">
              <a:lnSpc>
                <a:spcPts val="6458"/>
              </a:lnSpc>
              <a:buFont typeface="Arial"/>
              <a:buChar char="⚬"/>
            </a:pPr>
            <a:r>
              <a:rPr lang="en-US" sz="4680" dirty="0">
                <a:solidFill>
                  <a:srgbClr val="2A2A8B"/>
                </a:solidFill>
                <a:latin typeface="Franklin Gothic Medium" panose="020B0603020102020204" pitchFamily="34" charset="0"/>
              </a:rPr>
              <a:t>Compared to methane</a:t>
            </a:r>
          </a:p>
        </p:txBody>
      </p:sp>
      <p:sp>
        <p:nvSpPr>
          <p:cNvPr id="10" name="TextBox 10"/>
          <p:cNvSpPr txBox="1"/>
          <p:nvPr/>
        </p:nvSpPr>
        <p:spPr>
          <a:xfrm>
            <a:off x="10163117" y="8336869"/>
            <a:ext cx="8107950" cy="313356"/>
          </a:xfrm>
          <a:prstGeom prst="rect">
            <a:avLst/>
          </a:prstGeom>
        </p:spPr>
        <p:txBody>
          <a:bodyPr lIns="0" tIns="0" rIns="0" bIns="0" rtlCol="0" anchor="t">
            <a:spAutoFit/>
          </a:bodyPr>
          <a:lstStyle/>
          <a:p>
            <a:pPr algn="ctr">
              <a:lnSpc>
                <a:spcPts val="2384"/>
              </a:lnSpc>
            </a:pPr>
            <a:r>
              <a:rPr lang="en-US" sz="2800" dirty="0">
                <a:solidFill>
                  <a:srgbClr val="2A2A8B"/>
                </a:solidFill>
                <a:latin typeface="Franklin Gothic Medium" panose="020B0603020102020204" pitchFamily="34" charset="0"/>
              </a:rPr>
              <a:t>Figure 7: Team Visiting Worcester Bosch</a:t>
            </a:r>
          </a:p>
        </p:txBody>
      </p:sp>
      <p:sp>
        <p:nvSpPr>
          <p:cNvPr id="11" name="Freeform 11"/>
          <p:cNvSpPr/>
          <p:nvPr/>
        </p:nvSpPr>
        <p:spPr>
          <a:xfrm rot="-5400000">
            <a:off x="11174375" y="2018757"/>
            <a:ext cx="6109350" cy="6259350"/>
          </a:xfrm>
          <a:prstGeom prst="roundRect">
            <a:avLst/>
          </a:prstGeom>
          <a:blipFill>
            <a:blip r:embed="rId7"/>
            <a:stretch>
              <a:fillRect r="-36638" b="-22"/>
            </a:stretch>
          </a:blipFill>
          <a:ln w="76200">
            <a:solidFill>
              <a:schemeClr val="tx2"/>
            </a:solidFill>
          </a:ln>
        </p:spPr>
        <p:txBody>
          <a:bodyPr/>
          <a:lstStyle/>
          <a:p>
            <a:endParaRPr lang="en-US">
              <a:latin typeface="Franklin Gothic Medium" panose="020B0603020102020204" pitchFamily="34" charset="0"/>
            </a:endParaRPr>
          </a:p>
        </p:txBody>
      </p:sp>
      <p:grpSp>
        <p:nvGrpSpPr>
          <p:cNvPr id="12" name="Group 3">
            <a:extLst>
              <a:ext uri="{FF2B5EF4-FFF2-40B4-BE49-F238E27FC236}">
                <a16:creationId xmlns:a16="http://schemas.microsoft.com/office/drawing/2014/main" id="{FCD084E9-CC06-28B4-7CCE-F3AFDE660E00}"/>
              </a:ext>
            </a:extLst>
          </p:cNvPr>
          <p:cNvGrpSpPr/>
          <p:nvPr/>
        </p:nvGrpSpPr>
        <p:grpSpPr>
          <a:xfrm>
            <a:off x="0" y="0"/>
            <a:ext cx="18288000" cy="10287000"/>
            <a:chOff x="0" y="0"/>
            <a:chExt cx="24384000" cy="13716000"/>
          </a:xfrm>
        </p:grpSpPr>
        <p:sp>
          <p:nvSpPr>
            <p:cNvPr id="13" name="Freeform 4">
              <a:extLst>
                <a:ext uri="{FF2B5EF4-FFF2-40B4-BE49-F238E27FC236}">
                  <a16:creationId xmlns:a16="http://schemas.microsoft.com/office/drawing/2014/main" id="{FF3CEC78-6013-07D5-7BD5-86A836061EE7}"/>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moveTo>
                    <a:pt x="310896" y="310896"/>
                  </a:moveTo>
                  <a:lnTo>
                    <a:pt x="310896" y="13405104"/>
                  </a:lnTo>
                  <a:lnTo>
                    <a:pt x="24073104" y="13405104"/>
                  </a:lnTo>
                  <a:lnTo>
                    <a:pt x="24073104" y="310896"/>
                  </a:lnTo>
                  <a:close/>
                </a:path>
              </a:pathLst>
            </a:custGeom>
            <a:solidFill>
              <a:srgbClr val="51CADE"/>
            </a:solidFill>
          </p:spPr>
          <p:txBody>
            <a:bodyPr/>
            <a:lstStyle/>
            <a:p>
              <a:endParaRPr lang="en-US">
                <a:latin typeface="Franklin Gothic Medium" panose="020B0603020102020204" pitchFamily="34" charset="0"/>
              </a:endParaRPr>
            </a:p>
          </p:txBody>
        </p:sp>
      </p:grpSp>
      <p:sp>
        <p:nvSpPr>
          <p:cNvPr id="8" name="TextBox 8"/>
          <p:cNvSpPr txBox="1"/>
          <p:nvPr/>
        </p:nvSpPr>
        <p:spPr>
          <a:xfrm>
            <a:off x="16992600" y="9410700"/>
            <a:ext cx="914550" cy="597087"/>
          </a:xfrm>
          <a:prstGeom prst="rect">
            <a:avLst/>
          </a:prstGeom>
        </p:spPr>
        <p:txBody>
          <a:bodyPr lIns="0" tIns="0" rIns="0" bIns="0" rtlCol="0" anchor="t">
            <a:spAutoFit/>
          </a:bodyPr>
          <a:lstStyle/>
          <a:p>
            <a:pPr algn="r">
              <a:lnSpc>
                <a:spcPts val="4799"/>
              </a:lnSpc>
            </a:pPr>
            <a:r>
              <a:rPr lang="en-US" sz="3999">
                <a:solidFill>
                  <a:srgbClr val="2A2A8B"/>
                </a:solidFill>
                <a:latin typeface="Franklin Gothic Medium" panose="020B0603020102020204" pitchFamily="34" charset="0"/>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38104" y="0"/>
            <a:ext cx="12130846" cy="3198323"/>
          </a:xfrm>
          <a:custGeom>
            <a:avLst/>
            <a:gdLst/>
            <a:ahLst/>
            <a:cxnLst/>
            <a:rect l="l" t="t" r="r" b="b"/>
            <a:pathLst>
              <a:path w="10095516" h="3479536">
                <a:moveTo>
                  <a:pt x="0" y="0"/>
                </a:moveTo>
                <a:lnTo>
                  <a:pt x="10095516" y="0"/>
                </a:lnTo>
                <a:lnTo>
                  <a:pt x="10095516" y="3479536"/>
                </a:lnTo>
                <a:lnTo>
                  <a:pt x="0" y="3479536"/>
                </a:lnTo>
                <a:lnTo>
                  <a:pt x="0" y="0"/>
                </a:lnTo>
                <a:close/>
              </a:path>
            </a:pathLst>
          </a:custGeom>
          <a:blipFill>
            <a:blip r:embed="rId3">
              <a:extLst>
                <a:ext uri="{96DAC541-7B7A-43D3-8B79-37D633B846F1}">
                  <asvg:svgBlip xmlns:asvg="http://schemas.microsoft.com/office/drawing/2016/SVG/main" r:embed="rId4"/>
                </a:ext>
              </a:extLst>
            </a:blip>
            <a:stretch>
              <a:fillRect b="-52473"/>
            </a:stretch>
          </a:blipFill>
        </p:spPr>
        <p:txBody>
          <a:bodyPr/>
          <a:lstStyle/>
          <a:p>
            <a:endParaRPr lang="en-US" dirty="0">
              <a:latin typeface="Franklin Gothic Medium" panose="020B0603020102020204" pitchFamily="34" charset="0"/>
            </a:endParaRPr>
          </a:p>
        </p:txBody>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moveTo>
                    <a:pt x="310896" y="310896"/>
                  </a:moveTo>
                  <a:lnTo>
                    <a:pt x="310896" y="13405104"/>
                  </a:lnTo>
                  <a:lnTo>
                    <a:pt x="24073104" y="13405104"/>
                  </a:lnTo>
                  <a:lnTo>
                    <a:pt x="24073104" y="310896"/>
                  </a:lnTo>
                  <a:close/>
                </a:path>
              </a:pathLst>
            </a:custGeom>
            <a:solidFill>
              <a:srgbClr val="51CADE"/>
            </a:solidFill>
          </p:spPr>
          <p:txBody>
            <a:bodyPr/>
            <a:lstStyle/>
            <a:p>
              <a:endParaRPr lang="en-US">
                <a:latin typeface="Franklin Gothic Medium" panose="020B0603020102020204" pitchFamily="34" charset="0"/>
              </a:endParaRPr>
            </a:p>
          </p:txBody>
        </p:sp>
      </p:grpSp>
      <p:sp>
        <p:nvSpPr>
          <p:cNvPr id="6" name="TextBox 6"/>
          <p:cNvSpPr txBox="1"/>
          <p:nvPr/>
        </p:nvSpPr>
        <p:spPr>
          <a:xfrm>
            <a:off x="16992450" y="9572077"/>
            <a:ext cx="914550" cy="433580"/>
          </a:xfrm>
          <a:prstGeom prst="rect">
            <a:avLst/>
          </a:prstGeom>
        </p:spPr>
        <p:txBody>
          <a:bodyPr lIns="0" tIns="0" rIns="0" bIns="0" rtlCol="0" anchor="t">
            <a:spAutoFit/>
          </a:bodyPr>
          <a:lstStyle/>
          <a:p>
            <a:pPr algn="r">
              <a:lnSpc>
                <a:spcPts val="3120"/>
              </a:lnSpc>
            </a:pPr>
            <a:r>
              <a:rPr lang="en-US" sz="4000">
                <a:solidFill>
                  <a:srgbClr val="2A2A8B"/>
                </a:solidFill>
                <a:latin typeface="Franklin Gothic Medium" panose="020B0603020102020204" pitchFamily="34" charset="0"/>
              </a:rPr>
              <a:t>11</a:t>
            </a:r>
          </a:p>
        </p:txBody>
      </p:sp>
      <p:sp>
        <p:nvSpPr>
          <p:cNvPr id="8" name="Title 1">
            <a:extLst>
              <a:ext uri="{FF2B5EF4-FFF2-40B4-BE49-F238E27FC236}">
                <a16:creationId xmlns:a16="http://schemas.microsoft.com/office/drawing/2014/main" id="{41C2CC7B-E96B-AEA7-5972-5B4406A52549}"/>
              </a:ext>
            </a:extLst>
          </p:cNvPr>
          <p:cNvSpPr txBox="1">
            <a:spLocks/>
          </p:cNvSpPr>
          <p:nvPr/>
        </p:nvSpPr>
        <p:spPr>
          <a:xfrm>
            <a:off x="457200" y="1269025"/>
            <a:ext cx="9948000" cy="648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srgbClr val="2A2A8B"/>
                </a:solidFill>
                <a:latin typeface="Franklin Gothic Medium" panose="020B0603020102020204" pitchFamily="34" charset="0"/>
                <a:ea typeface="+mn-ea"/>
                <a:cs typeface="+mn-cs"/>
              </a:rPr>
              <a:t>Acknowledgements</a:t>
            </a:r>
          </a:p>
        </p:txBody>
      </p:sp>
      <p:sp>
        <p:nvSpPr>
          <p:cNvPr id="9" name="Google Shape;242;p27">
            <a:extLst>
              <a:ext uri="{FF2B5EF4-FFF2-40B4-BE49-F238E27FC236}">
                <a16:creationId xmlns:a16="http://schemas.microsoft.com/office/drawing/2014/main" id="{20F1B9E4-E053-FC59-15C0-1477A89F0D5A}"/>
              </a:ext>
            </a:extLst>
          </p:cNvPr>
          <p:cNvSpPr txBox="1">
            <a:spLocks/>
          </p:cNvSpPr>
          <p:nvPr/>
        </p:nvSpPr>
        <p:spPr>
          <a:xfrm>
            <a:off x="720000" y="2423873"/>
            <a:ext cx="15481716" cy="46648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3"/>
              </a:buClr>
              <a:buSzPts val="1200"/>
              <a:buFont typeface="Open Sans"/>
              <a:buNone/>
              <a:defRPr sz="1200" b="0" i="0" u="none" strike="noStrike" cap="none">
                <a:solidFill>
                  <a:schemeClr val="dk1"/>
                </a:solidFill>
                <a:latin typeface="Open Sans"/>
                <a:ea typeface="Open Sans"/>
                <a:cs typeface="Open Sans"/>
                <a:sym typeface="Open Sans"/>
              </a:defRPr>
            </a:lvl1pPr>
            <a:lvl2pPr marL="914400" marR="0" lvl="1" indent="-304800" algn="ctr" rtl="0">
              <a:lnSpc>
                <a:spcPct val="100000"/>
              </a:lnSpc>
              <a:spcBef>
                <a:spcPts val="0"/>
              </a:spcBef>
              <a:spcAft>
                <a:spcPts val="0"/>
              </a:spcAft>
              <a:buClr>
                <a:schemeClr val="accent3"/>
              </a:buClr>
              <a:buSzPts val="1200"/>
              <a:buFont typeface="Open Sans"/>
              <a:buNone/>
              <a:defRPr sz="1200" b="0" i="0" u="none" strike="noStrike" cap="none">
                <a:solidFill>
                  <a:schemeClr val="dk1"/>
                </a:solidFill>
                <a:latin typeface="Open Sans"/>
                <a:ea typeface="Open Sans"/>
                <a:cs typeface="Open Sans"/>
                <a:sym typeface="Open Sans"/>
              </a:defRPr>
            </a:lvl2pPr>
            <a:lvl3pPr marL="1371600" marR="0" lvl="2" indent="-304800" algn="ctr" rtl="0">
              <a:lnSpc>
                <a:spcPct val="100000"/>
              </a:lnSpc>
              <a:spcBef>
                <a:spcPts val="0"/>
              </a:spcBef>
              <a:spcAft>
                <a:spcPts val="0"/>
              </a:spcAft>
              <a:buClr>
                <a:schemeClr val="accent3"/>
              </a:buClr>
              <a:buSzPts val="1200"/>
              <a:buFont typeface="Open Sans"/>
              <a:buNone/>
              <a:defRPr sz="1200" b="0" i="0" u="none" strike="noStrike" cap="none">
                <a:solidFill>
                  <a:schemeClr val="dk1"/>
                </a:solidFill>
                <a:latin typeface="Open Sans"/>
                <a:ea typeface="Open Sans"/>
                <a:cs typeface="Open Sans"/>
                <a:sym typeface="Open Sans"/>
              </a:defRPr>
            </a:lvl3pPr>
            <a:lvl4pPr marL="1828800" marR="0" lvl="3" indent="-304800" algn="ctr" rtl="0">
              <a:lnSpc>
                <a:spcPct val="100000"/>
              </a:lnSpc>
              <a:spcBef>
                <a:spcPts val="0"/>
              </a:spcBef>
              <a:spcAft>
                <a:spcPts val="0"/>
              </a:spcAft>
              <a:buClr>
                <a:schemeClr val="accent3"/>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304800" algn="ctr" rtl="0">
              <a:lnSpc>
                <a:spcPct val="100000"/>
              </a:lnSpc>
              <a:spcBef>
                <a:spcPts val="0"/>
              </a:spcBef>
              <a:spcAft>
                <a:spcPts val="0"/>
              </a:spcAft>
              <a:buClr>
                <a:schemeClr val="accent3"/>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04800" algn="ctr" rtl="0">
              <a:lnSpc>
                <a:spcPct val="100000"/>
              </a:lnSpc>
              <a:spcBef>
                <a:spcPts val="0"/>
              </a:spcBef>
              <a:spcAft>
                <a:spcPts val="0"/>
              </a:spcAft>
              <a:buClr>
                <a:schemeClr val="accent3"/>
              </a:buClr>
              <a:buSzPts val="1200"/>
              <a:buFont typeface="Open Sans"/>
              <a:buNone/>
              <a:defRPr sz="1200" b="0" i="0" u="none" strike="noStrike" cap="none">
                <a:solidFill>
                  <a:schemeClr val="dk1"/>
                </a:solidFill>
                <a:latin typeface="Open Sans"/>
                <a:ea typeface="Open Sans"/>
                <a:cs typeface="Open Sans"/>
                <a:sym typeface="Open Sans"/>
              </a:defRPr>
            </a:lvl6pPr>
            <a:lvl7pPr marL="3200400" marR="0" lvl="6" indent="-304800" algn="ctr" rtl="0">
              <a:lnSpc>
                <a:spcPct val="100000"/>
              </a:lnSpc>
              <a:spcBef>
                <a:spcPts val="0"/>
              </a:spcBef>
              <a:spcAft>
                <a:spcPts val="0"/>
              </a:spcAft>
              <a:buClr>
                <a:schemeClr val="accent3"/>
              </a:buClr>
              <a:buSzPts val="1200"/>
              <a:buFont typeface="Open Sans"/>
              <a:buNone/>
              <a:defRPr sz="1200" b="0" i="0" u="none" strike="noStrike" cap="none">
                <a:solidFill>
                  <a:schemeClr val="dk1"/>
                </a:solidFill>
                <a:latin typeface="Open Sans"/>
                <a:ea typeface="Open Sans"/>
                <a:cs typeface="Open Sans"/>
                <a:sym typeface="Open Sans"/>
              </a:defRPr>
            </a:lvl7pPr>
            <a:lvl8pPr marL="3657600" marR="0" lvl="7" indent="-304800" algn="ctr" rtl="0">
              <a:lnSpc>
                <a:spcPct val="100000"/>
              </a:lnSpc>
              <a:spcBef>
                <a:spcPts val="0"/>
              </a:spcBef>
              <a:spcAft>
                <a:spcPts val="0"/>
              </a:spcAft>
              <a:buClr>
                <a:schemeClr val="accent3"/>
              </a:buClr>
              <a:buSzPts val="1200"/>
              <a:buFont typeface="Open Sans"/>
              <a:buNone/>
              <a:defRPr sz="1200" b="0" i="0" u="none" strike="noStrike" cap="none">
                <a:solidFill>
                  <a:schemeClr val="dk1"/>
                </a:solidFill>
                <a:latin typeface="Open Sans"/>
                <a:ea typeface="Open Sans"/>
                <a:cs typeface="Open Sans"/>
                <a:sym typeface="Open Sans"/>
              </a:defRPr>
            </a:lvl8pPr>
            <a:lvl9pPr marL="4114800" marR="0" lvl="8" indent="-304800" algn="ctr" rtl="0">
              <a:lnSpc>
                <a:spcPct val="100000"/>
              </a:lnSpc>
              <a:spcBef>
                <a:spcPts val="0"/>
              </a:spcBef>
              <a:spcAft>
                <a:spcPts val="0"/>
              </a:spcAft>
              <a:buClr>
                <a:schemeClr val="accent3"/>
              </a:buClr>
              <a:buSzPts val="1200"/>
              <a:buFont typeface="Open Sans"/>
              <a:buNone/>
              <a:defRPr sz="1200" b="0" i="0" u="none" strike="noStrike" cap="none">
                <a:solidFill>
                  <a:schemeClr val="dk1"/>
                </a:solidFill>
                <a:latin typeface="Open Sans"/>
                <a:ea typeface="Open Sans"/>
                <a:cs typeface="Open Sans"/>
                <a:sym typeface="Open Sans"/>
              </a:defRPr>
            </a:lvl9pPr>
          </a:lstStyle>
          <a:p>
            <a:pPr marL="685800" indent="-571500">
              <a:lnSpc>
                <a:spcPct val="150000"/>
              </a:lnSpc>
              <a:buSzPct val="80000"/>
              <a:buFont typeface="Arial" panose="020B0604020202020204" pitchFamily="34" charset="0"/>
              <a:buChar char="•"/>
            </a:pPr>
            <a:r>
              <a:rPr lang="en-US" sz="3600" dirty="0">
                <a:solidFill>
                  <a:srgbClr val="2A2A8B"/>
                </a:solidFill>
                <a:latin typeface="Franklin Gothic Medium" panose="020B0603020102020204" pitchFamily="34" charset="0"/>
                <a:ea typeface="+mn-ea"/>
                <a:cs typeface="+mn-cs"/>
              </a:rPr>
              <a:t>Katy Boom, </a:t>
            </a:r>
            <a:r>
              <a:rPr lang="en-GB" sz="3600" dirty="0">
                <a:solidFill>
                  <a:srgbClr val="2A2A8B"/>
                </a:solidFill>
                <a:latin typeface="Franklin Gothic Medium" panose="020B0603020102020204" pitchFamily="34" charset="0"/>
                <a:ea typeface="+mn-ea"/>
                <a:cs typeface="+mn-cs"/>
              </a:rPr>
              <a:t>the Director of Sustainability at the University of Worcester</a:t>
            </a:r>
          </a:p>
          <a:p>
            <a:pPr marL="685800" indent="-571500">
              <a:lnSpc>
                <a:spcPct val="150000"/>
              </a:lnSpc>
              <a:buSzPct val="80000"/>
              <a:buFont typeface="Arial" panose="020B0604020202020204" pitchFamily="34" charset="0"/>
              <a:buChar char="•"/>
            </a:pPr>
            <a:r>
              <a:rPr lang="en-GB" sz="3600" dirty="0">
                <a:solidFill>
                  <a:srgbClr val="2A2A8B"/>
                </a:solidFill>
                <a:latin typeface="Franklin Gothic Medium" panose="020B0603020102020204" pitchFamily="34" charset="0"/>
                <a:ea typeface="+mn-ea"/>
                <a:cs typeface="+mn-cs"/>
              </a:rPr>
              <a:t>Tom Collins, Hydrogen Lead at Worcester Bosch</a:t>
            </a:r>
          </a:p>
          <a:p>
            <a:pPr marL="685800" indent="-571500">
              <a:lnSpc>
                <a:spcPct val="150000"/>
              </a:lnSpc>
              <a:buSzPct val="80000"/>
              <a:buFont typeface="Arial" panose="020B0604020202020204" pitchFamily="34" charset="0"/>
              <a:buChar char="•"/>
            </a:pPr>
            <a:r>
              <a:rPr lang="en-GB" sz="3600" dirty="0">
                <a:solidFill>
                  <a:srgbClr val="2A2A8B"/>
                </a:solidFill>
                <a:latin typeface="Franklin Gothic Medium" panose="020B0603020102020204" pitchFamily="34" charset="0"/>
                <a:ea typeface="+mn-ea"/>
                <a:cs typeface="+mn-cs"/>
              </a:rPr>
              <a:t>Peter Robinson, Vice Principal of Heart of Worcestershire College</a:t>
            </a:r>
            <a:r>
              <a:rPr lang="en-US" sz="3600" dirty="0">
                <a:solidFill>
                  <a:srgbClr val="2A2A8B"/>
                </a:solidFill>
                <a:latin typeface="Franklin Gothic Medium" panose="020B0603020102020204" pitchFamily="34" charset="0"/>
                <a:ea typeface="+mn-ea"/>
                <a:cs typeface="+mn-cs"/>
              </a:rPr>
              <a:t> </a:t>
            </a:r>
            <a:endParaRPr lang="en-GB" sz="3600" dirty="0">
              <a:solidFill>
                <a:srgbClr val="2A2A8B"/>
              </a:solidFill>
              <a:latin typeface="Franklin Gothic Medium" panose="020B0603020102020204" pitchFamily="34" charset="0"/>
              <a:ea typeface="+mn-ea"/>
              <a:cs typeface="+mn-cs"/>
            </a:endParaRPr>
          </a:p>
          <a:p>
            <a:pPr marL="685800" indent="-571500">
              <a:lnSpc>
                <a:spcPct val="150000"/>
              </a:lnSpc>
              <a:buSzPct val="80000"/>
              <a:buFont typeface="Arial" panose="020B0604020202020204" pitchFamily="34" charset="0"/>
              <a:buChar char="•"/>
            </a:pPr>
            <a:r>
              <a:rPr lang="en-GB" sz="3600" dirty="0">
                <a:solidFill>
                  <a:srgbClr val="2A2A8B"/>
                </a:solidFill>
                <a:latin typeface="Franklin Gothic Medium" panose="020B0603020102020204" pitchFamily="34" charset="0"/>
                <a:ea typeface="+mn-ea"/>
                <a:cs typeface="+mn-cs"/>
              </a:rPr>
              <a:t>Fred and Linda </a:t>
            </a:r>
            <a:r>
              <a:rPr lang="en-GB" sz="3600" dirty="0" err="1">
                <a:solidFill>
                  <a:srgbClr val="2A2A8B"/>
                </a:solidFill>
                <a:latin typeface="Franklin Gothic Medium" panose="020B0603020102020204" pitchFamily="34" charset="0"/>
                <a:ea typeface="+mn-ea"/>
                <a:cs typeface="+mn-cs"/>
              </a:rPr>
              <a:t>Looft</a:t>
            </a:r>
            <a:r>
              <a:rPr lang="en-GB" sz="3600" dirty="0">
                <a:solidFill>
                  <a:srgbClr val="2A2A8B"/>
                </a:solidFill>
                <a:latin typeface="Franklin Gothic Medium" panose="020B0603020102020204" pitchFamily="34" charset="0"/>
                <a:ea typeface="+mn-ea"/>
                <a:cs typeface="+mn-cs"/>
              </a:rPr>
              <a:t>, advisors from Worcester Polytechnic Institute</a:t>
            </a:r>
          </a:p>
          <a:p>
            <a:pPr marL="685800" indent="-571500">
              <a:lnSpc>
                <a:spcPct val="150000"/>
              </a:lnSpc>
              <a:buSzPct val="80000"/>
              <a:buFont typeface="Arial" panose="020B0604020202020204" pitchFamily="34" charset="0"/>
              <a:buChar char="•"/>
            </a:pPr>
            <a:r>
              <a:rPr lang="en-US" sz="3600" dirty="0">
                <a:solidFill>
                  <a:srgbClr val="2A2A8B"/>
                </a:solidFill>
                <a:latin typeface="Franklin Gothic Medium" panose="020B0603020102020204" pitchFamily="34" charset="0"/>
                <a:ea typeface="+mn-ea"/>
                <a:cs typeface="+mn-cs"/>
              </a:rPr>
              <a:t>Rosemary Taylor, professor from Worcester Polytechnic Institute</a:t>
            </a:r>
          </a:p>
        </p:txBody>
      </p:sp>
      <p:sp>
        <p:nvSpPr>
          <p:cNvPr id="5" name="Freeform 2">
            <a:extLst>
              <a:ext uri="{FF2B5EF4-FFF2-40B4-BE49-F238E27FC236}">
                <a16:creationId xmlns:a16="http://schemas.microsoft.com/office/drawing/2014/main" id="{28A8535F-5D51-77EF-E2BA-1D54E50BF7CE}"/>
              </a:ext>
            </a:extLst>
          </p:cNvPr>
          <p:cNvSpPr/>
          <p:nvPr/>
        </p:nvSpPr>
        <p:spPr>
          <a:xfrm>
            <a:off x="7771721" y="2912577"/>
            <a:ext cx="10911646" cy="1409271"/>
          </a:xfrm>
          <a:custGeom>
            <a:avLst/>
            <a:gdLst/>
            <a:ahLst/>
            <a:cxnLst/>
            <a:rect l="l" t="t" r="r" b="b"/>
            <a:pathLst>
              <a:path w="10095516" h="3479536">
                <a:moveTo>
                  <a:pt x="0" y="0"/>
                </a:moveTo>
                <a:lnTo>
                  <a:pt x="10095516" y="0"/>
                </a:lnTo>
                <a:lnTo>
                  <a:pt x="10095516" y="3479536"/>
                </a:lnTo>
                <a:lnTo>
                  <a:pt x="0" y="3479536"/>
                </a:lnTo>
                <a:lnTo>
                  <a:pt x="0" y="0"/>
                </a:lnTo>
                <a:close/>
              </a:path>
            </a:pathLst>
          </a:custGeom>
          <a:blipFill>
            <a:blip r:embed="rId3">
              <a:extLst>
                <a:ext uri="{96DAC541-7B7A-43D3-8B79-37D633B846F1}">
                  <asvg:svgBlip xmlns:asvg="http://schemas.microsoft.com/office/drawing/2016/SVG/main" r:embed="rId4"/>
                </a:ext>
              </a:extLst>
            </a:blip>
            <a:stretch>
              <a:fillRect t="-175486" b="1"/>
            </a:stretch>
          </a:blipFill>
        </p:spPr>
        <p:txBody>
          <a:bodyPr/>
          <a:lstStyle/>
          <a:p>
            <a:endParaRPr lang="en-US" dirty="0">
              <a:latin typeface="Franklin Gothic Medium" panose="020B0603020102020204" pitchFamily="34" charset="0"/>
            </a:endParaRPr>
          </a:p>
        </p:txBody>
      </p:sp>
      <p:pic>
        <p:nvPicPr>
          <p:cNvPr id="7" name="Picture 6" descr="A white sign with blue text&#10;&#10;Description automatically generated">
            <a:extLst>
              <a:ext uri="{FF2B5EF4-FFF2-40B4-BE49-F238E27FC236}">
                <a16:creationId xmlns:a16="http://schemas.microsoft.com/office/drawing/2014/main" id="{558FB6DD-C80C-C28E-7DDC-FF318D6FE7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9662" y="7659488"/>
            <a:ext cx="3598820" cy="1158697"/>
          </a:xfrm>
          <a:prstGeom prst="rect">
            <a:avLst/>
          </a:prstGeom>
        </p:spPr>
      </p:pic>
      <p:pic>
        <p:nvPicPr>
          <p:cNvPr id="10" name="Picture 9" descr="A black background with red and blue text&#10;&#10;Description automatically generated">
            <a:extLst>
              <a:ext uri="{FF2B5EF4-FFF2-40B4-BE49-F238E27FC236}">
                <a16:creationId xmlns:a16="http://schemas.microsoft.com/office/drawing/2014/main" id="{EC54F822-239A-2AC9-A2C5-A92D20E5A7D1}"/>
              </a:ext>
            </a:extLst>
          </p:cNvPr>
          <p:cNvPicPr>
            <a:picLocks noChangeAspect="1"/>
          </p:cNvPicPr>
          <p:nvPr/>
        </p:nvPicPr>
        <p:blipFill rotWithShape="1">
          <a:blip r:embed="rId6">
            <a:extLst>
              <a:ext uri="{28A0092B-C50C-407E-A947-70E740481C1C}">
                <a14:useLocalDpi xmlns:a14="http://schemas.microsoft.com/office/drawing/2010/main" val="0"/>
              </a:ext>
            </a:extLst>
          </a:blip>
          <a:srcRect l="16945" t="20112" r="17282" b="37254"/>
          <a:stretch/>
        </p:blipFill>
        <p:spPr>
          <a:xfrm>
            <a:off x="7429607" y="7158172"/>
            <a:ext cx="3428785" cy="2222558"/>
          </a:xfrm>
          <a:prstGeom prst="rect">
            <a:avLst/>
          </a:prstGeom>
        </p:spPr>
      </p:pic>
      <p:pic>
        <p:nvPicPr>
          <p:cNvPr id="11" name="Picture 10" descr="A blue and black logo&#10;&#10;Description automatically generated">
            <a:extLst>
              <a:ext uri="{FF2B5EF4-FFF2-40B4-BE49-F238E27FC236}">
                <a16:creationId xmlns:a16="http://schemas.microsoft.com/office/drawing/2014/main" id="{8C0433DD-307B-0C9E-9062-C6E36F79D0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69517" y="7525872"/>
            <a:ext cx="4007358" cy="14259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63648" y="0"/>
            <a:ext cx="10224246" cy="5773368"/>
          </a:xfrm>
          <a:custGeom>
            <a:avLst/>
            <a:gdLst/>
            <a:ahLst/>
            <a:cxnLst/>
            <a:rect l="l" t="t" r="r" b="b"/>
            <a:pathLst>
              <a:path w="10224246" h="5773368">
                <a:moveTo>
                  <a:pt x="0" y="0"/>
                </a:moveTo>
                <a:lnTo>
                  <a:pt x="10224246" y="0"/>
                </a:lnTo>
                <a:lnTo>
                  <a:pt x="10224246" y="5773368"/>
                </a:lnTo>
                <a:lnTo>
                  <a:pt x="0" y="57733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Franklin Gothic Medium" panose="020B0603020102020204" pitchFamily="34" charset="0"/>
            </a:endParaRPr>
          </a:p>
        </p:txBody>
      </p:sp>
      <p:sp>
        <p:nvSpPr>
          <p:cNvPr id="3" name="Freeform 3"/>
          <p:cNvSpPr/>
          <p:nvPr/>
        </p:nvSpPr>
        <p:spPr>
          <a:xfrm>
            <a:off x="0" y="0"/>
            <a:ext cx="5246380" cy="3055610"/>
          </a:xfrm>
          <a:custGeom>
            <a:avLst/>
            <a:gdLst/>
            <a:ahLst/>
            <a:cxnLst/>
            <a:rect l="l" t="t" r="r" b="b"/>
            <a:pathLst>
              <a:path w="5246380" h="3055610">
                <a:moveTo>
                  <a:pt x="0" y="0"/>
                </a:moveTo>
                <a:lnTo>
                  <a:pt x="5246380" y="0"/>
                </a:lnTo>
                <a:lnTo>
                  <a:pt x="5246380" y="3055610"/>
                </a:lnTo>
                <a:lnTo>
                  <a:pt x="0" y="30556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Franklin Gothic Medium" panose="020B0603020102020204" pitchFamily="34" charset="0"/>
            </a:endParaRPr>
          </a:p>
        </p:txBody>
      </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moveTo>
                    <a:pt x="310896" y="310896"/>
                  </a:moveTo>
                  <a:lnTo>
                    <a:pt x="310896" y="13405104"/>
                  </a:lnTo>
                  <a:lnTo>
                    <a:pt x="24073104" y="13405104"/>
                  </a:lnTo>
                  <a:lnTo>
                    <a:pt x="24073104" y="310896"/>
                  </a:lnTo>
                  <a:close/>
                </a:path>
              </a:pathLst>
            </a:custGeom>
            <a:solidFill>
              <a:srgbClr val="51CADE"/>
            </a:solidFill>
          </p:spPr>
          <p:txBody>
            <a:bodyPr/>
            <a:lstStyle/>
            <a:p>
              <a:endParaRPr lang="en-US">
                <a:latin typeface="Franklin Gothic Medium" panose="020B0603020102020204" pitchFamily="34" charset="0"/>
              </a:endParaRPr>
            </a:p>
          </p:txBody>
        </p:sp>
      </p:grpSp>
      <p:sp>
        <p:nvSpPr>
          <p:cNvPr id="6" name="Freeform 6"/>
          <p:cNvSpPr/>
          <p:nvPr/>
        </p:nvSpPr>
        <p:spPr>
          <a:xfrm>
            <a:off x="9723653" y="6274700"/>
            <a:ext cx="8529747" cy="3751106"/>
          </a:xfrm>
          <a:custGeom>
            <a:avLst/>
            <a:gdLst/>
            <a:ahLst/>
            <a:cxnLst/>
            <a:rect l="l" t="t" r="r" b="b"/>
            <a:pathLst>
              <a:path w="7020588" h="3751106">
                <a:moveTo>
                  <a:pt x="0" y="0"/>
                </a:moveTo>
                <a:lnTo>
                  <a:pt x="7020588" y="0"/>
                </a:lnTo>
                <a:lnTo>
                  <a:pt x="7020588" y="3751106"/>
                </a:lnTo>
                <a:lnTo>
                  <a:pt x="0" y="37511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Franklin Gothic Medium" panose="020B0603020102020204" pitchFamily="34" charset="0"/>
            </a:endParaRPr>
          </a:p>
        </p:txBody>
      </p:sp>
      <p:sp>
        <p:nvSpPr>
          <p:cNvPr id="7" name="Freeform 7"/>
          <p:cNvSpPr/>
          <p:nvPr/>
        </p:nvSpPr>
        <p:spPr>
          <a:xfrm>
            <a:off x="5246380" y="7882845"/>
            <a:ext cx="14707716" cy="3055710"/>
          </a:xfrm>
          <a:custGeom>
            <a:avLst/>
            <a:gdLst/>
            <a:ahLst/>
            <a:cxnLst/>
            <a:rect l="l" t="t" r="r" b="b"/>
            <a:pathLst>
              <a:path w="12105496" h="3055710">
                <a:moveTo>
                  <a:pt x="0" y="0"/>
                </a:moveTo>
                <a:lnTo>
                  <a:pt x="12105496" y="0"/>
                </a:lnTo>
                <a:lnTo>
                  <a:pt x="12105496" y="3055710"/>
                </a:lnTo>
                <a:lnTo>
                  <a:pt x="0" y="30557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Franklin Gothic Medium" panose="020B0603020102020204" pitchFamily="34" charset="0"/>
            </a:endParaRPr>
          </a:p>
        </p:txBody>
      </p:sp>
      <p:sp>
        <p:nvSpPr>
          <p:cNvPr id="8" name="TextBox 8"/>
          <p:cNvSpPr txBox="1"/>
          <p:nvPr/>
        </p:nvSpPr>
        <p:spPr>
          <a:xfrm>
            <a:off x="230691" y="9672366"/>
            <a:ext cx="4903375" cy="353440"/>
          </a:xfrm>
          <a:prstGeom prst="rect">
            <a:avLst/>
          </a:prstGeom>
        </p:spPr>
        <p:txBody>
          <a:bodyPr lIns="0" tIns="0" rIns="0" bIns="0" rtlCol="0" anchor="t">
            <a:spAutoFit/>
          </a:bodyPr>
          <a:lstStyle/>
          <a:p>
            <a:pPr algn="ctr">
              <a:lnSpc>
                <a:spcPts val="1391"/>
              </a:lnSpc>
            </a:pPr>
            <a:r>
              <a:rPr lang="en-US" sz="1159">
                <a:solidFill>
                  <a:srgbClr val="2A2A8B"/>
                </a:solidFill>
                <a:latin typeface="Franklin Gothic Medium" panose="020B0603020102020204" pitchFamily="34" charset="0"/>
              </a:rPr>
              <a:t>CREDITS: This presentation template was created by </a:t>
            </a:r>
            <a:r>
              <a:rPr lang="en-US" sz="1159" u="sng">
                <a:solidFill>
                  <a:srgbClr val="2A2A8B"/>
                </a:solidFill>
                <a:latin typeface="Franklin Gothic Medium" panose="020B0603020102020204" pitchFamily="34" charset="0"/>
                <a:hlinkClick r:id="rId11" tooltip="https://bit.ly/3A1uf1Q"/>
              </a:rPr>
              <a:t>Slidesgo</a:t>
            </a:r>
            <a:r>
              <a:rPr lang="en-US" sz="1159">
                <a:solidFill>
                  <a:srgbClr val="2A2A8B"/>
                </a:solidFill>
                <a:latin typeface="Franklin Gothic Medium" panose="020B0603020102020204" pitchFamily="34" charset="0"/>
              </a:rPr>
              <a:t>, and includes icons by </a:t>
            </a:r>
            <a:r>
              <a:rPr lang="en-US" sz="1159" u="sng">
                <a:solidFill>
                  <a:srgbClr val="2A2A8B"/>
                </a:solidFill>
                <a:latin typeface="Franklin Gothic Medium" panose="020B0603020102020204" pitchFamily="34" charset="0"/>
                <a:hlinkClick r:id="rId12" tooltip="http://bit.ly/2TyoMsr"/>
              </a:rPr>
              <a:t>Flaticon</a:t>
            </a:r>
            <a:r>
              <a:rPr lang="en-US" sz="1159">
                <a:solidFill>
                  <a:srgbClr val="2A2A8B"/>
                </a:solidFill>
                <a:latin typeface="Franklin Gothic Medium" panose="020B0603020102020204" pitchFamily="34" charset="0"/>
              </a:rPr>
              <a:t>, and infographics &amp; images by </a:t>
            </a:r>
            <a:r>
              <a:rPr lang="en-US" sz="1159" u="sng">
                <a:solidFill>
                  <a:srgbClr val="2A2A8B"/>
                </a:solidFill>
                <a:latin typeface="Franklin Gothic Medium" panose="020B0603020102020204" pitchFamily="34" charset="0"/>
                <a:hlinkClick r:id="rId13" tooltip="http://bit.ly/2TtBDfr"/>
              </a:rPr>
              <a:t>Freepik</a:t>
            </a:r>
          </a:p>
        </p:txBody>
      </p:sp>
      <p:sp>
        <p:nvSpPr>
          <p:cNvPr id="9" name="TextBox 9"/>
          <p:cNvSpPr txBox="1"/>
          <p:nvPr/>
        </p:nvSpPr>
        <p:spPr>
          <a:xfrm>
            <a:off x="5017025" y="4914900"/>
            <a:ext cx="8457150" cy="1895475"/>
          </a:xfrm>
          <a:prstGeom prst="rect">
            <a:avLst/>
          </a:prstGeom>
        </p:spPr>
        <p:txBody>
          <a:bodyPr lIns="0" tIns="0" rIns="0" bIns="0" rtlCol="0" anchor="t">
            <a:spAutoFit/>
          </a:bodyPr>
          <a:lstStyle/>
          <a:p>
            <a:pPr algn="ctr">
              <a:lnSpc>
                <a:spcPts val="8640"/>
              </a:lnSpc>
            </a:pPr>
            <a:r>
              <a:rPr lang="en-US" sz="7200" dirty="0">
                <a:solidFill>
                  <a:srgbClr val="2A2A8B"/>
                </a:solidFill>
                <a:latin typeface="Franklin Gothic Medium" panose="020B0603020102020204" pitchFamily="34" charset="0"/>
              </a:rPr>
              <a:t>Any questions?</a:t>
            </a:r>
          </a:p>
          <a:p>
            <a:pPr algn="ctr">
              <a:lnSpc>
                <a:spcPts val="2879"/>
              </a:lnSpc>
            </a:pPr>
            <a:r>
              <a:rPr lang="en-US" sz="2400" dirty="0">
                <a:solidFill>
                  <a:srgbClr val="2A2A8B"/>
                </a:solidFill>
                <a:latin typeface="Franklin Gothic Medium" panose="020B0603020102020204" pitchFamily="34" charset="0"/>
              </a:rPr>
              <a:t>gr-we24-hydro@wpi.edu</a:t>
            </a:r>
          </a:p>
          <a:p>
            <a:pPr algn="l">
              <a:lnSpc>
                <a:spcPts val="2879"/>
              </a:lnSpc>
            </a:pPr>
            <a:endParaRPr lang="en-US" sz="2400" dirty="0">
              <a:solidFill>
                <a:srgbClr val="2A2A8B"/>
              </a:solidFill>
              <a:latin typeface="Franklin Gothic Medium" panose="020B0603020102020204" pitchFamily="34" charset="0"/>
            </a:endParaRPr>
          </a:p>
        </p:txBody>
      </p:sp>
      <p:sp>
        <p:nvSpPr>
          <p:cNvPr id="10" name="TextBox 10"/>
          <p:cNvSpPr txBox="1"/>
          <p:nvPr/>
        </p:nvSpPr>
        <p:spPr>
          <a:xfrm>
            <a:off x="3336525" y="2978715"/>
            <a:ext cx="11614950" cy="2151423"/>
          </a:xfrm>
          <a:prstGeom prst="rect">
            <a:avLst/>
          </a:prstGeom>
        </p:spPr>
        <p:txBody>
          <a:bodyPr lIns="0" tIns="0" rIns="0" bIns="0" rtlCol="0" anchor="t">
            <a:spAutoFit/>
          </a:bodyPr>
          <a:lstStyle/>
          <a:p>
            <a:pPr algn="ctr">
              <a:lnSpc>
                <a:spcPts val="17280"/>
              </a:lnSpc>
            </a:pPr>
            <a:r>
              <a:rPr lang="en-US" sz="14400">
                <a:solidFill>
                  <a:srgbClr val="2A2A8B"/>
                </a:solidFill>
                <a:latin typeface="Franklin Gothic Medium" panose="020B0603020102020204" pitchFamily="34" charset="0"/>
              </a:rPr>
              <a:t>Thank you</a:t>
            </a:r>
          </a:p>
        </p:txBody>
      </p:sp>
      <p:sp>
        <p:nvSpPr>
          <p:cNvPr id="11" name="TextBox 11"/>
          <p:cNvSpPr txBox="1"/>
          <p:nvPr/>
        </p:nvSpPr>
        <p:spPr>
          <a:xfrm>
            <a:off x="16992600" y="9410700"/>
            <a:ext cx="914550" cy="597087"/>
          </a:xfrm>
          <a:prstGeom prst="rect">
            <a:avLst/>
          </a:prstGeom>
        </p:spPr>
        <p:txBody>
          <a:bodyPr lIns="0" tIns="0" rIns="0" bIns="0" rtlCol="0" anchor="t">
            <a:spAutoFit/>
          </a:bodyPr>
          <a:lstStyle/>
          <a:p>
            <a:pPr algn="r">
              <a:lnSpc>
                <a:spcPts val="4799"/>
              </a:lnSpc>
            </a:pPr>
            <a:r>
              <a:rPr lang="en-US" sz="3999">
                <a:solidFill>
                  <a:srgbClr val="2A2A8B"/>
                </a:solidFill>
                <a:latin typeface="Franklin Gothic Medium" panose="020B0603020102020204" pitchFamily="34" charset="0"/>
              </a:rPr>
              <a:t>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D3B6EA5B-B0A7-539F-00A6-F2497825724F}"/>
              </a:ext>
            </a:extLst>
          </p:cNvPr>
          <p:cNvSpPr/>
          <p:nvPr/>
        </p:nvSpPr>
        <p:spPr>
          <a:xfrm>
            <a:off x="15071064" y="2672160"/>
            <a:ext cx="1656200" cy="1519650"/>
          </a:xfrm>
          <a:custGeom>
            <a:avLst/>
            <a:gdLst/>
            <a:ahLst/>
            <a:cxnLst/>
            <a:rect l="l" t="t" r="r" b="b"/>
            <a:pathLst>
              <a:path w="1656200" h="1519650">
                <a:moveTo>
                  <a:pt x="0" y="0"/>
                </a:moveTo>
                <a:lnTo>
                  <a:pt x="1656200" y="0"/>
                </a:lnTo>
                <a:lnTo>
                  <a:pt x="1656200" y="1519650"/>
                </a:lnTo>
                <a:lnTo>
                  <a:pt x="0" y="1519650"/>
                </a:lnTo>
                <a:lnTo>
                  <a:pt x="0" y="0"/>
                </a:lnTo>
                <a:close/>
              </a:path>
            </a:pathLst>
          </a:custGeom>
          <a:blipFill>
            <a:blip r:embed="rId3">
              <a:extLst>
                <a:ext uri="{BEBA8EAE-BF5A-486C-A8C5-ECC9F3942E4B}">
                  <a14:imgProps xmlns:a14="http://schemas.microsoft.com/office/drawing/2010/main">
                    <a14:imgLayer r:embed="rId4">
                      <a14:imgEffect>
                        <a14:sharpenSoften amount="100000"/>
                      </a14:imgEffect>
                      <a14:imgEffect>
                        <a14:colorTemperature colorTemp="6226"/>
                      </a14:imgEffect>
                      <a14:imgEffect>
                        <a14:saturation sat="400000"/>
                      </a14:imgEffect>
                      <a14:imgEffect>
                        <a14:brightnessContrast bright="-15000"/>
                      </a14:imgEffect>
                    </a14:imgLayer>
                  </a14:imgProps>
                </a:ext>
              </a:extLst>
            </a:blip>
            <a:stretch>
              <a:fillRect l="-1" r="-1"/>
            </a:stretch>
          </a:blipFill>
        </p:spPr>
        <p:txBody>
          <a:bodyPr/>
          <a:lstStyle/>
          <a:p>
            <a:endParaRPr lang="en-US">
              <a:latin typeface="Franklin Gothic Medium" panose="020B0603020102020204" pitchFamily="34" charset="0"/>
            </a:endParaRPr>
          </a:p>
        </p:txBody>
      </p:sp>
      <p:sp>
        <p:nvSpPr>
          <p:cNvPr id="2" name="Freeform 2"/>
          <p:cNvSpPr/>
          <p:nvPr/>
        </p:nvSpPr>
        <p:spPr>
          <a:xfrm>
            <a:off x="89214" y="70023"/>
            <a:ext cx="10576345" cy="5289451"/>
          </a:xfrm>
          <a:custGeom>
            <a:avLst/>
            <a:gdLst/>
            <a:ahLst/>
            <a:cxnLst/>
            <a:rect l="l" t="t" r="r" b="b"/>
            <a:pathLst>
              <a:path w="10224246" h="5773368">
                <a:moveTo>
                  <a:pt x="0" y="0"/>
                </a:moveTo>
                <a:lnTo>
                  <a:pt x="10224246" y="0"/>
                </a:lnTo>
                <a:lnTo>
                  <a:pt x="10224246" y="5773368"/>
                </a:lnTo>
                <a:lnTo>
                  <a:pt x="0" y="5773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Franklin Gothic Medium" panose="020B0603020102020204" pitchFamily="34" charset="0"/>
            </a:endParaRPr>
          </a:p>
        </p:txBody>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moveTo>
                    <a:pt x="310896" y="310896"/>
                  </a:moveTo>
                  <a:lnTo>
                    <a:pt x="310896" y="13405104"/>
                  </a:lnTo>
                  <a:lnTo>
                    <a:pt x="24073104" y="13405104"/>
                  </a:lnTo>
                  <a:lnTo>
                    <a:pt x="24073104" y="310896"/>
                  </a:lnTo>
                  <a:close/>
                </a:path>
              </a:pathLst>
            </a:custGeom>
            <a:solidFill>
              <a:srgbClr val="51CADE"/>
            </a:solidFill>
          </p:spPr>
          <p:txBody>
            <a:bodyPr/>
            <a:lstStyle/>
            <a:p>
              <a:endParaRPr lang="en-US">
                <a:latin typeface="Franklin Gothic Medium" panose="020B0603020102020204" pitchFamily="34" charset="0"/>
              </a:endParaRPr>
            </a:p>
          </p:txBody>
        </p:sp>
      </p:grpSp>
      <p:sp>
        <p:nvSpPr>
          <p:cNvPr id="7" name="TextBox 7"/>
          <p:cNvSpPr txBox="1"/>
          <p:nvPr/>
        </p:nvSpPr>
        <p:spPr>
          <a:xfrm>
            <a:off x="1531425" y="1095225"/>
            <a:ext cx="8289750" cy="1102866"/>
          </a:xfrm>
          <a:prstGeom prst="rect">
            <a:avLst/>
          </a:prstGeom>
        </p:spPr>
        <p:txBody>
          <a:bodyPr lIns="0" tIns="0" rIns="0" bIns="0" rtlCol="0" anchor="t">
            <a:spAutoFit/>
          </a:bodyPr>
          <a:lstStyle/>
          <a:p>
            <a:pPr algn="l">
              <a:lnSpc>
                <a:spcPts val="8640"/>
              </a:lnSpc>
            </a:pPr>
            <a:r>
              <a:rPr lang="en-US" sz="7200">
                <a:solidFill>
                  <a:srgbClr val="2A2A8B"/>
                </a:solidFill>
                <a:latin typeface="Franklin Gothic Medium" panose="020B0603020102020204" pitchFamily="34" charset="0"/>
              </a:rPr>
              <a:t>Background</a:t>
            </a:r>
          </a:p>
        </p:txBody>
      </p:sp>
      <p:sp>
        <p:nvSpPr>
          <p:cNvPr id="8" name="TextBox 8"/>
          <p:cNvSpPr txBox="1"/>
          <p:nvPr/>
        </p:nvSpPr>
        <p:spPr>
          <a:xfrm>
            <a:off x="1531428" y="2752312"/>
            <a:ext cx="10576345" cy="679673"/>
          </a:xfrm>
          <a:prstGeom prst="rect">
            <a:avLst/>
          </a:prstGeom>
        </p:spPr>
        <p:txBody>
          <a:bodyPr wrap="square" lIns="0" tIns="0" rIns="0" bIns="0" rtlCol="0" anchor="t">
            <a:spAutoFit/>
          </a:bodyPr>
          <a:lstStyle/>
          <a:p>
            <a:pPr algn="l">
              <a:lnSpc>
                <a:spcPts val="5280"/>
              </a:lnSpc>
            </a:pPr>
            <a:r>
              <a:rPr lang="en-US" sz="5000" dirty="0">
                <a:solidFill>
                  <a:srgbClr val="2A2A8B"/>
                </a:solidFill>
                <a:latin typeface="Franklin Gothic Medium" panose="020B0603020102020204" pitchFamily="34" charset="0"/>
              </a:rPr>
              <a:t>Hydrogen as an Alternative</a:t>
            </a:r>
          </a:p>
        </p:txBody>
      </p:sp>
      <p:sp>
        <p:nvSpPr>
          <p:cNvPr id="9" name="TextBox 9"/>
          <p:cNvSpPr txBox="1"/>
          <p:nvPr/>
        </p:nvSpPr>
        <p:spPr>
          <a:xfrm>
            <a:off x="1531424" y="3234734"/>
            <a:ext cx="11324481" cy="2189061"/>
          </a:xfrm>
          <a:prstGeom prst="rect">
            <a:avLst/>
          </a:prstGeom>
        </p:spPr>
        <p:txBody>
          <a:bodyPr wrap="square" lIns="0" tIns="0" rIns="0" bIns="0" rtlCol="0" anchor="t">
            <a:spAutoFit/>
          </a:bodyPr>
          <a:lstStyle/>
          <a:p>
            <a:pPr marL="1097280" lvl="1" indent="-548640" algn="l">
              <a:lnSpc>
                <a:spcPct val="150000"/>
              </a:lnSpc>
              <a:buFont typeface="Arial"/>
              <a:buChar char="•"/>
            </a:pPr>
            <a:r>
              <a:rPr lang="en-US" sz="5000" dirty="0">
                <a:solidFill>
                  <a:srgbClr val="2A2A8B"/>
                </a:solidFill>
                <a:latin typeface="Franklin Gothic Medium" panose="020B0603020102020204" pitchFamily="34" charset="0"/>
              </a:rPr>
              <a:t>Zero carbon emissions</a:t>
            </a:r>
          </a:p>
          <a:p>
            <a:pPr marL="1097280" lvl="1" indent="-548640" algn="l">
              <a:lnSpc>
                <a:spcPct val="150000"/>
              </a:lnSpc>
              <a:buFont typeface="Arial"/>
              <a:buChar char="•"/>
            </a:pPr>
            <a:r>
              <a:rPr lang="en-US" sz="5000" dirty="0">
                <a:solidFill>
                  <a:srgbClr val="2A2A8B"/>
                </a:solidFill>
                <a:latin typeface="Franklin Gothic Medium" panose="020B0603020102020204" pitchFamily="34" charset="0"/>
              </a:rPr>
              <a:t>Uses existing gas infrastructure</a:t>
            </a:r>
          </a:p>
        </p:txBody>
      </p:sp>
      <p:sp>
        <p:nvSpPr>
          <p:cNvPr id="10" name="TextBox 10"/>
          <p:cNvSpPr txBox="1"/>
          <p:nvPr/>
        </p:nvSpPr>
        <p:spPr>
          <a:xfrm>
            <a:off x="12255177" y="8837600"/>
            <a:ext cx="5577150" cy="1000125"/>
          </a:xfrm>
          <a:prstGeom prst="rect">
            <a:avLst/>
          </a:prstGeom>
        </p:spPr>
        <p:txBody>
          <a:bodyPr lIns="0" tIns="0" rIns="0" bIns="0" rtlCol="0" anchor="t">
            <a:spAutoFit/>
          </a:bodyPr>
          <a:lstStyle/>
          <a:p>
            <a:pPr algn="ctr">
              <a:lnSpc>
                <a:spcPts val="3840"/>
              </a:lnSpc>
            </a:pPr>
            <a:r>
              <a:rPr lang="en-US" sz="3200" dirty="0">
                <a:solidFill>
                  <a:srgbClr val="2A2A8B"/>
                </a:solidFill>
                <a:latin typeface="Franklin Gothic Medium" panose="020B0603020102020204" pitchFamily="34" charset="0"/>
              </a:rPr>
              <a:t>Figure 1: Hydrogen VS Fossil Fuels Combustion Reaction</a:t>
            </a:r>
          </a:p>
        </p:txBody>
      </p:sp>
      <p:sp>
        <p:nvSpPr>
          <p:cNvPr id="11" name="TextBox 11"/>
          <p:cNvSpPr txBox="1"/>
          <p:nvPr/>
        </p:nvSpPr>
        <p:spPr>
          <a:xfrm>
            <a:off x="17052593" y="9486900"/>
            <a:ext cx="914550" cy="597087"/>
          </a:xfrm>
          <a:prstGeom prst="rect">
            <a:avLst/>
          </a:prstGeom>
        </p:spPr>
        <p:txBody>
          <a:bodyPr lIns="0" tIns="0" rIns="0" bIns="0" rtlCol="0" anchor="t">
            <a:spAutoFit/>
          </a:bodyPr>
          <a:lstStyle/>
          <a:p>
            <a:pPr algn="r">
              <a:lnSpc>
                <a:spcPts val="4799"/>
              </a:lnSpc>
            </a:pPr>
            <a:r>
              <a:rPr lang="en-US" sz="3999">
                <a:solidFill>
                  <a:srgbClr val="2A2A8B"/>
                </a:solidFill>
                <a:latin typeface="Franklin Gothic Medium" panose="020B0603020102020204" pitchFamily="34" charset="0"/>
              </a:rPr>
              <a:t>2</a:t>
            </a:r>
          </a:p>
        </p:txBody>
      </p:sp>
      <p:sp>
        <p:nvSpPr>
          <p:cNvPr id="12" name="TextBox 12"/>
          <p:cNvSpPr txBox="1"/>
          <p:nvPr/>
        </p:nvSpPr>
        <p:spPr>
          <a:xfrm>
            <a:off x="1531424" y="5884352"/>
            <a:ext cx="10576345" cy="679673"/>
          </a:xfrm>
          <a:prstGeom prst="rect">
            <a:avLst/>
          </a:prstGeom>
        </p:spPr>
        <p:txBody>
          <a:bodyPr wrap="square" lIns="0" tIns="0" rIns="0" bIns="0" rtlCol="0" anchor="t">
            <a:spAutoFit/>
          </a:bodyPr>
          <a:lstStyle/>
          <a:p>
            <a:pPr algn="l">
              <a:lnSpc>
                <a:spcPts val="5280"/>
              </a:lnSpc>
            </a:pPr>
            <a:r>
              <a:rPr lang="en-US" sz="5000">
                <a:solidFill>
                  <a:srgbClr val="2A2A8B"/>
                </a:solidFill>
                <a:latin typeface="Franklin Gothic Medium" panose="020B0603020102020204" pitchFamily="34" charset="0"/>
              </a:rPr>
              <a:t>University Hydrogen Project</a:t>
            </a:r>
          </a:p>
        </p:txBody>
      </p:sp>
      <p:sp>
        <p:nvSpPr>
          <p:cNvPr id="13" name="TextBox 13"/>
          <p:cNvSpPr txBox="1"/>
          <p:nvPr/>
        </p:nvSpPr>
        <p:spPr>
          <a:xfrm>
            <a:off x="1531420" y="6807111"/>
            <a:ext cx="11324481" cy="582852"/>
          </a:xfrm>
          <a:prstGeom prst="rect">
            <a:avLst/>
          </a:prstGeom>
        </p:spPr>
        <p:txBody>
          <a:bodyPr wrap="square" lIns="0" tIns="0" rIns="0" bIns="0" rtlCol="0" anchor="t">
            <a:spAutoFit/>
          </a:bodyPr>
          <a:lstStyle/>
          <a:p>
            <a:pPr marL="1097280" lvl="1" indent="-548640" algn="l">
              <a:lnSpc>
                <a:spcPts val="4320"/>
              </a:lnSpc>
              <a:buFont typeface="Arial"/>
              <a:buChar char="•"/>
            </a:pPr>
            <a:r>
              <a:rPr lang="en-US" sz="5000" dirty="0">
                <a:solidFill>
                  <a:srgbClr val="2A2A8B"/>
                </a:solidFill>
                <a:latin typeface="Franklin Gothic Medium" panose="020B0603020102020204" pitchFamily="34" charset="0"/>
              </a:rPr>
              <a:t>Installing a hydrogen boiler on campus</a:t>
            </a:r>
          </a:p>
        </p:txBody>
      </p:sp>
      <p:sp>
        <p:nvSpPr>
          <p:cNvPr id="18" name="Freeform 5">
            <a:extLst>
              <a:ext uri="{FF2B5EF4-FFF2-40B4-BE49-F238E27FC236}">
                <a16:creationId xmlns:a16="http://schemas.microsoft.com/office/drawing/2014/main" id="{B703A8A5-E0DD-3B6F-969D-6DC575246663}"/>
              </a:ext>
            </a:extLst>
          </p:cNvPr>
          <p:cNvSpPr/>
          <p:nvPr/>
        </p:nvSpPr>
        <p:spPr>
          <a:xfrm>
            <a:off x="13035308" y="2672160"/>
            <a:ext cx="1656200" cy="1519650"/>
          </a:xfrm>
          <a:custGeom>
            <a:avLst/>
            <a:gdLst/>
            <a:ahLst/>
            <a:cxnLst/>
            <a:rect l="l" t="t" r="r" b="b"/>
            <a:pathLst>
              <a:path w="1656200" h="1519650">
                <a:moveTo>
                  <a:pt x="0" y="0"/>
                </a:moveTo>
                <a:lnTo>
                  <a:pt x="1656200" y="0"/>
                </a:lnTo>
                <a:lnTo>
                  <a:pt x="1656200" y="1519650"/>
                </a:lnTo>
                <a:lnTo>
                  <a:pt x="0" y="1519650"/>
                </a:lnTo>
                <a:lnTo>
                  <a:pt x="0" y="0"/>
                </a:lnTo>
                <a:close/>
              </a:path>
            </a:pathLst>
          </a:custGeom>
          <a:blipFill>
            <a:blip r:embed="rId3">
              <a:extLst>
                <a:ext uri="{BEBA8EAE-BF5A-486C-A8C5-ECC9F3942E4B}">
                  <a14:imgProps xmlns:a14="http://schemas.microsoft.com/office/drawing/2010/main">
                    <a14:imgLayer r:embed="rId4">
                      <a14:imgEffect>
                        <a14:sharpenSoften amount="100000"/>
                      </a14:imgEffect>
                      <a14:imgEffect>
                        <a14:colorTemperature colorTemp="6226"/>
                      </a14:imgEffect>
                      <a14:imgEffect>
                        <a14:saturation sat="400000"/>
                      </a14:imgEffect>
                      <a14:imgEffect>
                        <a14:brightnessContrast bright="-15000"/>
                      </a14:imgEffect>
                    </a14:imgLayer>
                  </a14:imgProps>
                </a:ext>
              </a:extLst>
            </a:blip>
            <a:stretch>
              <a:fillRect l="-1" r="-1"/>
            </a:stretch>
          </a:blipFill>
        </p:spPr>
        <p:txBody>
          <a:bodyPr/>
          <a:lstStyle/>
          <a:p>
            <a:endParaRPr lang="en-US">
              <a:latin typeface="Franklin Gothic Medium" panose="020B0603020102020204" pitchFamily="34" charset="0"/>
            </a:endParaRPr>
          </a:p>
        </p:txBody>
      </p:sp>
      <p:pic>
        <p:nvPicPr>
          <p:cNvPr id="17" name="Picture 16" descr="A screenshot of a computer screen&#10;&#10;Description automatically generated">
            <a:extLst>
              <a:ext uri="{FF2B5EF4-FFF2-40B4-BE49-F238E27FC236}">
                <a16:creationId xmlns:a16="http://schemas.microsoft.com/office/drawing/2014/main" id="{A55BF8BB-5EDE-1D93-E19B-1DCFEDC24161}"/>
              </a:ext>
            </a:extLst>
          </p:cNvPr>
          <p:cNvPicPr>
            <a:picLocks noChangeAspect="1"/>
          </p:cNvPicPr>
          <p:nvPr/>
        </p:nvPicPr>
        <p:blipFill rotWithShape="1">
          <a:blip r:embed="rId7">
            <a:extLst>
              <a:ext uri="{28A0092B-C50C-407E-A947-70E740481C1C}">
                <a14:useLocalDpi xmlns:a14="http://schemas.microsoft.com/office/drawing/2010/main" val="0"/>
              </a:ext>
            </a:extLst>
          </a:blip>
          <a:srcRect l="11806" t="6587" r="8188" b="4195"/>
          <a:stretch/>
        </p:blipFill>
        <p:spPr>
          <a:xfrm>
            <a:off x="12909554" y="218910"/>
            <a:ext cx="3871363" cy="8570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63648" y="0"/>
            <a:ext cx="10224246" cy="5773368"/>
          </a:xfrm>
          <a:custGeom>
            <a:avLst/>
            <a:gdLst/>
            <a:ahLst/>
            <a:cxnLst/>
            <a:rect l="l" t="t" r="r" b="b"/>
            <a:pathLst>
              <a:path w="10224246" h="5773368">
                <a:moveTo>
                  <a:pt x="0" y="0"/>
                </a:moveTo>
                <a:lnTo>
                  <a:pt x="10224246" y="0"/>
                </a:lnTo>
                <a:lnTo>
                  <a:pt x="10224246" y="5773368"/>
                </a:lnTo>
                <a:lnTo>
                  <a:pt x="0" y="57733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b="1">
              <a:latin typeface="Franklin Gothic Medium" panose="020B0603020102020204" pitchFamily="34" charset="0"/>
            </a:endParaRPr>
          </a:p>
        </p:txBody>
      </p:sp>
      <p:sp>
        <p:nvSpPr>
          <p:cNvPr id="3" name="Freeform 3"/>
          <p:cNvSpPr/>
          <p:nvPr/>
        </p:nvSpPr>
        <p:spPr>
          <a:xfrm>
            <a:off x="0" y="0"/>
            <a:ext cx="5246380" cy="3055610"/>
          </a:xfrm>
          <a:custGeom>
            <a:avLst/>
            <a:gdLst/>
            <a:ahLst/>
            <a:cxnLst/>
            <a:rect l="l" t="t" r="r" b="b"/>
            <a:pathLst>
              <a:path w="5246380" h="3055610">
                <a:moveTo>
                  <a:pt x="0" y="0"/>
                </a:moveTo>
                <a:lnTo>
                  <a:pt x="5246380" y="0"/>
                </a:lnTo>
                <a:lnTo>
                  <a:pt x="5246380" y="3055610"/>
                </a:lnTo>
                <a:lnTo>
                  <a:pt x="0" y="30556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b="1">
              <a:latin typeface="Franklin Gothic Medium" panose="020B0603020102020204" pitchFamily="34" charset="0"/>
            </a:endParaRPr>
          </a:p>
        </p:txBody>
      </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moveTo>
                    <a:pt x="310896" y="310896"/>
                  </a:moveTo>
                  <a:lnTo>
                    <a:pt x="310896" y="13405104"/>
                  </a:lnTo>
                  <a:lnTo>
                    <a:pt x="24073104" y="13405104"/>
                  </a:lnTo>
                  <a:lnTo>
                    <a:pt x="24073104" y="310896"/>
                  </a:lnTo>
                  <a:close/>
                </a:path>
              </a:pathLst>
            </a:custGeom>
            <a:solidFill>
              <a:srgbClr val="51CADE"/>
            </a:solidFill>
          </p:spPr>
          <p:txBody>
            <a:bodyPr/>
            <a:lstStyle/>
            <a:p>
              <a:endParaRPr lang="en-US" b="1">
                <a:latin typeface="Franklin Gothic Medium" panose="020B0603020102020204" pitchFamily="34" charset="0"/>
              </a:endParaRPr>
            </a:p>
          </p:txBody>
        </p:sp>
      </p:grpSp>
      <p:sp>
        <p:nvSpPr>
          <p:cNvPr id="6" name="Freeform 6"/>
          <p:cNvSpPr/>
          <p:nvPr/>
        </p:nvSpPr>
        <p:spPr>
          <a:xfrm>
            <a:off x="-990600" y="7989063"/>
            <a:ext cx="12105496" cy="3055710"/>
          </a:xfrm>
          <a:custGeom>
            <a:avLst/>
            <a:gdLst/>
            <a:ahLst/>
            <a:cxnLst/>
            <a:rect l="l" t="t" r="r" b="b"/>
            <a:pathLst>
              <a:path w="12105496" h="3055710">
                <a:moveTo>
                  <a:pt x="0" y="0"/>
                </a:moveTo>
                <a:lnTo>
                  <a:pt x="12105496" y="0"/>
                </a:lnTo>
                <a:lnTo>
                  <a:pt x="12105496" y="3055710"/>
                </a:lnTo>
                <a:lnTo>
                  <a:pt x="0" y="3055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b="1">
              <a:latin typeface="Franklin Gothic Medium" panose="020B0603020102020204" pitchFamily="34" charset="0"/>
            </a:endParaRPr>
          </a:p>
        </p:txBody>
      </p:sp>
      <p:sp>
        <p:nvSpPr>
          <p:cNvPr id="7" name="Freeform 7"/>
          <p:cNvSpPr/>
          <p:nvPr/>
        </p:nvSpPr>
        <p:spPr>
          <a:xfrm>
            <a:off x="7010400" y="7650535"/>
            <a:ext cx="18783158" cy="4741308"/>
          </a:xfrm>
          <a:custGeom>
            <a:avLst/>
            <a:gdLst/>
            <a:ahLst/>
            <a:cxnLst/>
            <a:rect l="l" t="t" r="r" b="b"/>
            <a:pathLst>
              <a:path w="18783158" h="4741308">
                <a:moveTo>
                  <a:pt x="0" y="0"/>
                </a:moveTo>
                <a:lnTo>
                  <a:pt x="18783158" y="0"/>
                </a:lnTo>
                <a:lnTo>
                  <a:pt x="18783158" y="4741308"/>
                </a:lnTo>
                <a:lnTo>
                  <a:pt x="0" y="47413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b="1">
              <a:latin typeface="Franklin Gothic Medium" panose="020B0603020102020204" pitchFamily="34" charset="0"/>
            </a:endParaRPr>
          </a:p>
        </p:txBody>
      </p:sp>
      <p:sp>
        <p:nvSpPr>
          <p:cNvPr id="8" name="TextBox 8"/>
          <p:cNvSpPr txBox="1"/>
          <p:nvPr/>
        </p:nvSpPr>
        <p:spPr>
          <a:xfrm>
            <a:off x="856425" y="4106975"/>
            <a:ext cx="16575150" cy="3162300"/>
          </a:xfrm>
          <a:prstGeom prst="rect">
            <a:avLst/>
          </a:prstGeom>
        </p:spPr>
        <p:txBody>
          <a:bodyPr lIns="0" tIns="0" rIns="0" bIns="0" rtlCol="0" anchor="t">
            <a:spAutoFit/>
          </a:bodyPr>
          <a:lstStyle/>
          <a:p>
            <a:pPr algn="ctr">
              <a:lnSpc>
                <a:spcPts val="8106"/>
              </a:lnSpc>
            </a:pPr>
            <a:r>
              <a:rPr lang="en-US" sz="6755" b="1" dirty="0">
                <a:solidFill>
                  <a:srgbClr val="2A2A8B"/>
                </a:solidFill>
                <a:latin typeface="Franklin Gothic Medium" panose="020B0603020102020204" pitchFamily="34" charset="0"/>
              </a:rPr>
              <a:t>Assess public opinion of the University students and UK residents about the use of hydrogen for domestic heating.</a:t>
            </a:r>
          </a:p>
        </p:txBody>
      </p:sp>
      <p:sp>
        <p:nvSpPr>
          <p:cNvPr id="9" name="TextBox 9"/>
          <p:cNvSpPr txBox="1"/>
          <p:nvPr/>
        </p:nvSpPr>
        <p:spPr>
          <a:xfrm>
            <a:off x="16992450" y="9516918"/>
            <a:ext cx="914550" cy="597087"/>
          </a:xfrm>
          <a:prstGeom prst="rect">
            <a:avLst/>
          </a:prstGeom>
        </p:spPr>
        <p:txBody>
          <a:bodyPr lIns="0" tIns="0" rIns="0" bIns="0" rtlCol="0" anchor="t">
            <a:spAutoFit/>
          </a:bodyPr>
          <a:lstStyle/>
          <a:p>
            <a:pPr algn="r">
              <a:lnSpc>
                <a:spcPts val="4799"/>
              </a:lnSpc>
            </a:pPr>
            <a:r>
              <a:rPr lang="en-US" sz="3999" b="1">
                <a:solidFill>
                  <a:srgbClr val="2A2A8B"/>
                </a:solidFill>
                <a:latin typeface="Franklin Gothic Medium" panose="020B0603020102020204" pitchFamily="34" charset="0"/>
              </a:rPr>
              <a:t>3</a:t>
            </a:r>
          </a:p>
        </p:txBody>
      </p:sp>
      <p:sp>
        <p:nvSpPr>
          <p:cNvPr id="10" name="TextBox 10"/>
          <p:cNvSpPr txBox="1"/>
          <p:nvPr/>
        </p:nvSpPr>
        <p:spPr>
          <a:xfrm>
            <a:off x="2455125" y="1912600"/>
            <a:ext cx="13377750" cy="1102866"/>
          </a:xfrm>
          <a:prstGeom prst="rect">
            <a:avLst/>
          </a:prstGeom>
        </p:spPr>
        <p:txBody>
          <a:bodyPr lIns="0" tIns="0" rIns="0" bIns="0" rtlCol="0" anchor="t">
            <a:spAutoFit/>
          </a:bodyPr>
          <a:lstStyle/>
          <a:p>
            <a:pPr algn="ctr">
              <a:lnSpc>
                <a:spcPts val="8640"/>
              </a:lnSpc>
            </a:pPr>
            <a:r>
              <a:rPr lang="en-US" sz="7200" b="1">
                <a:solidFill>
                  <a:srgbClr val="2A2A8B"/>
                </a:solidFill>
                <a:latin typeface="Franklin Gothic Medium" panose="020B0603020102020204" pitchFamily="34" charset="0"/>
              </a:rPr>
              <a:t>Goal Statement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192350" y="0"/>
            <a:ext cx="10095516" cy="3479536"/>
          </a:xfrm>
          <a:custGeom>
            <a:avLst/>
            <a:gdLst/>
            <a:ahLst/>
            <a:cxnLst/>
            <a:rect l="l" t="t" r="r" b="b"/>
            <a:pathLst>
              <a:path w="10095516" h="3479536">
                <a:moveTo>
                  <a:pt x="0" y="0"/>
                </a:moveTo>
                <a:lnTo>
                  <a:pt x="10095516" y="0"/>
                </a:lnTo>
                <a:lnTo>
                  <a:pt x="10095516" y="3479536"/>
                </a:lnTo>
                <a:lnTo>
                  <a:pt x="0" y="3479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Franklin Gothic Medium" panose="020B0603020102020204" pitchFamily="34" charset="0"/>
            </a:endParaRPr>
          </a:p>
        </p:txBody>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moveTo>
                    <a:pt x="310896" y="310896"/>
                  </a:moveTo>
                  <a:lnTo>
                    <a:pt x="310896" y="13405104"/>
                  </a:lnTo>
                  <a:lnTo>
                    <a:pt x="24073104" y="13405104"/>
                  </a:lnTo>
                  <a:lnTo>
                    <a:pt x="24073104" y="310896"/>
                  </a:lnTo>
                  <a:close/>
                </a:path>
              </a:pathLst>
            </a:custGeom>
            <a:solidFill>
              <a:srgbClr val="51CADE"/>
            </a:solidFill>
          </p:spPr>
          <p:txBody>
            <a:bodyPr/>
            <a:lstStyle/>
            <a:p>
              <a:endParaRPr lang="en-US">
                <a:latin typeface="Franklin Gothic Medium" panose="020B0603020102020204" pitchFamily="34" charset="0"/>
              </a:endParaRPr>
            </a:p>
          </p:txBody>
        </p:sp>
      </p:grpSp>
      <p:sp>
        <p:nvSpPr>
          <p:cNvPr id="5" name="Freeform 5"/>
          <p:cNvSpPr/>
          <p:nvPr/>
        </p:nvSpPr>
        <p:spPr>
          <a:xfrm>
            <a:off x="3483148" y="7482749"/>
            <a:ext cx="14804852" cy="3751106"/>
          </a:xfrm>
          <a:custGeom>
            <a:avLst/>
            <a:gdLst/>
            <a:ahLst/>
            <a:cxnLst/>
            <a:rect l="l" t="t" r="r" b="b"/>
            <a:pathLst>
              <a:path w="10193544" h="3751106">
                <a:moveTo>
                  <a:pt x="0" y="0"/>
                </a:moveTo>
                <a:lnTo>
                  <a:pt x="10193544" y="0"/>
                </a:lnTo>
                <a:lnTo>
                  <a:pt x="10193544" y="3751106"/>
                </a:lnTo>
                <a:lnTo>
                  <a:pt x="0" y="37511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Franklin Gothic Medium" panose="020B0603020102020204" pitchFamily="34" charset="0"/>
            </a:endParaRPr>
          </a:p>
        </p:txBody>
      </p:sp>
      <p:sp>
        <p:nvSpPr>
          <p:cNvPr id="6" name="TextBox 6"/>
          <p:cNvSpPr txBox="1"/>
          <p:nvPr/>
        </p:nvSpPr>
        <p:spPr>
          <a:xfrm>
            <a:off x="1298025" y="3804190"/>
            <a:ext cx="3300150" cy="743793"/>
          </a:xfrm>
          <a:prstGeom prst="rect">
            <a:avLst/>
          </a:prstGeom>
        </p:spPr>
        <p:txBody>
          <a:bodyPr lIns="0" tIns="0" rIns="0" bIns="0" rtlCol="0" anchor="t">
            <a:spAutoFit/>
          </a:bodyPr>
          <a:lstStyle/>
          <a:p>
            <a:pPr algn="ctr">
              <a:lnSpc>
                <a:spcPts val="5759"/>
              </a:lnSpc>
            </a:pPr>
            <a:r>
              <a:rPr lang="en-US" sz="6000">
                <a:latin typeface="Franklin Gothic Medium" panose="020B0603020102020204" pitchFamily="34" charset="0"/>
              </a:rPr>
              <a:t>Research</a:t>
            </a:r>
          </a:p>
        </p:txBody>
      </p:sp>
      <p:sp>
        <p:nvSpPr>
          <p:cNvPr id="7" name="TextBox 7"/>
          <p:cNvSpPr txBox="1"/>
          <p:nvPr/>
        </p:nvSpPr>
        <p:spPr>
          <a:xfrm>
            <a:off x="6699525" y="3804191"/>
            <a:ext cx="4137150" cy="743793"/>
          </a:xfrm>
          <a:prstGeom prst="rect">
            <a:avLst/>
          </a:prstGeom>
        </p:spPr>
        <p:txBody>
          <a:bodyPr wrap="square" lIns="0" tIns="0" rIns="0" bIns="0" rtlCol="0" anchor="t">
            <a:spAutoFit/>
          </a:bodyPr>
          <a:lstStyle/>
          <a:p>
            <a:pPr algn="ctr">
              <a:lnSpc>
                <a:spcPts val="5759"/>
              </a:lnSpc>
            </a:pPr>
            <a:r>
              <a:rPr lang="en-US" sz="6000">
                <a:latin typeface="Franklin Gothic Medium" panose="020B0603020102020204" pitchFamily="34" charset="0"/>
              </a:rPr>
              <a:t>Document</a:t>
            </a:r>
          </a:p>
        </p:txBody>
      </p:sp>
      <p:sp>
        <p:nvSpPr>
          <p:cNvPr id="8" name="TextBox 8"/>
          <p:cNvSpPr txBox="1"/>
          <p:nvPr/>
        </p:nvSpPr>
        <p:spPr>
          <a:xfrm>
            <a:off x="12973194" y="3832989"/>
            <a:ext cx="2507732" cy="743793"/>
          </a:xfrm>
          <a:prstGeom prst="rect">
            <a:avLst/>
          </a:prstGeom>
        </p:spPr>
        <p:txBody>
          <a:bodyPr wrap="square" lIns="0" tIns="0" rIns="0" bIns="0" rtlCol="0" anchor="t">
            <a:spAutoFit/>
          </a:bodyPr>
          <a:lstStyle/>
          <a:p>
            <a:pPr algn="ctr">
              <a:lnSpc>
                <a:spcPts val="5759"/>
              </a:lnSpc>
            </a:pPr>
            <a:r>
              <a:rPr lang="en-US" sz="6000">
                <a:latin typeface="Franklin Gothic Medium" panose="020B0603020102020204" pitchFamily="34" charset="0"/>
              </a:rPr>
              <a:t>Create</a:t>
            </a:r>
          </a:p>
        </p:txBody>
      </p:sp>
      <p:sp>
        <p:nvSpPr>
          <p:cNvPr id="9" name="TextBox 9"/>
          <p:cNvSpPr txBox="1"/>
          <p:nvPr/>
        </p:nvSpPr>
        <p:spPr>
          <a:xfrm>
            <a:off x="838200" y="586613"/>
            <a:ext cx="15225150" cy="1102866"/>
          </a:xfrm>
          <a:prstGeom prst="rect">
            <a:avLst/>
          </a:prstGeom>
        </p:spPr>
        <p:txBody>
          <a:bodyPr lIns="0" tIns="0" rIns="0" bIns="0" rtlCol="0" anchor="t">
            <a:spAutoFit/>
          </a:bodyPr>
          <a:lstStyle/>
          <a:p>
            <a:pPr algn="l">
              <a:lnSpc>
                <a:spcPts val="8640"/>
              </a:lnSpc>
            </a:pPr>
            <a:r>
              <a:rPr lang="en-US" sz="7200">
                <a:solidFill>
                  <a:srgbClr val="2A2A8B"/>
                </a:solidFill>
                <a:latin typeface="Franklin Gothic Medium" panose="020B0603020102020204" pitchFamily="34" charset="0"/>
              </a:rPr>
              <a:t>Objectives</a:t>
            </a:r>
          </a:p>
        </p:txBody>
      </p:sp>
      <p:sp>
        <p:nvSpPr>
          <p:cNvPr id="10" name="TextBox 10"/>
          <p:cNvSpPr txBox="1"/>
          <p:nvPr/>
        </p:nvSpPr>
        <p:spPr>
          <a:xfrm>
            <a:off x="321225" y="4590800"/>
            <a:ext cx="5703670" cy="4308872"/>
          </a:xfrm>
          <a:prstGeom prst="rect">
            <a:avLst/>
          </a:prstGeom>
        </p:spPr>
        <p:txBody>
          <a:bodyPr lIns="0" tIns="0" rIns="0" bIns="0" rtlCol="0" anchor="t">
            <a:spAutoFit/>
          </a:bodyPr>
          <a:lstStyle/>
          <a:p>
            <a:pPr marL="1146698" lvl="1" indent="-573349" algn="l">
              <a:spcAft>
                <a:spcPts val="1200"/>
              </a:spcAft>
              <a:buFont typeface="Arial"/>
              <a:buChar char="•"/>
            </a:pPr>
            <a:r>
              <a:rPr lang="en-US" sz="4800">
                <a:solidFill>
                  <a:srgbClr val="2A2A8B"/>
                </a:solidFill>
                <a:latin typeface="Franklin Gothic Medium" panose="020B0603020102020204" pitchFamily="34" charset="0"/>
              </a:rPr>
              <a:t>Source</a:t>
            </a:r>
          </a:p>
          <a:p>
            <a:pPr marL="1146698" lvl="1" indent="-573349" algn="l">
              <a:spcAft>
                <a:spcPts val="1200"/>
              </a:spcAft>
              <a:buFont typeface="Arial"/>
              <a:buChar char="•"/>
            </a:pPr>
            <a:r>
              <a:rPr lang="en-US" sz="4800">
                <a:solidFill>
                  <a:srgbClr val="2A2A8B"/>
                </a:solidFill>
                <a:latin typeface="Franklin Gothic Medium" panose="020B0603020102020204" pitchFamily="34" charset="0"/>
              </a:rPr>
              <a:t>Safety</a:t>
            </a:r>
          </a:p>
          <a:p>
            <a:pPr marL="1146698" lvl="1" indent="-573349" algn="l">
              <a:spcAft>
                <a:spcPts val="1200"/>
              </a:spcAft>
              <a:buFont typeface="Arial"/>
              <a:buChar char="•"/>
            </a:pPr>
            <a:r>
              <a:rPr lang="en-US" sz="4800">
                <a:solidFill>
                  <a:srgbClr val="2A2A8B"/>
                </a:solidFill>
                <a:latin typeface="Franklin Gothic Medium" panose="020B0603020102020204" pitchFamily="34" charset="0"/>
              </a:rPr>
              <a:t>Comparison</a:t>
            </a:r>
          </a:p>
          <a:p>
            <a:pPr marL="1146698" lvl="1" indent="-573349" algn="l">
              <a:spcAft>
                <a:spcPts val="1200"/>
              </a:spcAft>
              <a:buFont typeface="Arial"/>
              <a:buChar char="•"/>
            </a:pPr>
            <a:r>
              <a:rPr lang="en-US" sz="4800">
                <a:solidFill>
                  <a:srgbClr val="2A2A8B"/>
                </a:solidFill>
                <a:latin typeface="Franklin Gothic Medium" panose="020B0603020102020204" pitchFamily="34" charset="0"/>
              </a:rPr>
              <a:t>Infrastructure</a:t>
            </a:r>
          </a:p>
          <a:p>
            <a:pPr marL="1146698" lvl="1" indent="-573349" algn="l">
              <a:spcAft>
                <a:spcPts val="1200"/>
              </a:spcAft>
              <a:buFont typeface="Arial"/>
              <a:buChar char="•"/>
            </a:pPr>
            <a:r>
              <a:rPr lang="en-US" sz="4800">
                <a:solidFill>
                  <a:srgbClr val="2A2A8B"/>
                </a:solidFill>
                <a:latin typeface="Franklin Gothic Medium" panose="020B0603020102020204" pitchFamily="34" charset="0"/>
              </a:rPr>
              <a:t>Transition Cost</a:t>
            </a:r>
          </a:p>
        </p:txBody>
      </p:sp>
      <p:sp>
        <p:nvSpPr>
          <p:cNvPr id="11" name="TextBox 11"/>
          <p:cNvSpPr txBox="1"/>
          <p:nvPr/>
        </p:nvSpPr>
        <p:spPr>
          <a:xfrm>
            <a:off x="6207745" y="4828205"/>
            <a:ext cx="5371350" cy="3293209"/>
          </a:xfrm>
          <a:prstGeom prst="rect">
            <a:avLst/>
          </a:prstGeom>
        </p:spPr>
        <p:txBody>
          <a:bodyPr lIns="0" tIns="0" rIns="0" bIns="0" rtlCol="0" anchor="t">
            <a:spAutoFit/>
          </a:bodyPr>
          <a:lstStyle/>
          <a:p>
            <a:pPr marL="1336040" lvl="1" indent="-668020" algn="l">
              <a:spcAft>
                <a:spcPts val="1200"/>
              </a:spcAft>
              <a:buFont typeface="Arial"/>
              <a:buChar char="•"/>
            </a:pPr>
            <a:r>
              <a:rPr lang="en-US" sz="4800">
                <a:solidFill>
                  <a:srgbClr val="2A2A8B"/>
                </a:solidFill>
                <a:latin typeface="Franklin Gothic Medium" panose="020B0603020102020204" pitchFamily="34" charset="0"/>
              </a:rPr>
              <a:t>Current opinions</a:t>
            </a:r>
          </a:p>
          <a:p>
            <a:pPr marL="1336040" lvl="1" indent="-668020" algn="l">
              <a:buFont typeface="Arial"/>
              <a:buChar char="•"/>
            </a:pPr>
            <a:endParaRPr lang="en-US" sz="1200">
              <a:solidFill>
                <a:srgbClr val="2A2A8B"/>
              </a:solidFill>
              <a:latin typeface="Franklin Gothic Medium" panose="020B0603020102020204" pitchFamily="34" charset="0"/>
            </a:endParaRPr>
          </a:p>
          <a:p>
            <a:pPr marL="1336040" lvl="1" indent="-668020">
              <a:buFont typeface="Arial"/>
              <a:buChar char="•"/>
            </a:pPr>
            <a:r>
              <a:rPr lang="en-US" sz="4800">
                <a:solidFill>
                  <a:srgbClr val="2A2A8B"/>
                </a:solidFill>
                <a:latin typeface="Franklin Gothic Medium" panose="020B0603020102020204" pitchFamily="34" charset="0"/>
              </a:rPr>
              <a:t>Current knowledge</a:t>
            </a:r>
          </a:p>
        </p:txBody>
      </p:sp>
      <p:sp>
        <p:nvSpPr>
          <p:cNvPr id="12" name="TextBox 12"/>
          <p:cNvSpPr txBox="1"/>
          <p:nvPr/>
        </p:nvSpPr>
        <p:spPr>
          <a:xfrm>
            <a:off x="11223275" y="4590800"/>
            <a:ext cx="6538118" cy="2080506"/>
          </a:xfrm>
          <a:prstGeom prst="rect">
            <a:avLst/>
          </a:prstGeom>
        </p:spPr>
        <p:txBody>
          <a:bodyPr lIns="0" tIns="0" rIns="0" bIns="0" rtlCol="0" anchor="t">
            <a:spAutoFit/>
          </a:bodyPr>
          <a:lstStyle/>
          <a:p>
            <a:pPr marL="1231662" lvl="1" indent="-615831" algn="l">
              <a:lnSpc>
                <a:spcPct val="150000"/>
              </a:lnSpc>
              <a:buFont typeface="Arial"/>
              <a:buChar char="•"/>
            </a:pPr>
            <a:r>
              <a:rPr lang="en-US" sz="4800">
                <a:solidFill>
                  <a:srgbClr val="2A2A8B"/>
                </a:solidFill>
                <a:latin typeface="Franklin Gothic Medium" panose="020B0603020102020204" pitchFamily="34" charset="0"/>
              </a:rPr>
              <a:t>Educational tool</a:t>
            </a:r>
          </a:p>
          <a:p>
            <a:pPr marL="1231662" lvl="1" indent="-615831" algn="l">
              <a:lnSpc>
                <a:spcPct val="150000"/>
              </a:lnSpc>
              <a:buFont typeface="Arial"/>
              <a:buChar char="•"/>
            </a:pPr>
            <a:r>
              <a:rPr lang="en-US" sz="4800">
                <a:solidFill>
                  <a:srgbClr val="2A2A8B"/>
                </a:solidFill>
                <a:latin typeface="Franklin Gothic Medium" panose="020B0603020102020204" pitchFamily="34" charset="0"/>
              </a:rPr>
              <a:t>Recommendations</a:t>
            </a:r>
          </a:p>
        </p:txBody>
      </p:sp>
      <p:sp>
        <p:nvSpPr>
          <p:cNvPr id="13" name="TextBox 13"/>
          <p:cNvSpPr txBox="1"/>
          <p:nvPr/>
        </p:nvSpPr>
        <p:spPr>
          <a:xfrm>
            <a:off x="16992450" y="9516918"/>
            <a:ext cx="914550" cy="579582"/>
          </a:xfrm>
          <a:prstGeom prst="rect">
            <a:avLst/>
          </a:prstGeom>
        </p:spPr>
        <p:txBody>
          <a:bodyPr wrap="square" lIns="0" tIns="0" rIns="0" bIns="0" rtlCol="0" anchor="t">
            <a:spAutoFit/>
          </a:bodyPr>
          <a:lstStyle/>
          <a:p>
            <a:pPr algn="r">
              <a:lnSpc>
                <a:spcPts val="4799"/>
              </a:lnSpc>
            </a:pPr>
            <a:r>
              <a:rPr lang="en-US" sz="3999">
                <a:solidFill>
                  <a:srgbClr val="2A2A8B"/>
                </a:solidFill>
                <a:latin typeface="Franklin Gothic Medium" panose="020B0603020102020204" pitchFamily="34" charset="0"/>
              </a:rPr>
              <a:t>4</a:t>
            </a:r>
          </a:p>
        </p:txBody>
      </p:sp>
      <p:sp>
        <p:nvSpPr>
          <p:cNvPr id="15" name="Freeform 15"/>
          <p:cNvSpPr/>
          <p:nvPr/>
        </p:nvSpPr>
        <p:spPr>
          <a:xfrm>
            <a:off x="8040300" y="2095200"/>
            <a:ext cx="1455600" cy="1455600"/>
          </a:xfrm>
          <a:custGeom>
            <a:avLst/>
            <a:gdLst/>
            <a:ahLst/>
            <a:cxnLst/>
            <a:rect l="l" t="t" r="r" b="b"/>
            <a:pathLst>
              <a:path w="1455600" h="1455600">
                <a:moveTo>
                  <a:pt x="0" y="0"/>
                </a:moveTo>
                <a:lnTo>
                  <a:pt x="1455600" y="0"/>
                </a:lnTo>
                <a:lnTo>
                  <a:pt x="1455600" y="1455600"/>
                </a:lnTo>
                <a:lnTo>
                  <a:pt x="0" y="1455600"/>
                </a:lnTo>
                <a:lnTo>
                  <a:pt x="0" y="0"/>
                </a:lnTo>
                <a:close/>
              </a:path>
            </a:pathLst>
          </a:custGeom>
          <a:blipFill>
            <a:blip r:embed="rId7"/>
            <a:stretch>
              <a:fillRect/>
            </a:stretch>
          </a:blipFill>
        </p:spPr>
        <p:txBody>
          <a:bodyPr/>
          <a:lstStyle/>
          <a:p>
            <a:endParaRPr lang="en-US">
              <a:latin typeface="Franklin Gothic Medium" panose="020B0603020102020204" pitchFamily="34" charset="0"/>
            </a:endParaRPr>
          </a:p>
        </p:txBody>
      </p:sp>
      <p:sp>
        <p:nvSpPr>
          <p:cNvPr id="16" name="Freeform 16"/>
          <p:cNvSpPr/>
          <p:nvPr/>
        </p:nvSpPr>
        <p:spPr>
          <a:xfrm>
            <a:off x="13648272" y="2095200"/>
            <a:ext cx="1147158" cy="1455596"/>
          </a:xfrm>
          <a:custGeom>
            <a:avLst/>
            <a:gdLst/>
            <a:ahLst/>
            <a:cxnLst/>
            <a:rect l="l" t="t" r="r" b="b"/>
            <a:pathLst>
              <a:path w="1147158" h="1455596">
                <a:moveTo>
                  <a:pt x="0" y="0"/>
                </a:moveTo>
                <a:lnTo>
                  <a:pt x="1147158" y="0"/>
                </a:lnTo>
                <a:lnTo>
                  <a:pt x="1147158" y="1455596"/>
                </a:lnTo>
                <a:lnTo>
                  <a:pt x="0" y="1455596"/>
                </a:lnTo>
                <a:lnTo>
                  <a:pt x="0" y="0"/>
                </a:lnTo>
                <a:close/>
              </a:path>
            </a:pathLst>
          </a:custGeom>
          <a:blipFill>
            <a:blip r:embed="rId8"/>
            <a:stretch>
              <a:fillRect t="-1" b="-1"/>
            </a:stretch>
          </a:blipFill>
        </p:spPr>
        <p:txBody>
          <a:bodyPr/>
          <a:lstStyle/>
          <a:p>
            <a:endParaRPr lang="en-US">
              <a:latin typeface="Franklin Gothic Medium" panose="020B0603020102020204" pitchFamily="34" charset="0"/>
            </a:endParaRPr>
          </a:p>
        </p:txBody>
      </p:sp>
      <p:pic>
        <p:nvPicPr>
          <p:cNvPr id="17" name="Graphic 16" descr="Magnifying glass outline">
            <a:extLst>
              <a:ext uri="{FF2B5EF4-FFF2-40B4-BE49-F238E27FC236}">
                <a16:creationId xmlns:a16="http://schemas.microsoft.com/office/drawing/2014/main" id="{4A1C8CE9-FD84-46A6-43C7-8261A15276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44001" y="2178418"/>
            <a:ext cx="1455600" cy="1455600"/>
          </a:xfrm>
          <a:prstGeom prst="rect">
            <a:avLst/>
          </a:prstGeom>
        </p:spPr>
      </p:pic>
      <p:sp>
        <p:nvSpPr>
          <p:cNvPr id="24" name="Arc 23">
            <a:extLst>
              <a:ext uri="{FF2B5EF4-FFF2-40B4-BE49-F238E27FC236}">
                <a16:creationId xmlns:a16="http://schemas.microsoft.com/office/drawing/2014/main" id="{54BC10C3-AA5B-DEBF-CD81-D6B9A6DB636F}"/>
              </a:ext>
            </a:extLst>
          </p:cNvPr>
          <p:cNvSpPr/>
          <p:nvPr/>
        </p:nvSpPr>
        <p:spPr>
          <a:xfrm>
            <a:off x="2362200" y="2406040"/>
            <a:ext cx="727800" cy="549706"/>
          </a:xfrm>
          <a:prstGeom prst="arc">
            <a:avLst>
              <a:gd name="adj1" fmla="val 17863396"/>
              <a:gd name="adj2" fmla="val 749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459" y="-89408"/>
            <a:ext cx="8840254" cy="3299420"/>
          </a:xfrm>
          <a:custGeom>
            <a:avLst/>
            <a:gdLst/>
            <a:ahLst/>
            <a:cxnLst/>
            <a:rect l="l" t="t" r="r" b="b"/>
            <a:pathLst>
              <a:path w="8243782" h="3299420">
                <a:moveTo>
                  <a:pt x="0" y="0"/>
                </a:moveTo>
                <a:lnTo>
                  <a:pt x="8243782" y="0"/>
                </a:lnTo>
                <a:lnTo>
                  <a:pt x="8243782" y="3299420"/>
                </a:lnTo>
                <a:lnTo>
                  <a:pt x="0" y="32994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Franklin Gothic Medium" panose="020B0603020102020204" pitchFamily="34" charset="0"/>
            </a:endParaRPr>
          </a:p>
        </p:txBody>
      </p:sp>
      <p:sp>
        <p:nvSpPr>
          <p:cNvPr id="5" name="TextBox 5"/>
          <p:cNvSpPr txBox="1"/>
          <p:nvPr/>
        </p:nvSpPr>
        <p:spPr>
          <a:xfrm>
            <a:off x="1219200" y="519569"/>
            <a:ext cx="9897150" cy="1102866"/>
          </a:xfrm>
          <a:prstGeom prst="rect">
            <a:avLst/>
          </a:prstGeom>
        </p:spPr>
        <p:txBody>
          <a:bodyPr lIns="0" tIns="0" rIns="0" bIns="0" rtlCol="0" anchor="t">
            <a:spAutoFit/>
          </a:bodyPr>
          <a:lstStyle/>
          <a:p>
            <a:pPr algn="l">
              <a:lnSpc>
                <a:spcPts val="8640"/>
              </a:lnSpc>
            </a:pPr>
            <a:r>
              <a:rPr lang="en-US" sz="7200" dirty="0">
                <a:solidFill>
                  <a:srgbClr val="2A2A8B"/>
                </a:solidFill>
                <a:latin typeface="Franklin Gothic Medium" panose="020B0603020102020204" pitchFamily="34" charset="0"/>
              </a:rPr>
              <a:t>Methods</a:t>
            </a:r>
          </a:p>
        </p:txBody>
      </p:sp>
      <p:sp>
        <p:nvSpPr>
          <p:cNvPr id="6" name="TextBox 6"/>
          <p:cNvSpPr txBox="1"/>
          <p:nvPr/>
        </p:nvSpPr>
        <p:spPr>
          <a:xfrm>
            <a:off x="628436" y="2664366"/>
            <a:ext cx="7806750" cy="3587072"/>
          </a:xfrm>
          <a:prstGeom prst="rect">
            <a:avLst/>
          </a:prstGeom>
        </p:spPr>
        <p:txBody>
          <a:bodyPr lIns="0" tIns="0" rIns="0" bIns="0" rtlCol="0" anchor="t">
            <a:spAutoFit/>
          </a:bodyPr>
          <a:lstStyle/>
          <a:p>
            <a:pPr marL="1336040" lvl="1" indent="-668020" algn="l">
              <a:lnSpc>
                <a:spcPct val="150000"/>
              </a:lnSpc>
              <a:buAutoNum type="arabicPeriod"/>
            </a:pPr>
            <a:r>
              <a:rPr lang="en-US" sz="5400" dirty="0">
                <a:solidFill>
                  <a:srgbClr val="2A2A8B"/>
                </a:solidFill>
                <a:latin typeface="Franklin Gothic Medium" panose="020B0603020102020204" pitchFamily="34" charset="0"/>
              </a:rPr>
              <a:t>Research</a:t>
            </a:r>
          </a:p>
          <a:p>
            <a:pPr marL="1336040" lvl="1" indent="-668020" algn="l">
              <a:lnSpc>
                <a:spcPct val="150000"/>
              </a:lnSpc>
              <a:buAutoNum type="arabicPeriod"/>
            </a:pPr>
            <a:r>
              <a:rPr lang="en-US" sz="5400" dirty="0">
                <a:solidFill>
                  <a:srgbClr val="2A2A8B"/>
                </a:solidFill>
                <a:latin typeface="Franklin Gothic Medium" panose="020B0603020102020204" pitchFamily="34" charset="0"/>
              </a:rPr>
              <a:t>Public Survey </a:t>
            </a:r>
          </a:p>
          <a:p>
            <a:pPr marL="1336040" lvl="1" indent="-668020" algn="l">
              <a:lnSpc>
                <a:spcPct val="150000"/>
              </a:lnSpc>
              <a:buAutoNum type="arabicPeriod"/>
            </a:pPr>
            <a:r>
              <a:rPr lang="en-US" sz="5400" dirty="0">
                <a:solidFill>
                  <a:srgbClr val="2A2A8B"/>
                </a:solidFill>
                <a:latin typeface="Franklin Gothic Medium" panose="020B0603020102020204" pitchFamily="34" charset="0"/>
              </a:rPr>
              <a:t>Educational Resource</a:t>
            </a:r>
          </a:p>
        </p:txBody>
      </p:sp>
      <p:sp>
        <p:nvSpPr>
          <p:cNvPr id="8" name="TextBox 8"/>
          <p:cNvSpPr txBox="1"/>
          <p:nvPr/>
        </p:nvSpPr>
        <p:spPr>
          <a:xfrm>
            <a:off x="9421194" y="8394886"/>
            <a:ext cx="8128015" cy="359073"/>
          </a:xfrm>
          <a:prstGeom prst="rect">
            <a:avLst/>
          </a:prstGeom>
        </p:spPr>
        <p:txBody>
          <a:bodyPr wrap="square" lIns="0" tIns="0" rIns="0" bIns="0" rtlCol="0" anchor="t">
            <a:spAutoFit/>
          </a:bodyPr>
          <a:lstStyle/>
          <a:p>
            <a:pPr algn="ctr">
              <a:lnSpc>
                <a:spcPts val="2836"/>
              </a:lnSpc>
            </a:pPr>
            <a:r>
              <a:rPr lang="en-US" sz="2363" dirty="0">
                <a:solidFill>
                  <a:srgbClr val="2A2A8B"/>
                </a:solidFill>
                <a:latin typeface="Franklin Gothic Medium" panose="020B0603020102020204" pitchFamily="34" charset="0"/>
              </a:rPr>
              <a:t>Figure 2: </a:t>
            </a:r>
            <a:r>
              <a:rPr lang="en-US" sz="2363" dirty="0" err="1">
                <a:solidFill>
                  <a:srgbClr val="2A2A8B"/>
                </a:solidFill>
                <a:latin typeface="Franklin Gothic Medium" panose="020B0603020102020204" pitchFamily="34" charset="0"/>
              </a:rPr>
              <a:t>Cece</a:t>
            </a:r>
            <a:r>
              <a:rPr lang="en-US" sz="2363" dirty="0">
                <a:solidFill>
                  <a:srgbClr val="2A2A8B"/>
                </a:solidFill>
                <a:latin typeface="Franklin Gothic Medium" panose="020B0603020102020204" pitchFamily="34" charset="0"/>
              </a:rPr>
              <a:t> and Eric Surveying at </a:t>
            </a:r>
            <a:r>
              <a:rPr lang="en-US" sz="2363" dirty="0" err="1">
                <a:solidFill>
                  <a:srgbClr val="2A2A8B"/>
                </a:solidFill>
                <a:latin typeface="Franklin Gothic Medium" panose="020B0603020102020204" pitchFamily="34" charset="0"/>
              </a:rPr>
              <a:t>Francini</a:t>
            </a:r>
            <a:r>
              <a:rPr lang="en-US" sz="2363" dirty="0">
                <a:solidFill>
                  <a:srgbClr val="2A2A8B"/>
                </a:solidFill>
                <a:latin typeface="Franklin Gothic Medium" panose="020B0603020102020204" pitchFamily="34" charset="0"/>
              </a:rPr>
              <a:t> Cafe de Colombia</a:t>
            </a:r>
          </a:p>
        </p:txBody>
      </p:sp>
      <p:sp>
        <p:nvSpPr>
          <p:cNvPr id="9" name="TextBox 9"/>
          <p:cNvSpPr txBox="1"/>
          <p:nvPr/>
        </p:nvSpPr>
        <p:spPr>
          <a:xfrm>
            <a:off x="17007393" y="9516918"/>
            <a:ext cx="914550" cy="597087"/>
          </a:xfrm>
          <a:prstGeom prst="rect">
            <a:avLst/>
          </a:prstGeom>
        </p:spPr>
        <p:txBody>
          <a:bodyPr lIns="0" tIns="0" rIns="0" bIns="0" rtlCol="0" anchor="t">
            <a:spAutoFit/>
          </a:bodyPr>
          <a:lstStyle/>
          <a:p>
            <a:pPr algn="r">
              <a:lnSpc>
                <a:spcPts val="4799"/>
              </a:lnSpc>
            </a:pPr>
            <a:r>
              <a:rPr lang="en-US" sz="3999">
                <a:solidFill>
                  <a:srgbClr val="2A2A8B"/>
                </a:solidFill>
                <a:latin typeface="Franklin Gothic Medium" panose="020B0603020102020204" pitchFamily="34" charset="0"/>
              </a:rPr>
              <a:t>5</a:t>
            </a:r>
          </a:p>
        </p:txBody>
      </p:sp>
      <p:sp>
        <p:nvSpPr>
          <p:cNvPr id="10" name="TextBox 10"/>
          <p:cNvSpPr txBox="1"/>
          <p:nvPr/>
        </p:nvSpPr>
        <p:spPr>
          <a:xfrm>
            <a:off x="12818375" y="1349925"/>
            <a:ext cx="7731150" cy="272510"/>
          </a:xfrm>
          <a:prstGeom prst="rect">
            <a:avLst/>
          </a:prstGeom>
        </p:spPr>
        <p:txBody>
          <a:bodyPr lIns="0" tIns="0" rIns="0" bIns="0" rtlCol="0" anchor="t">
            <a:spAutoFit/>
          </a:bodyPr>
          <a:lstStyle/>
          <a:p>
            <a:pPr algn="ctr">
              <a:lnSpc>
                <a:spcPts val="2160"/>
              </a:lnSpc>
            </a:pPr>
            <a:r>
              <a:rPr lang="en-US" sz="1800">
                <a:solidFill>
                  <a:srgbClr val="2A2A8B"/>
                </a:solidFill>
                <a:latin typeface="Franklin Gothic Medium" panose="020B0603020102020204" pitchFamily="34" charset="0"/>
              </a:rPr>
              <a:t>Photo Credits: Fred Looft</a:t>
            </a:r>
          </a:p>
        </p:txBody>
      </p:sp>
      <p:sp>
        <p:nvSpPr>
          <p:cNvPr id="11" name="Freeform 11"/>
          <p:cNvSpPr/>
          <p:nvPr/>
        </p:nvSpPr>
        <p:spPr>
          <a:xfrm>
            <a:off x="-56859" y="6666672"/>
            <a:ext cx="10193544" cy="3751106"/>
          </a:xfrm>
          <a:custGeom>
            <a:avLst/>
            <a:gdLst/>
            <a:ahLst/>
            <a:cxnLst/>
            <a:rect l="l" t="t" r="r" b="b"/>
            <a:pathLst>
              <a:path w="10193544" h="3751106">
                <a:moveTo>
                  <a:pt x="0" y="0"/>
                </a:moveTo>
                <a:lnTo>
                  <a:pt x="10193544" y="0"/>
                </a:lnTo>
                <a:lnTo>
                  <a:pt x="10193544" y="3751106"/>
                </a:lnTo>
                <a:lnTo>
                  <a:pt x="0" y="37511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Franklin Gothic Medium" panose="020B0603020102020204" pitchFamily="34" charset="0"/>
            </a:endParaRPr>
          </a:p>
        </p:txBody>
      </p:sp>
      <p:grpSp>
        <p:nvGrpSpPr>
          <p:cNvPr id="12" name="Group 3">
            <a:extLst>
              <a:ext uri="{FF2B5EF4-FFF2-40B4-BE49-F238E27FC236}">
                <a16:creationId xmlns:a16="http://schemas.microsoft.com/office/drawing/2014/main" id="{6180C07A-D9AF-E072-44EE-92CC991544AF}"/>
              </a:ext>
            </a:extLst>
          </p:cNvPr>
          <p:cNvGrpSpPr/>
          <p:nvPr/>
        </p:nvGrpSpPr>
        <p:grpSpPr>
          <a:xfrm>
            <a:off x="0" y="0"/>
            <a:ext cx="18288000" cy="10287000"/>
            <a:chOff x="0" y="0"/>
            <a:chExt cx="24384000" cy="13716000"/>
          </a:xfrm>
        </p:grpSpPr>
        <p:sp>
          <p:nvSpPr>
            <p:cNvPr id="13" name="Freeform 4">
              <a:extLst>
                <a:ext uri="{FF2B5EF4-FFF2-40B4-BE49-F238E27FC236}">
                  <a16:creationId xmlns:a16="http://schemas.microsoft.com/office/drawing/2014/main" id="{D20D174B-CBD4-80E1-2C03-ABAF61C9E2FF}"/>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moveTo>
                    <a:pt x="310896" y="310896"/>
                  </a:moveTo>
                  <a:lnTo>
                    <a:pt x="310896" y="13405104"/>
                  </a:lnTo>
                  <a:lnTo>
                    <a:pt x="24073104" y="13405104"/>
                  </a:lnTo>
                  <a:lnTo>
                    <a:pt x="24073104" y="310896"/>
                  </a:lnTo>
                  <a:close/>
                </a:path>
              </a:pathLst>
            </a:custGeom>
            <a:solidFill>
              <a:srgbClr val="51CADE"/>
            </a:solidFill>
          </p:spPr>
          <p:txBody>
            <a:bodyPr/>
            <a:lstStyle/>
            <a:p>
              <a:endParaRPr lang="en-US">
                <a:latin typeface="Franklin Gothic Medium" panose="020B0603020102020204" pitchFamily="34" charset="0"/>
              </a:endParaRPr>
            </a:p>
          </p:txBody>
        </p:sp>
      </p:grpSp>
      <p:pic>
        <p:nvPicPr>
          <p:cNvPr id="15" name="Picture 14" descr="A couple of people standing in a restaurant&#10;&#10;Description automatically generated">
            <a:extLst>
              <a:ext uri="{FF2B5EF4-FFF2-40B4-BE49-F238E27FC236}">
                <a16:creationId xmlns:a16="http://schemas.microsoft.com/office/drawing/2014/main" id="{3FDFAE85-6980-A791-A73A-D580CEA94D75}"/>
              </a:ext>
            </a:extLst>
          </p:cNvPr>
          <p:cNvPicPr>
            <a:picLocks noChangeAspect="1"/>
          </p:cNvPicPr>
          <p:nvPr/>
        </p:nvPicPr>
        <p:blipFill rotWithShape="1">
          <a:blip r:embed="rId7">
            <a:extLst>
              <a:ext uri="{28A0092B-C50C-407E-A947-70E740481C1C}">
                <a14:useLocalDpi xmlns:a14="http://schemas.microsoft.com/office/drawing/2010/main" val="0"/>
              </a:ext>
            </a:extLst>
          </a:blip>
          <a:srcRect l="15085" t="10825" r="14104"/>
          <a:stretch/>
        </p:blipFill>
        <p:spPr>
          <a:xfrm>
            <a:off x="9589562" y="2275789"/>
            <a:ext cx="8070002" cy="5716598"/>
          </a:xfrm>
          <a:prstGeom prst="roundRect">
            <a:avLst>
              <a:gd name="adj" fmla="val 12335"/>
            </a:avLst>
          </a:prstGeom>
          <a:ln w="76200">
            <a:solidFill>
              <a:schemeClr val="tx2"/>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a:extLst>
              <a:ext uri="{FF2B5EF4-FFF2-40B4-BE49-F238E27FC236}">
                <a16:creationId xmlns:a16="http://schemas.microsoft.com/office/drawing/2014/main" id="{76E6F779-CDD5-5FB8-2275-93D75A8B7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3340" y="2785186"/>
            <a:ext cx="8325723" cy="51480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3AA53EE-5554-B67A-8E15-346ECDE2D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521" y="2802280"/>
            <a:ext cx="8325723" cy="514807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moveTo>
                    <a:pt x="310896" y="310896"/>
                  </a:moveTo>
                  <a:lnTo>
                    <a:pt x="310896" y="13405104"/>
                  </a:lnTo>
                  <a:lnTo>
                    <a:pt x="24073104" y="13405104"/>
                  </a:lnTo>
                  <a:lnTo>
                    <a:pt x="24073104" y="310896"/>
                  </a:lnTo>
                  <a:close/>
                </a:path>
              </a:pathLst>
            </a:custGeom>
            <a:solidFill>
              <a:srgbClr val="51CADE"/>
            </a:solidFill>
          </p:spPr>
          <p:txBody>
            <a:bodyPr/>
            <a:lstStyle/>
            <a:p>
              <a:endParaRPr lang="en-US">
                <a:latin typeface="Franklin Gothic Medium" panose="020B0603020102020204" pitchFamily="34" charset="0"/>
              </a:endParaRPr>
            </a:p>
          </p:txBody>
        </p:sp>
      </p:grpSp>
      <p:sp>
        <p:nvSpPr>
          <p:cNvPr id="5" name="Freeform 5"/>
          <p:cNvSpPr/>
          <p:nvPr/>
        </p:nvSpPr>
        <p:spPr>
          <a:xfrm>
            <a:off x="-5236108" y="-82862"/>
            <a:ext cx="23524108" cy="2226237"/>
          </a:xfrm>
          <a:custGeom>
            <a:avLst/>
            <a:gdLst/>
            <a:ahLst/>
            <a:cxnLst/>
            <a:rect l="l" t="t" r="r" b="b"/>
            <a:pathLst>
              <a:path w="21989408" h="3055710">
                <a:moveTo>
                  <a:pt x="0" y="0"/>
                </a:moveTo>
                <a:lnTo>
                  <a:pt x="21989408" y="0"/>
                </a:lnTo>
                <a:lnTo>
                  <a:pt x="21989408" y="3055710"/>
                </a:lnTo>
                <a:lnTo>
                  <a:pt x="0" y="30557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Franklin Gothic Medium" panose="020B0603020102020204" pitchFamily="34" charset="0"/>
            </a:endParaRPr>
          </a:p>
        </p:txBody>
      </p:sp>
      <p:sp>
        <p:nvSpPr>
          <p:cNvPr id="6" name="TextBox 6"/>
          <p:cNvSpPr txBox="1"/>
          <p:nvPr/>
        </p:nvSpPr>
        <p:spPr>
          <a:xfrm>
            <a:off x="321175" y="264175"/>
            <a:ext cx="15225150" cy="1102866"/>
          </a:xfrm>
          <a:prstGeom prst="rect">
            <a:avLst/>
          </a:prstGeom>
        </p:spPr>
        <p:txBody>
          <a:bodyPr lIns="0" tIns="0" rIns="0" bIns="0" rtlCol="0" anchor="t">
            <a:spAutoFit/>
          </a:bodyPr>
          <a:lstStyle/>
          <a:p>
            <a:pPr algn="l">
              <a:lnSpc>
                <a:spcPts val="8640"/>
              </a:lnSpc>
            </a:pPr>
            <a:r>
              <a:rPr lang="en-US" sz="7200" dirty="0">
                <a:solidFill>
                  <a:srgbClr val="2A2A8B"/>
                </a:solidFill>
                <a:latin typeface="Franklin Gothic Medium" panose="020B0603020102020204" pitchFamily="34" charset="0"/>
              </a:rPr>
              <a:t>Overall Opinion of Hydrogen:</a:t>
            </a:r>
          </a:p>
        </p:txBody>
      </p:sp>
      <p:sp>
        <p:nvSpPr>
          <p:cNvPr id="8" name="TextBox 8"/>
          <p:cNvSpPr txBox="1"/>
          <p:nvPr/>
        </p:nvSpPr>
        <p:spPr>
          <a:xfrm>
            <a:off x="889275" y="8077150"/>
            <a:ext cx="7990950" cy="533929"/>
          </a:xfrm>
          <a:prstGeom prst="rect">
            <a:avLst/>
          </a:prstGeom>
        </p:spPr>
        <p:txBody>
          <a:bodyPr lIns="0" tIns="0" rIns="0" bIns="0" rtlCol="0" anchor="t">
            <a:spAutoFit/>
          </a:bodyPr>
          <a:lstStyle/>
          <a:p>
            <a:pPr algn="ctr">
              <a:lnSpc>
                <a:spcPts val="4266"/>
              </a:lnSpc>
            </a:pPr>
            <a:r>
              <a:rPr lang="en-US" sz="3554">
                <a:solidFill>
                  <a:srgbClr val="2A2A8B"/>
                </a:solidFill>
                <a:latin typeface="Franklin Gothic Medium" panose="020B0603020102020204" pitchFamily="34" charset="0"/>
              </a:rPr>
              <a:t>Figure 3: Resident Opinions (n=107)</a:t>
            </a:r>
          </a:p>
        </p:txBody>
      </p:sp>
      <p:sp>
        <p:nvSpPr>
          <p:cNvPr id="9" name="TextBox 9"/>
          <p:cNvSpPr txBox="1"/>
          <p:nvPr/>
        </p:nvSpPr>
        <p:spPr>
          <a:xfrm>
            <a:off x="880808" y="2117935"/>
            <a:ext cx="8896950" cy="658706"/>
          </a:xfrm>
          <a:prstGeom prst="rect">
            <a:avLst/>
          </a:prstGeom>
        </p:spPr>
        <p:txBody>
          <a:bodyPr lIns="0" tIns="0" rIns="0" bIns="0" rtlCol="0" anchor="t">
            <a:spAutoFit/>
          </a:bodyPr>
          <a:lstStyle/>
          <a:p>
            <a:pPr algn="l">
              <a:lnSpc>
                <a:spcPts val="5280"/>
              </a:lnSpc>
            </a:pPr>
            <a:r>
              <a:rPr lang="en-US" sz="4400" dirty="0">
                <a:solidFill>
                  <a:srgbClr val="2A2A8B"/>
                </a:solidFill>
                <a:latin typeface="Franklin Gothic Medium" panose="020B0603020102020204" pitchFamily="34" charset="0"/>
              </a:rPr>
              <a:t>Residents</a:t>
            </a:r>
          </a:p>
        </p:txBody>
      </p:sp>
      <p:sp>
        <p:nvSpPr>
          <p:cNvPr id="10" name="TextBox 10"/>
          <p:cNvSpPr txBox="1"/>
          <p:nvPr/>
        </p:nvSpPr>
        <p:spPr>
          <a:xfrm>
            <a:off x="9690825" y="2085724"/>
            <a:ext cx="8896950" cy="658706"/>
          </a:xfrm>
          <a:prstGeom prst="rect">
            <a:avLst/>
          </a:prstGeom>
        </p:spPr>
        <p:txBody>
          <a:bodyPr lIns="0" tIns="0" rIns="0" bIns="0" rtlCol="0" anchor="t">
            <a:spAutoFit/>
          </a:bodyPr>
          <a:lstStyle/>
          <a:p>
            <a:pPr algn="l">
              <a:lnSpc>
                <a:spcPts val="5280"/>
              </a:lnSpc>
            </a:pPr>
            <a:r>
              <a:rPr lang="en-US" sz="4400" dirty="0">
                <a:solidFill>
                  <a:srgbClr val="2A2A8B"/>
                </a:solidFill>
                <a:latin typeface="Franklin Gothic Medium" panose="020B0603020102020204" pitchFamily="34" charset="0"/>
              </a:rPr>
              <a:t>Students</a:t>
            </a:r>
          </a:p>
        </p:txBody>
      </p:sp>
      <p:sp>
        <p:nvSpPr>
          <p:cNvPr id="11" name="TextBox 11"/>
          <p:cNvSpPr txBox="1"/>
          <p:nvPr/>
        </p:nvSpPr>
        <p:spPr>
          <a:xfrm>
            <a:off x="17030493" y="9516918"/>
            <a:ext cx="914550" cy="597087"/>
          </a:xfrm>
          <a:prstGeom prst="rect">
            <a:avLst/>
          </a:prstGeom>
        </p:spPr>
        <p:txBody>
          <a:bodyPr lIns="0" tIns="0" rIns="0" bIns="0" rtlCol="0" anchor="t">
            <a:spAutoFit/>
          </a:bodyPr>
          <a:lstStyle/>
          <a:p>
            <a:pPr algn="r">
              <a:lnSpc>
                <a:spcPts val="4799"/>
              </a:lnSpc>
            </a:pPr>
            <a:r>
              <a:rPr lang="en-US" sz="3999">
                <a:solidFill>
                  <a:srgbClr val="2A2A8B"/>
                </a:solidFill>
                <a:latin typeface="Franklin Gothic Medium" panose="020B0603020102020204" pitchFamily="34" charset="0"/>
              </a:rPr>
              <a:t>6</a:t>
            </a:r>
          </a:p>
        </p:txBody>
      </p:sp>
      <p:sp>
        <p:nvSpPr>
          <p:cNvPr id="13" name="TextBox 13"/>
          <p:cNvSpPr txBox="1"/>
          <p:nvPr/>
        </p:nvSpPr>
        <p:spPr>
          <a:xfrm>
            <a:off x="9690825" y="8040025"/>
            <a:ext cx="7797750" cy="551433"/>
          </a:xfrm>
          <a:prstGeom prst="rect">
            <a:avLst/>
          </a:prstGeom>
        </p:spPr>
        <p:txBody>
          <a:bodyPr lIns="0" tIns="0" rIns="0" bIns="0" rtlCol="0" anchor="t">
            <a:spAutoFit/>
          </a:bodyPr>
          <a:lstStyle/>
          <a:p>
            <a:pPr algn="ctr">
              <a:lnSpc>
                <a:spcPts val="4320"/>
              </a:lnSpc>
            </a:pPr>
            <a:r>
              <a:rPr lang="en-US" sz="3600">
                <a:solidFill>
                  <a:srgbClr val="2A2A8B"/>
                </a:solidFill>
                <a:latin typeface="Franklin Gothic Medium" panose="020B0603020102020204" pitchFamily="34" charset="0"/>
              </a:rPr>
              <a:t>Figure 4: Student Opinions (n=53)</a:t>
            </a:r>
          </a:p>
        </p:txBody>
      </p:sp>
      <p:sp>
        <p:nvSpPr>
          <p:cNvPr id="14" name="AutoShape 14"/>
          <p:cNvSpPr/>
          <p:nvPr/>
        </p:nvSpPr>
        <p:spPr>
          <a:xfrm rot="32828">
            <a:off x="14953680" y="7121450"/>
            <a:ext cx="1994941" cy="0"/>
          </a:xfrm>
          <a:prstGeom prst="line">
            <a:avLst/>
          </a:prstGeom>
          <a:ln w="38100" cap="rnd">
            <a:solidFill>
              <a:schemeClr val="tx2"/>
            </a:solidFill>
            <a:prstDash val="solid"/>
            <a:headEnd type="oval" w="lg" len="lg"/>
            <a:tailEnd type="none" w="sm" len="sm"/>
          </a:ln>
        </p:spPr>
        <p:txBody>
          <a:bodyPr/>
          <a:lstStyle/>
          <a:p>
            <a:endParaRPr lang="en-US">
              <a:latin typeface="Franklin Gothic Medium" panose="020B0603020102020204" pitchFamily="34" charset="0"/>
            </a:endParaRPr>
          </a:p>
        </p:txBody>
      </p:sp>
      <p:sp>
        <p:nvSpPr>
          <p:cNvPr id="15" name="TextBox 15"/>
          <p:cNvSpPr txBox="1"/>
          <p:nvPr/>
        </p:nvSpPr>
        <p:spPr>
          <a:xfrm>
            <a:off x="16519650" y="6820409"/>
            <a:ext cx="1768350" cy="621132"/>
          </a:xfrm>
          <a:prstGeom prst="rect">
            <a:avLst/>
          </a:prstGeom>
        </p:spPr>
        <p:txBody>
          <a:bodyPr lIns="0" tIns="0" rIns="0" bIns="0" rtlCol="0" anchor="t">
            <a:spAutoFit/>
          </a:bodyPr>
          <a:lstStyle/>
          <a:p>
            <a:pPr algn="ctr">
              <a:lnSpc>
                <a:spcPts val="2388"/>
              </a:lnSpc>
            </a:pPr>
            <a:r>
              <a:rPr lang="en-US" sz="2800" b="1" dirty="0">
                <a:latin typeface="Times New Roman" panose="02020603050405020304" pitchFamily="18" charset="0"/>
                <a:cs typeface="Times New Roman" panose="02020603050405020304" pitchFamily="18" charset="0"/>
              </a:rPr>
              <a:t>Neutral</a:t>
            </a:r>
          </a:p>
          <a:p>
            <a:pPr algn="ctr">
              <a:lnSpc>
                <a:spcPts val="2388"/>
              </a:lnSpc>
            </a:pPr>
            <a:r>
              <a:rPr lang="en-US" sz="2800" b="1" dirty="0">
                <a:latin typeface="Times New Roman" panose="02020603050405020304" pitchFamily="18" charset="0"/>
                <a:cs typeface="Times New Roman" panose="02020603050405020304" pitchFamily="18" charset="0"/>
              </a:rPr>
              <a:t>87%</a:t>
            </a:r>
          </a:p>
        </p:txBody>
      </p:sp>
      <p:sp>
        <p:nvSpPr>
          <p:cNvPr id="16" name="AutoShape 16"/>
          <p:cNvSpPr/>
          <p:nvPr/>
        </p:nvSpPr>
        <p:spPr>
          <a:xfrm rot="32828">
            <a:off x="10565430" y="3472100"/>
            <a:ext cx="1994941" cy="0"/>
          </a:xfrm>
          <a:prstGeom prst="line">
            <a:avLst/>
          </a:prstGeom>
          <a:ln w="38100" cap="rnd">
            <a:solidFill>
              <a:schemeClr val="tx2"/>
            </a:solidFill>
            <a:prstDash val="solid"/>
            <a:headEnd type="none" w="sm" len="sm"/>
            <a:tailEnd type="oval" w="lg" len="lg"/>
          </a:ln>
        </p:spPr>
        <p:txBody>
          <a:bodyPr/>
          <a:lstStyle/>
          <a:p>
            <a:endParaRPr lang="en-US">
              <a:latin typeface="Franklin Gothic Medium" panose="020B0603020102020204" pitchFamily="34" charset="0"/>
            </a:endParaRPr>
          </a:p>
        </p:txBody>
      </p:sp>
      <p:sp>
        <p:nvSpPr>
          <p:cNvPr id="17" name="TextBox 17"/>
          <p:cNvSpPr txBox="1"/>
          <p:nvPr/>
        </p:nvSpPr>
        <p:spPr>
          <a:xfrm>
            <a:off x="9335505" y="3194460"/>
            <a:ext cx="1768350" cy="621132"/>
          </a:xfrm>
          <a:prstGeom prst="rect">
            <a:avLst/>
          </a:prstGeom>
        </p:spPr>
        <p:txBody>
          <a:bodyPr lIns="0" tIns="0" rIns="0" bIns="0" rtlCol="0" anchor="t">
            <a:spAutoFit/>
          </a:bodyPr>
          <a:lstStyle/>
          <a:p>
            <a:pPr algn="ctr">
              <a:lnSpc>
                <a:spcPts val="2388"/>
              </a:lnSpc>
            </a:pPr>
            <a:r>
              <a:rPr lang="en-US" sz="2800" b="1" dirty="0">
                <a:latin typeface="Times New Roman" panose="02020603050405020304" pitchFamily="18" charset="0"/>
                <a:cs typeface="Times New Roman" panose="02020603050405020304" pitchFamily="18" charset="0"/>
              </a:rPr>
              <a:t>Positive</a:t>
            </a:r>
          </a:p>
          <a:p>
            <a:pPr algn="ctr">
              <a:lnSpc>
                <a:spcPts val="2388"/>
              </a:lnSpc>
            </a:pPr>
            <a:r>
              <a:rPr lang="en-US" sz="2800" b="1" dirty="0">
                <a:latin typeface="Times New Roman" panose="02020603050405020304" pitchFamily="18" charset="0"/>
                <a:cs typeface="Times New Roman" panose="02020603050405020304" pitchFamily="18" charset="0"/>
              </a:rPr>
              <a:t>11%</a:t>
            </a:r>
          </a:p>
        </p:txBody>
      </p:sp>
      <p:sp>
        <p:nvSpPr>
          <p:cNvPr id="18" name="AutoShape 18"/>
          <p:cNvSpPr/>
          <p:nvPr/>
        </p:nvSpPr>
        <p:spPr>
          <a:xfrm rot="10768603" flipH="1" flipV="1">
            <a:off x="13721960" y="3500184"/>
            <a:ext cx="2438299" cy="22271"/>
          </a:xfrm>
          <a:prstGeom prst="line">
            <a:avLst/>
          </a:prstGeom>
          <a:ln w="38100" cap="rnd">
            <a:solidFill>
              <a:schemeClr val="tx2"/>
            </a:solidFill>
            <a:prstDash val="solid"/>
            <a:headEnd type="oval" w="lg" len="lg"/>
            <a:tailEnd type="none" w="sm" len="sm"/>
          </a:ln>
        </p:spPr>
        <p:txBody>
          <a:bodyPr/>
          <a:lstStyle/>
          <a:p>
            <a:endParaRPr lang="en-US">
              <a:latin typeface="Franklin Gothic Medium" panose="020B0603020102020204" pitchFamily="34" charset="0"/>
            </a:endParaRPr>
          </a:p>
        </p:txBody>
      </p:sp>
      <p:sp>
        <p:nvSpPr>
          <p:cNvPr id="19" name="TextBox 19"/>
          <p:cNvSpPr txBox="1"/>
          <p:nvPr/>
        </p:nvSpPr>
        <p:spPr>
          <a:xfrm>
            <a:off x="15546325" y="3050738"/>
            <a:ext cx="1919550" cy="430887"/>
          </a:xfrm>
          <a:prstGeom prst="rect">
            <a:avLst/>
          </a:prstGeom>
        </p:spPr>
        <p:txBody>
          <a:bodyPr lIns="0" tIns="0" rIns="0" bIns="0" rtlCol="0" anchor="t">
            <a:spAutoFit/>
          </a:bodyPr>
          <a:lstStyle/>
          <a:p>
            <a:pPr algn="ctr"/>
            <a:r>
              <a:rPr lang="en-US" sz="2800" b="1" dirty="0">
                <a:latin typeface="Times New Roman" panose="02020603050405020304" pitchFamily="18" charset="0"/>
                <a:cs typeface="Times New Roman" panose="02020603050405020304" pitchFamily="18" charset="0"/>
              </a:rPr>
              <a:t>Negative</a:t>
            </a:r>
          </a:p>
        </p:txBody>
      </p:sp>
      <p:sp>
        <p:nvSpPr>
          <p:cNvPr id="20" name="AutoShape 20"/>
          <p:cNvSpPr/>
          <p:nvPr/>
        </p:nvSpPr>
        <p:spPr>
          <a:xfrm rot="32828">
            <a:off x="1631941" y="3582851"/>
            <a:ext cx="1994941" cy="0"/>
          </a:xfrm>
          <a:prstGeom prst="line">
            <a:avLst/>
          </a:prstGeom>
          <a:ln w="38100" cap="rnd">
            <a:solidFill>
              <a:schemeClr val="tx2"/>
            </a:solidFill>
            <a:prstDash val="solid"/>
            <a:headEnd type="none" w="sm" len="sm"/>
            <a:tailEnd type="oval" w="lg" len="lg"/>
          </a:ln>
        </p:spPr>
        <p:txBody>
          <a:bodyPr/>
          <a:lstStyle/>
          <a:p>
            <a:endParaRPr lang="en-US" dirty="0">
              <a:latin typeface="Franklin Gothic Medium" panose="020B0603020102020204" pitchFamily="34" charset="0"/>
            </a:endParaRPr>
          </a:p>
        </p:txBody>
      </p:sp>
      <p:sp>
        <p:nvSpPr>
          <p:cNvPr id="21" name="TextBox 21"/>
          <p:cNvSpPr txBox="1"/>
          <p:nvPr/>
        </p:nvSpPr>
        <p:spPr>
          <a:xfrm>
            <a:off x="353430" y="3281810"/>
            <a:ext cx="1768350" cy="621132"/>
          </a:xfrm>
          <a:prstGeom prst="rect">
            <a:avLst/>
          </a:prstGeom>
        </p:spPr>
        <p:txBody>
          <a:bodyPr lIns="0" tIns="0" rIns="0" bIns="0" rtlCol="0" anchor="t">
            <a:spAutoFit/>
          </a:bodyPr>
          <a:lstStyle/>
          <a:p>
            <a:pPr algn="ctr">
              <a:lnSpc>
                <a:spcPts val="2388"/>
              </a:lnSpc>
            </a:pPr>
            <a:r>
              <a:rPr lang="en-US" sz="2800" b="1" dirty="0">
                <a:latin typeface="Times New Roman" panose="02020603050405020304" pitchFamily="18" charset="0"/>
                <a:cs typeface="Times New Roman" panose="02020603050405020304" pitchFamily="18" charset="0"/>
              </a:rPr>
              <a:t>Positive</a:t>
            </a:r>
          </a:p>
          <a:p>
            <a:pPr algn="ctr">
              <a:lnSpc>
                <a:spcPts val="2388"/>
              </a:lnSpc>
            </a:pPr>
            <a:r>
              <a:rPr lang="en-US" sz="2800" b="1" dirty="0">
                <a:latin typeface="Times New Roman" panose="02020603050405020304" pitchFamily="18" charset="0"/>
                <a:cs typeface="Times New Roman" panose="02020603050405020304" pitchFamily="18" charset="0"/>
              </a:rPr>
              <a:t>58%</a:t>
            </a:r>
          </a:p>
        </p:txBody>
      </p:sp>
      <p:sp>
        <p:nvSpPr>
          <p:cNvPr id="22" name="AutoShape 22"/>
          <p:cNvSpPr/>
          <p:nvPr/>
        </p:nvSpPr>
        <p:spPr>
          <a:xfrm rot="32828">
            <a:off x="6265791" y="7105518"/>
            <a:ext cx="1994941" cy="0"/>
          </a:xfrm>
          <a:prstGeom prst="line">
            <a:avLst/>
          </a:prstGeom>
          <a:ln w="38100" cap="rnd">
            <a:solidFill>
              <a:schemeClr val="tx2"/>
            </a:solidFill>
            <a:prstDash val="solid"/>
            <a:headEnd type="oval" w="lg" len="lg"/>
            <a:tailEnd type="none" w="sm" len="sm"/>
          </a:ln>
        </p:spPr>
        <p:txBody>
          <a:bodyPr/>
          <a:lstStyle/>
          <a:p>
            <a:endParaRPr lang="en-US">
              <a:latin typeface="Franklin Gothic Medium" panose="020B0603020102020204" pitchFamily="34" charset="0"/>
            </a:endParaRPr>
          </a:p>
        </p:txBody>
      </p:sp>
      <p:sp>
        <p:nvSpPr>
          <p:cNvPr id="23" name="TextBox 23"/>
          <p:cNvSpPr txBox="1"/>
          <p:nvPr/>
        </p:nvSpPr>
        <p:spPr>
          <a:xfrm>
            <a:off x="7840784" y="6810884"/>
            <a:ext cx="1768350" cy="621132"/>
          </a:xfrm>
          <a:prstGeom prst="rect">
            <a:avLst/>
          </a:prstGeom>
        </p:spPr>
        <p:txBody>
          <a:bodyPr lIns="0" tIns="0" rIns="0" bIns="0" rtlCol="0" anchor="t">
            <a:spAutoFit/>
          </a:bodyPr>
          <a:lstStyle/>
          <a:p>
            <a:pPr algn="ctr">
              <a:lnSpc>
                <a:spcPts val="2388"/>
              </a:lnSpc>
            </a:pPr>
            <a:r>
              <a:rPr lang="en-US" sz="2800" b="1" dirty="0">
                <a:latin typeface="Times New Roman" panose="02020603050405020304" pitchFamily="18" charset="0"/>
                <a:cs typeface="Times New Roman" panose="02020603050405020304" pitchFamily="18" charset="0"/>
              </a:rPr>
              <a:t>Neutral</a:t>
            </a:r>
          </a:p>
          <a:p>
            <a:pPr algn="ctr">
              <a:lnSpc>
                <a:spcPts val="2388"/>
              </a:lnSpc>
            </a:pPr>
            <a:r>
              <a:rPr lang="en-US" sz="2800" b="1" dirty="0">
                <a:latin typeface="Times New Roman" panose="02020603050405020304" pitchFamily="18" charset="0"/>
                <a:cs typeface="Times New Roman" panose="02020603050405020304" pitchFamily="18" charset="0"/>
              </a:rPr>
              <a:t>42%</a:t>
            </a:r>
          </a:p>
        </p:txBody>
      </p:sp>
      <p:sp>
        <p:nvSpPr>
          <p:cNvPr id="25" name="TextBox 19">
            <a:extLst>
              <a:ext uri="{FF2B5EF4-FFF2-40B4-BE49-F238E27FC236}">
                <a16:creationId xmlns:a16="http://schemas.microsoft.com/office/drawing/2014/main" id="{A0AAC02A-3EE2-BE53-0598-B1ED9DADC98F}"/>
              </a:ext>
            </a:extLst>
          </p:cNvPr>
          <p:cNvSpPr txBox="1"/>
          <p:nvPr/>
        </p:nvSpPr>
        <p:spPr>
          <a:xfrm>
            <a:off x="16151023" y="3390039"/>
            <a:ext cx="791056" cy="430887"/>
          </a:xfrm>
          <a:prstGeom prst="rect">
            <a:avLst/>
          </a:prstGeom>
        </p:spPr>
        <p:txBody>
          <a:bodyPr wrap="square" lIns="0" tIns="0" rIns="0" bIns="0" rtlCol="0" anchor="t">
            <a:spAutoFit/>
          </a:bodyPr>
          <a:lstStyle/>
          <a:p>
            <a:pPr algn="ctr"/>
            <a:r>
              <a:rPr lang="en-US" sz="2800" b="1" dirty="0">
                <a:latin typeface="Times New Roman" panose="02020603050405020304" pitchFamily="18" charset="0"/>
                <a:cs typeface="Times New Roman" panose="02020603050405020304" pitchFamily="18" charset="0"/>
              </a:rPr>
              <a:t>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F1153E6C-BA4D-5573-444B-6DDD76480745}"/>
              </a:ext>
            </a:extLst>
          </p:cNvPr>
          <p:cNvSpPr/>
          <p:nvPr/>
        </p:nvSpPr>
        <p:spPr>
          <a:xfrm rot="10800000">
            <a:off x="10515600" y="-324902"/>
            <a:ext cx="8704995" cy="4371341"/>
          </a:xfrm>
          <a:custGeom>
            <a:avLst/>
            <a:gdLst/>
            <a:ahLst/>
            <a:cxnLst/>
            <a:rect l="l" t="t" r="r" b="b"/>
            <a:pathLst>
              <a:path w="10193544" h="3751106">
                <a:moveTo>
                  <a:pt x="0" y="0"/>
                </a:moveTo>
                <a:lnTo>
                  <a:pt x="10193544" y="0"/>
                </a:lnTo>
                <a:lnTo>
                  <a:pt x="10193544" y="3751106"/>
                </a:lnTo>
                <a:lnTo>
                  <a:pt x="0" y="37511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Franklin Gothic Medium" panose="020B0603020102020204" pitchFamily="34" charset="0"/>
            </a:endParaRPr>
          </a:p>
        </p:txBody>
      </p:sp>
      <p:grpSp>
        <p:nvGrpSpPr>
          <p:cNvPr id="3" name="Group 3"/>
          <p:cNvGrpSpPr/>
          <p:nvPr/>
        </p:nvGrpSpPr>
        <p:grpSpPr>
          <a:xfrm>
            <a:off x="0" y="-1"/>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moveTo>
                    <a:pt x="310896" y="310896"/>
                  </a:moveTo>
                  <a:lnTo>
                    <a:pt x="310896" y="13405104"/>
                  </a:lnTo>
                  <a:lnTo>
                    <a:pt x="24073104" y="13405104"/>
                  </a:lnTo>
                  <a:lnTo>
                    <a:pt x="24073104" y="310896"/>
                  </a:lnTo>
                  <a:close/>
                </a:path>
              </a:pathLst>
            </a:custGeom>
            <a:solidFill>
              <a:srgbClr val="51CADE"/>
            </a:solidFill>
          </p:spPr>
          <p:txBody>
            <a:bodyPr/>
            <a:lstStyle/>
            <a:p>
              <a:endParaRPr lang="en-US">
                <a:latin typeface="Franklin Gothic Medium" panose="020B0603020102020204" pitchFamily="34" charset="0"/>
              </a:endParaRPr>
            </a:p>
          </p:txBody>
        </p:sp>
      </p:grpSp>
      <p:sp>
        <p:nvSpPr>
          <p:cNvPr id="6" name="TextBox 6"/>
          <p:cNvSpPr txBox="1"/>
          <p:nvPr/>
        </p:nvSpPr>
        <p:spPr>
          <a:xfrm>
            <a:off x="337425" y="259575"/>
            <a:ext cx="15225150" cy="1102866"/>
          </a:xfrm>
          <a:prstGeom prst="rect">
            <a:avLst/>
          </a:prstGeom>
        </p:spPr>
        <p:txBody>
          <a:bodyPr lIns="0" tIns="0" rIns="0" bIns="0" rtlCol="0" anchor="t">
            <a:spAutoFit/>
          </a:bodyPr>
          <a:lstStyle/>
          <a:p>
            <a:pPr algn="l">
              <a:lnSpc>
                <a:spcPts val="8640"/>
              </a:lnSpc>
            </a:pPr>
            <a:r>
              <a:rPr lang="en-US" sz="7200">
                <a:solidFill>
                  <a:srgbClr val="2A2A8B"/>
                </a:solidFill>
                <a:latin typeface="Franklin Gothic Medium" panose="020B0603020102020204" pitchFamily="34" charset="0"/>
              </a:rPr>
              <a:t>Hydrogen Topics of Interest</a:t>
            </a:r>
          </a:p>
        </p:txBody>
      </p:sp>
      <p:sp>
        <p:nvSpPr>
          <p:cNvPr id="7" name="TextBox 7"/>
          <p:cNvSpPr txBox="1"/>
          <p:nvPr/>
        </p:nvSpPr>
        <p:spPr>
          <a:xfrm>
            <a:off x="1937382" y="8856869"/>
            <a:ext cx="14402550" cy="1183401"/>
          </a:xfrm>
          <a:prstGeom prst="rect">
            <a:avLst/>
          </a:prstGeom>
        </p:spPr>
        <p:txBody>
          <a:bodyPr lIns="0" tIns="0" rIns="0" bIns="0" rtlCol="0" anchor="t">
            <a:spAutoFit/>
          </a:bodyPr>
          <a:lstStyle/>
          <a:p>
            <a:pPr algn="ctr">
              <a:lnSpc>
                <a:spcPts val="4799"/>
              </a:lnSpc>
            </a:pPr>
            <a:r>
              <a:rPr lang="en-US" sz="3600">
                <a:solidFill>
                  <a:srgbClr val="2A2A8B"/>
                </a:solidFill>
                <a:latin typeface="Franklin Gothic Medium" panose="020B0603020102020204" pitchFamily="34" charset="0"/>
              </a:rPr>
              <a:t>Figure 5: Distribution of Interests about Hydrogen between </a:t>
            </a:r>
          </a:p>
          <a:p>
            <a:pPr algn="ctr">
              <a:lnSpc>
                <a:spcPts val="4799"/>
              </a:lnSpc>
            </a:pPr>
            <a:r>
              <a:rPr lang="en-US" sz="3600">
                <a:solidFill>
                  <a:srgbClr val="2A2A8B"/>
                </a:solidFill>
                <a:latin typeface="Franklin Gothic Medium" panose="020B0603020102020204" pitchFamily="34" charset="0"/>
              </a:rPr>
              <a:t>Residents (n=106) and Students (n=53)</a:t>
            </a:r>
          </a:p>
        </p:txBody>
      </p:sp>
      <p:sp>
        <p:nvSpPr>
          <p:cNvPr id="8" name="TextBox 8"/>
          <p:cNvSpPr txBox="1"/>
          <p:nvPr/>
        </p:nvSpPr>
        <p:spPr>
          <a:xfrm>
            <a:off x="16992600" y="9440718"/>
            <a:ext cx="914550" cy="597087"/>
          </a:xfrm>
          <a:prstGeom prst="rect">
            <a:avLst/>
          </a:prstGeom>
        </p:spPr>
        <p:txBody>
          <a:bodyPr lIns="0" tIns="0" rIns="0" bIns="0" rtlCol="0" anchor="t">
            <a:spAutoFit/>
          </a:bodyPr>
          <a:lstStyle/>
          <a:p>
            <a:pPr algn="r">
              <a:lnSpc>
                <a:spcPts val="4799"/>
              </a:lnSpc>
            </a:pPr>
            <a:r>
              <a:rPr lang="en-US" sz="3999">
                <a:solidFill>
                  <a:srgbClr val="2A2A8B"/>
                </a:solidFill>
                <a:latin typeface="Franklin Gothic Medium" panose="020B0603020102020204" pitchFamily="34" charset="0"/>
              </a:rPr>
              <a:t>7</a:t>
            </a:r>
          </a:p>
        </p:txBody>
      </p:sp>
      <p:pic>
        <p:nvPicPr>
          <p:cNvPr id="5" name="Picture 4" descr="A graph with blue and red bars&#10;&#10;Description automatically generated">
            <a:extLst>
              <a:ext uri="{FF2B5EF4-FFF2-40B4-BE49-F238E27FC236}">
                <a16:creationId xmlns:a16="http://schemas.microsoft.com/office/drawing/2014/main" id="{947D0BE3-BE2C-CFD6-CA5C-157D1C2D9E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739" y="2109963"/>
            <a:ext cx="12998153" cy="64990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224246" cy="5773368"/>
          </a:xfrm>
          <a:custGeom>
            <a:avLst/>
            <a:gdLst/>
            <a:ahLst/>
            <a:cxnLst/>
            <a:rect l="l" t="t" r="r" b="b"/>
            <a:pathLst>
              <a:path w="10224246" h="5773368">
                <a:moveTo>
                  <a:pt x="0" y="0"/>
                </a:moveTo>
                <a:lnTo>
                  <a:pt x="10224246" y="0"/>
                </a:lnTo>
                <a:lnTo>
                  <a:pt x="10224246" y="5773368"/>
                </a:lnTo>
                <a:lnTo>
                  <a:pt x="0" y="5773368"/>
                </a:lnTo>
                <a:lnTo>
                  <a:pt x="0" y="0"/>
                </a:lnTo>
                <a:close/>
              </a:path>
            </a:pathLst>
          </a:custGeom>
          <a:blipFill>
            <a:blip r:embed="rId3">
              <a:alphaModFix amt="49000"/>
              <a:extLst>
                <a:ext uri="{96DAC541-7B7A-43D3-8B79-37D633B846F1}">
                  <asvg:svgBlip xmlns:asvg="http://schemas.microsoft.com/office/drawing/2016/SVG/main" r:embed="rId4"/>
                </a:ext>
              </a:extLst>
            </a:blip>
            <a:stretch>
              <a:fillRect/>
            </a:stretch>
          </a:blipFill>
        </p:spPr>
        <p:txBody>
          <a:bodyPr/>
          <a:lstStyle/>
          <a:p>
            <a:endParaRPr lang="en-US" dirty="0">
              <a:latin typeface="Franklin Gothic Medium" panose="020B0603020102020204" pitchFamily="34" charset="0"/>
            </a:endParaRPr>
          </a:p>
        </p:txBody>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moveTo>
                    <a:pt x="310896" y="310896"/>
                  </a:moveTo>
                  <a:lnTo>
                    <a:pt x="310896" y="13405104"/>
                  </a:lnTo>
                  <a:lnTo>
                    <a:pt x="24073104" y="13405104"/>
                  </a:lnTo>
                  <a:lnTo>
                    <a:pt x="24073104" y="310896"/>
                  </a:lnTo>
                  <a:close/>
                </a:path>
              </a:pathLst>
            </a:custGeom>
            <a:solidFill>
              <a:srgbClr val="51CADE"/>
            </a:solidFill>
          </p:spPr>
          <p:txBody>
            <a:bodyPr/>
            <a:lstStyle/>
            <a:p>
              <a:endParaRPr lang="en-US">
                <a:latin typeface="Franklin Gothic Medium" panose="020B0603020102020204" pitchFamily="34" charset="0"/>
              </a:endParaRPr>
            </a:p>
          </p:txBody>
        </p:sp>
      </p:grpSp>
      <p:sp>
        <p:nvSpPr>
          <p:cNvPr id="5" name="Freeform 5"/>
          <p:cNvSpPr/>
          <p:nvPr/>
        </p:nvSpPr>
        <p:spPr>
          <a:xfrm>
            <a:off x="-130423" y="6704055"/>
            <a:ext cx="10193544" cy="3751106"/>
          </a:xfrm>
          <a:custGeom>
            <a:avLst/>
            <a:gdLst/>
            <a:ahLst/>
            <a:cxnLst/>
            <a:rect l="l" t="t" r="r" b="b"/>
            <a:pathLst>
              <a:path w="10193544" h="3751106">
                <a:moveTo>
                  <a:pt x="0" y="0"/>
                </a:moveTo>
                <a:lnTo>
                  <a:pt x="10193544" y="0"/>
                </a:lnTo>
                <a:lnTo>
                  <a:pt x="10193544" y="3751106"/>
                </a:lnTo>
                <a:lnTo>
                  <a:pt x="0" y="37511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Franklin Gothic Medium" panose="020B0603020102020204" pitchFamily="34" charset="0"/>
            </a:endParaRPr>
          </a:p>
        </p:txBody>
      </p:sp>
      <p:sp>
        <p:nvSpPr>
          <p:cNvPr id="6" name="TextBox 6"/>
          <p:cNvSpPr txBox="1"/>
          <p:nvPr/>
        </p:nvSpPr>
        <p:spPr>
          <a:xfrm>
            <a:off x="381000" y="474947"/>
            <a:ext cx="15225150" cy="1102866"/>
          </a:xfrm>
          <a:prstGeom prst="rect">
            <a:avLst/>
          </a:prstGeom>
        </p:spPr>
        <p:txBody>
          <a:bodyPr lIns="0" tIns="0" rIns="0" bIns="0" rtlCol="0" anchor="t">
            <a:spAutoFit/>
          </a:bodyPr>
          <a:lstStyle/>
          <a:p>
            <a:pPr algn="l">
              <a:lnSpc>
                <a:spcPts val="8640"/>
              </a:lnSpc>
            </a:pPr>
            <a:r>
              <a:rPr lang="en-US" sz="7200" dirty="0">
                <a:solidFill>
                  <a:srgbClr val="2A2A8B"/>
                </a:solidFill>
                <a:latin typeface="Franklin Gothic Medium" panose="020B0603020102020204" pitchFamily="34" charset="0"/>
              </a:rPr>
              <a:t>Educational Resource</a:t>
            </a:r>
          </a:p>
        </p:txBody>
      </p:sp>
      <p:sp>
        <p:nvSpPr>
          <p:cNvPr id="7" name="TextBox 7"/>
          <p:cNvSpPr txBox="1"/>
          <p:nvPr/>
        </p:nvSpPr>
        <p:spPr>
          <a:xfrm>
            <a:off x="16992600" y="9440718"/>
            <a:ext cx="914550" cy="597087"/>
          </a:xfrm>
          <a:prstGeom prst="rect">
            <a:avLst/>
          </a:prstGeom>
        </p:spPr>
        <p:txBody>
          <a:bodyPr lIns="0" tIns="0" rIns="0" bIns="0" rtlCol="0" anchor="t">
            <a:spAutoFit/>
          </a:bodyPr>
          <a:lstStyle/>
          <a:p>
            <a:pPr algn="r">
              <a:lnSpc>
                <a:spcPts val="4799"/>
              </a:lnSpc>
            </a:pPr>
            <a:r>
              <a:rPr lang="en-US" sz="3999">
                <a:solidFill>
                  <a:srgbClr val="2A2A8B"/>
                </a:solidFill>
                <a:latin typeface="Franklin Gothic Medium" panose="020B0603020102020204" pitchFamily="34" charset="0"/>
              </a:rPr>
              <a:t>8</a:t>
            </a:r>
          </a:p>
        </p:txBody>
      </p:sp>
      <p:sp>
        <p:nvSpPr>
          <p:cNvPr id="8" name="TextBox 8"/>
          <p:cNvSpPr txBox="1"/>
          <p:nvPr/>
        </p:nvSpPr>
        <p:spPr>
          <a:xfrm>
            <a:off x="8711111" y="8612927"/>
            <a:ext cx="9237506" cy="509627"/>
          </a:xfrm>
          <a:prstGeom prst="rect">
            <a:avLst/>
          </a:prstGeom>
        </p:spPr>
        <p:txBody>
          <a:bodyPr lIns="0" tIns="0" rIns="0" bIns="0" rtlCol="0" anchor="t">
            <a:spAutoFit/>
          </a:bodyPr>
          <a:lstStyle/>
          <a:p>
            <a:pPr algn="ctr">
              <a:lnSpc>
                <a:spcPts val="4086"/>
              </a:lnSpc>
            </a:pPr>
            <a:r>
              <a:rPr lang="en-US" sz="3405">
                <a:solidFill>
                  <a:srgbClr val="2A2A8B"/>
                </a:solidFill>
                <a:latin typeface="Franklin Gothic Medium" panose="020B0603020102020204" pitchFamily="34" charset="0"/>
              </a:rPr>
              <a:t>Figure 6: Render of the brochure draft</a:t>
            </a:r>
          </a:p>
        </p:txBody>
      </p:sp>
      <p:sp>
        <p:nvSpPr>
          <p:cNvPr id="9" name="Freeform 9"/>
          <p:cNvSpPr/>
          <p:nvPr/>
        </p:nvSpPr>
        <p:spPr>
          <a:xfrm>
            <a:off x="8987925" y="1976729"/>
            <a:ext cx="8475302" cy="6502280"/>
          </a:xfrm>
          <a:prstGeom prst="roundRect">
            <a:avLst/>
          </a:prstGeom>
          <a:blipFill>
            <a:blip r:embed="rId7"/>
            <a:stretch>
              <a:fillRect l="-103" r="-103"/>
            </a:stretch>
          </a:blipFill>
          <a:ln w="76200">
            <a:solidFill>
              <a:schemeClr val="tx2"/>
            </a:solidFill>
          </a:ln>
        </p:spPr>
        <p:txBody>
          <a:bodyPr/>
          <a:lstStyle/>
          <a:p>
            <a:endParaRPr lang="en-US">
              <a:latin typeface="Franklin Gothic Medium" panose="020B0603020102020204" pitchFamily="34" charset="0"/>
            </a:endParaRPr>
          </a:p>
        </p:txBody>
      </p:sp>
      <p:sp>
        <p:nvSpPr>
          <p:cNvPr id="10" name="Freeform 10"/>
          <p:cNvSpPr/>
          <p:nvPr/>
        </p:nvSpPr>
        <p:spPr>
          <a:xfrm>
            <a:off x="9745343" y="1976705"/>
            <a:ext cx="7169044" cy="6502280"/>
          </a:xfrm>
          <a:prstGeom prst="roundRect">
            <a:avLst/>
          </a:prstGeom>
          <a:blipFill>
            <a:blip r:embed="rId8"/>
            <a:stretch>
              <a:fillRect l="-678" r="-678"/>
            </a:stretch>
          </a:blipFill>
          <a:ln w="76200">
            <a:solidFill>
              <a:schemeClr val="tx2"/>
            </a:solidFill>
          </a:ln>
        </p:spPr>
        <p:txBody>
          <a:bodyPr/>
          <a:lstStyle/>
          <a:p>
            <a:endParaRPr lang="en-US">
              <a:latin typeface="Franklin Gothic Medium" panose="020B0603020102020204" pitchFamily="34" charset="0"/>
            </a:endParaRPr>
          </a:p>
        </p:txBody>
      </p:sp>
      <p:sp>
        <p:nvSpPr>
          <p:cNvPr id="11" name="TextBox 11"/>
          <p:cNvSpPr txBox="1"/>
          <p:nvPr/>
        </p:nvSpPr>
        <p:spPr>
          <a:xfrm>
            <a:off x="944773" y="2213485"/>
            <a:ext cx="9699750" cy="2922851"/>
          </a:xfrm>
          <a:prstGeom prst="rect">
            <a:avLst/>
          </a:prstGeom>
        </p:spPr>
        <p:txBody>
          <a:bodyPr lIns="0" tIns="0" rIns="0" bIns="0" rtlCol="0" anchor="t">
            <a:spAutoFit/>
          </a:bodyPr>
          <a:lstStyle/>
          <a:p>
            <a:pPr marL="928023" lvl="1" indent="-464012" algn="l">
              <a:lnSpc>
                <a:spcPct val="150000"/>
              </a:lnSpc>
              <a:buFont typeface="Arial"/>
              <a:buChar char="•"/>
            </a:pPr>
            <a:r>
              <a:rPr lang="en-US" sz="4400" dirty="0">
                <a:solidFill>
                  <a:srgbClr val="2A2A8B"/>
                </a:solidFill>
                <a:latin typeface="Franklin Gothic Medium" panose="020B0603020102020204" pitchFamily="34" charset="0"/>
              </a:rPr>
              <a:t>Resources developed for:</a:t>
            </a:r>
          </a:p>
          <a:p>
            <a:pPr marL="1585677" lvl="2" indent="-528559" algn="l">
              <a:lnSpc>
                <a:spcPct val="150000"/>
              </a:lnSpc>
              <a:buFont typeface="Arial"/>
              <a:buChar char="⚬"/>
            </a:pPr>
            <a:r>
              <a:rPr lang="en-US" sz="4400" dirty="0">
                <a:solidFill>
                  <a:srgbClr val="2A2A8B"/>
                </a:solidFill>
                <a:latin typeface="Franklin Gothic Medium" panose="020B0603020102020204" pitchFamily="34" charset="0"/>
              </a:rPr>
              <a:t>Students</a:t>
            </a:r>
          </a:p>
          <a:p>
            <a:pPr marL="1585677" lvl="2" indent="-528559" algn="l">
              <a:lnSpc>
                <a:spcPct val="150000"/>
              </a:lnSpc>
              <a:buFont typeface="Arial"/>
              <a:buChar char="⚬"/>
            </a:pPr>
            <a:r>
              <a:rPr lang="en-US" sz="4400" dirty="0">
                <a:solidFill>
                  <a:srgbClr val="2A2A8B"/>
                </a:solidFill>
                <a:latin typeface="Franklin Gothic Medium" panose="020B0603020102020204" pitchFamily="34" charset="0"/>
              </a:rPr>
              <a:t>Residents</a:t>
            </a:r>
          </a:p>
        </p:txBody>
      </p:sp>
      <p:sp>
        <p:nvSpPr>
          <p:cNvPr id="12" name="TextBox 12"/>
          <p:cNvSpPr txBox="1"/>
          <p:nvPr/>
        </p:nvSpPr>
        <p:spPr>
          <a:xfrm>
            <a:off x="824773" y="5434653"/>
            <a:ext cx="9699750" cy="639534"/>
          </a:xfrm>
          <a:prstGeom prst="rect">
            <a:avLst/>
          </a:prstGeom>
        </p:spPr>
        <p:txBody>
          <a:bodyPr lIns="0" tIns="0" rIns="0" bIns="0" rtlCol="0" anchor="t">
            <a:spAutoFit/>
          </a:bodyPr>
          <a:lstStyle/>
          <a:p>
            <a:pPr marL="1290321" lvl="1" indent="-645160" algn="l">
              <a:lnSpc>
                <a:spcPts val="5280"/>
              </a:lnSpc>
              <a:buFont typeface="Arial"/>
              <a:buChar char="•"/>
            </a:pPr>
            <a:r>
              <a:rPr lang="en-US" sz="4400" dirty="0">
                <a:solidFill>
                  <a:srgbClr val="2A2A8B"/>
                </a:solidFill>
                <a:latin typeface="Franklin Gothic Medium" panose="020B0603020102020204" pitchFamily="34" charset="0"/>
              </a:rPr>
              <a:t>Natural Gas ≠ Natural </a:t>
            </a:r>
          </a:p>
        </p:txBody>
      </p:sp>
      <p:sp>
        <p:nvSpPr>
          <p:cNvPr id="13" name="TextBox 12">
            <a:extLst>
              <a:ext uri="{FF2B5EF4-FFF2-40B4-BE49-F238E27FC236}">
                <a16:creationId xmlns:a16="http://schemas.microsoft.com/office/drawing/2014/main" id="{25CE3363-7D05-EC6D-547A-792184DA64C7}"/>
              </a:ext>
            </a:extLst>
          </p:cNvPr>
          <p:cNvSpPr txBox="1"/>
          <p:nvPr/>
        </p:nvSpPr>
        <p:spPr>
          <a:xfrm>
            <a:off x="827401" y="5992847"/>
            <a:ext cx="9699750" cy="891526"/>
          </a:xfrm>
          <a:prstGeom prst="rect">
            <a:avLst/>
          </a:prstGeom>
        </p:spPr>
        <p:txBody>
          <a:bodyPr lIns="0" tIns="0" rIns="0" bIns="0" rtlCol="0" anchor="t">
            <a:spAutoFit/>
          </a:bodyPr>
          <a:lstStyle/>
          <a:p>
            <a:pPr marL="1585677" lvl="2" indent="-528559">
              <a:lnSpc>
                <a:spcPct val="150000"/>
              </a:lnSpc>
              <a:buFont typeface="Arial"/>
              <a:buChar char="⚬"/>
            </a:pPr>
            <a:r>
              <a:rPr lang="en-US" sz="4400" dirty="0">
                <a:solidFill>
                  <a:srgbClr val="2A2A8B"/>
                </a:solidFill>
                <a:latin typeface="Franklin Gothic Medium" panose="020B0603020102020204" pitchFamily="34" charset="0"/>
              </a:rPr>
              <a:t>“Fossil Fuels”</a:t>
            </a:r>
          </a:p>
        </p:txBody>
      </p:sp>
      <p:cxnSp>
        <p:nvCxnSpPr>
          <p:cNvPr id="15" name="Straight Connector 14">
            <a:extLst>
              <a:ext uri="{FF2B5EF4-FFF2-40B4-BE49-F238E27FC236}">
                <a16:creationId xmlns:a16="http://schemas.microsoft.com/office/drawing/2014/main" id="{A343306F-C53E-6B75-8223-0063582EBA3E}"/>
              </a:ext>
            </a:extLst>
          </p:cNvPr>
          <p:cNvCxnSpPr>
            <a:cxnSpLocks/>
          </p:cNvCxnSpPr>
          <p:nvPr/>
        </p:nvCxnSpPr>
        <p:spPr>
          <a:xfrm flipH="1">
            <a:off x="9196503" y="3338020"/>
            <a:ext cx="4817269" cy="1805480"/>
          </a:xfrm>
          <a:prstGeom prst="line">
            <a:avLst/>
          </a:prstGeom>
          <a:ln w="762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4A36DA6-0B96-E0B3-147E-9EA3F12AD91C}"/>
              </a:ext>
            </a:extLst>
          </p:cNvPr>
          <p:cNvCxnSpPr>
            <a:cxnSpLocks/>
          </p:cNvCxnSpPr>
          <p:nvPr/>
        </p:nvCxnSpPr>
        <p:spPr>
          <a:xfrm flipH="1">
            <a:off x="11300946" y="3338044"/>
            <a:ext cx="2712826" cy="3346006"/>
          </a:xfrm>
          <a:prstGeom prst="line">
            <a:avLst/>
          </a:prstGeom>
          <a:ln w="76200"/>
        </p:spPr>
        <p:style>
          <a:lnRef idx="1">
            <a:schemeClr val="dk1"/>
          </a:lnRef>
          <a:fillRef idx="0">
            <a:schemeClr val="dk1"/>
          </a:fillRef>
          <a:effectRef idx="0">
            <a:schemeClr val="dk1"/>
          </a:effectRef>
          <a:fontRef idx="minor">
            <a:schemeClr val="tx1"/>
          </a:fontRef>
        </p:style>
      </p:cxnSp>
      <p:pic>
        <p:nvPicPr>
          <p:cNvPr id="29" name="Picture 28" descr="A blue sign with red text&#10;&#10;Description automatically generated">
            <a:extLst>
              <a:ext uri="{FF2B5EF4-FFF2-40B4-BE49-F238E27FC236}">
                <a16:creationId xmlns:a16="http://schemas.microsoft.com/office/drawing/2014/main" id="{7837897A-E055-43F9-9043-B5685F83456C}"/>
              </a:ext>
            </a:extLst>
          </p:cNvPr>
          <p:cNvPicPr>
            <a:picLocks noChangeAspect="1"/>
          </p:cNvPicPr>
          <p:nvPr/>
        </p:nvPicPr>
        <p:blipFill rotWithShape="1">
          <a:blip r:embed="rId9">
            <a:extLst>
              <a:ext uri="{28A0092B-C50C-407E-A947-70E740481C1C}">
                <a14:useLocalDpi xmlns:a14="http://schemas.microsoft.com/office/drawing/2010/main" val="0"/>
              </a:ext>
            </a:extLst>
          </a:blip>
          <a:srcRect l="8029" t="9158" b="14533"/>
          <a:stretch/>
        </p:blipFill>
        <p:spPr>
          <a:xfrm>
            <a:off x="8727997" y="4917123"/>
            <a:ext cx="2906887" cy="2124640"/>
          </a:xfrm>
          <a:prstGeom prst="ellipse">
            <a:avLst/>
          </a:prstGeom>
          <a:ln w="762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6"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ircle(in)">
                                      <p:cBhvr>
                                        <p:cTn id="18" dur="500"/>
                                        <p:tgtEl>
                                          <p:spTgt spid="29"/>
                                        </p:tgtEl>
                                      </p:cBhvr>
                                    </p:animEffect>
                                  </p:childTnLst>
                                </p:cTn>
                              </p:par>
                              <p:par>
                                <p:cTn id="19" presetID="6"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500"/>
                                        <p:tgtEl>
                                          <p:spTgt spid="16"/>
                                        </p:tgtEl>
                                      </p:cBhvr>
                                    </p:animEffect>
                                  </p:childTnLst>
                                </p:cTn>
                              </p:par>
                              <p:par>
                                <p:cTn id="22" presetID="6"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192350" y="0"/>
            <a:ext cx="10095516" cy="3479536"/>
          </a:xfrm>
          <a:custGeom>
            <a:avLst/>
            <a:gdLst/>
            <a:ahLst/>
            <a:cxnLst/>
            <a:rect l="l" t="t" r="r" b="b"/>
            <a:pathLst>
              <a:path w="10095516" h="3479536">
                <a:moveTo>
                  <a:pt x="0" y="0"/>
                </a:moveTo>
                <a:lnTo>
                  <a:pt x="10095516" y="0"/>
                </a:lnTo>
                <a:lnTo>
                  <a:pt x="10095516" y="3479536"/>
                </a:lnTo>
                <a:lnTo>
                  <a:pt x="0" y="3479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Franklin Gothic Medium" panose="020B0603020102020204" pitchFamily="34" charset="0"/>
            </a:endParaRPr>
          </a:p>
        </p:txBody>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moveTo>
                    <a:pt x="310896" y="310896"/>
                  </a:moveTo>
                  <a:lnTo>
                    <a:pt x="310896" y="13405104"/>
                  </a:lnTo>
                  <a:lnTo>
                    <a:pt x="24073104" y="13405104"/>
                  </a:lnTo>
                  <a:lnTo>
                    <a:pt x="24073104" y="310896"/>
                  </a:lnTo>
                  <a:close/>
                </a:path>
              </a:pathLst>
            </a:custGeom>
            <a:solidFill>
              <a:srgbClr val="51CADE"/>
            </a:solidFill>
          </p:spPr>
          <p:txBody>
            <a:bodyPr/>
            <a:lstStyle/>
            <a:p>
              <a:endParaRPr lang="en-US">
                <a:latin typeface="Franklin Gothic Medium" panose="020B0603020102020204" pitchFamily="34" charset="0"/>
              </a:endParaRPr>
            </a:p>
          </p:txBody>
        </p:sp>
      </p:grpSp>
      <p:sp>
        <p:nvSpPr>
          <p:cNvPr id="5" name="TextBox 5"/>
          <p:cNvSpPr txBox="1"/>
          <p:nvPr/>
        </p:nvSpPr>
        <p:spPr>
          <a:xfrm>
            <a:off x="1678185" y="2915901"/>
            <a:ext cx="4137150" cy="752514"/>
          </a:xfrm>
          <a:prstGeom prst="rect">
            <a:avLst/>
          </a:prstGeom>
        </p:spPr>
        <p:txBody>
          <a:bodyPr lIns="0" tIns="0" rIns="0" bIns="0" rtlCol="0" anchor="t">
            <a:spAutoFit/>
          </a:bodyPr>
          <a:lstStyle/>
          <a:p>
            <a:pPr algn="l">
              <a:lnSpc>
                <a:spcPts val="5759"/>
              </a:lnSpc>
            </a:pPr>
            <a:r>
              <a:rPr lang="en-US" sz="6600" dirty="0">
                <a:latin typeface="Franklin Gothic Medium" panose="020B0603020102020204" pitchFamily="34" charset="0"/>
              </a:rPr>
              <a:t>Short term</a:t>
            </a:r>
          </a:p>
        </p:txBody>
      </p:sp>
      <p:sp>
        <p:nvSpPr>
          <p:cNvPr id="6" name="TextBox 6"/>
          <p:cNvSpPr txBox="1"/>
          <p:nvPr/>
        </p:nvSpPr>
        <p:spPr>
          <a:xfrm>
            <a:off x="9448441" y="2915925"/>
            <a:ext cx="4137150" cy="752514"/>
          </a:xfrm>
          <a:prstGeom prst="rect">
            <a:avLst/>
          </a:prstGeom>
        </p:spPr>
        <p:txBody>
          <a:bodyPr lIns="0" tIns="0" rIns="0" bIns="0" rtlCol="0" anchor="t">
            <a:spAutoFit/>
          </a:bodyPr>
          <a:lstStyle/>
          <a:p>
            <a:pPr algn="l">
              <a:lnSpc>
                <a:spcPts val="5759"/>
              </a:lnSpc>
            </a:pPr>
            <a:r>
              <a:rPr lang="en-US" sz="6600" dirty="0">
                <a:latin typeface="Franklin Gothic Medium" panose="020B0603020102020204" pitchFamily="34" charset="0"/>
              </a:rPr>
              <a:t>Long term</a:t>
            </a:r>
          </a:p>
        </p:txBody>
      </p:sp>
      <p:sp>
        <p:nvSpPr>
          <p:cNvPr id="7" name="TextBox 7"/>
          <p:cNvSpPr txBox="1"/>
          <p:nvPr/>
        </p:nvSpPr>
        <p:spPr>
          <a:xfrm>
            <a:off x="321225" y="230775"/>
            <a:ext cx="15225150" cy="1102866"/>
          </a:xfrm>
          <a:prstGeom prst="rect">
            <a:avLst/>
          </a:prstGeom>
        </p:spPr>
        <p:txBody>
          <a:bodyPr lIns="0" tIns="0" rIns="0" bIns="0" rtlCol="0" anchor="t">
            <a:spAutoFit/>
          </a:bodyPr>
          <a:lstStyle/>
          <a:p>
            <a:pPr algn="l">
              <a:lnSpc>
                <a:spcPts val="8640"/>
              </a:lnSpc>
            </a:pPr>
            <a:r>
              <a:rPr lang="en-US" sz="7200">
                <a:solidFill>
                  <a:srgbClr val="2A2A8B"/>
                </a:solidFill>
                <a:latin typeface="Franklin Gothic Medium" panose="020B0603020102020204" pitchFamily="34" charset="0"/>
              </a:rPr>
              <a:t>Recommendations</a:t>
            </a:r>
          </a:p>
        </p:txBody>
      </p:sp>
      <p:sp>
        <p:nvSpPr>
          <p:cNvPr id="8" name="TextBox 8"/>
          <p:cNvSpPr txBox="1"/>
          <p:nvPr/>
        </p:nvSpPr>
        <p:spPr>
          <a:xfrm>
            <a:off x="1007625" y="4129875"/>
            <a:ext cx="7053150" cy="1384995"/>
          </a:xfrm>
          <a:prstGeom prst="rect">
            <a:avLst/>
          </a:prstGeom>
        </p:spPr>
        <p:txBody>
          <a:bodyPr lIns="0" tIns="0" rIns="0" bIns="0" rtlCol="0" anchor="t">
            <a:spAutoFit/>
          </a:bodyPr>
          <a:lstStyle/>
          <a:p>
            <a:pPr marL="1244187" lvl="1" indent="-622094" algn="l">
              <a:lnSpc>
                <a:spcPts val="5364"/>
              </a:lnSpc>
              <a:buFont typeface="Arial"/>
              <a:buChar char="•"/>
            </a:pPr>
            <a:r>
              <a:rPr lang="en-US" sz="5200" dirty="0">
                <a:solidFill>
                  <a:srgbClr val="2A2A8B"/>
                </a:solidFill>
                <a:latin typeface="Franklin Gothic Medium" panose="020B0603020102020204" pitchFamily="34" charset="0"/>
              </a:rPr>
              <a:t>Develop a public education campaign</a:t>
            </a:r>
          </a:p>
        </p:txBody>
      </p:sp>
      <p:sp>
        <p:nvSpPr>
          <p:cNvPr id="9" name="TextBox 9"/>
          <p:cNvSpPr txBox="1"/>
          <p:nvPr/>
        </p:nvSpPr>
        <p:spPr>
          <a:xfrm>
            <a:off x="8818545" y="4157296"/>
            <a:ext cx="7610190" cy="1256754"/>
          </a:xfrm>
          <a:prstGeom prst="rect">
            <a:avLst/>
          </a:prstGeom>
        </p:spPr>
        <p:txBody>
          <a:bodyPr lIns="0" tIns="0" rIns="0" bIns="0" rtlCol="0" anchor="t">
            <a:spAutoFit/>
          </a:bodyPr>
          <a:lstStyle/>
          <a:p>
            <a:pPr marL="1146698" lvl="1" indent="-573349" algn="l">
              <a:lnSpc>
                <a:spcPts val="4943"/>
              </a:lnSpc>
              <a:buFont typeface="Arial"/>
              <a:buChar char="•"/>
            </a:pPr>
            <a:r>
              <a:rPr lang="en-US" sz="5200">
                <a:solidFill>
                  <a:srgbClr val="2A2A8B"/>
                </a:solidFill>
                <a:latin typeface="Franklin Gothic Medium" panose="020B0603020102020204" pitchFamily="34" charset="0"/>
              </a:rPr>
              <a:t>Continue with UW hydrogen pilot project</a:t>
            </a:r>
          </a:p>
        </p:txBody>
      </p:sp>
      <p:sp>
        <p:nvSpPr>
          <p:cNvPr id="10" name="TextBox 10"/>
          <p:cNvSpPr txBox="1"/>
          <p:nvPr/>
        </p:nvSpPr>
        <p:spPr>
          <a:xfrm>
            <a:off x="16992450" y="9440718"/>
            <a:ext cx="914550" cy="597087"/>
          </a:xfrm>
          <a:prstGeom prst="rect">
            <a:avLst/>
          </a:prstGeom>
        </p:spPr>
        <p:txBody>
          <a:bodyPr lIns="0" tIns="0" rIns="0" bIns="0" rtlCol="0" anchor="t">
            <a:spAutoFit/>
          </a:bodyPr>
          <a:lstStyle/>
          <a:p>
            <a:pPr algn="r">
              <a:lnSpc>
                <a:spcPts val="4799"/>
              </a:lnSpc>
            </a:pPr>
            <a:r>
              <a:rPr lang="en-US" sz="3999">
                <a:solidFill>
                  <a:srgbClr val="2A2A8B"/>
                </a:solidFill>
                <a:latin typeface="Franklin Gothic Medium" panose="020B0603020102020204" pitchFamily="34" charset="0"/>
              </a:rPr>
              <a:t>9</a:t>
            </a:r>
          </a:p>
        </p:txBody>
      </p:sp>
      <p:sp>
        <p:nvSpPr>
          <p:cNvPr id="11" name="TextBox 8">
            <a:extLst>
              <a:ext uri="{FF2B5EF4-FFF2-40B4-BE49-F238E27FC236}">
                <a16:creationId xmlns:a16="http://schemas.microsoft.com/office/drawing/2014/main" id="{FABCC566-FD61-19FD-FA69-587F2D7C58CD}"/>
              </a:ext>
            </a:extLst>
          </p:cNvPr>
          <p:cNvSpPr txBox="1"/>
          <p:nvPr/>
        </p:nvSpPr>
        <p:spPr>
          <a:xfrm>
            <a:off x="925883" y="6238283"/>
            <a:ext cx="7053150" cy="1384995"/>
          </a:xfrm>
          <a:prstGeom prst="rect">
            <a:avLst/>
          </a:prstGeom>
        </p:spPr>
        <p:txBody>
          <a:bodyPr lIns="0" tIns="0" rIns="0" bIns="0" rtlCol="0" anchor="t">
            <a:spAutoFit/>
          </a:bodyPr>
          <a:lstStyle/>
          <a:p>
            <a:pPr marL="1244187" lvl="1" indent="-622094" algn="l">
              <a:lnSpc>
                <a:spcPts val="5364"/>
              </a:lnSpc>
              <a:buFont typeface="Arial"/>
              <a:buChar char="•"/>
            </a:pPr>
            <a:r>
              <a:rPr lang="en-US" sz="5200">
                <a:solidFill>
                  <a:srgbClr val="2A2A8B"/>
                </a:solidFill>
                <a:latin typeface="Franklin Gothic Medium" panose="020B0603020102020204" pitchFamily="34" charset="0"/>
              </a:rPr>
              <a:t>Perform a cost analysis</a:t>
            </a:r>
          </a:p>
        </p:txBody>
      </p:sp>
      <p:sp>
        <p:nvSpPr>
          <p:cNvPr id="12" name="TextBox 9">
            <a:extLst>
              <a:ext uri="{FF2B5EF4-FFF2-40B4-BE49-F238E27FC236}">
                <a16:creationId xmlns:a16="http://schemas.microsoft.com/office/drawing/2014/main" id="{97CFC5D4-6B4C-C33E-723F-5775757B4699}"/>
              </a:ext>
            </a:extLst>
          </p:cNvPr>
          <p:cNvSpPr txBox="1"/>
          <p:nvPr/>
        </p:nvSpPr>
        <p:spPr>
          <a:xfrm>
            <a:off x="8818545" y="6238283"/>
            <a:ext cx="7610190" cy="1885131"/>
          </a:xfrm>
          <a:prstGeom prst="rect">
            <a:avLst/>
          </a:prstGeom>
        </p:spPr>
        <p:txBody>
          <a:bodyPr lIns="0" tIns="0" rIns="0" bIns="0" rtlCol="0" anchor="t">
            <a:spAutoFit/>
          </a:bodyPr>
          <a:lstStyle/>
          <a:p>
            <a:pPr marL="1146698" lvl="1" indent="-573349" algn="l">
              <a:lnSpc>
                <a:spcPts val="4943"/>
              </a:lnSpc>
              <a:buFont typeface="Arial"/>
              <a:buChar char="•"/>
            </a:pPr>
            <a:r>
              <a:rPr lang="en-US" sz="5200">
                <a:solidFill>
                  <a:srgbClr val="2A2A8B"/>
                </a:solidFill>
                <a:latin typeface="Franklin Gothic Medium" panose="020B0603020102020204" pitchFamily="34" charset="0"/>
              </a:rPr>
              <a:t>Promote Worcester as a leader in alternative heating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50"/>
                                        <p:tgtEl>
                                          <p:spTgt spid="12"/>
                                        </p:tgtEl>
                                      </p:cBhvr>
                                    </p:animEffect>
                                    <p:anim calcmode="lin" valueType="num">
                                      <p:cBhvr>
                                        <p:cTn id="18" dur="750" fill="hold"/>
                                        <p:tgtEl>
                                          <p:spTgt spid="12"/>
                                        </p:tgtEl>
                                        <p:attrNameLst>
                                          <p:attrName>ppt_x</p:attrName>
                                        </p:attrNameLst>
                                      </p:cBhvr>
                                      <p:tavLst>
                                        <p:tav tm="0">
                                          <p:val>
                                            <p:strVal val="#ppt_x"/>
                                          </p:val>
                                        </p:tav>
                                        <p:tav tm="100000">
                                          <p:val>
                                            <p:strVal val="#ppt_x"/>
                                          </p:val>
                                        </p:tav>
                                      </p:tavLst>
                                    </p:anim>
                                    <p:anim calcmode="lin" valueType="num">
                                      <p:cBhvr>
                                        <p:cTn id="1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2664</TotalTime>
  <Words>1276</Words>
  <Application>Microsoft Macintosh PowerPoint</Application>
  <PresentationFormat>Custom</PresentationFormat>
  <Paragraphs>239</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Times New Roman</vt:lpstr>
      <vt:lpstr>Telegraf Bold</vt:lpstr>
      <vt:lpstr>Poppins</vt:lpstr>
      <vt:lpstr>Calibri</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hydro_presentation_0422_FL.pptx</dc:title>
  <cp:lastModifiedBy>Daniele, Cece</cp:lastModifiedBy>
  <cp:revision>1</cp:revision>
  <dcterms:created xsi:type="dcterms:W3CDTF">2006-08-16T00:00:00Z</dcterms:created>
  <dcterms:modified xsi:type="dcterms:W3CDTF">2024-04-27T17:23:47Z</dcterms:modified>
  <dc:identifier>DAGDPObYZjY</dc:identifier>
</cp:coreProperties>
</file>