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66" r:id="rId5"/>
    <p:sldId id="259" r:id="rId6"/>
    <p:sldId id="260"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70E72-7FA5-43AA-9581-4B1CE44F23A6}" v="164" dt="2020-04-23T21:00:58.419"/>
    <p1510:client id="{1EB5051E-B1B8-435B-A0DE-F7257A3AD5EB}" v="2461" dt="2020-04-24T20:41:16.549"/>
    <p1510:client id="{6C79F75E-EA9D-4ECC-A579-0B11A022BAEE}" v="32" dt="2020-04-24T20:40:06.907"/>
    <p1510:client id="{8E3CF24E-6FE0-4D93-B388-D511B4A61AAD}" v="8" dt="2020-04-23T22:09:51.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lan Baker-Flynn" userId="9ed36f45c2ac1296" providerId="Windows Live" clId="Web-{E5BCE511-B3F3-4F71-BADC-AC7A1AD82271}"/>
    <pc:docChg chg="modSld">
      <pc:chgData name="Dylan Baker-Flynn" userId="9ed36f45c2ac1296" providerId="Windows Live" clId="Web-{E5BCE511-B3F3-4F71-BADC-AC7A1AD82271}" dt="2020-04-23T06:15:15.936" v="12" actId="14100"/>
      <pc:docMkLst>
        <pc:docMk/>
      </pc:docMkLst>
      <pc:sldChg chg="addSp delSp modSp">
        <pc:chgData name="Dylan Baker-Flynn" userId="9ed36f45c2ac1296" providerId="Windows Live" clId="Web-{E5BCE511-B3F3-4F71-BADC-AC7A1AD82271}" dt="2020-04-23T06:15:15.936" v="12" actId="14100"/>
        <pc:sldMkLst>
          <pc:docMk/>
          <pc:sldMk cId="928694018" sldId="260"/>
        </pc:sldMkLst>
        <pc:spChg chg="del">
          <ac:chgData name="Dylan Baker-Flynn" userId="9ed36f45c2ac1296" providerId="Windows Live" clId="Web-{E5BCE511-B3F3-4F71-BADC-AC7A1AD82271}" dt="2020-04-23T06:10:25.292" v="0"/>
          <ac:spMkLst>
            <pc:docMk/>
            <pc:sldMk cId="928694018" sldId="260"/>
            <ac:spMk id="3" creationId="{AD31A8CE-4E23-474C-B9CD-519B02A82950}"/>
          </ac:spMkLst>
        </pc:spChg>
        <pc:spChg chg="add mod">
          <ac:chgData name="Dylan Baker-Flynn" userId="9ed36f45c2ac1296" providerId="Windows Live" clId="Web-{E5BCE511-B3F3-4F71-BADC-AC7A1AD82271}" dt="2020-04-23T06:15:07.076" v="10"/>
          <ac:spMkLst>
            <pc:docMk/>
            <pc:sldMk cId="928694018" sldId="260"/>
            <ac:spMk id="13" creationId="{7B5035AD-5310-44EB-A59B-5A8F43C04620}"/>
          </ac:spMkLst>
        </pc:spChg>
        <pc:picChg chg="add del mod ord">
          <ac:chgData name="Dylan Baker-Flynn" userId="9ed36f45c2ac1296" providerId="Windows Live" clId="Web-{E5BCE511-B3F3-4F71-BADC-AC7A1AD82271}" dt="2020-04-23T06:15:07.076" v="10"/>
          <ac:picMkLst>
            <pc:docMk/>
            <pc:sldMk cId="928694018" sldId="260"/>
            <ac:picMk id="4" creationId="{5D5CDEE1-A1B5-47AB-981B-F30D172737F5}"/>
          </ac:picMkLst>
        </pc:picChg>
        <pc:picChg chg="add del mod">
          <ac:chgData name="Dylan Baker-Flynn" userId="9ed36f45c2ac1296" providerId="Windows Live" clId="Web-{E5BCE511-B3F3-4F71-BADC-AC7A1AD82271}" dt="2020-04-23T06:12:31.215" v="2"/>
          <ac:picMkLst>
            <pc:docMk/>
            <pc:sldMk cId="928694018" sldId="260"/>
            <ac:picMk id="6" creationId="{14CA2A9F-E677-4615-9809-4740B5D80366}"/>
          </ac:picMkLst>
        </pc:picChg>
        <pc:picChg chg="add del mod">
          <ac:chgData name="Dylan Baker-Flynn" userId="9ed36f45c2ac1296" providerId="Windows Live" clId="Web-{E5BCE511-B3F3-4F71-BADC-AC7A1AD82271}" dt="2020-04-23T06:13:29.606" v="4"/>
          <ac:picMkLst>
            <pc:docMk/>
            <pc:sldMk cId="928694018" sldId="260"/>
            <ac:picMk id="8" creationId="{0C819B6F-2ACD-4BF1-8401-5937DEA04706}"/>
          </ac:picMkLst>
        </pc:picChg>
        <pc:picChg chg="add mod">
          <ac:chgData name="Dylan Baker-Flynn" userId="9ed36f45c2ac1296" providerId="Windows Live" clId="Web-{E5BCE511-B3F3-4F71-BADC-AC7A1AD82271}" dt="2020-04-23T06:15:15.936" v="12" actId="14100"/>
          <ac:picMkLst>
            <pc:docMk/>
            <pc:sldMk cId="928694018" sldId="260"/>
            <ac:picMk id="10" creationId="{9B27043B-23FF-4C82-A70F-39FD5B5ABACC}"/>
          </ac:picMkLst>
        </pc:picChg>
      </pc:sldChg>
    </pc:docChg>
  </pc:docChgLst>
  <pc:docChgLst>
    <pc:chgData name="Cole Flegel" userId="4004330cf5985080" providerId="Windows Live" clId="Web-{B305F530-29D9-4A64-93A7-350852484FFF}"/>
    <pc:docChg chg="addSld delSld modSld">
      <pc:chgData name="Cole Flegel" userId="4004330cf5985080" providerId="Windows Live" clId="Web-{B305F530-29D9-4A64-93A7-350852484FFF}" dt="2020-04-23T18:19:09.544" v="752" actId="1076"/>
      <pc:docMkLst>
        <pc:docMk/>
      </pc:docMkLst>
      <pc:sldChg chg="addSp delSp modSp mod setBg setClrOvrMap">
        <pc:chgData name="Cole Flegel" userId="4004330cf5985080" providerId="Windows Live" clId="Web-{B305F530-29D9-4A64-93A7-350852484FFF}" dt="2020-04-23T17:21:04.631" v="193"/>
        <pc:sldMkLst>
          <pc:docMk/>
          <pc:sldMk cId="109857222" sldId="256"/>
        </pc:sldMkLst>
        <pc:spChg chg="mod">
          <ac:chgData name="Cole Flegel" userId="4004330cf5985080" providerId="Windows Live" clId="Web-{B305F530-29D9-4A64-93A7-350852484FFF}" dt="2020-04-23T17:21:04.631" v="193"/>
          <ac:spMkLst>
            <pc:docMk/>
            <pc:sldMk cId="109857222" sldId="256"/>
            <ac:spMk id="2" creationId="{00000000-0000-0000-0000-000000000000}"/>
          </ac:spMkLst>
        </pc:spChg>
        <pc:spChg chg="mod">
          <ac:chgData name="Cole Flegel" userId="4004330cf5985080" providerId="Windows Live" clId="Web-{B305F530-29D9-4A64-93A7-350852484FFF}" dt="2020-04-23T17:21:04.631" v="193"/>
          <ac:spMkLst>
            <pc:docMk/>
            <pc:sldMk cId="109857222" sldId="256"/>
            <ac:spMk id="3" creationId="{00000000-0000-0000-0000-000000000000}"/>
          </ac:spMkLst>
        </pc:spChg>
        <pc:spChg chg="add del">
          <ac:chgData name="Cole Flegel" userId="4004330cf5985080" providerId="Windows Live" clId="Web-{B305F530-29D9-4A64-93A7-350852484FFF}" dt="2020-04-23T17:21:04.631" v="193"/>
          <ac:spMkLst>
            <pc:docMk/>
            <pc:sldMk cId="109857222" sldId="256"/>
            <ac:spMk id="5" creationId="{3F68D903-F26B-46F9-911C-92FEC6A69E56}"/>
          </ac:spMkLst>
        </pc:spChg>
        <pc:spChg chg="add del">
          <ac:chgData name="Cole Flegel" userId="4004330cf5985080" providerId="Windows Live" clId="Web-{B305F530-29D9-4A64-93A7-350852484FFF}" dt="2020-04-23T17:20:43.568" v="187"/>
          <ac:spMkLst>
            <pc:docMk/>
            <pc:sldMk cId="109857222" sldId="256"/>
            <ac:spMk id="8" creationId="{10CE3618-1D7A-4256-B2AF-9DB692996C65}"/>
          </ac:spMkLst>
        </pc:spChg>
        <pc:spChg chg="add del">
          <ac:chgData name="Cole Flegel" userId="4004330cf5985080" providerId="Windows Live" clId="Web-{B305F530-29D9-4A64-93A7-350852484FFF}" dt="2020-04-23T17:20:43.568" v="187"/>
          <ac:spMkLst>
            <pc:docMk/>
            <pc:sldMk cId="109857222" sldId="256"/>
            <ac:spMk id="31" creationId="{3F39476B-1A6D-47CB-AC7A-FB87EF003323}"/>
          </ac:spMkLst>
        </pc:spChg>
        <pc:grpChg chg="add del">
          <ac:chgData name="Cole Flegel" userId="4004330cf5985080" providerId="Windows Live" clId="Web-{B305F530-29D9-4A64-93A7-350852484FFF}" dt="2020-04-23T17:21:04.631" v="193"/>
          <ac:grpSpMkLst>
            <pc:docMk/>
            <pc:sldMk cId="109857222" sldId="256"/>
            <ac:grpSpMk id="6" creationId="{88E6E148-E023-4954-86E3-30141DFB5670}"/>
          </ac:grpSpMkLst>
        </pc:grpChg>
        <pc:grpChg chg="add del">
          <ac:chgData name="Cole Flegel" userId="4004330cf5985080" providerId="Windows Live" clId="Web-{B305F530-29D9-4A64-93A7-350852484FFF}" dt="2020-04-23T17:21:04.631" v="193"/>
          <ac:grpSpMkLst>
            <pc:docMk/>
            <pc:sldMk cId="109857222" sldId="256"/>
            <ac:grpSpMk id="7" creationId="{1FB4E014-64CE-4D11-A129-94A1893FA661}"/>
          </ac:grpSpMkLst>
        </pc:grpChg>
        <pc:grpChg chg="add del">
          <ac:chgData name="Cole Flegel" userId="4004330cf5985080" providerId="Windows Live" clId="Web-{B305F530-29D9-4A64-93A7-350852484FFF}" dt="2020-04-23T17:20:43.568" v="187"/>
          <ac:grpSpMkLst>
            <pc:docMk/>
            <pc:sldMk cId="109857222" sldId="256"/>
            <ac:grpSpMk id="10" creationId="{D91A9185-A7D5-460B-98BC-0BF2EBD3EEBE}"/>
          </ac:grpSpMkLst>
        </pc:grpChg>
      </pc:sldChg>
      <pc:sldChg chg="addSp delSp modSp mod setBg setClrOvrMap">
        <pc:chgData name="Cole Flegel" userId="4004330cf5985080" providerId="Windows Live" clId="Web-{B305F530-29D9-4A64-93A7-350852484FFF}" dt="2020-04-23T17:43:43.364" v="726"/>
        <pc:sldMkLst>
          <pc:docMk/>
          <pc:sldMk cId="3221448015" sldId="257"/>
        </pc:sldMkLst>
        <pc:spChg chg="mod">
          <ac:chgData name="Cole Flegel" userId="4004330cf5985080" providerId="Windows Live" clId="Web-{B305F530-29D9-4A64-93A7-350852484FFF}" dt="2020-04-23T17:43:43.364" v="726"/>
          <ac:spMkLst>
            <pc:docMk/>
            <pc:sldMk cId="3221448015" sldId="257"/>
            <ac:spMk id="2" creationId="{2385764E-2E91-45D5-BD6A-9787ADCAD5A7}"/>
          </ac:spMkLst>
        </pc:spChg>
        <pc:spChg chg="del mod">
          <ac:chgData name="Cole Flegel" userId="4004330cf5985080" providerId="Windows Live" clId="Web-{B305F530-29D9-4A64-93A7-350852484FFF}" dt="2020-04-23T17:43:43.364" v="726"/>
          <ac:spMkLst>
            <pc:docMk/>
            <pc:sldMk cId="3221448015" sldId="257"/>
            <ac:spMk id="3" creationId="{AD31A8CE-4E23-474C-B9CD-519B02A82950}"/>
          </ac:spMkLst>
        </pc:spChg>
        <pc:graphicFrameChg chg="add">
          <ac:chgData name="Cole Flegel" userId="4004330cf5985080" providerId="Windows Live" clId="Web-{B305F530-29D9-4A64-93A7-350852484FFF}" dt="2020-04-23T17:43:43.364" v="726"/>
          <ac:graphicFrameMkLst>
            <pc:docMk/>
            <pc:sldMk cId="3221448015" sldId="257"/>
            <ac:graphicFrameMk id="5" creationId="{766B8D4E-CF35-441D-9703-816476D0404A}"/>
          </ac:graphicFrameMkLst>
        </pc:graphicFrameChg>
      </pc:sldChg>
      <pc:sldChg chg="addSp delSp modSp mod setBg setClrOvrMap">
        <pc:chgData name="Cole Flegel" userId="4004330cf5985080" providerId="Windows Live" clId="Web-{B305F530-29D9-4A64-93A7-350852484FFF}" dt="2020-04-23T18:15:21.527" v="734"/>
        <pc:sldMkLst>
          <pc:docMk/>
          <pc:sldMk cId="1806278445" sldId="258"/>
        </pc:sldMkLst>
        <pc:spChg chg="mod">
          <ac:chgData name="Cole Flegel" userId="4004330cf5985080" providerId="Windows Live" clId="Web-{B305F530-29D9-4A64-93A7-350852484FFF}" dt="2020-04-23T18:15:10.464" v="733"/>
          <ac:spMkLst>
            <pc:docMk/>
            <pc:sldMk cId="1806278445" sldId="258"/>
            <ac:spMk id="2" creationId="{1D214F11-7139-4193-B540-B2302372F402}"/>
          </ac:spMkLst>
        </pc:spChg>
        <pc:spChg chg="mod ord">
          <ac:chgData name="Cole Flegel" userId="4004330cf5985080" providerId="Windows Live" clId="Web-{B305F530-29D9-4A64-93A7-350852484FFF}" dt="2020-04-23T18:15:10.464" v="733"/>
          <ac:spMkLst>
            <pc:docMk/>
            <pc:sldMk cId="1806278445" sldId="258"/>
            <ac:spMk id="3" creationId="{0A10782B-035E-421E-993E-B35496FF7A14}"/>
          </ac:spMkLst>
        </pc:spChg>
        <pc:spChg chg="add del">
          <ac:chgData name="Cole Flegel" userId="4004330cf5985080" providerId="Windows Live" clId="Web-{B305F530-29D9-4A64-93A7-350852484FFF}" dt="2020-04-23T17:43:29.504" v="725"/>
          <ac:spMkLst>
            <pc:docMk/>
            <pc:sldMk cId="1806278445" sldId="258"/>
            <ac:spMk id="11" creationId="{48CAE4AE-A9DF-45AF-9A9C-1712BC63418E}"/>
          </ac:spMkLst>
        </pc:spChg>
        <pc:spChg chg="add del">
          <ac:chgData name="Cole Flegel" userId="4004330cf5985080" providerId="Windows Live" clId="Web-{B305F530-29D9-4A64-93A7-350852484FFF}" dt="2020-04-23T17:43:29.504" v="725"/>
          <ac:spMkLst>
            <pc:docMk/>
            <pc:sldMk cId="1806278445" sldId="258"/>
            <ac:spMk id="36" creationId="{E972DE0D-2E53-4159-ABD3-C601524262C2}"/>
          </ac:spMkLst>
        </pc:spChg>
        <pc:spChg chg="add del">
          <ac:chgData name="Cole Flegel" userId="4004330cf5985080" providerId="Windows Live" clId="Web-{B305F530-29D9-4A64-93A7-350852484FFF}" dt="2020-04-23T18:15:10.464" v="733"/>
          <ac:spMkLst>
            <pc:docMk/>
            <pc:sldMk cId="1806278445" sldId="258"/>
            <ac:spMk id="38" creationId="{828D1E49-2A21-4A83-A0E0-FB1597B4B2ED}"/>
          </ac:spMkLst>
        </pc:spChg>
        <pc:spChg chg="add del">
          <ac:chgData name="Cole Flegel" userId="4004330cf5985080" providerId="Windows Live" clId="Web-{B305F530-29D9-4A64-93A7-350852484FFF}" dt="2020-04-23T17:43:29.458" v="724"/>
          <ac:spMkLst>
            <pc:docMk/>
            <pc:sldMk cId="1806278445" sldId="258"/>
            <ac:spMk id="41" creationId="{A3BAF07C-C39E-42EB-BB22-8D46691D9735}"/>
          </ac:spMkLst>
        </pc:spChg>
        <pc:spChg chg="add del">
          <ac:chgData name="Cole Flegel" userId="4004330cf5985080" providerId="Windows Live" clId="Web-{B305F530-29D9-4A64-93A7-350852484FFF}" dt="2020-04-23T18:15:10.464" v="733"/>
          <ac:spMkLst>
            <pc:docMk/>
            <pc:sldMk cId="1806278445" sldId="258"/>
            <ac:spMk id="66" creationId="{E972DE0D-2E53-4159-ABD3-C601524262C2}"/>
          </ac:spMkLst>
        </pc:spChg>
        <pc:spChg chg="add">
          <ac:chgData name="Cole Flegel" userId="4004330cf5985080" providerId="Windows Live" clId="Web-{B305F530-29D9-4A64-93A7-350852484FFF}" dt="2020-04-23T18:15:10.464" v="733"/>
          <ac:spMkLst>
            <pc:docMk/>
            <pc:sldMk cId="1806278445" sldId="258"/>
            <ac:spMk id="68" creationId="{EDFF257A-042C-46B5-80D1-3E8CFD33446E}"/>
          </ac:spMkLst>
        </pc:spChg>
        <pc:spChg chg="add">
          <ac:chgData name="Cole Flegel" userId="4004330cf5985080" providerId="Windows Live" clId="Web-{B305F530-29D9-4A64-93A7-350852484FFF}" dt="2020-04-23T18:15:10.464" v="733"/>
          <ac:spMkLst>
            <pc:docMk/>
            <pc:sldMk cId="1806278445" sldId="258"/>
            <ac:spMk id="70" creationId="{9C057A66-6E97-4BA5-B4B3-2690ACE3CE80}"/>
          </ac:spMkLst>
        </pc:spChg>
        <pc:spChg chg="add del">
          <ac:chgData name="Cole Flegel" userId="4004330cf5985080" providerId="Windows Live" clId="Web-{B305F530-29D9-4A64-93A7-350852484FFF}" dt="2020-04-23T17:44:22.411" v="732"/>
          <ac:spMkLst>
            <pc:docMk/>
            <pc:sldMk cId="1806278445" sldId="258"/>
            <ac:spMk id="71" creationId="{EDFF257A-042C-46B5-80D1-3E8CFD33446E}"/>
          </ac:spMkLst>
        </pc:spChg>
        <pc:spChg chg="add">
          <ac:chgData name="Cole Flegel" userId="4004330cf5985080" providerId="Windows Live" clId="Web-{B305F530-29D9-4A64-93A7-350852484FFF}" dt="2020-04-23T18:15:10.464" v="733"/>
          <ac:spMkLst>
            <pc:docMk/>
            <pc:sldMk cId="1806278445" sldId="258"/>
            <ac:spMk id="72" creationId="{764884A8-16DD-467F-A648-70B32E20BA99}"/>
          </ac:spMkLst>
        </pc:spChg>
        <pc:spChg chg="add">
          <ac:chgData name="Cole Flegel" userId="4004330cf5985080" providerId="Windows Live" clId="Web-{B305F530-29D9-4A64-93A7-350852484FFF}" dt="2020-04-23T18:15:10.464" v="733"/>
          <ac:spMkLst>
            <pc:docMk/>
            <pc:sldMk cId="1806278445" sldId="258"/>
            <ac:spMk id="95" creationId="{276681CD-6924-4550-926C-667FC2C6A8B5}"/>
          </ac:spMkLst>
        </pc:spChg>
        <pc:spChg chg="add del">
          <ac:chgData name="Cole Flegel" userId="4004330cf5985080" providerId="Windows Live" clId="Web-{B305F530-29D9-4A64-93A7-350852484FFF}" dt="2020-04-23T17:44:22.411" v="732"/>
          <ac:spMkLst>
            <pc:docMk/>
            <pc:sldMk cId="1806278445" sldId="258"/>
            <ac:spMk id="96" creationId="{9C057A66-6E97-4BA5-B4B3-2690ACE3CE80}"/>
          </ac:spMkLst>
        </pc:spChg>
        <pc:spChg chg="add del">
          <ac:chgData name="Cole Flegel" userId="4004330cf5985080" providerId="Windows Live" clId="Web-{B305F530-29D9-4A64-93A7-350852484FFF}" dt="2020-04-23T17:44:22.411" v="732"/>
          <ac:spMkLst>
            <pc:docMk/>
            <pc:sldMk cId="1806278445" sldId="258"/>
            <ac:spMk id="98" creationId="{764884A8-16DD-467F-A648-70B32E20BA99}"/>
          </ac:spMkLst>
        </pc:spChg>
        <pc:spChg chg="add del">
          <ac:chgData name="Cole Flegel" userId="4004330cf5985080" providerId="Windows Live" clId="Web-{B305F530-29D9-4A64-93A7-350852484FFF}" dt="2020-04-23T17:44:22.411" v="732"/>
          <ac:spMkLst>
            <pc:docMk/>
            <pc:sldMk cId="1806278445" sldId="258"/>
            <ac:spMk id="100" creationId="{276681CD-6924-4550-926C-667FC2C6A8B5}"/>
          </ac:spMkLst>
        </pc:spChg>
        <pc:grpChg chg="add del">
          <ac:chgData name="Cole Flegel" userId="4004330cf5985080" providerId="Windows Live" clId="Web-{B305F530-29D9-4A64-93A7-350852484FFF}" dt="2020-04-23T17:43:29.504" v="725"/>
          <ac:grpSpMkLst>
            <pc:docMk/>
            <pc:sldMk cId="1806278445" sldId="258"/>
            <ac:grpSpMk id="13" creationId="{6C272060-BC98-4C91-A58F-4DFEC566CF7F}"/>
          </ac:grpSpMkLst>
        </pc:grpChg>
        <pc:grpChg chg="add del">
          <ac:chgData name="Cole Flegel" userId="4004330cf5985080" providerId="Windows Live" clId="Web-{B305F530-29D9-4A64-93A7-350852484FFF}" dt="2020-04-23T18:15:10.464" v="733"/>
          <ac:grpSpMkLst>
            <pc:docMk/>
            <pc:sldMk cId="1806278445" sldId="258"/>
            <ac:grpSpMk id="39" creationId="{088B852E-5494-418B-A833-75CF016A9E20}"/>
          </ac:grpSpMkLst>
        </pc:grpChg>
        <pc:grpChg chg="add del">
          <ac:chgData name="Cole Flegel" userId="4004330cf5985080" providerId="Windows Live" clId="Web-{B305F530-29D9-4A64-93A7-350852484FFF}" dt="2020-04-23T17:43:29.458" v="724"/>
          <ac:grpSpMkLst>
            <pc:docMk/>
            <pc:sldMk cId="1806278445" sldId="258"/>
            <ac:grpSpMk id="43" creationId="{D8E9CF54-0466-4261-9E62-0249E60E1886}"/>
          </ac:grpSpMkLst>
        </pc:grpChg>
        <pc:grpChg chg="add">
          <ac:chgData name="Cole Flegel" userId="4004330cf5985080" providerId="Windows Live" clId="Web-{B305F530-29D9-4A64-93A7-350852484FFF}" dt="2020-04-23T18:15:10.464" v="733"/>
          <ac:grpSpMkLst>
            <pc:docMk/>
            <pc:sldMk cId="1806278445" sldId="258"/>
            <ac:grpSpMk id="69" creationId="{E2836BD6-A1CD-4253-813F-3EDA642A7ACC}"/>
          </ac:grpSpMkLst>
        </pc:grpChg>
        <pc:grpChg chg="add del">
          <ac:chgData name="Cole Flegel" userId="4004330cf5985080" providerId="Windows Live" clId="Web-{B305F530-29D9-4A64-93A7-350852484FFF}" dt="2020-04-23T17:44:22.411" v="732"/>
          <ac:grpSpMkLst>
            <pc:docMk/>
            <pc:sldMk cId="1806278445" sldId="258"/>
            <ac:grpSpMk id="73" creationId="{E2836BD6-A1CD-4253-813F-3EDA642A7ACC}"/>
          </ac:grpSpMkLst>
        </pc:grpChg>
        <pc:picChg chg="add del mod">
          <ac:chgData name="Cole Flegel" userId="4004330cf5985080" providerId="Windows Live" clId="Web-{B305F530-29D9-4A64-93A7-350852484FFF}" dt="2020-04-23T17:41:41.270" v="705"/>
          <ac:picMkLst>
            <pc:docMk/>
            <pc:sldMk cId="1806278445" sldId="258"/>
            <ac:picMk id="4" creationId="{4E38AD91-7FB9-42EC-8AEB-B5482EEEB7EB}"/>
          </ac:picMkLst>
        </pc:picChg>
        <pc:picChg chg="add mod ord">
          <ac:chgData name="Cole Flegel" userId="4004330cf5985080" providerId="Windows Live" clId="Web-{B305F530-29D9-4A64-93A7-350852484FFF}" dt="2020-04-23T18:15:21.527" v="734"/>
          <ac:picMkLst>
            <pc:docMk/>
            <pc:sldMk cId="1806278445" sldId="258"/>
            <ac:picMk id="6" creationId="{EF7DE4DE-2C61-406E-860D-C77455CD6B56}"/>
          </ac:picMkLst>
        </pc:picChg>
      </pc:sldChg>
      <pc:sldChg chg="modSp">
        <pc:chgData name="Cole Flegel" userId="4004330cf5985080" providerId="Windows Live" clId="Web-{B305F530-29D9-4A64-93A7-350852484FFF}" dt="2020-04-23T17:21:48.366" v="199" actId="20577"/>
        <pc:sldMkLst>
          <pc:docMk/>
          <pc:sldMk cId="3450409552" sldId="259"/>
        </pc:sldMkLst>
        <pc:spChg chg="mod">
          <ac:chgData name="Cole Flegel" userId="4004330cf5985080" providerId="Windows Live" clId="Web-{B305F530-29D9-4A64-93A7-350852484FFF}" dt="2020-04-23T17:21:48.366" v="199" actId="20577"/>
          <ac:spMkLst>
            <pc:docMk/>
            <pc:sldMk cId="3450409552" sldId="259"/>
            <ac:spMk id="2" creationId="{2385764E-2E91-45D5-BD6A-9787ADCAD5A7}"/>
          </ac:spMkLst>
        </pc:spChg>
      </pc:sldChg>
      <pc:sldChg chg="delSp modSp">
        <pc:chgData name="Cole Flegel" userId="4004330cf5985080" providerId="Windows Live" clId="Web-{B305F530-29D9-4A64-93A7-350852484FFF}" dt="2020-04-23T17:08:53.123" v="178"/>
        <pc:sldMkLst>
          <pc:docMk/>
          <pc:sldMk cId="928694018" sldId="260"/>
        </pc:sldMkLst>
        <pc:spChg chg="del mod">
          <ac:chgData name="Cole Flegel" userId="4004330cf5985080" providerId="Windows Live" clId="Web-{B305F530-29D9-4A64-93A7-350852484FFF}" dt="2020-04-23T17:08:20.109" v="174"/>
          <ac:spMkLst>
            <pc:docMk/>
            <pc:sldMk cId="928694018" sldId="260"/>
            <ac:spMk id="13" creationId="{7B5035AD-5310-44EB-A59B-5A8F43C04620}"/>
          </ac:spMkLst>
        </pc:spChg>
        <pc:picChg chg="mod">
          <ac:chgData name="Cole Flegel" userId="4004330cf5985080" providerId="Windows Live" clId="Web-{B305F530-29D9-4A64-93A7-350852484FFF}" dt="2020-04-23T17:08:53.123" v="178"/>
          <ac:picMkLst>
            <pc:docMk/>
            <pc:sldMk cId="928694018" sldId="260"/>
            <ac:picMk id="10" creationId="{9B27043B-23FF-4C82-A70F-39FD5B5ABACC}"/>
          </ac:picMkLst>
        </pc:picChg>
      </pc:sldChg>
      <pc:sldChg chg="del">
        <pc:chgData name="Cole Flegel" userId="4004330cf5985080" providerId="Windows Live" clId="Web-{B305F530-29D9-4A64-93A7-350852484FFF}" dt="2020-04-23T17:21:19.568" v="194"/>
        <pc:sldMkLst>
          <pc:docMk/>
          <pc:sldMk cId="2283441359" sldId="261"/>
        </pc:sldMkLst>
      </pc:sldChg>
      <pc:sldChg chg="addSp delSp modSp mod setBg">
        <pc:chgData name="Cole Flegel" userId="4004330cf5985080" providerId="Windows Live" clId="Web-{B305F530-29D9-4A64-93A7-350852484FFF}" dt="2020-04-23T18:19:09.544" v="752" actId="1076"/>
        <pc:sldMkLst>
          <pc:docMk/>
          <pc:sldMk cId="4130237049" sldId="263"/>
        </pc:sldMkLst>
        <pc:spChg chg="mod ord">
          <ac:chgData name="Cole Flegel" userId="4004330cf5985080" providerId="Windows Live" clId="Web-{B305F530-29D9-4A64-93A7-350852484FFF}" dt="2020-04-23T18:17:05.293" v="744"/>
          <ac:spMkLst>
            <pc:docMk/>
            <pc:sldMk cId="4130237049" sldId="263"/>
            <ac:spMk id="2" creationId="{2385764E-2E91-45D5-BD6A-9787ADCAD5A7}"/>
          </ac:spMkLst>
        </pc:spChg>
        <pc:spChg chg="add del">
          <ac:chgData name="Cole Flegel" userId="4004330cf5985080" providerId="Windows Live" clId="Web-{B305F530-29D9-4A64-93A7-350852484FFF}" dt="2020-04-23T17:29:51.074" v="207"/>
          <ac:spMkLst>
            <pc:docMk/>
            <pc:sldMk cId="4130237049" sldId="263"/>
            <ac:spMk id="3" creationId="{AD31A8CE-4E23-474C-B9CD-519B02A82950}"/>
          </ac:spMkLst>
        </pc:spChg>
        <pc:spChg chg="add del">
          <ac:chgData name="Cole Flegel" userId="4004330cf5985080" providerId="Windows Live" clId="Web-{B305F530-29D9-4A64-93A7-350852484FFF}" dt="2020-04-23T18:17:05.293" v="744"/>
          <ac:spMkLst>
            <pc:docMk/>
            <pc:sldMk cId="4130237049" sldId="263"/>
            <ac:spMk id="41" creationId="{3904BE49-D42F-4F46-B6D8-2F3171216820}"/>
          </ac:spMkLst>
        </pc:spChg>
        <pc:spChg chg="add del">
          <ac:chgData name="Cole Flegel" userId="4004330cf5985080" providerId="Windows Live" clId="Web-{B305F530-29D9-4A64-93A7-350852484FFF}" dt="2020-04-23T18:17:05.293" v="744"/>
          <ac:spMkLst>
            <pc:docMk/>
            <pc:sldMk cId="4130237049" sldId="263"/>
            <ac:spMk id="64" creationId="{CE0642A0-80D3-4F37-8249-A07E6F382831}"/>
          </ac:spMkLst>
        </pc:spChg>
        <pc:spChg chg="add">
          <ac:chgData name="Cole Flegel" userId="4004330cf5985080" providerId="Windows Live" clId="Web-{B305F530-29D9-4A64-93A7-350852484FFF}" dt="2020-04-23T18:17:05.293" v="744"/>
          <ac:spMkLst>
            <pc:docMk/>
            <pc:sldMk cId="4130237049" sldId="263"/>
            <ac:spMk id="99" creationId="{A3BAF07C-C39E-42EB-BB22-8D46691D9735}"/>
          </ac:spMkLst>
        </pc:spChg>
        <pc:spChg chg="add">
          <ac:chgData name="Cole Flegel" userId="4004330cf5985080" providerId="Windows Live" clId="Web-{B305F530-29D9-4A64-93A7-350852484FFF}" dt="2020-04-23T18:17:05.293" v="744"/>
          <ac:spMkLst>
            <pc:docMk/>
            <pc:sldMk cId="4130237049" sldId="263"/>
            <ac:spMk id="122" creationId="{A7795DFA-888F-47E2-B44E-DE1D3B3E46A4}"/>
          </ac:spMkLst>
        </pc:spChg>
        <pc:grpChg chg="add del">
          <ac:chgData name="Cole Flegel" userId="4004330cf5985080" providerId="Windows Live" clId="Web-{B305F530-29D9-4A64-93A7-350852484FFF}" dt="2020-04-23T18:17:05.293" v="744"/>
          <ac:grpSpMkLst>
            <pc:docMk/>
            <pc:sldMk cId="4130237049" sldId="263"/>
            <ac:grpSpMk id="15" creationId="{17C4610E-9C18-467B-BF10-BE6A974CC364}"/>
          </ac:grpSpMkLst>
        </pc:grpChg>
        <pc:grpChg chg="add del">
          <ac:chgData name="Cole Flegel" userId="4004330cf5985080" providerId="Windows Live" clId="Web-{B305F530-29D9-4A64-93A7-350852484FFF}" dt="2020-04-23T18:17:05.293" v="744"/>
          <ac:grpSpMkLst>
            <pc:docMk/>
            <pc:sldMk cId="4130237049" sldId="263"/>
            <ac:grpSpMk id="36" creationId="{A899734C-500F-4274-9854-8BFA14A1D7EE}"/>
          </ac:grpSpMkLst>
        </pc:grpChg>
        <pc:grpChg chg="add del">
          <ac:chgData name="Cole Flegel" userId="4004330cf5985080" providerId="Windows Live" clId="Web-{B305F530-29D9-4A64-93A7-350852484FFF}" dt="2020-04-23T18:17:05.293" v="744"/>
          <ac:grpSpMkLst>
            <pc:docMk/>
            <pc:sldMk cId="4130237049" sldId="263"/>
            <ac:grpSpMk id="43" creationId="{D57C06C8-18BE-4336-B9E0-3E15ACC93BA7}"/>
          </ac:grpSpMkLst>
        </pc:grpChg>
        <pc:grpChg chg="add del">
          <ac:chgData name="Cole Flegel" userId="4004330cf5985080" providerId="Windows Live" clId="Web-{B305F530-29D9-4A64-93A7-350852484FFF}" dt="2020-04-23T18:17:05.293" v="744"/>
          <ac:grpSpMkLst>
            <pc:docMk/>
            <pc:sldMk cId="4130237049" sldId="263"/>
            <ac:grpSpMk id="66" creationId="{FA760135-24A9-40C9-B45F-2EB5B6420E41}"/>
          </ac:grpSpMkLst>
        </pc:grpChg>
        <pc:grpChg chg="add">
          <ac:chgData name="Cole Flegel" userId="4004330cf5985080" providerId="Windows Live" clId="Web-{B305F530-29D9-4A64-93A7-350852484FFF}" dt="2020-04-23T18:17:05.293" v="744"/>
          <ac:grpSpMkLst>
            <pc:docMk/>
            <pc:sldMk cId="4130237049" sldId="263"/>
            <ac:grpSpMk id="73" creationId="{9A517D76-CE12-47A5-BD95-9A8F05070B27}"/>
          </ac:grpSpMkLst>
        </pc:grpChg>
        <pc:grpChg chg="add">
          <ac:chgData name="Cole Flegel" userId="4004330cf5985080" providerId="Windows Live" clId="Web-{B305F530-29D9-4A64-93A7-350852484FFF}" dt="2020-04-23T18:17:05.293" v="744"/>
          <ac:grpSpMkLst>
            <pc:docMk/>
            <pc:sldMk cId="4130237049" sldId="263"/>
            <ac:grpSpMk id="94" creationId="{445D6626-A6F2-4475-922C-BE42D3365F27}"/>
          </ac:grpSpMkLst>
        </pc:grpChg>
        <pc:grpChg chg="add">
          <ac:chgData name="Cole Flegel" userId="4004330cf5985080" providerId="Windows Live" clId="Web-{B305F530-29D9-4A64-93A7-350852484FFF}" dt="2020-04-23T18:17:05.293" v="744"/>
          <ac:grpSpMkLst>
            <pc:docMk/>
            <pc:sldMk cId="4130237049" sldId="263"/>
            <ac:grpSpMk id="101" creationId="{D8E9CF54-0466-4261-9E62-0249E60E1886}"/>
          </ac:grpSpMkLst>
        </pc:grpChg>
        <pc:picChg chg="add mod modCrop">
          <ac:chgData name="Cole Flegel" userId="4004330cf5985080" providerId="Windows Live" clId="Web-{B305F530-29D9-4A64-93A7-350852484FFF}" dt="2020-04-23T18:18:58.840" v="751" actId="1076"/>
          <ac:picMkLst>
            <pc:docMk/>
            <pc:sldMk cId="4130237049" sldId="263"/>
            <ac:picMk id="3" creationId="{FA8C1464-2E78-461F-BFF7-B458A44F2E7B}"/>
          </ac:picMkLst>
        </pc:picChg>
        <pc:picChg chg="add del mod ord">
          <ac:chgData name="Cole Flegel" userId="4004330cf5985080" providerId="Windows Live" clId="Web-{B305F530-29D9-4A64-93A7-350852484FFF}" dt="2020-04-23T17:27:04.369" v="202"/>
          <ac:picMkLst>
            <pc:docMk/>
            <pc:sldMk cId="4130237049" sldId="263"/>
            <ac:picMk id="4" creationId="{AC25917D-E611-4197-9514-F7A2C355866F}"/>
          </ac:picMkLst>
        </pc:picChg>
        <pc:picChg chg="add del mod ord">
          <ac:chgData name="Cole Flegel" userId="4004330cf5985080" providerId="Windows Live" clId="Web-{B305F530-29D9-4A64-93A7-350852484FFF}" dt="2020-04-23T17:27:28.088" v="204"/>
          <ac:picMkLst>
            <pc:docMk/>
            <pc:sldMk cId="4130237049" sldId="263"/>
            <ac:picMk id="6" creationId="{42002E39-5DCE-478C-92FC-C8165C7DF13E}"/>
          </ac:picMkLst>
        </pc:picChg>
        <pc:picChg chg="add del mod ord">
          <ac:chgData name="Cole Flegel" userId="4004330cf5985080" providerId="Windows Live" clId="Web-{B305F530-29D9-4A64-93A7-350852484FFF}" dt="2020-04-23T17:28:50.901" v="206"/>
          <ac:picMkLst>
            <pc:docMk/>
            <pc:sldMk cId="4130237049" sldId="263"/>
            <ac:picMk id="8" creationId="{619C31E7-0A30-4786-BD60-5CCBB9C32838}"/>
          </ac:picMkLst>
        </pc:picChg>
        <pc:picChg chg="add mod ord modCrop">
          <ac:chgData name="Cole Flegel" userId="4004330cf5985080" providerId="Windows Live" clId="Web-{B305F530-29D9-4A64-93A7-350852484FFF}" dt="2020-04-23T18:19:09.544" v="752" actId="1076"/>
          <ac:picMkLst>
            <pc:docMk/>
            <pc:sldMk cId="4130237049" sldId="263"/>
            <ac:picMk id="10" creationId="{9CAE907D-F4B8-4463-ABB6-F37998E889D6}"/>
          </ac:picMkLst>
        </pc:picChg>
      </pc:sldChg>
      <pc:sldChg chg="modSp new">
        <pc:chgData name="Cole Flegel" userId="4004330cf5985080" providerId="Windows Live" clId="Web-{B305F530-29D9-4A64-93A7-350852484FFF}" dt="2020-04-23T17:40:44.956" v="702" actId="20577"/>
        <pc:sldMkLst>
          <pc:docMk/>
          <pc:sldMk cId="2182838137" sldId="266"/>
        </pc:sldMkLst>
        <pc:spChg chg="mod">
          <ac:chgData name="Cole Flegel" userId="4004330cf5985080" providerId="Windows Live" clId="Web-{B305F530-29D9-4A64-93A7-350852484FFF}" dt="2020-04-23T17:33:15.310" v="230" actId="20577"/>
          <ac:spMkLst>
            <pc:docMk/>
            <pc:sldMk cId="2182838137" sldId="266"/>
            <ac:spMk id="2" creationId="{00E88254-F848-44BF-8A3E-F3AD41D75E77}"/>
          </ac:spMkLst>
        </pc:spChg>
        <pc:spChg chg="mod">
          <ac:chgData name="Cole Flegel" userId="4004330cf5985080" providerId="Windows Live" clId="Web-{B305F530-29D9-4A64-93A7-350852484FFF}" dt="2020-04-23T17:40:44.956" v="702" actId="20577"/>
          <ac:spMkLst>
            <pc:docMk/>
            <pc:sldMk cId="2182838137" sldId="266"/>
            <ac:spMk id="3" creationId="{39544E44-F8FB-4AD0-B147-7F3199E5775B}"/>
          </ac:spMkLst>
        </pc:spChg>
      </pc:sldChg>
    </pc:docChg>
  </pc:docChgLst>
  <pc:docChgLst>
    <pc:chgData name="Cole Flegel" userId="4004330cf5985080" providerId="Windows Live" clId="Web-{AE672EB4-8B09-4C3D-A140-BDAD01D28E69}"/>
    <pc:docChg chg="modSld">
      <pc:chgData name="Cole Flegel" userId="4004330cf5985080" providerId="Windows Live" clId="Web-{AE672EB4-8B09-4C3D-A140-BDAD01D28E69}" dt="2020-04-22T19:19:47.918" v="167" actId="20577"/>
      <pc:docMkLst>
        <pc:docMk/>
      </pc:docMkLst>
      <pc:sldChg chg="modSp">
        <pc:chgData name="Cole Flegel" userId="4004330cf5985080" providerId="Windows Live" clId="Web-{AE672EB4-8B09-4C3D-A140-BDAD01D28E69}" dt="2020-04-22T19:19:47.918" v="166" actId="20577"/>
        <pc:sldMkLst>
          <pc:docMk/>
          <pc:sldMk cId="3221448015" sldId="257"/>
        </pc:sldMkLst>
        <pc:spChg chg="mod">
          <ac:chgData name="Cole Flegel" userId="4004330cf5985080" providerId="Windows Live" clId="Web-{AE672EB4-8B09-4C3D-A140-BDAD01D28E69}" dt="2020-04-22T19:19:47.918" v="166" actId="20577"/>
          <ac:spMkLst>
            <pc:docMk/>
            <pc:sldMk cId="3221448015" sldId="257"/>
            <ac:spMk id="3" creationId="{AD31A8CE-4E23-474C-B9CD-519B02A82950}"/>
          </ac:spMkLst>
        </pc:spChg>
      </pc:sldChg>
    </pc:docChg>
  </pc:docChgLst>
  <pc:docChgLst>
    <pc:chgData name="Dylan Baker-Flynn" userId="9ed36f45c2ac1296" providerId="Windows Live" clId="Web-{79619348-B4AB-42F1-A590-FC12FEE8B390}"/>
    <pc:docChg chg="modSld">
      <pc:chgData name="Dylan Baker-Flynn" userId="9ed36f45c2ac1296" providerId="Windows Live" clId="Web-{79619348-B4AB-42F1-A590-FC12FEE8B390}" dt="2020-04-23T20:24:35.059" v="154"/>
      <pc:docMkLst>
        <pc:docMk/>
      </pc:docMkLst>
      <pc:sldChg chg="addSp delSp modSp">
        <pc:chgData name="Dylan Baker-Flynn" userId="9ed36f45c2ac1296" providerId="Windows Live" clId="Web-{79619348-B4AB-42F1-A590-FC12FEE8B390}" dt="2020-04-23T20:22:59.789" v="141" actId="1076"/>
        <pc:sldMkLst>
          <pc:docMk/>
          <pc:sldMk cId="3450409552" sldId="259"/>
        </pc:sldMkLst>
        <pc:spChg chg="mod">
          <ac:chgData name="Dylan Baker-Flynn" userId="9ed36f45c2ac1296" providerId="Windows Live" clId="Web-{79619348-B4AB-42F1-A590-FC12FEE8B390}" dt="2020-04-23T20:07:27.460" v="3" actId="14100"/>
          <ac:spMkLst>
            <pc:docMk/>
            <pc:sldMk cId="3450409552" sldId="259"/>
            <ac:spMk id="2" creationId="{2385764E-2E91-45D5-BD6A-9787ADCAD5A7}"/>
          </ac:spMkLst>
        </pc:spChg>
        <pc:spChg chg="del">
          <ac:chgData name="Dylan Baker-Flynn" userId="9ed36f45c2ac1296" providerId="Windows Live" clId="Web-{79619348-B4AB-42F1-A590-FC12FEE8B390}" dt="2020-04-23T20:06:50.740" v="0"/>
          <ac:spMkLst>
            <pc:docMk/>
            <pc:sldMk cId="3450409552" sldId="259"/>
            <ac:spMk id="3" creationId="{AD31A8CE-4E23-474C-B9CD-519B02A82950}"/>
          </ac:spMkLst>
        </pc:spChg>
        <pc:spChg chg="add del mod">
          <ac:chgData name="Dylan Baker-Flynn" userId="9ed36f45c2ac1296" providerId="Windows Live" clId="Web-{79619348-B4AB-42F1-A590-FC12FEE8B390}" dt="2020-04-23T20:07:59.727" v="8"/>
          <ac:spMkLst>
            <pc:docMk/>
            <pc:sldMk cId="3450409552" sldId="259"/>
            <ac:spMk id="6" creationId="{CD67ED24-C630-47C1-A445-59AD50C2835B}"/>
          </ac:spMkLst>
        </pc:spChg>
        <pc:spChg chg="add del">
          <ac:chgData name="Dylan Baker-Flynn" userId="9ed36f45c2ac1296" providerId="Windows Live" clId="Web-{79619348-B4AB-42F1-A590-FC12FEE8B390}" dt="2020-04-23T20:07:53.195" v="6"/>
          <ac:spMkLst>
            <pc:docMk/>
            <pc:sldMk cId="3450409552" sldId="259"/>
            <ac:spMk id="7" creationId="{72FC1702-7F1E-4B42-A0CC-045F5CA2CF51}"/>
          </ac:spMkLst>
        </pc:spChg>
        <pc:spChg chg="add mod">
          <ac:chgData name="Dylan Baker-Flynn" userId="9ed36f45c2ac1296" providerId="Windows Live" clId="Web-{79619348-B4AB-42F1-A590-FC12FEE8B390}" dt="2020-04-23T20:22:59.789" v="141" actId="1076"/>
          <ac:spMkLst>
            <pc:docMk/>
            <pc:sldMk cId="3450409552" sldId="259"/>
            <ac:spMk id="9" creationId="{50BB321F-D320-4CC8-B9B0-A990A00FB373}"/>
          </ac:spMkLst>
        </pc:spChg>
        <pc:picChg chg="add mod ord">
          <ac:chgData name="Dylan Baker-Flynn" userId="9ed36f45c2ac1296" providerId="Windows Live" clId="Web-{79619348-B4AB-42F1-A590-FC12FEE8B390}" dt="2020-04-23T20:06:58.834" v="2" actId="1076"/>
          <ac:picMkLst>
            <pc:docMk/>
            <pc:sldMk cId="3450409552" sldId="259"/>
            <ac:picMk id="4" creationId="{40D02F59-CB46-49DD-89DD-FCCB799E69E8}"/>
          </ac:picMkLst>
        </pc:picChg>
      </pc:sldChg>
      <pc:sldChg chg="addSp delSp modSp mod setBg">
        <pc:chgData name="Dylan Baker-Flynn" userId="9ed36f45c2ac1296" providerId="Windows Live" clId="Web-{79619348-B4AB-42F1-A590-FC12FEE8B390}" dt="2020-04-23T20:24:35.059" v="154"/>
        <pc:sldMkLst>
          <pc:docMk/>
          <pc:sldMk cId="3483764885" sldId="265"/>
        </pc:sldMkLst>
        <pc:spChg chg="mod">
          <ac:chgData name="Dylan Baker-Flynn" userId="9ed36f45c2ac1296" providerId="Windows Live" clId="Web-{79619348-B4AB-42F1-A590-FC12FEE8B390}" dt="2020-04-23T20:24:35.059" v="154"/>
          <ac:spMkLst>
            <pc:docMk/>
            <pc:sldMk cId="3483764885" sldId="265"/>
            <ac:spMk id="2" creationId="{2385764E-2E91-45D5-BD6A-9787ADCAD5A7}"/>
          </ac:spMkLst>
        </pc:spChg>
        <pc:spChg chg="del">
          <ac:chgData name="Dylan Baker-Flynn" userId="9ed36f45c2ac1296" providerId="Windows Live" clId="Web-{79619348-B4AB-42F1-A590-FC12FEE8B390}" dt="2020-04-23T20:23:48.166" v="142"/>
          <ac:spMkLst>
            <pc:docMk/>
            <pc:sldMk cId="3483764885" sldId="265"/>
            <ac:spMk id="3" creationId="{AD31A8CE-4E23-474C-B9CD-519B02A82950}"/>
          </ac:spMkLst>
        </pc:spChg>
        <pc:spChg chg="add del">
          <ac:chgData name="Dylan Baker-Flynn" userId="9ed36f45c2ac1296" providerId="Windows Live" clId="Web-{79619348-B4AB-42F1-A590-FC12FEE8B390}" dt="2020-04-23T20:24:35.059" v="154"/>
          <ac:spMkLst>
            <pc:docMk/>
            <pc:sldMk cId="3483764885" sldId="265"/>
            <ac:spMk id="6" creationId="{7CC9829A-26F6-4595-8608-1A9F57DA7504}"/>
          </ac:spMkLst>
        </pc:spChg>
        <pc:spChg chg="add del">
          <ac:chgData name="Dylan Baker-Flynn" userId="9ed36f45c2ac1296" providerId="Windows Live" clId="Web-{79619348-B4AB-42F1-A590-FC12FEE8B390}" dt="2020-04-23T20:24:22.667" v="150"/>
          <ac:spMkLst>
            <pc:docMk/>
            <pc:sldMk cId="3483764885" sldId="265"/>
            <ac:spMk id="8" creationId="{718B879F-79A3-4871-9E6F-4FE150FECE8C}"/>
          </ac:spMkLst>
        </pc:spChg>
        <pc:spChg chg="add del">
          <ac:chgData name="Dylan Baker-Flynn" userId="9ed36f45c2ac1296" providerId="Windows Live" clId="Web-{79619348-B4AB-42F1-A590-FC12FEE8B390}" dt="2020-04-23T20:24:35.059" v="154"/>
          <ac:spMkLst>
            <pc:docMk/>
            <pc:sldMk cId="3483764885" sldId="265"/>
            <ac:spMk id="10" creationId="{BE4CC53A-C8F9-4C89-8B39-C79BF9788691}"/>
          </ac:spMkLst>
        </pc:spChg>
        <pc:spChg chg="add del">
          <ac:chgData name="Dylan Baker-Flynn" userId="9ed36f45c2ac1296" providerId="Windows Live" clId="Web-{79619348-B4AB-42F1-A590-FC12FEE8B390}" dt="2020-04-23T20:24:22.667" v="150"/>
          <ac:spMkLst>
            <pc:docMk/>
            <pc:sldMk cId="3483764885" sldId="265"/>
            <ac:spMk id="11" creationId="{48CAE4AE-A9DF-45AF-9A9C-1712BC63418E}"/>
          </ac:spMkLst>
        </pc:spChg>
        <pc:spChg chg="add del">
          <ac:chgData name="Dylan Baker-Flynn" userId="9ed36f45c2ac1296" providerId="Windows Live" clId="Web-{79619348-B4AB-42F1-A590-FC12FEE8B390}" dt="2020-04-23T20:24:22.667" v="150"/>
          <ac:spMkLst>
            <pc:docMk/>
            <pc:sldMk cId="3483764885" sldId="265"/>
            <ac:spMk id="36" creationId="{E972DE0D-2E53-4159-ABD3-C601524262C2}"/>
          </ac:spMkLst>
        </pc:spChg>
        <pc:grpChg chg="add del">
          <ac:chgData name="Dylan Baker-Flynn" userId="9ed36f45c2ac1296" providerId="Windows Live" clId="Web-{79619348-B4AB-42F1-A590-FC12FEE8B390}" dt="2020-04-23T20:24:35.059" v="154"/>
          <ac:grpSpMkLst>
            <pc:docMk/>
            <pc:sldMk cId="3483764885" sldId="265"/>
            <ac:grpSpMk id="7" creationId="{75343792-FB15-4868-8582-6FB07FD06552}"/>
          </ac:grpSpMkLst>
        </pc:grpChg>
        <pc:grpChg chg="add del">
          <ac:chgData name="Dylan Baker-Flynn" userId="9ed36f45c2ac1296" providerId="Windows Live" clId="Web-{79619348-B4AB-42F1-A590-FC12FEE8B390}" dt="2020-04-23T20:24:35.059" v="154"/>
          <ac:grpSpMkLst>
            <pc:docMk/>
            <pc:sldMk cId="3483764885" sldId="265"/>
            <ac:grpSpMk id="9" creationId="{F594A2EF-2FF2-48A2-91C9-02790030750B}"/>
          </ac:grpSpMkLst>
        </pc:grpChg>
        <pc:grpChg chg="add del">
          <ac:chgData name="Dylan Baker-Flynn" userId="9ed36f45c2ac1296" providerId="Windows Live" clId="Web-{79619348-B4AB-42F1-A590-FC12FEE8B390}" dt="2020-04-23T20:24:22.667" v="150"/>
          <ac:grpSpMkLst>
            <pc:docMk/>
            <pc:sldMk cId="3483764885" sldId="265"/>
            <ac:grpSpMk id="13" creationId="{6C272060-BC98-4C91-A58F-4DFEC566CF7F}"/>
          </ac:grpSpMkLst>
        </pc:grpChg>
        <pc:picChg chg="add mod ord">
          <ac:chgData name="Dylan Baker-Flynn" userId="9ed36f45c2ac1296" providerId="Windows Live" clId="Web-{79619348-B4AB-42F1-A590-FC12FEE8B390}" dt="2020-04-23T20:24:35.059" v="154"/>
          <ac:picMkLst>
            <pc:docMk/>
            <pc:sldMk cId="3483764885" sldId="265"/>
            <ac:picMk id="4" creationId="{4A06A14C-EDB7-4BB9-878B-B92D56C8D705}"/>
          </ac:picMkLst>
        </pc:picChg>
      </pc:sldChg>
    </pc:docChg>
  </pc:docChgLst>
  <pc:docChgLst>
    <pc:chgData name="Cole Flegel" userId="4004330cf5985080" providerId="Windows Live" clId="Web-{D8BBC192-5674-4ACE-9CF9-BA4011DAAAFD}"/>
    <pc:docChg chg="addSld modSld addMainMaster delMainMaster">
      <pc:chgData name="Cole Flegel" userId="4004330cf5985080" providerId="Windows Live" clId="Web-{D8BBC192-5674-4ACE-9CF9-BA4011DAAAFD}" dt="2020-04-21T22:00:58.758" v="149" actId="20577"/>
      <pc:docMkLst>
        <pc:docMk/>
      </pc:docMkLst>
      <pc:sldChg chg="modSp mod modClrScheme chgLayout">
        <pc:chgData name="Cole Flegel" userId="4004330cf5985080" providerId="Windows Live" clId="Web-{D8BBC192-5674-4ACE-9CF9-BA4011DAAAFD}" dt="2020-04-21T21:58:08.490" v="46" actId="20577"/>
        <pc:sldMkLst>
          <pc:docMk/>
          <pc:sldMk cId="109857222" sldId="256"/>
        </pc:sldMkLst>
        <pc:spChg chg="mod ord">
          <ac:chgData name="Cole Flegel" userId="4004330cf5985080" providerId="Windows Live" clId="Web-{D8BBC192-5674-4ACE-9CF9-BA4011DAAAFD}" dt="2020-04-21T21:57:28.990" v="13" actId="20577"/>
          <ac:spMkLst>
            <pc:docMk/>
            <pc:sldMk cId="109857222" sldId="256"/>
            <ac:spMk id="2" creationId="{00000000-0000-0000-0000-000000000000}"/>
          </ac:spMkLst>
        </pc:spChg>
        <pc:spChg chg="mod ord">
          <ac:chgData name="Cole Flegel" userId="4004330cf5985080" providerId="Windows Live" clId="Web-{D8BBC192-5674-4ACE-9CF9-BA4011DAAAFD}" dt="2020-04-21T21:58:08.490" v="46" actId="20577"/>
          <ac:spMkLst>
            <pc:docMk/>
            <pc:sldMk cId="109857222" sldId="256"/>
            <ac:spMk id="3" creationId="{00000000-0000-0000-0000-000000000000}"/>
          </ac:spMkLst>
        </pc:spChg>
      </pc:sldChg>
      <pc:sldChg chg="modSp new">
        <pc:chgData name="Cole Flegel" userId="4004330cf5985080" providerId="Windows Live" clId="Web-{D8BBC192-5674-4ACE-9CF9-BA4011DAAAFD}" dt="2020-04-21T21:59:23.741" v="59" actId="20577"/>
        <pc:sldMkLst>
          <pc:docMk/>
          <pc:sldMk cId="3221448015" sldId="257"/>
        </pc:sldMkLst>
        <pc:spChg chg="mod">
          <ac:chgData name="Cole Flegel" userId="4004330cf5985080" providerId="Windows Live" clId="Web-{D8BBC192-5674-4ACE-9CF9-BA4011DAAAFD}" dt="2020-04-21T21:59:23.741" v="59" actId="20577"/>
          <ac:spMkLst>
            <pc:docMk/>
            <pc:sldMk cId="3221448015" sldId="257"/>
            <ac:spMk id="2" creationId="{2385764E-2E91-45D5-BD6A-9787ADCAD5A7}"/>
          </ac:spMkLst>
        </pc:spChg>
      </pc:sldChg>
      <pc:sldChg chg="modSp new">
        <pc:chgData name="Cole Flegel" userId="4004330cf5985080" providerId="Windows Live" clId="Web-{D8BBC192-5674-4ACE-9CF9-BA4011DAAAFD}" dt="2020-04-21T21:59:33.163" v="68" actId="20577"/>
        <pc:sldMkLst>
          <pc:docMk/>
          <pc:sldMk cId="1806278445" sldId="258"/>
        </pc:sldMkLst>
        <pc:spChg chg="mod">
          <ac:chgData name="Cole Flegel" userId="4004330cf5985080" providerId="Windows Live" clId="Web-{D8BBC192-5674-4ACE-9CF9-BA4011DAAAFD}" dt="2020-04-21T21:59:33.163" v="68" actId="20577"/>
          <ac:spMkLst>
            <pc:docMk/>
            <pc:sldMk cId="1806278445" sldId="258"/>
            <ac:spMk id="2" creationId="{1D214F11-7139-4193-B540-B2302372F402}"/>
          </ac:spMkLst>
        </pc:spChg>
      </pc:sldChg>
      <pc:sldChg chg="modSp add replId">
        <pc:chgData name="Cole Flegel" userId="4004330cf5985080" providerId="Windows Live" clId="Web-{D8BBC192-5674-4ACE-9CF9-BA4011DAAAFD}" dt="2020-04-21T21:59:41.726" v="79" actId="20577"/>
        <pc:sldMkLst>
          <pc:docMk/>
          <pc:sldMk cId="3450409552" sldId="259"/>
        </pc:sldMkLst>
        <pc:spChg chg="mod">
          <ac:chgData name="Cole Flegel" userId="4004330cf5985080" providerId="Windows Live" clId="Web-{D8BBC192-5674-4ACE-9CF9-BA4011DAAAFD}" dt="2020-04-21T21:59:41.726" v="79" actId="20577"/>
          <ac:spMkLst>
            <pc:docMk/>
            <pc:sldMk cId="3450409552" sldId="259"/>
            <ac:spMk id="2" creationId="{2385764E-2E91-45D5-BD6A-9787ADCAD5A7}"/>
          </ac:spMkLst>
        </pc:spChg>
      </pc:sldChg>
      <pc:sldChg chg="modSp add replId">
        <pc:chgData name="Cole Flegel" userId="4004330cf5985080" providerId="Windows Live" clId="Web-{D8BBC192-5674-4ACE-9CF9-BA4011DAAAFD}" dt="2020-04-21T21:59:52.491" v="91" actId="20577"/>
        <pc:sldMkLst>
          <pc:docMk/>
          <pc:sldMk cId="928694018" sldId="260"/>
        </pc:sldMkLst>
        <pc:spChg chg="mod">
          <ac:chgData name="Cole Flegel" userId="4004330cf5985080" providerId="Windows Live" clId="Web-{D8BBC192-5674-4ACE-9CF9-BA4011DAAAFD}" dt="2020-04-21T21:59:52.491" v="91" actId="20577"/>
          <ac:spMkLst>
            <pc:docMk/>
            <pc:sldMk cId="928694018" sldId="260"/>
            <ac:spMk id="2" creationId="{2385764E-2E91-45D5-BD6A-9787ADCAD5A7}"/>
          </ac:spMkLst>
        </pc:spChg>
      </pc:sldChg>
      <pc:sldChg chg="modSp add replId">
        <pc:chgData name="Cole Flegel" userId="4004330cf5985080" providerId="Windows Live" clId="Web-{D8BBC192-5674-4ACE-9CF9-BA4011DAAAFD}" dt="2020-04-21T22:00:03.148" v="101" actId="20577"/>
        <pc:sldMkLst>
          <pc:docMk/>
          <pc:sldMk cId="2283441359" sldId="261"/>
        </pc:sldMkLst>
        <pc:spChg chg="mod">
          <ac:chgData name="Cole Flegel" userId="4004330cf5985080" providerId="Windows Live" clId="Web-{D8BBC192-5674-4ACE-9CF9-BA4011DAAAFD}" dt="2020-04-21T22:00:03.148" v="101" actId="20577"/>
          <ac:spMkLst>
            <pc:docMk/>
            <pc:sldMk cId="2283441359" sldId="261"/>
            <ac:spMk id="2" creationId="{2385764E-2E91-45D5-BD6A-9787ADCAD5A7}"/>
          </ac:spMkLst>
        </pc:spChg>
      </pc:sldChg>
      <pc:sldChg chg="modSp add replId">
        <pc:chgData name="Cole Flegel" userId="4004330cf5985080" providerId="Windows Live" clId="Web-{D8BBC192-5674-4ACE-9CF9-BA4011DAAAFD}" dt="2020-04-21T22:00:12.945" v="112" actId="20577"/>
        <pc:sldMkLst>
          <pc:docMk/>
          <pc:sldMk cId="390389953" sldId="262"/>
        </pc:sldMkLst>
        <pc:spChg chg="mod">
          <ac:chgData name="Cole Flegel" userId="4004330cf5985080" providerId="Windows Live" clId="Web-{D8BBC192-5674-4ACE-9CF9-BA4011DAAAFD}" dt="2020-04-21T22:00:12.945" v="112" actId="20577"/>
          <ac:spMkLst>
            <pc:docMk/>
            <pc:sldMk cId="390389953" sldId="262"/>
            <ac:spMk id="2" creationId="{2385764E-2E91-45D5-BD6A-9787ADCAD5A7}"/>
          </ac:spMkLst>
        </pc:spChg>
      </pc:sldChg>
      <pc:sldChg chg="modSp add replId">
        <pc:chgData name="Cole Flegel" userId="4004330cf5985080" providerId="Windows Live" clId="Web-{D8BBC192-5674-4ACE-9CF9-BA4011DAAAFD}" dt="2020-04-21T22:00:17.632" v="116" actId="20577"/>
        <pc:sldMkLst>
          <pc:docMk/>
          <pc:sldMk cId="4130237049" sldId="263"/>
        </pc:sldMkLst>
        <pc:spChg chg="mod">
          <ac:chgData name="Cole Flegel" userId="4004330cf5985080" providerId="Windows Live" clId="Web-{D8BBC192-5674-4ACE-9CF9-BA4011DAAAFD}" dt="2020-04-21T22:00:17.632" v="116" actId="20577"/>
          <ac:spMkLst>
            <pc:docMk/>
            <pc:sldMk cId="4130237049" sldId="263"/>
            <ac:spMk id="2" creationId="{2385764E-2E91-45D5-BD6A-9787ADCAD5A7}"/>
          </ac:spMkLst>
        </pc:spChg>
      </pc:sldChg>
      <pc:sldChg chg="modSp add replId">
        <pc:chgData name="Cole Flegel" userId="4004330cf5985080" providerId="Windows Live" clId="Web-{D8BBC192-5674-4ACE-9CF9-BA4011DAAAFD}" dt="2020-04-21T22:00:22.148" v="121" actId="20577"/>
        <pc:sldMkLst>
          <pc:docMk/>
          <pc:sldMk cId="3152564104" sldId="264"/>
        </pc:sldMkLst>
        <pc:spChg chg="mod">
          <ac:chgData name="Cole Flegel" userId="4004330cf5985080" providerId="Windows Live" clId="Web-{D8BBC192-5674-4ACE-9CF9-BA4011DAAAFD}" dt="2020-04-21T22:00:22.148" v="121" actId="20577"/>
          <ac:spMkLst>
            <pc:docMk/>
            <pc:sldMk cId="3152564104" sldId="264"/>
            <ac:spMk id="2" creationId="{2385764E-2E91-45D5-BD6A-9787ADCAD5A7}"/>
          </ac:spMkLst>
        </pc:spChg>
      </pc:sldChg>
      <pc:sldChg chg="modSp add replId">
        <pc:chgData name="Cole Flegel" userId="4004330cf5985080" providerId="Windows Live" clId="Web-{D8BBC192-5674-4ACE-9CF9-BA4011DAAAFD}" dt="2020-04-21T22:00:57.914" v="147" actId="20577"/>
        <pc:sldMkLst>
          <pc:docMk/>
          <pc:sldMk cId="3483764885" sldId="265"/>
        </pc:sldMkLst>
        <pc:spChg chg="mod">
          <ac:chgData name="Cole Flegel" userId="4004330cf5985080" providerId="Windows Live" clId="Web-{D8BBC192-5674-4ACE-9CF9-BA4011DAAAFD}" dt="2020-04-21T22:00:57.914" v="147" actId="20577"/>
          <ac:spMkLst>
            <pc:docMk/>
            <pc:sldMk cId="3483764885" sldId="265"/>
            <ac:spMk id="2" creationId="{2385764E-2E91-45D5-BD6A-9787ADCAD5A7}"/>
          </ac:spMkLst>
        </pc:spChg>
      </pc:sldChg>
      <pc:sldMasterChg chg="del delSldLayout">
        <pc:chgData name="Cole Flegel" userId="4004330cf5985080" providerId="Windows Live" clId="Web-{D8BBC192-5674-4ACE-9CF9-BA4011DAAAFD}" dt="2020-04-21T21:57:17.693" v="0"/>
        <pc:sldMasterMkLst>
          <pc:docMk/>
          <pc:sldMasterMk cId="2460954070" sldId="2147483660"/>
        </pc:sldMasterMkLst>
        <pc:sldLayoutChg chg="del">
          <pc:chgData name="Cole Flegel" userId="4004330cf5985080" providerId="Windows Live" clId="Web-{D8BBC192-5674-4ACE-9CF9-BA4011DAAAFD}" dt="2020-04-21T21:57:17.693" v="0"/>
          <pc:sldLayoutMkLst>
            <pc:docMk/>
            <pc:sldMasterMk cId="2460954070" sldId="2147483660"/>
            <pc:sldLayoutMk cId="2385387890" sldId="2147483661"/>
          </pc:sldLayoutMkLst>
        </pc:sldLayoutChg>
        <pc:sldLayoutChg chg="del">
          <pc:chgData name="Cole Flegel" userId="4004330cf5985080" providerId="Windows Live" clId="Web-{D8BBC192-5674-4ACE-9CF9-BA4011DAAAFD}" dt="2020-04-21T21:57:17.693" v="0"/>
          <pc:sldLayoutMkLst>
            <pc:docMk/>
            <pc:sldMasterMk cId="2460954070" sldId="2147483660"/>
            <pc:sldLayoutMk cId="949138452" sldId="2147483662"/>
          </pc:sldLayoutMkLst>
        </pc:sldLayoutChg>
        <pc:sldLayoutChg chg="del">
          <pc:chgData name="Cole Flegel" userId="4004330cf5985080" providerId="Windows Live" clId="Web-{D8BBC192-5674-4ACE-9CF9-BA4011DAAAFD}" dt="2020-04-21T21:57:17.693" v="0"/>
          <pc:sldLayoutMkLst>
            <pc:docMk/>
            <pc:sldMasterMk cId="2460954070" sldId="2147483660"/>
            <pc:sldLayoutMk cId="2591524520" sldId="2147483663"/>
          </pc:sldLayoutMkLst>
        </pc:sldLayoutChg>
        <pc:sldLayoutChg chg="del">
          <pc:chgData name="Cole Flegel" userId="4004330cf5985080" providerId="Windows Live" clId="Web-{D8BBC192-5674-4ACE-9CF9-BA4011DAAAFD}" dt="2020-04-21T21:57:17.693" v="0"/>
          <pc:sldLayoutMkLst>
            <pc:docMk/>
            <pc:sldMasterMk cId="2460954070" sldId="2147483660"/>
            <pc:sldLayoutMk cId="1203092039" sldId="2147483664"/>
          </pc:sldLayoutMkLst>
        </pc:sldLayoutChg>
        <pc:sldLayoutChg chg="del">
          <pc:chgData name="Cole Flegel" userId="4004330cf5985080" providerId="Windows Live" clId="Web-{D8BBC192-5674-4ACE-9CF9-BA4011DAAAFD}" dt="2020-04-21T21:57:17.693" v="0"/>
          <pc:sldLayoutMkLst>
            <pc:docMk/>
            <pc:sldMasterMk cId="2460954070" sldId="2147483660"/>
            <pc:sldLayoutMk cId="3733172339" sldId="2147483665"/>
          </pc:sldLayoutMkLst>
        </pc:sldLayoutChg>
        <pc:sldLayoutChg chg="del">
          <pc:chgData name="Cole Flegel" userId="4004330cf5985080" providerId="Windows Live" clId="Web-{D8BBC192-5674-4ACE-9CF9-BA4011DAAAFD}" dt="2020-04-21T21:57:17.693" v="0"/>
          <pc:sldLayoutMkLst>
            <pc:docMk/>
            <pc:sldMasterMk cId="2460954070" sldId="2147483660"/>
            <pc:sldLayoutMk cId="3210312558" sldId="2147483666"/>
          </pc:sldLayoutMkLst>
        </pc:sldLayoutChg>
        <pc:sldLayoutChg chg="del">
          <pc:chgData name="Cole Flegel" userId="4004330cf5985080" providerId="Windows Live" clId="Web-{D8BBC192-5674-4ACE-9CF9-BA4011DAAAFD}" dt="2020-04-21T21:57:17.693" v="0"/>
          <pc:sldLayoutMkLst>
            <pc:docMk/>
            <pc:sldMasterMk cId="2460954070" sldId="2147483660"/>
            <pc:sldLayoutMk cId="3146388984" sldId="2147483667"/>
          </pc:sldLayoutMkLst>
        </pc:sldLayoutChg>
        <pc:sldLayoutChg chg="del">
          <pc:chgData name="Cole Flegel" userId="4004330cf5985080" providerId="Windows Live" clId="Web-{D8BBC192-5674-4ACE-9CF9-BA4011DAAAFD}" dt="2020-04-21T21:57:17.693" v="0"/>
          <pc:sldLayoutMkLst>
            <pc:docMk/>
            <pc:sldMasterMk cId="2460954070" sldId="2147483660"/>
            <pc:sldLayoutMk cId="3171841454" sldId="2147483668"/>
          </pc:sldLayoutMkLst>
        </pc:sldLayoutChg>
        <pc:sldLayoutChg chg="del">
          <pc:chgData name="Cole Flegel" userId="4004330cf5985080" providerId="Windows Live" clId="Web-{D8BBC192-5674-4ACE-9CF9-BA4011DAAAFD}" dt="2020-04-21T21:57:17.693" v="0"/>
          <pc:sldLayoutMkLst>
            <pc:docMk/>
            <pc:sldMasterMk cId="2460954070" sldId="2147483660"/>
            <pc:sldLayoutMk cId="1718958274" sldId="2147483669"/>
          </pc:sldLayoutMkLst>
        </pc:sldLayoutChg>
        <pc:sldLayoutChg chg="del">
          <pc:chgData name="Cole Flegel" userId="4004330cf5985080" providerId="Windows Live" clId="Web-{D8BBC192-5674-4ACE-9CF9-BA4011DAAAFD}" dt="2020-04-21T21:57:17.693" v="0"/>
          <pc:sldLayoutMkLst>
            <pc:docMk/>
            <pc:sldMasterMk cId="2460954070" sldId="2147483660"/>
            <pc:sldLayoutMk cId="2202905451" sldId="2147483670"/>
          </pc:sldLayoutMkLst>
        </pc:sldLayoutChg>
        <pc:sldLayoutChg chg="del">
          <pc:chgData name="Cole Flegel" userId="4004330cf5985080" providerId="Windows Live" clId="Web-{D8BBC192-5674-4ACE-9CF9-BA4011DAAAFD}" dt="2020-04-21T21:57:17.693" v="0"/>
          <pc:sldLayoutMkLst>
            <pc:docMk/>
            <pc:sldMasterMk cId="2460954070" sldId="2147483660"/>
            <pc:sldLayoutMk cId="3479445657" sldId="2147483671"/>
          </pc:sldLayoutMkLst>
        </pc:sldLayoutChg>
      </pc:sldMasterChg>
      <pc:sldMasterChg chg="add addSldLayout modSldLayout">
        <pc:chgData name="Cole Flegel" userId="4004330cf5985080" providerId="Windows Live" clId="Web-{D8BBC192-5674-4ACE-9CF9-BA4011DAAAFD}" dt="2020-04-21T21:57:17.693" v="0"/>
        <pc:sldMasterMkLst>
          <pc:docMk/>
          <pc:sldMasterMk cId="1305787462" sldId="2147483672"/>
        </pc:sldMasterMkLst>
        <pc:sldLayoutChg chg="add mod replId">
          <pc:chgData name="Cole Flegel" userId="4004330cf5985080" providerId="Windows Live" clId="Web-{D8BBC192-5674-4ACE-9CF9-BA4011DAAAFD}" dt="2020-04-21T21:57:17.693" v="0"/>
          <pc:sldLayoutMkLst>
            <pc:docMk/>
            <pc:sldMasterMk cId="1305787462" sldId="2147483672"/>
            <pc:sldLayoutMk cId="386071218" sldId="2147483673"/>
          </pc:sldLayoutMkLst>
        </pc:sldLayoutChg>
        <pc:sldLayoutChg chg="add mod replId">
          <pc:chgData name="Cole Flegel" userId="4004330cf5985080" providerId="Windows Live" clId="Web-{D8BBC192-5674-4ACE-9CF9-BA4011DAAAFD}" dt="2020-04-21T21:57:17.693" v="0"/>
          <pc:sldLayoutMkLst>
            <pc:docMk/>
            <pc:sldMasterMk cId="1305787462" sldId="2147483672"/>
            <pc:sldLayoutMk cId="3726846009" sldId="2147483674"/>
          </pc:sldLayoutMkLst>
        </pc:sldLayoutChg>
        <pc:sldLayoutChg chg="add mod replId">
          <pc:chgData name="Cole Flegel" userId="4004330cf5985080" providerId="Windows Live" clId="Web-{D8BBC192-5674-4ACE-9CF9-BA4011DAAAFD}" dt="2020-04-21T21:57:17.693" v="0"/>
          <pc:sldLayoutMkLst>
            <pc:docMk/>
            <pc:sldMasterMk cId="1305787462" sldId="2147483672"/>
            <pc:sldLayoutMk cId="524628803" sldId="2147483675"/>
          </pc:sldLayoutMkLst>
        </pc:sldLayoutChg>
        <pc:sldLayoutChg chg="add mod replId">
          <pc:chgData name="Cole Flegel" userId="4004330cf5985080" providerId="Windows Live" clId="Web-{D8BBC192-5674-4ACE-9CF9-BA4011DAAAFD}" dt="2020-04-21T21:57:17.693" v="0"/>
          <pc:sldLayoutMkLst>
            <pc:docMk/>
            <pc:sldMasterMk cId="1305787462" sldId="2147483672"/>
            <pc:sldLayoutMk cId="746056719" sldId="2147483676"/>
          </pc:sldLayoutMkLst>
        </pc:sldLayoutChg>
        <pc:sldLayoutChg chg="add mod replId">
          <pc:chgData name="Cole Flegel" userId="4004330cf5985080" providerId="Windows Live" clId="Web-{D8BBC192-5674-4ACE-9CF9-BA4011DAAAFD}" dt="2020-04-21T21:57:17.693" v="0"/>
          <pc:sldLayoutMkLst>
            <pc:docMk/>
            <pc:sldMasterMk cId="1305787462" sldId="2147483672"/>
            <pc:sldLayoutMk cId="2462746217" sldId="2147483677"/>
          </pc:sldLayoutMkLst>
        </pc:sldLayoutChg>
        <pc:sldLayoutChg chg="add mod replId">
          <pc:chgData name="Cole Flegel" userId="4004330cf5985080" providerId="Windows Live" clId="Web-{D8BBC192-5674-4ACE-9CF9-BA4011DAAAFD}" dt="2020-04-21T21:57:17.693" v="0"/>
          <pc:sldLayoutMkLst>
            <pc:docMk/>
            <pc:sldMasterMk cId="1305787462" sldId="2147483672"/>
            <pc:sldLayoutMk cId="2383902337" sldId="2147483678"/>
          </pc:sldLayoutMkLst>
        </pc:sldLayoutChg>
        <pc:sldLayoutChg chg="add mod replId">
          <pc:chgData name="Cole Flegel" userId="4004330cf5985080" providerId="Windows Live" clId="Web-{D8BBC192-5674-4ACE-9CF9-BA4011DAAAFD}" dt="2020-04-21T21:57:17.693" v="0"/>
          <pc:sldLayoutMkLst>
            <pc:docMk/>
            <pc:sldMasterMk cId="1305787462" sldId="2147483672"/>
            <pc:sldLayoutMk cId="1384150179" sldId="2147483679"/>
          </pc:sldLayoutMkLst>
        </pc:sldLayoutChg>
        <pc:sldLayoutChg chg="add mod replId">
          <pc:chgData name="Cole Flegel" userId="4004330cf5985080" providerId="Windows Live" clId="Web-{D8BBC192-5674-4ACE-9CF9-BA4011DAAAFD}" dt="2020-04-21T21:57:17.693" v="0"/>
          <pc:sldLayoutMkLst>
            <pc:docMk/>
            <pc:sldMasterMk cId="1305787462" sldId="2147483672"/>
            <pc:sldLayoutMk cId="2678020613" sldId="2147483680"/>
          </pc:sldLayoutMkLst>
        </pc:sldLayoutChg>
        <pc:sldLayoutChg chg="add mod replId">
          <pc:chgData name="Cole Flegel" userId="4004330cf5985080" providerId="Windows Live" clId="Web-{D8BBC192-5674-4ACE-9CF9-BA4011DAAAFD}" dt="2020-04-21T21:57:17.693" v="0"/>
          <pc:sldLayoutMkLst>
            <pc:docMk/>
            <pc:sldMasterMk cId="1305787462" sldId="2147483672"/>
            <pc:sldLayoutMk cId="2639307807" sldId="2147483681"/>
          </pc:sldLayoutMkLst>
        </pc:sldLayoutChg>
        <pc:sldLayoutChg chg="add mod replId">
          <pc:chgData name="Cole Flegel" userId="4004330cf5985080" providerId="Windows Live" clId="Web-{D8BBC192-5674-4ACE-9CF9-BA4011DAAAFD}" dt="2020-04-21T21:57:17.693" v="0"/>
          <pc:sldLayoutMkLst>
            <pc:docMk/>
            <pc:sldMasterMk cId="1305787462" sldId="2147483672"/>
            <pc:sldLayoutMk cId="3027580890" sldId="2147483682"/>
          </pc:sldLayoutMkLst>
        </pc:sldLayoutChg>
        <pc:sldLayoutChg chg="add mod replId">
          <pc:chgData name="Cole Flegel" userId="4004330cf5985080" providerId="Windows Live" clId="Web-{D8BBC192-5674-4ACE-9CF9-BA4011DAAAFD}" dt="2020-04-21T21:57:17.693" v="0"/>
          <pc:sldLayoutMkLst>
            <pc:docMk/>
            <pc:sldMasterMk cId="1305787462" sldId="2147483672"/>
            <pc:sldLayoutMk cId="3411585799" sldId="2147483683"/>
          </pc:sldLayoutMkLst>
        </pc:sldLayoutChg>
      </pc:sldMasterChg>
    </pc:docChg>
  </pc:docChgLst>
  <pc:docChgLst>
    <pc:chgData name="Cole Flegel" userId="4004330cf5985080" providerId="Windows Live" clId="Web-{8E3CF24E-6FE0-4D93-B388-D511B4A61AAD}"/>
    <pc:docChg chg="modSld">
      <pc:chgData name="Cole Flegel" userId="4004330cf5985080" providerId="Windows Live" clId="Web-{8E3CF24E-6FE0-4D93-B388-D511B4A61AAD}" dt="2020-04-23T22:09:51.728" v="7" actId="1076"/>
      <pc:docMkLst>
        <pc:docMk/>
      </pc:docMkLst>
      <pc:sldChg chg="modSp">
        <pc:chgData name="Cole Flegel" userId="4004330cf5985080" providerId="Windows Live" clId="Web-{8E3CF24E-6FE0-4D93-B388-D511B4A61AAD}" dt="2020-04-23T22:09:51.728" v="7" actId="1076"/>
        <pc:sldMkLst>
          <pc:docMk/>
          <pc:sldMk cId="3450409552" sldId="259"/>
        </pc:sldMkLst>
        <pc:spChg chg="mod">
          <ac:chgData name="Cole Flegel" userId="4004330cf5985080" providerId="Windows Live" clId="Web-{8E3CF24E-6FE0-4D93-B388-D511B4A61AAD}" dt="2020-04-23T22:09:51.728" v="7" actId="1076"/>
          <ac:spMkLst>
            <pc:docMk/>
            <pc:sldMk cId="3450409552" sldId="259"/>
            <ac:spMk id="9" creationId="{50BB321F-D320-4CC8-B9B0-A990A00FB373}"/>
          </ac:spMkLst>
        </pc:spChg>
      </pc:sldChg>
    </pc:docChg>
  </pc:docChgLst>
  <pc:docChgLst>
    <pc:chgData name="Dylan Baker-Flynn" userId="9ed36f45c2ac1296" providerId="Windows Live" clId="Web-{65B6DB3F-68E8-41F8-80FB-D68023DA5784}"/>
    <pc:docChg chg="modSld">
      <pc:chgData name="Dylan Baker-Flynn" userId="9ed36f45c2ac1296" providerId="Windows Live" clId="Web-{65B6DB3F-68E8-41F8-80FB-D68023DA5784}" dt="2020-04-22T19:08:11.511" v="12"/>
      <pc:docMkLst>
        <pc:docMk/>
      </pc:docMkLst>
      <pc:sldChg chg="addSp delSp modSp addAnim modAnim">
        <pc:chgData name="Dylan Baker-Flynn" userId="9ed36f45c2ac1296" providerId="Windows Live" clId="Web-{65B6DB3F-68E8-41F8-80FB-D68023DA5784}" dt="2020-04-22T19:05:23.787" v="10"/>
        <pc:sldMkLst>
          <pc:docMk/>
          <pc:sldMk cId="390389953" sldId="262"/>
        </pc:sldMkLst>
        <pc:spChg chg="del">
          <ac:chgData name="Dylan Baker-Flynn" userId="9ed36f45c2ac1296" providerId="Windows Live" clId="Web-{65B6DB3F-68E8-41F8-80FB-D68023DA5784}" dt="2020-04-22T19:03:13.971" v="0"/>
          <ac:spMkLst>
            <pc:docMk/>
            <pc:sldMk cId="390389953" sldId="262"/>
            <ac:spMk id="3" creationId="{AD31A8CE-4E23-474C-B9CD-519B02A82950}"/>
          </ac:spMkLst>
        </pc:spChg>
        <pc:picChg chg="add mod ord">
          <ac:chgData name="Dylan Baker-Flynn" userId="9ed36f45c2ac1296" providerId="Windows Live" clId="Web-{65B6DB3F-68E8-41F8-80FB-D68023DA5784}" dt="2020-04-22T19:03:25.284" v="3" actId="1076"/>
          <ac:picMkLst>
            <pc:docMk/>
            <pc:sldMk cId="390389953" sldId="262"/>
            <ac:picMk id="4" creationId="{FF93A141-69ED-4D42-9E40-4B5B0B49C90F}"/>
          </ac:picMkLst>
        </pc:picChg>
        <pc:picChg chg="add mod">
          <ac:chgData name="Dylan Baker-Flynn" userId="9ed36f45c2ac1296" providerId="Windows Live" clId="Web-{65B6DB3F-68E8-41F8-80FB-D68023DA5784}" dt="2020-04-22T19:05:04.709" v="8" actId="14100"/>
          <ac:picMkLst>
            <pc:docMk/>
            <pc:sldMk cId="390389953" sldId="262"/>
            <ac:picMk id="6" creationId="{85B6DBEA-D68A-4936-9FA5-3BF4A32125FA}"/>
          </ac:picMkLst>
        </pc:picChg>
      </pc:sldChg>
      <pc:sldChg chg="addSp delSp modSp">
        <pc:chgData name="Dylan Baker-Flynn" userId="9ed36f45c2ac1296" providerId="Windows Live" clId="Web-{65B6DB3F-68E8-41F8-80FB-D68023DA5784}" dt="2020-04-22T19:08:11.511" v="12"/>
        <pc:sldMkLst>
          <pc:docMk/>
          <pc:sldMk cId="3152564104" sldId="264"/>
        </pc:sldMkLst>
        <pc:spChg chg="del">
          <ac:chgData name="Dylan Baker-Flynn" userId="9ed36f45c2ac1296" providerId="Windows Live" clId="Web-{65B6DB3F-68E8-41F8-80FB-D68023DA5784}" dt="2020-04-22T19:08:11.511" v="12"/>
          <ac:spMkLst>
            <pc:docMk/>
            <pc:sldMk cId="3152564104" sldId="264"/>
            <ac:spMk id="3" creationId="{AD31A8CE-4E23-474C-B9CD-519B02A82950}"/>
          </ac:spMkLst>
        </pc:spChg>
        <pc:picChg chg="add mod ord">
          <ac:chgData name="Dylan Baker-Flynn" userId="9ed36f45c2ac1296" providerId="Windows Live" clId="Web-{65B6DB3F-68E8-41F8-80FB-D68023DA5784}" dt="2020-04-22T19:08:11.511" v="12"/>
          <ac:picMkLst>
            <pc:docMk/>
            <pc:sldMk cId="3152564104" sldId="264"/>
            <ac:picMk id="4" creationId="{6B80AC6C-B2C7-48B1-80F9-981D0E8E7295}"/>
          </ac:picMkLst>
        </pc:picChg>
      </pc:sldChg>
    </pc:docChg>
  </pc:docChgLst>
  <pc:docChgLst>
    <pc:chgData name="Dylan Baker-Flynn" userId="9ed36f45c2ac1296" providerId="Windows Live" clId="Web-{348E7DFB-CF77-48DD-A2E6-22C8A3CB988D}"/>
    <pc:docChg chg="modSld">
      <pc:chgData name="Dylan Baker-Flynn" userId="9ed36f45c2ac1296" providerId="Windows Live" clId="Web-{348E7DFB-CF77-48DD-A2E6-22C8A3CB988D}" dt="2020-04-23T08:17:18.992" v="1" actId="1076"/>
      <pc:docMkLst>
        <pc:docMk/>
      </pc:docMkLst>
      <pc:sldChg chg="modSp">
        <pc:chgData name="Dylan Baker-Flynn" userId="9ed36f45c2ac1296" providerId="Windows Live" clId="Web-{348E7DFB-CF77-48DD-A2E6-22C8A3CB988D}" dt="2020-04-23T08:17:18.992" v="1" actId="1076"/>
        <pc:sldMkLst>
          <pc:docMk/>
          <pc:sldMk cId="928694018" sldId="260"/>
        </pc:sldMkLst>
        <pc:spChg chg="mod">
          <ac:chgData name="Dylan Baker-Flynn" userId="9ed36f45c2ac1296" providerId="Windows Live" clId="Web-{348E7DFB-CF77-48DD-A2E6-22C8A3CB988D}" dt="2020-04-23T08:17:15.539" v="0" actId="1076"/>
          <ac:spMkLst>
            <pc:docMk/>
            <pc:sldMk cId="928694018" sldId="260"/>
            <ac:spMk id="13" creationId="{7B5035AD-5310-44EB-A59B-5A8F43C04620}"/>
          </ac:spMkLst>
        </pc:spChg>
        <pc:picChg chg="mod">
          <ac:chgData name="Dylan Baker-Flynn" userId="9ed36f45c2ac1296" providerId="Windows Live" clId="Web-{348E7DFB-CF77-48DD-A2E6-22C8A3CB988D}" dt="2020-04-23T08:17:18.992" v="1" actId="1076"/>
          <ac:picMkLst>
            <pc:docMk/>
            <pc:sldMk cId="928694018" sldId="260"/>
            <ac:picMk id="10" creationId="{9B27043B-23FF-4C82-A70F-39FD5B5ABACC}"/>
          </ac:picMkLst>
        </pc:picChg>
      </pc:sldChg>
    </pc:docChg>
  </pc:docChgLst>
  <pc:docChgLst>
    <pc:chgData name="Cole Flegel" userId="4004330cf5985080" providerId="Windows Live" clId="Web-{6C79F75E-EA9D-4ECC-A579-0B11A022BAEE}"/>
    <pc:docChg chg="modSld">
      <pc:chgData name="Cole Flegel" userId="4004330cf5985080" providerId="Windows Live" clId="Web-{6C79F75E-EA9D-4ECC-A579-0B11A022BAEE}" dt="2020-04-24T20:40:06.907" v="31" actId="20577"/>
      <pc:docMkLst>
        <pc:docMk/>
      </pc:docMkLst>
      <pc:sldChg chg="modSp">
        <pc:chgData name="Cole Flegel" userId="4004330cf5985080" providerId="Windows Live" clId="Web-{6C79F75E-EA9D-4ECC-A579-0B11A022BAEE}" dt="2020-04-24T20:40:05.376" v="29" actId="20577"/>
        <pc:sldMkLst>
          <pc:docMk/>
          <pc:sldMk cId="109857222" sldId="256"/>
        </pc:sldMkLst>
        <pc:spChg chg="mod">
          <ac:chgData name="Cole Flegel" userId="4004330cf5985080" providerId="Windows Live" clId="Web-{6C79F75E-EA9D-4ECC-A579-0B11A022BAEE}" dt="2020-04-24T20:40:05.376" v="29" actId="20577"/>
          <ac:spMkLst>
            <pc:docMk/>
            <pc:sldMk cId="109857222" sldId="256"/>
            <ac:spMk id="3" creationId="{00000000-0000-0000-0000-000000000000}"/>
          </ac:spMkLst>
        </pc:spChg>
      </pc:sldChg>
      <pc:sldChg chg="modSp">
        <pc:chgData name="Cole Flegel" userId="4004330cf5985080" providerId="Windows Live" clId="Web-{6C79F75E-EA9D-4ECC-A579-0B11A022BAEE}" dt="2020-04-24T20:39:44.845" v="24" actId="20577"/>
        <pc:sldMkLst>
          <pc:docMk/>
          <pc:sldMk cId="2182838137" sldId="266"/>
        </pc:sldMkLst>
        <pc:graphicFrameChg chg="modGraphic">
          <ac:chgData name="Cole Flegel" userId="4004330cf5985080" providerId="Windows Live" clId="Web-{6C79F75E-EA9D-4ECC-A579-0B11A022BAEE}" dt="2020-04-24T20:39:44.845" v="24" actId="20577"/>
          <ac:graphicFrameMkLst>
            <pc:docMk/>
            <pc:sldMk cId="2182838137" sldId="266"/>
            <ac:graphicFrameMk id="6" creationId="{A89ED479-4003-4E74-BAAE-66B59CC43C8E}"/>
          </ac:graphicFrameMkLst>
        </pc:graphicFrameChg>
      </pc:sldChg>
    </pc:docChg>
  </pc:docChgLst>
  <pc:docChgLst>
    <pc:chgData name="Cole Flegel" userId="4004330cf5985080" providerId="Windows Live" clId="Web-{345089DD-0555-4927-91D6-3EABB5B1D3B9}"/>
    <pc:docChg chg="modSld">
      <pc:chgData name="Cole Flegel" userId="4004330cf5985080" providerId="Windows Live" clId="Web-{345089DD-0555-4927-91D6-3EABB5B1D3B9}" dt="2020-04-23T18:27:06.912" v="61"/>
      <pc:docMkLst>
        <pc:docMk/>
      </pc:docMkLst>
      <pc:sldChg chg="modSp mod setBg setClrOvrMap">
        <pc:chgData name="Cole Flegel" userId="4004330cf5985080" providerId="Windows Live" clId="Web-{345089DD-0555-4927-91D6-3EABB5B1D3B9}" dt="2020-04-23T18:27:06.912" v="61"/>
        <pc:sldMkLst>
          <pc:docMk/>
          <pc:sldMk cId="3221448015" sldId="257"/>
        </pc:sldMkLst>
        <pc:graphicFrameChg chg="mod modGraphic">
          <ac:chgData name="Cole Flegel" userId="4004330cf5985080" providerId="Windows Live" clId="Web-{345089DD-0555-4927-91D6-3EABB5B1D3B9}" dt="2020-04-23T18:27:06.912" v="61"/>
          <ac:graphicFrameMkLst>
            <pc:docMk/>
            <pc:sldMk cId="3221448015" sldId="257"/>
            <ac:graphicFrameMk id="5" creationId="{766B8D4E-CF35-441D-9703-816476D0404A}"/>
          </ac:graphicFrameMkLst>
        </pc:graphicFrameChg>
      </pc:sldChg>
      <pc:sldChg chg="addSp modSp mod setBg">
        <pc:chgData name="Cole Flegel" userId="4004330cf5985080" providerId="Windows Live" clId="Web-{345089DD-0555-4927-91D6-3EABB5B1D3B9}" dt="2020-04-23T18:23:09.002" v="9"/>
        <pc:sldMkLst>
          <pc:docMk/>
          <pc:sldMk cId="928694018" sldId="260"/>
        </pc:sldMkLst>
        <pc:spChg chg="mod">
          <ac:chgData name="Cole Flegel" userId="4004330cf5985080" providerId="Windows Live" clId="Web-{345089DD-0555-4927-91D6-3EABB5B1D3B9}" dt="2020-04-23T18:22:48.206" v="7"/>
          <ac:spMkLst>
            <pc:docMk/>
            <pc:sldMk cId="928694018" sldId="260"/>
            <ac:spMk id="2" creationId="{2385764E-2E91-45D5-BD6A-9787ADCAD5A7}"/>
          </ac:spMkLst>
        </pc:spChg>
        <pc:spChg chg="add">
          <ac:chgData name="Cole Flegel" userId="4004330cf5985080" providerId="Windows Live" clId="Web-{345089DD-0555-4927-91D6-3EABB5B1D3B9}" dt="2020-04-23T18:22:48.206" v="7"/>
          <ac:spMkLst>
            <pc:docMk/>
            <pc:sldMk cId="928694018" sldId="260"/>
            <ac:spMk id="41" creationId="{34DD805B-2A7B-4ADA-9C4D-E0C9F192DBB3}"/>
          </ac:spMkLst>
        </pc:spChg>
        <pc:spChg chg="add">
          <ac:chgData name="Cole Flegel" userId="4004330cf5985080" providerId="Windows Live" clId="Web-{345089DD-0555-4927-91D6-3EABB5B1D3B9}" dt="2020-04-23T18:22:48.206" v="7"/>
          <ac:spMkLst>
            <pc:docMk/>
            <pc:sldMk cId="928694018" sldId="260"/>
            <ac:spMk id="69" creationId="{9BF6EDB4-B4ED-4900-9E38-A7AE0EEEEA1F}"/>
          </ac:spMkLst>
        </pc:spChg>
        <pc:grpChg chg="add">
          <ac:chgData name="Cole Flegel" userId="4004330cf5985080" providerId="Windows Live" clId="Web-{345089DD-0555-4927-91D6-3EABB5B1D3B9}" dt="2020-04-23T18:22:48.206" v="7"/>
          <ac:grpSpMkLst>
            <pc:docMk/>
            <pc:sldMk cId="928694018" sldId="260"/>
            <ac:grpSpMk id="15" creationId="{17C4610E-9C18-467B-BF10-BE6A974CC364}"/>
          </ac:grpSpMkLst>
        </pc:grpChg>
        <pc:grpChg chg="add">
          <ac:chgData name="Cole Flegel" userId="4004330cf5985080" providerId="Windows Live" clId="Web-{345089DD-0555-4927-91D6-3EABB5B1D3B9}" dt="2020-04-23T18:22:48.206" v="7"/>
          <ac:grpSpMkLst>
            <pc:docMk/>
            <pc:sldMk cId="928694018" sldId="260"/>
            <ac:grpSpMk id="36" creationId="{A899734C-500F-4274-9854-8BFA14A1D7EE}"/>
          </ac:grpSpMkLst>
        </pc:grpChg>
        <pc:grpChg chg="add">
          <ac:chgData name="Cole Flegel" userId="4004330cf5985080" providerId="Windows Live" clId="Web-{345089DD-0555-4927-91D6-3EABB5B1D3B9}" dt="2020-04-23T18:22:48.206" v="7"/>
          <ac:grpSpMkLst>
            <pc:docMk/>
            <pc:sldMk cId="928694018" sldId="260"/>
            <ac:grpSpMk id="43" creationId="{C664A566-6D08-4E84-9708-4916A20016FF}"/>
          </ac:grpSpMkLst>
        </pc:grpChg>
        <pc:grpChg chg="add">
          <ac:chgData name="Cole Flegel" userId="4004330cf5985080" providerId="Windows Live" clId="Web-{345089DD-0555-4927-91D6-3EABB5B1D3B9}" dt="2020-04-23T18:22:48.206" v="7"/>
          <ac:grpSpMkLst>
            <pc:docMk/>
            <pc:sldMk cId="928694018" sldId="260"/>
            <ac:grpSpMk id="64" creationId="{B83678BA-0A50-4D51-9E9E-08BB66F83C37}"/>
          </ac:grpSpMkLst>
        </pc:grpChg>
        <pc:picChg chg="mod">
          <ac:chgData name="Cole Flegel" userId="4004330cf5985080" providerId="Windows Live" clId="Web-{345089DD-0555-4927-91D6-3EABB5B1D3B9}" dt="2020-04-23T18:23:09.002" v="9"/>
          <ac:picMkLst>
            <pc:docMk/>
            <pc:sldMk cId="928694018" sldId="260"/>
            <ac:picMk id="10" creationId="{9B27043B-23FF-4C82-A70F-39FD5B5ABACC}"/>
          </ac:picMkLst>
        </pc:picChg>
      </pc:sldChg>
      <pc:sldChg chg="addSp delSp modSp mod setBg">
        <pc:chgData name="Cole Flegel" userId="4004330cf5985080" providerId="Windows Live" clId="Web-{345089DD-0555-4927-91D6-3EABB5B1D3B9}" dt="2020-04-23T18:22:22.752" v="6"/>
        <pc:sldMkLst>
          <pc:docMk/>
          <pc:sldMk cId="390389953" sldId="262"/>
        </pc:sldMkLst>
        <pc:spChg chg="mod ord">
          <ac:chgData name="Cole Flegel" userId="4004330cf5985080" providerId="Windows Live" clId="Web-{345089DD-0555-4927-91D6-3EABB5B1D3B9}" dt="2020-04-23T18:22:22.752" v="6"/>
          <ac:spMkLst>
            <pc:docMk/>
            <pc:sldMk cId="390389953" sldId="262"/>
            <ac:spMk id="2" creationId="{2385764E-2E91-45D5-BD6A-9787ADCAD5A7}"/>
          </ac:spMkLst>
        </pc:spChg>
        <pc:spChg chg="add">
          <ac:chgData name="Cole Flegel" userId="4004330cf5985080" providerId="Windows Live" clId="Web-{345089DD-0555-4927-91D6-3EABB5B1D3B9}" dt="2020-04-23T18:22:22.752" v="6"/>
          <ac:spMkLst>
            <pc:docMk/>
            <pc:sldMk cId="390389953" sldId="262"/>
            <ac:spMk id="10" creationId="{8CA9AB35-465E-40D4-8E96-7E858773E8C7}"/>
          </ac:spMkLst>
        </pc:spChg>
        <pc:spChg chg="add">
          <ac:chgData name="Cole Flegel" userId="4004330cf5985080" providerId="Windows Live" clId="Web-{345089DD-0555-4927-91D6-3EABB5B1D3B9}" dt="2020-04-23T18:22:22.752" v="6"/>
          <ac:spMkLst>
            <pc:docMk/>
            <pc:sldMk cId="390389953" sldId="262"/>
            <ac:spMk id="36" creationId="{000A1FFA-F2A3-46B4-A8D2-30BC7EF0DC23}"/>
          </ac:spMkLst>
        </pc:spChg>
        <pc:spChg chg="add del">
          <ac:chgData name="Cole Flegel" userId="4004330cf5985080" providerId="Windows Live" clId="Web-{345089DD-0555-4927-91D6-3EABB5B1D3B9}" dt="2020-04-23T18:22:22.721" v="5"/>
          <ac:spMkLst>
            <pc:docMk/>
            <pc:sldMk cId="390389953" sldId="262"/>
            <ac:spMk id="37" creationId="{20EACF71-D655-4D6C-ACB5-20865220EC86}"/>
          </ac:spMkLst>
        </pc:spChg>
        <pc:spChg chg="add del">
          <ac:chgData name="Cole Flegel" userId="4004330cf5985080" providerId="Windows Live" clId="Web-{345089DD-0555-4927-91D6-3EABB5B1D3B9}" dt="2020-04-23T18:22:22.721" v="5"/>
          <ac:spMkLst>
            <pc:docMk/>
            <pc:sldMk cId="390389953" sldId="262"/>
            <ac:spMk id="60" creationId="{7305DC12-D949-4E93-AE2D-5AB5D19F9859}"/>
          </ac:spMkLst>
        </pc:spChg>
        <pc:grpChg chg="add">
          <ac:chgData name="Cole Flegel" userId="4004330cf5985080" providerId="Windows Live" clId="Web-{345089DD-0555-4927-91D6-3EABB5B1D3B9}" dt="2020-04-23T18:22:22.752" v="6"/>
          <ac:grpSpMkLst>
            <pc:docMk/>
            <pc:sldMk cId="390389953" sldId="262"/>
            <ac:grpSpMk id="8" creationId="{9A517D76-CE12-47A5-BD95-9A8F05070B27}"/>
          </ac:grpSpMkLst>
        </pc:grpChg>
        <pc:grpChg chg="add">
          <ac:chgData name="Cole Flegel" userId="4004330cf5985080" providerId="Windows Live" clId="Web-{345089DD-0555-4927-91D6-3EABB5B1D3B9}" dt="2020-04-23T18:22:22.752" v="6"/>
          <ac:grpSpMkLst>
            <pc:docMk/>
            <pc:sldMk cId="390389953" sldId="262"/>
            <ac:grpSpMk id="9" creationId="{445D6626-A6F2-4475-922C-BE42D3365F27}"/>
          </ac:grpSpMkLst>
        </pc:grpChg>
        <pc:grpChg chg="add del">
          <ac:chgData name="Cole Flegel" userId="4004330cf5985080" providerId="Windows Live" clId="Web-{345089DD-0555-4927-91D6-3EABB5B1D3B9}" dt="2020-04-23T18:22:22.721" v="5"/>
          <ac:grpSpMkLst>
            <pc:docMk/>
            <pc:sldMk cId="390389953" sldId="262"/>
            <ac:grpSpMk id="11" creationId="{9A517D76-CE12-47A5-BD95-9A8F05070B27}"/>
          </ac:grpSpMkLst>
        </pc:grpChg>
        <pc:grpChg chg="add">
          <ac:chgData name="Cole Flegel" userId="4004330cf5985080" providerId="Windows Live" clId="Web-{345089DD-0555-4927-91D6-3EABB5B1D3B9}" dt="2020-04-23T18:22:22.752" v="6"/>
          <ac:grpSpMkLst>
            <pc:docMk/>
            <pc:sldMk cId="390389953" sldId="262"/>
            <ac:grpSpMk id="31" creationId="{A963AAD8-C94B-4733-8A6A-01D2919B2DFE}"/>
          </ac:grpSpMkLst>
        </pc:grpChg>
        <pc:grpChg chg="add del">
          <ac:chgData name="Cole Flegel" userId="4004330cf5985080" providerId="Windows Live" clId="Web-{345089DD-0555-4927-91D6-3EABB5B1D3B9}" dt="2020-04-23T18:22:22.721" v="5"/>
          <ac:grpSpMkLst>
            <pc:docMk/>
            <pc:sldMk cId="390389953" sldId="262"/>
            <ac:grpSpMk id="32" creationId="{445D6626-A6F2-4475-922C-BE42D3365F27}"/>
          </ac:grpSpMkLst>
        </pc:grpChg>
        <pc:grpChg chg="add">
          <ac:chgData name="Cole Flegel" userId="4004330cf5985080" providerId="Windows Live" clId="Web-{345089DD-0555-4927-91D6-3EABB5B1D3B9}" dt="2020-04-23T18:22:22.752" v="6"/>
          <ac:grpSpMkLst>
            <pc:docMk/>
            <pc:sldMk cId="390389953" sldId="262"/>
            <ac:grpSpMk id="38" creationId="{15D0FD7B-9741-4559-AE3E-914C8394F3B1}"/>
          </ac:grpSpMkLst>
        </pc:grpChg>
        <pc:grpChg chg="add del">
          <ac:chgData name="Cole Flegel" userId="4004330cf5985080" providerId="Windows Live" clId="Web-{345089DD-0555-4927-91D6-3EABB5B1D3B9}" dt="2020-04-23T18:22:22.721" v="5"/>
          <ac:grpSpMkLst>
            <pc:docMk/>
            <pc:sldMk cId="390389953" sldId="262"/>
            <ac:grpSpMk id="39" creationId="{8E1239C5-F17C-415F-B41C-5987B79607F6}"/>
          </ac:grpSpMkLst>
        </pc:grpChg>
        <pc:grpChg chg="add del">
          <ac:chgData name="Cole Flegel" userId="4004330cf5985080" providerId="Windows Live" clId="Web-{345089DD-0555-4927-91D6-3EABB5B1D3B9}" dt="2020-04-23T18:22:22.721" v="5"/>
          <ac:grpSpMkLst>
            <pc:docMk/>
            <pc:sldMk cId="390389953" sldId="262"/>
            <ac:grpSpMk id="62" creationId="{02E705A2-7A0E-4089-8AA1-574FA5A6DB92}"/>
          </ac:grpSpMkLst>
        </pc:grpChg>
        <pc:picChg chg="mod ord">
          <ac:chgData name="Cole Flegel" userId="4004330cf5985080" providerId="Windows Live" clId="Web-{345089DD-0555-4927-91D6-3EABB5B1D3B9}" dt="2020-04-23T18:22:22.752" v="6"/>
          <ac:picMkLst>
            <pc:docMk/>
            <pc:sldMk cId="390389953" sldId="262"/>
            <ac:picMk id="4" creationId="{FF93A141-69ED-4D42-9E40-4B5B0B49C90F}"/>
          </ac:picMkLst>
        </pc:picChg>
        <pc:picChg chg="mod">
          <ac:chgData name="Cole Flegel" userId="4004330cf5985080" providerId="Windows Live" clId="Web-{345089DD-0555-4927-91D6-3EABB5B1D3B9}" dt="2020-04-23T18:22:22.752" v="6"/>
          <ac:picMkLst>
            <pc:docMk/>
            <pc:sldMk cId="390389953" sldId="262"/>
            <ac:picMk id="6" creationId="{85B6DBEA-D68A-4936-9FA5-3BF4A32125FA}"/>
          </ac:picMkLst>
        </pc:picChg>
      </pc:sldChg>
      <pc:sldChg chg="modSp">
        <pc:chgData name="Cole Flegel" userId="4004330cf5985080" providerId="Windows Live" clId="Web-{345089DD-0555-4927-91D6-3EABB5B1D3B9}" dt="2020-04-23T18:20:25.142" v="0" actId="1076"/>
        <pc:sldMkLst>
          <pc:docMk/>
          <pc:sldMk cId="4130237049" sldId="263"/>
        </pc:sldMkLst>
        <pc:picChg chg="mod">
          <ac:chgData name="Cole Flegel" userId="4004330cf5985080" providerId="Windows Live" clId="Web-{345089DD-0555-4927-91D6-3EABB5B1D3B9}" dt="2020-04-23T18:20:25.142" v="0" actId="1076"/>
          <ac:picMkLst>
            <pc:docMk/>
            <pc:sldMk cId="4130237049" sldId="263"/>
            <ac:picMk id="3" creationId="{FA8C1464-2E78-461F-BFF7-B458A44F2E7B}"/>
          </ac:picMkLst>
        </pc:picChg>
      </pc:sldChg>
      <pc:sldChg chg="modSp">
        <pc:chgData name="Cole Flegel" userId="4004330cf5985080" providerId="Windows Live" clId="Web-{345089DD-0555-4927-91D6-3EABB5B1D3B9}" dt="2020-04-23T18:21:18.939" v="3" actId="1076"/>
        <pc:sldMkLst>
          <pc:docMk/>
          <pc:sldMk cId="3152564104" sldId="264"/>
        </pc:sldMkLst>
        <pc:picChg chg="mod">
          <ac:chgData name="Cole Flegel" userId="4004330cf5985080" providerId="Windows Live" clId="Web-{345089DD-0555-4927-91D6-3EABB5B1D3B9}" dt="2020-04-23T18:21:18.939" v="3" actId="1076"/>
          <ac:picMkLst>
            <pc:docMk/>
            <pc:sldMk cId="3152564104" sldId="264"/>
            <ac:picMk id="4" creationId="{6B80AC6C-B2C7-48B1-80F9-981D0E8E7295}"/>
          </ac:picMkLst>
        </pc:picChg>
      </pc:sldChg>
      <pc:sldChg chg="addSp delSp modSp mod setBg setClrOvrMap">
        <pc:chgData name="Cole Flegel" userId="4004330cf5985080" providerId="Windows Live" clId="Web-{345089DD-0555-4927-91D6-3EABB5B1D3B9}" dt="2020-04-23T18:26:06.614" v="60" actId="20577"/>
        <pc:sldMkLst>
          <pc:docMk/>
          <pc:sldMk cId="2182838137" sldId="266"/>
        </pc:sldMkLst>
        <pc:spChg chg="mod">
          <ac:chgData name="Cole Flegel" userId="4004330cf5985080" providerId="Windows Live" clId="Web-{345089DD-0555-4927-91D6-3EABB5B1D3B9}" dt="2020-04-23T18:23:42.597" v="12"/>
          <ac:spMkLst>
            <pc:docMk/>
            <pc:sldMk cId="2182838137" sldId="266"/>
            <ac:spMk id="2" creationId="{00E88254-F848-44BF-8A3E-F3AD41D75E77}"/>
          </ac:spMkLst>
        </pc:spChg>
        <pc:spChg chg="add del">
          <ac:chgData name="Cole Flegel" userId="4004330cf5985080" providerId="Windows Live" clId="Web-{345089DD-0555-4927-91D6-3EABB5B1D3B9}" dt="2020-04-23T18:23:42.597" v="12"/>
          <ac:spMkLst>
            <pc:docMk/>
            <pc:sldMk cId="2182838137" sldId="266"/>
            <ac:spMk id="3" creationId="{39544E44-F8FB-4AD0-B147-7F3199E5775B}"/>
          </ac:spMkLst>
        </pc:spChg>
        <pc:spChg chg="add del">
          <ac:chgData name="Cole Flegel" userId="4004330cf5985080" providerId="Windows Live" clId="Web-{345089DD-0555-4927-91D6-3EABB5B1D3B9}" dt="2020-04-23T18:25:21.754" v="55"/>
          <ac:spMkLst>
            <pc:docMk/>
            <pc:sldMk cId="2182838137" sldId="266"/>
            <ac:spMk id="10" creationId="{982413CC-69E6-4BDA-A88D-E4EF8F95B27D}"/>
          </ac:spMkLst>
        </pc:spChg>
        <pc:spChg chg="add">
          <ac:chgData name="Cole Flegel" userId="4004330cf5985080" providerId="Windows Live" clId="Web-{345089DD-0555-4927-91D6-3EABB5B1D3B9}" dt="2020-04-23T18:25:21.754" v="55"/>
          <ac:spMkLst>
            <pc:docMk/>
            <pc:sldMk cId="2182838137" sldId="266"/>
            <ac:spMk id="38" creationId="{982413CC-69E6-4BDA-A88D-E4EF8F95B27D}"/>
          </ac:spMkLst>
        </pc:spChg>
        <pc:grpChg chg="add del">
          <ac:chgData name="Cole Flegel" userId="4004330cf5985080" providerId="Windows Live" clId="Web-{345089DD-0555-4927-91D6-3EABB5B1D3B9}" dt="2020-04-23T18:25:21.754" v="55"/>
          <ac:grpSpMkLst>
            <pc:docMk/>
            <pc:sldMk cId="2182838137" sldId="266"/>
            <ac:grpSpMk id="12" creationId="{4F1F7357-8633-4CE7-BF80-475EE8A2FAEA}"/>
          </ac:grpSpMkLst>
        </pc:grpChg>
        <pc:grpChg chg="add">
          <ac:chgData name="Cole Flegel" userId="4004330cf5985080" providerId="Windows Live" clId="Web-{345089DD-0555-4927-91D6-3EABB5B1D3B9}" dt="2020-04-23T18:25:21.754" v="55"/>
          <ac:grpSpMkLst>
            <pc:docMk/>
            <pc:sldMk cId="2182838137" sldId="266"/>
            <ac:grpSpMk id="40" creationId="{4F1F7357-8633-4CE7-BF80-475EE8A2FAEA}"/>
          </ac:grpSpMkLst>
        </pc:grpChg>
        <pc:graphicFrameChg chg="add del">
          <ac:chgData name="Cole Flegel" userId="4004330cf5985080" providerId="Windows Live" clId="Web-{345089DD-0555-4927-91D6-3EABB5B1D3B9}" dt="2020-04-23T18:23:42.551" v="11"/>
          <ac:graphicFrameMkLst>
            <pc:docMk/>
            <pc:sldMk cId="2182838137" sldId="266"/>
            <ac:graphicFrameMk id="5" creationId="{47F3ED06-25E9-4778-841B-DD9E74AC1EC3}"/>
          </ac:graphicFrameMkLst>
        </pc:graphicFrameChg>
        <pc:graphicFrameChg chg="add mod modGraphic">
          <ac:chgData name="Cole Flegel" userId="4004330cf5985080" providerId="Windows Live" clId="Web-{345089DD-0555-4927-91D6-3EABB5B1D3B9}" dt="2020-04-23T18:26:06.614" v="60" actId="20577"/>
          <ac:graphicFrameMkLst>
            <pc:docMk/>
            <pc:sldMk cId="2182838137" sldId="266"/>
            <ac:graphicFrameMk id="6" creationId="{A89ED479-4003-4E74-BAAE-66B59CC43C8E}"/>
          </ac:graphicFrameMkLst>
        </pc:graphicFrameChg>
      </pc:sldChg>
    </pc:docChg>
  </pc:docChgLst>
  <pc:docChgLst>
    <pc:chgData name="Dylan Baker-Flynn" userId="9ed36f45c2ac1296" providerId="Windows Live" clId="Web-{00F70E72-7FA5-43AA-9581-4B1CE44F23A6}"/>
    <pc:docChg chg="modSld">
      <pc:chgData name="Dylan Baker-Flynn" userId="9ed36f45c2ac1296" providerId="Windows Live" clId="Web-{00F70E72-7FA5-43AA-9581-4B1CE44F23A6}" dt="2020-04-23T21:00:58.294" v="165" actId="20577"/>
      <pc:docMkLst>
        <pc:docMk/>
      </pc:docMkLst>
      <pc:sldChg chg="modSp">
        <pc:chgData name="Dylan Baker-Flynn" userId="9ed36f45c2ac1296" providerId="Windows Live" clId="Web-{00F70E72-7FA5-43AA-9581-4B1CE44F23A6}" dt="2020-04-23T20:52:52.444" v="149" actId="20577"/>
        <pc:sldMkLst>
          <pc:docMk/>
          <pc:sldMk cId="3450409552" sldId="259"/>
        </pc:sldMkLst>
        <pc:spChg chg="mod">
          <ac:chgData name="Dylan Baker-Flynn" userId="9ed36f45c2ac1296" providerId="Windows Live" clId="Web-{00F70E72-7FA5-43AA-9581-4B1CE44F23A6}" dt="2020-04-23T20:52:52.444" v="149" actId="20577"/>
          <ac:spMkLst>
            <pc:docMk/>
            <pc:sldMk cId="3450409552" sldId="259"/>
            <ac:spMk id="9" creationId="{50BB321F-D320-4CC8-B9B0-A990A00FB373}"/>
          </ac:spMkLst>
        </pc:spChg>
      </pc:sldChg>
      <pc:sldChg chg="addSp delSp modSp mod setBg">
        <pc:chgData name="Dylan Baker-Flynn" userId="9ed36f45c2ac1296" providerId="Windows Live" clId="Web-{00F70E72-7FA5-43AA-9581-4B1CE44F23A6}" dt="2020-04-23T21:00:56.419" v="163" actId="20577"/>
        <pc:sldMkLst>
          <pc:docMk/>
          <pc:sldMk cId="3483764885" sldId="265"/>
        </pc:sldMkLst>
        <pc:spChg chg="mod ord">
          <ac:chgData name="Dylan Baker-Flynn" userId="9ed36f45c2ac1296" providerId="Windows Live" clId="Web-{00F70E72-7FA5-43AA-9581-4B1CE44F23A6}" dt="2020-04-23T20:27:34.051" v="19"/>
          <ac:spMkLst>
            <pc:docMk/>
            <pc:sldMk cId="3483764885" sldId="265"/>
            <ac:spMk id="2" creationId="{2385764E-2E91-45D5-BD6A-9787ADCAD5A7}"/>
          </ac:spMkLst>
        </pc:spChg>
        <pc:spChg chg="add del mod">
          <ac:chgData name="Dylan Baker-Flynn" userId="9ed36f45c2ac1296" providerId="Windows Live" clId="Web-{00F70E72-7FA5-43AA-9581-4B1CE44F23A6}" dt="2020-04-23T20:25:41.378" v="2"/>
          <ac:spMkLst>
            <pc:docMk/>
            <pc:sldMk cId="3483764885" sldId="265"/>
            <ac:spMk id="5" creationId="{CD9AB1B6-6179-467B-BA5B-CD852576127A}"/>
          </ac:spMkLst>
        </pc:spChg>
        <pc:spChg chg="add del">
          <ac:chgData name="Dylan Baker-Flynn" userId="9ed36f45c2ac1296" providerId="Windows Live" clId="Web-{00F70E72-7FA5-43AA-9581-4B1CE44F23A6}" dt="2020-04-23T20:26:28.051" v="6"/>
          <ac:spMkLst>
            <pc:docMk/>
            <pc:sldMk cId="3483764885" sldId="265"/>
            <ac:spMk id="12" creationId="{7CC9829A-26F6-4595-8608-1A9F57DA7504}"/>
          </ac:spMkLst>
        </pc:spChg>
        <pc:spChg chg="add del">
          <ac:chgData name="Dylan Baker-Flynn" userId="9ed36f45c2ac1296" providerId="Windows Live" clId="Web-{00F70E72-7FA5-43AA-9581-4B1CE44F23A6}" dt="2020-04-23T20:26:31.582" v="8"/>
          <ac:spMkLst>
            <pc:docMk/>
            <pc:sldMk cId="3483764885" sldId="265"/>
            <ac:spMk id="14" creationId="{828D1E49-2A21-4A83-A0E0-FB1597B4B2ED}"/>
          </ac:spMkLst>
        </pc:spChg>
        <pc:spChg chg="add del">
          <ac:chgData name="Dylan Baker-Flynn" userId="9ed36f45c2ac1296" providerId="Windows Live" clId="Web-{00F70E72-7FA5-43AA-9581-4B1CE44F23A6}" dt="2020-04-23T20:26:28.051" v="6"/>
          <ac:spMkLst>
            <pc:docMk/>
            <pc:sldMk cId="3483764885" sldId="265"/>
            <ac:spMk id="37" creationId="{5CDA74B5-BB92-4A37-9435-686B32763DB8}"/>
          </ac:spMkLst>
        </pc:spChg>
        <pc:spChg chg="add del">
          <ac:chgData name="Dylan Baker-Flynn" userId="9ed36f45c2ac1296" providerId="Windows Live" clId="Web-{00F70E72-7FA5-43AA-9581-4B1CE44F23A6}" dt="2020-04-23T20:26:31.582" v="8"/>
          <ac:spMkLst>
            <pc:docMk/>
            <pc:sldMk cId="3483764885" sldId="265"/>
            <ac:spMk id="41" creationId="{E972DE0D-2E53-4159-ABD3-C601524262C2}"/>
          </ac:spMkLst>
        </pc:spChg>
        <pc:spChg chg="add del">
          <ac:chgData name="Dylan Baker-Flynn" userId="9ed36f45c2ac1296" providerId="Windows Live" clId="Web-{00F70E72-7FA5-43AA-9581-4B1CE44F23A6}" dt="2020-04-23T20:26:31.582" v="8"/>
          <ac:spMkLst>
            <pc:docMk/>
            <pc:sldMk cId="3483764885" sldId="265"/>
            <ac:spMk id="42" creationId="{C5332F3B-1F40-4061-96CC-660C5CBE8C04}"/>
          </ac:spMkLst>
        </pc:spChg>
        <pc:spChg chg="add del">
          <ac:chgData name="Dylan Baker-Flynn" userId="9ed36f45c2ac1296" providerId="Windows Live" clId="Web-{00F70E72-7FA5-43AA-9581-4B1CE44F23A6}" dt="2020-04-23T20:27:16.004" v="18"/>
          <ac:spMkLst>
            <pc:docMk/>
            <pc:sldMk cId="3483764885" sldId="265"/>
            <ac:spMk id="43" creationId="{4B29F729-0A42-48CE-A312-33FD51548396}"/>
          </ac:spMkLst>
        </pc:spChg>
        <pc:spChg chg="add">
          <ac:chgData name="Dylan Baker-Flynn" userId="9ed36f45c2ac1296" providerId="Windows Live" clId="Web-{00F70E72-7FA5-43AA-9581-4B1CE44F23A6}" dt="2020-04-23T20:27:34.051" v="19"/>
          <ac:spMkLst>
            <pc:docMk/>
            <pc:sldMk cId="3483764885" sldId="265"/>
            <ac:spMk id="45" creationId="{7CC9829A-26F6-4595-8608-1A9F57DA7504}"/>
          </ac:spMkLst>
        </pc:spChg>
        <pc:spChg chg="mod">
          <ac:chgData name="Dylan Baker-Flynn" userId="9ed36f45c2ac1296" providerId="Windows Live" clId="Web-{00F70E72-7FA5-43AA-9581-4B1CE44F23A6}" dt="2020-04-23T20:27:14.661" v="17" actId="1076"/>
          <ac:spMkLst>
            <pc:docMk/>
            <pc:sldMk cId="3483764885" sldId="265"/>
            <ac:spMk id="47" creationId="{4CA2BAC1-E62C-433A-9D69-284AEDF192AA}"/>
          </ac:spMkLst>
        </pc:spChg>
        <pc:spChg chg="add del">
          <ac:chgData name="Dylan Baker-Flynn" userId="9ed36f45c2ac1296" providerId="Windows Live" clId="Web-{00F70E72-7FA5-43AA-9581-4B1CE44F23A6}" dt="2020-04-23T20:27:16.004" v="18"/>
          <ac:spMkLst>
            <pc:docMk/>
            <pc:sldMk cId="3483764885" sldId="265"/>
            <ac:spMk id="49" creationId="{FB718086-A59F-4BE7-AB70-6D89FC01C36D}"/>
          </ac:spMkLst>
        </pc:spChg>
        <pc:spChg chg="add mod">
          <ac:chgData name="Dylan Baker-Flynn" userId="9ed36f45c2ac1296" providerId="Windows Live" clId="Web-{00F70E72-7FA5-43AA-9581-4B1CE44F23A6}" dt="2020-04-23T21:00:56.419" v="163" actId="20577"/>
          <ac:spMkLst>
            <pc:docMk/>
            <pc:sldMk cId="3483764885" sldId="265"/>
            <ac:spMk id="54" creationId="{CE862675-59BD-4BCD-89EC-302A457FB258}"/>
          </ac:spMkLst>
        </pc:spChg>
        <pc:grpChg chg="add del">
          <ac:chgData name="Dylan Baker-Flynn" userId="9ed36f45c2ac1296" providerId="Windows Live" clId="Web-{00F70E72-7FA5-43AA-9581-4B1CE44F23A6}" dt="2020-04-23T20:26:28.051" v="6"/>
          <ac:grpSpMkLst>
            <pc:docMk/>
            <pc:sldMk cId="3483764885" sldId="265"/>
            <ac:grpSpMk id="15" creationId="{75343792-FB15-4868-8582-6FB07FD06552}"/>
          </ac:grpSpMkLst>
        </pc:grpChg>
        <pc:grpChg chg="add del">
          <ac:chgData name="Dylan Baker-Flynn" userId="9ed36f45c2ac1296" providerId="Windows Live" clId="Web-{00F70E72-7FA5-43AA-9581-4B1CE44F23A6}" dt="2020-04-23T20:26:28.051" v="6"/>
          <ac:grpSpMkLst>
            <pc:docMk/>
            <pc:sldMk cId="3483764885" sldId="265"/>
            <ac:grpSpMk id="38" creationId="{F594A2EF-2FF2-48A2-91C9-02790030750B}"/>
          </ac:grpSpMkLst>
        </pc:grpChg>
        <pc:grpChg chg="add del">
          <ac:chgData name="Dylan Baker-Flynn" userId="9ed36f45c2ac1296" providerId="Windows Live" clId="Web-{00F70E72-7FA5-43AA-9581-4B1CE44F23A6}" dt="2020-04-23T20:26:31.582" v="8"/>
          <ac:grpSpMkLst>
            <pc:docMk/>
            <pc:sldMk cId="3483764885" sldId="265"/>
            <ac:grpSpMk id="39" creationId="{088B852E-5494-418B-A833-75CF016A9E20}"/>
          </ac:grpSpMkLst>
        </pc:grpChg>
        <pc:grpChg chg="add del">
          <ac:chgData name="Dylan Baker-Flynn" userId="9ed36f45c2ac1296" providerId="Windows Live" clId="Web-{00F70E72-7FA5-43AA-9581-4B1CE44F23A6}" dt="2020-04-23T20:27:16.004" v="18"/>
          <ac:grpSpMkLst>
            <pc:docMk/>
            <pc:sldMk cId="3483764885" sldId="265"/>
            <ac:grpSpMk id="44" creationId="{1505E849-813F-40D8-8445-B012AD79020D}"/>
          </ac:grpSpMkLst>
        </pc:grpChg>
        <pc:grpChg chg="add del">
          <ac:chgData name="Dylan Baker-Flynn" userId="9ed36f45c2ac1296" providerId="Windows Live" clId="Web-{00F70E72-7FA5-43AA-9581-4B1CE44F23A6}" dt="2020-04-23T20:27:16.004" v="18"/>
          <ac:grpSpMkLst>
            <pc:docMk/>
            <pc:sldMk cId="3483764885" sldId="265"/>
            <ac:grpSpMk id="46" creationId="{C17550FC-250C-4AEB-9500-4FC801249259}"/>
          </ac:grpSpMkLst>
        </pc:grpChg>
        <pc:grpChg chg="add">
          <ac:chgData name="Dylan Baker-Flynn" userId="9ed36f45c2ac1296" providerId="Windows Live" clId="Web-{00F70E72-7FA5-43AA-9581-4B1CE44F23A6}" dt="2020-04-23T20:27:34.051" v="19"/>
          <ac:grpSpMkLst>
            <pc:docMk/>
            <pc:sldMk cId="3483764885" sldId="265"/>
            <ac:grpSpMk id="48" creationId="{75343792-FB15-4868-8582-6FB07FD06552}"/>
          </ac:grpSpMkLst>
        </pc:grpChg>
        <pc:grpChg chg="add">
          <ac:chgData name="Dylan Baker-Flynn" userId="9ed36f45c2ac1296" providerId="Windows Live" clId="Web-{00F70E72-7FA5-43AA-9581-4B1CE44F23A6}" dt="2020-04-23T20:27:34.051" v="19"/>
          <ac:grpSpMkLst>
            <pc:docMk/>
            <pc:sldMk cId="3483764885" sldId="265"/>
            <ac:grpSpMk id="51" creationId="{F594A2EF-2FF2-48A2-91C9-02790030750B}"/>
          </ac:grpSpMkLst>
        </pc:grpChg>
        <pc:picChg chg="del mod">
          <ac:chgData name="Dylan Baker-Flynn" userId="9ed36f45c2ac1296" providerId="Windows Live" clId="Web-{00F70E72-7FA5-43AA-9581-4B1CE44F23A6}" dt="2020-04-23T20:25:28.159" v="1"/>
          <ac:picMkLst>
            <pc:docMk/>
            <pc:sldMk cId="3483764885" sldId="265"/>
            <ac:picMk id="4" creationId="{4A06A14C-EDB7-4BB9-878B-B92D56C8D705}"/>
          </ac:picMkLst>
        </pc:picChg>
        <pc:picChg chg="add mod ord modCrop">
          <ac:chgData name="Dylan Baker-Flynn" userId="9ed36f45c2ac1296" providerId="Windows Live" clId="Web-{00F70E72-7FA5-43AA-9581-4B1CE44F23A6}" dt="2020-04-23T20:27:34.051" v="19"/>
          <ac:picMkLst>
            <pc:docMk/>
            <pc:sldMk cId="3483764885" sldId="265"/>
            <ac:picMk id="6" creationId="{086A1437-12BA-44B9-84A0-C71ACE298D8C}"/>
          </ac:picMkLst>
        </pc:picChg>
      </pc:sldChg>
    </pc:docChg>
  </pc:docChgLst>
  <pc:docChgLst>
    <pc:chgData name="Dylan Baker-Flynn" userId="9ed36f45c2ac1296" providerId="LiveId" clId="{1EB5051E-B1B8-435B-A0DE-F7257A3AD5EB}"/>
    <pc:docChg chg="custSel modSld">
      <pc:chgData name="Dylan Baker-Flynn" userId="9ed36f45c2ac1296" providerId="LiveId" clId="{1EB5051E-B1B8-435B-A0DE-F7257A3AD5EB}" dt="2020-04-24T20:41:16.549" v="2460" actId="20577"/>
      <pc:docMkLst>
        <pc:docMk/>
      </pc:docMkLst>
      <pc:sldChg chg="modNotesTx">
        <pc:chgData name="Dylan Baker-Flynn" userId="9ed36f45c2ac1296" providerId="LiveId" clId="{1EB5051E-B1B8-435B-A0DE-F7257A3AD5EB}" dt="2020-04-24T20:31:11.918" v="649" actId="313"/>
        <pc:sldMkLst>
          <pc:docMk/>
          <pc:sldMk cId="3450409552" sldId="259"/>
        </pc:sldMkLst>
      </pc:sldChg>
      <pc:sldChg chg="modNotesTx">
        <pc:chgData name="Dylan Baker-Flynn" userId="9ed36f45c2ac1296" providerId="LiveId" clId="{1EB5051E-B1B8-435B-A0DE-F7257A3AD5EB}" dt="2020-04-24T20:32:39.482" v="1001" actId="20577"/>
        <pc:sldMkLst>
          <pc:docMk/>
          <pc:sldMk cId="928694018" sldId="260"/>
        </pc:sldMkLst>
      </pc:sldChg>
      <pc:sldChg chg="modNotesTx">
        <pc:chgData name="Dylan Baker-Flynn" userId="9ed36f45c2ac1296" providerId="LiveId" clId="{1EB5051E-B1B8-435B-A0DE-F7257A3AD5EB}" dt="2020-04-24T20:34:38.629" v="1324" actId="20577"/>
        <pc:sldMkLst>
          <pc:docMk/>
          <pc:sldMk cId="390389953" sldId="262"/>
        </pc:sldMkLst>
      </pc:sldChg>
      <pc:sldChg chg="modNotesTx">
        <pc:chgData name="Dylan Baker-Flynn" userId="9ed36f45c2ac1296" providerId="LiveId" clId="{1EB5051E-B1B8-435B-A0DE-F7257A3AD5EB}" dt="2020-04-24T20:39:37.036" v="2124" actId="20577"/>
        <pc:sldMkLst>
          <pc:docMk/>
          <pc:sldMk cId="4130237049" sldId="263"/>
        </pc:sldMkLst>
      </pc:sldChg>
      <pc:sldChg chg="modNotesTx">
        <pc:chgData name="Dylan Baker-Flynn" userId="9ed36f45c2ac1296" providerId="LiveId" clId="{1EB5051E-B1B8-435B-A0DE-F7257A3AD5EB}" dt="2020-04-24T20:41:16.549" v="2460" actId="20577"/>
        <pc:sldMkLst>
          <pc:docMk/>
          <pc:sldMk cId="3152564104"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2E2F5-F11C-4FBB-8199-1453D811C607}" type="doc">
      <dgm:prSet loTypeId="urn:microsoft.com/office/officeart/2005/8/layout/process4" loCatId="process" qsTypeId="urn:microsoft.com/office/officeart/2005/8/quickstyle/simple1" qsCatId="simple" csTypeId="urn:microsoft.com/office/officeart/2005/8/colors/accent5_2" csCatId="accent5"/>
      <dgm:spPr/>
      <dgm:t>
        <a:bodyPr/>
        <a:lstStyle/>
        <a:p>
          <a:endParaRPr lang="en-US"/>
        </a:p>
      </dgm:t>
    </dgm:pt>
    <dgm:pt modelId="{87DFF8CD-2C2D-4CB6-BF6A-FD4E28231871}">
      <dgm:prSet/>
      <dgm:spPr/>
      <dgm:t>
        <a:bodyPr/>
        <a:lstStyle/>
        <a:p>
          <a:r>
            <a:rPr lang="en-US" b="1"/>
            <a:t>Problem at Hand:</a:t>
          </a:r>
          <a:r>
            <a:rPr lang="en-US"/>
            <a:t> Bike racks on buses are not designed to keep up with the increase in bike-bus commuting.</a:t>
          </a:r>
        </a:p>
      </dgm:t>
    </dgm:pt>
    <dgm:pt modelId="{CFD21BE7-BDF8-4CF2-B313-FD0FADBFE9BD}" type="parTrans" cxnId="{71B3CDEB-3465-4FBA-BFBC-4223C899FC35}">
      <dgm:prSet/>
      <dgm:spPr/>
      <dgm:t>
        <a:bodyPr/>
        <a:lstStyle/>
        <a:p>
          <a:endParaRPr lang="en-US"/>
        </a:p>
      </dgm:t>
    </dgm:pt>
    <dgm:pt modelId="{2A35F383-3A34-4F92-BE36-BC8C0038C47B}" type="sibTrans" cxnId="{71B3CDEB-3465-4FBA-BFBC-4223C899FC35}">
      <dgm:prSet/>
      <dgm:spPr/>
      <dgm:t>
        <a:bodyPr/>
        <a:lstStyle/>
        <a:p>
          <a:endParaRPr lang="en-US"/>
        </a:p>
      </dgm:t>
    </dgm:pt>
    <dgm:pt modelId="{9E6E8C71-3E08-498B-91CE-B4B8013C0EA6}">
      <dgm:prSet/>
      <dgm:spPr/>
      <dgm:t>
        <a:bodyPr/>
        <a:lstStyle/>
        <a:p>
          <a:r>
            <a:rPr lang="en-US" b="1"/>
            <a:t>Objective:</a:t>
          </a:r>
          <a:r>
            <a:rPr lang="en-US"/>
            <a:t> Design a new rack system that allows more bikes to be stored on the bus. </a:t>
          </a:r>
        </a:p>
      </dgm:t>
    </dgm:pt>
    <dgm:pt modelId="{D6D36F0B-F9E0-45C5-8C06-4056CEDB9895}" type="parTrans" cxnId="{717F4C45-D76B-4E5F-9518-4706DAC77322}">
      <dgm:prSet/>
      <dgm:spPr/>
      <dgm:t>
        <a:bodyPr/>
        <a:lstStyle/>
        <a:p>
          <a:endParaRPr lang="en-US"/>
        </a:p>
      </dgm:t>
    </dgm:pt>
    <dgm:pt modelId="{75D48FDB-4458-4A44-9EC4-9B6CBB676A5D}" type="sibTrans" cxnId="{717F4C45-D76B-4E5F-9518-4706DAC77322}">
      <dgm:prSet/>
      <dgm:spPr/>
      <dgm:t>
        <a:bodyPr/>
        <a:lstStyle/>
        <a:p>
          <a:endParaRPr lang="en-US"/>
        </a:p>
      </dgm:t>
    </dgm:pt>
    <dgm:pt modelId="{46127A11-D348-4E05-AB85-046C4C799CFC}">
      <dgm:prSet/>
      <dgm:spPr/>
      <dgm:t>
        <a:bodyPr/>
        <a:lstStyle/>
        <a:p>
          <a:r>
            <a:rPr lang="en-US"/>
            <a:t>Manufactured for use with existing city buses to make it desirable for purchase</a:t>
          </a:r>
        </a:p>
      </dgm:t>
    </dgm:pt>
    <dgm:pt modelId="{3F23971D-6EB6-40DE-8035-7E26D9E6A94B}" type="parTrans" cxnId="{FE8C48FE-4DC4-4D4B-A202-55987189DF18}">
      <dgm:prSet/>
      <dgm:spPr/>
      <dgm:t>
        <a:bodyPr/>
        <a:lstStyle/>
        <a:p>
          <a:endParaRPr lang="en-US"/>
        </a:p>
      </dgm:t>
    </dgm:pt>
    <dgm:pt modelId="{5BEF2140-BDD3-4853-A150-9B387EEC8AD5}" type="sibTrans" cxnId="{FE8C48FE-4DC4-4D4B-A202-55987189DF18}">
      <dgm:prSet/>
      <dgm:spPr/>
      <dgm:t>
        <a:bodyPr/>
        <a:lstStyle/>
        <a:p>
          <a:endParaRPr lang="en-US"/>
        </a:p>
      </dgm:t>
    </dgm:pt>
    <dgm:pt modelId="{22684BF2-EAD5-4CE1-B4B4-6F1F9598E740}">
      <dgm:prSet/>
      <dgm:spPr/>
      <dgm:t>
        <a:bodyPr/>
        <a:lstStyle/>
        <a:p>
          <a:r>
            <a:rPr lang="en-US"/>
            <a:t>Can be installed and removed without modifying the bus</a:t>
          </a:r>
        </a:p>
      </dgm:t>
    </dgm:pt>
    <dgm:pt modelId="{B32BCCEF-F395-4A53-B9ED-4B8F6108EE78}" type="parTrans" cxnId="{6FA512AF-EFAC-45BB-860B-D67BC1CA64E5}">
      <dgm:prSet/>
      <dgm:spPr/>
      <dgm:t>
        <a:bodyPr/>
        <a:lstStyle/>
        <a:p>
          <a:endParaRPr lang="en-US"/>
        </a:p>
      </dgm:t>
    </dgm:pt>
    <dgm:pt modelId="{9B9489BF-2B39-4900-A322-275D731A5286}" type="sibTrans" cxnId="{6FA512AF-EFAC-45BB-860B-D67BC1CA64E5}">
      <dgm:prSet/>
      <dgm:spPr/>
      <dgm:t>
        <a:bodyPr/>
        <a:lstStyle/>
        <a:p>
          <a:endParaRPr lang="en-US"/>
        </a:p>
      </dgm:t>
    </dgm:pt>
    <dgm:pt modelId="{FF279FEA-6D93-4334-B4C8-69FC4A3ED39E}" type="pres">
      <dgm:prSet presAssocID="{A1C2E2F5-F11C-4FBB-8199-1453D811C607}" presName="Name0" presStyleCnt="0">
        <dgm:presLayoutVars>
          <dgm:dir/>
          <dgm:animLvl val="lvl"/>
          <dgm:resizeHandles val="exact"/>
        </dgm:presLayoutVars>
      </dgm:prSet>
      <dgm:spPr/>
    </dgm:pt>
    <dgm:pt modelId="{321A8503-BBF8-44AF-9CA9-C4C126BE30B8}" type="pres">
      <dgm:prSet presAssocID="{9E6E8C71-3E08-498B-91CE-B4B8013C0EA6}" presName="boxAndChildren" presStyleCnt="0"/>
      <dgm:spPr/>
    </dgm:pt>
    <dgm:pt modelId="{00934B85-14FA-495C-8D8F-6814F064E500}" type="pres">
      <dgm:prSet presAssocID="{9E6E8C71-3E08-498B-91CE-B4B8013C0EA6}" presName="parentTextBox" presStyleLbl="node1" presStyleIdx="0" presStyleCnt="2"/>
      <dgm:spPr/>
    </dgm:pt>
    <dgm:pt modelId="{CD34132A-3E48-4025-8026-760E178F9051}" type="pres">
      <dgm:prSet presAssocID="{9E6E8C71-3E08-498B-91CE-B4B8013C0EA6}" presName="entireBox" presStyleLbl="node1" presStyleIdx="0" presStyleCnt="2"/>
      <dgm:spPr/>
    </dgm:pt>
    <dgm:pt modelId="{EB370AF2-86EE-47B0-B042-79C464260401}" type="pres">
      <dgm:prSet presAssocID="{9E6E8C71-3E08-498B-91CE-B4B8013C0EA6}" presName="descendantBox" presStyleCnt="0"/>
      <dgm:spPr/>
    </dgm:pt>
    <dgm:pt modelId="{5021B098-21CF-4AC0-B2FF-777E5F7CEF6C}" type="pres">
      <dgm:prSet presAssocID="{46127A11-D348-4E05-AB85-046C4C799CFC}" presName="childTextBox" presStyleLbl="fgAccFollowNode1" presStyleIdx="0" presStyleCnt="2">
        <dgm:presLayoutVars>
          <dgm:bulletEnabled val="1"/>
        </dgm:presLayoutVars>
      </dgm:prSet>
      <dgm:spPr/>
    </dgm:pt>
    <dgm:pt modelId="{134A772C-3F5E-4C25-AD4C-4258E3FE2859}" type="pres">
      <dgm:prSet presAssocID="{22684BF2-EAD5-4CE1-B4B4-6F1F9598E740}" presName="childTextBox" presStyleLbl="fgAccFollowNode1" presStyleIdx="1" presStyleCnt="2">
        <dgm:presLayoutVars>
          <dgm:bulletEnabled val="1"/>
        </dgm:presLayoutVars>
      </dgm:prSet>
      <dgm:spPr/>
    </dgm:pt>
    <dgm:pt modelId="{CC6F7CA9-0EA0-46EF-8A15-2AFD734189B7}" type="pres">
      <dgm:prSet presAssocID="{2A35F383-3A34-4F92-BE36-BC8C0038C47B}" presName="sp" presStyleCnt="0"/>
      <dgm:spPr/>
    </dgm:pt>
    <dgm:pt modelId="{4688E533-327E-43BB-ABE0-FF5654FC16E7}" type="pres">
      <dgm:prSet presAssocID="{87DFF8CD-2C2D-4CB6-BF6A-FD4E28231871}" presName="arrowAndChildren" presStyleCnt="0"/>
      <dgm:spPr/>
    </dgm:pt>
    <dgm:pt modelId="{6ED90EE3-B33F-4BA4-923C-6AEE49B6A477}" type="pres">
      <dgm:prSet presAssocID="{87DFF8CD-2C2D-4CB6-BF6A-FD4E28231871}" presName="parentTextArrow" presStyleLbl="node1" presStyleIdx="1" presStyleCnt="2"/>
      <dgm:spPr/>
    </dgm:pt>
  </dgm:ptLst>
  <dgm:cxnLst>
    <dgm:cxn modelId="{1577BB16-B362-4714-883A-4987B9CE025C}" type="presOf" srcId="{87DFF8CD-2C2D-4CB6-BF6A-FD4E28231871}" destId="{6ED90EE3-B33F-4BA4-923C-6AEE49B6A477}" srcOrd="0" destOrd="0" presId="urn:microsoft.com/office/officeart/2005/8/layout/process4"/>
    <dgm:cxn modelId="{717F4C45-D76B-4E5F-9518-4706DAC77322}" srcId="{A1C2E2F5-F11C-4FBB-8199-1453D811C607}" destId="{9E6E8C71-3E08-498B-91CE-B4B8013C0EA6}" srcOrd="1" destOrd="0" parTransId="{D6D36F0B-F9E0-45C5-8C06-4056CEDB9895}" sibTransId="{75D48FDB-4458-4A44-9EC4-9B6CBB676A5D}"/>
    <dgm:cxn modelId="{B6B0304D-7308-4CBE-BE33-FEE162DEA15F}" type="presOf" srcId="{46127A11-D348-4E05-AB85-046C4C799CFC}" destId="{5021B098-21CF-4AC0-B2FF-777E5F7CEF6C}" srcOrd="0" destOrd="0" presId="urn:microsoft.com/office/officeart/2005/8/layout/process4"/>
    <dgm:cxn modelId="{27C5078C-6128-4A8F-A609-77B3AF886938}" type="presOf" srcId="{A1C2E2F5-F11C-4FBB-8199-1453D811C607}" destId="{FF279FEA-6D93-4334-B4C8-69FC4A3ED39E}" srcOrd="0" destOrd="0" presId="urn:microsoft.com/office/officeart/2005/8/layout/process4"/>
    <dgm:cxn modelId="{6FA512AF-EFAC-45BB-860B-D67BC1CA64E5}" srcId="{9E6E8C71-3E08-498B-91CE-B4B8013C0EA6}" destId="{22684BF2-EAD5-4CE1-B4B4-6F1F9598E740}" srcOrd="1" destOrd="0" parTransId="{B32BCCEF-F395-4A53-B9ED-4B8F6108EE78}" sibTransId="{9B9489BF-2B39-4900-A322-275D731A5286}"/>
    <dgm:cxn modelId="{68C81ABB-23BC-4E4A-BD8E-A98DB48EAC39}" type="presOf" srcId="{9E6E8C71-3E08-498B-91CE-B4B8013C0EA6}" destId="{CD34132A-3E48-4025-8026-760E178F9051}" srcOrd="1" destOrd="0" presId="urn:microsoft.com/office/officeart/2005/8/layout/process4"/>
    <dgm:cxn modelId="{5C2952C8-7C34-49D3-B31C-75B7F4DBBBE1}" type="presOf" srcId="{22684BF2-EAD5-4CE1-B4B4-6F1F9598E740}" destId="{134A772C-3F5E-4C25-AD4C-4258E3FE2859}" srcOrd="0" destOrd="0" presId="urn:microsoft.com/office/officeart/2005/8/layout/process4"/>
    <dgm:cxn modelId="{9ABB82CE-5854-498D-AE86-78DDB171D795}" type="presOf" srcId="{9E6E8C71-3E08-498B-91CE-B4B8013C0EA6}" destId="{00934B85-14FA-495C-8D8F-6814F064E500}" srcOrd="0" destOrd="0" presId="urn:microsoft.com/office/officeart/2005/8/layout/process4"/>
    <dgm:cxn modelId="{71B3CDEB-3465-4FBA-BFBC-4223C899FC35}" srcId="{A1C2E2F5-F11C-4FBB-8199-1453D811C607}" destId="{87DFF8CD-2C2D-4CB6-BF6A-FD4E28231871}" srcOrd="0" destOrd="0" parTransId="{CFD21BE7-BDF8-4CF2-B313-FD0FADBFE9BD}" sibTransId="{2A35F383-3A34-4F92-BE36-BC8C0038C47B}"/>
    <dgm:cxn modelId="{FE8C48FE-4DC4-4D4B-A202-55987189DF18}" srcId="{9E6E8C71-3E08-498B-91CE-B4B8013C0EA6}" destId="{46127A11-D348-4E05-AB85-046C4C799CFC}" srcOrd="0" destOrd="0" parTransId="{3F23971D-6EB6-40DE-8035-7E26D9E6A94B}" sibTransId="{5BEF2140-BDD3-4853-A150-9B387EEC8AD5}"/>
    <dgm:cxn modelId="{D1A13A27-C117-4EF4-A092-1B58D225C7BE}" type="presParOf" srcId="{FF279FEA-6D93-4334-B4C8-69FC4A3ED39E}" destId="{321A8503-BBF8-44AF-9CA9-C4C126BE30B8}" srcOrd="0" destOrd="0" presId="urn:microsoft.com/office/officeart/2005/8/layout/process4"/>
    <dgm:cxn modelId="{E15CC217-84B4-4164-8E81-9F1742773221}" type="presParOf" srcId="{321A8503-BBF8-44AF-9CA9-C4C126BE30B8}" destId="{00934B85-14FA-495C-8D8F-6814F064E500}" srcOrd="0" destOrd="0" presId="urn:microsoft.com/office/officeart/2005/8/layout/process4"/>
    <dgm:cxn modelId="{5A270BB5-BE4E-4A89-9C04-A7F2AA7F4560}" type="presParOf" srcId="{321A8503-BBF8-44AF-9CA9-C4C126BE30B8}" destId="{CD34132A-3E48-4025-8026-760E178F9051}" srcOrd="1" destOrd="0" presId="urn:microsoft.com/office/officeart/2005/8/layout/process4"/>
    <dgm:cxn modelId="{E493DF19-92F5-4CC3-89EF-CBC0432A276B}" type="presParOf" srcId="{321A8503-BBF8-44AF-9CA9-C4C126BE30B8}" destId="{EB370AF2-86EE-47B0-B042-79C464260401}" srcOrd="2" destOrd="0" presId="urn:microsoft.com/office/officeart/2005/8/layout/process4"/>
    <dgm:cxn modelId="{C15BED76-7EB4-414D-BCCD-9E599954543E}" type="presParOf" srcId="{EB370AF2-86EE-47B0-B042-79C464260401}" destId="{5021B098-21CF-4AC0-B2FF-777E5F7CEF6C}" srcOrd="0" destOrd="0" presId="urn:microsoft.com/office/officeart/2005/8/layout/process4"/>
    <dgm:cxn modelId="{48F7F17A-9006-4284-8C1C-A7C6427F73D5}" type="presParOf" srcId="{EB370AF2-86EE-47B0-B042-79C464260401}" destId="{134A772C-3F5E-4C25-AD4C-4258E3FE2859}" srcOrd="1" destOrd="0" presId="urn:microsoft.com/office/officeart/2005/8/layout/process4"/>
    <dgm:cxn modelId="{61424EDC-8288-40A4-80E7-5D64772DEAA3}" type="presParOf" srcId="{FF279FEA-6D93-4334-B4C8-69FC4A3ED39E}" destId="{CC6F7CA9-0EA0-46EF-8A15-2AFD734189B7}" srcOrd="1" destOrd="0" presId="urn:microsoft.com/office/officeart/2005/8/layout/process4"/>
    <dgm:cxn modelId="{D8366914-8C53-4601-9EB2-E130BAA886B4}" type="presParOf" srcId="{FF279FEA-6D93-4334-B4C8-69FC4A3ED39E}" destId="{4688E533-327E-43BB-ABE0-FF5654FC16E7}" srcOrd="2" destOrd="0" presId="urn:microsoft.com/office/officeart/2005/8/layout/process4"/>
    <dgm:cxn modelId="{3AAB500D-EDF0-49C2-8E78-2937BA84DCAD}" type="presParOf" srcId="{4688E533-327E-43BB-ABE0-FF5654FC16E7}" destId="{6ED90EE3-B33F-4BA4-923C-6AEE49B6A47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7F92E2-4EB4-4CA4-9532-F3B4B8689FDA}"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B14AB031-A338-45F1-BBAD-067D3541B123}">
      <dgm:prSet/>
      <dgm:spPr/>
      <dgm:t>
        <a:bodyPr/>
        <a:lstStyle/>
        <a:p>
          <a:r>
            <a:rPr lang="en-US" b="0">
              <a:latin typeface="Calibri"/>
              <a:cs typeface="Calibri"/>
            </a:rPr>
            <a:t>Raises and lowers in less than one minute</a:t>
          </a:r>
          <a:endParaRPr lang="en-US">
            <a:latin typeface="Calibri"/>
            <a:cs typeface="Calibri"/>
          </a:endParaRPr>
        </a:p>
      </dgm:t>
    </dgm:pt>
    <dgm:pt modelId="{0BACC9FC-3A9E-4AF0-BA60-550649B37E1D}" type="parTrans" cxnId="{B0FFCD6D-E4D0-4235-BDDF-C7FE8D7EADDF}">
      <dgm:prSet/>
      <dgm:spPr/>
      <dgm:t>
        <a:bodyPr/>
        <a:lstStyle/>
        <a:p>
          <a:endParaRPr lang="en-US"/>
        </a:p>
      </dgm:t>
    </dgm:pt>
    <dgm:pt modelId="{48BC71D7-90C6-4763-985C-583BB1BB0231}" type="sibTrans" cxnId="{B0FFCD6D-E4D0-4235-BDDF-C7FE8D7EADDF}">
      <dgm:prSet/>
      <dgm:spPr/>
      <dgm:t>
        <a:bodyPr/>
        <a:lstStyle/>
        <a:p>
          <a:endParaRPr lang="en-US"/>
        </a:p>
      </dgm:t>
    </dgm:pt>
    <dgm:pt modelId="{957693BF-24E6-4AB6-87C1-7D3395228B80}">
      <dgm:prSet/>
      <dgm:spPr/>
      <dgm:t>
        <a:bodyPr/>
        <a:lstStyle/>
        <a:p>
          <a:r>
            <a:rPr lang="en-US" b="0">
              <a:latin typeface="Calibri"/>
              <a:cs typeface="Calibri"/>
            </a:rPr>
            <a:t>Lowers to within two feet of the ground</a:t>
          </a:r>
        </a:p>
      </dgm:t>
    </dgm:pt>
    <dgm:pt modelId="{A717DA09-F475-43B0-9FB1-65B7A1CBC5CA}" type="parTrans" cxnId="{E6B88B42-7103-42DE-B065-AB9A32986656}">
      <dgm:prSet/>
      <dgm:spPr/>
      <dgm:t>
        <a:bodyPr/>
        <a:lstStyle/>
        <a:p>
          <a:endParaRPr lang="en-US"/>
        </a:p>
      </dgm:t>
    </dgm:pt>
    <dgm:pt modelId="{CE77E73E-C0DD-404D-838E-74684E588DF3}" type="sibTrans" cxnId="{E6B88B42-7103-42DE-B065-AB9A32986656}">
      <dgm:prSet/>
      <dgm:spPr/>
      <dgm:t>
        <a:bodyPr/>
        <a:lstStyle/>
        <a:p>
          <a:endParaRPr lang="en-US"/>
        </a:p>
      </dgm:t>
    </dgm:pt>
    <dgm:pt modelId="{853281BF-8AF0-4B72-9A6D-080FE80E9680}">
      <dgm:prSet/>
      <dgm:spPr/>
      <dgm:t>
        <a:bodyPr/>
        <a:lstStyle/>
        <a:p>
          <a:r>
            <a:rPr lang="en-US" b="0">
              <a:latin typeface="Calibri"/>
              <a:cs typeface="Calibri"/>
            </a:rPr>
            <a:t>Weighs less than 50 pounds unloaded</a:t>
          </a:r>
        </a:p>
      </dgm:t>
    </dgm:pt>
    <dgm:pt modelId="{97D98360-AAF5-4B6C-B540-8B5E7417173C}" type="parTrans" cxnId="{D384D44A-A6FB-410A-AF86-B1F4821A5395}">
      <dgm:prSet/>
      <dgm:spPr/>
      <dgm:t>
        <a:bodyPr/>
        <a:lstStyle/>
        <a:p>
          <a:endParaRPr lang="en-US"/>
        </a:p>
      </dgm:t>
    </dgm:pt>
    <dgm:pt modelId="{EDBD7827-F48E-4D67-B644-E952B4C3AB54}" type="sibTrans" cxnId="{D384D44A-A6FB-410A-AF86-B1F4821A5395}">
      <dgm:prSet/>
      <dgm:spPr/>
      <dgm:t>
        <a:bodyPr/>
        <a:lstStyle/>
        <a:p>
          <a:endParaRPr lang="en-US"/>
        </a:p>
      </dgm:t>
    </dgm:pt>
    <dgm:pt modelId="{BA806F69-1BCC-4E79-B47C-AF265D04DC1B}">
      <dgm:prSet/>
      <dgm:spPr/>
      <dgm:t>
        <a:bodyPr/>
        <a:lstStyle/>
        <a:p>
          <a:r>
            <a:rPr lang="en-US" b="0">
              <a:latin typeface="Calibri"/>
              <a:cs typeface="Calibri"/>
            </a:rPr>
            <a:t>Does not increase the bus length</a:t>
          </a:r>
        </a:p>
      </dgm:t>
    </dgm:pt>
    <dgm:pt modelId="{1E7CDB3A-909A-4525-98FA-DEF51C9713EF}" type="parTrans" cxnId="{03B8E135-A65D-4FDE-AAF7-952F3F8946C0}">
      <dgm:prSet/>
      <dgm:spPr/>
      <dgm:t>
        <a:bodyPr/>
        <a:lstStyle/>
        <a:p>
          <a:endParaRPr lang="en-US"/>
        </a:p>
      </dgm:t>
    </dgm:pt>
    <dgm:pt modelId="{9079706F-0E3F-43B0-A18C-C0B539619734}" type="sibTrans" cxnId="{03B8E135-A65D-4FDE-AAF7-952F3F8946C0}">
      <dgm:prSet/>
      <dgm:spPr/>
      <dgm:t>
        <a:bodyPr/>
        <a:lstStyle/>
        <a:p>
          <a:endParaRPr lang="en-US"/>
        </a:p>
      </dgm:t>
    </dgm:pt>
    <dgm:pt modelId="{B0C237E6-9991-4BBE-B00E-6EF864DADFAB}">
      <dgm:prSet phldr="0"/>
      <dgm:spPr/>
      <dgm:t>
        <a:bodyPr/>
        <a:lstStyle/>
        <a:p>
          <a:pPr rtl="0"/>
          <a:r>
            <a:rPr lang="en-US" b="0">
              <a:latin typeface="Calibri"/>
              <a:cs typeface="Calibri"/>
            </a:rPr>
            <a:t>Does not block view of driver or headlights</a:t>
          </a:r>
        </a:p>
      </dgm:t>
    </dgm:pt>
    <dgm:pt modelId="{FDEC2A7F-CDD8-401E-8EFC-76041BB5D5F8}" type="parTrans" cxnId="{A497578B-2217-48A0-9C0D-BF4C8349F4D3}">
      <dgm:prSet/>
      <dgm:spPr/>
    </dgm:pt>
    <dgm:pt modelId="{245C127B-2C74-42DC-84A1-481531A34EC5}" type="sibTrans" cxnId="{A497578B-2217-48A0-9C0D-BF4C8349F4D3}">
      <dgm:prSet/>
      <dgm:spPr/>
    </dgm:pt>
    <dgm:pt modelId="{DBE665E4-B5FE-4529-AF04-268A905A5F17}">
      <dgm:prSet phldr="0"/>
      <dgm:spPr/>
      <dgm:t>
        <a:bodyPr/>
        <a:lstStyle/>
        <a:p>
          <a:pPr rtl="0"/>
          <a:r>
            <a:rPr lang="en-US" b="0">
              <a:latin typeface="Calibri"/>
              <a:cs typeface="Calibri"/>
            </a:rPr>
            <a:t>Rack remains horizontal</a:t>
          </a:r>
        </a:p>
      </dgm:t>
    </dgm:pt>
    <dgm:pt modelId="{1CD6DBD7-6CDD-4723-A461-001EB6A22AAA}" type="parTrans" cxnId="{B4DCADA5-346A-4455-B64E-F59EA1620BDC}">
      <dgm:prSet/>
      <dgm:spPr/>
    </dgm:pt>
    <dgm:pt modelId="{3104EFD1-1177-4AC2-9EBC-10D7F768AF5C}" type="sibTrans" cxnId="{B4DCADA5-346A-4455-B64E-F59EA1620BDC}">
      <dgm:prSet/>
      <dgm:spPr/>
    </dgm:pt>
    <dgm:pt modelId="{21238B35-DF94-44F8-881B-C9B778BFDE3F}">
      <dgm:prSet phldr="0"/>
      <dgm:spPr/>
      <dgm:t>
        <a:bodyPr/>
        <a:lstStyle/>
        <a:p>
          <a:pPr rtl="0"/>
          <a:r>
            <a:rPr lang="en-US" b="0">
              <a:latin typeface="Calibri"/>
              <a:cs typeface="Calibri"/>
            </a:rPr>
            <a:t>Remains safe to use by cyclists</a:t>
          </a:r>
        </a:p>
      </dgm:t>
    </dgm:pt>
    <dgm:pt modelId="{57BC724D-20FF-44DB-B627-DBC7D006B537}" type="parTrans" cxnId="{CC7F2FC8-4FF8-4FD5-AB8D-68137571CB8F}">
      <dgm:prSet/>
      <dgm:spPr/>
    </dgm:pt>
    <dgm:pt modelId="{4AC4F69A-5D90-4AD5-A308-D400D98F24ED}" type="sibTrans" cxnId="{CC7F2FC8-4FF8-4FD5-AB8D-68137571CB8F}">
      <dgm:prSet/>
      <dgm:spPr/>
    </dgm:pt>
    <dgm:pt modelId="{B51B1F91-CDF1-4268-AEA9-904255A1EBD7}">
      <dgm:prSet phldr="0"/>
      <dgm:spPr/>
      <dgm:t>
        <a:bodyPr/>
        <a:lstStyle/>
        <a:p>
          <a:pPr rtl="0"/>
          <a:r>
            <a:rPr lang="en-US" b="0">
              <a:latin typeface="Calibri"/>
              <a:cs typeface="Calibri"/>
            </a:rPr>
            <a:t>Intuitive to use by cyclists</a:t>
          </a:r>
        </a:p>
      </dgm:t>
    </dgm:pt>
    <dgm:pt modelId="{89FF5B99-752E-4A8B-9C75-75CC26E56F9B}" type="parTrans" cxnId="{D428D152-4DF7-452A-AAAB-222434B0623B}">
      <dgm:prSet/>
      <dgm:spPr/>
    </dgm:pt>
    <dgm:pt modelId="{FF7F8C0F-AF69-4EEA-875F-1DF3C64CDB8A}" type="sibTrans" cxnId="{D428D152-4DF7-452A-AAAB-222434B0623B}">
      <dgm:prSet/>
      <dgm:spPr/>
    </dgm:pt>
    <dgm:pt modelId="{8F402267-1C66-4AC6-8E1D-D21CE2AB68C8}">
      <dgm:prSet phldr="0"/>
      <dgm:spPr/>
      <dgm:t>
        <a:bodyPr/>
        <a:lstStyle/>
        <a:p>
          <a:pPr rtl="0"/>
          <a:r>
            <a:rPr lang="en-US" b="0">
              <a:latin typeface="Calibri"/>
              <a:cs typeface="Calibri"/>
            </a:rPr>
            <a:t>Carries four bicycles</a:t>
          </a:r>
        </a:p>
      </dgm:t>
    </dgm:pt>
    <dgm:pt modelId="{227B8ACA-542E-4034-BCEA-0F413F8F8EEE}" type="parTrans" cxnId="{E31AD0D8-EFD7-466C-B0BB-DF2940499732}">
      <dgm:prSet/>
      <dgm:spPr/>
    </dgm:pt>
    <dgm:pt modelId="{341623E3-EA67-4666-835A-83C8DA7DB237}" type="sibTrans" cxnId="{E31AD0D8-EFD7-466C-B0BB-DF2940499732}">
      <dgm:prSet/>
      <dgm:spPr/>
    </dgm:pt>
    <dgm:pt modelId="{D0760E9B-D138-489F-80FA-EEB005D82A4B}">
      <dgm:prSet phldr="0"/>
      <dgm:spPr/>
      <dgm:t>
        <a:bodyPr/>
        <a:lstStyle/>
        <a:p>
          <a:pPr rtl="0"/>
          <a:r>
            <a:rPr lang="en-US" b="0">
              <a:latin typeface="Calibri"/>
              <a:cs typeface="Calibri"/>
            </a:rPr>
            <a:t>Fits in current bus stop space</a:t>
          </a:r>
        </a:p>
      </dgm:t>
    </dgm:pt>
    <dgm:pt modelId="{93349F95-8D71-45C2-9718-CB3A5519EB70}" type="parTrans" cxnId="{28E20451-3424-45E0-B97A-FB468D4B34E0}">
      <dgm:prSet/>
      <dgm:spPr/>
    </dgm:pt>
    <dgm:pt modelId="{37AEC616-BA78-4FDF-8D47-E8DFEB97BC2B}" type="sibTrans" cxnId="{28E20451-3424-45E0-B97A-FB468D4B34E0}">
      <dgm:prSet/>
      <dgm:spPr/>
    </dgm:pt>
    <dgm:pt modelId="{CB99746F-FF8C-4C66-9FC8-9BC89362097F}" type="pres">
      <dgm:prSet presAssocID="{757F92E2-4EB4-4CA4-9532-F3B4B8689FDA}" presName="diagram" presStyleCnt="0">
        <dgm:presLayoutVars>
          <dgm:dir/>
          <dgm:resizeHandles val="exact"/>
        </dgm:presLayoutVars>
      </dgm:prSet>
      <dgm:spPr/>
    </dgm:pt>
    <dgm:pt modelId="{E9BC4C81-358D-49F2-B6F3-2671DD67F46D}" type="pres">
      <dgm:prSet presAssocID="{B14AB031-A338-45F1-BBAD-067D3541B123}" presName="node" presStyleLbl="node1" presStyleIdx="0" presStyleCnt="10">
        <dgm:presLayoutVars>
          <dgm:bulletEnabled val="1"/>
        </dgm:presLayoutVars>
      </dgm:prSet>
      <dgm:spPr/>
    </dgm:pt>
    <dgm:pt modelId="{1454D209-4052-4B2B-9913-1E5606775AF4}" type="pres">
      <dgm:prSet presAssocID="{48BC71D7-90C6-4763-985C-583BB1BB0231}" presName="sibTrans" presStyleCnt="0"/>
      <dgm:spPr/>
    </dgm:pt>
    <dgm:pt modelId="{7A4EC801-AE62-4B0F-B73D-E88EBDC5F2AE}" type="pres">
      <dgm:prSet presAssocID="{21238B35-DF94-44F8-881B-C9B778BFDE3F}" presName="node" presStyleLbl="node1" presStyleIdx="1" presStyleCnt="10">
        <dgm:presLayoutVars>
          <dgm:bulletEnabled val="1"/>
        </dgm:presLayoutVars>
      </dgm:prSet>
      <dgm:spPr/>
    </dgm:pt>
    <dgm:pt modelId="{86296816-6963-430E-BB24-AE2A66530444}" type="pres">
      <dgm:prSet presAssocID="{4AC4F69A-5D90-4AD5-A308-D400D98F24ED}" presName="sibTrans" presStyleCnt="0"/>
      <dgm:spPr/>
    </dgm:pt>
    <dgm:pt modelId="{1374E010-2B36-4B87-BFEB-BE495609F31E}" type="pres">
      <dgm:prSet presAssocID="{B51B1F91-CDF1-4268-AEA9-904255A1EBD7}" presName="node" presStyleLbl="node1" presStyleIdx="2" presStyleCnt="10">
        <dgm:presLayoutVars>
          <dgm:bulletEnabled val="1"/>
        </dgm:presLayoutVars>
      </dgm:prSet>
      <dgm:spPr/>
    </dgm:pt>
    <dgm:pt modelId="{A72F4B24-75A4-4FFA-9332-16FD000A9FFF}" type="pres">
      <dgm:prSet presAssocID="{FF7F8C0F-AF69-4EEA-875F-1DF3C64CDB8A}" presName="sibTrans" presStyleCnt="0"/>
      <dgm:spPr/>
    </dgm:pt>
    <dgm:pt modelId="{4AB45C17-12EB-409A-9460-02AC63A6D0C8}" type="pres">
      <dgm:prSet presAssocID="{8F402267-1C66-4AC6-8E1D-D21CE2AB68C8}" presName="node" presStyleLbl="node1" presStyleIdx="3" presStyleCnt="10">
        <dgm:presLayoutVars>
          <dgm:bulletEnabled val="1"/>
        </dgm:presLayoutVars>
      </dgm:prSet>
      <dgm:spPr/>
    </dgm:pt>
    <dgm:pt modelId="{AA666BB2-46D3-4A7B-B4A3-294956153BF2}" type="pres">
      <dgm:prSet presAssocID="{341623E3-EA67-4666-835A-83C8DA7DB237}" presName="sibTrans" presStyleCnt="0"/>
      <dgm:spPr/>
    </dgm:pt>
    <dgm:pt modelId="{677805B7-A071-49D8-9ED7-990866957CF3}" type="pres">
      <dgm:prSet presAssocID="{D0760E9B-D138-489F-80FA-EEB005D82A4B}" presName="node" presStyleLbl="node1" presStyleIdx="4" presStyleCnt="10">
        <dgm:presLayoutVars>
          <dgm:bulletEnabled val="1"/>
        </dgm:presLayoutVars>
      </dgm:prSet>
      <dgm:spPr/>
    </dgm:pt>
    <dgm:pt modelId="{3B617F3A-824F-442E-9A82-6EE756EC7148}" type="pres">
      <dgm:prSet presAssocID="{37AEC616-BA78-4FDF-8D47-E8DFEB97BC2B}" presName="sibTrans" presStyleCnt="0"/>
      <dgm:spPr/>
    </dgm:pt>
    <dgm:pt modelId="{004A87CB-F90C-4A89-AEB6-3FFD3B185673}" type="pres">
      <dgm:prSet presAssocID="{957693BF-24E6-4AB6-87C1-7D3395228B80}" presName="node" presStyleLbl="node1" presStyleIdx="5" presStyleCnt="10">
        <dgm:presLayoutVars>
          <dgm:bulletEnabled val="1"/>
        </dgm:presLayoutVars>
      </dgm:prSet>
      <dgm:spPr/>
    </dgm:pt>
    <dgm:pt modelId="{C737D7AF-6360-4C38-B5DC-89A3E11AC0F4}" type="pres">
      <dgm:prSet presAssocID="{CE77E73E-C0DD-404D-838E-74684E588DF3}" presName="sibTrans" presStyleCnt="0"/>
      <dgm:spPr/>
    </dgm:pt>
    <dgm:pt modelId="{59AF9391-597D-425F-B665-371986B4779F}" type="pres">
      <dgm:prSet presAssocID="{853281BF-8AF0-4B72-9A6D-080FE80E9680}" presName="node" presStyleLbl="node1" presStyleIdx="6" presStyleCnt="10">
        <dgm:presLayoutVars>
          <dgm:bulletEnabled val="1"/>
        </dgm:presLayoutVars>
      </dgm:prSet>
      <dgm:spPr/>
    </dgm:pt>
    <dgm:pt modelId="{04A182AA-B6A9-44D7-8B17-FA59AEE1B6B8}" type="pres">
      <dgm:prSet presAssocID="{EDBD7827-F48E-4D67-B644-E952B4C3AB54}" presName="sibTrans" presStyleCnt="0"/>
      <dgm:spPr/>
    </dgm:pt>
    <dgm:pt modelId="{406EF7BF-4A82-407A-8173-BFBDFAEA71C9}" type="pres">
      <dgm:prSet presAssocID="{BA806F69-1BCC-4E79-B47C-AF265D04DC1B}" presName="node" presStyleLbl="node1" presStyleIdx="7" presStyleCnt="10">
        <dgm:presLayoutVars>
          <dgm:bulletEnabled val="1"/>
        </dgm:presLayoutVars>
      </dgm:prSet>
      <dgm:spPr/>
    </dgm:pt>
    <dgm:pt modelId="{85ECF9E7-F2EC-4BB6-9098-DBE89BC4944B}" type="pres">
      <dgm:prSet presAssocID="{9079706F-0E3F-43B0-A18C-C0B539619734}" presName="sibTrans" presStyleCnt="0"/>
      <dgm:spPr/>
    </dgm:pt>
    <dgm:pt modelId="{79DF554A-F6C7-4732-B66B-F87F37CDC08D}" type="pres">
      <dgm:prSet presAssocID="{B0C237E6-9991-4BBE-B00E-6EF864DADFAB}" presName="node" presStyleLbl="node1" presStyleIdx="8" presStyleCnt="10">
        <dgm:presLayoutVars>
          <dgm:bulletEnabled val="1"/>
        </dgm:presLayoutVars>
      </dgm:prSet>
      <dgm:spPr/>
    </dgm:pt>
    <dgm:pt modelId="{30800D54-E744-446E-A594-A0DDF1C3E498}" type="pres">
      <dgm:prSet presAssocID="{245C127B-2C74-42DC-84A1-481531A34EC5}" presName="sibTrans" presStyleCnt="0"/>
      <dgm:spPr/>
    </dgm:pt>
    <dgm:pt modelId="{A2C7BBD3-4957-441C-A31C-7FC05CF01CA6}" type="pres">
      <dgm:prSet presAssocID="{DBE665E4-B5FE-4529-AF04-268A905A5F17}" presName="node" presStyleLbl="node1" presStyleIdx="9" presStyleCnt="10">
        <dgm:presLayoutVars>
          <dgm:bulletEnabled val="1"/>
        </dgm:presLayoutVars>
      </dgm:prSet>
      <dgm:spPr/>
    </dgm:pt>
  </dgm:ptLst>
  <dgm:cxnLst>
    <dgm:cxn modelId="{BCC21614-D1E0-478F-BCD1-52A772BE1F50}" type="presOf" srcId="{B0C237E6-9991-4BBE-B00E-6EF864DADFAB}" destId="{79DF554A-F6C7-4732-B66B-F87F37CDC08D}" srcOrd="0" destOrd="0" presId="urn:microsoft.com/office/officeart/2005/8/layout/default"/>
    <dgm:cxn modelId="{53078E17-3F21-4971-80F5-8F2C97105E41}" type="presOf" srcId="{8F402267-1C66-4AC6-8E1D-D21CE2AB68C8}" destId="{4AB45C17-12EB-409A-9460-02AC63A6D0C8}" srcOrd="0" destOrd="0" presId="urn:microsoft.com/office/officeart/2005/8/layout/default"/>
    <dgm:cxn modelId="{5BA94B33-9727-4F10-B0F6-5C5CC29414EC}" type="presOf" srcId="{B14AB031-A338-45F1-BBAD-067D3541B123}" destId="{E9BC4C81-358D-49F2-B6F3-2671DD67F46D}" srcOrd="0" destOrd="0" presId="urn:microsoft.com/office/officeart/2005/8/layout/default"/>
    <dgm:cxn modelId="{03B8E135-A65D-4FDE-AAF7-952F3F8946C0}" srcId="{757F92E2-4EB4-4CA4-9532-F3B4B8689FDA}" destId="{BA806F69-1BCC-4E79-B47C-AF265D04DC1B}" srcOrd="7" destOrd="0" parTransId="{1E7CDB3A-909A-4525-98FA-DEF51C9713EF}" sibTransId="{9079706F-0E3F-43B0-A18C-C0B539619734}"/>
    <dgm:cxn modelId="{BE7E893B-BAE6-4BB3-9B08-544A80BA9CA3}" type="presOf" srcId="{DBE665E4-B5FE-4529-AF04-268A905A5F17}" destId="{A2C7BBD3-4957-441C-A31C-7FC05CF01CA6}" srcOrd="0" destOrd="0" presId="urn:microsoft.com/office/officeart/2005/8/layout/default"/>
    <dgm:cxn modelId="{BDD7E440-C503-4046-ABB8-F6166CC56A8A}" type="presOf" srcId="{B51B1F91-CDF1-4268-AEA9-904255A1EBD7}" destId="{1374E010-2B36-4B87-BFEB-BE495609F31E}" srcOrd="0" destOrd="0" presId="urn:microsoft.com/office/officeart/2005/8/layout/default"/>
    <dgm:cxn modelId="{4F745D5B-BB34-483E-A176-6FD3A173C42D}" type="presOf" srcId="{957693BF-24E6-4AB6-87C1-7D3395228B80}" destId="{004A87CB-F90C-4A89-AEB6-3FFD3B185673}" srcOrd="0" destOrd="0" presId="urn:microsoft.com/office/officeart/2005/8/layout/default"/>
    <dgm:cxn modelId="{E6B88B42-7103-42DE-B065-AB9A32986656}" srcId="{757F92E2-4EB4-4CA4-9532-F3B4B8689FDA}" destId="{957693BF-24E6-4AB6-87C1-7D3395228B80}" srcOrd="5" destOrd="0" parTransId="{A717DA09-F475-43B0-9FB1-65B7A1CBC5CA}" sibTransId="{CE77E73E-C0DD-404D-838E-74684E588DF3}"/>
    <dgm:cxn modelId="{94C2A846-26F3-45F1-8A28-7DF0DAD67C88}" type="presOf" srcId="{853281BF-8AF0-4B72-9A6D-080FE80E9680}" destId="{59AF9391-597D-425F-B665-371986B4779F}" srcOrd="0" destOrd="0" presId="urn:microsoft.com/office/officeart/2005/8/layout/default"/>
    <dgm:cxn modelId="{D384D44A-A6FB-410A-AF86-B1F4821A5395}" srcId="{757F92E2-4EB4-4CA4-9532-F3B4B8689FDA}" destId="{853281BF-8AF0-4B72-9A6D-080FE80E9680}" srcOrd="6" destOrd="0" parTransId="{97D98360-AAF5-4B6C-B540-8B5E7417173C}" sibTransId="{EDBD7827-F48E-4D67-B644-E952B4C3AB54}"/>
    <dgm:cxn modelId="{B0FFCD6D-E4D0-4235-BDDF-C7FE8D7EADDF}" srcId="{757F92E2-4EB4-4CA4-9532-F3B4B8689FDA}" destId="{B14AB031-A338-45F1-BBAD-067D3541B123}" srcOrd="0" destOrd="0" parTransId="{0BACC9FC-3A9E-4AF0-BA60-550649B37E1D}" sibTransId="{48BC71D7-90C6-4763-985C-583BB1BB0231}"/>
    <dgm:cxn modelId="{28E20451-3424-45E0-B97A-FB468D4B34E0}" srcId="{757F92E2-4EB4-4CA4-9532-F3B4B8689FDA}" destId="{D0760E9B-D138-489F-80FA-EEB005D82A4B}" srcOrd="4" destOrd="0" parTransId="{93349F95-8D71-45C2-9718-CB3A5519EB70}" sibTransId="{37AEC616-BA78-4FDF-8D47-E8DFEB97BC2B}"/>
    <dgm:cxn modelId="{D428D152-4DF7-452A-AAAB-222434B0623B}" srcId="{757F92E2-4EB4-4CA4-9532-F3B4B8689FDA}" destId="{B51B1F91-CDF1-4268-AEA9-904255A1EBD7}" srcOrd="2" destOrd="0" parTransId="{89FF5B99-752E-4A8B-9C75-75CC26E56F9B}" sibTransId="{FF7F8C0F-AF69-4EEA-875F-1DF3C64CDB8A}"/>
    <dgm:cxn modelId="{A497578B-2217-48A0-9C0D-BF4C8349F4D3}" srcId="{757F92E2-4EB4-4CA4-9532-F3B4B8689FDA}" destId="{B0C237E6-9991-4BBE-B00E-6EF864DADFAB}" srcOrd="8" destOrd="0" parTransId="{FDEC2A7F-CDD8-401E-8EFC-76041BB5D5F8}" sibTransId="{245C127B-2C74-42DC-84A1-481531A34EC5}"/>
    <dgm:cxn modelId="{B4DCADA5-346A-4455-B64E-F59EA1620BDC}" srcId="{757F92E2-4EB4-4CA4-9532-F3B4B8689FDA}" destId="{DBE665E4-B5FE-4529-AF04-268A905A5F17}" srcOrd="9" destOrd="0" parTransId="{1CD6DBD7-6CDD-4723-A461-001EB6A22AAA}" sibTransId="{3104EFD1-1177-4AC2-9EBC-10D7F768AF5C}"/>
    <dgm:cxn modelId="{EC6978AC-FEC1-40D1-A7F8-9E51031633BF}" type="presOf" srcId="{BA806F69-1BCC-4E79-B47C-AF265D04DC1B}" destId="{406EF7BF-4A82-407A-8173-BFBDFAEA71C9}" srcOrd="0" destOrd="0" presId="urn:microsoft.com/office/officeart/2005/8/layout/default"/>
    <dgm:cxn modelId="{CC7F2FC8-4FF8-4FD5-AB8D-68137571CB8F}" srcId="{757F92E2-4EB4-4CA4-9532-F3B4B8689FDA}" destId="{21238B35-DF94-44F8-881B-C9B778BFDE3F}" srcOrd="1" destOrd="0" parTransId="{57BC724D-20FF-44DB-B627-DBC7D006B537}" sibTransId="{4AC4F69A-5D90-4AD5-A308-D400D98F24ED}"/>
    <dgm:cxn modelId="{AF27ECD4-08FE-4AA1-9D95-4BA481ADD62D}" type="presOf" srcId="{21238B35-DF94-44F8-881B-C9B778BFDE3F}" destId="{7A4EC801-AE62-4B0F-B73D-E88EBDC5F2AE}" srcOrd="0" destOrd="0" presId="urn:microsoft.com/office/officeart/2005/8/layout/default"/>
    <dgm:cxn modelId="{E31AD0D8-EFD7-466C-B0BB-DF2940499732}" srcId="{757F92E2-4EB4-4CA4-9532-F3B4B8689FDA}" destId="{8F402267-1C66-4AC6-8E1D-D21CE2AB68C8}" srcOrd="3" destOrd="0" parTransId="{227B8ACA-542E-4034-BCEA-0F413F8F8EEE}" sibTransId="{341623E3-EA67-4666-835A-83C8DA7DB237}"/>
    <dgm:cxn modelId="{3D1EB4E3-56DF-49C6-B637-EFCFCD878A98}" type="presOf" srcId="{757F92E2-4EB4-4CA4-9532-F3B4B8689FDA}" destId="{CB99746F-FF8C-4C66-9FC8-9BC89362097F}" srcOrd="0" destOrd="0" presId="urn:microsoft.com/office/officeart/2005/8/layout/default"/>
    <dgm:cxn modelId="{819B33E5-75F4-4B6C-8893-9EB47824F5EA}" type="presOf" srcId="{D0760E9B-D138-489F-80FA-EEB005D82A4B}" destId="{677805B7-A071-49D8-9ED7-990866957CF3}" srcOrd="0" destOrd="0" presId="urn:microsoft.com/office/officeart/2005/8/layout/default"/>
    <dgm:cxn modelId="{96685116-8AD1-4C9A-A081-1940D511C69F}" type="presParOf" srcId="{CB99746F-FF8C-4C66-9FC8-9BC89362097F}" destId="{E9BC4C81-358D-49F2-B6F3-2671DD67F46D}" srcOrd="0" destOrd="0" presId="urn:microsoft.com/office/officeart/2005/8/layout/default"/>
    <dgm:cxn modelId="{93278CB6-E19E-4615-8D2D-F62AA127F79D}" type="presParOf" srcId="{CB99746F-FF8C-4C66-9FC8-9BC89362097F}" destId="{1454D209-4052-4B2B-9913-1E5606775AF4}" srcOrd="1" destOrd="0" presId="urn:microsoft.com/office/officeart/2005/8/layout/default"/>
    <dgm:cxn modelId="{677E74C9-174A-4629-A780-80FBC826E8E9}" type="presParOf" srcId="{CB99746F-FF8C-4C66-9FC8-9BC89362097F}" destId="{7A4EC801-AE62-4B0F-B73D-E88EBDC5F2AE}" srcOrd="2" destOrd="0" presId="urn:microsoft.com/office/officeart/2005/8/layout/default"/>
    <dgm:cxn modelId="{D1C07261-4704-40D8-8E6A-D25C4AA67BF4}" type="presParOf" srcId="{CB99746F-FF8C-4C66-9FC8-9BC89362097F}" destId="{86296816-6963-430E-BB24-AE2A66530444}" srcOrd="3" destOrd="0" presId="urn:microsoft.com/office/officeart/2005/8/layout/default"/>
    <dgm:cxn modelId="{53D51568-7FE7-4323-ADF7-05FB42BDA293}" type="presParOf" srcId="{CB99746F-FF8C-4C66-9FC8-9BC89362097F}" destId="{1374E010-2B36-4B87-BFEB-BE495609F31E}" srcOrd="4" destOrd="0" presId="urn:microsoft.com/office/officeart/2005/8/layout/default"/>
    <dgm:cxn modelId="{8762F40A-5CBF-406F-A989-01461B6852F2}" type="presParOf" srcId="{CB99746F-FF8C-4C66-9FC8-9BC89362097F}" destId="{A72F4B24-75A4-4FFA-9332-16FD000A9FFF}" srcOrd="5" destOrd="0" presId="urn:microsoft.com/office/officeart/2005/8/layout/default"/>
    <dgm:cxn modelId="{D3749080-A44A-4B70-9F8D-A0DAEE5D8244}" type="presParOf" srcId="{CB99746F-FF8C-4C66-9FC8-9BC89362097F}" destId="{4AB45C17-12EB-409A-9460-02AC63A6D0C8}" srcOrd="6" destOrd="0" presId="urn:microsoft.com/office/officeart/2005/8/layout/default"/>
    <dgm:cxn modelId="{37F6B02F-95FC-48D3-BC7A-795E16D29FA5}" type="presParOf" srcId="{CB99746F-FF8C-4C66-9FC8-9BC89362097F}" destId="{AA666BB2-46D3-4A7B-B4A3-294956153BF2}" srcOrd="7" destOrd="0" presId="urn:microsoft.com/office/officeart/2005/8/layout/default"/>
    <dgm:cxn modelId="{70A76737-5505-4A74-91AF-5BFC6B01937C}" type="presParOf" srcId="{CB99746F-FF8C-4C66-9FC8-9BC89362097F}" destId="{677805B7-A071-49D8-9ED7-990866957CF3}" srcOrd="8" destOrd="0" presId="urn:microsoft.com/office/officeart/2005/8/layout/default"/>
    <dgm:cxn modelId="{AB0AB9CA-B67B-490A-8E36-1EA20731DECE}" type="presParOf" srcId="{CB99746F-FF8C-4C66-9FC8-9BC89362097F}" destId="{3B617F3A-824F-442E-9A82-6EE756EC7148}" srcOrd="9" destOrd="0" presId="urn:microsoft.com/office/officeart/2005/8/layout/default"/>
    <dgm:cxn modelId="{E769D45D-4F69-40EA-A744-049C91E46B76}" type="presParOf" srcId="{CB99746F-FF8C-4C66-9FC8-9BC89362097F}" destId="{004A87CB-F90C-4A89-AEB6-3FFD3B185673}" srcOrd="10" destOrd="0" presId="urn:microsoft.com/office/officeart/2005/8/layout/default"/>
    <dgm:cxn modelId="{24A3C5A8-B05E-487D-8E5F-6867BEDD7CCE}" type="presParOf" srcId="{CB99746F-FF8C-4C66-9FC8-9BC89362097F}" destId="{C737D7AF-6360-4C38-B5DC-89A3E11AC0F4}" srcOrd="11" destOrd="0" presId="urn:microsoft.com/office/officeart/2005/8/layout/default"/>
    <dgm:cxn modelId="{BE41046A-D3EB-438A-BF22-E47CCF695AD5}" type="presParOf" srcId="{CB99746F-FF8C-4C66-9FC8-9BC89362097F}" destId="{59AF9391-597D-425F-B665-371986B4779F}" srcOrd="12" destOrd="0" presId="urn:microsoft.com/office/officeart/2005/8/layout/default"/>
    <dgm:cxn modelId="{6686F7E4-B636-43AF-9DF3-B25F198A3787}" type="presParOf" srcId="{CB99746F-FF8C-4C66-9FC8-9BC89362097F}" destId="{04A182AA-B6A9-44D7-8B17-FA59AEE1B6B8}" srcOrd="13" destOrd="0" presId="urn:microsoft.com/office/officeart/2005/8/layout/default"/>
    <dgm:cxn modelId="{5EF8F296-3989-41DE-9C10-C39E7DEF3B63}" type="presParOf" srcId="{CB99746F-FF8C-4C66-9FC8-9BC89362097F}" destId="{406EF7BF-4A82-407A-8173-BFBDFAEA71C9}" srcOrd="14" destOrd="0" presId="urn:microsoft.com/office/officeart/2005/8/layout/default"/>
    <dgm:cxn modelId="{CF3905CE-59F7-4B61-8198-D2BEE46EA29E}" type="presParOf" srcId="{CB99746F-FF8C-4C66-9FC8-9BC89362097F}" destId="{85ECF9E7-F2EC-4BB6-9098-DBE89BC4944B}" srcOrd="15" destOrd="0" presId="urn:microsoft.com/office/officeart/2005/8/layout/default"/>
    <dgm:cxn modelId="{721CB5E4-0BE6-4ABD-83B9-8BC2338D362D}" type="presParOf" srcId="{CB99746F-FF8C-4C66-9FC8-9BC89362097F}" destId="{79DF554A-F6C7-4732-B66B-F87F37CDC08D}" srcOrd="16" destOrd="0" presId="urn:microsoft.com/office/officeart/2005/8/layout/default"/>
    <dgm:cxn modelId="{F24389FD-8673-47B4-B6A9-F48AB5E22B2B}" type="presParOf" srcId="{CB99746F-FF8C-4C66-9FC8-9BC89362097F}" destId="{30800D54-E744-446E-A594-A0DDF1C3E498}" srcOrd="17" destOrd="0" presId="urn:microsoft.com/office/officeart/2005/8/layout/default"/>
    <dgm:cxn modelId="{1711B8F6-C784-4ADE-B170-3857A6FF993E}" type="presParOf" srcId="{CB99746F-FF8C-4C66-9FC8-9BC89362097F}" destId="{A2C7BBD3-4957-441C-A31C-7FC05CF01CA6}"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4132A-3E48-4025-8026-760E178F9051}">
      <dsp:nvSpPr>
        <dsp:cNvPr id="0" name=""/>
        <dsp:cNvSpPr/>
      </dsp:nvSpPr>
      <dsp:spPr>
        <a:xfrm>
          <a:off x="0" y="2778607"/>
          <a:ext cx="5638800" cy="182306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Objective:</a:t>
          </a:r>
          <a:r>
            <a:rPr lang="en-US" sz="2100" kern="1200"/>
            <a:t> Design a new rack system that allows more bikes to be stored on the bus. </a:t>
          </a:r>
        </a:p>
      </dsp:txBody>
      <dsp:txXfrm>
        <a:off x="0" y="2778607"/>
        <a:ext cx="5638800" cy="984456"/>
      </dsp:txXfrm>
    </dsp:sp>
    <dsp:sp modelId="{5021B098-21CF-4AC0-B2FF-777E5F7CEF6C}">
      <dsp:nvSpPr>
        <dsp:cNvPr id="0" name=""/>
        <dsp:cNvSpPr/>
      </dsp:nvSpPr>
      <dsp:spPr>
        <a:xfrm>
          <a:off x="0" y="3726601"/>
          <a:ext cx="2819399" cy="838610"/>
        </a:xfrm>
        <a:prstGeom prst="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Manufactured for use with existing city buses to make it desirable for purchase</a:t>
          </a:r>
        </a:p>
      </dsp:txBody>
      <dsp:txXfrm>
        <a:off x="0" y="3726601"/>
        <a:ext cx="2819399" cy="838610"/>
      </dsp:txXfrm>
    </dsp:sp>
    <dsp:sp modelId="{134A772C-3F5E-4C25-AD4C-4258E3FE2859}">
      <dsp:nvSpPr>
        <dsp:cNvPr id="0" name=""/>
        <dsp:cNvSpPr/>
      </dsp:nvSpPr>
      <dsp:spPr>
        <a:xfrm>
          <a:off x="2819400" y="3726601"/>
          <a:ext cx="2819399" cy="838610"/>
        </a:xfrm>
        <a:prstGeom prst="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Can be installed and removed without modifying the bus</a:t>
          </a:r>
        </a:p>
      </dsp:txBody>
      <dsp:txXfrm>
        <a:off x="2819400" y="3726601"/>
        <a:ext cx="2819399" cy="838610"/>
      </dsp:txXfrm>
    </dsp:sp>
    <dsp:sp modelId="{6ED90EE3-B33F-4BA4-923C-6AEE49B6A477}">
      <dsp:nvSpPr>
        <dsp:cNvPr id="0" name=""/>
        <dsp:cNvSpPr/>
      </dsp:nvSpPr>
      <dsp:spPr>
        <a:xfrm rot="10800000">
          <a:off x="0" y="2075"/>
          <a:ext cx="5638800" cy="2803877"/>
        </a:xfrm>
        <a:prstGeom prst="upArrowCallou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a:t>Problem at Hand:</a:t>
          </a:r>
          <a:r>
            <a:rPr lang="en-US" sz="2100" kern="1200"/>
            <a:t> Bike racks on buses are not designed to keep up with the increase in bike-bus commuting.</a:t>
          </a:r>
        </a:p>
      </dsp:txBody>
      <dsp:txXfrm rot="10800000">
        <a:off x="0" y="2075"/>
        <a:ext cx="5638800" cy="1821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C4C81-358D-49F2-B6F3-2671DD67F46D}">
      <dsp:nvSpPr>
        <dsp:cNvPr id="0" name=""/>
        <dsp:cNvSpPr/>
      </dsp:nvSpPr>
      <dsp:spPr>
        <a:xfrm>
          <a:off x="802537" y="1342"/>
          <a:ext cx="2086391" cy="12518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latin typeface="Calibri"/>
              <a:cs typeface="Calibri"/>
            </a:rPr>
            <a:t>Raises and lowers in less than one minute</a:t>
          </a:r>
          <a:endParaRPr lang="en-US" sz="2200" kern="1200">
            <a:latin typeface="Calibri"/>
            <a:cs typeface="Calibri"/>
          </a:endParaRPr>
        </a:p>
      </dsp:txBody>
      <dsp:txXfrm>
        <a:off x="802537" y="1342"/>
        <a:ext cx="2086391" cy="1251834"/>
      </dsp:txXfrm>
    </dsp:sp>
    <dsp:sp modelId="{7A4EC801-AE62-4B0F-B73D-E88EBDC5F2AE}">
      <dsp:nvSpPr>
        <dsp:cNvPr id="0" name=""/>
        <dsp:cNvSpPr/>
      </dsp:nvSpPr>
      <dsp:spPr>
        <a:xfrm>
          <a:off x="3097568" y="1342"/>
          <a:ext cx="2086391" cy="12518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0" kern="1200">
              <a:latin typeface="Calibri"/>
              <a:cs typeface="Calibri"/>
            </a:rPr>
            <a:t>Remains safe to use by cyclists</a:t>
          </a:r>
        </a:p>
      </dsp:txBody>
      <dsp:txXfrm>
        <a:off x="3097568" y="1342"/>
        <a:ext cx="2086391" cy="1251834"/>
      </dsp:txXfrm>
    </dsp:sp>
    <dsp:sp modelId="{1374E010-2B36-4B87-BFEB-BE495609F31E}">
      <dsp:nvSpPr>
        <dsp:cNvPr id="0" name=""/>
        <dsp:cNvSpPr/>
      </dsp:nvSpPr>
      <dsp:spPr>
        <a:xfrm>
          <a:off x="5392598" y="1342"/>
          <a:ext cx="2086391" cy="12518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0" kern="1200">
              <a:latin typeface="Calibri"/>
              <a:cs typeface="Calibri"/>
            </a:rPr>
            <a:t>Intuitive to use by cyclists</a:t>
          </a:r>
        </a:p>
      </dsp:txBody>
      <dsp:txXfrm>
        <a:off x="5392598" y="1342"/>
        <a:ext cx="2086391" cy="1251834"/>
      </dsp:txXfrm>
    </dsp:sp>
    <dsp:sp modelId="{4AB45C17-12EB-409A-9460-02AC63A6D0C8}">
      <dsp:nvSpPr>
        <dsp:cNvPr id="0" name=""/>
        <dsp:cNvSpPr/>
      </dsp:nvSpPr>
      <dsp:spPr>
        <a:xfrm>
          <a:off x="7687629" y="1342"/>
          <a:ext cx="2086391" cy="12518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0" kern="1200">
              <a:latin typeface="Calibri"/>
              <a:cs typeface="Calibri"/>
            </a:rPr>
            <a:t>Carries four bicycles</a:t>
          </a:r>
        </a:p>
      </dsp:txBody>
      <dsp:txXfrm>
        <a:off x="7687629" y="1342"/>
        <a:ext cx="2086391" cy="1251834"/>
      </dsp:txXfrm>
    </dsp:sp>
    <dsp:sp modelId="{677805B7-A071-49D8-9ED7-990866957CF3}">
      <dsp:nvSpPr>
        <dsp:cNvPr id="0" name=""/>
        <dsp:cNvSpPr/>
      </dsp:nvSpPr>
      <dsp:spPr>
        <a:xfrm>
          <a:off x="802537" y="1461816"/>
          <a:ext cx="2086391" cy="12518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0" kern="1200">
              <a:latin typeface="Calibri"/>
              <a:cs typeface="Calibri"/>
            </a:rPr>
            <a:t>Fits in current bus stop space</a:t>
          </a:r>
        </a:p>
      </dsp:txBody>
      <dsp:txXfrm>
        <a:off x="802537" y="1461816"/>
        <a:ext cx="2086391" cy="1251834"/>
      </dsp:txXfrm>
    </dsp:sp>
    <dsp:sp modelId="{004A87CB-F90C-4A89-AEB6-3FFD3B185673}">
      <dsp:nvSpPr>
        <dsp:cNvPr id="0" name=""/>
        <dsp:cNvSpPr/>
      </dsp:nvSpPr>
      <dsp:spPr>
        <a:xfrm>
          <a:off x="3097568" y="1461816"/>
          <a:ext cx="2086391" cy="12518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latin typeface="Calibri"/>
              <a:cs typeface="Calibri"/>
            </a:rPr>
            <a:t>Lowers to within two feet of the ground</a:t>
          </a:r>
        </a:p>
      </dsp:txBody>
      <dsp:txXfrm>
        <a:off x="3097568" y="1461816"/>
        <a:ext cx="2086391" cy="1251834"/>
      </dsp:txXfrm>
    </dsp:sp>
    <dsp:sp modelId="{59AF9391-597D-425F-B665-371986B4779F}">
      <dsp:nvSpPr>
        <dsp:cNvPr id="0" name=""/>
        <dsp:cNvSpPr/>
      </dsp:nvSpPr>
      <dsp:spPr>
        <a:xfrm>
          <a:off x="5392598" y="1461816"/>
          <a:ext cx="2086391" cy="12518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latin typeface="Calibri"/>
              <a:cs typeface="Calibri"/>
            </a:rPr>
            <a:t>Weighs less than 50 pounds unloaded</a:t>
          </a:r>
        </a:p>
      </dsp:txBody>
      <dsp:txXfrm>
        <a:off x="5392598" y="1461816"/>
        <a:ext cx="2086391" cy="1251834"/>
      </dsp:txXfrm>
    </dsp:sp>
    <dsp:sp modelId="{406EF7BF-4A82-407A-8173-BFBDFAEA71C9}">
      <dsp:nvSpPr>
        <dsp:cNvPr id="0" name=""/>
        <dsp:cNvSpPr/>
      </dsp:nvSpPr>
      <dsp:spPr>
        <a:xfrm>
          <a:off x="7687629" y="1461816"/>
          <a:ext cx="2086391" cy="12518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latin typeface="Calibri"/>
              <a:cs typeface="Calibri"/>
            </a:rPr>
            <a:t>Does not increase the bus length</a:t>
          </a:r>
        </a:p>
      </dsp:txBody>
      <dsp:txXfrm>
        <a:off x="7687629" y="1461816"/>
        <a:ext cx="2086391" cy="1251834"/>
      </dsp:txXfrm>
    </dsp:sp>
    <dsp:sp modelId="{79DF554A-F6C7-4732-B66B-F87F37CDC08D}">
      <dsp:nvSpPr>
        <dsp:cNvPr id="0" name=""/>
        <dsp:cNvSpPr/>
      </dsp:nvSpPr>
      <dsp:spPr>
        <a:xfrm>
          <a:off x="3097568" y="2922290"/>
          <a:ext cx="2086391" cy="12518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0" kern="1200">
              <a:latin typeface="Calibri"/>
              <a:cs typeface="Calibri"/>
            </a:rPr>
            <a:t>Does not block view of driver or headlights</a:t>
          </a:r>
        </a:p>
      </dsp:txBody>
      <dsp:txXfrm>
        <a:off x="3097568" y="2922290"/>
        <a:ext cx="2086391" cy="1251834"/>
      </dsp:txXfrm>
    </dsp:sp>
    <dsp:sp modelId="{A2C7BBD3-4957-441C-A31C-7FC05CF01CA6}">
      <dsp:nvSpPr>
        <dsp:cNvPr id="0" name=""/>
        <dsp:cNvSpPr/>
      </dsp:nvSpPr>
      <dsp:spPr>
        <a:xfrm>
          <a:off x="5392598" y="2922290"/>
          <a:ext cx="2086391" cy="12518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0" kern="1200">
              <a:latin typeface="Calibri"/>
              <a:cs typeface="Calibri"/>
            </a:rPr>
            <a:t>Rack remains horizontal</a:t>
          </a:r>
        </a:p>
      </dsp:txBody>
      <dsp:txXfrm>
        <a:off x="5392598" y="2922290"/>
        <a:ext cx="2086391" cy="12518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AEECC-EA63-4DCA-8F90-DE698A3B9A6B}"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D1FA0-98D7-4C18-BF16-A95B46648E2D}" type="slidenum">
              <a:rPr lang="en-US" smtClean="0"/>
              <a:t>‹#›</a:t>
            </a:fld>
            <a:endParaRPr lang="en-US"/>
          </a:p>
        </p:txBody>
      </p:sp>
    </p:spTree>
    <p:extLst>
      <p:ext uri="{BB962C8B-B14F-4D97-AF65-F5344CB8AC3E}">
        <p14:creationId xmlns:p14="http://schemas.microsoft.com/office/powerpoint/2010/main" val="198931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initially presented with this problem, we realized that it was very similar to the 3 position synthesis problems covered in our classes. This was a perfect place to implement a four-bar mechanism because they’re easy to build and repair. Going with a simple and robust design also helps us keep our manufacturing costs low which helps make it more desirable as a product.</a:t>
            </a:r>
          </a:p>
        </p:txBody>
      </p:sp>
      <p:sp>
        <p:nvSpPr>
          <p:cNvPr id="4" name="Slide Number Placeholder 3"/>
          <p:cNvSpPr>
            <a:spLocks noGrp="1"/>
          </p:cNvSpPr>
          <p:nvPr>
            <p:ph type="sldNum" sz="quarter" idx="5"/>
          </p:nvPr>
        </p:nvSpPr>
        <p:spPr/>
        <p:txBody>
          <a:bodyPr/>
          <a:lstStyle/>
          <a:p>
            <a:fld id="{07CD1FA0-98D7-4C18-BF16-A95B46648E2D}" type="slidenum">
              <a:rPr lang="en-US" smtClean="0"/>
              <a:t>5</a:t>
            </a:fld>
            <a:endParaRPr lang="en-US"/>
          </a:p>
        </p:txBody>
      </p:sp>
    </p:spTree>
    <p:extLst>
      <p:ext uri="{BB962C8B-B14F-4D97-AF65-F5344CB8AC3E}">
        <p14:creationId xmlns:p14="http://schemas.microsoft.com/office/powerpoint/2010/main" val="2424719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a process similar to the problem on the previous slide, we developed a simple four-bar synthesis and sketch for our initial design. We also included a driver dyad since we wanted to include a motor to raise and lower the bike rack since once it’s loaded with bikes, it would be dangerous to lift by hand.</a:t>
            </a:r>
          </a:p>
        </p:txBody>
      </p:sp>
      <p:sp>
        <p:nvSpPr>
          <p:cNvPr id="4" name="Slide Number Placeholder 3"/>
          <p:cNvSpPr>
            <a:spLocks noGrp="1"/>
          </p:cNvSpPr>
          <p:nvPr>
            <p:ph type="sldNum" sz="quarter" idx="5"/>
          </p:nvPr>
        </p:nvSpPr>
        <p:spPr/>
        <p:txBody>
          <a:bodyPr/>
          <a:lstStyle/>
          <a:p>
            <a:fld id="{07CD1FA0-98D7-4C18-BF16-A95B46648E2D}" type="slidenum">
              <a:rPr lang="en-US" smtClean="0"/>
              <a:t>6</a:t>
            </a:fld>
            <a:endParaRPr lang="en-US"/>
          </a:p>
        </p:txBody>
      </p:sp>
    </p:spTree>
    <p:extLst>
      <p:ext uri="{BB962C8B-B14F-4D97-AF65-F5344CB8AC3E}">
        <p14:creationId xmlns:p14="http://schemas.microsoft.com/office/powerpoint/2010/main" val="394220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final design featured two four-bar mechanisms, mirrored on either side of the bus with the bicycle rack itself attached between them. We’ve included an animation of our assembly and an exploded view with a list of parts to help aid in construction.</a:t>
            </a:r>
          </a:p>
        </p:txBody>
      </p:sp>
      <p:sp>
        <p:nvSpPr>
          <p:cNvPr id="4" name="Slide Number Placeholder 3"/>
          <p:cNvSpPr>
            <a:spLocks noGrp="1"/>
          </p:cNvSpPr>
          <p:nvPr>
            <p:ph type="sldNum" sz="quarter" idx="5"/>
          </p:nvPr>
        </p:nvSpPr>
        <p:spPr/>
        <p:txBody>
          <a:bodyPr/>
          <a:lstStyle/>
          <a:p>
            <a:fld id="{07CD1FA0-98D7-4C18-BF16-A95B46648E2D}" type="slidenum">
              <a:rPr lang="en-US" smtClean="0"/>
              <a:t>7</a:t>
            </a:fld>
            <a:endParaRPr lang="en-US"/>
          </a:p>
        </p:txBody>
      </p:sp>
    </p:spTree>
    <p:extLst>
      <p:ext uri="{BB962C8B-B14F-4D97-AF65-F5344CB8AC3E}">
        <p14:creationId xmlns:p14="http://schemas.microsoft.com/office/powerpoint/2010/main" val="239505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our manufacturing period was cut short, we were able to build the majority of our prototype. Due to a restriction on resources and storage space, we opted to build a half-scale model. We primarily used 80/20 for this project due to it being easy to assemble and disassemble. We also built a wooden base in order to mimic the mounting slots on a bus. The majority of our manufacturing was done in the Washburn machine shop as well as the </a:t>
            </a:r>
            <a:r>
              <a:rPr lang="en-US" err="1"/>
              <a:t>Foisie</a:t>
            </a:r>
            <a:r>
              <a:rPr lang="en-US"/>
              <a:t> Makerspace.</a:t>
            </a:r>
          </a:p>
        </p:txBody>
      </p:sp>
      <p:sp>
        <p:nvSpPr>
          <p:cNvPr id="4" name="Slide Number Placeholder 3"/>
          <p:cNvSpPr>
            <a:spLocks noGrp="1"/>
          </p:cNvSpPr>
          <p:nvPr>
            <p:ph type="sldNum" sz="quarter" idx="5"/>
          </p:nvPr>
        </p:nvSpPr>
        <p:spPr/>
        <p:txBody>
          <a:bodyPr/>
          <a:lstStyle/>
          <a:p>
            <a:fld id="{07CD1FA0-98D7-4C18-BF16-A95B46648E2D}" type="slidenum">
              <a:rPr lang="en-US" smtClean="0"/>
              <a:t>8</a:t>
            </a:fld>
            <a:endParaRPr lang="en-US"/>
          </a:p>
        </p:txBody>
      </p:sp>
    </p:spTree>
    <p:extLst>
      <p:ext uri="{BB962C8B-B14F-4D97-AF65-F5344CB8AC3E}">
        <p14:creationId xmlns:p14="http://schemas.microsoft.com/office/powerpoint/2010/main" val="416702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our testing period was cut short we were unable to complete our testing. However this animation of our design shows how our project would have worked if not due to unprecedented circumstances. The motor and driver-dyad placement was such that one full rotation would lower and raise the bike rack.</a:t>
            </a:r>
          </a:p>
        </p:txBody>
      </p:sp>
      <p:sp>
        <p:nvSpPr>
          <p:cNvPr id="4" name="Slide Number Placeholder 3"/>
          <p:cNvSpPr>
            <a:spLocks noGrp="1"/>
          </p:cNvSpPr>
          <p:nvPr>
            <p:ph type="sldNum" sz="quarter" idx="5"/>
          </p:nvPr>
        </p:nvSpPr>
        <p:spPr/>
        <p:txBody>
          <a:bodyPr/>
          <a:lstStyle/>
          <a:p>
            <a:fld id="{07CD1FA0-98D7-4C18-BF16-A95B46648E2D}" type="slidenum">
              <a:rPr lang="en-US" smtClean="0"/>
              <a:t>9</a:t>
            </a:fld>
            <a:endParaRPr lang="en-US"/>
          </a:p>
        </p:txBody>
      </p:sp>
    </p:spTree>
    <p:extLst>
      <p:ext uri="{BB962C8B-B14F-4D97-AF65-F5344CB8AC3E}">
        <p14:creationId xmlns:p14="http://schemas.microsoft.com/office/powerpoint/2010/main" val="2543808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4/24/2020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8607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027580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4/24/2020</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1158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268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4/24/2020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52462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4/24/2020</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74605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4/24/2020</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46274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8390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4/24/2020</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38415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67802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4/24/2020</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639307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4/24/2020</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1305787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E3l5Yj_hf34?feature=oembed"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xVaLhyM47xE?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Calibri Light"/>
              </a:rPr>
              <a:t>Bus Bike Rack Lifter MQP</a:t>
            </a:r>
            <a:endParaRPr lang="en-US"/>
          </a:p>
        </p:txBody>
      </p:sp>
      <p:sp>
        <p:nvSpPr>
          <p:cNvPr id="3" name="Subtitle 2"/>
          <p:cNvSpPr>
            <a:spLocks noGrp="1"/>
          </p:cNvSpPr>
          <p:nvPr>
            <p:ph type="subTitle" idx="1"/>
          </p:nvPr>
        </p:nvSpPr>
        <p:spPr/>
        <p:txBody>
          <a:bodyPr vert="horz" lIns="91440" tIns="0" rIns="91440" bIns="45720" rtlCol="0" anchor="t">
            <a:normAutofit/>
          </a:bodyPr>
          <a:lstStyle/>
          <a:p>
            <a:r>
              <a:rPr lang="en-US"/>
              <a:t>Cole Flegel &amp; Dylan Baker-Flynn</a:t>
            </a:r>
          </a:p>
          <a:p>
            <a:r>
              <a:rPr lang="en-US"/>
              <a:t>Advisor: Prof. </a:t>
            </a:r>
            <a:r>
              <a:rPr lang="en-US" err="1"/>
              <a:t>Eben</a:t>
            </a:r>
            <a:r>
              <a:rPr lang="en-US"/>
              <a:t> C. Cobb, ME</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12">
            <a:extLst>
              <a:ext uri="{FF2B5EF4-FFF2-40B4-BE49-F238E27FC236}">
                <a16:creationId xmlns:a16="http://schemas.microsoft.com/office/drawing/2014/main" id="{7CC9829A-26F6-4595-8608-1A9F57DA7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4">
            <a:extLst>
              <a:ext uri="{FF2B5EF4-FFF2-40B4-BE49-F238E27FC236}">
                <a16:creationId xmlns:a16="http://schemas.microsoft.com/office/drawing/2014/main" id="{75343792-FB15-4868-8582-6FB07FD065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7CA8F4A2-D471-40D9-BE89-06C70ACF4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E43E1CEC-4E49-49E9-8548-8B05B6374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B7F53ED1-039D-4BD7-A3E5-297729B93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A8487EB7-2469-4867-A80E-D9CD5B230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46143F0D-FDD9-4B87-911C-BBCFB8055C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2CFC98FE-A0AD-4DC3-A501-9F93E7F47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9AF90DC1-0B6B-4A93-A014-09751AD4D3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A2DFFBBE-16F4-4A5E-8934-167B73FFE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A5E67C3A-5087-485D-96E5-21B8644E3D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73EB781F-58BE-4B7A-B99B-B318ADFCCB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a:extLst>
                <a:ext uri="{FF2B5EF4-FFF2-40B4-BE49-F238E27FC236}">
                  <a16:creationId xmlns:a16="http://schemas.microsoft.com/office/drawing/2014/main" id="{539F2F29-AFA9-4E0B-A2E1-685BA3BB0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43647B4C-97BD-4193-A694-A8175A54A1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a16="http://schemas.microsoft.com/office/drawing/2014/main" id="{06780C14-905F-45FA-A058-1B4832451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a16="http://schemas.microsoft.com/office/drawing/2014/main" id="{5C09B360-91DE-4815-B792-78F1DDAB6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a16="http://schemas.microsoft.com/office/drawing/2014/main" id="{32364EA9-C91C-4187-AEA7-3E676F04E1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a16="http://schemas.microsoft.com/office/drawing/2014/main" id="{807D3A95-0DDF-4B14-AD7D-3C5465533F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id="{18B7A11B-83DF-4C00-836D-1BB371B3B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a16="http://schemas.microsoft.com/office/drawing/2014/main" id="{3478F3A2-7617-467C-9F1C-0024CC8404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9110FCBA-0E4F-4C72-A148-BA0CC4D7EC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a16="http://schemas.microsoft.com/office/drawing/2014/main" id="{5F9AC703-6A55-44D2-A2D0-4C80B2C31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a16="http://schemas.microsoft.com/office/drawing/2014/main" id="{A950B910-1A21-48FB-9E68-E7192375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1" name="Group 37">
            <a:extLst>
              <a:ext uri="{FF2B5EF4-FFF2-40B4-BE49-F238E27FC236}">
                <a16:creationId xmlns:a16="http://schemas.microsoft.com/office/drawing/2014/main" id="{F594A2EF-2FF2-48A2-91C9-0279003075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52" name="Rectangle 38">
              <a:extLst>
                <a:ext uri="{FF2B5EF4-FFF2-40B4-BE49-F238E27FC236}">
                  <a16:creationId xmlns:a16="http://schemas.microsoft.com/office/drawing/2014/main" id="{40F210D1-1084-4A86-8697-6421DF5C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22">
              <a:extLst>
                <a:ext uri="{FF2B5EF4-FFF2-40B4-BE49-F238E27FC236}">
                  <a16:creationId xmlns:a16="http://schemas.microsoft.com/office/drawing/2014/main" id="{40B25474-8A86-43C1-B77B-EA2994CB4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0">
              <a:extLst>
                <a:ext uri="{FF2B5EF4-FFF2-40B4-BE49-F238E27FC236}">
                  <a16:creationId xmlns:a16="http://schemas.microsoft.com/office/drawing/2014/main" id="{3ACEAD7B-B41B-4FE1-AD76-97F79C2C2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385764E-2E91-45D5-BD6A-9787ADCAD5A7}"/>
              </a:ext>
            </a:extLst>
          </p:cNvPr>
          <p:cNvSpPr>
            <a:spLocks noGrp="1"/>
          </p:cNvSpPr>
          <p:nvPr>
            <p:ph type="title"/>
          </p:nvPr>
        </p:nvSpPr>
        <p:spPr>
          <a:xfrm>
            <a:off x="888631" y="2358391"/>
            <a:ext cx="3498979" cy="2453676"/>
          </a:xfrm>
        </p:spPr>
        <p:txBody>
          <a:bodyPr>
            <a:normAutofit/>
          </a:bodyPr>
          <a:lstStyle/>
          <a:p>
            <a:r>
              <a:rPr lang="en-US" sz="3400">
                <a:cs typeface="Calibri Light"/>
              </a:rPr>
              <a:t>Conclusions and Recommendations</a:t>
            </a:r>
          </a:p>
        </p:txBody>
      </p:sp>
      <p:pic>
        <p:nvPicPr>
          <p:cNvPr id="6" name="Picture 6" descr="A picture containing table, wooden, bed, white&#10;&#10;Description generated with very high confidence">
            <a:extLst>
              <a:ext uri="{FF2B5EF4-FFF2-40B4-BE49-F238E27FC236}">
                <a16:creationId xmlns:a16="http://schemas.microsoft.com/office/drawing/2014/main" id="{086A1437-12BA-44B9-84A0-C71ACE298D8C}"/>
              </a:ext>
            </a:extLst>
          </p:cNvPr>
          <p:cNvPicPr>
            <a:picLocks noChangeAspect="1"/>
          </p:cNvPicPr>
          <p:nvPr/>
        </p:nvPicPr>
        <p:blipFill rotWithShape="1">
          <a:blip r:embed="rId2"/>
          <a:srcRect t="29963" r="-3" b="13711"/>
          <a:stretch/>
        </p:blipFill>
        <p:spPr>
          <a:xfrm>
            <a:off x="5115908" y="804036"/>
            <a:ext cx="6274561" cy="2977469"/>
          </a:xfrm>
          <a:prstGeom prst="rect">
            <a:avLst/>
          </a:prstGeom>
          <a:ln w="9525">
            <a:solidFill>
              <a:schemeClr val="tx1">
                <a:alpha val="20000"/>
              </a:schemeClr>
            </a:solidFill>
          </a:ln>
        </p:spPr>
      </p:pic>
      <p:sp>
        <p:nvSpPr>
          <p:cNvPr id="54" name="Content Placeholder 9">
            <a:extLst>
              <a:ext uri="{FF2B5EF4-FFF2-40B4-BE49-F238E27FC236}">
                <a16:creationId xmlns:a16="http://schemas.microsoft.com/office/drawing/2014/main" id="{CE862675-59BD-4BCD-89EC-302A457FB258}"/>
              </a:ext>
            </a:extLst>
          </p:cNvPr>
          <p:cNvSpPr>
            <a:spLocks noGrp="1"/>
          </p:cNvSpPr>
          <p:nvPr>
            <p:ph idx="1"/>
          </p:nvPr>
        </p:nvSpPr>
        <p:spPr>
          <a:xfrm>
            <a:off x="5118447" y="4267830"/>
            <a:ext cx="6281873" cy="1783977"/>
          </a:xfrm>
        </p:spPr>
        <p:txBody>
          <a:bodyPr>
            <a:normAutofit/>
          </a:bodyPr>
          <a:lstStyle/>
          <a:p>
            <a:r>
              <a:rPr lang="en-US"/>
              <a:t>Use of bearings to reduce friction</a:t>
            </a:r>
          </a:p>
          <a:p>
            <a:r>
              <a:rPr lang="en-US"/>
              <a:t>Use of higher quality materials</a:t>
            </a:r>
          </a:p>
          <a:p>
            <a:r>
              <a:rPr lang="en-US"/>
              <a:t>Full-scale model</a:t>
            </a:r>
          </a:p>
        </p:txBody>
      </p:sp>
    </p:spTree>
    <p:extLst>
      <p:ext uri="{BB962C8B-B14F-4D97-AF65-F5344CB8AC3E}">
        <p14:creationId xmlns:p14="http://schemas.microsoft.com/office/powerpoint/2010/main" val="348376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764E-2E91-45D5-BD6A-9787ADCAD5A7}"/>
              </a:ext>
            </a:extLst>
          </p:cNvPr>
          <p:cNvSpPr>
            <a:spLocks noGrp="1"/>
          </p:cNvSpPr>
          <p:nvPr>
            <p:ph type="title"/>
          </p:nvPr>
        </p:nvSpPr>
        <p:spPr>
          <a:xfrm>
            <a:off x="888631" y="2349925"/>
            <a:ext cx="3498979" cy="2456442"/>
          </a:xfrm>
        </p:spPr>
        <p:txBody>
          <a:bodyPr>
            <a:normAutofit/>
          </a:bodyPr>
          <a:lstStyle/>
          <a:p>
            <a:r>
              <a:rPr lang="en-US">
                <a:cs typeface="Calibri Light"/>
              </a:rPr>
              <a:t>Introduction</a:t>
            </a:r>
            <a:endParaRPr lang="en-US"/>
          </a:p>
        </p:txBody>
      </p:sp>
      <p:graphicFrame>
        <p:nvGraphicFramePr>
          <p:cNvPr id="5" name="Content Placeholder 2">
            <a:extLst>
              <a:ext uri="{FF2B5EF4-FFF2-40B4-BE49-F238E27FC236}">
                <a16:creationId xmlns:a16="http://schemas.microsoft.com/office/drawing/2014/main" id="{766B8D4E-CF35-441D-9703-816476D0404A}"/>
              </a:ext>
            </a:extLst>
          </p:cNvPr>
          <p:cNvGraphicFramePr>
            <a:graphicFrameLocks noGrp="1"/>
          </p:cNvGraphicFramePr>
          <p:nvPr>
            <p:ph idx="1"/>
            <p:extLst>
              <p:ext uri="{D42A27DB-BD31-4B8C-83A1-F6EECF244321}">
                <p14:modId xmlns:p14="http://schemas.microsoft.com/office/powerpoint/2010/main" val="1304261287"/>
              </p:ext>
            </p:extLst>
          </p:nvPr>
        </p:nvGraphicFramePr>
        <p:xfrm>
          <a:off x="5440363" y="1125538"/>
          <a:ext cx="5638800"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448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70">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72">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0" name="Rectangle 95">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9">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14F11-7139-4193-B540-B2302372F402}"/>
              </a:ext>
            </a:extLst>
          </p:cNvPr>
          <p:cNvSpPr>
            <a:spLocks noGrp="1"/>
          </p:cNvSpPr>
          <p:nvPr>
            <p:ph type="title"/>
          </p:nvPr>
        </p:nvSpPr>
        <p:spPr>
          <a:xfrm>
            <a:off x="873978" y="1718735"/>
            <a:ext cx="5767566" cy="1072378"/>
          </a:xfrm>
        </p:spPr>
        <p:txBody>
          <a:bodyPr anchor="ctr">
            <a:normAutofit/>
          </a:bodyPr>
          <a:lstStyle/>
          <a:p>
            <a:r>
              <a:rPr lang="en-US" sz="3600">
                <a:cs typeface="Calibri Light"/>
              </a:rPr>
              <a:t>Literature Review</a:t>
            </a:r>
            <a:endParaRPr lang="en-US" sz="3600"/>
          </a:p>
        </p:txBody>
      </p:sp>
      <p:sp>
        <p:nvSpPr>
          <p:cNvPr id="3" name="Content Placeholder 2">
            <a:extLst>
              <a:ext uri="{FF2B5EF4-FFF2-40B4-BE49-F238E27FC236}">
                <a16:creationId xmlns:a16="http://schemas.microsoft.com/office/drawing/2014/main" id="{0A10782B-035E-421E-993E-B35496FF7A14}"/>
              </a:ext>
            </a:extLst>
          </p:cNvPr>
          <p:cNvSpPr>
            <a:spLocks noGrp="1"/>
          </p:cNvSpPr>
          <p:nvPr>
            <p:ph idx="1"/>
          </p:nvPr>
        </p:nvSpPr>
        <p:spPr>
          <a:xfrm>
            <a:off x="873102" y="2789239"/>
            <a:ext cx="5768442" cy="2683606"/>
          </a:xfrm>
        </p:spPr>
        <p:txBody>
          <a:bodyPr>
            <a:normAutofit/>
          </a:bodyPr>
          <a:lstStyle/>
          <a:p>
            <a:pPr>
              <a:buClr>
                <a:srgbClr val="FFF538"/>
              </a:buClr>
            </a:pPr>
            <a:r>
              <a:rPr lang="en-US" sz="1600">
                <a:solidFill>
                  <a:srgbClr val="FFFFFE"/>
                </a:solidFill>
              </a:rPr>
              <a:t>Current Practices</a:t>
            </a:r>
          </a:p>
          <a:p>
            <a:pPr>
              <a:buClr>
                <a:srgbClr val="FFF538"/>
              </a:buClr>
            </a:pPr>
            <a:r>
              <a:rPr lang="en-US" sz="1600">
                <a:solidFill>
                  <a:srgbClr val="FFFFFE"/>
                </a:solidFill>
              </a:rPr>
              <a:t>Legal Parameters</a:t>
            </a:r>
          </a:p>
          <a:p>
            <a:pPr>
              <a:buClr>
                <a:srgbClr val="FFF538"/>
              </a:buClr>
            </a:pPr>
            <a:r>
              <a:rPr lang="en-US" sz="1600">
                <a:solidFill>
                  <a:srgbClr val="FFFFFE"/>
                </a:solidFill>
              </a:rPr>
              <a:t>Bicycle Parameters</a:t>
            </a:r>
          </a:p>
          <a:p>
            <a:pPr>
              <a:buClr>
                <a:srgbClr val="FFF538"/>
              </a:buClr>
            </a:pPr>
            <a:r>
              <a:rPr lang="en-US" sz="1600">
                <a:solidFill>
                  <a:srgbClr val="FFFFFE"/>
                </a:solidFill>
              </a:rPr>
              <a:t>Human Parameters</a:t>
            </a:r>
          </a:p>
        </p:txBody>
      </p:sp>
      <p:pic>
        <p:nvPicPr>
          <p:cNvPr id="6" name="Picture 6" descr="A person standing in front of a bicycle&#10;&#10;Description generated with very high confidence">
            <a:extLst>
              <a:ext uri="{FF2B5EF4-FFF2-40B4-BE49-F238E27FC236}">
                <a16:creationId xmlns:a16="http://schemas.microsoft.com/office/drawing/2014/main" id="{EF7DE4DE-2C61-406E-860D-C77455CD6B56}"/>
              </a:ext>
            </a:extLst>
          </p:cNvPr>
          <p:cNvPicPr>
            <a:picLocks noChangeAspect="1"/>
          </p:cNvPicPr>
          <p:nvPr/>
        </p:nvPicPr>
        <p:blipFill rotWithShape="1">
          <a:blip r:embed="rId2"/>
          <a:srcRect l="27795" r="18902" b="-2"/>
          <a:stretch/>
        </p:blipFill>
        <p:spPr>
          <a:xfrm>
            <a:off x="7549862" y="227"/>
            <a:ext cx="4641833" cy="6858000"/>
          </a:xfrm>
          <a:prstGeom prst="rect">
            <a:avLst/>
          </a:prstGeom>
        </p:spPr>
      </p:pic>
    </p:spTree>
    <p:extLst>
      <p:ext uri="{BB962C8B-B14F-4D97-AF65-F5344CB8AC3E}">
        <p14:creationId xmlns:p14="http://schemas.microsoft.com/office/powerpoint/2010/main" val="1806278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1"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0E88254-F848-44BF-8A3E-F3AD41D75E77}"/>
              </a:ext>
            </a:extLst>
          </p:cNvPr>
          <p:cNvSpPr>
            <a:spLocks noGrp="1"/>
          </p:cNvSpPr>
          <p:nvPr>
            <p:ph type="title"/>
          </p:nvPr>
        </p:nvSpPr>
        <p:spPr>
          <a:xfrm>
            <a:off x="1759287" y="798881"/>
            <a:ext cx="8673427" cy="1048945"/>
          </a:xfrm>
        </p:spPr>
        <p:txBody>
          <a:bodyPr>
            <a:normAutofit/>
          </a:bodyPr>
          <a:lstStyle/>
          <a:p>
            <a:r>
              <a:rPr lang="en-US">
                <a:solidFill>
                  <a:schemeClr val="tx1"/>
                </a:solidFill>
                <a:ea typeface="+mj-lt"/>
                <a:cs typeface="+mj-lt"/>
              </a:rPr>
              <a:t>Functional Specifications</a:t>
            </a:r>
            <a:endParaRPr lang="en-US">
              <a:solidFill>
                <a:schemeClr val="tx1"/>
              </a:solidFill>
            </a:endParaRPr>
          </a:p>
        </p:txBody>
      </p:sp>
      <p:graphicFrame>
        <p:nvGraphicFramePr>
          <p:cNvPr id="6" name="Content Placeholder 2">
            <a:extLst>
              <a:ext uri="{FF2B5EF4-FFF2-40B4-BE49-F238E27FC236}">
                <a16:creationId xmlns:a16="http://schemas.microsoft.com/office/drawing/2014/main" id="{A89ED479-4003-4E74-BAAE-66B59CC43C8E}"/>
              </a:ext>
            </a:extLst>
          </p:cNvPr>
          <p:cNvGraphicFramePr>
            <a:graphicFrameLocks noGrp="1"/>
          </p:cNvGraphicFramePr>
          <p:nvPr>
            <p:ph idx="1"/>
            <p:extLst>
              <p:ext uri="{D42A27DB-BD31-4B8C-83A1-F6EECF244321}">
                <p14:modId xmlns:p14="http://schemas.microsoft.com/office/powerpoint/2010/main" val="1027327314"/>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83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764E-2E91-45D5-BD6A-9787ADCAD5A7}"/>
              </a:ext>
            </a:extLst>
          </p:cNvPr>
          <p:cNvSpPr>
            <a:spLocks noGrp="1"/>
          </p:cNvSpPr>
          <p:nvPr>
            <p:ph type="title"/>
          </p:nvPr>
        </p:nvSpPr>
        <p:spPr>
          <a:xfrm>
            <a:off x="888631" y="2349925"/>
            <a:ext cx="3498979" cy="560735"/>
          </a:xfrm>
        </p:spPr>
        <p:txBody>
          <a:bodyPr>
            <a:normAutofit fontScale="90000"/>
          </a:bodyPr>
          <a:lstStyle/>
          <a:p>
            <a:r>
              <a:rPr lang="en-US">
                <a:cs typeface="Calibri Light"/>
              </a:rPr>
              <a:t>Design</a:t>
            </a:r>
          </a:p>
        </p:txBody>
      </p:sp>
      <p:pic>
        <p:nvPicPr>
          <p:cNvPr id="4" name="Picture 4">
            <a:extLst>
              <a:ext uri="{FF2B5EF4-FFF2-40B4-BE49-F238E27FC236}">
                <a16:creationId xmlns:a16="http://schemas.microsoft.com/office/drawing/2014/main" id="{40D02F59-CB46-49DD-89DD-FCCB799E69E8}"/>
              </a:ext>
            </a:extLst>
          </p:cNvPr>
          <p:cNvPicPr>
            <a:picLocks noGrp="1" noChangeAspect="1"/>
          </p:cNvPicPr>
          <p:nvPr>
            <p:ph idx="1"/>
          </p:nvPr>
        </p:nvPicPr>
        <p:blipFill>
          <a:blip r:embed="rId3"/>
          <a:stretch>
            <a:fillRect/>
          </a:stretch>
        </p:blipFill>
        <p:spPr>
          <a:xfrm>
            <a:off x="5707845" y="1128487"/>
            <a:ext cx="5409735" cy="4272775"/>
          </a:xfrm>
        </p:spPr>
      </p:pic>
      <p:sp>
        <p:nvSpPr>
          <p:cNvPr id="9" name="Content Placeholder 2">
            <a:extLst>
              <a:ext uri="{FF2B5EF4-FFF2-40B4-BE49-F238E27FC236}">
                <a16:creationId xmlns:a16="http://schemas.microsoft.com/office/drawing/2014/main" id="{50BB321F-D320-4CC8-B9B0-A990A00FB373}"/>
              </a:ext>
            </a:extLst>
          </p:cNvPr>
          <p:cNvSpPr txBox="1">
            <a:spLocks/>
          </p:cNvSpPr>
          <p:nvPr/>
        </p:nvSpPr>
        <p:spPr>
          <a:xfrm>
            <a:off x="875303" y="2745221"/>
            <a:ext cx="3343054" cy="2637143"/>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a:buClr>
                <a:srgbClr val="FFF538"/>
              </a:buClr>
            </a:pPr>
            <a:r>
              <a:rPr lang="en-US" sz="1600">
                <a:solidFill>
                  <a:srgbClr val="FFFFFE"/>
                </a:solidFill>
              </a:rPr>
              <a:t>Ideal application for a four-bar mechanism</a:t>
            </a:r>
          </a:p>
          <a:p>
            <a:pPr>
              <a:buClr>
                <a:srgbClr val="FFF538"/>
              </a:buClr>
            </a:pPr>
            <a:r>
              <a:rPr lang="en-US" sz="1600">
                <a:solidFill>
                  <a:srgbClr val="FFFFFE"/>
                </a:solidFill>
              </a:rPr>
              <a:t>Accessible to build and maintain</a:t>
            </a:r>
          </a:p>
          <a:p>
            <a:pPr>
              <a:buClr>
                <a:srgbClr val="FFF538"/>
              </a:buClr>
            </a:pPr>
            <a:r>
              <a:rPr lang="en-US" sz="1600">
                <a:solidFill>
                  <a:srgbClr val="FFFFFE"/>
                </a:solidFill>
              </a:rPr>
              <a:t>Low-cost for manufacturing</a:t>
            </a:r>
          </a:p>
          <a:p>
            <a:pPr>
              <a:buClr>
                <a:srgbClr val="FFF538"/>
              </a:buClr>
            </a:pPr>
            <a:endParaRPr lang="en-US" sz="1600">
              <a:solidFill>
                <a:srgbClr val="FFFFFE"/>
              </a:solidFill>
            </a:endParaRPr>
          </a:p>
        </p:txBody>
      </p:sp>
    </p:spTree>
    <p:extLst>
      <p:ext uri="{BB962C8B-B14F-4D97-AF65-F5344CB8AC3E}">
        <p14:creationId xmlns:p14="http://schemas.microsoft.com/office/powerpoint/2010/main" val="345040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6"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6" name="Group 35">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7" name="Rectangle 36">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37">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41" name="Rectangle 40">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4"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5" name="Rectangle 64">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385764E-2E91-45D5-BD6A-9787ADCAD5A7}"/>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5400"/>
              <a:t>Synthesis and Analysis</a:t>
            </a:r>
          </a:p>
        </p:txBody>
      </p:sp>
      <p:sp>
        <p:nvSpPr>
          <p:cNvPr id="69" name="Rectangle 68">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A close up of a map&#10;&#10;Description generated with very high confidence">
            <a:extLst>
              <a:ext uri="{FF2B5EF4-FFF2-40B4-BE49-F238E27FC236}">
                <a16:creationId xmlns:a16="http://schemas.microsoft.com/office/drawing/2014/main" id="{9B27043B-23FF-4C82-A70F-39FD5B5ABACC}"/>
              </a:ext>
            </a:extLst>
          </p:cNvPr>
          <p:cNvPicPr>
            <a:picLocks noChangeAspect="1"/>
          </p:cNvPicPr>
          <p:nvPr/>
        </p:nvPicPr>
        <p:blipFill>
          <a:blip r:embed="rId3"/>
          <a:stretch>
            <a:fillRect/>
          </a:stretch>
        </p:blipFill>
        <p:spPr>
          <a:xfrm>
            <a:off x="5757262" y="778884"/>
            <a:ext cx="6120318" cy="530937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869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31">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0" name="Rectangle 36">
            <a:extLst>
              <a:ext uri="{FF2B5EF4-FFF2-40B4-BE49-F238E27FC236}">
                <a16:creationId xmlns:a16="http://schemas.microsoft.com/office/drawing/2014/main" id="{8CA9AB35-465E-40D4-8E96-7E858773E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8">
            <a:extLst>
              <a:ext uri="{FF2B5EF4-FFF2-40B4-BE49-F238E27FC236}">
                <a16:creationId xmlns:a16="http://schemas.microsoft.com/office/drawing/2014/main" id="{A963AAD8-C94B-4733-8A6A-01D2919B2D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360DEA27-2D31-436F-9080-16EC71CF09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FD9BE6C9-4A0F-4B98-84E7-7088DF7E3E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FAB34D2F-321D-4989-A1D6-DF44BA7A7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E06F186D-55D2-4E90-BA44-A568EC5F12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20E97C29-8DAB-45C2-9A85-7C7E7B1B92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6A97ECF6-9313-4435-996D-FD5F38A0B3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88054D05-1781-455F-BB4C-FC5857DF8B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C9159907-67BF-4FCB-8697-5A98BBEDBC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23A0AACC-A53F-4A55-92CB-86530E7F92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7D8AD443-188B-4839-9B7B-624F4E63FD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3E68CA16-CD98-4FE8-9534-1054E31E3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93B2AB80-85FA-4B4C-8D41-9DE583DD40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31FE64DD-D485-4160-BD5A-A7FD4FED26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6E9F7C06-CD71-4ADD-A914-BEC5A1BF97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E224111D-7A09-420A-9B85-4E6D02836A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926ED5C6-99D3-42B0-B2B0-C9031FEEA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766F94F2-1FEB-40CF-B971-8FBFF1ED3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B4D22A3B-BA11-4E11-88D0-00949BF19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F2577138-CDC4-4680-92DE-D070296187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6" name="Rectangle 59">
            <a:extLst>
              <a:ext uri="{FF2B5EF4-FFF2-40B4-BE49-F238E27FC236}">
                <a16:creationId xmlns:a16="http://schemas.microsoft.com/office/drawing/2014/main" id="{000A1FFA-F2A3-46B4-A8D2-30BC7EF0D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9" y="0"/>
            <a:ext cx="6094713"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hlinkClick r:id="" action="ppaction://media"/>
            <a:extLst>
              <a:ext uri="{FF2B5EF4-FFF2-40B4-BE49-F238E27FC236}">
                <a16:creationId xmlns:a16="http://schemas.microsoft.com/office/drawing/2014/main" id="{FF93A141-69ED-4D42-9E40-4B5B0B49C90F}"/>
              </a:ext>
            </a:extLst>
          </p:cNvPr>
          <p:cNvPicPr>
            <a:picLocks noGrp="1" noRot="1" noChangeAspect="1"/>
          </p:cNvPicPr>
          <p:nvPr>
            <p:ph idx="1"/>
            <a:videoFile r:link="rId1"/>
          </p:nvPr>
        </p:nvPicPr>
        <p:blipFill>
          <a:blip r:embed="rId4"/>
          <a:stretch>
            <a:fillRect/>
          </a:stretch>
        </p:blipFill>
        <p:spPr>
          <a:xfrm>
            <a:off x="1080248" y="321732"/>
            <a:ext cx="3925342" cy="2944007"/>
          </a:xfrm>
          <a:prstGeom prst="rect">
            <a:avLst/>
          </a:prstGeom>
          <a:ln w="9525">
            <a:noFill/>
          </a:ln>
        </p:spPr>
      </p:pic>
      <p:pic>
        <p:nvPicPr>
          <p:cNvPr id="6" name="Picture 6" descr="A close up of a logo&#10;&#10;Description generated with very high confidence">
            <a:extLst>
              <a:ext uri="{FF2B5EF4-FFF2-40B4-BE49-F238E27FC236}">
                <a16:creationId xmlns:a16="http://schemas.microsoft.com/office/drawing/2014/main" id="{85B6DBEA-D68A-4936-9FA5-3BF4A32125FA}"/>
              </a:ext>
            </a:extLst>
          </p:cNvPr>
          <p:cNvPicPr>
            <a:picLocks noChangeAspect="1"/>
          </p:cNvPicPr>
          <p:nvPr/>
        </p:nvPicPr>
        <p:blipFill>
          <a:blip r:embed="rId5"/>
          <a:stretch>
            <a:fillRect/>
          </a:stretch>
        </p:blipFill>
        <p:spPr>
          <a:xfrm>
            <a:off x="1115597" y="3587471"/>
            <a:ext cx="3856199" cy="2959633"/>
          </a:xfrm>
          <a:prstGeom prst="rect">
            <a:avLst/>
          </a:prstGeom>
          <a:ln w="9525">
            <a:noFill/>
          </a:ln>
        </p:spPr>
      </p:pic>
      <p:grpSp>
        <p:nvGrpSpPr>
          <p:cNvPr id="38" name="Group 61">
            <a:extLst>
              <a:ext uri="{FF2B5EF4-FFF2-40B4-BE49-F238E27FC236}">
                <a16:creationId xmlns:a16="http://schemas.microsoft.com/office/drawing/2014/main" id="{15D0FD7B-9741-4559-AE3E-914C8394F3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12791" y="1186483"/>
            <a:ext cx="4473771" cy="4477933"/>
            <a:chOff x="807084" y="1186483"/>
            <a:chExt cx="4473771" cy="4477933"/>
          </a:xfrm>
        </p:grpSpPr>
        <p:sp>
          <p:nvSpPr>
            <p:cNvPr id="63" name="Rectangle 62">
              <a:extLst>
                <a:ext uri="{FF2B5EF4-FFF2-40B4-BE49-F238E27FC236}">
                  <a16:creationId xmlns:a16="http://schemas.microsoft.com/office/drawing/2014/main" id="{7182588B-4FB6-48E4-84E7-CE0AF87A4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39">
              <a:extLst>
                <a:ext uri="{FF2B5EF4-FFF2-40B4-BE49-F238E27FC236}">
                  <a16:creationId xmlns:a16="http://schemas.microsoft.com/office/drawing/2014/main" id="{FF52AEA4-3E8F-431C-9B55-6C0E59E5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EA550EC-520C-4611-88A5-98C63D82A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385764E-2E91-45D5-BD6A-9787ADCAD5A7}"/>
              </a:ext>
            </a:extLst>
          </p:cNvPr>
          <p:cNvSpPr>
            <a:spLocks noGrp="1"/>
          </p:cNvSpPr>
          <p:nvPr>
            <p:ph type="title"/>
          </p:nvPr>
        </p:nvSpPr>
        <p:spPr>
          <a:xfrm>
            <a:off x="7001122" y="2074730"/>
            <a:ext cx="4299456" cy="2053921"/>
          </a:xfrm>
        </p:spPr>
        <p:txBody>
          <a:bodyPr vert="horz" lIns="228600" tIns="228600" rIns="228600" bIns="0" rtlCol="0" anchor="b">
            <a:normAutofit/>
          </a:bodyPr>
          <a:lstStyle/>
          <a:p>
            <a:pPr>
              <a:lnSpc>
                <a:spcPct val="80000"/>
              </a:lnSpc>
            </a:pPr>
            <a:r>
              <a:rPr lang="en-US" sz="5000"/>
              <a:t>Detailed Design Description</a:t>
            </a:r>
          </a:p>
        </p:txBody>
      </p:sp>
    </p:spTree>
    <p:extLst>
      <p:ext uri="{BB962C8B-B14F-4D97-AF65-F5344CB8AC3E}">
        <p14:creationId xmlns:p14="http://schemas.microsoft.com/office/powerpoint/2010/main" val="39038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4" name="Group 93">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95" name="Rectangle 94">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Isosceles Triangle 95">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96">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99" name="Rectangle 9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2385764E-2E91-45D5-BD6A-9787ADCAD5A7}"/>
              </a:ext>
            </a:extLst>
          </p:cNvPr>
          <p:cNvSpPr>
            <a:spLocks noGrp="1"/>
          </p:cNvSpPr>
          <p:nvPr>
            <p:ph type="title"/>
          </p:nvPr>
        </p:nvSpPr>
        <p:spPr>
          <a:xfrm>
            <a:off x="1378425" y="5199797"/>
            <a:ext cx="9435152" cy="789673"/>
          </a:xfrm>
        </p:spPr>
        <p:txBody>
          <a:bodyPr vert="horz" lIns="228600" tIns="228600" rIns="228600" bIns="0" rtlCol="0" anchor="ctr">
            <a:normAutofit/>
          </a:bodyPr>
          <a:lstStyle/>
          <a:p>
            <a:pPr>
              <a:lnSpc>
                <a:spcPct val="80000"/>
              </a:lnSpc>
            </a:pPr>
            <a:r>
              <a:rPr lang="en-US">
                <a:solidFill>
                  <a:schemeClr val="bg1"/>
                </a:solidFill>
              </a:rPr>
              <a:t>Manufacturing</a:t>
            </a:r>
          </a:p>
        </p:txBody>
      </p:sp>
      <p:sp>
        <p:nvSpPr>
          <p:cNvPr id="122" name="Freeform: Shape 121">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0" name="Picture 10" descr="A picture containing indoor, hanging, small, table&#10;&#10;Description generated with very high confidence">
            <a:extLst>
              <a:ext uri="{FF2B5EF4-FFF2-40B4-BE49-F238E27FC236}">
                <a16:creationId xmlns:a16="http://schemas.microsoft.com/office/drawing/2014/main" id="{9CAE907D-F4B8-4463-ABB6-F37998E889D6}"/>
              </a:ext>
            </a:extLst>
          </p:cNvPr>
          <p:cNvPicPr>
            <a:picLocks noGrp="1" noChangeAspect="1"/>
          </p:cNvPicPr>
          <p:nvPr>
            <p:ph idx="1"/>
          </p:nvPr>
        </p:nvPicPr>
        <p:blipFill rotWithShape="1">
          <a:blip r:embed="rId3"/>
          <a:srcRect l="6478" t="6637" b="22124"/>
          <a:stretch/>
        </p:blipFill>
        <p:spPr>
          <a:xfrm rot="10800000">
            <a:off x="591275" y="833742"/>
            <a:ext cx="5295896" cy="3025552"/>
          </a:xfrm>
          <a:prstGeom prst="rect">
            <a:avLst/>
          </a:prstGeom>
        </p:spPr>
      </p:pic>
      <p:pic>
        <p:nvPicPr>
          <p:cNvPr id="3" name="Picture 3" descr="A close up of a machine&#10;&#10;Description generated with high confidence">
            <a:extLst>
              <a:ext uri="{FF2B5EF4-FFF2-40B4-BE49-F238E27FC236}">
                <a16:creationId xmlns:a16="http://schemas.microsoft.com/office/drawing/2014/main" id="{FA8C1464-2E78-461F-BFF7-B458A44F2E7B}"/>
              </a:ext>
            </a:extLst>
          </p:cNvPr>
          <p:cNvPicPr>
            <a:picLocks noChangeAspect="1"/>
          </p:cNvPicPr>
          <p:nvPr/>
        </p:nvPicPr>
        <p:blipFill rotWithShape="1">
          <a:blip r:embed="rId4"/>
          <a:srcRect l="7874" r="13189"/>
          <a:stretch/>
        </p:blipFill>
        <p:spPr>
          <a:xfrm rot="10800000">
            <a:off x="6505466" y="889170"/>
            <a:ext cx="4768735" cy="3026110"/>
          </a:xfrm>
          <a:prstGeom prst="rect">
            <a:avLst/>
          </a:prstGeom>
        </p:spPr>
      </p:pic>
    </p:spTree>
    <p:extLst>
      <p:ext uri="{BB962C8B-B14F-4D97-AF65-F5344CB8AC3E}">
        <p14:creationId xmlns:p14="http://schemas.microsoft.com/office/powerpoint/2010/main" val="413023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764E-2E91-45D5-BD6A-9787ADCAD5A7}"/>
              </a:ext>
            </a:extLst>
          </p:cNvPr>
          <p:cNvSpPr>
            <a:spLocks noGrp="1"/>
          </p:cNvSpPr>
          <p:nvPr>
            <p:ph type="title"/>
          </p:nvPr>
        </p:nvSpPr>
        <p:spPr/>
        <p:txBody>
          <a:bodyPr/>
          <a:lstStyle/>
          <a:p>
            <a:r>
              <a:rPr lang="en-US">
                <a:cs typeface="Calibri Light"/>
              </a:rPr>
              <a:t>Testing</a:t>
            </a:r>
            <a:endParaRPr lang="en-US"/>
          </a:p>
        </p:txBody>
      </p:sp>
      <p:pic>
        <p:nvPicPr>
          <p:cNvPr id="4" name="Picture 4">
            <a:hlinkClick r:id="" action="ppaction://media"/>
            <a:extLst>
              <a:ext uri="{FF2B5EF4-FFF2-40B4-BE49-F238E27FC236}">
                <a16:creationId xmlns:a16="http://schemas.microsoft.com/office/drawing/2014/main" id="{6B80AC6C-B2C7-48B1-80F9-981D0E8E7295}"/>
              </a:ext>
            </a:extLst>
          </p:cNvPr>
          <p:cNvPicPr>
            <a:picLocks noGrp="1" noRot="1" noChangeAspect="1"/>
          </p:cNvPicPr>
          <p:nvPr>
            <p:ph idx="1"/>
            <a:videoFile r:link="rId1"/>
          </p:nvPr>
        </p:nvPicPr>
        <p:blipFill>
          <a:blip r:embed="rId4"/>
          <a:stretch>
            <a:fillRect/>
          </a:stretch>
        </p:blipFill>
        <p:spPr>
          <a:xfrm>
            <a:off x="4970887" y="1003104"/>
            <a:ext cx="6701424" cy="4838177"/>
          </a:xfrm>
        </p:spPr>
      </p:pic>
    </p:spTree>
    <p:extLst>
      <p:ext uri="{BB962C8B-B14F-4D97-AF65-F5344CB8AC3E}">
        <p14:creationId xmlns:p14="http://schemas.microsoft.com/office/powerpoint/2010/main" val="315256410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10</Slides>
  <Notes>5</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Atlas</vt:lpstr>
      <vt:lpstr>Bus Bike Rack Lifter MQP</vt:lpstr>
      <vt:lpstr>Introduction</vt:lpstr>
      <vt:lpstr>Literature Review</vt:lpstr>
      <vt:lpstr>Functional Specifications</vt:lpstr>
      <vt:lpstr>Design</vt:lpstr>
      <vt:lpstr>Synthesis and Analysis</vt:lpstr>
      <vt:lpstr>Detailed Design Description</vt:lpstr>
      <vt:lpstr>Manufacturing</vt:lpstr>
      <vt:lpstr>Testing</vt:lpstr>
      <vt:lpstr>Conclusions and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 Bike Rack Lifter MQP</dc:title>
  <dc:creator/>
  <cp:revision>1</cp:revision>
  <dcterms:created xsi:type="dcterms:W3CDTF">2020-04-23T17:03:47Z</dcterms:created>
  <dcterms:modified xsi:type="dcterms:W3CDTF">2020-04-24T20:41:41Z</dcterms:modified>
</cp:coreProperties>
</file>