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95" r:id="rId5"/>
    <p:sldMasterId id="2147483697" r:id="rId6"/>
  </p:sldMasterIdLst>
  <p:notesMasterIdLst>
    <p:notesMasterId r:id="rId27"/>
  </p:notesMasterIdLst>
  <p:sldIdLst>
    <p:sldId id="257" r:id="rId7"/>
    <p:sldId id="262" r:id="rId8"/>
    <p:sldId id="282" r:id="rId9"/>
    <p:sldId id="260" r:id="rId10"/>
    <p:sldId id="258" r:id="rId11"/>
    <p:sldId id="284" r:id="rId12"/>
    <p:sldId id="261" r:id="rId13"/>
    <p:sldId id="268" r:id="rId14"/>
    <p:sldId id="275" r:id="rId15"/>
    <p:sldId id="269" r:id="rId16"/>
    <p:sldId id="280" r:id="rId17"/>
    <p:sldId id="270" r:id="rId18"/>
    <p:sldId id="274" r:id="rId19"/>
    <p:sldId id="267" r:id="rId20"/>
    <p:sldId id="286" r:id="rId21"/>
    <p:sldId id="279" r:id="rId22"/>
    <p:sldId id="287" r:id="rId23"/>
    <p:sldId id="271" r:id="rId24"/>
    <p:sldId id="285"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C459"/>
    <a:srgbClr val="009644"/>
    <a:srgbClr val="007A37"/>
    <a:srgbClr val="00B451"/>
    <a:srgbClr val="265651"/>
    <a:srgbClr val="A50021"/>
    <a:srgbClr val="BAE18F"/>
    <a:srgbClr val="FFFFFF"/>
    <a:srgbClr val="FFE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006A1-A68A-4CF0-9AC7-7AD62D0E2151}" v="2138" dt="2022-04-27T09:51:42.739"/>
    <p1510:client id="{C0FF6B32-4F67-48A0-BCBF-B8DD553A2221}" v="1357" dt="2022-04-28T10:28:07.351"/>
    <p1510:client id="{DAF9B952-2B27-4C9E-8495-4B7F9F5CF669}" v="88" vWet="4655" dt="2022-04-27T09:35:23.657"/>
    <p1510:client id="{F451724E-CD71-48BA-AA40-907FD97FE11B}" v="2717" dt="2022-04-27T10:36:46.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6" d="100"/>
          <a:sy n="76" d="100"/>
        </p:scale>
        <p:origin x="857" y="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wpi0.sharepoint.com/sites/gr-uk22-cl/Shared%20Documents/IQP/Survey%20Data%20and%20Results/LCA%20Survey%20Resul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wpi0.sharepoint.com/sites/gr-uk22-cl/Shared%20Documents/IQP/Survey%20Data%20and%20Results/LibraryUserRespon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74357299071531"/>
          <c:y val="1.2577606462890826E-2"/>
          <c:w val="0.78073117176804263"/>
          <c:h val="0.97283645528779883"/>
        </c:manualLayout>
      </c:layout>
      <c:pieChart>
        <c:varyColors val="1"/>
        <c:ser>
          <c:idx val="0"/>
          <c:order val="0"/>
          <c:tx>
            <c:strRef>
              <c:f>'Q3'!$B$1</c:f>
              <c:strCache>
                <c:ptCount val="1"/>
                <c:pt idx="0">
                  <c:v>Number of Responses</c:v>
                </c:pt>
              </c:strCache>
              <c:extLst xmlns:c15="http://schemas.microsoft.com/office/drawing/2012/chart"/>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5="http://schemas.microsoft.com/office/drawing/2012/chart">
              <c:ext xmlns:c16="http://schemas.microsoft.com/office/drawing/2014/chart" uri="{C3380CC4-5D6E-409C-BE32-E72D297353CC}">
                <c16:uniqueId val="{00000001-10FC-4B5E-A55E-59941C5641C0}"/>
              </c:ext>
            </c:extLst>
          </c:dPt>
          <c:dPt>
            <c:idx val="1"/>
            <c:bubble3D val="0"/>
            <c:spPr>
              <a:solidFill>
                <a:srgbClr val="A50021"/>
              </a:solidFill>
              <a:ln>
                <a:noFill/>
              </a:ln>
              <a:effectLst/>
              <a:scene3d>
                <a:camera prst="orthographicFront"/>
                <a:lightRig rig="brightRoom" dir="t"/>
              </a:scene3d>
              <a:sp3d prstMaterial="flat">
                <a:bevelT w="50800" h="101600" prst="angle"/>
                <a:contourClr>
                  <a:srgbClr val="000000"/>
                </a:contourClr>
              </a:sp3d>
            </c:spPr>
            <c:extLst xmlns:c15="http://schemas.microsoft.com/office/drawing/2012/chart">
              <c:ext xmlns:c16="http://schemas.microsoft.com/office/drawing/2014/chart" uri="{C3380CC4-5D6E-409C-BE32-E72D297353CC}">
                <c16:uniqueId val="{00000003-10FC-4B5E-A55E-59941C5641C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5="http://schemas.microsoft.com/office/drawing/2012/chart">
              <c:ext xmlns:c16="http://schemas.microsoft.com/office/drawing/2014/chart" uri="{C3380CC4-5D6E-409C-BE32-E72D297353CC}">
                <c16:uniqueId val="{00000005-10FC-4B5E-A55E-59941C5641C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5="http://schemas.microsoft.com/office/drawing/2012/chart">
              <c:ext xmlns:c16="http://schemas.microsoft.com/office/drawing/2014/chart" uri="{C3380CC4-5D6E-409C-BE32-E72D297353CC}">
                <c16:uniqueId val="{00000007-10FC-4B5E-A55E-59941C5641C0}"/>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5="http://schemas.microsoft.com/office/drawing/2012/chart">
              <c:ext xmlns:c16="http://schemas.microsoft.com/office/drawing/2014/chart" uri="{C3380CC4-5D6E-409C-BE32-E72D297353CC}">
                <c16:uniqueId val="{00000009-10FC-4B5E-A55E-59941C5641C0}"/>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5="http://schemas.microsoft.com/office/drawing/2012/chart">
              <c:ext xmlns:c16="http://schemas.microsoft.com/office/drawing/2014/chart" uri="{C3380CC4-5D6E-409C-BE32-E72D297353CC}">
                <c16:uniqueId val="{0000000B-10FC-4B5E-A55E-59941C5641C0}"/>
              </c:ext>
            </c:extLst>
          </c:dPt>
          <c:dLbls>
            <c:dLbl>
              <c:idx val="1"/>
              <c:layout>
                <c:manualLayout>
                  <c:x val="-0.1581774650771329"/>
                  <c:y val="9.39373962528587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0FC-4B5E-A55E-59941C5641C0}"/>
                </c:ext>
              </c:extLst>
            </c:dLbl>
            <c:dLbl>
              <c:idx val="2"/>
              <c:layout>
                <c:manualLayout>
                  <c:x val="-0.16675218861479035"/>
                  <c:y val="-0.11516494047805675"/>
                </c:manualLayout>
              </c:layout>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3820818007433122"/>
                      <c:h val="8.9093179210599449E-2"/>
                    </c:manualLayout>
                  </c15:layout>
                </c:ext>
                <c:ext xmlns:c16="http://schemas.microsoft.com/office/drawing/2014/chart" uri="{C3380CC4-5D6E-409C-BE32-E72D297353CC}">
                  <c16:uniqueId val="{00000005-10FC-4B5E-A55E-59941C5641C0}"/>
                </c:ext>
              </c:extLst>
            </c:dLbl>
            <c:dLbl>
              <c:idx val="3"/>
              <c:layout>
                <c:manualLayout>
                  <c:x val="4.2257667804265549E-2"/>
                  <c:y val="-8.905116539974064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0FC-4B5E-A55E-59941C5641C0}"/>
                </c:ext>
              </c:extLst>
            </c:dLbl>
            <c:dLbl>
              <c:idx val="4"/>
              <c:layout>
                <c:manualLayout>
                  <c:x val="0.1706785529965443"/>
                  <c:y val="5.031445075341926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0FC-4B5E-A55E-59941C5641C0}"/>
                </c:ext>
              </c:extLst>
            </c:dLbl>
            <c:dLbl>
              <c:idx val="5"/>
              <c:layout>
                <c:manualLayout>
                  <c:x val="4.0913095340460781E-2"/>
                  <c:y val="6.392709250410751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0FC-4B5E-A55E-59941C5641C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f>'Q3'!$A$2:$A$7</c:f>
              <c:strCache>
                <c:ptCount val="6"/>
                <c:pt idx="0">
                  <c:v>Age Range</c:v>
                </c:pt>
                <c:pt idx="1">
                  <c:v>Children (1-14)</c:v>
                </c:pt>
                <c:pt idx="2">
                  <c:v>Young Adults (15-22)</c:v>
                </c:pt>
                <c:pt idx="3">
                  <c:v>Working Age Adults (23-59)</c:v>
                </c:pt>
                <c:pt idx="4">
                  <c:v>Retired Adults (60+)</c:v>
                </c:pt>
                <c:pt idx="5">
                  <c:v>Other</c:v>
                </c:pt>
              </c:strCache>
              <c:extLst xmlns:c15="http://schemas.microsoft.com/office/drawing/2012/chart"/>
            </c:strRef>
          </c:cat>
          <c:val>
            <c:numRef>
              <c:f>'Q3'!$B$2:$B$7</c:f>
              <c:numCache>
                <c:formatCode>General</c:formatCode>
                <c:ptCount val="6"/>
                <c:pt idx="1">
                  <c:v>21</c:v>
                </c:pt>
                <c:pt idx="2">
                  <c:v>7</c:v>
                </c:pt>
                <c:pt idx="3">
                  <c:v>19</c:v>
                </c:pt>
                <c:pt idx="4">
                  <c:v>21</c:v>
                </c:pt>
                <c:pt idx="5">
                  <c:v>4</c:v>
                </c:pt>
              </c:numCache>
              <c:extLst xmlns:c15="http://schemas.microsoft.com/office/drawing/2012/chart"/>
            </c:numRef>
          </c:val>
          <c:extLst xmlns:c15="http://schemas.microsoft.com/office/drawing/2012/chart">
            <c:ext xmlns:c16="http://schemas.microsoft.com/office/drawing/2014/chart" uri="{C3380CC4-5D6E-409C-BE32-E72D297353CC}">
              <c16:uniqueId val="{0000000C-10FC-4B5E-A55E-59941C5641C0}"/>
            </c:ext>
          </c:extLst>
        </c:ser>
        <c:dLbls>
          <c:dLblPos val="bestFit"/>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'Q3'!$C$1</c15:sqref>
                        </c15:formulaRef>
                      </c:ext>
                    </c:extLst>
                    <c:strCache>
                      <c:ptCount val="1"/>
                      <c:pt idx="0">
                        <c:v>Percentage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E-10FC-4B5E-A55E-59941C5641C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0-10FC-4B5E-A55E-59941C5641C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2-10FC-4B5E-A55E-59941C5641C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4-10FC-4B5E-A55E-59941C5641C0}"/>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6-10FC-4B5E-A55E-59941C5641C0}"/>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8-10FC-4B5E-A55E-59941C5641C0}"/>
                    </c:ext>
                  </c:extLst>
                </c:dPt>
                <c:dLbls>
                  <c:dLbl>
                    <c:idx val="1"/>
                    <c:tx>
                      <c:rich>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fld id="{D82E00FB-F6AB-4F99-87F8-3BCD9EBDF346}" type="PERCENTAGE">
                            <a:rPr lang="en-US" sz="1400"/>
                            <a:pPr>
                              <a:defRPr sz="14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uri="{CE6537A1-D6FC-4f65-9D91-7224C49458BB}">
                        <c15:layout>
                          <c:manualLayout>
                            <c:w val="9.930555555555555E-2"/>
                            <c:h val="0.15393518518518517"/>
                          </c:manualLayout>
                        </c15:layout>
                        <c15:dlblFieldTable/>
                        <c15:showDataLabelsRange val="0"/>
                      </c:ext>
                      <c:ext xmlns:c16="http://schemas.microsoft.com/office/drawing/2014/chart" uri="{C3380CC4-5D6E-409C-BE32-E72D297353CC}">
                        <c16:uniqueId val="{00000010-10FC-4B5E-A55E-59941C5641C0}"/>
                      </c:ext>
                    </c:extLst>
                  </c:dLbl>
                  <c:dLbl>
                    <c:idx val="5"/>
                    <c:tx>
                      <c:rich>
                        <a:bodyPr/>
                        <a:lstStyle/>
                        <a:p>
                          <a:fld id="{11016739-9914-4A34-8ADC-E8B3D4955CE3}" type="PERCENTAGE">
                            <a:rPr lang="en-US" sz="1400"/>
                            <a:pPr/>
                            <a:t>[PERCENTAGE]</a:t>
                          </a:fld>
                          <a:endParaRPr lang="en-US"/>
                        </a:p>
                      </c:rich>
                    </c:tx>
                    <c:dLblPos val="bestFit"/>
                    <c:showLegendKey val="0"/>
                    <c:showVal val="0"/>
                    <c:showCatName val="0"/>
                    <c:showSerName val="0"/>
                    <c:showPercent val="1"/>
                    <c:showBubbleSize val="0"/>
                    <c:extLst>
                      <c:ext uri="{CE6537A1-D6FC-4f65-9D91-7224C49458BB}">
                        <c15:dlblFieldTable/>
                        <c15:showDataLabelsRange val="0"/>
                      </c:ext>
                      <c:ext xmlns:c16="http://schemas.microsoft.com/office/drawing/2014/chart" uri="{C3380CC4-5D6E-409C-BE32-E72D297353CC}">
                        <c16:uniqueId val="{00000018-10FC-4B5E-A55E-59941C5641C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'Q3'!$A$2:$A$7</c15:sqref>
                        </c15:formulaRef>
                      </c:ext>
                    </c:extLst>
                    <c:strCache>
                      <c:ptCount val="6"/>
                      <c:pt idx="0">
                        <c:v>Age Range</c:v>
                      </c:pt>
                      <c:pt idx="1">
                        <c:v>Children (1-14)</c:v>
                      </c:pt>
                      <c:pt idx="2">
                        <c:v>Young Adults (15-22)</c:v>
                      </c:pt>
                      <c:pt idx="3">
                        <c:v>Working Age Adults (23-59)</c:v>
                      </c:pt>
                      <c:pt idx="4">
                        <c:v>Retired Adults (60+)</c:v>
                      </c:pt>
                      <c:pt idx="5">
                        <c:v>Other</c:v>
                      </c:pt>
                    </c:strCache>
                  </c:strRef>
                </c:cat>
                <c:val>
                  <c:numRef>
                    <c:extLst>
                      <c:ext uri="{02D57815-91ED-43cb-92C2-25804820EDAC}">
                        <c15:formulaRef>
                          <c15:sqref>'Q3'!$C$2:$C$7</c15:sqref>
                        </c15:formulaRef>
                      </c:ext>
                    </c:extLst>
                    <c:numCache>
                      <c:formatCode>0.00%</c:formatCode>
                      <c:ptCount val="6"/>
                      <c:pt idx="1">
                        <c:v>0.29166666666666669</c:v>
                      </c:pt>
                      <c:pt idx="2">
                        <c:v>9.7222222222222224E-2</c:v>
                      </c:pt>
                      <c:pt idx="3">
                        <c:v>0.2638888888888889</c:v>
                      </c:pt>
                      <c:pt idx="4">
                        <c:v>0.29166666666666669</c:v>
                      </c:pt>
                      <c:pt idx="5">
                        <c:v>5.5555555555555552E-2</c:v>
                      </c:pt>
                    </c:numCache>
                  </c:numRef>
                </c:val>
                <c:extLst>
                  <c:ext xmlns:c16="http://schemas.microsoft.com/office/drawing/2014/chart" uri="{C3380CC4-5D6E-409C-BE32-E72D297353CC}">
                    <c16:uniqueId val="{00000019-10FC-4B5E-A55E-59941C5641C0}"/>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299422021423898E-2"/>
          <c:y val="3.8485070997251999E-2"/>
          <c:w val="0.93002552534745053"/>
          <c:h val="0.72405833078911119"/>
        </c:manualLayout>
      </c:layout>
      <c:barChart>
        <c:barDir val="col"/>
        <c:grouping val="stacked"/>
        <c:varyColors val="0"/>
        <c:ser>
          <c:idx val="0"/>
          <c:order val="0"/>
          <c:tx>
            <c:strRef>
              <c:f>'Q4'!$B$1</c:f>
              <c:strCache>
                <c:ptCount val="1"/>
                <c:pt idx="0">
                  <c:v>Strongly Disagree</c:v>
                </c:pt>
              </c:strCache>
            </c:strRef>
          </c:tx>
          <c:spPr>
            <a:solidFill>
              <a:schemeClr val="accent1"/>
            </a:solidFill>
            <a:ln>
              <a:noFill/>
            </a:ln>
            <a:effectLst/>
          </c:spPr>
          <c:invertIfNegative val="0"/>
          <c:cat>
            <c:strRef>
              <c:f>'Q4'!$A$9:$A$11</c:f>
              <c:strCache>
                <c:ptCount val="3"/>
                <c:pt idx="0">
                  <c:v>Climate Change</c:v>
                </c:pt>
                <c:pt idx="1">
                  <c:v>Impacts</c:v>
                </c:pt>
                <c:pt idx="2">
                  <c:v>Actions</c:v>
                </c:pt>
              </c:strCache>
              <c:extLst/>
            </c:strRef>
          </c:cat>
          <c:val>
            <c:numRef>
              <c:f>'Q4'!$B$9:$B$11</c:f>
              <c:numCache>
                <c:formatCode>General</c:formatCode>
                <c:ptCount val="3"/>
                <c:pt idx="0">
                  <c:v>0</c:v>
                </c:pt>
                <c:pt idx="1">
                  <c:v>0</c:v>
                </c:pt>
                <c:pt idx="2">
                  <c:v>0</c:v>
                </c:pt>
              </c:numCache>
              <c:extLst/>
            </c:numRef>
          </c:val>
          <c:extLst>
            <c:ext xmlns:c16="http://schemas.microsoft.com/office/drawing/2014/chart" uri="{C3380CC4-5D6E-409C-BE32-E72D297353CC}">
              <c16:uniqueId val="{00000000-AD19-431D-8ED6-7B5579949002}"/>
            </c:ext>
          </c:extLst>
        </c:ser>
        <c:ser>
          <c:idx val="1"/>
          <c:order val="1"/>
          <c:tx>
            <c:strRef>
              <c:f>'Q4'!$C$1</c:f>
              <c:strCache>
                <c:ptCount val="1"/>
                <c:pt idx="0">
                  <c:v>Disagree</c:v>
                </c:pt>
              </c:strCache>
            </c:strRef>
          </c:tx>
          <c:spPr>
            <a:solidFill>
              <a:schemeClr val="accent2"/>
            </a:solidFill>
            <a:ln>
              <a:noFill/>
            </a:ln>
            <a:effectLst/>
          </c:spPr>
          <c:invertIfNegative val="0"/>
          <c:cat>
            <c:strRef>
              <c:f>'Q4'!$A$9:$A$11</c:f>
              <c:strCache>
                <c:ptCount val="3"/>
                <c:pt idx="0">
                  <c:v>Climate Change</c:v>
                </c:pt>
                <c:pt idx="1">
                  <c:v>Impacts</c:v>
                </c:pt>
                <c:pt idx="2">
                  <c:v>Actions</c:v>
                </c:pt>
              </c:strCache>
              <c:extLst/>
            </c:strRef>
          </c:cat>
          <c:val>
            <c:numRef>
              <c:f>'Q4'!$C$9:$C$11</c:f>
              <c:numCache>
                <c:formatCode>General</c:formatCode>
                <c:ptCount val="3"/>
                <c:pt idx="0">
                  <c:v>0</c:v>
                </c:pt>
                <c:pt idx="1">
                  <c:v>0</c:v>
                </c:pt>
                <c:pt idx="2">
                  <c:v>0</c:v>
                </c:pt>
              </c:numCache>
              <c:extLst/>
            </c:numRef>
          </c:val>
          <c:extLst>
            <c:ext xmlns:c16="http://schemas.microsoft.com/office/drawing/2014/chart" uri="{C3380CC4-5D6E-409C-BE32-E72D297353CC}">
              <c16:uniqueId val="{00000001-AD19-431D-8ED6-7B5579949002}"/>
            </c:ext>
          </c:extLst>
        </c:ser>
        <c:ser>
          <c:idx val="2"/>
          <c:order val="2"/>
          <c:tx>
            <c:strRef>
              <c:f>'Q4'!$D$1</c:f>
              <c:strCache>
                <c:ptCount val="1"/>
                <c:pt idx="0">
                  <c:v>Slightly Disagree</c:v>
                </c:pt>
              </c:strCache>
            </c:strRef>
          </c:tx>
          <c:spPr>
            <a:solidFill>
              <a:srgbClr val="A50021"/>
            </a:solidFill>
            <a:ln>
              <a:noFill/>
            </a:ln>
            <a:effectLst/>
          </c:spPr>
          <c:invertIfNegative val="0"/>
          <c:cat>
            <c:strRef>
              <c:f>'Q4'!$A$9:$A$11</c:f>
              <c:strCache>
                <c:ptCount val="3"/>
                <c:pt idx="0">
                  <c:v>Climate Change</c:v>
                </c:pt>
                <c:pt idx="1">
                  <c:v>Impacts</c:v>
                </c:pt>
                <c:pt idx="2">
                  <c:v>Actions</c:v>
                </c:pt>
              </c:strCache>
              <c:extLst/>
            </c:strRef>
          </c:cat>
          <c:val>
            <c:numRef>
              <c:f>'Q4'!$D$9:$D$11</c:f>
              <c:numCache>
                <c:formatCode>General</c:formatCode>
                <c:ptCount val="3"/>
                <c:pt idx="0">
                  <c:v>1</c:v>
                </c:pt>
                <c:pt idx="1">
                  <c:v>1</c:v>
                </c:pt>
                <c:pt idx="2">
                  <c:v>0</c:v>
                </c:pt>
              </c:numCache>
              <c:extLst/>
            </c:numRef>
          </c:val>
          <c:extLst>
            <c:ext xmlns:c16="http://schemas.microsoft.com/office/drawing/2014/chart" uri="{C3380CC4-5D6E-409C-BE32-E72D297353CC}">
              <c16:uniqueId val="{00000002-AD19-431D-8ED6-7B5579949002}"/>
            </c:ext>
          </c:extLst>
        </c:ser>
        <c:ser>
          <c:idx val="3"/>
          <c:order val="3"/>
          <c:tx>
            <c:strRef>
              <c:f>'Q4'!$E$1</c:f>
              <c:strCache>
                <c:ptCount val="1"/>
                <c:pt idx="0">
                  <c:v>Neutral</c:v>
                </c:pt>
              </c:strCache>
            </c:strRef>
          </c:tx>
          <c:spPr>
            <a:solidFill>
              <a:schemeClr val="bg1">
                <a:lumMod val="65000"/>
              </a:schemeClr>
            </a:solidFill>
            <a:ln>
              <a:noFill/>
            </a:ln>
            <a:effectLst/>
          </c:spPr>
          <c:invertIfNegative val="0"/>
          <c:cat>
            <c:strRef>
              <c:f>'Q4'!$A$9:$A$11</c:f>
              <c:strCache>
                <c:ptCount val="3"/>
                <c:pt idx="0">
                  <c:v>Climate Change</c:v>
                </c:pt>
                <c:pt idx="1">
                  <c:v>Impacts</c:v>
                </c:pt>
                <c:pt idx="2">
                  <c:v>Actions</c:v>
                </c:pt>
              </c:strCache>
              <c:extLst/>
            </c:strRef>
          </c:cat>
          <c:val>
            <c:numRef>
              <c:f>'Q4'!$E$9:$E$11</c:f>
              <c:numCache>
                <c:formatCode>General</c:formatCode>
                <c:ptCount val="3"/>
                <c:pt idx="0">
                  <c:v>2</c:v>
                </c:pt>
                <c:pt idx="1">
                  <c:v>1</c:v>
                </c:pt>
                <c:pt idx="2">
                  <c:v>1</c:v>
                </c:pt>
              </c:numCache>
              <c:extLst/>
            </c:numRef>
          </c:val>
          <c:extLst>
            <c:ext xmlns:c16="http://schemas.microsoft.com/office/drawing/2014/chart" uri="{C3380CC4-5D6E-409C-BE32-E72D297353CC}">
              <c16:uniqueId val="{00000003-AD19-431D-8ED6-7B5579949002}"/>
            </c:ext>
          </c:extLst>
        </c:ser>
        <c:ser>
          <c:idx val="4"/>
          <c:order val="4"/>
          <c:tx>
            <c:strRef>
              <c:f>'Q4'!$F$1</c:f>
              <c:strCache>
                <c:ptCount val="1"/>
                <c:pt idx="0">
                  <c:v>Slighty Agree</c:v>
                </c:pt>
              </c:strCache>
            </c:strRef>
          </c:tx>
          <c:spPr>
            <a:solidFill>
              <a:srgbClr val="BAE18F"/>
            </a:solidFill>
            <a:ln>
              <a:noFill/>
            </a:ln>
            <a:effectLst/>
          </c:spPr>
          <c:invertIfNegative val="0"/>
          <c:cat>
            <c:strRef>
              <c:f>'Q4'!$A$9:$A$11</c:f>
              <c:strCache>
                <c:ptCount val="3"/>
                <c:pt idx="0">
                  <c:v>Climate Change</c:v>
                </c:pt>
                <c:pt idx="1">
                  <c:v>Impacts</c:v>
                </c:pt>
                <c:pt idx="2">
                  <c:v>Actions</c:v>
                </c:pt>
              </c:strCache>
              <c:extLst/>
            </c:strRef>
          </c:cat>
          <c:val>
            <c:numRef>
              <c:f>'Q4'!$F$9:$F$11</c:f>
              <c:numCache>
                <c:formatCode>General</c:formatCode>
                <c:ptCount val="3"/>
                <c:pt idx="0">
                  <c:v>1</c:v>
                </c:pt>
                <c:pt idx="1">
                  <c:v>2</c:v>
                </c:pt>
                <c:pt idx="2">
                  <c:v>3</c:v>
                </c:pt>
              </c:numCache>
              <c:extLst/>
            </c:numRef>
          </c:val>
          <c:extLst>
            <c:ext xmlns:c16="http://schemas.microsoft.com/office/drawing/2014/chart" uri="{C3380CC4-5D6E-409C-BE32-E72D297353CC}">
              <c16:uniqueId val="{00000004-AD19-431D-8ED6-7B5579949002}"/>
            </c:ext>
          </c:extLst>
        </c:ser>
        <c:ser>
          <c:idx val="5"/>
          <c:order val="5"/>
          <c:tx>
            <c:strRef>
              <c:f>'Q4'!$G$1</c:f>
              <c:strCache>
                <c:ptCount val="1"/>
                <c:pt idx="0">
                  <c:v>Agree</c:v>
                </c:pt>
              </c:strCache>
            </c:strRef>
          </c:tx>
          <c:spPr>
            <a:solidFill>
              <a:srgbClr val="00C459"/>
            </a:solidFill>
            <a:ln>
              <a:noFill/>
            </a:ln>
            <a:effectLst/>
          </c:spPr>
          <c:invertIfNegative val="0"/>
          <c:cat>
            <c:strRef>
              <c:f>'Q4'!$A$9:$A$11</c:f>
              <c:strCache>
                <c:ptCount val="3"/>
                <c:pt idx="0">
                  <c:v>Climate Change</c:v>
                </c:pt>
                <c:pt idx="1">
                  <c:v>Impacts</c:v>
                </c:pt>
                <c:pt idx="2">
                  <c:v>Actions</c:v>
                </c:pt>
              </c:strCache>
              <c:extLst/>
            </c:strRef>
          </c:cat>
          <c:val>
            <c:numRef>
              <c:f>'Q4'!$G$9:$G$11</c:f>
              <c:numCache>
                <c:formatCode>General</c:formatCode>
                <c:ptCount val="3"/>
                <c:pt idx="0">
                  <c:v>3</c:v>
                </c:pt>
                <c:pt idx="1">
                  <c:v>3</c:v>
                </c:pt>
                <c:pt idx="2">
                  <c:v>4</c:v>
                </c:pt>
              </c:numCache>
              <c:extLst/>
            </c:numRef>
          </c:val>
          <c:extLst>
            <c:ext xmlns:c16="http://schemas.microsoft.com/office/drawing/2014/chart" uri="{C3380CC4-5D6E-409C-BE32-E72D297353CC}">
              <c16:uniqueId val="{00000005-AD19-431D-8ED6-7B5579949002}"/>
            </c:ext>
          </c:extLst>
        </c:ser>
        <c:ser>
          <c:idx val="6"/>
          <c:order val="6"/>
          <c:tx>
            <c:strRef>
              <c:f>'Q4'!$H$1</c:f>
              <c:strCache>
                <c:ptCount val="1"/>
                <c:pt idx="0">
                  <c:v>Strongly Agree</c:v>
                </c:pt>
              </c:strCache>
            </c:strRef>
          </c:tx>
          <c:spPr>
            <a:solidFill>
              <a:srgbClr val="007A37"/>
            </a:solidFill>
            <a:ln>
              <a:noFill/>
            </a:ln>
            <a:effectLst/>
          </c:spPr>
          <c:invertIfNegative val="0"/>
          <c:cat>
            <c:strRef>
              <c:f>'Q4'!$A$9:$A$11</c:f>
              <c:strCache>
                <c:ptCount val="3"/>
                <c:pt idx="0">
                  <c:v>Climate Change</c:v>
                </c:pt>
                <c:pt idx="1">
                  <c:v>Impacts</c:v>
                </c:pt>
                <c:pt idx="2">
                  <c:v>Actions</c:v>
                </c:pt>
              </c:strCache>
              <c:extLst/>
            </c:strRef>
          </c:cat>
          <c:val>
            <c:numRef>
              <c:f>'Q4'!$H$9:$H$11</c:f>
              <c:numCache>
                <c:formatCode>General</c:formatCode>
                <c:ptCount val="3"/>
                <c:pt idx="0">
                  <c:v>5</c:v>
                </c:pt>
                <c:pt idx="1">
                  <c:v>5</c:v>
                </c:pt>
                <c:pt idx="2">
                  <c:v>4</c:v>
                </c:pt>
              </c:numCache>
              <c:extLst/>
            </c:numRef>
          </c:val>
          <c:extLst>
            <c:ext xmlns:c16="http://schemas.microsoft.com/office/drawing/2014/chart" uri="{C3380CC4-5D6E-409C-BE32-E72D297353CC}">
              <c16:uniqueId val="{00000006-AD19-431D-8ED6-7B5579949002}"/>
            </c:ext>
          </c:extLst>
        </c:ser>
        <c:dLbls>
          <c:showLegendKey val="0"/>
          <c:showVal val="0"/>
          <c:showCatName val="0"/>
          <c:showSerName val="0"/>
          <c:showPercent val="0"/>
          <c:showBubbleSize val="0"/>
        </c:dLbls>
        <c:gapWidth val="150"/>
        <c:overlap val="100"/>
        <c:axId val="939371391"/>
        <c:axId val="939369727"/>
      </c:barChart>
      <c:catAx>
        <c:axId val="93937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39369727"/>
        <c:crosses val="autoZero"/>
        <c:auto val="1"/>
        <c:lblAlgn val="ctr"/>
        <c:lblOffset val="100"/>
        <c:noMultiLvlLbl val="0"/>
      </c:catAx>
      <c:valAx>
        <c:axId val="939369727"/>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39371391"/>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9.9036121113619049E-3"/>
          <c:y val="0.91717967596423366"/>
          <c:w val="0.97619038364915489"/>
          <c:h val="6.8098977677840913E-2"/>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37F68-3F14-4803-AFCA-F35386E1E3D4}"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F2A33-9086-4D47-AB5E-6B9D97B53E1C}" type="slidenum">
              <a:rPr lang="en-US" smtClean="0"/>
              <a:t>‹#›</a:t>
            </a:fld>
            <a:endParaRPr lang="en-US"/>
          </a:p>
        </p:txBody>
      </p:sp>
    </p:spTree>
    <p:extLst>
      <p:ext uri="{BB962C8B-B14F-4D97-AF65-F5344CB8AC3E}">
        <p14:creationId xmlns:p14="http://schemas.microsoft.com/office/powerpoint/2010/main" val="52041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a:t>Blake</a:t>
            </a:r>
          </a:p>
          <a:p>
            <a:pPr marL="0" indent="0">
              <a:buNone/>
            </a:pPr>
            <a:r>
              <a:rPr lang="en-US"/>
              <a:t>Hello, we are the Carbon Literacy team and our project is *read title*.</a:t>
            </a:r>
          </a:p>
          <a:p>
            <a:pPr marL="0" indent="0">
              <a:buNone/>
            </a:pPr>
            <a:endParaRPr lang="en-US"/>
          </a:p>
          <a:p>
            <a:pPr marL="0" indent="0">
              <a:buNone/>
            </a:pPr>
            <a:r>
              <a:rPr lang="en-US"/>
              <a:t>Introduce team members, advisors, sponsors.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Lauren</a:t>
            </a:r>
          </a:p>
          <a:p>
            <a:pPr marL="167815" indent="0">
              <a:buFont typeface="Arial" panose="020B0604020202020204" pitchFamily="34" charset="0"/>
              <a:buNone/>
            </a:pPr>
            <a:endParaRPr lang="en-US"/>
          </a:p>
          <a:p>
            <a:pPr marL="339265" indent="-171450">
              <a:buFont typeface="Arial" panose="020B0604020202020204" pitchFamily="34" charset="0"/>
              <a:buChar char="•"/>
            </a:pPr>
            <a:r>
              <a:rPr lang="en-US"/>
              <a:t>According to our user survey, most of the users in the libraries are part-time workers, parents or full-time workers. </a:t>
            </a:r>
          </a:p>
          <a:p>
            <a:pPr marL="339265" indent="-171450">
              <a:buFont typeface="Arial" panose="020B0604020202020204" pitchFamily="34" charset="0"/>
              <a:buChar char="•"/>
            </a:pPr>
            <a:r>
              <a:rPr lang="en-US"/>
              <a:t>Part time workers accounted for 40%, 27% were parents, while both full time workers and retired population made up of 13%. </a:t>
            </a:r>
          </a:p>
          <a:p>
            <a:pPr marL="3392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Using that data and combining it with the data from the previous slide we concluded that the best time to deliver a training is on the weekend or outside school and working hours. </a:t>
            </a:r>
          </a:p>
          <a:p>
            <a:pPr marL="339265" indent="-171450">
              <a:buFont typeface="Arial" panose="020B0604020202020204" pitchFamily="34" charset="0"/>
              <a:buChar char="•"/>
            </a:pPr>
            <a:endParaRPr lang="en-US"/>
          </a:p>
        </p:txBody>
      </p:sp>
    </p:spTree>
    <p:extLst>
      <p:ext uri="{BB962C8B-B14F-4D97-AF65-F5344CB8AC3E}">
        <p14:creationId xmlns:p14="http://schemas.microsoft.com/office/powerpoint/2010/main" val="297991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Adam</a:t>
            </a:r>
          </a:p>
          <a:p>
            <a:pPr marL="339265" indent="-171450">
              <a:buFont typeface="Arial" panose="020B0604020202020204" pitchFamily="34" charset="0"/>
              <a:buChar char="•"/>
            </a:pPr>
            <a:r>
              <a:rPr lang="en-US"/>
              <a:t>After interviewing the LCAs and reviewing the library users survey, our group came to the conclusion that the preferred training structure is a shorter session. </a:t>
            </a:r>
          </a:p>
          <a:p>
            <a:pPr marL="339265" indent="-171450">
              <a:buFont typeface="Arial" panose="020B0604020202020204" pitchFamily="34" charset="0"/>
              <a:buChar char="•"/>
            </a:pPr>
            <a:r>
              <a:rPr lang="en-US"/>
              <a:t>Out of the 31 LCA responses, just over 50% agreed a 30-minute session would be best, while 42% believed an hour would be sufficient. </a:t>
            </a:r>
          </a:p>
          <a:p>
            <a:pPr marL="339265" indent="-171450">
              <a:buFont typeface="Arial" panose="020B0604020202020204" pitchFamily="34" charset="0"/>
              <a:buChar char="•"/>
            </a:pPr>
            <a:r>
              <a:rPr lang="en-US"/>
              <a:t>For the library users, 50% agreed with the 30-minute session. </a:t>
            </a:r>
          </a:p>
          <a:p>
            <a:pPr marL="339265" indent="-171450">
              <a:buFont typeface="Arial" panose="020B0604020202020204" pitchFamily="34" charset="0"/>
              <a:buChar char="•"/>
            </a:pPr>
            <a:r>
              <a:rPr lang="en-US"/>
              <a:t>Using this information, our group decided on developing a training that was 45 minutes long, with a 15-minute buffer time for a Q&amp;A and further discussion. </a:t>
            </a:r>
          </a:p>
        </p:txBody>
      </p:sp>
    </p:spTree>
    <p:extLst>
      <p:ext uri="{BB962C8B-B14F-4D97-AF65-F5344CB8AC3E}">
        <p14:creationId xmlns:p14="http://schemas.microsoft.com/office/powerpoint/2010/main" val="3648669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Blake</a:t>
            </a:r>
          </a:p>
          <a:p>
            <a:pPr marL="339265" indent="-171450">
              <a:buFont typeface="Arial" panose="020B0604020202020204" pitchFamily="34" charset="0"/>
              <a:buChar char="•"/>
            </a:pPr>
            <a:r>
              <a:rPr lang="en-US"/>
              <a:t>Library users were presented four options on what their preferred form of learning new information was in our surveys and the results showed that there is no single favorite learning method/method of learning. </a:t>
            </a:r>
          </a:p>
          <a:p>
            <a:pPr marL="339265" indent="-171450">
              <a:buFont typeface="Arial" panose="020B0604020202020204" pitchFamily="34" charset="0"/>
              <a:buChar char="•"/>
            </a:pPr>
            <a:r>
              <a:rPr lang="en-US"/>
              <a:t>Instead, all four options were split, so we incorporated into our deliverables. </a:t>
            </a:r>
          </a:p>
        </p:txBody>
      </p:sp>
    </p:spTree>
    <p:extLst>
      <p:ext uri="{BB962C8B-B14F-4D97-AF65-F5344CB8AC3E}">
        <p14:creationId xmlns:p14="http://schemas.microsoft.com/office/powerpoint/2010/main" val="46784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Adam</a:t>
            </a:r>
          </a:p>
          <a:p>
            <a:pPr marL="3392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Based off LCA survey’s and Manager interviews, we concluded that there was an interest in environmental awareness within the library demographics</a:t>
            </a:r>
          </a:p>
          <a:p>
            <a:pPr marL="3392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However, to go further, we used our User Survey to conclude that there was then also an interest in learning about environmental awareness</a:t>
            </a:r>
          </a:p>
          <a:p>
            <a:pPr marL="3392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Based off the chart, one can see that the majority of the users surveyed agreed to learning about climate change, individual impacts, and actions that help the environment</a:t>
            </a:r>
          </a:p>
          <a:p>
            <a:pPr marL="167815"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a:p>
            <a:pPr marL="167815" indent="0">
              <a:buNone/>
            </a:pPr>
            <a:endParaRPr lang="en-US"/>
          </a:p>
        </p:txBody>
      </p:sp>
    </p:spTree>
    <p:extLst>
      <p:ext uri="{BB962C8B-B14F-4D97-AF65-F5344CB8AC3E}">
        <p14:creationId xmlns:p14="http://schemas.microsoft.com/office/powerpoint/2010/main" val="798014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Lauren</a:t>
            </a:r>
          </a:p>
          <a:p>
            <a:pPr marL="167815" indent="0">
              <a:buFont typeface="Arial" panose="020B0604020202020204" pitchFamily="34" charset="0"/>
              <a:buNone/>
            </a:pPr>
            <a:endParaRPr lang="en-US"/>
          </a:p>
          <a:p>
            <a:pPr marL="339265" indent="-171450">
              <a:buFont typeface="Arial" panose="020B0604020202020204" pitchFamily="34" charset="0"/>
              <a:buChar char="•"/>
            </a:pPr>
            <a:r>
              <a:rPr lang="en-US"/>
              <a:t>Our findings are what drove to the creation of our pilot sessions</a:t>
            </a:r>
          </a:p>
          <a:p>
            <a:pPr marL="339265" indent="-171450">
              <a:buFont typeface="Arial" panose="020B0604020202020204" pitchFamily="34" charset="0"/>
              <a:buChar char="•"/>
            </a:pPr>
            <a:r>
              <a:rPr lang="en-US"/>
              <a:t>Our deliverables were two separate trainings delivered at the Hive @ 10 kick off event on Earth Day</a:t>
            </a:r>
          </a:p>
          <a:p>
            <a:pPr marL="339265" indent="-171450">
              <a:buFont typeface="Arial" panose="020B0604020202020204" pitchFamily="34" charset="0"/>
              <a:buChar char="•"/>
            </a:pPr>
            <a:r>
              <a:rPr lang="en-US"/>
              <a:t>Here we ran a total of four sessions, 2 adult and 2 family sessions, throughout the day</a:t>
            </a:r>
          </a:p>
          <a:p>
            <a:pPr marL="339265" indent="-171450">
              <a:buFont typeface="Arial" panose="020B0604020202020204" pitchFamily="34" charset="0"/>
              <a:buChar char="•"/>
            </a:pPr>
            <a:r>
              <a:rPr lang="en-US"/>
              <a:t>The sessions were run at:</a:t>
            </a:r>
          </a:p>
          <a:p>
            <a:pPr marL="796465" lvl="1" indent="-171450">
              <a:buFont typeface="Arial" panose="020B0604020202020204" pitchFamily="34" charset="0"/>
              <a:buChar char="•"/>
            </a:pPr>
            <a:r>
              <a:rPr lang="en-US"/>
              <a:t>10 am- Adult</a:t>
            </a:r>
          </a:p>
          <a:p>
            <a:pPr marL="796465" lvl="1" indent="-171450">
              <a:buFont typeface="Arial" panose="020B0604020202020204" pitchFamily="34" charset="0"/>
              <a:buChar char="•"/>
            </a:pPr>
            <a:r>
              <a:rPr lang="en-US"/>
              <a:t>11:15 am- Family</a:t>
            </a:r>
          </a:p>
          <a:p>
            <a:pPr marL="796465" lvl="1" indent="-171450">
              <a:buFont typeface="Arial" panose="020B0604020202020204" pitchFamily="34" charset="0"/>
              <a:buChar char="•"/>
            </a:pPr>
            <a:r>
              <a:rPr lang="en-US"/>
              <a:t>1:30 pm- Family</a:t>
            </a:r>
          </a:p>
          <a:p>
            <a:pPr marL="796465" lvl="1" indent="-171450">
              <a:buFont typeface="Arial" panose="020B0604020202020204" pitchFamily="34" charset="0"/>
              <a:buChar char="•"/>
            </a:pPr>
            <a:r>
              <a:rPr lang="en-US"/>
              <a:t>2:45 pm- Adult</a:t>
            </a:r>
          </a:p>
          <a:p>
            <a:pPr marL="339265" lvl="0" indent="-171450">
              <a:buFont typeface="Arial" panose="020B0604020202020204" pitchFamily="34" charset="0"/>
              <a:buChar char="•"/>
            </a:pPr>
            <a:r>
              <a:rPr lang="en-US"/>
              <a:t>These were decided based on our timeframe findings and conversations with our sponsors</a:t>
            </a:r>
          </a:p>
        </p:txBody>
      </p:sp>
    </p:spTree>
    <p:extLst>
      <p:ext uri="{BB962C8B-B14F-4D97-AF65-F5344CB8AC3E}">
        <p14:creationId xmlns:p14="http://schemas.microsoft.com/office/powerpoint/2010/main" val="2936921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Blake </a:t>
            </a:r>
          </a:p>
          <a:p>
            <a:pPr marL="339265" indent="-171450">
              <a:buFont typeface="Arial" panose="020B0604020202020204" pitchFamily="34" charset="0"/>
              <a:buChar char="•"/>
            </a:pPr>
            <a:r>
              <a:rPr lang="en-US"/>
              <a:t>This session incorporated the four learning methods mentioned earlier where it was mainly a presentation that had videos and figures as well as interactives to engage the audience. </a:t>
            </a:r>
          </a:p>
          <a:p>
            <a:pPr marL="339265" indent="-171450">
              <a:buFont typeface="Arial" panose="020B0604020202020204" pitchFamily="34" charset="0"/>
              <a:buChar char="•"/>
            </a:pPr>
            <a:r>
              <a:rPr lang="en-US"/>
              <a:t>The topics covered in this session included GHG, global warming, the impacts of climate change, and what you can do about climate change.</a:t>
            </a:r>
          </a:p>
          <a:p>
            <a:pPr marL="339265" indent="-171450">
              <a:buFont typeface="Arial" panose="020B0604020202020204" pitchFamily="34" charset="0"/>
              <a:buChar char="•"/>
            </a:pPr>
            <a:r>
              <a:rPr lang="en-US"/>
              <a:t>The interactive activities included ranking actions to ensure a positive future, a carbon emissions food calculator, and a transport carbon emissions guessing activity.</a:t>
            </a:r>
          </a:p>
        </p:txBody>
      </p:sp>
    </p:spTree>
    <p:extLst>
      <p:ext uri="{BB962C8B-B14F-4D97-AF65-F5344CB8AC3E}">
        <p14:creationId xmlns:p14="http://schemas.microsoft.com/office/powerpoint/2010/main" val="394859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Adam</a:t>
            </a:r>
          </a:p>
          <a:p>
            <a:pPr marL="339265" indent="-171450">
              <a:buFont typeface="Arial" panose="020B0604020202020204" pitchFamily="34" charset="0"/>
              <a:buChar char="•"/>
            </a:pPr>
            <a:r>
              <a:rPr lang="en-US"/>
              <a:t>This session is designed to be an interactive conversation-type program. </a:t>
            </a:r>
          </a:p>
          <a:p>
            <a:pPr marL="339265" indent="-171450">
              <a:buFont typeface="Arial" panose="020B0604020202020204" pitchFamily="34" charset="0"/>
              <a:buChar char="•"/>
            </a:pPr>
            <a:r>
              <a:rPr lang="en-US"/>
              <a:t>Main challenge with kids is attention span -&gt; split up into three parts</a:t>
            </a:r>
          </a:p>
          <a:p>
            <a:pPr marL="167815" indent="0">
              <a:buFont typeface="Arial" panose="020B0604020202020204" pitchFamily="34" charset="0"/>
              <a:buNone/>
            </a:pPr>
            <a:r>
              <a:rPr lang="en-US"/>
              <a:t>Breakdown of the session:</a:t>
            </a:r>
          </a:p>
          <a:p>
            <a:pPr marL="339265" indent="-171450">
              <a:buFont typeface="Arial" panose="020B0604020202020204" pitchFamily="34" charset="0"/>
              <a:buChar char="•"/>
            </a:pPr>
            <a:r>
              <a:rPr lang="en-US"/>
              <a:t>Icebreaker/</a:t>
            </a:r>
            <a:r>
              <a:rPr lang="en-US" err="1"/>
              <a:t>storytime</a:t>
            </a:r>
            <a:r>
              <a:rPr lang="en-US"/>
              <a:t>- Involved a story about recycling and icebreaker questions about Earth Day</a:t>
            </a:r>
          </a:p>
          <a:p>
            <a:pPr marL="339265" indent="-171450">
              <a:buFont typeface="Arial" panose="020B0604020202020204" pitchFamily="34" charset="0"/>
              <a:buChar char="•"/>
            </a:pPr>
            <a:r>
              <a:rPr lang="en-US"/>
              <a:t>Drawing activity- We had the kids draw objects that had positive effects on the environment</a:t>
            </a:r>
          </a:p>
          <a:p>
            <a:pPr marL="167815" indent="0">
              <a:buFont typeface="Arial" panose="020B0604020202020204" pitchFamily="34" charset="0"/>
              <a:buNone/>
            </a:pPr>
            <a:r>
              <a:rPr lang="en-US"/>
              <a:t>These objects included: </a:t>
            </a:r>
          </a:p>
          <a:p>
            <a:pPr marL="796465" lvl="1" indent="-171450">
              <a:buFont typeface="Arial" panose="020B0604020202020204" pitchFamily="34" charset="0"/>
              <a:buChar char="•"/>
            </a:pPr>
            <a:r>
              <a:rPr lang="en-US"/>
              <a:t>Electric Cars</a:t>
            </a:r>
          </a:p>
          <a:p>
            <a:pPr marL="796465" lvl="1" indent="-171450">
              <a:buFont typeface="Arial" panose="020B0604020202020204" pitchFamily="34" charset="0"/>
              <a:buChar char="•"/>
            </a:pPr>
            <a:r>
              <a:rPr lang="en-US"/>
              <a:t>Solar panels </a:t>
            </a:r>
          </a:p>
          <a:p>
            <a:pPr marL="796465" lvl="1" indent="-171450">
              <a:buFont typeface="Arial" panose="020B0604020202020204" pitchFamily="34" charset="0"/>
              <a:buChar char="•"/>
            </a:pPr>
            <a:r>
              <a:rPr lang="en-US"/>
              <a:t>Composting</a:t>
            </a:r>
          </a:p>
          <a:p>
            <a:pPr marL="796465" lvl="1" indent="-171450">
              <a:buFont typeface="Arial" panose="020B0604020202020204" pitchFamily="34" charset="0"/>
              <a:buChar char="•"/>
            </a:pPr>
            <a:r>
              <a:rPr lang="en-US"/>
              <a:t>Trees</a:t>
            </a:r>
          </a:p>
          <a:p>
            <a:pPr marL="796465" lvl="1" indent="-171450">
              <a:buFont typeface="Arial" panose="020B0604020202020204" pitchFamily="34" charset="0"/>
              <a:buChar char="•"/>
            </a:pPr>
            <a:r>
              <a:rPr lang="en-US"/>
              <a:t>Recycling bin</a:t>
            </a:r>
          </a:p>
          <a:p>
            <a:pPr marL="339265" indent="-171450">
              <a:buFont typeface="Arial" panose="020B0604020202020204" pitchFamily="34" charset="0"/>
              <a:buChar char="•"/>
            </a:pPr>
            <a:r>
              <a:rPr lang="en-US"/>
              <a:t>Arts and Crafts- We concluded the session with a birdfeeder craft where the kids made bird feeders using recycled cups and cardboard. This was to teach them about the importance of recycling and reusing objects.</a:t>
            </a:r>
          </a:p>
          <a:p>
            <a:pPr marL="339265" indent="-171450">
              <a:buFont typeface="Arial" panose="020B0604020202020204" pitchFamily="34" charset="0"/>
              <a:buChar char="•"/>
            </a:pPr>
            <a:r>
              <a:rPr lang="en-US"/>
              <a:t>Gave out a form to assess how well the kids absorbed knowledge and what the parents thought of the session</a:t>
            </a:r>
          </a:p>
        </p:txBody>
      </p:sp>
    </p:spTree>
    <p:extLst>
      <p:ext uri="{BB962C8B-B14F-4D97-AF65-F5344CB8AC3E}">
        <p14:creationId xmlns:p14="http://schemas.microsoft.com/office/powerpoint/2010/main" val="549860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Blake</a:t>
            </a:r>
          </a:p>
          <a:p>
            <a:r>
              <a:rPr lang="en-US"/>
              <a:t> </a:t>
            </a:r>
          </a:p>
          <a:p>
            <a:r>
              <a:rPr lang="en-US"/>
              <a:t>Adult Session: </a:t>
            </a:r>
          </a:p>
          <a:p>
            <a:pPr marL="285750" indent="-285750">
              <a:spcAft>
                <a:spcPts val="600"/>
              </a:spcAft>
              <a:buFont typeface="Arial" panose="020B0604020202020204" pitchFamily="34" charset="0"/>
              <a:buChar char="•"/>
            </a:pPr>
            <a:r>
              <a:rPr lang="en-US" sz="1200"/>
              <a:t>Content was well organized, but could go into further depth on the topic</a:t>
            </a:r>
          </a:p>
          <a:p>
            <a:pPr marL="285750" indent="-285750">
              <a:spcAft>
                <a:spcPts val="600"/>
              </a:spcAft>
              <a:buFont typeface="Arial" panose="020B0604020202020204" pitchFamily="34" charset="0"/>
              <a:buChar char="•"/>
            </a:pPr>
            <a:r>
              <a:rPr lang="en-US" sz="1200"/>
              <a:t>It was mentioned that the participants believed that if we included how much each action affected the positive future in the activity then it would be more impactful. This can be put in a graph or figure, which the participants also wanted more of.</a:t>
            </a:r>
          </a:p>
          <a:p>
            <a:pPr marL="285750" indent="-285750">
              <a:spcAft>
                <a:spcPts val="600"/>
              </a:spcAft>
              <a:buFont typeface="Arial" panose="020B0604020202020204" pitchFamily="34" charset="0"/>
              <a:buChar char="•"/>
            </a:pPr>
            <a:r>
              <a:rPr lang="en-US" sz="1200"/>
              <a:t>Activities, specifically the food calculator were interesting</a:t>
            </a:r>
          </a:p>
          <a:p>
            <a:pPr marL="285750" indent="-285750">
              <a:spcAft>
                <a:spcPts val="600"/>
              </a:spcAft>
              <a:buFont typeface="Arial" panose="020B0604020202020204" pitchFamily="34" charset="0"/>
              <a:buChar char="•"/>
            </a:pPr>
            <a:r>
              <a:rPr lang="en-US" sz="1200"/>
              <a:t>Include more personal actions: The positive future activity had large broad actions that need to be taken as a society but it was commented by participants that they would have also liked to see a slide where more personal and immediate actions were listed. In other words, they wanted a slide that mentioned the smaller actions that they can do in their life right now.</a:t>
            </a:r>
          </a:p>
          <a:p>
            <a:endParaRPr lang="en-US"/>
          </a:p>
          <a:p>
            <a:r>
              <a:rPr lang="en-US"/>
              <a:t>Family Sessions: </a:t>
            </a:r>
          </a:p>
          <a:p>
            <a:pPr marL="171450" indent="-171450">
              <a:buFont typeface="Arial" panose="020B0604020202020204" pitchFamily="34" charset="0"/>
              <a:buChar char="•"/>
            </a:pPr>
            <a:r>
              <a:rPr lang="en-US"/>
              <a:t>Overall, a positive response and children/families really enjoyed the event</a:t>
            </a:r>
          </a:p>
          <a:p>
            <a:pPr marL="171450" indent="-171450">
              <a:buFont typeface="Arial" panose="020B0604020202020204" pitchFamily="34" charset="0"/>
              <a:buChar char="•"/>
            </a:pPr>
            <a:r>
              <a:rPr lang="en-US"/>
              <a:t>It was expressed that more physical activities such as dancing or singing were wanted.</a:t>
            </a:r>
          </a:p>
          <a:p>
            <a:pPr marL="171450" indent="-171450">
              <a:buFont typeface="Arial" panose="020B0604020202020204" pitchFamily="34" charset="0"/>
              <a:buChar char="•"/>
            </a:pPr>
            <a:r>
              <a:rPr lang="en-US"/>
              <a:t>Live drawing versus a premade one</a:t>
            </a:r>
          </a:p>
          <a:p>
            <a:pPr marL="171450" indent="-171450">
              <a:buFont typeface="Arial" panose="020B0604020202020204" pitchFamily="34" charset="0"/>
              <a:buChar char="•"/>
            </a:pPr>
            <a:r>
              <a:rPr lang="en-US"/>
              <a:t>Varied crafts such as painting or experiments</a:t>
            </a:r>
          </a:p>
          <a:p>
            <a:pPr marL="628650" lvl="1" indent="-171450">
              <a:buFont typeface="Arial" panose="020B0604020202020204" pitchFamily="34" charset="0"/>
              <a:buChar char="•"/>
            </a:pPr>
            <a:r>
              <a:rPr lang="en-US"/>
              <a:t>Planting seeds, composting, sorting recyclable material</a:t>
            </a:r>
          </a:p>
          <a:p>
            <a:pPr marL="171450" indent="-171450">
              <a:buFont typeface="Arial" panose="020B0604020202020204" pitchFamily="34" charset="0"/>
              <a:buChar char="•"/>
            </a:pPr>
            <a:r>
              <a:rPr lang="en-US"/>
              <a:t>Including a video that explained climate change to the kids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0CF2A33-9086-4D47-AB5E-6B9D97B53E1C}" type="slidenum">
              <a:rPr lang="en-US" smtClean="0"/>
              <a:t>17</a:t>
            </a:fld>
            <a:endParaRPr lang="en-US"/>
          </a:p>
        </p:txBody>
      </p:sp>
    </p:spTree>
    <p:extLst>
      <p:ext uri="{BB962C8B-B14F-4D97-AF65-F5344CB8AC3E}">
        <p14:creationId xmlns:p14="http://schemas.microsoft.com/office/powerpoint/2010/main" val="34775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Amy</a:t>
            </a:r>
          </a:p>
          <a:p>
            <a:pPr marL="167815" indent="0">
              <a:buFont typeface="Arial" panose="020B0604020202020204" pitchFamily="34" charset="0"/>
              <a:buNone/>
            </a:pPr>
            <a:r>
              <a:rPr lang="en-US"/>
              <a:t>Develop partnerships with other organizations </a:t>
            </a:r>
          </a:p>
          <a:p>
            <a:pPr marL="796465" lvl="1" indent="-1714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For example, partnering with scouts give them the opportunity to take and conduct the trainings themselves. Also, teachers and instructors can take the training created and implement them in their own classroom lectures. This would help with expanding carbon literacy, teaching children at a young age, with the hopes that they can take the knowledge and carry out basic sustainable practices in their everyday lives. Working with nonprofit organizations could also do the same.</a:t>
            </a:r>
            <a:endParaRPr lang="en-US"/>
          </a:p>
          <a:p>
            <a:pPr marL="339265" indent="-171450">
              <a:buFont typeface="Arial" panose="020B0604020202020204" pitchFamily="34" charset="0"/>
              <a:buChar char="•"/>
            </a:pPr>
            <a:r>
              <a:rPr lang="en-US"/>
              <a:t>Work on Promotion </a:t>
            </a:r>
          </a:p>
          <a:p>
            <a:pPr marL="796465" lvl="1" indent="-1714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As a further recommendation, we believe that it is important to focus on promoting the training sessions and try to develop a more efficient way to reach the public. We found it as a disadvantage that in our experience, only being able to use social media as a form of surveying and event promotion. We received a low number of responses and sign-ups due to this. Further promotion could include posting the sign-up links to the training in areas that are easily accessible, ensuring that the links work, and placing flyers and posters up weeks in advance.</a:t>
            </a:r>
            <a:endParaRPr lang="en-US"/>
          </a:p>
          <a:p>
            <a:pPr marL="339265" indent="-171450">
              <a:buFont typeface="Arial" panose="020B0604020202020204" pitchFamily="34" charset="0"/>
              <a:buChar char="•"/>
            </a:pPr>
            <a:r>
              <a:rPr lang="en-US"/>
              <a:t>Deliver and Pilot Trainings </a:t>
            </a:r>
          </a:p>
          <a:p>
            <a:pPr marL="796465" lvl="1" indent="-1714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Since this project concluded with our team only piloting the trainings at the Hive, our recommendation for the future would be to pilot the trainings throughout the county and gather feedback for further training improvement.</a:t>
            </a:r>
            <a:endParaRPr lang="en-US"/>
          </a:p>
          <a:p>
            <a:pPr marL="339265" indent="-171450">
              <a:buFont typeface="Arial" panose="020B0604020202020204" pitchFamily="34" charset="0"/>
              <a:buChar char="•"/>
            </a:pPr>
            <a:r>
              <a:rPr lang="en-US"/>
              <a:t>Offer the accredited training </a:t>
            </a:r>
          </a:p>
          <a:p>
            <a:pPr marL="796465" lvl="1" indent="-1714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Our recommendation would be to figure out a way to implement/offer the accredited Carbon Literacy training from the Carbon Literacy Project within the Worcestershire libraries. Like stated before, one person mentioned that they were already aware of some of the content, so having the accredited training available would have been more helpful to them.</a:t>
            </a:r>
            <a:r>
              <a:rPr lang="en-US" sz="1800">
                <a:effectLst/>
                <a:latin typeface="Times New Roman" panose="02020603050405020304" pitchFamily="18" charset="0"/>
                <a:ea typeface="Calibri" panose="020F0502020204030204" pitchFamily="34" charset="0"/>
              </a:rPr>
              <a:t> As of right now, the only option to further carbon literacy education outside of the University of Worcester is the paid training through the CLP website. We believe that making the accredited training free and easily accessible is essential to promoting carbon literacy in Worcestershire</a:t>
            </a:r>
            <a:endParaRPr lang="en-US"/>
          </a:p>
        </p:txBody>
      </p:sp>
    </p:spTree>
    <p:extLst>
      <p:ext uri="{BB962C8B-B14F-4D97-AF65-F5344CB8AC3E}">
        <p14:creationId xmlns:p14="http://schemas.microsoft.com/office/powerpoint/2010/main" val="246208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a:t>Amy</a:t>
            </a:r>
          </a:p>
          <a:p>
            <a:pPr marL="167815" indent="0">
              <a:buNone/>
            </a:pPr>
            <a:r>
              <a:rPr lang="en-US"/>
              <a:t>Thank the people.</a:t>
            </a:r>
          </a:p>
        </p:txBody>
      </p:sp>
    </p:spTree>
    <p:extLst>
      <p:ext uri="{BB962C8B-B14F-4D97-AF65-F5344CB8AC3E}">
        <p14:creationId xmlns:p14="http://schemas.microsoft.com/office/powerpoint/2010/main" val="1398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fe61bc2f_1_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6fe61bc2f_1_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a:t>Amy</a:t>
            </a:r>
          </a:p>
          <a:p>
            <a:pPr marL="0" indent="0">
              <a:buNone/>
            </a:pPr>
            <a:r>
              <a:rPr lang="en-US"/>
              <a:t>The definition of carbon literacy is *read definition*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465e7bc0b_1_4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465e7bc0b_1_4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a:t>Blake</a:t>
            </a:r>
          </a:p>
          <a:p>
            <a:pPr marL="0" indent="0">
              <a:buNone/>
            </a:pPr>
            <a:r>
              <a:rPr lang="en-US"/>
              <a:t>Any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 Say Assertion</a:t>
            </a:r>
          </a:p>
          <a:p>
            <a:r>
              <a:rPr lang="en-US"/>
              <a:t>This graph presented here shows the perceived change in participant motivation to take action on climate change, before and after taking the carbon literacy knowledge, or CLK. CLK is a framework created to aid trainers in delivering the carbon literacy training. The response choices ranged from “not at all” to “a lot” The orange bars show the levels before the training. The blue bars are the values after the participants undergo the carbon literacy training. As you can see, the not at all section decreased while the percent of participants who want to act on climate change increases drastically. This shows that there is some effectiveness to a carbon literacy training, leading into our project goal statement</a:t>
            </a:r>
          </a:p>
          <a:p>
            <a:endParaRPr lang="en-US"/>
          </a:p>
        </p:txBody>
      </p:sp>
      <p:sp>
        <p:nvSpPr>
          <p:cNvPr id="4" name="Slide Number Placeholder 3"/>
          <p:cNvSpPr>
            <a:spLocks noGrp="1"/>
          </p:cNvSpPr>
          <p:nvPr>
            <p:ph type="sldNum" sz="quarter" idx="5"/>
          </p:nvPr>
        </p:nvSpPr>
        <p:spPr/>
        <p:txBody>
          <a:bodyPr/>
          <a:lstStyle/>
          <a:p>
            <a:fld id="{10CF2A33-9086-4D47-AB5E-6B9D97B53E1C}" type="slidenum">
              <a:rPr lang="en-US" smtClean="0"/>
              <a:t>3</a:t>
            </a:fld>
            <a:endParaRPr lang="en-US"/>
          </a:p>
        </p:txBody>
      </p:sp>
    </p:spTree>
    <p:extLst>
      <p:ext uri="{BB962C8B-B14F-4D97-AF65-F5344CB8AC3E}">
        <p14:creationId xmlns:p14="http://schemas.microsoft.com/office/powerpoint/2010/main" val="1473334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a:t>Amy</a:t>
            </a:r>
          </a:p>
          <a:p>
            <a:pPr marL="167815" indent="0">
              <a:buNone/>
            </a:pPr>
            <a:r>
              <a:rPr lang="en-US"/>
              <a:t>The goal of this project was to *read project goal*.</a:t>
            </a:r>
          </a:p>
        </p:txBody>
      </p:sp>
    </p:spTree>
    <p:extLst>
      <p:ext uri="{BB962C8B-B14F-4D97-AF65-F5344CB8AC3E}">
        <p14:creationId xmlns:p14="http://schemas.microsoft.com/office/powerpoint/2010/main" val="164396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sz="1200">
                <a:latin typeface="Livvic" panose="020B0604020202020204" charset="0"/>
              </a:rPr>
              <a:t>Lauren </a:t>
            </a:r>
          </a:p>
          <a:p>
            <a:pPr marL="0" indent="0">
              <a:buNone/>
            </a:pPr>
            <a:endParaRPr lang="en-US" sz="1200">
              <a:latin typeface="Livvic" panose="020B0604020202020204" charset="0"/>
            </a:endParaRPr>
          </a:p>
          <a:p>
            <a:pPr marL="0" indent="0">
              <a:buNone/>
            </a:pPr>
            <a:r>
              <a:rPr lang="en-US" sz="1200">
                <a:latin typeface="Livvic" panose="020B0604020202020204" charset="0"/>
              </a:rPr>
              <a:t>In order to achieve our project goal statement, we have developed four objectives.</a:t>
            </a:r>
          </a:p>
          <a:p>
            <a:pPr marL="0" indent="0">
              <a:buNone/>
            </a:pPr>
            <a:endParaRPr lang="en-US" sz="1200">
              <a:latin typeface="Livvic" panose="020B0604020202020204" charset="0"/>
            </a:endParaRPr>
          </a:p>
          <a:p>
            <a:pPr marL="0" indent="0">
              <a:buNone/>
            </a:pPr>
            <a:r>
              <a:rPr lang="en-US" sz="1200">
                <a:latin typeface="Livvic" panose="020B0604020202020204" charset="0"/>
              </a:rPr>
              <a:t>*read objectives*</a:t>
            </a:r>
          </a:p>
          <a:p>
            <a:pPr marL="0" indent="0">
              <a:buNone/>
            </a:pPr>
            <a:endParaRPr lang="en-US" sz="1200">
              <a:latin typeface="Livvic" panose="020B0604020202020204" charset="0"/>
            </a:endParaRPr>
          </a:p>
          <a:p>
            <a:pPr marL="0" indent="0">
              <a:buNone/>
            </a:pPr>
            <a:r>
              <a:rPr lang="en-US" sz="1200">
                <a:latin typeface="Livvic" panose="020B0604020202020204" charset="0"/>
              </a:rPr>
              <a:t>The culmination of these objectives will lead to recommendations that can be given to our sponsors along with recommendations for future IQPs.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a:t>
            </a:r>
          </a:p>
          <a:p>
            <a:r>
              <a:rPr lang="en-US"/>
              <a:t>The following are the methods used to complete our objectives.</a:t>
            </a:r>
          </a:p>
          <a:p>
            <a:endParaRPr lang="en-US"/>
          </a:p>
          <a:p>
            <a:r>
              <a:rPr lang="en-US"/>
              <a:t>We interviewed the five library cluster managers in Worcestershire to gain knowledge on the demographics of the libraries and programs offered.</a:t>
            </a:r>
          </a:p>
          <a:p>
            <a:endParaRPr lang="en-US"/>
          </a:p>
          <a:p>
            <a:r>
              <a:rPr lang="en-US"/>
              <a:t>We travelled to multiple libraries in Worcestershire to observe the demographics and the physical areas of the libraries (i.e., the room space for training delivery)</a:t>
            </a:r>
          </a:p>
          <a:p>
            <a:endParaRPr lang="en-US"/>
          </a:p>
          <a:p>
            <a:r>
              <a:rPr lang="en-US"/>
              <a:t>We sent out surveys to LCAs and library users to gauge knowledge, demographics, and learning preferences.</a:t>
            </a:r>
          </a:p>
          <a:p>
            <a:endParaRPr lang="en-US"/>
          </a:p>
          <a:p>
            <a:r>
              <a:rPr lang="en-US"/>
              <a:t>We utilized feedback forms to gain information on how we can refine the trainings we created.</a:t>
            </a:r>
          </a:p>
        </p:txBody>
      </p:sp>
      <p:sp>
        <p:nvSpPr>
          <p:cNvPr id="4" name="Slide Number Placeholder 3"/>
          <p:cNvSpPr>
            <a:spLocks noGrp="1"/>
          </p:cNvSpPr>
          <p:nvPr>
            <p:ph type="sldNum" sz="quarter" idx="5"/>
          </p:nvPr>
        </p:nvSpPr>
        <p:spPr/>
        <p:txBody>
          <a:bodyPr/>
          <a:lstStyle/>
          <a:p>
            <a:fld id="{10CF2A33-9086-4D47-AB5E-6B9D97B53E1C}" type="slidenum">
              <a:rPr lang="en-US" smtClean="0"/>
              <a:t>6</a:t>
            </a:fld>
            <a:endParaRPr lang="en-US"/>
          </a:p>
        </p:txBody>
      </p:sp>
    </p:spTree>
    <p:extLst>
      <p:ext uri="{BB962C8B-B14F-4D97-AF65-F5344CB8AC3E}">
        <p14:creationId xmlns:p14="http://schemas.microsoft.com/office/powerpoint/2010/main" val="422270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Blake</a:t>
            </a:r>
          </a:p>
          <a:p>
            <a:pPr marL="167815" indent="0">
              <a:buFont typeface="Arial" panose="020B0604020202020204" pitchFamily="34" charset="0"/>
              <a:buNone/>
            </a:pPr>
            <a:r>
              <a:rPr lang="en-US"/>
              <a:t>The completion of our methods resulted in the following findings</a:t>
            </a:r>
          </a:p>
          <a:p>
            <a:pPr marL="339265" indent="-171450">
              <a:buFont typeface="Arial" panose="020B0604020202020204" pitchFamily="34" charset="0"/>
              <a:buChar char="•"/>
            </a:pPr>
            <a:endParaRPr lang="en-US"/>
          </a:p>
        </p:txBody>
      </p:sp>
    </p:spTree>
    <p:extLst>
      <p:ext uri="{BB962C8B-B14F-4D97-AF65-F5344CB8AC3E}">
        <p14:creationId xmlns:p14="http://schemas.microsoft.com/office/powerpoint/2010/main" val="427512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Blake</a:t>
            </a:r>
          </a:p>
          <a:p>
            <a:pPr marL="339265" indent="-171450">
              <a:buFont typeface="Arial" panose="020B0604020202020204" pitchFamily="34" charset="0"/>
              <a:buChar char="•"/>
            </a:pPr>
            <a:r>
              <a:rPr lang="en-US"/>
              <a:t>From our Interviews and Surveys, we have found that “assertion statement”.</a:t>
            </a:r>
          </a:p>
          <a:p>
            <a:pPr marL="339265" indent="-171450">
              <a:buFont typeface="Arial" panose="020B0604020202020204" pitchFamily="34" charset="0"/>
              <a:buChar char="•"/>
            </a:pPr>
            <a:r>
              <a:rPr lang="en-US"/>
              <a:t>The graph here is from the Library Customer Advisor survey and as you can see it backs up how children and older aged adults are the primary population of libraries.</a:t>
            </a:r>
          </a:p>
          <a:p>
            <a:pPr marL="339265" indent="-171450">
              <a:buFont typeface="Arial" panose="020B0604020202020204" pitchFamily="34" charset="0"/>
              <a:buChar char="•"/>
            </a:pPr>
            <a:r>
              <a:rPr lang="en-US"/>
              <a:t>The library user survey data, which is not pictured here, also supports this statement, with the majority of our responses favoring older aged adults.</a:t>
            </a:r>
          </a:p>
        </p:txBody>
      </p:sp>
    </p:spTree>
    <p:extLst>
      <p:ext uri="{BB962C8B-B14F-4D97-AF65-F5344CB8AC3E}">
        <p14:creationId xmlns:p14="http://schemas.microsoft.com/office/powerpoint/2010/main" val="291852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Font typeface="Arial" panose="020B0604020202020204" pitchFamily="34" charset="0"/>
              <a:buNone/>
            </a:pPr>
            <a:r>
              <a:rPr lang="en-US"/>
              <a:t>Lauren</a:t>
            </a:r>
          </a:p>
          <a:p>
            <a:pPr marL="167815" indent="0">
              <a:buFont typeface="Arial" panose="020B0604020202020204" pitchFamily="34" charset="0"/>
              <a:buNone/>
            </a:pPr>
            <a:endParaRPr lang="en-US"/>
          </a:p>
          <a:p>
            <a:pPr marL="339265" indent="-171450">
              <a:buFont typeface="Arial" panose="020B0604020202020204" pitchFamily="34" charset="0"/>
              <a:buChar char="•"/>
            </a:pPr>
            <a:r>
              <a:rPr lang="en-US"/>
              <a:t>Based on information from our manager interviews and data from our LCA survey, we determined the most popular times at the library were the morning (7am to 12pm) and the mid-afternoon (2pm to 4pm)</a:t>
            </a:r>
          </a:p>
          <a:p>
            <a:pPr marL="339265" indent="-171450">
              <a:buFont typeface="Arial" panose="020B0604020202020204" pitchFamily="34" charset="0"/>
              <a:buChar char="•"/>
            </a:pPr>
            <a:r>
              <a:rPr lang="en-US"/>
              <a:t>Specifically, about 47% of the 43 responses from the LCAs said morning and 28% said the mid afternoon was popular. Another time that received responses was from 12pm to 2pm with about 23%.</a:t>
            </a:r>
          </a:p>
          <a:p>
            <a:pPr marL="167815" indent="0">
              <a:buFont typeface="Arial" panose="020B0604020202020204" pitchFamily="34" charset="0"/>
              <a:buNone/>
            </a:pPr>
            <a:endParaRPr lang="en-US"/>
          </a:p>
          <a:p>
            <a:pPr marL="339265" indent="-171450">
              <a:buFont typeface="Arial" panose="020B0604020202020204" pitchFamily="34" charset="0"/>
              <a:buChar char="•"/>
            </a:pPr>
            <a:endParaRPr lang="en-US"/>
          </a:p>
          <a:p>
            <a:pPr marL="339265" indent="-171450">
              <a:buFont typeface="Arial" panose="020B0604020202020204" pitchFamily="34" charset="0"/>
              <a:buChar char="•"/>
            </a:pPr>
            <a:endParaRPr lang="en-US"/>
          </a:p>
        </p:txBody>
      </p:sp>
    </p:spTree>
    <p:extLst>
      <p:ext uri="{BB962C8B-B14F-4D97-AF65-F5344CB8AC3E}">
        <p14:creationId xmlns:p14="http://schemas.microsoft.com/office/powerpoint/2010/main" val="3839623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en-US"/>
              <a:t>Click to edit Master title style</a:t>
            </a:r>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2954509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875229" y="1859221"/>
            <a:ext cx="25084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en-US"/>
              <a:t>Click to edit Master title style</a:t>
            </a:r>
            <a:endParaRPr/>
          </a:p>
        </p:txBody>
      </p:sp>
      <p:sp>
        <p:nvSpPr>
          <p:cNvPr id="68" name="Google Shape;68;p13"/>
          <p:cNvSpPr txBox="1">
            <a:spLocks noGrp="1"/>
          </p:cNvSpPr>
          <p:nvPr>
            <p:ph type="subTitle" idx="1"/>
          </p:nvPr>
        </p:nvSpPr>
        <p:spPr>
          <a:xfrm>
            <a:off x="875233" y="2515633"/>
            <a:ext cx="2085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69" name="Google Shape;69;p13"/>
          <p:cNvSpPr txBox="1">
            <a:spLocks noGrp="1"/>
          </p:cNvSpPr>
          <p:nvPr>
            <p:ph type="ctrTitle" idx="2"/>
          </p:nvPr>
        </p:nvSpPr>
        <p:spPr>
          <a:xfrm>
            <a:off x="3534280" y="1859221"/>
            <a:ext cx="25084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
        <p:nvSpPr>
          <p:cNvPr id="70" name="Google Shape;70;p13"/>
          <p:cNvSpPr txBox="1">
            <a:spLocks noGrp="1"/>
          </p:cNvSpPr>
          <p:nvPr>
            <p:ph type="subTitle" idx="3"/>
          </p:nvPr>
        </p:nvSpPr>
        <p:spPr>
          <a:xfrm>
            <a:off x="3480933" y="2515633"/>
            <a:ext cx="26152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en-US"/>
              <a:t>Click to edit Master subtitle style</a:t>
            </a:r>
            <a:endParaRPr/>
          </a:p>
        </p:txBody>
      </p:sp>
      <p:sp>
        <p:nvSpPr>
          <p:cNvPr id="71" name="Google Shape;71;p13"/>
          <p:cNvSpPr txBox="1">
            <a:spLocks noGrp="1"/>
          </p:cNvSpPr>
          <p:nvPr>
            <p:ph type="ctrTitle" idx="4"/>
          </p:nvPr>
        </p:nvSpPr>
        <p:spPr>
          <a:xfrm>
            <a:off x="6184141" y="1859221"/>
            <a:ext cx="25084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2400"/>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r>
              <a:rPr lang="en-US"/>
              <a:t>Click to edit Master title style</a:t>
            </a:r>
            <a:endParaRPr/>
          </a:p>
        </p:txBody>
      </p:sp>
      <p:sp>
        <p:nvSpPr>
          <p:cNvPr id="72" name="Google Shape;72;p13"/>
          <p:cNvSpPr txBox="1">
            <a:spLocks noGrp="1"/>
          </p:cNvSpPr>
          <p:nvPr>
            <p:ph type="subTitle" idx="5"/>
          </p:nvPr>
        </p:nvSpPr>
        <p:spPr>
          <a:xfrm>
            <a:off x="6504101" y="2515633"/>
            <a:ext cx="21976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333"/>
            </a:lvl1pPr>
            <a:lvl2pPr lvl="1" algn="r" rtl="0">
              <a:lnSpc>
                <a:spcPct val="100000"/>
              </a:lnSpc>
              <a:spcBef>
                <a:spcPts val="0"/>
              </a:spcBef>
              <a:spcAft>
                <a:spcPts val="0"/>
              </a:spcAft>
              <a:buSzPts val="1000"/>
              <a:buNone/>
              <a:defRPr sz="1333"/>
            </a:lvl2pPr>
            <a:lvl3pPr lvl="2" algn="r" rtl="0">
              <a:lnSpc>
                <a:spcPct val="100000"/>
              </a:lnSpc>
              <a:spcBef>
                <a:spcPts val="0"/>
              </a:spcBef>
              <a:spcAft>
                <a:spcPts val="0"/>
              </a:spcAft>
              <a:buSzPts val="1000"/>
              <a:buNone/>
              <a:defRPr sz="1333"/>
            </a:lvl3pPr>
            <a:lvl4pPr lvl="3" algn="r" rtl="0">
              <a:lnSpc>
                <a:spcPct val="100000"/>
              </a:lnSpc>
              <a:spcBef>
                <a:spcPts val="0"/>
              </a:spcBef>
              <a:spcAft>
                <a:spcPts val="0"/>
              </a:spcAft>
              <a:buSzPts val="1000"/>
              <a:buNone/>
              <a:defRPr sz="1333"/>
            </a:lvl4pPr>
            <a:lvl5pPr lvl="4" algn="r" rtl="0">
              <a:lnSpc>
                <a:spcPct val="100000"/>
              </a:lnSpc>
              <a:spcBef>
                <a:spcPts val="0"/>
              </a:spcBef>
              <a:spcAft>
                <a:spcPts val="0"/>
              </a:spcAft>
              <a:buSzPts val="1000"/>
              <a:buNone/>
              <a:defRPr sz="1333"/>
            </a:lvl5pPr>
            <a:lvl6pPr lvl="5" algn="r" rtl="0">
              <a:lnSpc>
                <a:spcPct val="100000"/>
              </a:lnSpc>
              <a:spcBef>
                <a:spcPts val="0"/>
              </a:spcBef>
              <a:spcAft>
                <a:spcPts val="0"/>
              </a:spcAft>
              <a:buSzPts val="1000"/>
              <a:buNone/>
              <a:defRPr sz="1333"/>
            </a:lvl6pPr>
            <a:lvl7pPr lvl="6" algn="r" rtl="0">
              <a:lnSpc>
                <a:spcPct val="100000"/>
              </a:lnSpc>
              <a:spcBef>
                <a:spcPts val="0"/>
              </a:spcBef>
              <a:spcAft>
                <a:spcPts val="0"/>
              </a:spcAft>
              <a:buSzPts val="1000"/>
              <a:buNone/>
              <a:defRPr sz="1333"/>
            </a:lvl7pPr>
            <a:lvl8pPr lvl="7" algn="r" rtl="0">
              <a:lnSpc>
                <a:spcPct val="100000"/>
              </a:lnSpc>
              <a:spcBef>
                <a:spcPts val="0"/>
              </a:spcBef>
              <a:spcAft>
                <a:spcPts val="0"/>
              </a:spcAft>
              <a:buSzPts val="1000"/>
              <a:buNone/>
              <a:defRPr sz="1333"/>
            </a:lvl8pPr>
            <a:lvl9pPr lvl="8" algn="r" rtl="0">
              <a:lnSpc>
                <a:spcPct val="100000"/>
              </a:lnSpc>
              <a:spcBef>
                <a:spcPts val="0"/>
              </a:spcBef>
              <a:spcAft>
                <a:spcPts val="0"/>
              </a:spcAft>
              <a:buSzPts val="1000"/>
              <a:buNone/>
              <a:defRPr sz="1333"/>
            </a:lvl9pPr>
          </a:lstStyle>
          <a:p>
            <a:r>
              <a:rPr lang="en-US"/>
              <a:t>Click to edit Master subtitle style</a:t>
            </a:r>
            <a:endParaRPr/>
          </a:p>
        </p:txBody>
      </p:sp>
      <p:sp>
        <p:nvSpPr>
          <p:cNvPr id="73" name="Google Shape;73;p13"/>
          <p:cNvSpPr txBox="1">
            <a:spLocks noGrp="1"/>
          </p:cNvSpPr>
          <p:nvPr>
            <p:ph type="ctrTitle" idx="6"/>
          </p:nvPr>
        </p:nvSpPr>
        <p:spPr>
          <a:xfrm rot="5400000">
            <a:off x="9154100" y="1954833"/>
            <a:ext cx="34040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74" name="Google Shape;74;p13"/>
          <p:cNvSpPr txBox="1">
            <a:spLocks noGrp="1"/>
          </p:cNvSpPr>
          <p:nvPr>
            <p:ph type="ctrTitle" idx="7"/>
          </p:nvPr>
        </p:nvSpPr>
        <p:spPr>
          <a:xfrm>
            <a:off x="875229" y="4490421"/>
            <a:ext cx="25084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en-US"/>
              <a:t>Click to edit Master title style</a:t>
            </a:r>
            <a:endParaRPr/>
          </a:p>
        </p:txBody>
      </p:sp>
      <p:sp>
        <p:nvSpPr>
          <p:cNvPr id="75" name="Google Shape;75;p13"/>
          <p:cNvSpPr txBox="1">
            <a:spLocks noGrp="1"/>
          </p:cNvSpPr>
          <p:nvPr>
            <p:ph type="subTitle" idx="8"/>
          </p:nvPr>
        </p:nvSpPr>
        <p:spPr>
          <a:xfrm>
            <a:off x="875233" y="5146833"/>
            <a:ext cx="2085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76" name="Google Shape;76;p13"/>
          <p:cNvSpPr txBox="1">
            <a:spLocks noGrp="1"/>
          </p:cNvSpPr>
          <p:nvPr>
            <p:ph type="ctrTitle" idx="9"/>
          </p:nvPr>
        </p:nvSpPr>
        <p:spPr>
          <a:xfrm>
            <a:off x="3534280" y="4490421"/>
            <a:ext cx="25084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
        <p:nvSpPr>
          <p:cNvPr id="77" name="Google Shape;77;p13"/>
          <p:cNvSpPr txBox="1">
            <a:spLocks noGrp="1"/>
          </p:cNvSpPr>
          <p:nvPr>
            <p:ph type="subTitle" idx="13"/>
          </p:nvPr>
        </p:nvSpPr>
        <p:spPr>
          <a:xfrm>
            <a:off x="3480933" y="5146833"/>
            <a:ext cx="26152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en-US"/>
              <a:t>Click to edit Master subtitle style</a:t>
            </a:r>
            <a:endParaRPr/>
          </a:p>
        </p:txBody>
      </p:sp>
      <p:sp>
        <p:nvSpPr>
          <p:cNvPr id="78" name="Google Shape;78;p13"/>
          <p:cNvSpPr txBox="1">
            <a:spLocks noGrp="1"/>
          </p:cNvSpPr>
          <p:nvPr>
            <p:ph type="ctrTitle" idx="14"/>
          </p:nvPr>
        </p:nvSpPr>
        <p:spPr>
          <a:xfrm>
            <a:off x="6184141" y="4490421"/>
            <a:ext cx="25084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2400"/>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r>
              <a:rPr lang="en-US"/>
              <a:t>Click to edit Master title style</a:t>
            </a:r>
            <a:endParaRPr/>
          </a:p>
        </p:txBody>
      </p:sp>
      <p:sp>
        <p:nvSpPr>
          <p:cNvPr id="79" name="Google Shape;79;p13"/>
          <p:cNvSpPr txBox="1">
            <a:spLocks noGrp="1"/>
          </p:cNvSpPr>
          <p:nvPr>
            <p:ph type="subTitle" idx="15"/>
          </p:nvPr>
        </p:nvSpPr>
        <p:spPr>
          <a:xfrm>
            <a:off x="6504101" y="5146833"/>
            <a:ext cx="21976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333"/>
            </a:lvl1pPr>
            <a:lvl2pPr lvl="1" algn="r" rtl="0">
              <a:lnSpc>
                <a:spcPct val="100000"/>
              </a:lnSpc>
              <a:spcBef>
                <a:spcPts val="0"/>
              </a:spcBef>
              <a:spcAft>
                <a:spcPts val="0"/>
              </a:spcAft>
              <a:buSzPts val="1000"/>
              <a:buNone/>
              <a:defRPr sz="1333"/>
            </a:lvl2pPr>
            <a:lvl3pPr lvl="2" algn="r" rtl="0">
              <a:lnSpc>
                <a:spcPct val="100000"/>
              </a:lnSpc>
              <a:spcBef>
                <a:spcPts val="0"/>
              </a:spcBef>
              <a:spcAft>
                <a:spcPts val="0"/>
              </a:spcAft>
              <a:buSzPts val="1000"/>
              <a:buNone/>
              <a:defRPr sz="1333"/>
            </a:lvl3pPr>
            <a:lvl4pPr lvl="3" algn="r" rtl="0">
              <a:lnSpc>
                <a:spcPct val="100000"/>
              </a:lnSpc>
              <a:spcBef>
                <a:spcPts val="0"/>
              </a:spcBef>
              <a:spcAft>
                <a:spcPts val="0"/>
              </a:spcAft>
              <a:buSzPts val="1000"/>
              <a:buNone/>
              <a:defRPr sz="1333"/>
            </a:lvl4pPr>
            <a:lvl5pPr lvl="4" algn="r" rtl="0">
              <a:lnSpc>
                <a:spcPct val="100000"/>
              </a:lnSpc>
              <a:spcBef>
                <a:spcPts val="0"/>
              </a:spcBef>
              <a:spcAft>
                <a:spcPts val="0"/>
              </a:spcAft>
              <a:buSzPts val="1000"/>
              <a:buNone/>
              <a:defRPr sz="1333"/>
            </a:lvl5pPr>
            <a:lvl6pPr lvl="5" algn="r" rtl="0">
              <a:lnSpc>
                <a:spcPct val="100000"/>
              </a:lnSpc>
              <a:spcBef>
                <a:spcPts val="0"/>
              </a:spcBef>
              <a:spcAft>
                <a:spcPts val="0"/>
              </a:spcAft>
              <a:buSzPts val="1000"/>
              <a:buNone/>
              <a:defRPr sz="1333"/>
            </a:lvl6pPr>
            <a:lvl7pPr lvl="6" algn="r" rtl="0">
              <a:lnSpc>
                <a:spcPct val="100000"/>
              </a:lnSpc>
              <a:spcBef>
                <a:spcPts val="0"/>
              </a:spcBef>
              <a:spcAft>
                <a:spcPts val="0"/>
              </a:spcAft>
              <a:buSzPts val="1000"/>
              <a:buNone/>
              <a:defRPr sz="1333"/>
            </a:lvl7pPr>
            <a:lvl8pPr lvl="7" algn="r" rtl="0">
              <a:lnSpc>
                <a:spcPct val="100000"/>
              </a:lnSpc>
              <a:spcBef>
                <a:spcPts val="0"/>
              </a:spcBef>
              <a:spcAft>
                <a:spcPts val="0"/>
              </a:spcAft>
              <a:buSzPts val="1000"/>
              <a:buNone/>
              <a:defRPr sz="1333"/>
            </a:lvl8pPr>
            <a:lvl9pPr lvl="8" algn="r" rtl="0">
              <a:lnSpc>
                <a:spcPct val="100000"/>
              </a:lnSpc>
              <a:spcBef>
                <a:spcPts val="0"/>
              </a:spcBef>
              <a:spcAft>
                <a:spcPts val="0"/>
              </a:spcAft>
              <a:buSzPts val="1000"/>
              <a:buNone/>
              <a:defRPr sz="1333"/>
            </a:lvl9pPr>
          </a:lstStyle>
          <a:p>
            <a:r>
              <a:rPr lang="en-US"/>
              <a:t>Click to edit Master subtitle style</a:t>
            </a:r>
            <a:endParaRPr/>
          </a:p>
        </p:txBody>
      </p:sp>
    </p:spTree>
    <p:extLst>
      <p:ext uri="{BB962C8B-B14F-4D97-AF65-F5344CB8AC3E}">
        <p14:creationId xmlns:p14="http://schemas.microsoft.com/office/powerpoint/2010/main" val="15397769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8804793" y="2573633"/>
            <a:ext cx="4641600" cy="65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Tree>
    <p:extLst>
      <p:ext uri="{BB962C8B-B14F-4D97-AF65-F5344CB8AC3E}">
        <p14:creationId xmlns:p14="http://schemas.microsoft.com/office/powerpoint/2010/main" val="55145551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5">
  <p:cSld name="Title + text 5">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3010833" y="4141767"/>
            <a:ext cx="4038800" cy="1346000"/>
          </a:xfrm>
          <a:prstGeom prst="rect">
            <a:avLst/>
          </a:prstGeom>
        </p:spPr>
        <p:txBody>
          <a:bodyPr spcFirstLastPara="1" wrap="square" lIns="91425" tIns="91425" rIns="91425" bIns="91425" anchor="t" anchorCtr="0">
            <a:noAutofit/>
          </a:bodyPr>
          <a:lstStyle>
            <a:lvl1pPr lvl="0">
              <a:spcBef>
                <a:spcPts val="0"/>
              </a:spcBef>
              <a:spcAft>
                <a:spcPts val="0"/>
              </a:spcAft>
              <a:buNone/>
              <a:defRPr sz="1467"/>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r>
              <a:rPr lang="en-US"/>
              <a:t>Click to edit Master subtitle style</a:t>
            </a:r>
            <a:endParaRPr/>
          </a:p>
        </p:txBody>
      </p:sp>
      <p:sp>
        <p:nvSpPr>
          <p:cNvPr id="90" name="Google Shape;90;p16"/>
          <p:cNvSpPr txBox="1">
            <a:spLocks noGrp="1"/>
          </p:cNvSpPr>
          <p:nvPr>
            <p:ph type="ctrTitle"/>
          </p:nvPr>
        </p:nvSpPr>
        <p:spPr>
          <a:xfrm rot="5400000">
            <a:off x="9655319" y="1388033"/>
            <a:ext cx="2270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Tree>
    <p:extLst>
      <p:ext uri="{BB962C8B-B14F-4D97-AF65-F5344CB8AC3E}">
        <p14:creationId xmlns:p14="http://schemas.microsoft.com/office/powerpoint/2010/main" val="41323506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1120800" y="3242867"/>
            <a:ext cx="2200400" cy="100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333">
                <a:solidFill>
                  <a:srgbClr val="000000"/>
                </a:solidFill>
              </a:defRPr>
            </a:lvl1pPr>
            <a:lvl2pPr lvl="1" algn="ctr" rtl="0">
              <a:lnSpc>
                <a:spcPct val="100000"/>
              </a:lnSpc>
              <a:spcBef>
                <a:spcPts val="0"/>
              </a:spcBef>
              <a:spcAft>
                <a:spcPts val="0"/>
              </a:spcAft>
              <a:buClr>
                <a:srgbClr val="000000"/>
              </a:buClr>
              <a:buSzPts val="1000"/>
              <a:buNone/>
              <a:defRPr sz="1333">
                <a:solidFill>
                  <a:srgbClr val="000000"/>
                </a:solidFill>
              </a:defRPr>
            </a:lvl2pPr>
            <a:lvl3pPr lvl="2" algn="ctr" rtl="0">
              <a:lnSpc>
                <a:spcPct val="100000"/>
              </a:lnSpc>
              <a:spcBef>
                <a:spcPts val="0"/>
              </a:spcBef>
              <a:spcAft>
                <a:spcPts val="0"/>
              </a:spcAft>
              <a:buClr>
                <a:srgbClr val="000000"/>
              </a:buClr>
              <a:buSzPts val="1000"/>
              <a:buNone/>
              <a:defRPr sz="1333">
                <a:solidFill>
                  <a:srgbClr val="000000"/>
                </a:solidFill>
              </a:defRPr>
            </a:lvl3pPr>
            <a:lvl4pPr lvl="3" algn="ctr" rtl="0">
              <a:lnSpc>
                <a:spcPct val="100000"/>
              </a:lnSpc>
              <a:spcBef>
                <a:spcPts val="0"/>
              </a:spcBef>
              <a:spcAft>
                <a:spcPts val="0"/>
              </a:spcAft>
              <a:buClr>
                <a:srgbClr val="000000"/>
              </a:buClr>
              <a:buSzPts val="1000"/>
              <a:buNone/>
              <a:defRPr sz="1333">
                <a:solidFill>
                  <a:srgbClr val="000000"/>
                </a:solidFill>
              </a:defRPr>
            </a:lvl4pPr>
            <a:lvl5pPr lvl="4" algn="ctr" rtl="0">
              <a:lnSpc>
                <a:spcPct val="100000"/>
              </a:lnSpc>
              <a:spcBef>
                <a:spcPts val="0"/>
              </a:spcBef>
              <a:spcAft>
                <a:spcPts val="0"/>
              </a:spcAft>
              <a:buClr>
                <a:srgbClr val="000000"/>
              </a:buClr>
              <a:buSzPts val="1000"/>
              <a:buNone/>
              <a:defRPr sz="1333">
                <a:solidFill>
                  <a:srgbClr val="000000"/>
                </a:solidFill>
              </a:defRPr>
            </a:lvl5pPr>
            <a:lvl6pPr lvl="5" algn="ctr" rtl="0">
              <a:lnSpc>
                <a:spcPct val="100000"/>
              </a:lnSpc>
              <a:spcBef>
                <a:spcPts val="0"/>
              </a:spcBef>
              <a:spcAft>
                <a:spcPts val="0"/>
              </a:spcAft>
              <a:buClr>
                <a:srgbClr val="000000"/>
              </a:buClr>
              <a:buSzPts val="1000"/>
              <a:buNone/>
              <a:defRPr sz="1333">
                <a:solidFill>
                  <a:srgbClr val="000000"/>
                </a:solidFill>
              </a:defRPr>
            </a:lvl6pPr>
            <a:lvl7pPr lvl="6" algn="ctr" rtl="0">
              <a:lnSpc>
                <a:spcPct val="100000"/>
              </a:lnSpc>
              <a:spcBef>
                <a:spcPts val="0"/>
              </a:spcBef>
              <a:spcAft>
                <a:spcPts val="0"/>
              </a:spcAft>
              <a:buClr>
                <a:srgbClr val="000000"/>
              </a:buClr>
              <a:buSzPts val="1000"/>
              <a:buNone/>
              <a:defRPr sz="1333">
                <a:solidFill>
                  <a:srgbClr val="000000"/>
                </a:solidFill>
              </a:defRPr>
            </a:lvl7pPr>
            <a:lvl8pPr lvl="7" algn="ctr" rtl="0">
              <a:lnSpc>
                <a:spcPct val="100000"/>
              </a:lnSpc>
              <a:spcBef>
                <a:spcPts val="0"/>
              </a:spcBef>
              <a:spcAft>
                <a:spcPts val="0"/>
              </a:spcAft>
              <a:buClr>
                <a:srgbClr val="000000"/>
              </a:buClr>
              <a:buSzPts val="1000"/>
              <a:buNone/>
              <a:defRPr sz="1333">
                <a:solidFill>
                  <a:srgbClr val="000000"/>
                </a:solidFill>
              </a:defRPr>
            </a:lvl8pPr>
            <a:lvl9pPr lvl="8" algn="ctr" rtl="0">
              <a:lnSpc>
                <a:spcPct val="100000"/>
              </a:lnSpc>
              <a:spcBef>
                <a:spcPts val="0"/>
              </a:spcBef>
              <a:spcAft>
                <a:spcPts val="0"/>
              </a:spcAft>
              <a:buClr>
                <a:srgbClr val="000000"/>
              </a:buClr>
              <a:buSzPts val="1000"/>
              <a:buNone/>
              <a:defRPr sz="1333">
                <a:solidFill>
                  <a:srgbClr val="000000"/>
                </a:solidFill>
              </a:defRPr>
            </a:lvl9pPr>
          </a:lstStyle>
          <a:p>
            <a:r>
              <a:rPr lang="en-US"/>
              <a:t>Click to edit Master subtitle style</a:t>
            </a:r>
            <a:endParaRPr/>
          </a:p>
        </p:txBody>
      </p:sp>
      <p:sp>
        <p:nvSpPr>
          <p:cNvPr id="93" name="Google Shape;93;p17"/>
          <p:cNvSpPr txBox="1">
            <a:spLocks noGrp="1"/>
          </p:cNvSpPr>
          <p:nvPr>
            <p:ph type="subTitle" idx="2"/>
          </p:nvPr>
        </p:nvSpPr>
        <p:spPr>
          <a:xfrm>
            <a:off x="6269565" y="1398791"/>
            <a:ext cx="26136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33">
                <a:solidFill>
                  <a:srgbClr val="000000"/>
                </a:solidFill>
              </a:defRPr>
            </a:lvl1pPr>
            <a:lvl2pPr lvl="1" rtl="0">
              <a:lnSpc>
                <a:spcPct val="100000"/>
              </a:lnSpc>
              <a:spcBef>
                <a:spcPts val="0"/>
              </a:spcBef>
              <a:spcAft>
                <a:spcPts val="0"/>
              </a:spcAft>
              <a:buClr>
                <a:srgbClr val="000000"/>
              </a:buClr>
              <a:buSzPts val="1000"/>
              <a:buNone/>
              <a:defRPr sz="1333">
                <a:solidFill>
                  <a:srgbClr val="000000"/>
                </a:solidFill>
              </a:defRPr>
            </a:lvl2pPr>
            <a:lvl3pPr lvl="2" rtl="0">
              <a:lnSpc>
                <a:spcPct val="100000"/>
              </a:lnSpc>
              <a:spcBef>
                <a:spcPts val="0"/>
              </a:spcBef>
              <a:spcAft>
                <a:spcPts val="0"/>
              </a:spcAft>
              <a:buClr>
                <a:srgbClr val="000000"/>
              </a:buClr>
              <a:buSzPts val="1000"/>
              <a:buNone/>
              <a:defRPr sz="1333">
                <a:solidFill>
                  <a:srgbClr val="000000"/>
                </a:solidFill>
              </a:defRPr>
            </a:lvl3pPr>
            <a:lvl4pPr lvl="3" rtl="0">
              <a:lnSpc>
                <a:spcPct val="100000"/>
              </a:lnSpc>
              <a:spcBef>
                <a:spcPts val="0"/>
              </a:spcBef>
              <a:spcAft>
                <a:spcPts val="0"/>
              </a:spcAft>
              <a:buClr>
                <a:srgbClr val="000000"/>
              </a:buClr>
              <a:buSzPts val="1000"/>
              <a:buNone/>
              <a:defRPr sz="1333">
                <a:solidFill>
                  <a:srgbClr val="000000"/>
                </a:solidFill>
              </a:defRPr>
            </a:lvl4pPr>
            <a:lvl5pPr lvl="4" rtl="0">
              <a:lnSpc>
                <a:spcPct val="100000"/>
              </a:lnSpc>
              <a:spcBef>
                <a:spcPts val="0"/>
              </a:spcBef>
              <a:spcAft>
                <a:spcPts val="0"/>
              </a:spcAft>
              <a:buClr>
                <a:srgbClr val="000000"/>
              </a:buClr>
              <a:buSzPts val="1000"/>
              <a:buNone/>
              <a:defRPr sz="1333">
                <a:solidFill>
                  <a:srgbClr val="000000"/>
                </a:solidFill>
              </a:defRPr>
            </a:lvl5pPr>
            <a:lvl6pPr lvl="5" rtl="0">
              <a:lnSpc>
                <a:spcPct val="100000"/>
              </a:lnSpc>
              <a:spcBef>
                <a:spcPts val="0"/>
              </a:spcBef>
              <a:spcAft>
                <a:spcPts val="0"/>
              </a:spcAft>
              <a:buClr>
                <a:srgbClr val="000000"/>
              </a:buClr>
              <a:buSzPts val="1000"/>
              <a:buNone/>
              <a:defRPr sz="1333">
                <a:solidFill>
                  <a:srgbClr val="000000"/>
                </a:solidFill>
              </a:defRPr>
            </a:lvl6pPr>
            <a:lvl7pPr lvl="6" rtl="0">
              <a:lnSpc>
                <a:spcPct val="100000"/>
              </a:lnSpc>
              <a:spcBef>
                <a:spcPts val="0"/>
              </a:spcBef>
              <a:spcAft>
                <a:spcPts val="0"/>
              </a:spcAft>
              <a:buClr>
                <a:srgbClr val="000000"/>
              </a:buClr>
              <a:buSzPts val="1000"/>
              <a:buNone/>
              <a:defRPr sz="1333">
                <a:solidFill>
                  <a:srgbClr val="000000"/>
                </a:solidFill>
              </a:defRPr>
            </a:lvl7pPr>
            <a:lvl8pPr lvl="7" rtl="0">
              <a:lnSpc>
                <a:spcPct val="100000"/>
              </a:lnSpc>
              <a:spcBef>
                <a:spcPts val="0"/>
              </a:spcBef>
              <a:spcAft>
                <a:spcPts val="0"/>
              </a:spcAft>
              <a:buClr>
                <a:srgbClr val="000000"/>
              </a:buClr>
              <a:buSzPts val="1000"/>
              <a:buNone/>
              <a:defRPr sz="1333">
                <a:solidFill>
                  <a:srgbClr val="000000"/>
                </a:solidFill>
              </a:defRPr>
            </a:lvl8pPr>
            <a:lvl9pPr lvl="8" rtl="0">
              <a:lnSpc>
                <a:spcPct val="100000"/>
              </a:lnSpc>
              <a:spcBef>
                <a:spcPts val="0"/>
              </a:spcBef>
              <a:spcAft>
                <a:spcPts val="0"/>
              </a:spcAft>
              <a:buClr>
                <a:srgbClr val="000000"/>
              </a:buClr>
              <a:buSzPts val="1000"/>
              <a:buNone/>
              <a:defRPr sz="1333">
                <a:solidFill>
                  <a:srgbClr val="000000"/>
                </a:solidFill>
              </a:defRPr>
            </a:lvl9pPr>
          </a:lstStyle>
          <a:p>
            <a:r>
              <a:rPr lang="en-US"/>
              <a:t>Click to edit Master subtitle style</a:t>
            </a:r>
            <a:endParaRPr/>
          </a:p>
        </p:txBody>
      </p:sp>
      <p:sp>
        <p:nvSpPr>
          <p:cNvPr id="94" name="Google Shape;94;p17"/>
          <p:cNvSpPr txBox="1">
            <a:spLocks noGrp="1"/>
          </p:cNvSpPr>
          <p:nvPr>
            <p:ph type="ctrTitle"/>
          </p:nvPr>
        </p:nvSpPr>
        <p:spPr>
          <a:xfrm>
            <a:off x="-711200" y="2729800"/>
            <a:ext cx="4032400" cy="51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r>
              <a:rPr lang="en-US"/>
              <a:t>Click to edit Master title style</a:t>
            </a:r>
            <a:endParaRPr/>
          </a:p>
        </p:txBody>
      </p:sp>
      <p:sp>
        <p:nvSpPr>
          <p:cNvPr id="95" name="Google Shape;95;p17"/>
          <p:cNvSpPr txBox="1">
            <a:spLocks noGrp="1"/>
          </p:cNvSpPr>
          <p:nvPr>
            <p:ph type="ctrTitle" idx="3"/>
          </p:nvPr>
        </p:nvSpPr>
        <p:spPr>
          <a:xfrm>
            <a:off x="6269565" y="885724"/>
            <a:ext cx="349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r>
              <a:rPr lang="en-US"/>
              <a:t>Click to edit Master title style</a:t>
            </a:r>
            <a:endParaRPr/>
          </a:p>
        </p:txBody>
      </p:sp>
      <p:sp>
        <p:nvSpPr>
          <p:cNvPr id="96" name="Google Shape;96;p17"/>
          <p:cNvSpPr txBox="1">
            <a:spLocks noGrp="1"/>
          </p:cNvSpPr>
          <p:nvPr>
            <p:ph type="subTitle" idx="4"/>
          </p:nvPr>
        </p:nvSpPr>
        <p:spPr>
          <a:xfrm>
            <a:off x="6269565" y="5051900"/>
            <a:ext cx="2953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33">
                <a:solidFill>
                  <a:srgbClr val="000000"/>
                </a:solidFill>
              </a:defRPr>
            </a:lvl1pPr>
            <a:lvl2pPr lvl="1" rtl="0">
              <a:lnSpc>
                <a:spcPct val="100000"/>
              </a:lnSpc>
              <a:spcBef>
                <a:spcPts val="0"/>
              </a:spcBef>
              <a:spcAft>
                <a:spcPts val="0"/>
              </a:spcAft>
              <a:buClr>
                <a:srgbClr val="000000"/>
              </a:buClr>
              <a:buSzPts val="1000"/>
              <a:buNone/>
              <a:defRPr sz="1333">
                <a:solidFill>
                  <a:srgbClr val="000000"/>
                </a:solidFill>
              </a:defRPr>
            </a:lvl2pPr>
            <a:lvl3pPr lvl="2" rtl="0">
              <a:lnSpc>
                <a:spcPct val="100000"/>
              </a:lnSpc>
              <a:spcBef>
                <a:spcPts val="0"/>
              </a:spcBef>
              <a:spcAft>
                <a:spcPts val="0"/>
              </a:spcAft>
              <a:buClr>
                <a:srgbClr val="000000"/>
              </a:buClr>
              <a:buSzPts val="1000"/>
              <a:buNone/>
              <a:defRPr sz="1333">
                <a:solidFill>
                  <a:srgbClr val="000000"/>
                </a:solidFill>
              </a:defRPr>
            </a:lvl3pPr>
            <a:lvl4pPr lvl="3" rtl="0">
              <a:lnSpc>
                <a:spcPct val="100000"/>
              </a:lnSpc>
              <a:spcBef>
                <a:spcPts val="0"/>
              </a:spcBef>
              <a:spcAft>
                <a:spcPts val="0"/>
              </a:spcAft>
              <a:buClr>
                <a:srgbClr val="000000"/>
              </a:buClr>
              <a:buSzPts val="1000"/>
              <a:buNone/>
              <a:defRPr sz="1333">
                <a:solidFill>
                  <a:srgbClr val="000000"/>
                </a:solidFill>
              </a:defRPr>
            </a:lvl4pPr>
            <a:lvl5pPr lvl="4" rtl="0">
              <a:lnSpc>
                <a:spcPct val="100000"/>
              </a:lnSpc>
              <a:spcBef>
                <a:spcPts val="0"/>
              </a:spcBef>
              <a:spcAft>
                <a:spcPts val="0"/>
              </a:spcAft>
              <a:buClr>
                <a:srgbClr val="000000"/>
              </a:buClr>
              <a:buSzPts val="1000"/>
              <a:buNone/>
              <a:defRPr sz="1333">
                <a:solidFill>
                  <a:srgbClr val="000000"/>
                </a:solidFill>
              </a:defRPr>
            </a:lvl5pPr>
            <a:lvl6pPr lvl="5" rtl="0">
              <a:lnSpc>
                <a:spcPct val="100000"/>
              </a:lnSpc>
              <a:spcBef>
                <a:spcPts val="0"/>
              </a:spcBef>
              <a:spcAft>
                <a:spcPts val="0"/>
              </a:spcAft>
              <a:buClr>
                <a:srgbClr val="000000"/>
              </a:buClr>
              <a:buSzPts val="1000"/>
              <a:buNone/>
              <a:defRPr sz="1333">
                <a:solidFill>
                  <a:srgbClr val="000000"/>
                </a:solidFill>
              </a:defRPr>
            </a:lvl6pPr>
            <a:lvl7pPr lvl="6" rtl="0">
              <a:lnSpc>
                <a:spcPct val="100000"/>
              </a:lnSpc>
              <a:spcBef>
                <a:spcPts val="0"/>
              </a:spcBef>
              <a:spcAft>
                <a:spcPts val="0"/>
              </a:spcAft>
              <a:buClr>
                <a:srgbClr val="000000"/>
              </a:buClr>
              <a:buSzPts val="1000"/>
              <a:buNone/>
              <a:defRPr sz="1333">
                <a:solidFill>
                  <a:srgbClr val="000000"/>
                </a:solidFill>
              </a:defRPr>
            </a:lvl7pPr>
            <a:lvl8pPr lvl="7" rtl="0">
              <a:lnSpc>
                <a:spcPct val="100000"/>
              </a:lnSpc>
              <a:spcBef>
                <a:spcPts val="0"/>
              </a:spcBef>
              <a:spcAft>
                <a:spcPts val="0"/>
              </a:spcAft>
              <a:buClr>
                <a:srgbClr val="000000"/>
              </a:buClr>
              <a:buSzPts val="1000"/>
              <a:buNone/>
              <a:defRPr sz="1333">
                <a:solidFill>
                  <a:srgbClr val="000000"/>
                </a:solidFill>
              </a:defRPr>
            </a:lvl8pPr>
            <a:lvl9pPr lvl="8" rtl="0">
              <a:lnSpc>
                <a:spcPct val="100000"/>
              </a:lnSpc>
              <a:spcBef>
                <a:spcPts val="0"/>
              </a:spcBef>
              <a:spcAft>
                <a:spcPts val="0"/>
              </a:spcAft>
              <a:buClr>
                <a:srgbClr val="000000"/>
              </a:buClr>
              <a:buSzPts val="1000"/>
              <a:buNone/>
              <a:defRPr sz="1333">
                <a:solidFill>
                  <a:srgbClr val="000000"/>
                </a:solidFill>
              </a:defRPr>
            </a:lvl9pPr>
          </a:lstStyle>
          <a:p>
            <a:r>
              <a:rPr lang="en-US"/>
              <a:t>Click to edit Master subtitle style</a:t>
            </a:r>
            <a:endParaRPr/>
          </a:p>
        </p:txBody>
      </p:sp>
      <p:sp>
        <p:nvSpPr>
          <p:cNvPr id="97" name="Google Shape;97;p17"/>
          <p:cNvSpPr txBox="1">
            <a:spLocks noGrp="1"/>
          </p:cNvSpPr>
          <p:nvPr>
            <p:ph type="ctrTitle" idx="5"/>
          </p:nvPr>
        </p:nvSpPr>
        <p:spPr>
          <a:xfrm>
            <a:off x="6269565" y="4519633"/>
            <a:ext cx="33008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r>
              <a:rPr lang="en-US"/>
              <a:t>Click to edit Master title style</a:t>
            </a:r>
            <a:endParaRPr/>
          </a:p>
        </p:txBody>
      </p:sp>
      <p:sp>
        <p:nvSpPr>
          <p:cNvPr id="98" name="Google Shape;98;p17"/>
          <p:cNvSpPr txBox="1">
            <a:spLocks noGrp="1"/>
          </p:cNvSpPr>
          <p:nvPr>
            <p:ph type="ctrTitle" idx="6"/>
          </p:nvPr>
        </p:nvSpPr>
        <p:spPr>
          <a:xfrm rot="5400000">
            <a:off x="9147949" y="1876664"/>
            <a:ext cx="3266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Tree>
    <p:extLst>
      <p:ext uri="{BB962C8B-B14F-4D97-AF65-F5344CB8AC3E}">
        <p14:creationId xmlns:p14="http://schemas.microsoft.com/office/powerpoint/2010/main" val="2889762425"/>
      </p:ext>
    </p:extLst>
  </p:cSld>
  <p:clrMapOvr>
    <a:masterClrMapping/>
  </p:clrMapOvr>
  <p:hf hdr="0" ftr="0" dt="0"/>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9147949" y="1876664"/>
            <a:ext cx="3266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101" name="Google Shape;101;p18"/>
          <p:cNvSpPr txBox="1">
            <a:spLocks noGrp="1"/>
          </p:cNvSpPr>
          <p:nvPr>
            <p:ph type="subTitle" idx="1"/>
          </p:nvPr>
        </p:nvSpPr>
        <p:spPr>
          <a:xfrm>
            <a:off x="2105419" y="2862933"/>
            <a:ext cx="21688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33"/>
            </a:lvl1pPr>
            <a:lvl2pPr lvl="1" rtl="0">
              <a:lnSpc>
                <a:spcPct val="100000"/>
              </a:lnSpc>
              <a:spcBef>
                <a:spcPts val="0"/>
              </a:spcBef>
              <a:spcAft>
                <a:spcPts val="0"/>
              </a:spcAft>
              <a:buClr>
                <a:srgbClr val="000000"/>
              </a:buClr>
              <a:buSzPts val="1000"/>
              <a:buNone/>
              <a:defRPr sz="1333">
                <a:solidFill>
                  <a:srgbClr val="000000"/>
                </a:solidFill>
              </a:defRPr>
            </a:lvl2pPr>
            <a:lvl3pPr lvl="2" rtl="0">
              <a:lnSpc>
                <a:spcPct val="100000"/>
              </a:lnSpc>
              <a:spcBef>
                <a:spcPts val="0"/>
              </a:spcBef>
              <a:spcAft>
                <a:spcPts val="0"/>
              </a:spcAft>
              <a:buClr>
                <a:srgbClr val="000000"/>
              </a:buClr>
              <a:buSzPts val="1000"/>
              <a:buNone/>
              <a:defRPr sz="1333">
                <a:solidFill>
                  <a:srgbClr val="000000"/>
                </a:solidFill>
              </a:defRPr>
            </a:lvl3pPr>
            <a:lvl4pPr lvl="3" rtl="0">
              <a:lnSpc>
                <a:spcPct val="100000"/>
              </a:lnSpc>
              <a:spcBef>
                <a:spcPts val="0"/>
              </a:spcBef>
              <a:spcAft>
                <a:spcPts val="0"/>
              </a:spcAft>
              <a:buClr>
                <a:srgbClr val="000000"/>
              </a:buClr>
              <a:buSzPts val="1000"/>
              <a:buNone/>
              <a:defRPr sz="1333">
                <a:solidFill>
                  <a:srgbClr val="000000"/>
                </a:solidFill>
              </a:defRPr>
            </a:lvl4pPr>
            <a:lvl5pPr lvl="4" rtl="0">
              <a:lnSpc>
                <a:spcPct val="100000"/>
              </a:lnSpc>
              <a:spcBef>
                <a:spcPts val="0"/>
              </a:spcBef>
              <a:spcAft>
                <a:spcPts val="0"/>
              </a:spcAft>
              <a:buClr>
                <a:srgbClr val="000000"/>
              </a:buClr>
              <a:buSzPts val="1000"/>
              <a:buNone/>
              <a:defRPr sz="1333">
                <a:solidFill>
                  <a:srgbClr val="000000"/>
                </a:solidFill>
              </a:defRPr>
            </a:lvl5pPr>
            <a:lvl6pPr lvl="5" rtl="0">
              <a:lnSpc>
                <a:spcPct val="100000"/>
              </a:lnSpc>
              <a:spcBef>
                <a:spcPts val="0"/>
              </a:spcBef>
              <a:spcAft>
                <a:spcPts val="0"/>
              </a:spcAft>
              <a:buClr>
                <a:srgbClr val="000000"/>
              </a:buClr>
              <a:buSzPts val="1000"/>
              <a:buNone/>
              <a:defRPr sz="1333">
                <a:solidFill>
                  <a:srgbClr val="000000"/>
                </a:solidFill>
              </a:defRPr>
            </a:lvl6pPr>
            <a:lvl7pPr lvl="6" rtl="0">
              <a:lnSpc>
                <a:spcPct val="100000"/>
              </a:lnSpc>
              <a:spcBef>
                <a:spcPts val="0"/>
              </a:spcBef>
              <a:spcAft>
                <a:spcPts val="0"/>
              </a:spcAft>
              <a:buClr>
                <a:srgbClr val="000000"/>
              </a:buClr>
              <a:buSzPts val="1000"/>
              <a:buNone/>
              <a:defRPr sz="1333">
                <a:solidFill>
                  <a:srgbClr val="000000"/>
                </a:solidFill>
              </a:defRPr>
            </a:lvl7pPr>
            <a:lvl8pPr lvl="7" rtl="0">
              <a:lnSpc>
                <a:spcPct val="100000"/>
              </a:lnSpc>
              <a:spcBef>
                <a:spcPts val="0"/>
              </a:spcBef>
              <a:spcAft>
                <a:spcPts val="0"/>
              </a:spcAft>
              <a:buClr>
                <a:srgbClr val="000000"/>
              </a:buClr>
              <a:buSzPts val="1000"/>
              <a:buNone/>
              <a:defRPr sz="1333">
                <a:solidFill>
                  <a:srgbClr val="000000"/>
                </a:solidFill>
              </a:defRPr>
            </a:lvl8pPr>
            <a:lvl9pPr lvl="8" rtl="0">
              <a:lnSpc>
                <a:spcPct val="100000"/>
              </a:lnSpc>
              <a:spcBef>
                <a:spcPts val="0"/>
              </a:spcBef>
              <a:spcAft>
                <a:spcPts val="0"/>
              </a:spcAft>
              <a:buClr>
                <a:srgbClr val="000000"/>
              </a:buClr>
              <a:buSzPts val="1000"/>
              <a:buNone/>
              <a:defRPr sz="1333">
                <a:solidFill>
                  <a:srgbClr val="000000"/>
                </a:solidFill>
              </a:defRPr>
            </a:lvl9pPr>
          </a:lstStyle>
          <a:p>
            <a:r>
              <a:rPr lang="en-US"/>
              <a:t>Click to edit Master subtitle style</a:t>
            </a:r>
            <a:endParaRPr/>
          </a:p>
        </p:txBody>
      </p:sp>
      <p:sp>
        <p:nvSpPr>
          <p:cNvPr id="102" name="Google Shape;102;p18"/>
          <p:cNvSpPr txBox="1">
            <a:spLocks noGrp="1"/>
          </p:cNvSpPr>
          <p:nvPr>
            <p:ph type="ctrTitle" idx="2"/>
          </p:nvPr>
        </p:nvSpPr>
        <p:spPr>
          <a:xfrm>
            <a:off x="2105419" y="2349867"/>
            <a:ext cx="349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en-US"/>
              <a:t>Click to edit Master title style</a:t>
            </a:r>
            <a:endParaRPr/>
          </a:p>
        </p:txBody>
      </p:sp>
      <p:sp>
        <p:nvSpPr>
          <p:cNvPr id="103" name="Google Shape;103;p18"/>
          <p:cNvSpPr txBox="1">
            <a:spLocks noGrp="1"/>
          </p:cNvSpPr>
          <p:nvPr>
            <p:ph type="subTitle" idx="3"/>
          </p:nvPr>
        </p:nvSpPr>
        <p:spPr>
          <a:xfrm>
            <a:off x="5424359" y="2862933"/>
            <a:ext cx="21688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333">
                <a:solidFill>
                  <a:srgbClr val="000000"/>
                </a:solidFill>
              </a:defRPr>
            </a:lvl1pPr>
            <a:lvl2pPr lvl="1" algn="r" rtl="0">
              <a:lnSpc>
                <a:spcPct val="100000"/>
              </a:lnSpc>
              <a:spcBef>
                <a:spcPts val="0"/>
              </a:spcBef>
              <a:spcAft>
                <a:spcPts val="0"/>
              </a:spcAft>
              <a:buClr>
                <a:srgbClr val="000000"/>
              </a:buClr>
              <a:buSzPts val="1000"/>
              <a:buNone/>
              <a:defRPr sz="1333">
                <a:solidFill>
                  <a:srgbClr val="000000"/>
                </a:solidFill>
              </a:defRPr>
            </a:lvl2pPr>
            <a:lvl3pPr lvl="2" algn="r" rtl="0">
              <a:lnSpc>
                <a:spcPct val="100000"/>
              </a:lnSpc>
              <a:spcBef>
                <a:spcPts val="0"/>
              </a:spcBef>
              <a:spcAft>
                <a:spcPts val="0"/>
              </a:spcAft>
              <a:buClr>
                <a:srgbClr val="000000"/>
              </a:buClr>
              <a:buSzPts val="1000"/>
              <a:buNone/>
              <a:defRPr sz="1333">
                <a:solidFill>
                  <a:srgbClr val="000000"/>
                </a:solidFill>
              </a:defRPr>
            </a:lvl3pPr>
            <a:lvl4pPr lvl="3" algn="r" rtl="0">
              <a:lnSpc>
                <a:spcPct val="100000"/>
              </a:lnSpc>
              <a:spcBef>
                <a:spcPts val="0"/>
              </a:spcBef>
              <a:spcAft>
                <a:spcPts val="0"/>
              </a:spcAft>
              <a:buClr>
                <a:srgbClr val="000000"/>
              </a:buClr>
              <a:buSzPts val="1000"/>
              <a:buNone/>
              <a:defRPr sz="1333">
                <a:solidFill>
                  <a:srgbClr val="000000"/>
                </a:solidFill>
              </a:defRPr>
            </a:lvl4pPr>
            <a:lvl5pPr lvl="4" algn="r" rtl="0">
              <a:lnSpc>
                <a:spcPct val="100000"/>
              </a:lnSpc>
              <a:spcBef>
                <a:spcPts val="0"/>
              </a:spcBef>
              <a:spcAft>
                <a:spcPts val="0"/>
              </a:spcAft>
              <a:buClr>
                <a:srgbClr val="000000"/>
              </a:buClr>
              <a:buSzPts val="1000"/>
              <a:buNone/>
              <a:defRPr sz="1333">
                <a:solidFill>
                  <a:srgbClr val="000000"/>
                </a:solidFill>
              </a:defRPr>
            </a:lvl5pPr>
            <a:lvl6pPr lvl="5" algn="r" rtl="0">
              <a:lnSpc>
                <a:spcPct val="100000"/>
              </a:lnSpc>
              <a:spcBef>
                <a:spcPts val="0"/>
              </a:spcBef>
              <a:spcAft>
                <a:spcPts val="0"/>
              </a:spcAft>
              <a:buClr>
                <a:srgbClr val="000000"/>
              </a:buClr>
              <a:buSzPts val="1000"/>
              <a:buNone/>
              <a:defRPr sz="1333">
                <a:solidFill>
                  <a:srgbClr val="000000"/>
                </a:solidFill>
              </a:defRPr>
            </a:lvl6pPr>
            <a:lvl7pPr lvl="6" algn="r" rtl="0">
              <a:lnSpc>
                <a:spcPct val="100000"/>
              </a:lnSpc>
              <a:spcBef>
                <a:spcPts val="0"/>
              </a:spcBef>
              <a:spcAft>
                <a:spcPts val="0"/>
              </a:spcAft>
              <a:buClr>
                <a:srgbClr val="000000"/>
              </a:buClr>
              <a:buSzPts val="1000"/>
              <a:buNone/>
              <a:defRPr sz="1333">
                <a:solidFill>
                  <a:srgbClr val="000000"/>
                </a:solidFill>
              </a:defRPr>
            </a:lvl7pPr>
            <a:lvl8pPr lvl="7" algn="r" rtl="0">
              <a:lnSpc>
                <a:spcPct val="100000"/>
              </a:lnSpc>
              <a:spcBef>
                <a:spcPts val="0"/>
              </a:spcBef>
              <a:spcAft>
                <a:spcPts val="0"/>
              </a:spcAft>
              <a:buClr>
                <a:srgbClr val="000000"/>
              </a:buClr>
              <a:buSzPts val="1000"/>
              <a:buNone/>
              <a:defRPr sz="1333">
                <a:solidFill>
                  <a:srgbClr val="000000"/>
                </a:solidFill>
              </a:defRPr>
            </a:lvl8pPr>
            <a:lvl9pPr lvl="8" algn="r" rtl="0">
              <a:lnSpc>
                <a:spcPct val="100000"/>
              </a:lnSpc>
              <a:spcBef>
                <a:spcPts val="0"/>
              </a:spcBef>
              <a:spcAft>
                <a:spcPts val="0"/>
              </a:spcAft>
              <a:buClr>
                <a:srgbClr val="000000"/>
              </a:buClr>
              <a:buSzPts val="1000"/>
              <a:buNone/>
              <a:defRPr sz="1333">
                <a:solidFill>
                  <a:srgbClr val="000000"/>
                </a:solidFill>
              </a:defRPr>
            </a:lvl9pPr>
          </a:lstStyle>
          <a:p>
            <a:r>
              <a:rPr lang="en-US"/>
              <a:t>Click to edit Master subtitle style</a:t>
            </a:r>
            <a:endParaRPr/>
          </a:p>
        </p:txBody>
      </p:sp>
      <p:sp>
        <p:nvSpPr>
          <p:cNvPr id="104" name="Google Shape;104;p18"/>
          <p:cNvSpPr txBox="1">
            <a:spLocks noGrp="1"/>
          </p:cNvSpPr>
          <p:nvPr>
            <p:ph type="ctrTitle" idx="4"/>
          </p:nvPr>
        </p:nvSpPr>
        <p:spPr>
          <a:xfrm>
            <a:off x="4100756" y="2349867"/>
            <a:ext cx="3492400" cy="51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2400"/>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390884107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6">
  <p:cSld name="Title + text 6">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1108267" y="501997"/>
            <a:ext cx="5156400" cy="2738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r>
              <a:rPr lang="en-US"/>
              <a:t>Click to edit Master title style</a:t>
            </a:r>
            <a:endParaRPr/>
          </a:p>
        </p:txBody>
      </p:sp>
      <p:sp>
        <p:nvSpPr>
          <p:cNvPr id="107" name="Google Shape;107;p19"/>
          <p:cNvSpPr txBox="1">
            <a:spLocks noGrp="1"/>
          </p:cNvSpPr>
          <p:nvPr>
            <p:ph type="subTitle" idx="1"/>
          </p:nvPr>
        </p:nvSpPr>
        <p:spPr>
          <a:xfrm>
            <a:off x="1108267" y="3085633"/>
            <a:ext cx="4108800" cy="23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1647675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856067" y="2846400"/>
            <a:ext cx="70776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pPr lvl="0"/>
            <a:r>
              <a:rPr lang="en-US"/>
              <a:t>Click to edit Master text styles</a:t>
            </a:r>
          </a:p>
        </p:txBody>
      </p:sp>
      <p:sp>
        <p:nvSpPr>
          <p:cNvPr id="110" name="Google Shape;110;p20"/>
          <p:cNvSpPr txBox="1">
            <a:spLocks noGrp="1"/>
          </p:cNvSpPr>
          <p:nvPr>
            <p:ph type="ctrTitle"/>
          </p:nvPr>
        </p:nvSpPr>
        <p:spPr>
          <a:xfrm rot="5400000">
            <a:off x="9230812" y="1876664"/>
            <a:ext cx="3266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Tree>
    <p:extLst>
      <p:ext uri="{BB962C8B-B14F-4D97-AF65-F5344CB8AC3E}">
        <p14:creationId xmlns:p14="http://schemas.microsoft.com/office/powerpoint/2010/main" val="4142222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856067" y="1703400"/>
            <a:ext cx="70776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pPr lvl="0"/>
            <a:r>
              <a:rPr lang="en-US"/>
              <a:t>Click to edit Master text styles</a:t>
            </a:r>
          </a:p>
        </p:txBody>
      </p:sp>
      <p:sp>
        <p:nvSpPr>
          <p:cNvPr id="113" name="Google Shape;113;p21"/>
          <p:cNvSpPr txBox="1">
            <a:spLocks noGrp="1"/>
          </p:cNvSpPr>
          <p:nvPr>
            <p:ph type="ctrTitle"/>
          </p:nvPr>
        </p:nvSpPr>
        <p:spPr>
          <a:xfrm rot="5400000">
            <a:off x="9230812" y="1876664"/>
            <a:ext cx="3266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114" name="Google Shape;114;p21"/>
          <p:cNvSpPr txBox="1">
            <a:spLocks noGrp="1"/>
          </p:cNvSpPr>
          <p:nvPr>
            <p:ph type="subTitle" idx="2"/>
          </p:nvPr>
        </p:nvSpPr>
        <p:spPr>
          <a:xfrm>
            <a:off x="856067" y="720000"/>
            <a:ext cx="6207200" cy="12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252365375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2477627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208523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565203" y="516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US"/>
              <a:t>Click to edit Master title style</a:t>
            </a:r>
            <a:endParaRPr/>
          </a:p>
        </p:txBody>
      </p:sp>
      <p:sp>
        <p:nvSpPr>
          <p:cNvPr id="13" name="Google Shape;13;p3"/>
          <p:cNvSpPr txBox="1">
            <a:spLocks noGrp="1"/>
          </p:cNvSpPr>
          <p:nvPr>
            <p:ph type="subTitle" idx="1"/>
          </p:nvPr>
        </p:nvSpPr>
        <p:spPr>
          <a:xfrm>
            <a:off x="4565200" y="1070028"/>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14" name="Google Shape;14;p3"/>
          <p:cNvSpPr txBox="1">
            <a:spLocks noGrp="1"/>
          </p:cNvSpPr>
          <p:nvPr>
            <p:ph type="title" idx="2" hasCustomPrompt="1"/>
          </p:nvPr>
        </p:nvSpPr>
        <p:spPr>
          <a:xfrm>
            <a:off x="2697343" y="872151"/>
            <a:ext cx="2318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4567019" y="16323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US"/>
              <a:t>Click to edit Master title style</a:t>
            </a:r>
            <a:endParaRPr/>
          </a:p>
        </p:txBody>
      </p:sp>
      <p:sp>
        <p:nvSpPr>
          <p:cNvPr id="16" name="Google Shape;16;p3"/>
          <p:cNvSpPr txBox="1">
            <a:spLocks noGrp="1"/>
          </p:cNvSpPr>
          <p:nvPr>
            <p:ph type="subTitle" idx="4"/>
          </p:nvPr>
        </p:nvSpPr>
        <p:spPr>
          <a:xfrm>
            <a:off x="4567012" y="2185145"/>
            <a:ext cx="26356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17" name="Google Shape;17;p3"/>
          <p:cNvSpPr txBox="1">
            <a:spLocks noGrp="1"/>
          </p:cNvSpPr>
          <p:nvPr>
            <p:ph type="title" idx="5" hasCustomPrompt="1"/>
          </p:nvPr>
        </p:nvSpPr>
        <p:spPr>
          <a:xfrm>
            <a:off x="2697343" y="1985051"/>
            <a:ext cx="21536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4570665" y="27481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US"/>
              <a:t>Click to edit Master title style</a:t>
            </a:r>
            <a:endParaRPr/>
          </a:p>
        </p:txBody>
      </p:sp>
      <p:sp>
        <p:nvSpPr>
          <p:cNvPr id="19" name="Google Shape;19;p3"/>
          <p:cNvSpPr txBox="1">
            <a:spLocks noGrp="1"/>
          </p:cNvSpPr>
          <p:nvPr>
            <p:ph type="subTitle" idx="7"/>
          </p:nvPr>
        </p:nvSpPr>
        <p:spPr>
          <a:xfrm>
            <a:off x="4570663" y="3300263"/>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20" name="Google Shape;20;p3"/>
          <p:cNvSpPr txBox="1">
            <a:spLocks noGrp="1"/>
          </p:cNvSpPr>
          <p:nvPr>
            <p:ph type="title" idx="8" hasCustomPrompt="1"/>
          </p:nvPr>
        </p:nvSpPr>
        <p:spPr>
          <a:xfrm>
            <a:off x="2697343" y="30979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8802172" y="2195027"/>
            <a:ext cx="3884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22" name="Google Shape;22;p3"/>
          <p:cNvSpPr txBox="1">
            <a:spLocks noGrp="1"/>
          </p:cNvSpPr>
          <p:nvPr>
            <p:ph type="ctrTitle" idx="13"/>
          </p:nvPr>
        </p:nvSpPr>
        <p:spPr>
          <a:xfrm>
            <a:off x="4570665" y="38638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US"/>
              <a:t>Click to edit Master title style</a:t>
            </a:r>
            <a:endParaRPr/>
          </a:p>
        </p:txBody>
      </p:sp>
      <p:sp>
        <p:nvSpPr>
          <p:cNvPr id="23" name="Google Shape;23;p3"/>
          <p:cNvSpPr txBox="1">
            <a:spLocks noGrp="1"/>
          </p:cNvSpPr>
          <p:nvPr>
            <p:ph type="subTitle" idx="14"/>
          </p:nvPr>
        </p:nvSpPr>
        <p:spPr>
          <a:xfrm>
            <a:off x="4570663" y="4415379"/>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24" name="Google Shape;24;p3"/>
          <p:cNvSpPr txBox="1">
            <a:spLocks noGrp="1"/>
          </p:cNvSpPr>
          <p:nvPr>
            <p:ph type="title" idx="15" hasCustomPrompt="1"/>
          </p:nvPr>
        </p:nvSpPr>
        <p:spPr>
          <a:xfrm>
            <a:off x="2697343" y="42108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4570665" y="4979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US"/>
              <a:t>Click to edit Master title style</a:t>
            </a:r>
            <a:endParaRPr/>
          </a:p>
        </p:txBody>
      </p:sp>
      <p:sp>
        <p:nvSpPr>
          <p:cNvPr id="26" name="Google Shape;26;p3"/>
          <p:cNvSpPr txBox="1">
            <a:spLocks noGrp="1"/>
          </p:cNvSpPr>
          <p:nvPr>
            <p:ph type="subTitle" idx="17"/>
          </p:nvPr>
        </p:nvSpPr>
        <p:spPr>
          <a:xfrm>
            <a:off x="4570663" y="5530496"/>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27" name="Google Shape;27;p3"/>
          <p:cNvSpPr txBox="1">
            <a:spLocks noGrp="1"/>
          </p:cNvSpPr>
          <p:nvPr>
            <p:ph type="title" idx="18" hasCustomPrompt="1"/>
          </p:nvPr>
        </p:nvSpPr>
        <p:spPr>
          <a:xfrm>
            <a:off x="2697343" y="53237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79195148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ur columns 1">
  <p:cSld name="Four columns 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842500" y="1122700"/>
            <a:ext cx="38284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en-US"/>
              <a:t>Click to edit Master title style</a:t>
            </a:r>
            <a:endParaRPr/>
          </a:p>
        </p:txBody>
      </p:sp>
      <p:sp>
        <p:nvSpPr>
          <p:cNvPr id="33" name="Google Shape;33;p5"/>
          <p:cNvSpPr txBox="1">
            <a:spLocks noGrp="1"/>
          </p:cNvSpPr>
          <p:nvPr>
            <p:ph type="subTitle" idx="1"/>
          </p:nvPr>
        </p:nvSpPr>
        <p:spPr>
          <a:xfrm>
            <a:off x="842512" y="1881121"/>
            <a:ext cx="3307600" cy="7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34" name="Google Shape;34;p5"/>
          <p:cNvSpPr txBox="1">
            <a:spLocks noGrp="1"/>
          </p:cNvSpPr>
          <p:nvPr>
            <p:ph type="ctrTitle" idx="2"/>
          </p:nvPr>
        </p:nvSpPr>
        <p:spPr>
          <a:xfrm>
            <a:off x="5618219" y="1122700"/>
            <a:ext cx="35972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en-US"/>
              <a:t>Click to edit Master title style</a:t>
            </a:r>
            <a:endParaRPr/>
          </a:p>
        </p:txBody>
      </p:sp>
      <p:sp>
        <p:nvSpPr>
          <p:cNvPr id="35" name="Google Shape;35;p5"/>
          <p:cNvSpPr txBox="1">
            <a:spLocks noGrp="1"/>
          </p:cNvSpPr>
          <p:nvPr>
            <p:ph type="subTitle" idx="3"/>
          </p:nvPr>
        </p:nvSpPr>
        <p:spPr>
          <a:xfrm>
            <a:off x="5618219" y="1881121"/>
            <a:ext cx="3448000" cy="9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36" name="Google Shape;36;p5"/>
          <p:cNvSpPr txBox="1">
            <a:spLocks noGrp="1"/>
          </p:cNvSpPr>
          <p:nvPr>
            <p:ph type="ctrTitle" idx="4"/>
          </p:nvPr>
        </p:nvSpPr>
        <p:spPr>
          <a:xfrm>
            <a:off x="842511" y="4442569"/>
            <a:ext cx="38284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en-US"/>
              <a:t>Click to edit Master title style</a:t>
            </a:r>
            <a:endParaRPr/>
          </a:p>
        </p:txBody>
      </p:sp>
      <p:sp>
        <p:nvSpPr>
          <p:cNvPr id="37" name="Google Shape;37;p5"/>
          <p:cNvSpPr txBox="1">
            <a:spLocks noGrp="1"/>
          </p:cNvSpPr>
          <p:nvPr>
            <p:ph type="subTitle" idx="5"/>
          </p:nvPr>
        </p:nvSpPr>
        <p:spPr>
          <a:xfrm>
            <a:off x="842512" y="5218944"/>
            <a:ext cx="3307600" cy="12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38" name="Google Shape;38;p5"/>
          <p:cNvSpPr txBox="1">
            <a:spLocks noGrp="1"/>
          </p:cNvSpPr>
          <p:nvPr>
            <p:ph type="ctrTitle" idx="6"/>
          </p:nvPr>
        </p:nvSpPr>
        <p:spPr>
          <a:xfrm rot="5400000">
            <a:off x="8913916" y="2195027"/>
            <a:ext cx="3884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39" name="Google Shape;39;p5"/>
          <p:cNvSpPr txBox="1">
            <a:spLocks noGrp="1"/>
          </p:cNvSpPr>
          <p:nvPr>
            <p:ph type="ctrTitle" idx="7"/>
          </p:nvPr>
        </p:nvSpPr>
        <p:spPr>
          <a:xfrm>
            <a:off x="5618219" y="4442579"/>
            <a:ext cx="34480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en-US"/>
              <a:t>Click to edit Master title style</a:t>
            </a:r>
            <a:endParaRPr/>
          </a:p>
        </p:txBody>
      </p:sp>
      <p:sp>
        <p:nvSpPr>
          <p:cNvPr id="40" name="Google Shape;40;p5"/>
          <p:cNvSpPr txBox="1">
            <a:spLocks noGrp="1"/>
          </p:cNvSpPr>
          <p:nvPr>
            <p:ph type="subTitle" idx="8"/>
          </p:nvPr>
        </p:nvSpPr>
        <p:spPr>
          <a:xfrm>
            <a:off x="5618219" y="5218944"/>
            <a:ext cx="3448000" cy="9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Tree>
    <p:extLst>
      <p:ext uri="{BB962C8B-B14F-4D97-AF65-F5344CB8AC3E}">
        <p14:creationId xmlns:p14="http://schemas.microsoft.com/office/powerpoint/2010/main" val="310684248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6562100" y="3990713"/>
            <a:ext cx="24376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43" name="Google Shape;43;p6"/>
          <p:cNvSpPr txBox="1">
            <a:spLocks noGrp="1"/>
          </p:cNvSpPr>
          <p:nvPr>
            <p:ph type="subTitle" idx="1"/>
          </p:nvPr>
        </p:nvSpPr>
        <p:spPr>
          <a:xfrm>
            <a:off x="6562100" y="4738413"/>
            <a:ext cx="2029600" cy="12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solidFill>
                  <a:srgbClr val="000000"/>
                </a:solidFill>
              </a:defRPr>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44" name="Google Shape;44;p6"/>
          <p:cNvSpPr txBox="1">
            <a:spLocks noGrp="1"/>
          </p:cNvSpPr>
          <p:nvPr>
            <p:ph type="ctrTitle" idx="2"/>
          </p:nvPr>
        </p:nvSpPr>
        <p:spPr>
          <a:xfrm>
            <a:off x="1208185" y="3990713"/>
            <a:ext cx="24376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45" name="Google Shape;45;p6"/>
          <p:cNvSpPr txBox="1">
            <a:spLocks noGrp="1"/>
          </p:cNvSpPr>
          <p:nvPr>
            <p:ph type="subTitle" idx="3"/>
          </p:nvPr>
        </p:nvSpPr>
        <p:spPr>
          <a:xfrm>
            <a:off x="1208185" y="4738413"/>
            <a:ext cx="2029600" cy="12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solidFill>
                  <a:srgbClr val="000000"/>
                </a:solidFill>
              </a:defRPr>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
        <p:nvSpPr>
          <p:cNvPr id="46" name="Google Shape;46;p6"/>
          <p:cNvSpPr txBox="1">
            <a:spLocks noGrp="1"/>
          </p:cNvSpPr>
          <p:nvPr>
            <p:ph type="ctrTitle" idx="4"/>
          </p:nvPr>
        </p:nvSpPr>
        <p:spPr>
          <a:xfrm rot="5400000">
            <a:off x="8913916" y="2195027"/>
            <a:ext cx="3884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47" name="Google Shape;47;p6"/>
          <p:cNvSpPr txBox="1">
            <a:spLocks noGrp="1"/>
          </p:cNvSpPr>
          <p:nvPr>
            <p:ph type="ctrTitle" idx="5"/>
          </p:nvPr>
        </p:nvSpPr>
        <p:spPr>
          <a:xfrm>
            <a:off x="3904743" y="3990713"/>
            <a:ext cx="23984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r>
              <a:rPr lang="en-US"/>
              <a:t>Click to edit Master title style</a:t>
            </a:r>
            <a:endParaRPr/>
          </a:p>
        </p:txBody>
      </p:sp>
      <p:sp>
        <p:nvSpPr>
          <p:cNvPr id="48" name="Google Shape;48;p6"/>
          <p:cNvSpPr txBox="1">
            <a:spLocks noGrp="1"/>
          </p:cNvSpPr>
          <p:nvPr>
            <p:ph type="subTitle" idx="6"/>
          </p:nvPr>
        </p:nvSpPr>
        <p:spPr>
          <a:xfrm>
            <a:off x="3904733" y="4738413"/>
            <a:ext cx="1968400" cy="12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solidFill>
                  <a:srgbClr val="000000"/>
                </a:solidFill>
              </a:defRPr>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US"/>
              <a:t>Click to edit Master subtitle style</a:t>
            </a:r>
            <a:endParaRPr/>
          </a:p>
        </p:txBody>
      </p:sp>
    </p:spTree>
    <p:extLst>
      <p:ext uri="{BB962C8B-B14F-4D97-AF65-F5344CB8AC3E}">
        <p14:creationId xmlns:p14="http://schemas.microsoft.com/office/powerpoint/2010/main" val="40493150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7242667" y="947567"/>
            <a:ext cx="3850800" cy="2738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2133">
                <a:solidFill>
                  <a:srgbClr val="000000"/>
                </a:solidFill>
              </a:defRPr>
            </a:lvl2pPr>
            <a:lvl3pPr lvl="2" algn="r" rtl="0">
              <a:spcBef>
                <a:spcPts val="0"/>
              </a:spcBef>
              <a:spcAft>
                <a:spcPts val="0"/>
              </a:spcAft>
              <a:buClr>
                <a:srgbClr val="000000"/>
              </a:buClr>
              <a:buSzPts val="1600"/>
              <a:buNone/>
              <a:defRPr sz="2133">
                <a:solidFill>
                  <a:srgbClr val="000000"/>
                </a:solidFill>
              </a:defRPr>
            </a:lvl3pPr>
            <a:lvl4pPr lvl="3" algn="r" rtl="0">
              <a:spcBef>
                <a:spcPts val="0"/>
              </a:spcBef>
              <a:spcAft>
                <a:spcPts val="0"/>
              </a:spcAft>
              <a:buClr>
                <a:srgbClr val="000000"/>
              </a:buClr>
              <a:buSzPts val="1600"/>
              <a:buNone/>
              <a:defRPr sz="2133">
                <a:solidFill>
                  <a:srgbClr val="000000"/>
                </a:solidFill>
              </a:defRPr>
            </a:lvl4pPr>
            <a:lvl5pPr lvl="4" algn="r" rtl="0">
              <a:spcBef>
                <a:spcPts val="0"/>
              </a:spcBef>
              <a:spcAft>
                <a:spcPts val="0"/>
              </a:spcAft>
              <a:buClr>
                <a:srgbClr val="000000"/>
              </a:buClr>
              <a:buSzPts val="1600"/>
              <a:buNone/>
              <a:defRPr sz="2133">
                <a:solidFill>
                  <a:srgbClr val="000000"/>
                </a:solidFill>
              </a:defRPr>
            </a:lvl5pPr>
            <a:lvl6pPr lvl="5" algn="r" rtl="0">
              <a:spcBef>
                <a:spcPts val="0"/>
              </a:spcBef>
              <a:spcAft>
                <a:spcPts val="0"/>
              </a:spcAft>
              <a:buClr>
                <a:srgbClr val="000000"/>
              </a:buClr>
              <a:buSzPts val="1600"/>
              <a:buNone/>
              <a:defRPr sz="2133">
                <a:solidFill>
                  <a:srgbClr val="000000"/>
                </a:solidFill>
              </a:defRPr>
            </a:lvl6pPr>
            <a:lvl7pPr lvl="6" algn="r" rtl="0">
              <a:spcBef>
                <a:spcPts val="0"/>
              </a:spcBef>
              <a:spcAft>
                <a:spcPts val="0"/>
              </a:spcAft>
              <a:buClr>
                <a:srgbClr val="000000"/>
              </a:buClr>
              <a:buSzPts val="1600"/>
              <a:buNone/>
              <a:defRPr sz="2133">
                <a:solidFill>
                  <a:srgbClr val="000000"/>
                </a:solidFill>
              </a:defRPr>
            </a:lvl7pPr>
            <a:lvl8pPr lvl="7" algn="r" rtl="0">
              <a:spcBef>
                <a:spcPts val="0"/>
              </a:spcBef>
              <a:spcAft>
                <a:spcPts val="0"/>
              </a:spcAft>
              <a:buClr>
                <a:srgbClr val="000000"/>
              </a:buClr>
              <a:buSzPts val="1600"/>
              <a:buNone/>
              <a:defRPr sz="2133">
                <a:solidFill>
                  <a:srgbClr val="000000"/>
                </a:solidFill>
              </a:defRPr>
            </a:lvl8pPr>
            <a:lvl9pPr lvl="8" algn="r" rtl="0">
              <a:spcBef>
                <a:spcPts val="0"/>
              </a:spcBef>
              <a:spcAft>
                <a:spcPts val="0"/>
              </a:spcAft>
              <a:buClr>
                <a:srgbClr val="000000"/>
              </a:buClr>
              <a:buSzPts val="1600"/>
              <a:buNone/>
              <a:defRPr sz="2133">
                <a:solidFill>
                  <a:srgbClr val="000000"/>
                </a:solidFill>
              </a:defRPr>
            </a:lvl9pPr>
          </a:lstStyle>
          <a:p>
            <a:r>
              <a:rPr lang="en-US"/>
              <a:t>Click to edit Master title style</a:t>
            </a:r>
            <a:endParaRPr/>
          </a:p>
        </p:txBody>
      </p:sp>
      <p:sp>
        <p:nvSpPr>
          <p:cNvPr id="51" name="Google Shape;51;p7"/>
          <p:cNvSpPr txBox="1">
            <a:spLocks noGrp="1"/>
          </p:cNvSpPr>
          <p:nvPr>
            <p:ph type="subTitle" idx="1"/>
          </p:nvPr>
        </p:nvSpPr>
        <p:spPr>
          <a:xfrm>
            <a:off x="7151400" y="3632833"/>
            <a:ext cx="3942000" cy="23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r>
              <a:rPr lang="en-US"/>
              <a:t>Click to edit Master subtitle style</a:t>
            </a:r>
            <a:endParaRPr/>
          </a:p>
        </p:txBody>
      </p:sp>
    </p:spTree>
    <p:extLst>
      <p:ext uri="{BB962C8B-B14F-4D97-AF65-F5344CB8AC3E}">
        <p14:creationId xmlns:p14="http://schemas.microsoft.com/office/powerpoint/2010/main" val="1233191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1220233" y="4507700"/>
            <a:ext cx="5280800" cy="84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en-US"/>
              <a:t>Click to edit Master subtitle style</a:t>
            </a:r>
            <a:endParaRPr/>
          </a:p>
        </p:txBody>
      </p:sp>
      <p:sp>
        <p:nvSpPr>
          <p:cNvPr id="54" name="Google Shape;54;p8"/>
          <p:cNvSpPr txBox="1">
            <a:spLocks noGrp="1"/>
          </p:cNvSpPr>
          <p:nvPr>
            <p:ph type="subTitle" idx="2"/>
          </p:nvPr>
        </p:nvSpPr>
        <p:spPr>
          <a:xfrm>
            <a:off x="1220233" y="5339433"/>
            <a:ext cx="2428000" cy="284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2133"/>
              </a:spcBef>
              <a:spcAft>
                <a:spcPts val="0"/>
              </a:spcAft>
              <a:buNone/>
              <a:defRPr b="1">
                <a:latin typeface="Livvic"/>
                <a:ea typeface="Livvic"/>
                <a:cs typeface="Livvic"/>
                <a:sym typeface="Livvic"/>
              </a:defRPr>
            </a:lvl2pPr>
            <a:lvl3pPr lvl="2" rtl="0">
              <a:spcBef>
                <a:spcPts val="2133"/>
              </a:spcBef>
              <a:spcAft>
                <a:spcPts val="0"/>
              </a:spcAft>
              <a:buNone/>
              <a:defRPr b="1">
                <a:latin typeface="Livvic"/>
                <a:ea typeface="Livvic"/>
                <a:cs typeface="Livvic"/>
                <a:sym typeface="Livvic"/>
              </a:defRPr>
            </a:lvl3pPr>
            <a:lvl4pPr lvl="3" rtl="0">
              <a:spcBef>
                <a:spcPts val="2133"/>
              </a:spcBef>
              <a:spcAft>
                <a:spcPts val="0"/>
              </a:spcAft>
              <a:buNone/>
              <a:defRPr b="1">
                <a:latin typeface="Livvic"/>
                <a:ea typeface="Livvic"/>
                <a:cs typeface="Livvic"/>
                <a:sym typeface="Livvic"/>
              </a:defRPr>
            </a:lvl4pPr>
            <a:lvl5pPr lvl="4" rtl="0">
              <a:spcBef>
                <a:spcPts val="2133"/>
              </a:spcBef>
              <a:spcAft>
                <a:spcPts val="0"/>
              </a:spcAft>
              <a:buNone/>
              <a:defRPr b="1">
                <a:latin typeface="Livvic"/>
                <a:ea typeface="Livvic"/>
                <a:cs typeface="Livvic"/>
                <a:sym typeface="Livvic"/>
              </a:defRPr>
            </a:lvl5pPr>
            <a:lvl6pPr lvl="5" rtl="0">
              <a:spcBef>
                <a:spcPts val="2133"/>
              </a:spcBef>
              <a:spcAft>
                <a:spcPts val="0"/>
              </a:spcAft>
              <a:buNone/>
              <a:defRPr b="1">
                <a:latin typeface="Livvic"/>
                <a:ea typeface="Livvic"/>
                <a:cs typeface="Livvic"/>
                <a:sym typeface="Livvic"/>
              </a:defRPr>
            </a:lvl6pPr>
            <a:lvl7pPr lvl="6" rtl="0">
              <a:spcBef>
                <a:spcPts val="2133"/>
              </a:spcBef>
              <a:spcAft>
                <a:spcPts val="0"/>
              </a:spcAft>
              <a:buNone/>
              <a:defRPr b="1">
                <a:latin typeface="Livvic"/>
                <a:ea typeface="Livvic"/>
                <a:cs typeface="Livvic"/>
                <a:sym typeface="Livvic"/>
              </a:defRPr>
            </a:lvl7pPr>
            <a:lvl8pPr lvl="7" rtl="0">
              <a:spcBef>
                <a:spcPts val="2133"/>
              </a:spcBef>
              <a:spcAft>
                <a:spcPts val="0"/>
              </a:spcAft>
              <a:buNone/>
              <a:defRPr b="1">
                <a:latin typeface="Livvic"/>
                <a:ea typeface="Livvic"/>
                <a:cs typeface="Livvic"/>
                <a:sym typeface="Livvic"/>
              </a:defRPr>
            </a:lvl8pPr>
            <a:lvl9pPr lvl="8" rtl="0">
              <a:spcBef>
                <a:spcPts val="2133"/>
              </a:spcBef>
              <a:spcAft>
                <a:spcPts val="2133"/>
              </a:spcAft>
              <a:buNone/>
              <a:defRPr b="1">
                <a:latin typeface="Livvic"/>
                <a:ea typeface="Livvic"/>
                <a:cs typeface="Livvic"/>
                <a:sym typeface="Livvic"/>
              </a:defRPr>
            </a:lvl9pPr>
          </a:lstStyle>
          <a:p>
            <a:r>
              <a:rPr lang="en-US"/>
              <a:t>Click to edit Master subtitle style</a:t>
            </a:r>
            <a:endParaRPr/>
          </a:p>
        </p:txBody>
      </p:sp>
    </p:spTree>
    <p:extLst>
      <p:ext uri="{BB962C8B-B14F-4D97-AF65-F5344CB8AC3E}">
        <p14:creationId xmlns:p14="http://schemas.microsoft.com/office/powerpoint/2010/main" val="360627307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3">
  <p:cSld name="Title + text 3">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823796" y="4507280"/>
            <a:ext cx="39352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en-US"/>
              <a:t>Click to edit Master subtitle style</a:t>
            </a:r>
            <a:endParaRPr/>
          </a:p>
        </p:txBody>
      </p:sp>
      <p:sp>
        <p:nvSpPr>
          <p:cNvPr id="57" name="Google Shape;57;p9"/>
          <p:cNvSpPr txBox="1">
            <a:spLocks noGrp="1"/>
          </p:cNvSpPr>
          <p:nvPr>
            <p:ph type="ctrTitle"/>
          </p:nvPr>
        </p:nvSpPr>
        <p:spPr>
          <a:xfrm rot="-5400000">
            <a:off x="-457468" y="2345533"/>
            <a:ext cx="3850800" cy="119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2133">
                <a:solidFill>
                  <a:srgbClr val="000000"/>
                </a:solidFill>
              </a:defRPr>
            </a:lvl2pPr>
            <a:lvl3pPr lvl="2" algn="r" rtl="0">
              <a:spcBef>
                <a:spcPts val="0"/>
              </a:spcBef>
              <a:spcAft>
                <a:spcPts val="0"/>
              </a:spcAft>
              <a:buClr>
                <a:srgbClr val="000000"/>
              </a:buClr>
              <a:buSzPts val="1600"/>
              <a:buNone/>
              <a:defRPr sz="2133">
                <a:solidFill>
                  <a:srgbClr val="000000"/>
                </a:solidFill>
              </a:defRPr>
            </a:lvl3pPr>
            <a:lvl4pPr lvl="3" algn="r" rtl="0">
              <a:spcBef>
                <a:spcPts val="0"/>
              </a:spcBef>
              <a:spcAft>
                <a:spcPts val="0"/>
              </a:spcAft>
              <a:buClr>
                <a:srgbClr val="000000"/>
              </a:buClr>
              <a:buSzPts val="1600"/>
              <a:buNone/>
              <a:defRPr sz="2133">
                <a:solidFill>
                  <a:srgbClr val="000000"/>
                </a:solidFill>
              </a:defRPr>
            </a:lvl4pPr>
            <a:lvl5pPr lvl="4" algn="r" rtl="0">
              <a:spcBef>
                <a:spcPts val="0"/>
              </a:spcBef>
              <a:spcAft>
                <a:spcPts val="0"/>
              </a:spcAft>
              <a:buClr>
                <a:srgbClr val="000000"/>
              </a:buClr>
              <a:buSzPts val="1600"/>
              <a:buNone/>
              <a:defRPr sz="2133">
                <a:solidFill>
                  <a:srgbClr val="000000"/>
                </a:solidFill>
              </a:defRPr>
            </a:lvl5pPr>
            <a:lvl6pPr lvl="5" algn="r" rtl="0">
              <a:spcBef>
                <a:spcPts val="0"/>
              </a:spcBef>
              <a:spcAft>
                <a:spcPts val="0"/>
              </a:spcAft>
              <a:buClr>
                <a:srgbClr val="000000"/>
              </a:buClr>
              <a:buSzPts val="1600"/>
              <a:buNone/>
              <a:defRPr sz="2133">
                <a:solidFill>
                  <a:srgbClr val="000000"/>
                </a:solidFill>
              </a:defRPr>
            </a:lvl6pPr>
            <a:lvl7pPr lvl="6" algn="r" rtl="0">
              <a:spcBef>
                <a:spcPts val="0"/>
              </a:spcBef>
              <a:spcAft>
                <a:spcPts val="0"/>
              </a:spcAft>
              <a:buClr>
                <a:srgbClr val="000000"/>
              </a:buClr>
              <a:buSzPts val="1600"/>
              <a:buNone/>
              <a:defRPr sz="2133">
                <a:solidFill>
                  <a:srgbClr val="000000"/>
                </a:solidFill>
              </a:defRPr>
            </a:lvl7pPr>
            <a:lvl8pPr lvl="7" algn="r" rtl="0">
              <a:spcBef>
                <a:spcPts val="0"/>
              </a:spcBef>
              <a:spcAft>
                <a:spcPts val="0"/>
              </a:spcAft>
              <a:buClr>
                <a:srgbClr val="000000"/>
              </a:buClr>
              <a:buSzPts val="1600"/>
              <a:buNone/>
              <a:defRPr sz="2133">
                <a:solidFill>
                  <a:srgbClr val="000000"/>
                </a:solidFill>
              </a:defRPr>
            </a:lvl8pPr>
            <a:lvl9pPr lvl="8" algn="r" rtl="0">
              <a:spcBef>
                <a:spcPts val="0"/>
              </a:spcBef>
              <a:spcAft>
                <a:spcPts val="0"/>
              </a:spcAft>
              <a:buClr>
                <a:srgbClr val="000000"/>
              </a:buClr>
              <a:buSzPts val="1600"/>
              <a:buNone/>
              <a:defRPr sz="2133">
                <a:solidFill>
                  <a:srgbClr val="000000"/>
                </a:solidFill>
              </a:defRPr>
            </a:lvl9pPr>
          </a:lstStyle>
          <a:p>
            <a:r>
              <a:rPr lang="en-US"/>
              <a:t>Click to edit Master title style</a:t>
            </a:r>
            <a:endParaRPr/>
          </a:p>
        </p:txBody>
      </p:sp>
    </p:spTree>
    <p:extLst>
      <p:ext uri="{BB962C8B-B14F-4D97-AF65-F5344CB8AC3E}">
        <p14:creationId xmlns:p14="http://schemas.microsoft.com/office/powerpoint/2010/main" val="16209273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4">
  <p:cSld name="Title + text 4">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5586167" y="4507280"/>
            <a:ext cx="39352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en-US"/>
              <a:t>Click to edit Master subtitle style</a:t>
            </a:r>
            <a:endParaRPr/>
          </a:p>
        </p:txBody>
      </p:sp>
      <p:sp>
        <p:nvSpPr>
          <p:cNvPr id="60" name="Google Shape;60;p10"/>
          <p:cNvSpPr txBox="1">
            <a:spLocks noGrp="1"/>
          </p:cNvSpPr>
          <p:nvPr>
            <p:ph type="ctrTitle"/>
          </p:nvPr>
        </p:nvSpPr>
        <p:spPr>
          <a:xfrm rot="5400000">
            <a:off x="8816545" y="2336752"/>
            <a:ext cx="3850800" cy="1197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r>
              <a:rPr lang="en-US"/>
              <a:t>Click to edit Master title style</a:t>
            </a:r>
            <a:endParaRPr/>
          </a:p>
        </p:txBody>
      </p:sp>
    </p:spTree>
    <p:extLst>
      <p:ext uri="{BB962C8B-B14F-4D97-AF65-F5344CB8AC3E}">
        <p14:creationId xmlns:p14="http://schemas.microsoft.com/office/powerpoint/2010/main" val="425917687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1026300" y="1746733"/>
            <a:ext cx="4573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65" name="Google Shape;65;p12"/>
          <p:cNvSpPr txBox="1">
            <a:spLocks noGrp="1"/>
          </p:cNvSpPr>
          <p:nvPr>
            <p:ph type="title" idx="2" hasCustomPrompt="1"/>
          </p:nvPr>
        </p:nvSpPr>
        <p:spPr>
          <a:xfrm rot="5400000">
            <a:off x="9522904" y="4760301"/>
            <a:ext cx="231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27346504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415516632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 id="2147483681" r:id="rId6"/>
    <p:sldLayoutId id="2147483682" r:id="rId7"/>
    <p:sldLayoutId id="2147483683" r:id="rId8"/>
    <p:sldLayoutId id="2147483685" r:id="rId9"/>
    <p:sldLayoutId id="2147483686" r:id="rId10"/>
    <p:sldLayoutId id="2147483687" r:id="rId11"/>
    <p:sldLayoutId id="2147483689" r:id="rId12"/>
    <p:sldLayoutId id="2147483690" r:id="rId13"/>
    <p:sldLayoutId id="2147483691" r:id="rId14"/>
    <p:sldLayoutId id="2147483692" r:id="rId15"/>
    <p:sldLayoutId id="2147483693" r:id="rId16"/>
    <p:sldLayoutId id="2147483694"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17" name="Google Shape;117;p22"/>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792029053"/>
      </p:ext>
    </p:extLst>
  </p:cSld>
  <p:clrMap bg1="lt1" tx1="dk1" bg2="dk2" tx2="lt2" accent1="accent1" accent2="accent2" accent3="accent3" accent4="accent4" accent5="accent5" accent6="accent6" hlink="hlink" folHlink="folHlink"/>
  <p:sldLayoutIdLst>
    <p:sldLayoutId id="2147483696"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21" name="Google Shape;121;p24"/>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534580730"/>
      </p:ext>
    </p:extLst>
  </p:cSld>
  <p:clrMap bg1="lt1" tx1="dk1" bg2="dk2" tx2="lt2" accent1="accent1" accent2="accent2" accent3="accent3" accent4="accent4" accent5="accent5" accent6="accent6" hlink="hlink" folHlink="folHlink"/>
  <p:sldLayoutIdLst>
    <p:sldLayoutId id="2147483698"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127" name="Google Shape;127;p26"/>
          <p:cNvPicPr preferRelativeResize="0"/>
          <p:nvPr/>
        </p:nvPicPr>
        <p:blipFill>
          <a:blip r:embed="rId3">
            <a:alphaModFix amt="80000"/>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rcRect l="5163" r="5163"/>
          <a:stretch/>
        </p:blipFill>
        <p:spPr>
          <a:xfrm>
            <a:off x="2865909" y="-82494"/>
            <a:ext cx="9239211" cy="6857996"/>
          </a:xfrm>
          <a:prstGeom prst="rect">
            <a:avLst/>
          </a:prstGeom>
          <a:noFill/>
          <a:ln>
            <a:noFill/>
          </a:ln>
        </p:spPr>
      </p:pic>
      <p:sp>
        <p:nvSpPr>
          <p:cNvPr id="128" name="Google Shape;128;p26"/>
          <p:cNvSpPr/>
          <p:nvPr/>
        </p:nvSpPr>
        <p:spPr>
          <a:xfrm rot="5400000">
            <a:off x="1783849" y="-449582"/>
            <a:ext cx="5757333" cy="7757165"/>
          </a:xfrm>
          <a:prstGeom prst="rect">
            <a:avLst/>
          </a:prstGeom>
          <a:solidFill>
            <a:schemeClr val="accent1">
              <a:alpha val="84706"/>
            </a:schemeClr>
          </a:solidFill>
          <a:ln>
            <a:solidFill>
              <a:schemeClr val="accent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30" name="Google Shape;130;p26"/>
          <p:cNvSpPr txBox="1">
            <a:spLocks noGrp="1"/>
          </p:cNvSpPr>
          <p:nvPr>
            <p:ph type="ctrTitle"/>
          </p:nvPr>
        </p:nvSpPr>
        <p:spPr>
          <a:xfrm>
            <a:off x="927637" y="517721"/>
            <a:ext cx="7405889" cy="3223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4800" b="1">
                <a:solidFill>
                  <a:schemeClr val="bg1"/>
                </a:solidFill>
                <a:latin typeface="Livvic" pitchFamily="2" charset="0"/>
                <a:cs typeface="Calibri Light"/>
              </a:rPr>
              <a:t>Raising Awareness About Carbon Literacy through Worcestershire Libraries</a:t>
            </a:r>
            <a:endParaRPr lang="en-US" sz="4800" b="1">
              <a:solidFill>
                <a:schemeClr val="bg1"/>
              </a:solidFill>
              <a:latin typeface="Livvic" pitchFamily="2" charset="0"/>
              <a:ea typeface="Livvic"/>
              <a:cs typeface="Livvic"/>
              <a:sym typeface="Livvic"/>
            </a:endParaRPr>
          </a:p>
        </p:txBody>
      </p:sp>
      <p:sp>
        <p:nvSpPr>
          <p:cNvPr id="129" name="Google Shape;129;p26"/>
          <p:cNvSpPr txBox="1">
            <a:spLocks noGrp="1"/>
          </p:cNvSpPr>
          <p:nvPr>
            <p:ph type="subTitle" idx="1"/>
          </p:nvPr>
        </p:nvSpPr>
        <p:spPr>
          <a:xfrm>
            <a:off x="761358" y="3673062"/>
            <a:ext cx="7076356" cy="239624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30872" indent="-1627677"/>
            <a:r>
              <a:rPr lang="en-US" sz="2200" b="1">
                <a:solidFill>
                  <a:schemeClr val="bg1"/>
                </a:solidFill>
                <a:latin typeface="Catamaran Light" panose="020B0604020202020204" charset="0"/>
                <a:cs typeface="Catamaran Light" panose="020B0604020202020204" charset="0"/>
              </a:rPr>
              <a:t>Team Members: Lauren Balukonis   Adam Marsh</a:t>
            </a:r>
          </a:p>
          <a:p>
            <a:pPr marL="1830872" indent="-1627677"/>
            <a:r>
              <a:rPr lang="en-US" sz="2200" b="1">
                <a:solidFill>
                  <a:schemeClr val="bg1"/>
                </a:solidFill>
                <a:latin typeface="Catamaran Light" panose="020B0604020202020204" charset="0"/>
                <a:cs typeface="Catamaran Light" panose="020B0604020202020204" charset="0"/>
              </a:rPr>
              <a:t>	     Amy Ngan	          Blake Pedersen</a:t>
            </a:r>
          </a:p>
          <a:p>
            <a:pPr marL="1830872" indent="-1627677"/>
            <a:endParaRPr lang="en-US" sz="2200" b="1">
              <a:solidFill>
                <a:schemeClr val="bg1"/>
              </a:solidFill>
              <a:latin typeface="Catamaran Light" panose="020B0604020202020204" charset="0"/>
              <a:cs typeface="Catamaran Light" panose="020B0604020202020204" charset="0"/>
            </a:endParaRPr>
          </a:p>
          <a:p>
            <a:r>
              <a:rPr lang="en-US" sz="2200" b="1">
                <a:solidFill>
                  <a:schemeClr val="bg1"/>
                </a:solidFill>
                <a:latin typeface="Catamaran Light" panose="020B0604020202020204" charset="0"/>
                <a:cs typeface="Catamaran Light" panose="020B0604020202020204" charset="0"/>
              </a:rPr>
              <a:t>Advisors: Professors Fred and Linda </a:t>
            </a:r>
            <a:r>
              <a:rPr lang="en-US" sz="2200" b="1" err="1">
                <a:solidFill>
                  <a:schemeClr val="bg1"/>
                </a:solidFill>
                <a:latin typeface="Catamaran Light" panose="020B0604020202020204" charset="0"/>
                <a:cs typeface="Catamaran Light" panose="020B0604020202020204" charset="0"/>
              </a:rPr>
              <a:t>Looft</a:t>
            </a:r>
            <a:endParaRPr lang="en-US" sz="2200" b="1">
              <a:solidFill>
                <a:schemeClr val="bg1"/>
              </a:solidFill>
              <a:latin typeface="Catamaran Light" panose="020B0604020202020204" charset="0"/>
              <a:cs typeface="Catamaran Light" panose="020B0604020202020204" charset="0"/>
            </a:endParaRPr>
          </a:p>
          <a:p>
            <a:endParaRPr lang="en-US" sz="2200" b="1">
              <a:solidFill>
                <a:schemeClr val="bg1"/>
              </a:solidFill>
              <a:latin typeface="Catamaran Light" panose="020B0604020202020204" charset="0"/>
              <a:cs typeface="Catamaran Light" panose="020B0604020202020204" charset="0"/>
            </a:endParaRPr>
          </a:p>
          <a:p>
            <a:r>
              <a:rPr lang="en-US" sz="2200" b="1">
                <a:solidFill>
                  <a:schemeClr val="bg1"/>
                </a:solidFill>
                <a:latin typeface="Catamaran Light" panose="020B0604020202020204" charset="0"/>
                <a:cs typeface="Catamaran Light" panose="020B0604020202020204" charset="0"/>
              </a:rPr>
              <a:t>Sponsors: Professor Katy Boom, University of Worcester</a:t>
            </a:r>
          </a:p>
          <a:p>
            <a:r>
              <a:rPr lang="en-US" sz="2200" b="1">
                <a:solidFill>
                  <a:schemeClr val="bg1"/>
                </a:solidFill>
                <a:latin typeface="Catamaran Light" panose="020B0604020202020204" charset="0"/>
                <a:cs typeface="Catamaran Light" panose="020B0604020202020204" charset="0"/>
              </a:rPr>
              <a:t>		       Dr. Stephanie Jones, The Hive </a:t>
            </a:r>
          </a:p>
        </p:txBody>
      </p:sp>
      <p:pic>
        <p:nvPicPr>
          <p:cNvPr id="7" name="Picture 4">
            <a:extLst>
              <a:ext uri="{FF2B5EF4-FFF2-40B4-BE49-F238E27FC236}">
                <a16:creationId xmlns:a16="http://schemas.microsoft.com/office/drawing/2014/main" id="{4E8AA472-3E10-4DEC-85D7-23396A95D55C}"/>
              </a:ext>
            </a:extLst>
          </p:cNvPr>
          <p:cNvPicPr>
            <a:picLocks noChangeAspect="1" noChangeArrowheads="1"/>
          </p:cNvPicPr>
          <p:nvPr/>
        </p:nvPicPr>
        <p:blipFill rotWithShape="1">
          <a:blip r:embed="rId5">
            <a:alphaModFix amt="70000"/>
            <a:duotone>
              <a:schemeClr val="accent1">
                <a:shade val="45000"/>
                <a:satMod val="135000"/>
              </a:schemeClr>
              <a:prstClr val="white"/>
            </a:duotone>
            <a:extLst>
              <a:ext uri="{28A0092B-C50C-407E-A947-70E740481C1C}">
                <a14:useLocalDpi xmlns:a14="http://schemas.microsoft.com/office/drawing/2010/main" val="0"/>
              </a:ext>
            </a:extLst>
          </a:blip>
          <a:srcRect t="27338" b="25730"/>
          <a:stretch/>
        </p:blipFill>
        <p:spPr bwMode="auto">
          <a:xfrm>
            <a:off x="9380575" y="82498"/>
            <a:ext cx="2724545" cy="988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hD hD Fellowship 2017 - Exploring Informal processes in the Workplace,  University of Worcester, UK">
            <a:extLst>
              <a:ext uri="{FF2B5EF4-FFF2-40B4-BE49-F238E27FC236}">
                <a16:creationId xmlns:a16="http://schemas.microsoft.com/office/drawing/2014/main" id="{5449D757-79BA-4362-9730-55B33E8577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5" t="27934" r="3959" b="7402"/>
          <a:stretch/>
        </p:blipFill>
        <p:spPr bwMode="auto">
          <a:xfrm>
            <a:off x="10502380" y="5634854"/>
            <a:ext cx="1602740" cy="548640"/>
          </a:xfrm>
          <a:prstGeom prst="rect">
            <a:avLst/>
          </a:prstGeom>
          <a:noFill/>
          <a:ln>
            <a:noFill/>
          </a:ln>
          <a:extLst>
            <a:ext uri="{53640926-AAD7-44D8-BBD7-CCE9431645EC}">
              <a14:shadowObscured xmlns:a14="http://schemas.microsoft.com/office/drawing/2010/main"/>
            </a:ext>
          </a:extLst>
        </p:spPr>
      </p:pic>
      <p:pic>
        <p:nvPicPr>
          <p:cNvPr id="10" name="Picture 9" descr="What's On – The Elgar Festival">
            <a:extLst>
              <a:ext uri="{FF2B5EF4-FFF2-40B4-BE49-F238E27FC236}">
                <a16:creationId xmlns:a16="http://schemas.microsoft.com/office/drawing/2014/main" id="{95A8E333-9F34-408E-A33E-D140B7AD9B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2380" y="6203048"/>
            <a:ext cx="1602740" cy="572454"/>
          </a:xfrm>
          <a:prstGeom prst="rect">
            <a:avLst/>
          </a:prstGeom>
          <a:noFill/>
          <a:ln>
            <a:noFill/>
          </a:ln>
        </p:spPr>
      </p:pic>
    </p:spTree>
    <p:extLst>
      <p:ext uri="{BB962C8B-B14F-4D97-AF65-F5344CB8AC3E}">
        <p14:creationId xmlns:p14="http://schemas.microsoft.com/office/powerpoint/2010/main" val="1351692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10</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602901" y="427055"/>
            <a:ext cx="9154048" cy="954107"/>
          </a:xfrm>
          <a:prstGeom prst="rect">
            <a:avLst/>
          </a:prstGeom>
          <a:noFill/>
        </p:spPr>
        <p:txBody>
          <a:bodyPr wrap="square" rtlCol="0">
            <a:spAutoFit/>
          </a:bodyPr>
          <a:lstStyle/>
          <a:p>
            <a:r>
              <a:rPr lang="en-US" sz="2800">
                <a:latin typeface="+mj-lt"/>
              </a:rPr>
              <a:t>The Best Time to Deliver a Training is on the Weekend or Outside School and Working Hours</a:t>
            </a:r>
          </a:p>
        </p:txBody>
      </p:sp>
      <p:sp>
        <p:nvSpPr>
          <p:cNvPr id="3" name="Rectangle: Rounded Corners 2">
            <a:extLst>
              <a:ext uri="{FF2B5EF4-FFF2-40B4-BE49-F238E27FC236}">
                <a16:creationId xmlns:a16="http://schemas.microsoft.com/office/drawing/2014/main" id="{5CC6DEE7-D90E-4D6B-B4F9-6468C04AEA3F}"/>
              </a:ext>
            </a:extLst>
          </p:cNvPr>
          <p:cNvSpPr/>
          <p:nvPr/>
        </p:nvSpPr>
        <p:spPr>
          <a:xfrm>
            <a:off x="428864" y="2471893"/>
            <a:ext cx="2979337" cy="1914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atin typeface="Livvic SemiBold" pitchFamily="2" charset="0"/>
              </a:rPr>
              <a:t>40%</a:t>
            </a:r>
          </a:p>
        </p:txBody>
      </p:sp>
      <p:sp>
        <p:nvSpPr>
          <p:cNvPr id="7" name="Rectangle: Rounded Corners 6">
            <a:extLst>
              <a:ext uri="{FF2B5EF4-FFF2-40B4-BE49-F238E27FC236}">
                <a16:creationId xmlns:a16="http://schemas.microsoft.com/office/drawing/2014/main" id="{98669150-986F-4F16-8519-C18CB21E5F1A}"/>
              </a:ext>
            </a:extLst>
          </p:cNvPr>
          <p:cNvSpPr/>
          <p:nvPr/>
        </p:nvSpPr>
        <p:spPr>
          <a:xfrm>
            <a:off x="3727940" y="2471892"/>
            <a:ext cx="2979337" cy="1914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atin typeface="Livvic SemiBold" pitchFamily="2" charset="0"/>
              </a:rPr>
              <a:t>27%</a:t>
            </a:r>
          </a:p>
        </p:txBody>
      </p:sp>
      <p:sp>
        <p:nvSpPr>
          <p:cNvPr id="9" name="Rectangle: Rounded Corners 8">
            <a:extLst>
              <a:ext uri="{FF2B5EF4-FFF2-40B4-BE49-F238E27FC236}">
                <a16:creationId xmlns:a16="http://schemas.microsoft.com/office/drawing/2014/main" id="{6C427BF7-F52F-41ED-9B2B-D4E99C008EEB}"/>
              </a:ext>
            </a:extLst>
          </p:cNvPr>
          <p:cNvSpPr/>
          <p:nvPr/>
        </p:nvSpPr>
        <p:spPr>
          <a:xfrm>
            <a:off x="7027016" y="2471892"/>
            <a:ext cx="2979337" cy="1914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atin typeface="Livvic SemiBold" pitchFamily="2" charset="0"/>
              </a:rPr>
              <a:t>13%</a:t>
            </a:r>
          </a:p>
        </p:txBody>
      </p:sp>
      <p:sp>
        <p:nvSpPr>
          <p:cNvPr id="12" name="TextBox 11">
            <a:extLst>
              <a:ext uri="{FF2B5EF4-FFF2-40B4-BE49-F238E27FC236}">
                <a16:creationId xmlns:a16="http://schemas.microsoft.com/office/drawing/2014/main" id="{72916E10-F0D6-4206-9EDB-986587EA7B84}"/>
              </a:ext>
            </a:extLst>
          </p:cNvPr>
          <p:cNvSpPr txBox="1"/>
          <p:nvPr/>
        </p:nvSpPr>
        <p:spPr>
          <a:xfrm>
            <a:off x="496690" y="4511077"/>
            <a:ext cx="2843683" cy="830997"/>
          </a:xfrm>
          <a:prstGeom prst="rect">
            <a:avLst/>
          </a:prstGeom>
          <a:noFill/>
        </p:spPr>
        <p:txBody>
          <a:bodyPr wrap="square" rtlCol="0">
            <a:spAutoFit/>
          </a:bodyPr>
          <a:lstStyle/>
          <a:p>
            <a:pPr algn="ctr"/>
            <a:r>
              <a:rPr lang="en-US" sz="2400">
                <a:latin typeface="Livvic SemiBold" pitchFamily="2" charset="0"/>
              </a:rPr>
              <a:t>Part-Time Workers</a:t>
            </a:r>
          </a:p>
        </p:txBody>
      </p:sp>
      <p:sp>
        <p:nvSpPr>
          <p:cNvPr id="13" name="TextBox 12">
            <a:extLst>
              <a:ext uri="{FF2B5EF4-FFF2-40B4-BE49-F238E27FC236}">
                <a16:creationId xmlns:a16="http://schemas.microsoft.com/office/drawing/2014/main" id="{DBA8C8C4-0A0B-43E1-83ED-7E2176E81D52}"/>
              </a:ext>
            </a:extLst>
          </p:cNvPr>
          <p:cNvSpPr txBox="1"/>
          <p:nvPr/>
        </p:nvSpPr>
        <p:spPr>
          <a:xfrm>
            <a:off x="3840982" y="4511077"/>
            <a:ext cx="2677885" cy="461665"/>
          </a:xfrm>
          <a:prstGeom prst="rect">
            <a:avLst/>
          </a:prstGeom>
          <a:noFill/>
        </p:spPr>
        <p:txBody>
          <a:bodyPr wrap="square" rtlCol="0">
            <a:spAutoFit/>
          </a:bodyPr>
          <a:lstStyle/>
          <a:p>
            <a:pPr algn="ctr"/>
            <a:r>
              <a:rPr lang="en-US" sz="2400">
                <a:latin typeface="Livvic SemiBold" pitchFamily="2" charset="0"/>
              </a:rPr>
              <a:t>Parent</a:t>
            </a:r>
          </a:p>
        </p:txBody>
      </p:sp>
      <p:sp>
        <p:nvSpPr>
          <p:cNvPr id="14" name="TextBox 13">
            <a:extLst>
              <a:ext uri="{FF2B5EF4-FFF2-40B4-BE49-F238E27FC236}">
                <a16:creationId xmlns:a16="http://schemas.microsoft.com/office/drawing/2014/main" id="{3E713FAE-51B3-4E88-B701-A29727206C9D}"/>
              </a:ext>
            </a:extLst>
          </p:cNvPr>
          <p:cNvSpPr txBox="1"/>
          <p:nvPr/>
        </p:nvSpPr>
        <p:spPr>
          <a:xfrm>
            <a:off x="7250592" y="4511077"/>
            <a:ext cx="2532184" cy="830997"/>
          </a:xfrm>
          <a:prstGeom prst="rect">
            <a:avLst/>
          </a:prstGeom>
          <a:noFill/>
        </p:spPr>
        <p:txBody>
          <a:bodyPr wrap="square" rtlCol="0">
            <a:spAutoFit/>
          </a:bodyPr>
          <a:lstStyle/>
          <a:p>
            <a:pPr algn="ctr"/>
            <a:r>
              <a:rPr lang="en-US" sz="2400">
                <a:latin typeface="Livvic SemiBold" pitchFamily="2" charset="0"/>
              </a:rPr>
              <a:t>Full Time and Retired</a:t>
            </a:r>
          </a:p>
        </p:txBody>
      </p:sp>
    </p:spTree>
    <p:extLst>
      <p:ext uri="{BB962C8B-B14F-4D97-AF65-F5344CB8AC3E}">
        <p14:creationId xmlns:p14="http://schemas.microsoft.com/office/powerpoint/2010/main" val="3109382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11</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857728" y="502766"/>
            <a:ext cx="7169500" cy="954107"/>
          </a:xfrm>
          <a:prstGeom prst="rect">
            <a:avLst/>
          </a:prstGeom>
          <a:noFill/>
        </p:spPr>
        <p:txBody>
          <a:bodyPr wrap="square" rtlCol="0">
            <a:spAutoFit/>
          </a:bodyPr>
          <a:lstStyle/>
          <a:p>
            <a:r>
              <a:rPr lang="en-US" sz="2800">
                <a:latin typeface="+mj-lt"/>
              </a:rPr>
              <a:t>The Preferred Training Structure is a Shorter Session</a:t>
            </a:r>
          </a:p>
        </p:txBody>
      </p:sp>
      <p:graphicFrame>
        <p:nvGraphicFramePr>
          <p:cNvPr id="3" name="Table 4">
            <a:extLst>
              <a:ext uri="{FF2B5EF4-FFF2-40B4-BE49-F238E27FC236}">
                <a16:creationId xmlns:a16="http://schemas.microsoft.com/office/drawing/2014/main" id="{EF620216-E315-4968-921E-3BBDF7FFB205}"/>
              </a:ext>
            </a:extLst>
          </p:cNvPr>
          <p:cNvGraphicFramePr>
            <a:graphicFrameLocks noGrp="1"/>
          </p:cNvGraphicFramePr>
          <p:nvPr>
            <p:extLst>
              <p:ext uri="{D42A27DB-BD31-4B8C-83A1-F6EECF244321}">
                <p14:modId xmlns:p14="http://schemas.microsoft.com/office/powerpoint/2010/main" val="794730648"/>
              </p:ext>
            </p:extLst>
          </p:nvPr>
        </p:nvGraphicFramePr>
        <p:xfrm>
          <a:off x="857727" y="1779766"/>
          <a:ext cx="8708305" cy="4480356"/>
        </p:xfrm>
        <a:graphic>
          <a:graphicData uri="http://schemas.openxmlformats.org/drawingml/2006/table">
            <a:tbl>
              <a:tblPr firstRow="1" bandRow="1">
                <a:tableStyleId>{5C22544A-7EE6-4342-B048-85BDC9FD1C3A}</a:tableStyleId>
              </a:tblPr>
              <a:tblGrid>
                <a:gridCol w="1741661">
                  <a:extLst>
                    <a:ext uri="{9D8B030D-6E8A-4147-A177-3AD203B41FA5}">
                      <a16:colId xmlns:a16="http://schemas.microsoft.com/office/drawing/2014/main" val="3970203641"/>
                    </a:ext>
                  </a:extLst>
                </a:gridCol>
                <a:gridCol w="1741661">
                  <a:extLst>
                    <a:ext uri="{9D8B030D-6E8A-4147-A177-3AD203B41FA5}">
                      <a16:colId xmlns:a16="http://schemas.microsoft.com/office/drawing/2014/main" val="3724277321"/>
                    </a:ext>
                  </a:extLst>
                </a:gridCol>
                <a:gridCol w="1741661">
                  <a:extLst>
                    <a:ext uri="{9D8B030D-6E8A-4147-A177-3AD203B41FA5}">
                      <a16:colId xmlns:a16="http://schemas.microsoft.com/office/drawing/2014/main" val="1710402017"/>
                    </a:ext>
                  </a:extLst>
                </a:gridCol>
                <a:gridCol w="1741661">
                  <a:extLst>
                    <a:ext uri="{9D8B030D-6E8A-4147-A177-3AD203B41FA5}">
                      <a16:colId xmlns:a16="http://schemas.microsoft.com/office/drawing/2014/main" val="3726999983"/>
                    </a:ext>
                  </a:extLst>
                </a:gridCol>
                <a:gridCol w="1741661">
                  <a:extLst>
                    <a:ext uri="{9D8B030D-6E8A-4147-A177-3AD203B41FA5}">
                      <a16:colId xmlns:a16="http://schemas.microsoft.com/office/drawing/2014/main" val="622732669"/>
                    </a:ext>
                  </a:extLst>
                </a:gridCol>
              </a:tblGrid>
              <a:tr h="1120089">
                <a:tc>
                  <a:txBody>
                    <a:bodyPr/>
                    <a:lstStyle/>
                    <a:p>
                      <a:pPr algn="ctr"/>
                      <a:endParaRPr lang="en-US" sz="2800">
                        <a:latin typeface="Livvic SemiBold" pitchFamily="2" charset="0"/>
                      </a:endParaRPr>
                    </a:p>
                  </a:txBody>
                  <a:tcPr anchor="ctr"/>
                </a:tc>
                <a:tc>
                  <a:txBody>
                    <a:bodyPr/>
                    <a:lstStyle/>
                    <a:p>
                      <a:pPr algn="ctr"/>
                      <a:r>
                        <a:rPr lang="en-US" sz="2800">
                          <a:latin typeface="Livvic SemiBold" pitchFamily="2" charset="0"/>
                        </a:rPr>
                        <a:t>30 min</a:t>
                      </a:r>
                    </a:p>
                  </a:txBody>
                  <a:tcPr anchor="ctr"/>
                </a:tc>
                <a:tc>
                  <a:txBody>
                    <a:bodyPr/>
                    <a:lstStyle/>
                    <a:p>
                      <a:pPr algn="ctr"/>
                      <a:r>
                        <a:rPr lang="en-US" sz="2800">
                          <a:latin typeface="Livvic SemiBold" pitchFamily="2" charset="0"/>
                        </a:rPr>
                        <a:t>1 hour</a:t>
                      </a:r>
                    </a:p>
                  </a:txBody>
                  <a:tcPr anchor="ctr"/>
                </a:tc>
                <a:tc>
                  <a:txBody>
                    <a:bodyPr/>
                    <a:lstStyle/>
                    <a:p>
                      <a:pPr algn="ctr"/>
                      <a:r>
                        <a:rPr lang="en-US" sz="2800">
                          <a:latin typeface="Livvic SemiBold" pitchFamily="2" charset="0"/>
                        </a:rPr>
                        <a:t>Other</a:t>
                      </a:r>
                    </a:p>
                  </a:txBody>
                  <a:tcPr anchor="ctr"/>
                </a:tc>
                <a:tc>
                  <a:txBody>
                    <a:bodyPr/>
                    <a:lstStyle/>
                    <a:p>
                      <a:pPr algn="ctr"/>
                      <a:r>
                        <a:rPr lang="en-US" sz="2800">
                          <a:latin typeface="Livvic SemiBold" pitchFamily="2" charset="0"/>
                        </a:rPr>
                        <a:t>Total</a:t>
                      </a:r>
                    </a:p>
                  </a:txBody>
                  <a:tcPr anchor="ctr"/>
                </a:tc>
                <a:extLst>
                  <a:ext uri="{0D108BD9-81ED-4DB2-BD59-A6C34878D82A}">
                    <a16:rowId xmlns:a16="http://schemas.microsoft.com/office/drawing/2014/main" val="1047370280"/>
                  </a:ext>
                </a:extLst>
              </a:tr>
              <a:tr h="1120089">
                <a:tc>
                  <a:txBody>
                    <a:bodyPr/>
                    <a:lstStyle/>
                    <a:p>
                      <a:pPr algn="ctr"/>
                      <a:r>
                        <a:rPr lang="en-US" sz="2800">
                          <a:solidFill>
                            <a:schemeClr val="bg1"/>
                          </a:solidFill>
                          <a:latin typeface="Livvic SemiBold" pitchFamily="2" charset="0"/>
                        </a:rPr>
                        <a:t>LCAs</a:t>
                      </a:r>
                    </a:p>
                  </a:txBody>
                  <a:tcPr anchor="ctr">
                    <a:solidFill>
                      <a:schemeClr val="accent1"/>
                    </a:solidFill>
                  </a:tcPr>
                </a:tc>
                <a:tc>
                  <a:txBody>
                    <a:bodyPr/>
                    <a:lstStyle/>
                    <a:p>
                      <a:pPr algn="ctr"/>
                      <a:r>
                        <a:rPr lang="en-US" sz="2800">
                          <a:latin typeface="Livvic SemiBold" pitchFamily="2" charset="0"/>
                        </a:rPr>
                        <a:t>16</a:t>
                      </a:r>
                    </a:p>
                  </a:txBody>
                  <a:tcPr anchor="ctr"/>
                </a:tc>
                <a:tc>
                  <a:txBody>
                    <a:bodyPr/>
                    <a:lstStyle/>
                    <a:p>
                      <a:pPr algn="ctr"/>
                      <a:r>
                        <a:rPr lang="en-US" sz="2800">
                          <a:latin typeface="Livvic SemiBold" pitchFamily="2" charset="0"/>
                        </a:rPr>
                        <a:t>13</a:t>
                      </a:r>
                    </a:p>
                  </a:txBody>
                  <a:tcPr anchor="ctr"/>
                </a:tc>
                <a:tc>
                  <a:txBody>
                    <a:bodyPr/>
                    <a:lstStyle/>
                    <a:p>
                      <a:pPr algn="ctr"/>
                      <a:r>
                        <a:rPr lang="en-US" sz="2800">
                          <a:latin typeface="Livvic SemiBold" pitchFamily="2" charset="0"/>
                        </a:rPr>
                        <a:t>2</a:t>
                      </a:r>
                    </a:p>
                  </a:txBody>
                  <a:tcPr anchor="ctr"/>
                </a:tc>
                <a:tc>
                  <a:txBody>
                    <a:bodyPr/>
                    <a:lstStyle/>
                    <a:p>
                      <a:pPr algn="ctr"/>
                      <a:r>
                        <a:rPr lang="en-US" sz="2800" b="0">
                          <a:latin typeface="Livvic SemiBold" pitchFamily="2" charset="0"/>
                        </a:rPr>
                        <a:t>31</a:t>
                      </a:r>
                    </a:p>
                  </a:txBody>
                  <a:tcPr anchor="ctr"/>
                </a:tc>
                <a:extLst>
                  <a:ext uri="{0D108BD9-81ED-4DB2-BD59-A6C34878D82A}">
                    <a16:rowId xmlns:a16="http://schemas.microsoft.com/office/drawing/2014/main" val="3570765768"/>
                  </a:ext>
                </a:extLst>
              </a:tr>
              <a:tr h="1120089">
                <a:tc>
                  <a:txBody>
                    <a:bodyPr/>
                    <a:lstStyle/>
                    <a:p>
                      <a:pPr algn="ctr"/>
                      <a:r>
                        <a:rPr lang="en-US" sz="2800">
                          <a:solidFill>
                            <a:schemeClr val="bg1"/>
                          </a:solidFill>
                          <a:latin typeface="Livvic SemiBold" pitchFamily="2" charset="0"/>
                        </a:rPr>
                        <a:t>Library</a:t>
                      </a:r>
                    </a:p>
                    <a:p>
                      <a:pPr algn="ctr"/>
                      <a:r>
                        <a:rPr lang="en-US" sz="2800">
                          <a:solidFill>
                            <a:schemeClr val="bg1"/>
                          </a:solidFill>
                          <a:latin typeface="Livvic SemiBold" pitchFamily="2" charset="0"/>
                        </a:rPr>
                        <a:t>Users</a:t>
                      </a:r>
                    </a:p>
                  </a:txBody>
                  <a:tcPr anchor="ctr">
                    <a:solidFill>
                      <a:schemeClr val="accent1"/>
                    </a:solidFill>
                  </a:tcPr>
                </a:tc>
                <a:tc>
                  <a:txBody>
                    <a:bodyPr/>
                    <a:lstStyle/>
                    <a:p>
                      <a:pPr algn="ctr"/>
                      <a:r>
                        <a:rPr lang="en-US" sz="2800">
                          <a:latin typeface="Livvic SemiBold" pitchFamily="2" charset="0"/>
                        </a:rPr>
                        <a:t>9</a:t>
                      </a:r>
                    </a:p>
                  </a:txBody>
                  <a:tcPr anchor="ctr"/>
                </a:tc>
                <a:tc>
                  <a:txBody>
                    <a:bodyPr/>
                    <a:lstStyle/>
                    <a:p>
                      <a:pPr algn="ctr"/>
                      <a:r>
                        <a:rPr lang="en-US" sz="2800">
                          <a:latin typeface="Livvic SemiBold" pitchFamily="2" charset="0"/>
                        </a:rPr>
                        <a:t>5</a:t>
                      </a:r>
                    </a:p>
                  </a:txBody>
                  <a:tcPr anchor="ctr"/>
                </a:tc>
                <a:tc>
                  <a:txBody>
                    <a:bodyPr/>
                    <a:lstStyle/>
                    <a:p>
                      <a:pPr algn="ctr"/>
                      <a:r>
                        <a:rPr lang="en-US" sz="2800">
                          <a:latin typeface="Livvic SemiBold" pitchFamily="2" charset="0"/>
                        </a:rPr>
                        <a:t>4</a:t>
                      </a:r>
                    </a:p>
                  </a:txBody>
                  <a:tcPr anchor="ctr"/>
                </a:tc>
                <a:tc>
                  <a:txBody>
                    <a:bodyPr/>
                    <a:lstStyle/>
                    <a:p>
                      <a:pPr algn="ctr"/>
                      <a:r>
                        <a:rPr lang="en-US" sz="2800" b="0">
                          <a:latin typeface="Livvic SemiBold" pitchFamily="2" charset="0"/>
                        </a:rPr>
                        <a:t>18</a:t>
                      </a:r>
                    </a:p>
                  </a:txBody>
                  <a:tcPr anchor="ctr"/>
                </a:tc>
                <a:extLst>
                  <a:ext uri="{0D108BD9-81ED-4DB2-BD59-A6C34878D82A}">
                    <a16:rowId xmlns:a16="http://schemas.microsoft.com/office/drawing/2014/main" val="122595155"/>
                  </a:ext>
                </a:extLst>
              </a:tr>
              <a:tr h="1120089">
                <a:tc>
                  <a:txBody>
                    <a:bodyPr/>
                    <a:lstStyle/>
                    <a:p>
                      <a:pPr algn="ctr"/>
                      <a:r>
                        <a:rPr lang="en-US" sz="2800">
                          <a:solidFill>
                            <a:schemeClr val="bg1"/>
                          </a:solidFill>
                          <a:latin typeface="Livvic SemiBold" pitchFamily="2" charset="0"/>
                        </a:rPr>
                        <a:t>Total</a:t>
                      </a:r>
                    </a:p>
                  </a:txBody>
                  <a:tcPr anchor="ctr">
                    <a:solidFill>
                      <a:schemeClr val="accent1"/>
                    </a:solidFill>
                  </a:tcPr>
                </a:tc>
                <a:tc>
                  <a:txBody>
                    <a:bodyPr/>
                    <a:lstStyle/>
                    <a:p>
                      <a:pPr algn="ctr"/>
                      <a:r>
                        <a:rPr lang="en-US" sz="2800">
                          <a:latin typeface="Livvic SemiBold" pitchFamily="2" charset="0"/>
                        </a:rPr>
                        <a:t>25</a:t>
                      </a:r>
                    </a:p>
                  </a:txBody>
                  <a:tcPr anchor="ctr"/>
                </a:tc>
                <a:tc>
                  <a:txBody>
                    <a:bodyPr/>
                    <a:lstStyle/>
                    <a:p>
                      <a:pPr algn="ctr"/>
                      <a:r>
                        <a:rPr lang="en-US" sz="2800">
                          <a:latin typeface="Livvic SemiBold" pitchFamily="2" charset="0"/>
                        </a:rPr>
                        <a:t>18</a:t>
                      </a:r>
                    </a:p>
                  </a:txBody>
                  <a:tcPr anchor="ctr"/>
                </a:tc>
                <a:tc>
                  <a:txBody>
                    <a:bodyPr/>
                    <a:lstStyle/>
                    <a:p>
                      <a:pPr algn="ctr"/>
                      <a:r>
                        <a:rPr lang="en-US" sz="2800">
                          <a:latin typeface="Livvic SemiBold" pitchFamily="2" charset="0"/>
                        </a:rPr>
                        <a:t>6</a:t>
                      </a:r>
                    </a:p>
                  </a:txBody>
                  <a:tcPr anchor="ctr"/>
                </a:tc>
                <a:tc>
                  <a:txBody>
                    <a:bodyPr/>
                    <a:lstStyle/>
                    <a:p>
                      <a:pPr algn="ctr"/>
                      <a:r>
                        <a:rPr lang="en-US" sz="2800" b="0">
                          <a:latin typeface="Livvic SemiBold" pitchFamily="2" charset="0"/>
                        </a:rPr>
                        <a:t>32</a:t>
                      </a:r>
                    </a:p>
                  </a:txBody>
                  <a:tcPr anchor="ctr"/>
                </a:tc>
                <a:extLst>
                  <a:ext uri="{0D108BD9-81ED-4DB2-BD59-A6C34878D82A}">
                    <a16:rowId xmlns:a16="http://schemas.microsoft.com/office/drawing/2014/main" val="366307402"/>
                  </a:ext>
                </a:extLst>
              </a:tr>
            </a:tbl>
          </a:graphicData>
        </a:graphic>
      </p:graphicFrame>
    </p:spTree>
    <p:extLst>
      <p:ext uri="{BB962C8B-B14F-4D97-AF65-F5344CB8AC3E}">
        <p14:creationId xmlns:p14="http://schemas.microsoft.com/office/powerpoint/2010/main" val="3321294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12</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871315" y="478432"/>
            <a:ext cx="7907839" cy="584775"/>
          </a:xfrm>
          <a:prstGeom prst="rect">
            <a:avLst/>
          </a:prstGeom>
          <a:noFill/>
        </p:spPr>
        <p:txBody>
          <a:bodyPr wrap="square" rtlCol="0">
            <a:spAutoFit/>
          </a:bodyPr>
          <a:lstStyle/>
          <a:p>
            <a:r>
              <a:rPr lang="en-US" sz="3200">
                <a:latin typeface="+mj-lt"/>
              </a:rPr>
              <a:t>Library Users Learn in Different Ways</a:t>
            </a:r>
          </a:p>
        </p:txBody>
      </p:sp>
      <p:grpSp>
        <p:nvGrpSpPr>
          <p:cNvPr id="37" name="Google Shape;6403;p63">
            <a:extLst>
              <a:ext uri="{FF2B5EF4-FFF2-40B4-BE49-F238E27FC236}">
                <a16:creationId xmlns:a16="http://schemas.microsoft.com/office/drawing/2014/main" id="{9ED8F6BA-CDC2-41D4-8491-71BC27FF42D7}"/>
              </a:ext>
            </a:extLst>
          </p:cNvPr>
          <p:cNvGrpSpPr/>
          <p:nvPr/>
        </p:nvGrpSpPr>
        <p:grpSpPr>
          <a:xfrm>
            <a:off x="7980679" y="3899126"/>
            <a:ext cx="1554480" cy="1554480"/>
            <a:chOff x="3567553" y="1499912"/>
            <a:chExt cx="320022" cy="359778"/>
          </a:xfrm>
          <a:solidFill>
            <a:srgbClr val="265651"/>
          </a:solidFill>
        </p:grpSpPr>
        <p:sp>
          <p:nvSpPr>
            <p:cNvPr id="38" name="Google Shape;6404;p63">
              <a:extLst>
                <a:ext uri="{FF2B5EF4-FFF2-40B4-BE49-F238E27FC236}">
                  <a16:creationId xmlns:a16="http://schemas.microsoft.com/office/drawing/2014/main" id="{F1FB9EAC-D16B-4FC3-8271-A327D04F90EC}"/>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405;p63">
              <a:extLst>
                <a:ext uri="{FF2B5EF4-FFF2-40B4-BE49-F238E27FC236}">
                  <a16:creationId xmlns:a16="http://schemas.microsoft.com/office/drawing/2014/main" id="{39EDDF98-DDBF-47C6-B673-BBB4BBCD1FC8}"/>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406;p63">
              <a:extLst>
                <a:ext uri="{FF2B5EF4-FFF2-40B4-BE49-F238E27FC236}">
                  <a16:creationId xmlns:a16="http://schemas.microsoft.com/office/drawing/2014/main" id="{364D4035-D808-42A3-B731-A4D4EAED4CBF}"/>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407;p63">
              <a:extLst>
                <a:ext uri="{FF2B5EF4-FFF2-40B4-BE49-F238E27FC236}">
                  <a16:creationId xmlns:a16="http://schemas.microsoft.com/office/drawing/2014/main" id="{35633016-B220-42EE-98BD-97C8A9C5B9E8}"/>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408;p63">
              <a:extLst>
                <a:ext uri="{FF2B5EF4-FFF2-40B4-BE49-F238E27FC236}">
                  <a16:creationId xmlns:a16="http://schemas.microsoft.com/office/drawing/2014/main" id="{9315B1AC-C81D-4BA7-AAA4-E77F5F18C70D}"/>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409;p63">
              <a:extLst>
                <a:ext uri="{FF2B5EF4-FFF2-40B4-BE49-F238E27FC236}">
                  <a16:creationId xmlns:a16="http://schemas.microsoft.com/office/drawing/2014/main" id="{DBD89DB0-DA81-42CB-A913-4A0A3AE77C33}"/>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7217;p65">
            <a:extLst>
              <a:ext uri="{FF2B5EF4-FFF2-40B4-BE49-F238E27FC236}">
                <a16:creationId xmlns:a16="http://schemas.microsoft.com/office/drawing/2014/main" id="{7C711CE6-9909-4540-A55C-FFA96A9D0AF9}"/>
              </a:ext>
            </a:extLst>
          </p:cNvPr>
          <p:cNvGrpSpPr/>
          <p:nvPr/>
        </p:nvGrpSpPr>
        <p:grpSpPr>
          <a:xfrm>
            <a:off x="747039" y="1700970"/>
            <a:ext cx="1828802" cy="1463039"/>
            <a:chOff x="1327676" y="2910480"/>
            <a:chExt cx="347934" cy="310024"/>
          </a:xfrm>
          <a:solidFill>
            <a:srgbClr val="265651"/>
          </a:solidFill>
        </p:grpSpPr>
        <p:sp>
          <p:nvSpPr>
            <p:cNvPr id="45" name="Google Shape;7218;p65">
              <a:extLst>
                <a:ext uri="{FF2B5EF4-FFF2-40B4-BE49-F238E27FC236}">
                  <a16:creationId xmlns:a16="http://schemas.microsoft.com/office/drawing/2014/main" id="{B5B81D24-80F3-43BC-8735-F3183A210E3C}"/>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219;p65">
              <a:extLst>
                <a:ext uri="{FF2B5EF4-FFF2-40B4-BE49-F238E27FC236}">
                  <a16:creationId xmlns:a16="http://schemas.microsoft.com/office/drawing/2014/main" id="{CEDB321B-24ED-4158-9D5C-9F78508E5141}"/>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220;p65">
              <a:extLst>
                <a:ext uri="{FF2B5EF4-FFF2-40B4-BE49-F238E27FC236}">
                  <a16:creationId xmlns:a16="http://schemas.microsoft.com/office/drawing/2014/main" id="{3D944853-DD2A-4048-A436-AC960628E3D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221;p65">
              <a:extLst>
                <a:ext uri="{FF2B5EF4-FFF2-40B4-BE49-F238E27FC236}">
                  <a16:creationId xmlns:a16="http://schemas.microsoft.com/office/drawing/2014/main" id="{5FA48DAA-292E-42D6-84FC-A18C9D0259A7}"/>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222;p65">
              <a:extLst>
                <a:ext uri="{FF2B5EF4-FFF2-40B4-BE49-F238E27FC236}">
                  <a16:creationId xmlns:a16="http://schemas.microsoft.com/office/drawing/2014/main" id="{AC8D626C-4A77-4489-81AC-FFA2C189EF50}"/>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602;p63">
            <a:extLst>
              <a:ext uri="{FF2B5EF4-FFF2-40B4-BE49-F238E27FC236}">
                <a16:creationId xmlns:a16="http://schemas.microsoft.com/office/drawing/2014/main" id="{5C6FCE6E-1CF2-4DAE-8480-B669B19B9307}"/>
              </a:ext>
            </a:extLst>
          </p:cNvPr>
          <p:cNvGrpSpPr/>
          <p:nvPr/>
        </p:nvGrpSpPr>
        <p:grpSpPr>
          <a:xfrm>
            <a:off x="5467868" y="1623426"/>
            <a:ext cx="1828804" cy="1371599"/>
            <a:chOff x="5283337" y="2478774"/>
            <a:chExt cx="358633" cy="243912"/>
          </a:xfrm>
          <a:solidFill>
            <a:srgbClr val="265651"/>
          </a:solidFill>
        </p:grpSpPr>
        <p:sp>
          <p:nvSpPr>
            <p:cNvPr id="53" name="Google Shape;6603;p63">
              <a:extLst>
                <a:ext uri="{FF2B5EF4-FFF2-40B4-BE49-F238E27FC236}">
                  <a16:creationId xmlns:a16="http://schemas.microsoft.com/office/drawing/2014/main" id="{1F28CE6A-21EF-49DE-8D63-B704F8D51A9B}"/>
                </a:ext>
              </a:extLst>
            </p:cNvPr>
            <p:cNvSpPr/>
            <p:nvPr/>
          </p:nvSpPr>
          <p:spPr>
            <a:xfrm>
              <a:off x="5386735" y="2511056"/>
              <a:ext cx="21596" cy="20387"/>
            </a:xfrm>
            <a:custGeom>
              <a:avLst/>
              <a:gdLst/>
              <a:ahLst/>
              <a:cxnLst/>
              <a:rect l="l" t="t" r="r" b="b"/>
              <a:pathLst>
                <a:path w="679" h="641" extrusionOk="0">
                  <a:moveTo>
                    <a:pt x="494" y="1"/>
                  </a:moveTo>
                  <a:cubicBezTo>
                    <a:pt x="453" y="1"/>
                    <a:pt x="411" y="16"/>
                    <a:pt x="381" y="46"/>
                  </a:cubicBezTo>
                  <a:lnTo>
                    <a:pt x="60" y="367"/>
                  </a:lnTo>
                  <a:cubicBezTo>
                    <a:pt x="0" y="427"/>
                    <a:pt x="0" y="534"/>
                    <a:pt x="60" y="593"/>
                  </a:cubicBezTo>
                  <a:cubicBezTo>
                    <a:pt x="84" y="617"/>
                    <a:pt x="131" y="641"/>
                    <a:pt x="179" y="641"/>
                  </a:cubicBezTo>
                  <a:cubicBezTo>
                    <a:pt x="214" y="641"/>
                    <a:pt x="262" y="617"/>
                    <a:pt x="298" y="593"/>
                  </a:cubicBezTo>
                  <a:lnTo>
                    <a:pt x="619" y="260"/>
                  </a:lnTo>
                  <a:cubicBezTo>
                    <a:pt x="679" y="200"/>
                    <a:pt x="679" y="105"/>
                    <a:pt x="607" y="46"/>
                  </a:cubicBezTo>
                  <a:cubicBezTo>
                    <a:pt x="578" y="16"/>
                    <a:pt x="536" y="1"/>
                    <a:pt x="4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04;p63">
              <a:extLst>
                <a:ext uri="{FF2B5EF4-FFF2-40B4-BE49-F238E27FC236}">
                  <a16:creationId xmlns:a16="http://schemas.microsoft.com/office/drawing/2014/main" id="{C623F7FD-25C9-4B3D-BDE9-F82F745C47FA}"/>
                </a:ext>
              </a:extLst>
            </p:cNvPr>
            <p:cNvSpPr/>
            <p:nvPr/>
          </p:nvSpPr>
          <p:spPr>
            <a:xfrm>
              <a:off x="5321599" y="2575811"/>
              <a:ext cx="21977" cy="20387"/>
            </a:xfrm>
            <a:custGeom>
              <a:avLst/>
              <a:gdLst/>
              <a:ahLst/>
              <a:cxnLst/>
              <a:rect l="l" t="t" r="r" b="b"/>
              <a:pathLst>
                <a:path w="691" h="641" extrusionOk="0">
                  <a:moveTo>
                    <a:pt x="506" y="1"/>
                  </a:moveTo>
                  <a:cubicBezTo>
                    <a:pt x="465" y="1"/>
                    <a:pt x="423" y="16"/>
                    <a:pt x="393" y="46"/>
                  </a:cubicBezTo>
                  <a:lnTo>
                    <a:pt x="72" y="367"/>
                  </a:lnTo>
                  <a:cubicBezTo>
                    <a:pt x="0" y="427"/>
                    <a:pt x="0" y="534"/>
                    <a:pt x="72" y="593"/>
                  </a:cubicBezTo>
                  <a:cubicBezTo>
                    <a:pt x="96" y="629"/>
                    <a:pt x="143" y="641"/>
                    <a:pt x="179" y="641"/>
                  </a:cubicBezTo>
                  <a:cubicBezTo>
                    <a:pt x="227" y="641"/>
                    <a:pt x="274" y="629"/>
                    <a:pt x="298" y="593"/>
                  </a:cubicBezTo>
                  <a:lnTo>
                    <a:pt x="631" y="272"/>
                  </a:lnTo>
                  <a:cubicBezTo>
                    <a:pt x="691" y="212"/>
                    <a:pt x="691" y="105"/>
                    <a:pt x="619" y="46"/>
                  </a:cubicBezTo>
                  <a:cubicBezTo>
                    <a:pt x="590" y="16"/>
                    <a:pt x="548" y="1"/>
                    <a:pt x="5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605;p63">
              <a:extLst>
                <a:ext uri="{FF2B5EF4-FFF2-40B4-BE49-F238E27FC236}">
                  <a16:creationId xmlns:a16="http://schemas.microsoft.com/office/drawing/2014/main" id="{A824DF9A-31EA-459A-8FF8-D21FE3A9C1EB}"/>
                </a:ext>
              </a:extLst>
            </p:cNvPr>
            <p:cNvSpPr/>
            <p:nvPr/>
          </p:nvSpPr>
          <p:spPr>
            <a:xfrm>
              <a:off x="5386735" y="2575811"/>
              <a:ext cx="21596" cy="20387"/>
            </a:xfrm>
            <a:custGeom>
              <a:avLst/>
              <a:gdLst/>
              <a:ahLst/>
              <a:cxnLst/>
              <a:rect l="l" t="t" r="r" b="b"/>
              <a:pathLst>
                <a:path w="679" h="641" extrusionOk="0">
                  <a:moveTo>
                    <a:pt x="168" y="1"/>
                  </a:moveTo>
                  <a:cubicBezTo>
                    <a:pt x="128" y="1"/>
                    <a:pt x="89" y="16"/>
                    <a:pt x="60" y="46"/>
                  </a:cubicBezTo>
                  <a:cubicBezTo>
                    <a:pt x="0" y="105"/>
                    <a:pt x="0" y="212"/>
                    <a:pt x="60" y="272"/>
                  </a:cubicBezTo>
                  <a:lnTo>
                    <a:pt x="381" y="593"/>
                  </a:lnTo>
                  <a:cubicBezTo>
                    <a:pt x="417" y="629"/>
                    <a:pt x="465" y="641"/>
                    <a:pt x="500" y="641"/>
                  </a:cubicBezTo>
                  <a:cubicBezTo>
                    <a:pt x="548" y="641"/>
                    <a:pt x="595" y="629"/>
                    <a:pt x="619" y="593"/>
                  </a:cubicBezTo>
                  <a:cubicBezTo>
                    <a:pt x="679" y="534"/>
                    <a:pt x="679" y="427"/>
                    <a:pt x="607" y="367"/>
                  </a:cubicBezTo>
                  <a:lnTo>
                    <a:pt x="286" y="46"/>
                  </a:lnTo>
                  <a:cubicBezTo>
                    <a:pt x="250" y="16"/>
                    <a:pt x="209"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606;p63">
              <a:extLst>
                <a:ext uri="{FF2B5EF4-FFF2-40B4-BE49-F238E27FC236}">
                  <a16:creationId xmlns:a16="http://schemas.microsoft.com/office/drawing/2014/main" id="{8D7DFDD5-EE88-4118-AF59-71056D5D3C78}"/>
                </a:ext>
              </a:extLst>
            </p:cNvPr>
            <p:cNvSpPr/>
            <p:nvPr/>
          </p:nvSpPr>
          <p:spPr>
            <a:xfrm>
              <a:off x="5321599" y="2511056"/>
              <a:ext cx="21977" cy="20387"/>
            </a:xfrm>
            <a:custGeom>
              <a:avLst/>
              <a:gdLst/>
              <a:ahLst/>
              <a:cxnLst/>
              <a:rect l="l" t="t" r="r" b="b"/>
              <a:pathLst>
                <a:path w="691" h="641" extrusionOk="0">
                  <a:moveTo>
                    <a:pt x="179" y="1"/>
                  </a:moveTo>
                  <a:cubicBezTo>
                    <a:pt x="140" y="1"/>
                    <a:pt x="101" y="16"/>
                    <a:pt x="72" y="46"/>
                  </a:cubicBezTo>
                  <a:cubicBezTo>
                    <a:pt x="0" y="105"/>
                    <a:pt x="0" y="200"/>
                    <a:pt x="72" y="260"/>
                  </a:cubicBezTo>
                  <a:lnTo>
                    <a:pt x="393" y="593"/>
                  </a:lnTo>
                  <a:cubicBezTo>
                    <a:pt x="429" y="617"/>
                    <a:pt x="465" y="641"/>
                    <a:pt x="512" y="641"/>
                  </a:cubicBezTo>
                  <a:cubicBezTo>
                    <a:pt x="560" y="641"/>
                    <a:pt x="596" y="617"/>
                    <a:pt x="631" y="593"/>
                  </a:cubicBezTo>
                  <a:cubicBezTo>
                    <a:pt x="691" y="534"/>
                    <a:pt x="691" y="427"/>
                    <a:pt x="619" y="367"/>
                  </a:cubicBezTo>
                  <a:lnTo>
                    <a:pt x="286" y="46"/>
                  </a:lnTo>
                  <a:cubicBezTo>
                    <a:pt x="256" y="16"/>
                    <a:pt x="218"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607;p63">
              <a:extLst>
                <a:ext uri="{FF2B5EF4-FFF2-40B4-BE49-F238E27FC236}">
                  <a16:creationId xmlns:a16="http://schemas.microsoft.com/office/drawing/2014/main" id="{F96D6843-BD32-476B-9A41-E3E0B53C922C}"/>
                </a:ext>
              </a:extLst>
            </p:cNvPr>
            <p:cNvSpPr/>
            <p:nvPr/>
          </p:nvSpPr>
          <p:spPr>
            <a:xfrm>
              <a:off x="5522670" y="2520916"/>
              <a:ext cx="17079" cy="15457"/>
            </a:xfrm>
            <a:custGeom>
              <a:avLst/>
              <a:gdLst/>
              <a:ahLst/>
              <a:cxnLst/>
              <a:rect l="l" t="t" r="r" b="b"/>
              <a:pathLst>
                <a:path w="537" h="486" extrusionOk="0">
                  <a:moveTo>
                    <a:pt x="346" y="0"/>
                  </a:moveTo>
                  <a:cubicBezTo>
                    <a:pt x="307" y="0"/>
                    <a:pt x="268" y="15"/>
                    <a:pt x="239" y="45"/>
                  </a:cubicBezTo>
                  <a:lnTo>
                    <a:pt x="60" y="224"/>
                  </a:lnTo>
                  <a:cubicBezTo>
                    <a:pt x="1" y="283"/>
                    <a:pt x="1" y="390"/>
                    <a:pt x="60" y="450"/>
                  </a:cubicBezTo>
                  <a:cubicBezTo>
                    <a:pt x="84" y="474"/>
                    <a:pt x="131" y="486"/>
                    <a:pt x="179" y="486"/>
                  </a:cubicBezTo>
                  <a:cubicBezTo>
                    <a:pt x="215" y="486"/>
                    <a:pt x="262" y="474"/>
                    <a:pt x="298" y="450"/>
                  </a:cubicBezTo>
                  <a:lnTo>
                    <a:pt x="477" y="271"/>
                  </a:lnTo>
                  <a:cubicBezTo>
                    <a:pt x="536" y="212"/>
                    <a:pt x="536" y="105"/>
                    <a:pt x="453" y="45"/>
                  </a:cubicBezTo>
                  <a:cubicBezTo>
                    <a:pt x="423" y="15"/>
                    <a:pt x="384"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608;p63">
              <a:extLst>
                <a:ext uri="{FF2B5EF4-FFF2-40B4-BE49-F238E27FC236}">
                  <a16:creationId xmlns:a16="http://schemas.microsoft.com/office/drawing/2014/main" id="{1892D70D-CAC6-4DD5-B07B-49415EAF3F2E}"/>
                </a:ext>
              </a:extLst>
            </p:cNvPr>
            <p:cNvSpPr/>
            <p:nvPr/>
          </p:nvSpPr>
          <p:spPr>
            <a:xfrm>
              <a:off x="5473054" y="2570531"/>
              <a:ext cx="16698" cy="15839"/>
            </a:xfrm>
            <a:custGeom>
              <a:avLst/>
              <a:gdLst/>
              <a:ahLst/>
              <a:cxnLst/>
              <a:rect l="l" t="t" r="r" b="b"/>
              <a:pathLst>
                <a:path w="525" h="498" extrusionOk="0">
                  <a:moveTo>
                    <a:pt x="358" y="0"/>
                  </a:moveTo>
                  <a:cubicBezTo>
                    <a:pt x="319" y="0"/>
                    <a:pt x="281" y="15"/>
                    <a:pt x="251" y="45"/>
                  </a:cubicBezTo>
                  <a:lnTo>
                    <a:pt x="72" y="223"/>
                  </a:lnTo>
                  <a:cubicBezTo>
                    <a:pt x="1" y="283"/>
                    <a:pt x="1" y="390"/>
                    <a:pt x="72" y="450"/>
                  </a:cubicBezTo>
                  <a:cubicBezTo>
                    <a:pt x="96" y="473"/>
                    <a:pt x="144" y="497"/>
                    <a:pt x="179" y="497"/>
                  </a:cubicBezTo>
                  <a:cubicBezTo>
                    <a:pt x="227" y="497"/>
                    <a:pt x="275" y="473"/>
                    <a:pt x="298" y="450"/>
                  </a:cubicBezTo>
                  <a:lnTo>
                    <a:pt x="477" y="271"/>
                  </a:lnTo>
                  <a:cubicBezTo>
                    <a:pt x="525" y="212"/>
                    <a:pt x="525" y="104"/>
                    <a:pt x="465" y="45"/>
                  </a:cubicBezTo>
                  <a:cubicBezTo>
                    <a:pt x="435" y="15"/>
                    <a:pt x="397"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609;p63">
              <a:extLst>
                <a:ext uri="{FF2B5EF4-FFF2-40B4-BE49-F238E27FC236}">
                  <a16:creationId xmlns:a16="http://schemas.microsoft.com/office/drawing/2014/main" id="{ADD78D32-7795-4DC0-AB53-8C75FC00D0A8}"/>
                </a:ext>
              </a:extLst>
            </p:cNvPr>
            <p:cNvSpPr/>
            <p:nvPr/>
          </p:nvSpPr>
          <p:spPr>
            <a:xfrm>
              <a:off x="5522670" y="2570531"/>
              <a:ext cx="17079" cy="15839"/>
            </a:xfrm>
            <a:custGeom>
              <a:avLst/>
              <a:gdLst/>
              <a:ahLst/>
              <a:cxnLst/>
              <a:rect l="l" t="t" r="r" b="b"/>
              <a:pathLst>
                <a:path w="537" h="498" extrusionOk="0">
                  <a:moveTo>
                    <a:pt x="167" y="0"/>
                  </a:moveTo>
                  <a:cubicBezTo>
                    <a:pt x="129" y="0"/>
                    <a:pt x="90" y="15"/>
                    <a:pt x="60" y="45"/>
                  </a:cubicBezTo>
                  <a:cubicBezTo>
                    <a:pt x="1" y="104"/>
                    <a:pt x="1" y="212"/>
                    <a:pt x="60" y="271"/>
                  </a:cubicBezTo>
                  <a:lnTo>
                    <a:pt x="239" y="450"/>
                  </a:lnTo>
                  <a:cubicBezTo>
                    <a:pt x="262" y="473"/>
                    <a:pt x="310" y="497"/>
                    <a:pt x="358" y="497"/>
                  </a:cubicBezTo>
                  <a:cubicBezTo>
                    <a:pt x="393" y="497"/>
                    <a:pt x="441" y="473"/>
                    <a:pt x="477" y="450"/>
                  </a:cubicBezTo>
                  <a:cubicBezTo>
                    <a:pt x="536" y="390"/>
                    <a:pt x="536" y="283"/>
                    <a:pt x="453" y="223"/>
                  </a:cubicBezTo>
                  <a:lnTo>
                    <a:pt x="274" y="45"/>
                  </a:lnTo>
                  <a:cubicBezTo>
                    <a:pt x="245" y="15"/>
                    <a:pt x="20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610;p63">
              <a:extLst>
                <a:ext uri="{FF2B5EF4-FFF2-40B4-BE49-F238E27FC236}">
                  <a16:creationId xmlns:a16="http://schemas.microsoft.com/office/drawing/2014/main" id="{A42E470C-3C1B-44AE-BB2D-96BAD439A1BF}"/>
                </a:ext>
              </a:extLst>
            </p:cNvPr>
            <p:cNvSpPr/>
            <p:nvPr/>
          </p:nvSpPr>
          <p:spPr>
            <a:xfrm>
              <a:off x="5473054" y="2520916"/>
              <a:ext cx="16698" cy="15457"/>
            </a:xfrm>
            <a:custGeom>
              <a:avLst/>
              <a:gdLst/>
              <a:ahLst/>
              <a:cxnLst/>
              <a:rect l="l" t="t" r="r" b="b"/>
              <a:pathLst>
                <a:path w="525" h="486" extrusionOk="0">
                  <a:moveTo>
                    <a:pt x="179" y="0"/>
                  </a:moveTo>
                  <a:cubicBezTo>
                    <a:pt x="141" y="0"/>
                    <a:pt x="102" y="15"/>
                    <a:pt x="72" y="45"/>
                  </a:cubicBezTo>
                  <a:cubicBezTo>
                    <a:pt x="1" y="105"/>
                    <a:pt x="1" y="212"/>
                    <a:pt x="72" y="271"/>
                  </a:cubicBezTo>
                  <a:lnTo>
                    <a:pt x="251" y="450"/>
                  </a:lnTo>
                  <a:cubicBezTo>
                    <a:pt x="275" y="474"/>
                    <a:pt x="322" y="486"/>
                    <a:pt x="370" y="486"/>
                  </a:cubicBezTo>
                  <a:cubicBezTo>
                    <a:pt x="406" y="486"/>
                    <a:pt x="453" y="474"/>
                    <a:pt x="477" y="450"/>
                  </a:cubicBezTo>
                  <a:cubicBezTo>
                    <a:pt x="525" y="390"/>
                    <a:pt x="525" y="283"/>
                    <a:pt x="465" y="224"/>
                  </a:cubicBezTo>
                  <a:lnTo>
                    <a:pt x="287" y="45"/>
                  </a:lnTo>
                  <a:cubicBezTo>
                    <a:pt x="257" y="15"/>
                    <a:pt x="218"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11;p63">
              <a:extLst>
                <a:ext uri="{FF2B5EF4-FFF2-40B4-BE49-F238E27FC236}">
                  <a16:creationId xmlns:a16="http://schemas.microsoft.com/office/drawing/2014/main" id="{BF32A8AC-9597-4C64-9852-F774F95B20B7}"/>
                </a:ext>
              </a:extLst>
            </p:cNvPr>
            <p:cNvSpPr/>
            <p:nvPr/>
          </p:nvSpPr>
          <p:spPr>
            <a:xfrm>
              <a:off x="5343926" y="2638594"/>
              <a:ext cx="95860" cy="10623"/>
            </a:xfrm>
            <a:custGeom>
              <a:avLst/>
              <a:gdLst/>
              <a:ahLst/>
              <a:cxnLst/>
              <a:rect l="l" t="t" r="r" b="b"/>
              <a:pathLst>
                <a:path w="3014" h="334" extrusionOk="0">
                  <a:moveTo>
                    <a:pt x="167" y="0"/>
                  </a:moveTo>
                  <a:cubicBezTo>
                    <a:pt x="84" y="0"/>
                    <a:pt x="1" y="84"/>
                    <a:pt x="1" y="167"/>
                  </a:cubicBezTo>
                  <a:cubicBezTo>
                    <a:pt x="1" y="262"/>
                    <a:pt x="84" y="334"/>
                    <a:pt x="167" y="334"/>
                  </a:cubicBezTo>
                  <a:lnTo>
                    <a:pt x="2846" y="334"/>
                  </a:lnTo>
                  <a:cubicBezTo>
                    <a:pt x="2942" y="334"/>
                    <a:pt x="3013" y="262"/>
                    <a:pt x="3013" y="167"/>
                  </a:cubicBezTo>
                  <a:cubicBezTo>
                    <a:pt x="3013" y="84"/>
                    <a:pt x="2942"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2;p63">
              <a:extLst>
                <a:ext uri="{FF2B5EF4-FFF2-40B4-BE49-F238E27FC236}">
                  <a16:creationId xmlns:a16="http://schemas.microsoft.com/office/drawing/2014/main" id="{EDFCD8CC-1122-4B45-A910-F1DD88EDE67C}"/>
                </a:ext>
              </a:extLst>
            </p:cNvPr>
            <p:cNvSpPr/>
            <p:nvPr/>
          </p:nvSpPr>
          <p:spPr>
            <a:xfrm>
              <a:off x="5343926" y="2689323"/>
              <a:ext cx="20482" cy="10655"/>
            </a:xfrm>
            <a:custGeom>
              <a:avLst/>
              <a:gdLst/>
              <a:ahLst/>
              <a:cxnLst/>
              <a:rect l="l" t="t" r="r" b="b"/>
              <a:pathLst>
                <a:path w="644" h="335" extrusionOk="0">
                  <a:moveTo>
                    <a:pt x="167" y="1"/>
                  </a:moveTo>
                  <a:cubicBezTo>
                    <a:pt x="84" y="1"/>
                    <a:pt x="1" y="72"/>
                    <a:pt x="1" y="167"/>
                  </a:cubicBezTo>
                  <a:cubicBezTo>
                    <a:pt x="1" y="251"/>
                    <a:pt x="84" y="334"/>
                    <a:pt x="167" y="334"/>
                  </a:cubicBezTo>
                  <a:lnTo>
                    <a:pt x="477" y="334"/>
                  </a:lnTo>
                  <a:cubicBezTo>
                    <a:pt x="572" y="334"/>
                    <a:pt x="644" y="251"/>
                    <a:pt x="644" y="167"/>
                  </a:cubicBezTo>
                  <a:cubicBezTo>
                    <a:pt x="644" y="72"/>
                    <a:pt x="572"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13;p63">
              <a:extLst>
                <a:ext uri="{FF2B5EF4-FFF2-40B4-BE49-F238E27FC236}">
                  <a16:creationId xmlns:a16="http://schemas.microsoft.com/office/drawing/2014/main" id="{6E0FDD79-96D5-4671-BDC0-C9BAFCC0BCF1}"/>
                </a:ext>
              </a:extLst>
            </p:cNvPr>
            <p:cNvSpPr/>
            <p:nvPr/>
          </p:nvSpPr>
          <p:spPr>
            <a:xfrm>
              <a:off x="5378021" y="2689323"/>
              <a:ext cx="61765" cy="10655"/>
            </a:xfrm>
            <a:custGeom>
              <a:avLst/>
              <a:gdLst/>
              <a:ahLst/>
              <a:cxnLst/>
              <a:rect l="l" t="t" r="r" b="b"/>
              <a:pathLst>
                <a:path w="1942" h="335" extrusionOk="0">
                  <a:moveTo>
                    <a:pt x="167" y="1"/>
                  </a:moveTo>
                  <a:cubicBezTo>
                    <a:pt x="84" y="1"/>
                    <a:pt x="0" y="72"/>
                    <a:pt x="0" y="167"/>
                  </a:cubicBezTo>
                  <a:cubicBezTo>
                    <a:pt x="0" y="251"/>
                    <a:pt x="84" y="334"/>
                    <a:pt x="167" y="334"/>
                  </a:cubicBezTo>
                  <a:lnTo>
                    <a:pt x="1774" y="334"/>
                  </a:lnTo>
                  <a:cubicBezTo>
                    <a:pt x="1870" y="334"/>
                    <a:pt x="1941" y="251"/>
                    <a:pt x="1941" y="167"/>
                  </a:cubicBezTo>
                  <a:cubicBezTo>
                    <a:pt x="1941" y="72"/>
                    <a:pt x="1870" y="1"/>
                    <a:pt x="1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14;p63">
              <a:extLst>
                <a:ext uri="{FF2B5EF4-FFF2-40B4-BE49-F238E27FC236}">
                  <a16:creationId xmlns:a16="http://schemas.microsoft.com/office/drawing/2014/main" id="{94C0C191-217D-461E-8A97-055ADE64E39B}"/>
                </a:ext>
              </a:extLst>
            </p:cNvPr>
            <p:cNvSpPr/>
            <p:nvPr/>
          </p:nvSpPr>
          <p:spPr>
            <a:xfrm>
              <a:off x="5343926" y="2663975"/>
              <a:ext cx="95860" cy="10241"/>
            </a:xfrm>
            <a:custGeom>
              <a:avLst/>
              <a:gdLst/>
              <a:ahLst/>
              <a:cxnLst/>
              <a:rect l="l" t="t" r="r" b="b"/>
              <a:pathLst>
                <a:path w="3014" h="322" extrusionOk="0">
                  <a:moveTo>
                    <a:pt x="167" y="0"/>
                  </a:moveTo>
                  <a:cubicBezTo>
                    <a:pt x="84" y="0"/>
                    <a:pt x="1" y="72"/>
                    <a:pt x="1" y="155"/>
                  </a:cubicBezTo>
                  <a:cubicBezTo>
                    <a:pt x="1" y="250"/>
                    <a:pt x="84" y="322"/>
                    <a:pt x="167" y="322"/>
                  </a:cubicBezTo>
                  <a:lnTo>
                    <a:pt x="2846" y="322"/>
                  </a:lnTo>
                  <a:cubicBezTo>
                    <a:pt x="2942" y="322"/>
                    <a:pt x="3013" y="250"/>
                    <a:pt x="3013" y="155"/>
                  </a:cubicBezTo>
                  <a:cubicBezTo>
                    <a:pt x="3013" y="72"/>
                    <a:pt x="2942"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15;p63">
              <a:extLst>
                <a:ext uri="{FF2B5EF4-FFF2-40B4-BE49-F238E27FC236}">
                  <a16:creationId xmlns:a16="http://schemas.microsoft.com/office/drawing/2014/main" id="{FA77CB23-4FD4-4FC3-91F4-B445C0066C67}"/>
                </a:ext>
              </a:extLst>
            </p:cNvPr>
            <p:cNvSpPr/>
            <p:nvPr/>
          </p:nvSpPr>
          <p:spPr>
            <a:xfrm>
              <a:off x="5283337" y="2478774"/>
              <a:ext cx="287072" cy="149229"/>
            </a:xfrm>
            <a:custGeom>
              <a:avLst/>
              <a:gdLst/>
              <a:ahLst/>
              <a:cxnLst/>
              <a:rect l="l" t="t" r="r" b="b"/>
              <a:pathLst>
                <a:path w="9026" h="4692" extrusionOk="0">
                  <a:moveTo>
                    <a:pt x="7002" y="834"/>
                  </a:moveTo>
                  <a:cubicBezTo>
                    <a:pt x="7383" y="834"/>
                    <a:pt x="7776" y="977"/>
                    <a:pt x="8073" y="1275"/>
                  </a:cubicBezTo>
                  <a:cubicBezTo>
                    <a:pt x="8669" y="1870"/>
                    <a:pt x="8669" y="2823"/>
                    <a:pt x="8073" y="3418"/>
                  </a:cubicBezTo>
                  <a:cubicBezTo>
                    <a:pt x="7776" y="3716"/>
                    <a:pt x="7389" y="3864"/>
                    <a:pt x="7002" y="3864"/>
                  </a:cubicBezTo>
                  <a:cubicBezTo>
                    <a:pt x="6615" y="3864"/>
                    <a:pt x="6228" y="3716"/>
                    <a:pt x="5930" y="3418"/>
                  </a:cubicBezTo>
                  <a:cubicBezTo>
                    <a:pt x="5335" y="2823"/>
                    <a:pt x="5335" y="1870"/>
                    <a:pt x="5930" y="1275"/>
                  </a:cubicBezTo>
                  <a:cubicBezTo>
                    <a:pt x="6228" y="977"/>
                    <a:pt x="6609" y="834"/>
                    <a:pt x="7002" y="834"/>
                  </a:cubicBezTo>
                  <a:close/>
                  <a:moveTo>
                    <a:pt x="2561" y="322"/>
                  </a:moveTo>
                  <a:cubicBezTo>
                    <a:pt x="3084" y="322"/>
                    <a:pt x="3608" y="525"/>
                    <a:pt x="3989" y="918"/>
                  </a:cubicBezTo>
                  <a:cubicBezTo>
                    <a:pt x="4787" y="1715"/>
                    <a:pt x="4787" y="2989"/>
                    <a:pt x="3989" y="3775"/>
                  </a:cubicBezTo>
                  <a:cubicBezTo>
                    <a:pt x="3596" y="4174"/>
                    <a:pt x="3079" y="4373"/>
                    <a:pt x="2561" y="4373"/>
                  </a:cubicBezTo>
                  <a:cubicBezTo>
                    <a:pt x="2043" y="4373"/>
                    <a:pt x="1525" y="4174"/>
                    <a:pt x="1132" y="3775"/>
                  </a:cubicBezTo>
                  <a:cubicBezTo>
                    <a:pt x="346" y="2989"/>
                    <a:pt x="346" y="1715"/>
                    <a:pt x="1132" y="918"/>
                  </a:cubicBezTo>
                  <a:cubicBezTo>
                    <a:pt x="1525" y="537"/>
                    <a:pt x="2037" y="322"/>
                    <a:pt x="2561" y="322"/>
                  </a:cubicBezTo>
                  <a:close/>
                  <a:moveTo>
                    <a:pt x="2575" y="1"/>
                  </a:moveTo>
                  <a:cubicBezTo>
                    <a:pt x="1974" y="1"/>
                    <a:pt x="1370" y="227"/>
                    <a:pt x="906" y="680"/>
                  </a:cubicBezTo>
                  <a:cubicBezTo>
                    <a:pt x="1" y="1596"/>
                    <a:pt x="1" y="3085"/>
                    <a:pt x="906" y="4001"/>
                  </a:cubicBezTo>
                  <a:cubicBezTo>
                    <a:pt x="1370" y="4466"/>
                    <a:pt x="1965" y="4692"/>
                    <a:pt x="2561" y="4692"/>
                  </a:cubicBezTo>
                  <a:cubicBezTo>
                    <a:pt x="3156" y="4692"/>
                    <a:pt x="3763" y="4466"/>
                    <a:pt x="4216" y="4001"/>
                  </a:cubicBezTo>
                  <a:cubicBezTo>
                    <a:pt x="4525" y="3692"/>
                    <a:pt x="4739" y="3299"/>
                    <a:pt x="4835" y="2882"/>
                  </a:cubicBezTo>
                  <a:lnTo>
                    <a:pt x="5240" y="2882"/>
                  </a:lnTo>
                  <a:cubicBezTo>
                    <a:pt x="5335" y="3156"/>
                    <a:pt x="5478" y="3418"/>
                    <a:pt x="5704" y="3632"/>
                  </a:cubicBezTo>
                  <a:cubicBezTo>
                    <a:pt x="6061" y="3990"/>
                    <a:pt x="6537" y="4168"/>
                    <a:pt x="7002" y="4168"/>
                  </a:cubicBezTo>
                  <a:cubicBezTo>
                    <a:pt x="7454" y="4168"/>
                    <a:pt x="7930" y="3990"/>
                    <a:pt x="8288" y="3632"/>
                  </a:cubicBezTo>
                  <a:cubicBezTo>
                    <a:pt x="9026" y="2930"/>
                    <a:pt x="9026" y="1775"/>
                    <a:pt x="8311" y="1061"/>
                  </a:cubicBezTo>
                  <a:cubicBezTo>
                    <a:pt x="7954" y="703"/>
                    <a:pt x="7481" y="525"/>
                    <a:pt x="7008" y="525"/>
                  </a:cubicBezTo>
                  <a:cubicBezTo>
                    <a:pt x="6534" y="525"/>
                    <a:pt x="6061" y="703"/>
                    <a:pt x="5704" y="1061"/>
                  </a:cubicBezTo>
                  <a:cubicBezTo>
                    <a:pt x="5287" y="1477"/>
                    <a:pt x="5109" y="2037"/>
                    <a:pt x="5180" y="2573"/>
                  </a:cubicBezTo>
                  <a:lnTo>
                    <a:pt x="4894" y="2573"/>
                  </a:lnTo>
                  <a:cubicBezTo>
                    <a:pt x="4954" y="1906"/>
                    <a:pt x="4739" y="1203"/>
                    <a:pt x="4227" y="680"/>
                  </a:cubicBezTo>
                  <a:cubicBezTo>
                    <a:pt x="3775" y="227"/>
                    <a:pt x="3177" y="1"/>
                    <a:pt x="25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16;p63">
              <a:extLst>
                <a:ext uri="{FF2B5EF4-FFF2-40B4-BE49-F238E27FC236}">
                  <a16:creationId xmlns:a16="http://schemas.microsoft.com/office/drawing/2014/main" id="{8CC09A37-D59D-45F8-9746-3B84E515B242}"/>
                </a:ext>
              </a:extLst>
            </p:cNvPr>
            <p:cNvSpPr/>
            <p:nvPr/>
          </p:nvSpPr>
          <p:spPr>
            <a:xfrm>
              <a:off x="5336356" y="2524987"/>
              <a:ext cx="56836" cy="56836"/>
            </a:xfrm>
            <a:custGeom>
              <a:avLst/>
              <a:gdLst/>
              <a:ahLst/>
              <a:cxnLst/>
              <a:rect l="l" t="t" r="r" b="b"/>
              <a:pathLst>
                <a:path w="1787" h="1787" extrusionOk="0">
                  <a:moveTo>
                    <a:pt x="894" y="334"/>
                  </a:moveTo>
                  <a:cubicBezTo>
                    <a:pt x="1203" y="334"/>
                    <a:pt x="1465" y="584"/>
                    <a:pt x="1465" y="893"/>
                  </a:cubicBezTo>
                  <a:cubicBezTo>
                    <a:pt x="1465" y="1215"/>
                    <a:pt x="1203" y="1465"/>
                    <a:pt x="894" y="1465"/>
                  </a:cubicBezTo>
                  <a:cubicBezTo>
                    <a:pt x="584" y="1465"/>
                    <a:pt x="334" y="1215"/>
                    <a:pt x="334" y="893"/>
                  </a:cubicBezTo>
                  <a:cubicBezTo>
                    <a:pt x="334" y="584"/>
                    <a:pt x="584" y="334"/>
                    <a:pt x="894" y="334"/>
                  </a:cubicBezTo>
                  <a:close/>
                  <a:moveTo>
                    <a:pt x="894" y="0"/>
                  </a:moveTo>
                  <a:cubicBezTo>
                    <a:pt x="405" y="0"/>
                    <a:pt x="1" y="405"/>
                    <a:pt x="1" y="893"/>
                  </a:cubicBezTo>
                  <a:cubicBezTo>
                    <a:pt x="1" y="1394"/>
                    <a:pt x="405" y="1786"/>
                    <a:pt x="894" y="1786"/>
                  </a:cubicBezTo>
                  <a:cubicBezTo>
                    <a:pt x="1394" y="1786"/>
                    <a:pt x="1787" y="1394"/>
                    <a:pt x="1787" y="893"/>
                  </a:cubicBezTo>
                  <a:cubicBezTo>
                    <a:pt x="1787" y="405"/>
                    <a:pt x="1394" y="0"/>
                    <a:pt x="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17;p63">
              <a:extLst>
                <a:ext uri="{FF2B5EF4-FFF2-40B4-BE49-F238E27FC236}">
                  <a16:creationId xmlns:a16="http://schemas.microsoft.com/office/drawing/2014/main" id="{0AA6848E-7F8F-4DE2-BCFB-1E490F0B5ED8}"/>
                </a:ext>
              </a:extLst>
            </p:cNvPr>
            <p:cNvSpPr/>
            <p:nvPr/>
          </p:nvSpPr>
          <p:spPr>
            <a:xfrm>
              <a:off x="5486699" y="2534083"/>
              <a:ext cx="38643" cy="39025"/>
            </a:xfrm>
            <a:custGeom>
              <a:avLst/>
              <a:gdLst/>
              <a:ahLst/>
              <a:cxnLst/>
              <a:rect l="l" t="t" r="r" b="b"/>
              <a:pathLst>
                <a:path w="1215" h="1227" extrusionOk="0">
                  <a:moveTo>
                    <a:pt x="608" y="334"/>
                  </a:moveTo>
                  <a:cubicBezTo>
                    <a:pt x="762" y="334"/>
                    <a:pt x="893" y="465"/>
                    <a:pt x="893" y="607"/>
                  </a:cubicBezTo>
                  <a:cubicBezTo>
                    <a:pt x="905" y="774"/>
                    <a:pt x="774" y="893"/>
                    <a:pt x="608" y="893"/>
                  </a:cubicBezTo>
                  <a:cubicBezTo>
                    <a:pt x="441" y="893"/>
                    <a:pt x="322" y="762"/>
                    <a:pt x="322" y="607"/>
                  </a:cubicBezTo>
                  <a:cubicBezTo>
                    <a:pt x="322" y="465"/>
                    <a:pt x="453" y="334"/>
                    <a:pt x="608" y="334"/>
                  </a:cubicBezTo>
                  <a:close/>
                  <a:moveTo>
                    <a:pt x="608" y="0"/>
                  </a:moveTo>
                  <a:cubicBezTo>
                    <a:pt x="262" y="0"/>
                    <a:pt x="0" y="274"/>
                    <a:pt x="0" y="607"/>
                  </a:cubicBezTo>
                  <a:cubicBezTo>
                    <a:pt x="0" y="953"/>
                    <a:pt x="262" y="1227"/>
                    <a:pt x="608" y="1227"/>
                  </a:cubicBezTo>
                  <a:cubicBezTo>
                    <a:pt x="941" y="1227"/>
                    <a:pt x="1215" y="953"/>
                    <a:pt x="1215" y="607"/>
                  </a:cubicBezTo>
                  <a:cubicBezTo>
                    <a:pt x="1215" y="274"/>
                    <a:pt x="941"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18;p63">
              <a:extLst>
                <a:ext uri="{FF2B5EF4-FFF2-40B4-BE49-F238E27FC236}">
                  <a16:creationId xmlns:a16="http://schemas.microsoft.com/office/drawing/2014/main" id="{1EFCC5A7-11CF-4089-AB4E-6576983F656A}"/>
                </a:ext>
              </a:extLst>
            </p:cNvPr>
            <p:cNvSpPr/>
            <p:nvPr/>
          </p:nvSpPr>
          <p:spPr>
            <a:xfrm>
              <a:off x="5466248" y="2638594"/>
              <a:ext cx="61384" cy="61765"/>
            </a:xfrm>
            <a:custGeom>
              <a:avLst/>
              <a:gdLst/>
              <a:ahLst/>
              <a:cxnLst/>
              <a:rect l="l" t="t" r="r" b="b"/>
              <a:pathLst>
                <a:path w="1930" h="1942" extrusionOk="0">
                  <a:moveTo>
                    <a:pt x="1608" y="310"/>
                  </a:moveTo>
                  <a:lnTo>
                    <a:pt x="1608" y="1596"/>
                  </a:lnTo>
                  <a:lnTo>
                    <a:pt x="322" y="1596"/>
                  </a:lnTo>
                  <a:lnTo>
                    <a:pt x="322" y="310"/>
                  </a:lnTo>
                  <a:close/>
                  <a:moveTo>
                    <a:pt x="239" y="0"/>
                  </a:moveTo>
                  <a:cubicBezTo>
                    <a:pt x="96" y="0"/>
                    <a:pt x="0" y="108"/>
                    <a:pt x="0" y="238"/>
                  </a:cubicBezTo>
                  <a:lnTo>
                    <a:pt x="0" y="1703"/>
                  </a:lnTo>
                  <a:cubicBezTo>
                    <a:pt x="0" y="1834"/>
                    <a:pt x="108" y="1941"/>
                    <a:pt x="239" y="1941"/>
                  </a:cubicBezTo>
                  <a:lnTo>
                    <a:pt x="1691" y="1941"/>
                  </a:lnTo>
                  <a:cubicBezTo>
                    <a:pt x="1834" y="1941"/>
                    <a:pt x="1929" y="1834"/>
                    <a:pt x="1929" y="1703"/>
                  </a:cubicBezTo>
                  <a:lnTo>
                    <a:pt x="1929" y="238"/>
                  </a:lnTo>
                  <a:cubicBezTo>
                    <a:pt x="1929" y="108"/>
                    <a:pt x="1834"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19;p63">
              <a:extLst>
                <a:ext uri="{FF2B5EF4-FFF2-40B4-BE49-F238E27FC236}">
                  <a16:creationId xmlns:a16="http://schemas.microsoft.com/office/drawing/2014/main" id="{464A9888-C7D6-42D0-B1DA-4CA145DE84C6}"/>
                </a:ext>
              </a:extLst>
            </p:cNvPr>
            <p:cNvSpPr/>
            <p:nvPr/>
          </p:nvSpPr>
          <p:spPr>
            <a:xfrm>
              <a:off x="5316287" y="2582458"/>
              <a:ext cx="325683" cy="140228"/>
            </a:xfrm>
            <a:custGeom>
              <a:avLst/>
              <a:gdLst/>
              <a:ahLst/>
              <a:cxnLst/>
              <a:rect l="l" t="t" r="r" b="b"/>
              <a:pathLst>
                <a:path w="10240" h="4409" extrusionOk="0">
                  <a:moveTo>
                    <a:pt x="8311" y="1289"/>
                  </a:moveTo>
                  <a:lnTo>
                    <a:pt x="8311" y="2420"/>
                  </a:lnTo>
                  <a:lnTo>
                    <a:pt x="7633" y="2420"/>
                  </a:lnTo>
                  <a:lnTo>
                    <a:pt x="7633" y="1289"/>
                  </a:lnTo>
                  <a:close/>
                  <a:moveTo>
                    <a:pt x="9907" y="325"/>
                  </a:moveTo>
                  <a:lnTo>
                    <a:pt x="9907" y="337"/>
                  </a:lnTo>
                  <a:lnTo>
                    <a:pt x="9907" y="3397"/>
                  </a:lnTo>
                  <a:lnTo>
                    <a:pt x="9895" y="3408"/>
                  </a:lnTo>
                  <a:lnTo>
                    <a:pt x="8656" y="3063"/>
                  </a:lnTo>
                  <a:cubicBezTo>
                    <a:pt x="8656" y="3063"/>
                    <a:pt x="8645" y="3063"/>
                    <a:pt x="8645" y="3051"/>
                  </a:cubicBezTo>
                  <a:lnTo>
                    <a:pt x="8645" y="2587"/>
                  </a:lnTo>
                  <a:lnTo>
                    <a:pt x="8645" y="1146"/>
                  </a:lnTo>
                  <a:lnTo>
                    <a:pt x="8645" y="682"/>
                  </a:lnTo>
                  <a:cubicBezTo>
                    <a:pt x="8645" y="682"/>
                    <a:pt x="8645" y="670"/>
                    <a:pt x="8656" y="670"/>
                  </a:cubicBezTo>
                  <a:lnTo>
                    <a:pt x="9895" y="325"/>
                  </a:lnTo>
                  <a:close/>
                  <a:moveTo>
                    <a:pt x="9887" y="1"/>
                  </a:moveTo>
                  <a:cubicBezTo>
                    <a:pt x="9858" y="1"/>
                    <a:pt x="9829" y="5"/>
                    <a:pt x="9799" y="15"/>
                  </a:cubicBezTo>
                  <a:lnTo>
                    <a:pt x="8573" y="360"/>
                  </a:lnTo>
                  <a:cubicBezTo>
                    <a:pt x="8418" y="396"/>
                    <a:pt x="8311" y="539"/>
                    <a:pt x="8311" y="682"/>
                  </a:cubicBezTo>
                  <a:lnTo>
                    <a:pt x="8311" y="980"/>
                  </a:lnTo>
                  <a:lnTo>
                    <a:pt x="7633" y="980"/>
                  </a:lnTo>
                  <a:lnTo>
                    <a:pt x="7633" y="741"/>
                  </a:lnTo>
                  <a:cubicBezTo>
                    <a:pt x="7633" y="658"/>
                    <a:pt x="7561" y="575"/>
                    <a:pt x="7466" y="575"/>
                  </a:cubicBezTo>
                  <a:cubicBezTo>
                    <a:pt x="7382" y="575"/>
                    <a:pt x="7299" y="658"/>
                    <a:pt x="7299" y="741"/>
                  </a:cubicBezTo>
                  <a:lnTo>
                    <a:pt x="7299" y="1146"/>
                  </a:lnTo>
                  <a:lnTo>
                    <a:pt x="7299" y="2587"/>
                  </a:lnTo>
                  <a:lnTo>
                    <a:pt x="7299" y="4004"/>
                  </a:lnTo>
                  <a:cubicBezTo>
                    <a:pt x="7299" y="4051"/>
                    <a:pt x="7263" y="4087"/>
                    <a:pt x="7216" y="4087"/>
                  </a:cubicBezTo>
                  <a:lnTo>
                    <a:pt x="417" y="4087"/>
                  </a:lnTo>
                  <a:cubicBezTo>
                    <a:pt x="370" y="4087"/>
                    <a:pt x="322" y="4051"/>
                    <a:pt x="322" y="4004"/>
                  </a:cubicBezTo>
                  <a:lnTo>
                    <a:pt x="322" y="1503"/>
                  </a:lnTo>
                  <a:cubicBezTo>
                    <a:pt x="322" y="1408"/>
                    <a:pt x="251" y="1337"/>
                    <a:pt x="155" y="1337"/>
                  </a:cubicBezTo>
                  <a:cubicBezTo>
                    <a:pt x="72" y="1337"/>
                    <a:pt x="1" y="1408"/>
                    <a:pt x="1" y="1503"/>
                  </a:cubicBezTo>
                  <a:lnTo>
                    <a:pt x="1" y="4004"/>
                  </a:lnTo>
                  <a:cubicBezTo>
                    <a:pt x="1" y="4230"/>
                    <a:pt x="179" y="4409"/>
                    <a:pt x="394" y="4409"/>
                  </a:cubicBezTo>
                  <a:lnTo>
                    <a:pt x="7216" y="4409"/>
                  </a:lnTo>
                  <a:cubicBezTo>
                    <a:pt x="7442" y="4409"/>
                    <a:pt x="7621" y="4230"/>
                    <a:pt x="7621" y="4004"/>
                  </a:cubicBezTo>
                  <a:lnTo>
                    <a:pt x="7621" y="2754"/>
                  </a:lnTo>
                  <a:lnTo>
                    <a:pt x="8299" y="2754"/>
                  </a:lnTo>
                  <a:lnTo>
                    <a:pt x="8299" y="3051"/>
                  </a:lnTo>
                  <a:cubicBezTo>
                    <a:pt x="8299" y="3194"/>
                    <a:pt x="8406" y="3337"/>
                    <a:pt x="8549" y="3373"/>
                  </a:cubicBezTo>
                  <a:lnTo>
                    <a:pt x="9788" y="3718"/>
                  </a:lnTo>
                  <a:cubicBezTo>
                    <a:pt x="9823" y="3730"/>
                    <a:pt x="9847" y="3730"/>
                    <a:pt x="9883" y="3730"/>
                  </a:cubicBezTo>
                  <a:cubicBezTo>
                    <a:pt x="9954" y="3730"/>
                    <a:pt x="10026" y="3706"/>
                    <a:pt x="10085" y="3658"/>
                  </a:cubicBezTo>
                  <a:cubicBezTo>
                    <a:pt x="10180" y="3599"/>
                    <a:pt x="10216" y="3492"/>
                    <a:pt x="10216" y="3397"/>
                  </a:cubicBezTo>
                  <a:lnTo>
                    <a:pt x="10216" y="337"/>
                  </a:lnTo>
                  <a:cubicBezTo>
                    <a:pt x="10240" y="241"/>
                    <a:pt x="10169" y="134"/>
                    <a:pt x="10097" y="75"/>
                  </a:cubicBezTo>
                  <a:cubicBezTo>
                    <a:pt x="10037" y="32"/>
                    <a:pt x="9964" y="1"/>
                    <a:pt x="98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5226;p61">
            <a:extLst>
              <a:ext uri="{FF2B5EF4-FFF2-40B4-BE49-F238E27FC236}">
                <a16:creationId xmlns:a16="http://schemas.microsoft.com/office/drawing/2014/main" id="{76827103-1D89-4096-8EA1-2FCF4E3B5838}"/>
              </a:ext>
            </a:extLst>
          </p:cNvPr>
          <p:cNvGrpSpPr/>
          <p:nvPr/>
        </p:nvGrpSpPr>
        <p:grpSpPr>
          <a:xfrm>
            <a:off x="3102207" y="3931822"/>
            <a:ext cx="1554481" cy="1554479"/>
            <a:chOff x="4891198" y="2925108"/>
            <a:chExt cx="334634" cy="334634"/>
          </a:xfrm>
          <a:solidFill>
            <a:srgbClr val="265651"/>
          </a:solidFill>
        </p:grpSpPr>
        <p:sp>
          <p:nvSpPr>
            <p:cNvPr id="83" name="Google Shape;5227;p61">
              <a:extLst>
                <a:ext uri="{FF2B5EF4-FFF2-40B4-BE49-F238E27FC236}">
                  <a16:creationId xmlns:a16="http://schemas.microsoft.com/office/drawing/2014/main" id="{7AA8AABF-AD59-4BC5-B76E-16E9E2FD9513}"/>
                </a:ext>
              </a:extLst>
            </p:cNvPr>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228;p61">
              <a:extLst>
                <a:ext uri="{FF2B5EF4-FFF2-40B4-BE49-F238E27FC236}">
                  <a16:creationId xmlns:a16="http://schemas.microsoft.com/office/drawing/2014/main" id="{34932251-9CFD-432F-9201-042A37C126DD}"/>
                </a:ext>
              </a:extLst>
            </p:cNvPr>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229;p61">
              <a:extLst>
                <a:ext uri="{FF2B5EF4-FFF2-40B4-BE49-F238E27FC236}">
                  <a16:creationId xmlns:a16="http://schemas.microsoft.com/office/drawing/2014/main" id="{C68573DE-8DDE-42C3-A68C-63C6A5434A01}"/>
                </a:ext>
              </a:extLst>
            </p:cNvPr>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230;p61">
              <a:extLst>
                <a:ext uri="{FF2B5EF4-FFF2-40B4-BE49-F238E27FC236}">
                  <a16:creationId xmlns:a16="http://schemas.microsoft.com/office/drawing/2014/main" id="{9A252CDF-AE88-457E-8593-63DBD1872561}"/>
                </a:ext>
              </a:extLst>
            </p:cNvPr>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231;p61">
              <a:extLst>
                <a:ext uri="{FF2B5EF4-FFF2-40B4-BE49-F238E27FC236}">
                  <a16:creationId xmlns:a16="http://schemas.microsoft.com/office/drawing/2014/main" id="{B5A49744-CE71-46FA-BBF2-72A2540F2AFB}"/>
                </a:ext>
              </a:extLst>
            </p:cNvPr>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232;p61">
              <a:extLst>
                <a:ext uri="{FF2B5EF4-FFF2-40B4-BE49-F238E27FC236}">
                  <a16:creationId xmlns:a16="http://schemas.microsoft.com/office/drawing/2014/main" id="{DC6DEB0E-F531-4FBA-95E7-7674C44F5B60}"/>
                </a:ext>
              </a:extLst>
            </p:cNvPr>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233;p61">
              <a:extLst>
                <a:ext uri="{FF2B5EF4-FFF2-40B4-BE49-F238E27FC236}">
                  <a16:creationId xmlns:a16="http://schemas.microsoft.com/office/drawing/2014/main" id="{FE027FA6-AF46-4ACE-950B-8BBB141AEE2C}"/>
                </a:ext>
              </a:extLst>
            </p:cNvPr>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234;p61">
              <a:extLst>
                <a:ext uri="{FF2B5EF4-FFF2-40B4-BE49-F238E27FC236}">
                  <a16:creationId xmlns:a16="http://schemas.microsoft.com/office/drawing/2014/main" id="{9A28F24B-A2CB-4C31-A8A6-8085076BB478}"/>
                </a:ext>
              </a:extLst>
            </p:cNvPr>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extBox 90">
            <a:extLst>
              <a:ext uri="{FF2B5EF4-FFF2-40B4-BE49-F238E27FC236}">
                <a16:creationId xmlns:a16="http://schemas.microsoft.com/office/drawing/2014/main" id="{E80BDA08-9C5F-47EA-B660-0AD1268C559A}"/>
              </a:ext>
            </a:extLst>
          </p:cNvPr>
          <p:cNvSpPr txBox="1"/>
          <p:nvPr/>
        </p:nvSpPr>
        <p:spPr>
          <a:xfrm>
            <a:off x="535636" y="3209179"/>
            <a:ext cx="2205976" cy="523220"/>
          </a:xfrm>
          <a:prstGeom prst="rect">
            <a:avLst/>
          </a:prstGeom>
          <a:noFill/>
        </p:spPr>
        <p:txBody>
          <a:bodyPr wrap="square" rtlCol="0">
            <a:spAutoFit/>
          </a:bodyPr>
          <a:lstStyle/>
          <a:p>
            <a:pPr algn="ctr"/>
            <a:r>
              <a:rPr lang="en-US" sz="2800">
                <a:latin typeface="Livvic SemiBold" pitchFamily="2" charset="0"/>
              </a:rPr>
              <a:t>Audio</a:t>
            </a:r>
          </a:p>
        </p:txBody>
      </p:sp>
      <p:sp>
        <p:nvSpPr>
          <p:cNvPr id="92" name="TextBox 91">
            <a:extLst>
              <a:ext uri="{FF2B5EF4-FFF2-40B4-BE49-F238E27FC236}">
                <a16:creationId xmlns:a16="http://schemas.microsoft.com/office/drawing/2014/main" id="{96DE87D9-C5BA-4DC9-A7FE-5DF24962340D}"/>
              </a:ext>
            </a:extLst>
          </p:cNvPr>
          <p:cNvSpPr txBox="1"/>
          <p:nvPr/>
        </p:nvSpPr>
        <p:spPr>
          <a:xfrm>
            <a:off x="2774596" y="5515586"/>
            <a:ext cx="2205976" cy="954107"/>
          </a:xfrm>
          <a:prstGeom prst="rect">
            <a:avLst/>
          </a:prstGeom>
          <a:noFill/>
        </p:spPr>
        <p:txBody>
          <a:bodyPr wrap="square" rtlCol="0">
            <a:spAutoFit/>
          </a:bodyPr>
          <a:lstStyle/>
          <a:p>
            <a:pPr algn="ctr"/>
            <a:r>
              <a:rPr lang="en-US" sz="2800">
                <a:latin typeface="Livvic SemiBold" pitchFamily="2" charset="0"/>
              </a:rPr>
              <a:t>Interactive/Hands-On</a:t>
            </a:r>
          </a:p>
        </p:txBody>
      </p:sp>
      <p:sp>
        <p:nvSpPr>
          <p:cNvPr id="93" name="TextBox 92">
            <a:extLst>
              <a:ext uri="{FF2B5EF4-FFF2-40B4-BE49-F238E27FC236}">
                <a16:creationId xmlns:a16="http://schemas.microsoft.com/office/drawing/2014/main" id="{D7A0FFFE-D3A0-415E-9BC7-C0C603031A56}"/>
              </a:ext>
            </a:extLst>
          </p:cNvPr>
          <p:cNvSpPr txBox="1"/>
          <p:nvPr/>
        </p:nvSpPr>
        <p:spPr>
          <a:xfrm>
            <a:off x="5395077" y="3120101"/>
            <a:ext cx="1741044" cy="523220"/>
          </a:xfrm>
          <a:prstGeom prst="rect">
            <a:avLst/>
          </a:prstGeom>
          <a:noFill/>
        </p:spPr>
        <p:txBody>
          <a:bodyPr wrap="square" rtlCol="0">
            <a:spAutoFit/>
          </a:bodyPr>
          <a:lstStyle/>
          <a:p>
            <a:pPr algn="ctr"/>
            <a:r>
              <a:rPr lang="en-US" sz="2800">
                <a:latin typeface="Livvic SemiBold" pitchFamily="2" charset="0"/>
              </a:rPr>
              <a:t>Visual</a:t>
            </a:r>
          </a:p>
        </p:txBody>
      </p:sp>
      <p:sp>
        <p:nvSpPr>
          <p:cNvPr id="94" name="TextBox 93">
            <a:extLst>
              <a:ext uri="{FF2B5EF4-FFF2-40B4-BE49-F238E27FC236}">
                <a16:creationId xmlns:a16="http://schemas.microsoft.com/office/drawing/2014/main" id="{BA64F789-88EA-4B98-B966-C432C3359F37}"/>
              </a:ext>
            </a:extLst>
          </p:cNvPr>
          <p:cNvSpPr txBox="1"/>
          <p:nvPr/>
        </p:nvSpPr>
        <p:spPr>
          <a:xfrm>
            <a:off x="7043461" y="5515586"/>
            <a:ext cx="3283694" cy="523220"/>
          </a:xfrm>
          <a:prstGeom prst="rect">
            <a:avLst/>
          </a:prstGeom>
          <a:noFill/>
        </p:spPr>
        <p:txBody>
          <a:bodyPr wrap="square" rtlCol="0">
            <a:spAutoFit/>
          </a:bodyPr>
          <a:lstStyle/>
          <a:p>
            <a:pPr algn="ctr"/>
            <a:r>
              <a:rPr lang="en-US" sz="2800">
                <a:latin typeface="Livvic SemiBold" pitchFamily="2" charset="0"/>
              </a:rPr>
              <a:t>Reading/Writing</a:t>
            </a:r>
          </a:p>
        </p:txBody>
      </p:sp>
    </p:spTree>
    <p:extLst>
      <p:ext uri="{BB962C8B-B14F-4D97-AF65-F5344CB8AC3E}">
        <p14:creationId xmlns:p14="http://schemas.microsoft.com/office/powerpoint/2010/main" val="2614503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13</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693335" y="251383"/>
            <a:ext cx="8812406" cy="954107"/>
          </a:xfrm>
          <a:prstGeom prst="rect">
            <a:avLst/>
          </a:prstGeom>
          <a:noFill/>
        </p:spPr>
        <p:txBody>
          <a:bodyPr wrap="square" rtlCol="0">
            <a:spAutoFit/>
          </a:bodyPr>
          <a:lstStyle/>
          <a:p>
            <a:r>
              <a:rPr lang="en-US" sz="2800">
                <a:latin typeface="+mj-lt"/>
              </a:rPr>
              <a:t>There is Interest in Learning About Environmental Awareness</a:t>
            </a:r>
          </a:p>
        </p:txBody>
      </p:sp>
      <p:graphicFrame>
        <p:nvGraphicFramePr>
          <p:cNvPr id="6" name="Chart 5">
            <a:extLst>
              <a:ext uri="{FF2B5EF4-FFF2-40B4-BE49-F238E27FC236}">
                <a16:creationId xmlns:a16="http://schemas.microsoft.com/office/drawing/2014/main" id="{FB5DD309-C268-4E27-94F5-999B1AF3B727}"/>
              </a:ext>
            </a:extLst>
          </p:cNvPr>
          <p:cNvGraphicFramePr>
            <a:graphicFrameLocks/>
          </p:cNvGraphicFramePr>
          <p:nvPr>
            <p:extLst>
              <p:ext uri="{D42A27DB-BD31-4B8C-83A1-F6EECF244321}">
                <p14:modId xmlns:p14="http://schemas.microsoft.com/office/powerpoint/2010/main" val="2582022989"/>
              </p:ext>
            </p:extLst>
          </p:nvPr>
        </p:nvGraphicFramePr>
        <p:xfrm>
          <a:off x="216040" y="1294390"/>
          <a:ext cx="9907674" cy="540112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A0D63E4D-4831-4E4E-9236-3FEB873A1A6B}"/>
              </a:ext>
            </a:extLst>
          </p:cNvPr>
          <p:cNvSpPr/>
          <p:nvPr/>
        </p:nvSpPr>
        <p:spPr>
          <a:xfrm>
            <a:off x="1742739" y="1484555"/>
            <a:ext cx="1237129" cy="26141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2B5C87-73AB-444A-985C-C3A8ECF4461F}"/>
              </a:ext>
            </a:extLst>
          </p:cNvPr>
          <p:cNvSpPr/>
          <p:nvPr/>
        </p:nvSpPr>
        <p:spPr>
          <a:xfrm>
            <a:off x="4821219" y="1484555"/>
            <a:ext cx="1237129" cy="26141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07F161-7F84-4531-AA6D-4F61640FF15D}"/>
              </a:ext>
            </a:extLst>
          </p:cNvPr>
          <p:cNvSpPr/>
          <p:nvPr/>
        </p:nvSpPr>
        <p:spPr>
          <a:xfrm>
            <a:off x="7899699" y="1484555"/>
            <a:ext cx="1237129" cy="26141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67AC19-BDC0-4655-BD9D-B7B207A39E66}"/>
              </a:ext>
            </a:extLst>
          </p:cNvPr>
          <p:cNvSpPr/>
          <p:nvPr/>
        </p:nvSpPr>
        <p:spPr>
          <a:xfrm rot="5400000">
            <a:off x="7926256" y="4713980"/>
            <a:ext cx="499112" cy="34639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554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14</a:t>
            </a:fld>
            <a:endParaRPr lang="en-US" sz="2667" b="1">
              <a:solidFill>
                <a:schemeClr val="accent2"/>
              </a:solidFill>
              <a:latin typeface="Livvic" panose="020B0604020202020204" charset="0"/>
            </a:endParaRPr>
          </a:p>
        </p:txBody>
      </p:sp>
      <p:sp>
        <p:nvSpPr>
          <p:cNvPr id="5" name="Rectangle 4">
            <a:extLst>
              <a:ext uri="{FF2B5EF4-FFF2-40B4-BE49-F238E27FC236}">
                <a16:creationId xmlns:a16="http://schemas.microsoft.com/office/drawing/2014/main" id="{4D271CBA-6FA3-49C2-BC0E-30972BE352DB}"/>
              </a:ext>
            </a:extLst>
          </p:cNvPr>
          <p:cNvSpPr/>
          <p:nvPr/>
        </p:nvSpPr>
        <p:spPr>
          <a:xfrm>
            <a:off x="2292436" y="1336429"/>
            <a:ext cx="7607129" cy="4185139"/>
          </a:xfrm>
          <a:prstGeom prst="rect">
            <a:avLst/>
          </a:prstGeom>
          <a:ln w="76200">
            <a:solidFill>
              <a:srgbClr val="265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2292436" y="2151728"/>
            <a:ext cx="7607128" cy="2554545"/>
          </a:xfrm>
          <a:prstGeom prst="rect">
            <a:avLst/>
          </a:prstGeom>
          <a:noFill/>
        </p:spPr>
        <p:txBody>
          <a:bodyPr wrap="square" rtlCol="0">
            <a:spAutoFit/>
          </a:bodyPr>
          <a:lstStyle/>
          <a:p>
            <a:pPr algn="ctr"/>
            <a:r>
              <a:rPr lang="en-US" sz="8000">
                <a:solidFill>
                  <a:schemeClr val="bg1"/>
                </a:solidFill>
                <a:latin typeface="+mj-lt"/>
              </a:rPr>
              <a:t>PILOT SESSIONS</a:t>
            </a:r>
          </a:p>
        </p:txBody>
      </p:sp>
    </p:spTree>
    <p:extLst>
      <p:ext uri="{BB962C8B-B14F-4D97-AF65-F5344CB8AC3E}">
        <p14:creationId xmlns:p14="http://schemas.microsoft.com/office/powerpoint/2010/main" val="1596619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15</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3299079" y="229353"/>
            <a:ext cx="5593841" cy="830997"/>
          </a:xfrm>
          <a:prstGeom prst="rect">
            <a:avLst/>
          </a:prstGeom>
          <a:noFill/>
        </p:spPr>
        <p:txBody>
          <a:bodyPr wrap="square" rtlCol="0">
            <a:spAutoFit/>
          </a:bodyPr>
          <a:lstStyle/>
          <a:p>
            <a:pPr algn="ctr"/>
            <a:r>
              <a:rPr lang="en-US" sz="4800">
                <a:latin typeface="+mj-lt"/>
              </a:rPr>
              <a:t>ADULT  SESSIONS</a:t>
            </a:r>
          </a:p>
        </p:txBody>
      </p:sp>
      <p:pic>
        <p:nvPicPr>
          <p:cNvPr id="1030" name="Picture 6" descr="Image preview">
            <a:extLst>
              <a:ext uri="{FF2B5EF4-FFF2-40B4-BE49-F238E27FC236}">
                <a16:creationId xmlns:a16="http://schemas.microsoft.com/office/drawing/2014/main" id="{DB1DE95D-3FBA-4204-993E-1F80F4ACF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65" r="6711" b="9272"/>
          <a:stretch/>
        </p:blipFill>
        <p:spPr bwMode="auto">
          <a:xfrm>
            <a:off x="4387204" y="1317480"/>
            <a:ext cx="3194070" cy="5062487"/>
          </a:xfrm>
          <a:prstGeom prst="rect">
            <a:avLst/>
          </a:prstGeom>
          <a:noFill/>
          <a:ln w="38100">
            <a:solidFill>
              <a:srgbClr val="000000"/>
            </a:solidFill>
          </a:ln>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501D9EBD-0BE6-42FA-ABFD-B4B1A9278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3"/>
          <a:stretch/>
        </p:blipFill>
        <p:spPr bwMode="auto">
          <a:xfrm>
            <a:off x="7743127" y="2294243"/>
            <a:ext cx="4302578" cy="3200400"/>
          </a:xfrm>
          <a:prstGeom prst="rect">
            <a:avLst/>
          </a:prstGeom>
          <a:noFill/>
          <a:ln w="38100">
            <a:solidFill>
              <a:srgbClr val="000000"/>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101097C-02F1-43BA-9750-71F303FC0BBD}"/>
              </a:ext>
            </a:extLst>
          </p:cNvPr>
          <p:cNvPicPr>
            <a:picLocks noChangeAspect="1"/>
          </p:cNvPicPr>
          <p:nvPr/>
        </p:nvPicPr>
        <p:blipFill rotWithShape="1">
          <a:blip r:embed="rId5"/>
          <a:srcRect l="8483" r="10290"/>
          <a:stretch/>
        </p:blipFill>
        <p:spPr>
          <a:xfrm>
            <a:off x="148761" y="2294243"/>
            <a:ext cx="4076590" cy="3200400"/>
          </a:xfrm>
          <a:prstGeom prst="rect">
            <a:avLst/>
          </a:prstGeom>
          <a:ln w="38100">
            <a:solidFill>
              <a:srgbClr val="000000"/>
            </a:solidFill>
          </a:ln>
        </p:spPr>
      </p:pic>
    </p:spTree>
    <p:extLst>
      <p:ext uri="{BB962C8B-B14F-4D97-AF65-F5344CB8AC3E}">
        <p14:creationId xmlns:p14="http://schemas.microsoft.com/office/powerpoint/2010/main" val="1458175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16</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8569134" y="168250"/>
            <a:ext cx="3375801" cy="1569660"/>
          </a:xfrm>
          <a:prstGeom prst="rect">
            <a:avLst/>
          </a:prstGeom>
          <a:noFill/>
        </p:spPr>
        <p:txBody>
          <a:bodyPr wrap="square" rtlCol="0">
            <a:spAutoFit/>
          </a:bodyPr>
          <a:lstStyle/>
          <a:p>
            <a:pPr algn="r"/>
            <a:r>
              <a:rPr lang="en-US" sz="4800">
                <a:latin typeface="+mj-lt"/>
              </a:rPr>
              <a:t>FAMILY  </a:t>
            </a:r>
          </a:p>
          <a:p>
            <a:pPr algn="r"/>
            <a:r>
              <a:rPr lang="en-US" sz="4800">
                <a:latin typeface="+mj-lt"/>
              </a:rPr>
              <a:t>SESSIONS</a:t>
            </a:r>
          </a:p>
        </p:txBody>
      </p:sp>
      <p:pic>
        <p:nvPicPr>
          <p:cNvPr id="4" name="Picture 3" descr="A group of people sitting at a table with objects on it&#10;&#10;Description automatically generated with low confidence">
            <a:extLst>
              <a:ext uri="{FF2B5EF4-FFF2-40B4-BE49-F238E27FC236}">
                <a16:creationId xmlns:a16="http://schemas.microsoft.com/office/drawing/2014/main" id="{6A269C57-3A1B-4199-830A-572258E3E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85" y="3757765"/>
            <a:ext cx="3931920" cy="2966011"/>
          </a:xfrm>
          <a:prstGeom prst="rect">
            <a:avLst/>
          </a:prstGeom>
          <a:ln w="38100">
            <a:solidFill>
              <a:srgbClr val="000000"/>
            </a:solidFill>
          </a:ln>
        </p:spPr>
      </p:pic>
      <p:pic>
        <p:nvPicPr>
          <p:cNvPr id="7" name="Picture 6" descr="A person standing in front of a group of children&#10;&#10;Description automatically generated with medium confidence">
            <a:extLst>
              <a:ext uri="{FF2B5EF4-FFF2-40B4-BE49-F238E27FC236}">
                <a16:creationId xmlns:a16="http://schemas.microsoft.com/office/drawing/2014/main" id="{35973AF7-7EC7-4E8D-B955-F93AD6BFE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85" y="551370"/>
            <a:ext cx="3931920" cy="2948939"/>
          </a:xfrm>
          <a:prstGeom prst="rect">
            <a:avLst/>
          </a:prstGeom>
          <a:ln w="38100">
            <a:solidFill>
              <a:srgbClr val="000000"/>
            </a:solidFill>
          </a:ln>
        </p:spPr>
      </p:pic>
      <p:pic>
        <p:nvPicPr>
          <p:cNvPr id="10" name="Picture 9" descr="A group of people sitting on the floor&#10;&#10;Description automatically generated with medium confidence">
            <a:extLst>
              <a:ext uri="{FF2B5EF4-FFF2-40B4-BE49-F238E27FC236}">
                <a16:creationId xmlns:a16="http://schemas.microsoft.com/office/drawing/2014/main" id="{47AB1514-1988-4A45-A911-CC921CC42A0D}"/>
              </a:ext>
            </a:extLst>
          </p:cNvPr>
          <p:cNvPicPr>
            <a:picLocks noChangeAspect="1"/>
          </p:cNvPicPr>
          <p:nvPr/>
        </p:nvPicPr>
        <p:blipFill rotWithShape="1">
          <a:blip r:embed="rId5">
            <a:extLst>
              <a:ext uri="{28A0092B-C50C-407E-A947-70E740481C1C}">
                <a14:useLocalDpi xmlns:a14="http://schemas.microsoft.com/office/drawing/2010/main" val="0"/>
              </a:ext>
            </a:extLst>
          </a:blip>
          <a:srcRect l="5979" t="16529" r="16355"/>
          <a:stretch/>
        </p:blipFill>
        <p:spPr>
          <a:xfrm>
            <a:off x="4327128" y="3737392"/>
            <a:ext cx="3931920" cy="2986384"/>
          </a:xfrm>
          <a:prstGeom prst="rect">
            <a:avLst/>
          </a:prstGeom>
          <a:ln w="38100">
            <a:solidFill>
              <a:srgbClr val="000000"/>
            </a:solidFill>
          </a:ln>
        </p:spPr>
      </p:pic>
      <p:pic>
        <p:nvPicPr>
          <p:cNvPr id="6" name="Picture 5">
            <a:extLst>
              <a:ext uri="{FF2B5EF4-FFF2-40B4-BE49-F238E27FC236}">
                <a16:creationId xmlns:a16="http://schemas.microsoft.com/office/drawing/2014/main" id="{3458BAD8-53D5-4167-9123-8EA8F1390B3F}"/>
              </a:ext>
            </a:extLst>
          </p:cNvPr>
          <p:cNvPicPr>
            <a:picLocks noChangeAspect="1"/>
          </p:cNvPicPr>
          <p:nvPr/>
        </p:nvPicPr>
        <p:blipFill>
          <a:blip r:embed="rId6"/>
          <a:stretch>
            <a:fillRect/>
          </a:stretch>
        </p:blipFill>
        <p:spPr>
          <a:xfrm>
            <a:off x="8473955" y="1866844"/>
            <a:ext cx="3566160" cy="4856932"/>
          </a:xfrm>
          <a:prstGeom prst="rect">
            <a:avLst/>
          </a:prstGeom>
          <a:ln w="38100">
            <a:solidFill>
              <a:srgbClr val="000000"/>
            </a:solidFill>
          </a:ln>
        </p:spPr>
      </p:pic>
      <p:pic>
        <p:nvPicPr>
          <p:cNvPr id="9" name="Picture 8" descr="A group of people sitting around a table&#10;&#10;Description automatically generated with low confidence">
            <a:extLst>
              <a:ext uri="{FF2B5EF4-FFF2-40B4-BE49-F238E27FC236}">
                <a16:creationId xmlns:a16="http://schemas.microsoft.com/office/drawing/2014/main" id="{04A8F1B2-9BDD-43D6-B3E9-8500F9B7D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7128" y="551369"/>
            <a:ext cx="3931920" cy="2948940"/>
          </a:xfrm>
          <a:prstGeom prst="rect">
            <a:avLst/>
          </a:prstGeom>
          <a:ln w="38100">
            <a:solidFill>
              <a:srgbClr val="000000"/>
            </a:solidFill>
          </a:ln>
        </p:spPr>
      </p:pic>
    </p:spTree>
    <p:extLst>
      <p:ext uri="{BB962C8B-B14F-4D97-AF65-F5344CB8AC3E}">
        <p14:creationId xmlns:p14="http://schemas.microsoft.com/office/powerpoint/2010/main" val="3688414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34BD-B3CD-4775-A7D7-3DF52AE19F58}"/>
              </a:ext>
            </a:extLst>
          </p:cNvPr>
          <p:cNvSpPr>
            <a:spLocks noGrp="1"/>
          </p:cNvSpPr>
          <p:nvPr>
            <p:ph type="ctrTitle"/>
          </p:nvPr>
        </p:nvSpPr>
        <p:spPr>
          <a:xfrm>
            <a:off x="857727" y="392092"/>
            <a:ext cx="7780663" cy="714334"/>
          </a:xfrm>
        </p:spPr>
        <p:txBody>
          <a:bodyPr/>
          <a:lstStyle/>
          <a:p>
            <a:r>
              <a:rPr lang="en-US" sz="4000">
                <a:latin typeface="+mj-lt"/>
              </a:rPr>
              <a:t>Feedback from Pilot Sessions</a:t>
            </a:r>
          </a:p>
        </p:txBody>
      </p:sp>
      <p:sp>
        <p:nvSpPr>
          <p:cNvPr id="12" name="Rectangle 11">
            <a:extLst>
              <a:ext uri="{FF2B5EF4-FFF2-40B4-BE49-F238E27FC236}">
                <a16:creationId xmlns:a16="http://schemas.microsoft.com/office/drawing/2014/main" id="{125B7EE2-5450-46F1-9A5C-2B0BEC5E72F3}"/>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5" name="TextBox 4">
            <a:extLst>
              <a:ext uri="{FF2B5EF4-FFF2-40B4-BE49-F238E27FC236}">
                <a16:creationId xmlns:a16="http://schemas.microsoft.com/office/drawing/2014/main" id="{2A425130-BA46-4277-9B5C-96E4DA48B0E4}"/>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17</a:t>
            </a:fld>
            <a:endParaRPr lang="en-US" sz="2667" b="1">
              <a:solidFill>
                <a:schemeClr val="accent2"/>
              </a:solidFill>
              <a:latin typeface="Livvic" panose="020B0604020202020204" charset="0"/>
            </a:endParaRPr>
          </a:p>
        </p:txBody>
      </p:sp>
      <p:sp>
        <p:nvSpPr>
          <p:cNvPr id="3" name="TextBox 2">
            <a:extLst>
              <a:ext uri="{FF2B5EF4-FFF2-40B4-BE49-F238E27FC236}">
                <a16:creationId xmlns:a16="http://schemas.microsoft.com/office/drawing/2014/main" id="{1C036C74-B7E7-4C8E-B6B1-F29F2F01A7F5}"/>
              </a:ext>
            </a:extLst>
          </p:cNvPr>
          <p:cNvSpPr txBox="1"/>
          <p:nvPr/>
        </p:nvSpPr>
        <p:spPr>
          <a:xfrm>
            <a:off x="857729" y="1828562"/>
            <a:ext cx="4116608" cy="646331"/>
          </a:xfrm>
          <a:prstGeom prst="rect">
            <a:avLst/>
          </a:prstGeom>
          <a:noFill/>
        </p:spPr>
        <p:txBody>
          <a:bodyPr wrap="square" rtlCol="0">
            <a:spAutoFit/>
          </a:bodyPr>
          <a:lstStyle/>
          <a:p>
            <a:pPr>
              <a:spcAft>
                <a:spcPts val="600"/>
              </a:spcAft>
            </a:pPr>
            <a:r>
              <a:rPr lang="en-US" sz="3600" b="1"/>
              <a:t>Adult Session:</a:t>
            </a:r>
          </a:p>
        </p:txBody>
      </p:sp>
      <p:sp>
        <p:nvSpPr>
          <p:cNvPr id="7" name="TextBox 6">
            <a:extLst>
              <a:ext uri="{FF2B5EF4-FFF2-40B4-BE49-F238E27FC236}">
                <a16:creationId xmlns:a16="http://schemas.microsoft.com/office/drawing/2014/main" id="{308E82B4-A861-4CDB-B371-AFAB219752B6}"/>
              </a:ext>
            </a:extLst>
          </p:cNvPr>
          <p:cNvSpPr txBox="1"/>
          <p:nvPr/>
        </p:nvSpPr>
        <p:spPr>
          <a:xfrm>
            <a:off x="5564622" y="1828562"/>
            <a:ext cx="4116608" cy="646331"/>
          </a:xfrm>
          <a:prstGeom prst="rect">
            <a:avLst/>
          </a:prstGeom>
          <a:noFill/>
        </p:spPr>
        <p:txBody>
          <a:bodyPr wrap="square" rtlCol="0">
            <a:spAutoFit/>
          </a:bodyPr>
          <a:lstStyle/>
          <a:p>
            <a:pPr>
              <a:spcAft>
                <a:spcPts val="1200"/>
              </a:spcAft>
            </a:pPr>
            <a:r>
              <a:rPr lang="en-US" sz="3600" b="1"/>
              <a:t>Family Session:</a:t>
            </a:r>
          </a:p>
        </p:txBody>
      </p:sp>
      <p:sp>
        <p:nvSpPr>
          <p:cNvPr id="4" name="TextBox 3">
            <a:extLst>
              <a:ext uri="{FF2B5EF4-FFF2-40B4-BE49-F238E27FC236}">
                <a16:creationId xmlns:a16="http://schemas.microsoft.com/office/drawing/2014/main" id="{692CCCED-9604-4CC4-8E81-BE337DCD2D78}"/>
              </a:ext>
            </a:extLst>
          </p:cNvPr>
          <p:cNvSpPr txBox="1"/>
          <p:nvPr/>
        </p:nvSpPr>
        <p:spPr>
          <a:xfrm>
            <a:off x="857728" y="2636475"/>
            <a:ext cx="4328160" cy="25545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900"/>
              <a:t>Well Organized Content</a:t>
            </a:r>
          </a:p>
          <a:p>
            <a:pPr marL="285750" indent="-285750">
              <a:spcAft>
                <a:spcPts val="600"/>
              </a:spcAft>
              <a:buFont typeface="Arial" panose="020B0604020202020204" pitchFamily="34" charset="0"/>
              <a:buChar char="•"/>
            </a:pPr>
            <a:r>
              <a:rPr lang="en-US" sz="2900"/>
              <a:t>Interesting Activities </a:t>
            </a:r>
          </a:p>
          <a:p>
            <a:pPr marL="285750" indent="-285750">
              <a:spcAft>
                <a:spcPts val="600"/>
              </a:spcAft>
              <a:buFont typeface="Arial" panose="020B0604020202020204" pitchFamily="34" charset="0"/>
              <a:buChar char="•"/>
            </a:pPr>
            <a:r>
              <a:rPr lang="en-US" sz="2900"/>
              <a:t>More statistics</a:t>
            </a:r>
          </a:p>
          <a:p>
            <a:pPr marL="285750" indent="-285750">
              <a:spcAft>
                <a:spcPts val="600"/>
              </a:spcAft>
              <a:buFont typeface="Arial" panose="020B0604020202020204" pitchFamily="34" charset="0"/>
              <a:buChar char="•"/>
            </a:pPr>
            <a:r>
              <a:rPr lang="en-US" sz="2900"/>
              <a:t>Include more personal actions</a:t>
            </a:r>
          </a:p>
        </p:txBody>
      </p:sp>
      <p:sp>
        <p:nvSpPr>
          <p:cNvPr id="6" name="TextBox 5">
            <a:extLst>
              <a:ext uri="{FF2B5EF4-FFF2-40B4-BE49-F238E27FC236}">
                <a16:creationId xmlns:a16="http://schemas.microsoft.com/office/drawing/2014/main" id="{98AB9469-68C9-4B2E-A411-73742FEDF6F7}"/>
              </a:ext>
            </a:extLst>
          </p:cNvPr>
          <p:cNvSpPr txBox="1"/>
          <p:nvPr/>
        </p:nvSpPr>
        <p:spPr>
          <a:xfrm>
            <a:off x="5564622" y="2636475"/>
            <a:ext cx="4157158" cy="263149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900"/>
              <a:t>Drawings and crafts were a big hit</a:t>
            </a:r>
          </a:p>
          <a:p>
            <a:pPr marL="285750" indent="-285750">
              <a:spcAft>
                <a:spcPts val="1200"/>
              </a:spcAft>
              <a:buFont typeface="Arial" panose="020B0604020202020204" pitchFamily="34" charset="0"/>
              <a:buChar char="•"/>
            </a:pPr>
            <a:r>
              <a:rPr lang="en-US" sz="2900"/>
              <a:t>More physical activities and varied crafts</a:t>
            </a:r>
          </a:p>
          <a:p>
            <a:pPr marL="285750" indent="-285750">
              <a:spcAft>
                <a:spcPts val="1200"/>
              </a:spcAft>
              <a:buFont typeface="Arial" panose="020B0604020202020204" pitchFamily="34" charset="0"/>
              <a:buChar char="•"/>
            </a:pPr>
            <a:r>
              <a:rPr lang="en-US" sz="2900"/>
              <a:t>Children-friendly video </a:t>
            </a:r>
          </a:p>
        </p:txBody>
      </p:sp>
    </p:spTree>
    <p:extLst>
      <p:ext uri="{BB962C8B-B14F-4D97-AF65-F5344CB8AC3E}">
        <p14:creationId xmlns:p14="http://schemas.microsoft.com/office/powerpoint/2010/main" val="4040890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18</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2485920" y="229569"/>
            <a:ext cx="7220159" cy="707886"/>
          </a:xfrm>
          <a:prstGeom prst="rect">
            <a:avLst/>
          </a:prstGeom>
          <a:noFill/>
        </p:spPr>
        <p:txBody>
          <a:bodyPr wrap="square" rtlCol="0">
            <a:spAutoFit/>
          </a:bodyPr>
          <a:lstStyle/>
          <a:p>
            <a:pPr algn="ctr"/>
            <a:r>
              <a:rPr lang="en-US" sz="4000">
                <a:latin typeface="+mj-lt"/>
              </a:rPr>
              <a:t>Recommendations </a:t>
            </a:r>
          </a:p>
        </p:txBody>
      </p:sp>
      <p:sp>
        <p:nvSpPr>
          <p:cNvPr id="10" name="Rectangle: Rounded Corners 9">
            <a:extLst>
              <a:ext uri="{FF2B5EF4-FFF2-40B4-BE49-F238E27FC236}">
                <a16:creationId xmlns:a16="http://schemas.microsoft.com/office/drawing/2014/main" id="{03DACE7E-19E5-4C4F-8092-9890481EC65A}"/>
              </a:ext>
            </a:extLst>
          </p:cNvPr>
          <p:cNvSpPr/>
          <p:nvPr/>
        </p:nvSpPr>
        <p:spPr>
          <a:xfrm>
            <a:off x="907334" y="4016986"/>
            <a:ext cx="4769836" cy="2473152"/>
          </a:xfrm>
          <a:prstGeom prst="roundRect">
            <a:avLst/>
          </a:prstGeom>
          <a:ln w="76200">
            <a:solidFill>
              <a:srgbClr val="265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0A7B9B-B7DF-419A-BE1E-6EF996123BFA}"/>
              </a:ext>
            </a:extLst>
          </p:cNvPr>
          <p:cNvSpPr txBox="1"/>
          <p:nvPr/>
        </p:nvSpPr>
        <p:spPr>
          <a:xfrm>
            <a:off x="1129214" y="4776508"/>
            <a:ext cx="4326076" cy="1077218"/>
          </a:xfrm>
          <a:prstGeom prst="rect">
            <a:avLst/>
          </a:prstGeom>
          <a:noFill/>
        </p:spPr>
        <p:txBody>
          <a:bodyPr wrap="square" rtlCol="0">
            <a:spAutoFit/>
          </a:bodyPr>
          <a:lstStyle/>
          <a:p>
            <a:pPr algn="ctr"/>
            <a:r>
              <a:rPr lang="en-US" sz="3200">
                <a:solidFill>
                  <a:schemeClr val="bg1"/>
                </a:solidFill>
                <a:latin typeface="Livvic SemiBold" pitchFamily="2" charset="0"/>
              </a:rPr>
              <a:t>Deliver and Pilot Trainings</a:t>
            </a:r>
          </a:p>
        </p:txBody>
      </p:sp>
      <p:sp>
        <p:nvSpPr>
          <p:cNvPr id="14" name="Rectangle: Rounded Corners 13">
            <a:extLst>
              <a:ext uri="{FF2B5EF4-FFF2-40B4-BE49-F238E27FC236}">
                <a16:creationId xmlns:a16="http://schemas.microsoft.com/office/drawing/2014/main" id="{6FEEF700-4374-4E94-BBA5-2C04039B5DB7}"/>
              </a:ext>
            </a:extLst>
          </p:cNvPr>
          <p:cNvSpPr/>
          <p:nvPr/>
        </p:nvSpPr>
        <p:spPr>
          <a:xfrm>
            <a:off x="931466" y="1232020"/>
            <a:ext cx="4745705" cy="2473150"/>
          </a:xfrm>
          <a:prstGeom prst="roundRect">
            <a:avLst/>
          </a:prstGeom>
          <a:ln w="76200">
            <a:solidFill>
              <a:srgbClr val="265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780512F-1375-4206-B90B-150C2E9C44F8}"/>
              </a:ext>
            </a:extLst>
          </p:cNvPr>
          <p:cNvSpPr txBox="1"/>
          <p:nvPr/>
        </p:nvSpPr>
        <p:spPr>
          <a:xfrm>
            <a:off x="1152223" y="1683766"/>
            <a:ext cx="4304190" cy="1569660"/>
          </a:xfrm>
          <a:prstGeom prst="rect">
            <a:avLst/>
          </a:prstGeom>
          <a:noFill/>
        </p:spPr>
        <p:txBody>
          <a:bodyPr wrap="square" rtlCol="0" anchor="ctr">
            <a:spAutoFit/>
          </a:bodyPr>
          <a:lstStyle/>
          <a:p>
            <a:pPr algn="ctr"/>
            <a:r>
              <a:rPr lang="en-US" sz="3200">
                <a:solidFill>
                  <a:schemeClr val="bg1"/>
                </a:solidFill>
                <a:latin typeface="Livvic SemiBold" pitchFamily="2" charset="0"/>
              </a:rPr>
              <a:t>Develop partnerships with other organizations</a:t>
            </a:r>
          </a:p>
        </p:txBody>
      </p:sp>
      <p:sp>
        <p:nvSpPr>
          <p:cNvPr id="17" name="Rectangle: Rounded Corners 16">
            <a:extLst>
              <a:ext uri="{FF2B5EF4-FFF2-40B4-BE49-F238E27FC236}">
                <a16:creationId xmlns:a16="http://schemas.microsoft.com/office/drawing/2014/main" id="{C7693C99-E236-4520-9963-4FF6452EDA73}"/>
              </a:ext>
            </a:extLst>
          </p:cNvPr>
          <p:cNvSpPr/>
          <p:nvPr/>
        </p:nvSpPr>
        <p:spPr>
          <a:xfrm>
            <a:off x="6455084" y="4016986"/>
            <a:ext cx="4829581" cy="2473152"/>
          </a:xfrm>
          <a:prstGeom prst="roundRect">
            <a:avLst/>
          </a:prstGeom>
          <a:ln w="76200">
            <a:solidFill>
              <a:srgbClr val="265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B545B5-6031-4D0C-A773-6C6D0A477438}"/>
              </a:ext>
            </a:extLst>
          </p:cNvPr>
          <p:cNvSpPr txBox="1"/>
          <p:nvPr/>
        </p:nvSpPr>
        <p:spPr>
          <a:xfrm>
            <a:off x="6679742" y="4561065"/>
            <a:ext cx="4380262" cy="1569660"/>
          </a:xfrm>
          <a:prstGeom prst="rect">
            <a:avLst/>
          </a:prstGeom>
          <a:noFill/>
          <a:ln w="76200">
            <a:noFill/>
          </a:ln>
        </p:spPr>
        <p:txBody>
          <a:bodyPr wrap="square" rtlCol="0">
            <a:spAutoFit/>
          </a:bodyPr>
          <a:lstStyle/>
          <a:p>
            <a:pPr algn="ctr"/>
            <a:r>
              <a:rPr lang="en-US" sz="3200">
                <a:solidFill>
                  <a:schemeClr val="bg1"/>
                </a:solidFill>
                <a:latin typeface="Livvic SemiBold" pitchFamily="2" charset="0"/>
              </a:rPr>
              <a:t>Offer the accredited training as a further option</a:t>
            </a:r>
          </a:p>
        </p:txBody>
      </p:sp>
      <p:sp>
        <p:nvSpPr>
          <p:cNvPr id="20" name="Rectangle: Rounded Corners 19">
            <a:extLst>
              <a:ext uri="{FF2B5EF4-FFF2-40B4-BE49-F238E27FC236}">
                <a16:creationId xmlns:a16="http://schemas.microsoft.com/office/drawing/2014/main" id="{1D98224A-F7CD-4073-B668-69571AA47E2D}"/>
              </a:ext>
            </a:extLst>
          </p:cNvPr>
          <p:cNvSpPr/>
          <p:nvPr/>
        </p:nvSpPr>
        <p:spPr>
          <a:xfrm>
            <a:off x="6455084" y="1232020"/>
            <a:ext cx="4829577" cy="2473150"/>
          </a:xfrm>
          <a:prstGeom prst="roundRect">
            <a:avLst/>
          </a:prstGeom>
          <a:ln w="76200">
            <a:solidFill>
              <a:srgbClr val="265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F038613-6540-442A-AF6D-06D169B87B62}"/>
              </a:ext>
            </a:extLst>
          </p:cNvPr>
          <p:cNvSpPr txBox="1"/>
          <p:nvPr/>
        </p:nvSpPr>
        <p:spPr>
          <a:xfrm>
            <a:off x="6679740" y="1929987"/>
            <a:ext cx="4380259" cy="1077218"/>
          </a:xfrm>
          <a:prstGeom prst="rect">
            <a:avLst/>
          </a:prstGeom>
          <a:noFill/>
        </p:spPr>
        <p:txBody>
          <a:bodyPr wrap="square" rtlCol="0" anchor="ctr">
            <a:spAutoFit/>
          </a:bodyPr>
          <a:lstStyle/>
          <a:p>
            <a:pPr algn="ctr"/>
            <a:r>
              <a:rPr lang="en-US" sz="3200">
                <a:solidFill>
                  <a:schemeClr val="bg1"/>
                </a:solidFill>
                <a:latin typeface="Livvic SemiBold" pitchFamily="2" charset="0"/>
              </a:rPr>
              <a:t>Focus on promoting the training sessions </a:t>
            </a:r>
          </a:p>
        </p:txBody>
      </p:sp>
    </p:spTree>
    <p:extLst>
      <p:ext uri="{BB962C8B-B14F-4D97-AF65-F5344CB8AC3E}">
        <p14:creationId xmlns:p14="http://schemas.microsoft.com/office/powerpoint/2010/main" val="2020681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p:nvPr/>
        </p:nvSpPr>
        <p:spPr>
          <a:xfrm>
            <a:off x="9219156" y="0"/>
            <a:ext cx="2972843"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19</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857728" y="502766"/>
            <a:ext cx="7907839" cy="769441"/>
          </a:xfrm>
          <a:prstGeom prst="rect">
            <a:avLst/>
          </a:prstGeom>
          <a:noFill/>
        </p:spPr>
        <p:txBody>
          <a:bodyPr wrap="square" rtlCol="0">
            <a:spAutoFit/>
          </a:bodyPr>
          <a:lstStyle/>
          <a:p>
            <a:r>
              <a:rPr lang="en-US" sz="4400">
                <a:latin typeface="+mj-lt"/>
              </a:rPr>
              <a:t>ACKNOWLEDGEMENTS</a:t>
            </a:r>
          </a:p>
        </p:txBody>
      </p:sp>
      <p:sp>
        <p:nvSpPr>
          <p:cNvPr id="3" name="TextBox 2">
            <a:extLst>
              <a:ext uri="{FF2B5EF4-FFF2-40B4-BE49-F238E27FC236}">
                <a16:creationId xmlns:a16="http://schemas.microsoft.com/office/drawing/2014/main" id="{615332FC-E829-45E4-AC9C-BBFF68794875}"/>
              </a:ext>
            </a:extLst>
          </p:cNvPr>
          <p:cNvSpPr txBox="1"/>
          <p:nvPr/>
        </p:nvSpPr>
        <p:spPr>
          <a:xfrm>
            <a:off x="857728" y="1612105"/>
            <a:ext cx="8195837" cy="4093428"/>
          </a:xfrm>
          <a:prstGeom prst="rect">
            <a:avLst/>
          </a:prstGeom>
          <a:noFill/>
        </p:spPr>
        <p:txBody>
          <a:bodyPr wrap="square" rtlCol="0">
            <a:spAutoFit/>
          </a:bodyPr>
          <a:lstStyle/>
          <a:p>
            <a:r>
              <a:rPr lang="en-US" sz="2600"/>
              <a:t>The Carbon Literacy Team would like to thank the following people for their guidance and resources on our project:</a:t>
            </a:r>
          </a:p>
          <a:p>
            <a:endParaRPr lang="en-US" sz="2600"/>
          </a:p>
          <a:p>
            <a:pPr marL="457200" indent="-457200">
              <a:buFont typeface="Arial" panose="020B0604020202020204" pitchFamily="34" charset="0"/>
              <a:buChar char="•"/>
            </a:pPr>
            <a:r>
              <a:rPr lang="en-US" sz="2600"/>
              <a:t>Professor Fred </a:t>
            </a:r>
            <a:r>
              <a:rPr lang="en-US" sz="2600" err="1"/>
              <a:t>Looft</a:t>
            </a:r>
            <a:r>
              <a:rPr lang="en-US" sz="2600"/>
              <a:t> (Worcester Polytechnic Institute)</a:t>
            </a:r>
          </a:p>
          <a:p>
            <a:pPr algn="ctr"/>
            <a:endParaRPr lang="en-US" sz="2600"/>
          </a:p>
          <a:p>
            <a:pPr marL="457200" indent="-457200">
              <a:buFont typeface="Arial" panose="020B0604020202020204" pitchFamily="34" charset="0"/>
              <a:buChar char="•"/>
            </a:pPr>
            <a:r>
              <a:rPr lang="en-US" sz="2600"/>
              <a:t>Professor Linda </a:t>
            </a:r>
            <a:r>
              <a:rPr lang="en-US" sz="2600" err="1"/>
              <a:t>Looft</a:t>
            </a:r>
            <a:r>
              <a:rPr lang="en-US" sz="2600"/>
              <a:t> (Worcester Polytechnic Institute)</a:t>
            </a:r>
          </a:p>
          <a:p>
            <a:pPr algn="ctr"/>
            <a:endParaRPr lang="en-US" sz="2600"/>
          </a:p>
          <a:p>
            <a:pPr marL="457200" indent="-457200">
              <a:buFont typeface="Arial" panose="020B0604020202020204" pitchFamily="34" charset="0"/>
              <a:buChar char="•"/>
            </a:pPr>
            <a:r>
              <a:rPr lang="en-US" sz="2600"/>
              <a:t>Professor Katy Boom (University of Worcester) </a:t>
            </a:r>
          </a:p>
          <a:p>
            <a:pPr algn="ctr"/>
            <a:endParaRPr lang="en-US" sz="2600"/>
          </a:p>
          <a:p>
            <a:pPr marL="457200" indent="-457200">
              <a:buFont typeface="Arial" panose="020B0604020202020204" pitchFamily="34" charset="0"/>
              <a:buChar char="•"/>
            </a:pPr>
            <a:r>
              <a:rPr lang="en-US" sz="2600"/>
              <a:t>Dr. Stephanie Jones (The Hive) </a:t>
            </a:r>
          </a:p>
        </p:txBody>
      </p:sp>
      <p:pic>
        <p:nvPicPr>
          <p:cNvPr id="9" name="Picture 4" descr="The Hive">
            <a:extLst>
              <a:ext uri="{FF2B5EF4-FFF2-40B4-BE49-F238E27FC236}">
                <a16:creationId xmlns:a16="http://schemas.microsoft.com/office/drawing/2014/main" id="{99E40022-C43D-4EE2-82F5-C45446BB5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94"/>
          <a:stretch/>
        </p:blipFill>
        <p:spPr bwMode="auto">
          <a:xfrm>
            <a:off x="9429997" y="5405856"/>
            <a:ext cx="2517949" cy="934503"/>
          </a:xfrm>
          <a:prstGeom prst="rect">
            <a:avLst/>
          </a:prstGeom>
          <a:extLst>
            <a:ext uri="{909E8E84-426E-40DD-AFC4-6F175D3DCCD1}">
              <a14:hiddenFill xmlns:a14="http://schemas.microsoft.com/office/drawing/2010/main">
                <a:solidFill>
                  <a:srgbClr val="FFFFFF"/>
                </a:solidFill>
              </a14:hiddenFill>
            </a:ext>
          </a:extLst>
        </p:spPr>
      </p:pic>
      <p:pic>
        <p:nvPicPr>
          <p:cNvPr id="11" name="Picture 10" descr="PhD hD Fellowship 2017 - Exploring Informal processes in the Workplace,  University of Worcester, UK">
            <a:extLst>
              <a:ext uri="{FF2B5EF4-FFF2-40B4-BE49-F238E27FC236}">
                <a16:creationId xmlns:a16="http://schemas.microsoft.com/office/drawing/2014/main" id="{9647FF2D-6055-4E3B-B983-81B9D6DC03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5" t="27934" r="3959" b="7402"/>
          <a:stretch/>
        </p:blipFill>
        <p:spPr bwMode="auto">
          <a:xfrm>
            <a:off x="9429996" y="2998035"/>
            <a:ext cx="2517949" cy="861929"/>
          </a:xfrm>
          <a:prstGeom prst="rect">
            <a:avLst/>
          </a:prstGeom>
          <a:noFill/>
          <a:ln>
            <a:noFill/>
          </a:ln>
          <a:extLst>
            <a:ext uri="{53640926-AAD7-44D8-BBD7-CCE9431645EC}">
              <a14:shadowObscured xmlns:a14="http://schemas.microsoft.com/office/drawing/2010/main"/>
            </a:ext>
          </a:extLst>
        </p:spPr>
      </p:pic>
      <p:pic>
        <p:nvPicPr>
          <p:cNvPr id="1026" name="Picture 2" descr="Worcester Polytechnic Institute (WPI)">
            <a:extLst>
              <a:ext uri="{FF2B5EF4-FFF2-40B4-BE49-F238E27FC236}">
                <a16:creationId xmlns:a16="http://schemas.microsoft.com/office/drawing/2014/main" id="{94626C46-7BB8-484E-B1FF-004115E0B9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04" b="25939"/>
          <a:stretch/>
        </p:blipFill>
        <p:spPr bwMode="auto">
          <a:xfrm>
            <a:off x="9429996" y="517641"/>
            <a:ext cx="2517949" cy="9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951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1026" name="Picture 2" descr="Worcester - The Hive © Chris Allen cc-by-sa/2.0 :: Geograph Britain and  Ireland">
            <a:extLst>
              <a:ext uri="{FF2B5EF4-FFF2-40B4-BE49-F238E27FC236}">
                <a16:creationId xmlns:a16="http://schemas.microsoft.com/office/drawing/2014/main" id="{B19A872E-06CC-4324-8935-8C95565212CA}"/>
              </a:ext>
            </a:extLst>
          </p:cNvPr>
          <p:cNvPicPr>
            <a:picLocks noGrp="1" noRot="1" noChangeAspect="1" noMove="1" noResize="1" noEditPoints="1" noAdjustHandles="1" noChangeArrowheads="1" noChangeShapeType="1" noCrop="1"/>
          </p:cNvPicPr>
          <p:nvPr/>
        </p:nvPicPr>
        <p:blipFill rotWithShape="1">
          <a:blip r:embed="rId3">
            <a:alphaModFix amt="73000"/>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11753" b="13902"/>
          <a:stretch/>
        </p:blipFill>
        <p:spPr bwMode="auto">
          <a:xfrm>
            <a:off x="-158454" y="-58446"/>
            <a:ext cx="12508907" cy="6974892"/>
          </a:xfrm>
          <a:prstGeom prst="rect">
            <a:avLst/>
          </a:prstGeom>
          <a:noFill/>
          <a:extLst>
            <a:ext uri="{909E8E84-426E-40DD-AFC4-6F175D3DCCD1}">
              <a14:hiddenFill xmlns:a14="http://schemas.microsoft.com/office/drawing/2010/main">
                <a:solidFill>
                  <a:srgbClr val="FFFFFF"/>
                </a:solidFill>
              </a14:hiddenFill>
            </a:ext>
          </a:extLst>
        </p:spPr>
      </p:pic>
      <p:sp>
        <p:nvSpPr>
          <p:cNvPr id="216" name="Google Shape;216;p33"/>
          <p:cNvSpPr/>
          <p:nvPr/>
        </p:nvSpPr>
        <p:spPr>
          <a:xfrm rot="-5400000">
            <a:off x="4919367" y="-253960"/>
            <a:ext cx="2358055" cy="10646800"/>
          </a:xfrm>
          <a:prstGeom prst="rect">
            <a:avLst/>
          </a:prstGeom>
          <a:solidFill>
            <a:schemeClr val="accent1">
              <a:alpha val="92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17" name="Google Shape;217;p33"/>
          <p:cNvSpPr txBox="1">
            <a:spLocks noGrp="1"/>
          </p:cNvSpPr>
          <p:nvPr>
            <p:ph type="subTitle" idx="1"/>
          </p:nvPr>
        </p:nvSpPr>
        <p:spPr>
          <a:xfrm>
            <a:off x="857729" y="3890411"/>
            <a:ext cx="10433656" cy="235805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buNone/>
            </a:pPr>
            <a:r>
              <a:rPr lang="en-US" sz="3200">
                <a:solidFill>
                  <a:schemeClr val="bg1"/>
                </a:solidFill>
                <a:latin typeface="Livvic" pitchFamily="2" charset="0"/>
                <a:cs typeface="Catamaran Light" panose="020B0604020202020204" charset="0"/>
              </a:rPr>
              <a:t>‘</a:t>
            </a:r>
            <a:r>
              <a:rPr lang="en-US" sz="3200">
                <a:solidFill>
                  <a:schemeClr val="bg1"/>
                </a:solidFill>
                <a:effectLst/>
                <a:latin typeface="Livvic" pitchFamily="2" charset="0"/>
                <a:cs typeface="Catamaran Light" panose="020B0604020202020204" charset="0"/>
              </a:rPr>
              <a:t>An </a:t>
            </a:r>
            <a:r>
              <a:rPr lang="en-US" sz="3200" b="1">
                <a:solidFill>
                  <a:schemeClr val="bg1"/>
                </a:solidFill>
                <a:effectLst/>
                <a:latin typeface="Livvic" pitchFamily="2" charset="0"/>
                <a:cs typeface="Catamaran Light" panose="020B0604020202020204" charset="0"/>
              </a:rPr>
              <a:t>awareness</a:t>
            </a:r>
            <a:r>
              <a:rPr lang="en-US" sz="3200">
                <a:solidFill>
                  <a:schemeClr val="bg1"/>
                </a:solidFill>
                <a:effectLst/>
                <a:latin typeface="Livvic" pitchFamily="2" charset="0"/>
                <a:cs typeface="Catamaran Light" panose="020B0604020202020204" charset="0"/>
              </a:rPr>
              <a:t> of the carbon costs and impacts of </a:t>
            </a:r>
          </a:p>
          <a:p>
            <a:pPr marL="0" lvl="0" indent="0" algn="ctr" rtl="0">
              <a:buNone/>
            </a:pPr>
            <a:r>
              <a:rPr lang="en-US" sz="3200">
                <a:solidFill>
                  <a:schemeClr val="bg1"/>
                </a:solidFill>
                <a:effectLst/>
                <a:latin typeface="Livvic" pitchFamily="2" charset="0"/>
                <a:cs typeface="Catamaran Light" panose="020B0604020202020204" charset="0"/>
              </a:rPr>
              <a:t>everyday activities and the </a:t>
            </a:r>
            <a:r>
              <a:rPr lang="en-US" sz="3200" b="1">
                <a:solidFill>
                  <a:schemeClr val="bg1"/>
                </a:solidFill>
                <a:effectLst/>
                <a:latin typeface="Livvic" pitchFamily="2" charset="0"/>
                <a:cs typeface="Catamaran Light" panose="020B0604020202020204" charset="0"/>
              </a:rPr>
              <a:t>ability</a:t>
            </a:r>
            <a:r>
              <a:rPr lang="en-US" sz="3200">
                <a:solidFill>
                  <a:schemeClr val="bg1"/>
                </a:solidFill>
                <a:effectLst/>
                <a:latin typeface="Livvic" pitchFamily="2" charset="0"/>
                <a:cs typeface="Catamaran Light" panose="020B0604020202020204" charset="0"/>
              </a:rPr>
              <a:t> and </a:t>
            </a:r>
            <a:r>
              <a:rPr lang="en-US" sz="3200" b="1">
                <a:solidFill>
                  <a:schemeClr val="bg1"/>
                </a:solidFill>
                <a:effectLst/>
                <a:latin typeface="Livvic" pitchFamily="2" charset="0"/>
                <a:cs typeface="Catamaran Light" panose="020B0604020202020204" charset="0"/>
              </a:rPr>
              <a:t>motivation to </a:t>
            </a:r>
          </a:p>
          <a:p>
            <a:pPr marL="0" lvl="0" indent="0" algn="ctr" rtl="0">
              <a:buNone/>
            </a:pPr>
            <a:r>
              <a:rPr lang="en-US" sz="3200" b="1">
                <a:solidFill>
                  <a:schemeClr val="bg1"/>
                </a:solidFill>
                <a:effectLst/>
                <a:latin typeface="Livvic" pitchFamily="2" charset="0"/>
                <a:cs typeface="Catamaran Light" panose="020B0604020202020204" charset="0"/>
              </a:rPr>
              <a:t>reduce emissions</a:t>
            </a:r>
            <a:r>
              <a:rPr lang="en-US" sz="3200">
                <a:solidFill>
                  <a:schemeClr val="bg1"/>
                </a:solidFill>
                <a:effectLst/>
                <a:latin typeface="Livvic" pitchFamily="2" charset="0"/>
                <a:cs typeface="Catamaran Light" panose="020B0604020202020204" charset="0"/>
              </a:rPr>
              <a:t>, on an individual, community and</a:t>
            </a:r>
          </a:p>
          <a:p>
            <a:pPr marL="0" lvl="0" indent="0" algn="ctr" rtl="0">
              <a:buNone/>
            </a:pPr>
            <a:r>
              <a:rPr lang="en-US" sz="3200">
                <a:solidFill>
                  <a:schemeClr val="bg1"/>
                </a:solidFill>
                <a:effectLst/>
                <a:latin typeface="Livvic" pitchFamily="2" charset="0"/>
                <a:cs typeface="Catamaran Light" panose="020B0604020202020204" charset="0"/>
              </a:rPr>
              <a:t> </a:t>
            </a:r>
            <a:r>
              <a:rPr lang="en-US" sz="3200" err="1">
                <a:solidFill>
                  <a:schemeClr val="bg1"/>
                </a:solidFill>
                <a:effectLst/>
                <a:latin typeface="Livvic" pitchFamily="2" charset="0"/>
                <a:cs typeface="Catamaran Light" panose="020B0604020202020204" charset="0"/>
              </a:rPr>
              <a:t>organisational</a:t>
            </a:r>
            <a:r>
              <a:rPr lang="en-US" sz="3200">
                <a:solidFill>
                  <a:schemeClr val="bg1"/>
                </a:solidFill>
                <a:effectLst/>
                <a:latin typeface="Livvic" pitchFamily="2" charset="0"/>
                <a:cs typeface="Catamaran Light" panose="020B0604020202020204" charset="0"/>
              </a:rPr>
              <a:t> basis.’</a:t>
            </a:r>
          </a:p>
        </p:txBody>
      </p:sp>
      <p:sp>
        <p:nvSpPr>
          <p:cNvPr id="6" name="TextBox 5">
            <a:extLst>
              <a:ext uri="{FF2B5EF4-FFF2-40B4-BE49-F238E27FC236}">
                <a16:creationId xmlns:a16="http://schemas.microsoft.com/office/drawing/2014/main" id="{1ECBDF31-900C-433E-B5A2-2B5190C52867}"/>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2</a:t>
            </a:fld>
            <a:endParaRPr lang="en-US" sz="2667" b="1">
              <a:solidFill>
                <a:schemeClr val="accent2"/>
              </a:solidFill>
              <a:latin typeface="Livvic" panose="020B0604020202020204" charset="0"/>
            </a:endParaRPr>
          </a:p>
        </p:txBody>
      </p:sp>
    </p:spTree>
    <p:extLst>
      <p:ext uri="{BB962C8B-B14F-4D97-AF65-F5344CB8AC3E}">
        <p14:creationId xmlns:p14="http://schemas.microsoft.com/office/powerpoint/2010/main" val="4285517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7" name="Google Shape;577;p51"/>
          <p:cNvSpPr/>
          <p:nvPr/>
        </p:nvSpPr>
        <p:spPr>
          <a:xfrm rot="5400000">
            <a:off x="2660745" y="-662337"/>
            <a:ext cx="4478400" cy="8182673"/>
          </a:xfrm>
          <a:prstGeom prst="rect">
            <a:avLst/>
          </a:prstGeom>
          <a:solidFill>
            <a:schemeClr val="accent1"/>
          </a:solidFill>
          <a:ln w="76200">
            <a:solidFill>
              <a:srgbClr val="26565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667"/>
          </a:p>
        </p:txBody>
      </p:sp>
      <p:sp>
        <p:nvSpPr>
          <p:cNvPr id="579" name="Google Shape;579;p51"/>
          <p:cNvSpPr txBox="1">
            <a:spLocks noGrp="1"/>
          </p:cNvSpPr>
          <p:nvPr>
            <p:ph type="ctrTitle"/>
          </p:nvPr>
        </p:nvSpPr>
        <p:spPr>
          <a:xfrm>
            <a:off x="971106" y="994200"/>
            <a:ext cx="6568404" cy="27388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6600">
                <a:solidFill>
                  <a:schemeClr val="lt1"/>
                </a:solidFill>
                <a:latin typeface="+mj-lt"/>
              </a:rPr>
              <a:t>THANK YOU</a:t>
            </a:r>
          </a:p>
        </p:txBody>
      </p:sp>
      <p:sp>
        <p:nvSpPr>
          <p:cNvPr id="5" name="TextBox 4">
            <a:extLst>
              <a:ext uri="{FF2B5EF4-FFF2-40B4-BE49-F238E27FC236}">
                <a16:creationId xmlns:a16="http://schemas.microsoft.com/office/drawing/2014/main" id="{2C537F25-4E67-4275-880F-0B0217F380B0}"/>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20</a:t>
            </a:fld>
            <a:endParaRPr lang="en-US" sz="2667" b="1">
              <a:solidFill>
                <a:schemeClr val="accent2"/>
              </a:solidFill>
              <a:latin typeface="Livvic" panose="020B0604020202020204" charset="0"/>
            </a:endParaRPr>
          </a:p>
        </p:txBody>
      </p:sp>
      <p:sp>
        <p:nvSpPr>
          <p:cNvPr id="3" name="Subtitle 2">
            <a:extLst>
              <a:ext uri="{FF2B5EF4-FFF2-40B4-BE49-F238E27FC236}">
                <a16:creationId xmlns:a16="http://schemas.microsoft.com/office/drawing/2014/main" id="{89773342-FCB1-4EBD-8F86-58A9F23D0187}"/>
              </a:ext>
            </a:extLst>
          </p:cNvPr>
          <p:cNvSpPr>
            <a:spLocks noGrp="1"/>
          </p:cNvSpPr>
          <p:nvPr>
            <p:ph type="subTitle" idx="1"/>
          </p:nvPr>
        </p:nvSpPr>
        <p:spPr>
          <a:xfrm>
            <a:off x="971107" y="3577833"/>
            <a:ext cx="4108800" cy="705317"/>
          </a:xfrm>
        </p:spPr>
        <p:txBody>
          <a:bodyPr/>
          <a:lstStyle/>
          <a:p>
            <a:r>
              <a:rPr lang="en-US" sz="2800">
                <a:solidFill>
                  <a:schemeClr val="bg1"/>
                </a:solidFill>
              </a:rPr>
              <a:t>gr-uk22-cl@wpi.edu</a:t>
            </a:r>
          </a:p>
        </p:txBody>
      </p:sp>
    </p:spTree>
    <p:extLst>
      <p:ext uri="{BB962C8B-B14F-4D97-AF65-F5344CB8AC3E}">
        <p14:creationId xmlns:p14="http://schemas.microsoft.com/office/powerpoint/2010/main" val="2736486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34BD-B3CD-4775-A7D7-3DF52AE19F58}"/>
              </a:ext>
            </a:extLst>
          </p:cNvPr>
          <p:cNvSpPr>
            <a:spLocks noGrp="1"/>
          </p:cNvSpPr>
          <p:nvPr>
            <p:ph type="ctrTitle"/>
          </p:nvPr>
        </p:nvSpPr>
        <p:spPr>
          <a:xfrm>
            <a:off x="1326960" y="304799"/>
            <a:ext cx="7539488" cy="603659"/>
          </a:xfrm>
        </p:spPr>
        <p:txBody>
          <a:bodyPr/>
          <a:lstStyle/>
          <a:p>
            <a:r>
              <a:rPr lang="en-US" sz="3200">
                <a:latin typeface="+mj-lt"/>
              </a:rPr>
              <a:t>Carbon Literacy Training is Effective</a:t>
            </a:r>
          </a:p>
        </p:txBody>
      </p:sp>
      <p:pic>
        <p:nvPicPr>
          <p:cNvPr id="11" name="Picture 10">
            <a:extLst>
              <a:ext uri="{FF2B5EF4-FFF2-40B4-BE49-F238E27FC236}">
                <a16:creationId xmlns:a16="http://schemas.microsoft.com/office/drawing/2014/main" id="{DBEFA21E-74E1-469E-959D-9F686E63F6AB}"/>
              </a:ext>
            </a:extLst>
          </p:cNvPr>
          <p:cNvPicPr>
            <a:picLocks noChangeAspect="1"/>
          </p:cNvPicPr>
          <p:nvPr/>
        </p:nvPicPr>
        <p:blipFill>
          <a:blip r:embed="rId3"/>
          <a:stretch>
            <a:fillRect/>
          </a:stretch>
        </p:blipFill>
        <p:spPr>
          <a:xfrm>
            <a:off x="1141607" y="1272702"/>
            <a:ext cx="8037953" cy="5023720"/>
          </a:xfrm>
          <a:prstGeom prst="rect">
            <a:avLst/>
          </a:prstGeom>
        </p:spPr>
      </p:pic>
      <p:sp>
        <p:nvSpPr>
          <p:cNvPr id="12" name="Rectangle 11">
            <a:extLst>
              <a:ext uri="{FF2B5EF4-FFF2-40B4-BE49-F238E27FC236}">
                <a16:creationId xmlns:a16="http://schemas.microsoft.com/office/drawing/2014/main" id="{125B7EE2-5450-46F1-9A5C-2B0BEC5E72F3}"/>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5" name="TextBox 4">
            <a:extLst>
              <a:ext uri="{FF2B5EF4-FFF2-40B4-BE49-F238E27FC236}">
                <a16:creationId xmlns:a16="http://schemas.microsoft.com/office/drawing/2014/main" id="{2A425130-BA46-4277-9B5C-96E4DA48B0E4}"/>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3</a:t>
            </a:fld>
            <a:endParaRPr lang="en-US" sz="2667" b="1">
              <a:solidFill>
                <a:schemeClr val="accent2"/>
              </a:solidFill>
              <a:latin typeface="Livvic" panose="020B0604020202020204" charset="0"/>
            </a:endParaRPr>
          </a:p>
        </p:txBody>
      </p:sp>
      <p:sp>
        <p:nvSpPr>
          <p:cNvPr id="7" name="TextBox 6">
            <a:extLst>
              <a:ext uri="{FF2B5EF4-FFF2-40B4-BE49-F238E27FC236}">
                <a16:creationId xmlns:a16="http://schemas.microsoft.com/office/drawing/2014/main" id="{7FD4AF94-BC57-4A7B-8425-42FE505C1203}"/>
              </a:ext>
            </a:extLst>
          </p:cNvPr>
          <p:cNvSpPr txBox="1"/>
          <p:nvPr/>
        </p:nvSpPr>
        <p:spPr>
          <a:xfrm>
            <a:off x="1486702" y="1066808"/>
            <a:ext cx="7379746" cy="822960"/>
          </a:xfrm>
          <a:prstGeom prst="rect">
            <a:avLst/>
          </a:prstGeom>
          <a:solidFill>
            <a:schemeClr val="bg1"/>
          </a:solidFill>
        </p:spPr>
        <p:txBody>
          <a:bodyPr wrap="square" rtlCol="0">
            <a:spAutoFit/>
          </a:bodyPr>
          <a:lstStyle/>
          <a:p>
            <a:pPr algn="ctr"/>
            <a:r>
              <a:rPr lang="en-US" b="1">
                <a:solidFill>
                  <a:sysClr val="windowText" lastClr="000000"/>
                </a:solidFill>
                <a:latin typeface="Calibri" panose="020F0502020204030204" pitchFamily="34" charset="0"/>
                <a:cs typeface="Calibri" panose="020F0502020204030204" pitchFamily="34" charset="0"/>
              </a:rPr>
              <a:t>Perceived change in participant motivation to take action on climate change, from before to after undertaking Carbon Literacy: Knowledge (CLK)</a:t>
            </a:r>
          </a:p>
        </p:txBody>
      </p:sp>
    </p:spTree>
    <p:extLst>
      <p:ext uri="{BB962C8B-B14F-4D97-AF65-F5344CB8AC3E}">
        <p14:creationId xmlns:p14="http://schemas.microsoft.com/office/powerpoint/2010/main" val="112233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4</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2235762" y="432430"/>
            <a:ext cx="5823020" cy="769441"/>
          </a:xfrm>
          <a:prstGeom prst="rect">
            <a:avLst/>
          </a:prstGeom>
          <a:noFill/>
        </p:spPr>
        <p:txBody>
          <a:bodyPr wrap="square" rtlCol="0">
            <a:spAutoFit/>
          </a:bodyPr>
          <a:lstStyle/>
          <a:p>
            <a:pPr algn="ctr"/>
            <a:r>
              <a:rPr lang="en-US" sz="4400">
                <a:latin typeface="+mj-lt"/>
              </a:rPr>
              <a:t>PROJECT GOAL</a:t>
            </a:r>
          </a:p>
        </p:txBody>
      </p:sp>
      <p:sp>
        <p:nvSpPr>
          <p:cNvPr id="3" name="Rectangle 2">
            <a:extLst>
              <a:ext uri="{FF2B5EF4-FFF2-40B4-BE49-F238E27FC236}">
                <a16:creationId xmlns:a16="http://schemas.microsoft.com/office/drawing/2014/main" id="{8BA1B0AF-448D-4B32-A00A-ABC8853B8A35}"/>
              </a:ext>
            </a:extLst>
          </p:cNvPr>
          <p:cNvSpPr/>
          <p:nvPr/>
        </p:nvSpPr>
        <p:spPr>
          <a:xfrm>
            <a:off x="1261072" y="1401745"/>
            <a:ext cx="7772400" cy="4813161"/>
          </a:xfrm>
          <a:prstGeom prst="rect">
            <a:avLst/>
          </a:prstGeom>
          <a:ln w="76200">
            <a:solidFill>
              <a:srgbClr val="265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ysClr val="windowText" lastClr="000000"/>
                </a:solidFill>
              </a:ln>
            </a:endParaRPr>
          </a:p>
        </p:txBody>
      </p:sp>
      <p:sp>
        <p:nvSpPr>
          <p:cNvPr id="5" name="TextBox 4">
            <a:extLst>
              <a:ext uri="{FF2B5EF4-FFF2-40B4-BE49-F238E27FC236}">
                <a16:creationId xmlns:a16="http://schemas.microsoft.com/office/drawing/2014/main" id="{CC1D8206-18E4-44AD-848B-732B02ED7CB0}"/>
              </a:ext>
            </a:extLst>
          </p:cNvPr>
          <p:cNvSpPr txBox="1"/>
          <p:nvPr/>
        </p:nvSpPr>
        <p:spPr>
          <a:xfrm>
            <a:off x="1454503" y="2069387"/>
            <a:ext cx="7385538" cy="3477875"/>
          </a:xfrm>
          <a:prstGeom prst="rect">
            <a:avLst/>
          </a:prstGeom>
          <a:noFill/>
        </p:spPr>
        <p:txBody>
          <a:bodyPr wrap="square" rtlCol="0">
            <a:spAutoFit/>
          </a:bodyPr>
          <a:lstStyle/>
          <a:p>
            <a:pPr algn="ctr"/>
            <a:r>
              <a:rPr lang="en-US" sz="4400">
                <a:solidFill>
                  <a:schemeClr val="bg1"/>
                </a:solidFill>
                <a:effectLst/>
                <a:latin typeface="Livvic SemiBold" panose="020B0604020202020204" pitchFamily="2" charset="0"/>
                <a:ea typeface="Times New Roman" panose="02020603050405020304" pitchFamily="18" charset="0"/>
              </a:rPr>
              <a:t>Promote carbon literacy in Worcestershire using library resources to help reduce the region’s carbon footprint.</a:t>
            </a:r>
            <a:endParaRPr lang="en-US" sz="4400">
              <a:solidFill>
                <a:schemeClr val="bg1"/>
              </a:solidFill>
              <a:latin typeface="Livvic SemiBold" panose="020B0604020202020204" pitchFamily="2" charset="0"/>
            </a:endParaRPr>
          </a:p>
        </p:txBody>
      </p:sp>
    </p:spTree>
    <p:extLst>
      <p:ext uri="{BB962C8B-B14F-4D97-AF65-F5344CB8AC3E}">
        <p14:creationId xmlns:p14="http://schemas.microsoft.com/office/powerpoint/2010/main" val="1492942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ctrTitle" idx="9"/>
          </p:nvPr>
        </p:nvSpPr>
        <p:spPr>
          <a:xfrm rot="5400000">
            <a:off x="9292462" y="1979688"/>
            <a:ext cx="3884400" cy="930557"/>
          </a:xfrm>
          <a:prstGeom prst="rect">
            <a:avLst/>
          </a:prstGeom>
        </p:spPr>
        <p:txBody>
          <a:bodyPr spcFirstLastPara="1" wrap="square" lIns="121900" tIns="121900" rIns="121900" bIns="121900" anchor="ctr" anchorCtr="0">
            <a:noAutofit/>
          </a:bodyPr>
          <a:lstStyle/>
          <a:p>
            <a:r>
              <a:rPr lang="en-US" sz="4800"/>
              <a:t>OBJECTIVES</a:t>
            </a:r>
          </a:p>
        </p:txBody>
      </p:sp>
      <p:sp>
        <p:nvSpPr>
          <p:cNvPr id="146" name="Google Shape;146;p28"/>
          <p:cNvSpPr/>
          <p:nvPr/>
        </p:nvSpPr>
        <p:spPr>
          <a:xfrm rot="-5400000" flipH="1">
            <a:off x="-2137895" y="2137898"/>
            <a:ext cx="6858000" cy="2582205"/>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148" name="Google Shape;148;p28"/>
          <p:cNvSpPr txBox="1">
            <a:spLocks noGrp="1"/>
          </p:cNvSpPr>
          <p:nvPr>
            <p:ph type="ctrTitle" idx="6"/>
          </p:nvPr>
        </p:nvSpPr>
        <p:spPr>
          <a:xfrm>
            <a:off x="2873286" y="3604196"/>
            <a:ext cx="7715229" cy="1222553"/>
          </a:xfrm>
          <a:prstGeom prst="rect">
            <a:avLst/>
          </a:prstGeom>
        </p:spPr>
        <p:txBody>
          <a:bodyPr spcFirstLastPara="1" wrap="square" lIns="121900" tIns="121900" rIns="121900" bIns="121900" anchor="ctr" anchorCtr="0">
            <a:noAutofit/>
          </a:bodyPr>
          <a:lstStyle/>
          <a:p>
            <a:pPr lvl="0"/>
            <a:r>
              <a:rPr lang="en-US" sz="2500"/>
              <a:t>Researched how carbon literacy training could be delivered based on identified county needs</a:t>
            </a:r>
          </a:p>
        </p:txBody>
      </p:sp>
      <p:sp>
        <p:nvSpPr>
          <p:cNvPr id="149" name="Google Shape;149;p28"/>
          <p:cNvSpPr txBox="1">
            <a:spLocks noGrp="1"/>
          </p:cNvSpPr>
          <p:nvPr>
            <p:ph type="title" idx="8"/>
          </p:nvPr>
        </p:nvSpPr>
        <p:spPr>
          <a:xfrm>
            <a:off x="774502" y="3822391"/>
            <a:ext cx="1730113" cy="770400"/>
          </a:xfrm>
          <a:prstGeom prst="rect">
            <a:avLst/>
          </a:prstGeom>
        </p:spPr>
        <p:txBody>
          <a:bodyPr spcFirstLastPara="1" wrap="square" lIns="121900" tIns="121900" rIns="121900" bIns="121900" anchor="ctr" anchorCtr="0">
            <a:noAutofit/>
          </a:bodyPr>
          <a:lstStyle/>
          <a:p>
            <a:r>
              <a:rPr lang="en" sz="8000">
                <a:solidFill>
                  <a:schemeClr val="bg1"/>
                </a:solidFill>
              </a:rPr>
              <a:t>03</a:t>
            </a:r>
          </a:p>
        </p:txBody>
      </p:sp>
      <p:sp>
        <p:nvSpPr>
          <p:cNvPr id="150" name="Google Shape;150;p28"/>
          <p:cNvSpPr txBox="1">
            <a:spLocks noGrp="1"/>
          </p:cNvSpPr>
          <p:nvPr>
            <p:ph type="ctrTitle"/>
          </p:nvPr>
        </p:nvSpPr>
        <p:spPr>
          <a:xfrm>
            <a:off x="2873288" y="617206"/>
            <a:ext cx="7715227" cy="1222553"/>
          </a:xfrm>
          <a:prstGeom prst="rect">
            <a:avLst/>
          </a:prstGeom>
        </p:spPr>
        <p:txBody>
          <a:bodyPr spcFirstLastPara="1" wrap="square" lIns="121900" tIns="121900" rIns="121900" bIns="121900" anchor="ctr" anchorCtr="0">
            <a:noAutofit/>
          </a:bodyPr>
          <a:lstStyle/>
          <a:p>
            <a:pPr>
              <a:lnSpc>
                <a:spcPct val="107000"/>
              </a:lnSpc>
            </a:pPr>
            <a:r>
              <a:rPr lang="en-US" sz="2500"/>
              <a:t>Documented Worcestershire library networks, demographics, and programs offered to the community</a:t>
            </a:r>
            <a:endParaRPr lang="en-US" sz="2500">
              <a:solidFill>
                <a:schemeClr val="tx1"/>
              </a:solidFill>
              <a:latin typeface="Livvic" panose="020B0604020202020204" charset="0"/>
              <a:ea typeface="Calibri" panose="020F0502020204030204" pitchFamily="34" charset="0"/>
              <a:cs typeface="Times New Roman" panose="02020603050405020304" pitchFamily="18" charset="0"/>
            </a:endParaRPr>
          </a:p>
        </p:txBody>
      </p:sp>
      <p:sp>
        <p:nvSpPr>
          <p:cNvPr id="152" name="Google Shape;152;p28"/>
          <p:cNvSpPr txBox="1">
            <a:spLocks noGrp="1"/>
          </p:cNvSpPr>
          <p:nvPr>
            <p:ph type="title" idx="2"/>
          </p:nvPr>
        </p:nvSpPr>
        <p:spPr>
          <a:xfrm>
            <a:off x="792346" y="843281"/>
            <a:ext cx="1712267" cy="770400"/>
          </a:xfrm>
          <a:prstGeom prst="rect">
            <a:avLst/>
          </a:prstGeom>
        </p:spPr>
        <p:txBody>
          <a:bodyPr spcFirstLastPara="1" wrap="square" lIns="121900" tIns="121900" rIns="121900" bIns="121900" anchor="ctr" anchorCtr="0">
            <a:noAutofit/>
          </a:bodyPr>
          <a:lstStyle/>
          <a:p>
            <a:r>
              <a:rPr lang="en" sz="8000">
                <a:solidFill>
                  <a:schemeClr val="bg1"/>
                </a:solidFill>
              </a:rPr>
              <a:t>01</a:t>
            </a:r>
          </a:p>
        </p:txBody>
      </p:sp>
      <p:sp>
        <p:nvSpPr>
          <p:cNvPr id="153" name="Google Shape;153;p28"/>
          <p:cNvSpPr txBox="1">
            <a:spLocks noGrp="1"/>
          </p:cNvSpPr>
          <p:nvPr>
            <p:ph type="ctrTitle" idx="3"/>
          </p:nvPr>
        </p:nvSpPr>
        <p:spPr>
          <a:xfrm>
            <a:off x="2873288" y="2110701"/>
            <a:ext cx="7715227" cy="1222553"/>
          </a:xfrm>
          <a:prstGeom prst="rect">
            <a:avLst/>
          </a:prstGeom>
        </p:spPr>
        <p:txBody>
          <a:bodyPr spcFirstLastPara="1" wrap="square" lIns="121900" tIns="121900" rIns="121900" bIns="121900" anchor="ctr" anchorCtr="0">
            <a:noAutofit/>
          </a:bodyPr>
          <a:lstStyle/>
          <a:p>
            <a:r>
              <a:rPr lang="en-US" sz="2500">
                <a:solidFill>
                  <a:schemeClr val="tx1"/>
                </a:solidFill>
                <a:latin typeface="Livvic" panose="020B0604020202020204" charset="0"/>
              </a:rPr>
              <a:t>Identified library user interest in and knowledge about carbon literacy </a:t>
            </a:r>
          </a:p>
        </p:txBody>
      </p:sp>
      <p:sp>
        <p:nvSpPr>
          <p:cNvPr id="155" name="Google Shape;155;p28"/>
          <p:cNvSpPr txBox="1">
            <a:spLocks noGrp="1"/>
          </p:cNvSpPr>
          <p:nvPr>
            <p:ph type="title" idx="5"/>
          </p:nvPr>
        </p:nvSpPr>
        <p:spPr>
          <a:xfrm>
            <a:off x="774502" y="2332836"/>
            <a:ext cx="1730113" cy="770400"/>
          </a:xfrm>
          <a:prstGeom prst="rect">
            <a:avLst/>
          </a:prstGeom>
        </p:spPr>
        <p:txBody>
          <a:bodyPr spcFirstLastPara="1" wrap="square" lIns="121900" tIns="121900" rIns="121900" bIns="121900" anchor="ctr" anchorCtr="0">
            <a:noAutofit/>
          </a:bodyPr>
          <a:lstStyle/>
          <a:p>
            <a:r>
              <a:rPr lang="en" sz="8000">
                <a:solidFill>
                  <a:schemeClr val="bg1"/>
                </a:solidFill>
              </a:rPr>
              <a:t>02</a:t>
            </a:r>
          </a:p>
        </p:txBody>
      </p:sp>
      <p:sp>
        <p:nvSpPr>
          <p:cNvPr id="159" name="Google Shape;159;p28"/>
          <p:cNvSpPr txBox="1">
            <a:spLocks noGrp="1"/>
          </p:cNvSpPr>
          <p:nvPr>
            <p:ph type="ctrTitle" idx="16"/>
          </p:nvPr>
        </p:nvSpPr>
        <p:spPr>
          <a:xfrm>
            <a:off x="2873286" y="4877950"/>
            <a:ext cx="8812945" cy="1710068"/>
          </a:xfrm>
          <a:prstGeom prst="rect">
            <a:avLst/>
          </a:prstGeom>
        </p:spPr>
        <p:txBody>
          <a:bodyPr spcFirstLastPara="1" wrap="square" lIns="121900" tIns="121900" rIns="121900" bIns="121900" anchor="ctr" anchorCtr="0">
            <a:noAutofit/>
          </a:bodyPr>
          <a:lstStyle/>
          <a:p>
            <a:pPr marL="231775" indent="-231775"/>
            <a:r>
              <a:rPr lang="en-US" sz="2500">
                <a:latin typeface="Livvic" panose="020B0604020202020204" charset="0"/>
              </a:rPr>
              <a:t>Piloted carbon literacy training and delivery method(s)</a:t>
            </a:r>
            <a:br>
              <a:rPr lang="en-US" sz="2500">
                <a:latin typeface="Livvic" panose="020B0604020202020204" charset="0"/>
              </a:rPr>
            </a:br>
            <a:r>
              <a:rPr lang="en-US" sz="2400">
                <a:latin typeface="Livvic" panose="020B0604020202020204" charset="0"/>
              </a:rPr>
              <a:t>a. Tailored training topics to the various populations</a:t>
            </a:r>
            <a:br>
              <a:rPr lang="en-US" sz="2400">
                <a:latin typeface="Livvic" panose="020B0604020202020204" charset="0"/>
              </a:rPr>
            </a:br>
            <a:r>
              <a:rPr lang="en-US" sz="2400">
                <a:latin typeface="Livvic" panose="020B0604020202020204" charset="0"/>
              </a:rPr>
              <a:t>b. Provided relevant feedback and testing information for further training improvement</a:t>
            </a:r>
          </a:p>
        </p:txBody>
      </p:sp>
      <p:sp>
        <p:nvSpPr>
          <p:cNvPr id="161" name="Google Shape;161;p28"/>
          <p:cNvSpPr txBox="1">
            <a:spLocks noGrp="1"/>
          </p:cNvSpPr>
          <p:nvPr>
            <p:ph type="title" idx="18"/>
          </p:nvPr>
        </p:nvSpPr>
        <p:spPr>
          <a:xfrm>
            <a:off x="774501" y="5347784"/>
            <a:ext cx="1730112" cy="770400"/>
          </a:xfrm>
          <a:prstGeom prst="rect">
            <a:avLst/>
          </a:prstGeom>
        </p:spPr>
        <p:txBody>
          <a:bodyPr spcFirstLastPara="1" wrap="square" lIns="121900" tIns="121900" rIns="121900" bIns="121900" anchor="ctr" anchorCtr="0">
            <a:noAutofit/>
          </a:bodyPr>
          <a:lstStyle/>
          <a:p>
            <a:r>
              <a:rPr lang="en" sz="8000">
                <a:solidFill>
                  <a:schemeClr val="bg1"/>
                </a:solidFill>
              </a:rPr>
              <a:t>04</a:t>
            </a:r>
          </a:p>
        </p:txBody>
      </p:sp>
      <p:sp>
        <p:nvSpPr>
          <p:cNvPr id="13" name="TextBox 12">
            <a:extLst>
              <a:ext uri="{FF2B5EF4-FFF2-40B4-BE49-F238E27FC236}">
                <a16:creationId xmlns:a16="http://schemas.microsoft.com/office/drawing/2014/main" id="{FC1DD2B2-7589-4BC8-9267-0971AEAB3DBC}"/>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bg1"/>
                </a:solidFill>
                <a:latin typeface="Livvic" panose="020B0604020202020204" charset="0"/>
              </a:rPr>
              <a:t>5</a:t>
            </a:fld>
            <a:endParaRPr lang="en-US" sz="2667" b="1">
              <a:solidFill>
                <a:schemeClr val="bg1"/>
              </a:solidFill>
              <a:latin typeface="Livvic" panose="020B060402020202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500"/>
                                        <p:tgtEl>
                                          <p:spTgt spid="1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500"/>
                                        <p:tgtEl>
                                          <p:spTgt spid="1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fade">
                                      <p:cBhvr>
                                        <p:cTn id="18" dur="500"/>
                                        <p:tgtEl>
                                          <p:spTgt spid="1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fade">
                                      <p:cBhvr>
                                        <p:cTn id="23" dur="500"/>
                                        <p:tgtEl>
                                          <p:spTgt spid="1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8"/>
                                        </p:tgtEl>
                                        <p:attrNameLst>
                                          <p:attrName>style.visibility</p:attrName>
                                        </p:attrNameLst>
                                      </p:cBhvr>
                                      <p:to>
                                        <p:strVal val="visible"/>
                                      </p:to>
                                    </p:set>
                                    <p:animEffect transition="in" filter="fade">
                                      <p:cBhvr>
                                        <p:cTn id="26" dur="500"/>
                                        <p:tgtEl>
                                          <p:spTgt spid="1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animEffect transition="in" filter="fade">
                                      <p:cBhvr>
                                        <p:cTn id="31" dur="500"/>
                                        <p:tgtEl>
                                          <p:spTgt spid="1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9"/>
                                        </p:tgtEl>
                                        <p:attrNameLst>
                                          <p:attrName>style.visibility</p:attrName>
                                        </p:attrNameLst>
                                      </p:cBhvr>
                                      <p:to>
                                        <p:strVal val="visible"/>
                                      </p:to>
                                    </p:set>
                                    <p:animEffect transition="in" filter="fade">
                                      <p:cBhvr>
                                        <p:cTn id="34"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50" grpId="0"/>
      <p:bldP spid="152" grpId="0"/>
      <p:bldP spid="153" grpId="0"/>
      <p:bldP spid="155" grpId="0"/>
      <p:bldP spid="159" grpId="0"/>
      <p:bldP spid="1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5B7EE2-5450-46F1-9A5C-2B0BEC5E72F3}"/>
              </a:ext>
            </a:extLst>
          </p:cNvPr>
          <p:cNvSpPr/>
          <p:nvPr/>
        </p:nvSpPr>
        <p:spPr>
          <a:xfrm>
            <a:off x="10271516"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13" name="Rectangle: Rounded Corners 12">
            <a:extLst>
              <a:ext uri="{FF2B5EF4-FFF2-40B4-BE49-F238E27FC236}">
                <a16:creationId xmlns:a16="http://schemas.microsoft.com/office/drawing/2014/main" id="{F4C89FC8-303B-4358-968A-CC77689D9179}"/>
              </a:ext>
            </a:extLst>
          </p:cNvPr>
          <p:cNvSpPr/>
          <p:nvPr/>
        </p:nvSpPr>
        <p:spPr>
          <a:xfrm>
            <a:off x="695817" y="1308199"/>
            <a:ext cx="31242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E6A1166-8EAA-4137-AC15-924004A636EA}"/>
              </a:ext>
            </a:extLst>
          </p:cNvPr>
          <p:cNvSpPr/>
          <p:nvPr/>
        </p:nvSpPr>
        <p:spPr>
          <a:xfrm>
            <a:off x="2016443" y="4151312"/>
            <a:ext cx="31242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227138A-68DD-46D3-8120-859FF1943CA8}"/>
              </a:ext>
            </a:extLst>
          </p:cNvPr>
          <p:cNvSpPr/>
          <p:nvPr/>
        </p:nvSpPr>
        <p:spPr>
          <a:xfrm>
            <a:off x="6702743" y="4151312"/>
            <a:ext cx="31242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B8262BF-2E5B-44C9-9581-FE1BC5E56A25}"/>
              </a:ext>
            </a:extLst>
          </p:cNvPr>
          <p:cNvSpPr/>
          <p:nvPr/>
        </p:nvSpPr>
        <p:spPr>
          <a:xfrm>
            <a:off x="5382117" y="1308199"/>
            <a:ext cx="31242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0CEF69-6418-4884-BCAE-9A6B0BA79584}"/>
              </a:ext>
            </a:extLst>
          </p:cNvPr>
          <p:cNvSpPr txBox="1"/>
          <p:nvPr/>
        </p:nvSpPr>
        <p:spPr>
          <a:xfrm>
            <a:off x="1007760" y="3060441"/>
            <a:ext cx="2500313" cy="523220"/>
          </a:xfrm>
          <a:prstGeom prst="rect">
            <a:avLst/>
          </a:prstGeom>
          <a:noFill/>
        </p:spPr>
        <p:txBody>
          <a:bodyPr wrap="square" rtlCol="0">
            <a:spAutoFit/>
          </a:bodyPr>
          <a:lstStyle/>
          <a:p>
            <a:pPr algn="ctr"/>
            <a:r>
              <a:rPr lang="en-US" sz="2800">
                <a:solidFill>
                  <a:schemeClr val="bg1"/>
                </a:solidFill>
                <a:latin typeface="Livvic SemiBold" pitchFamily="2" charset="0"/>
              </a:rPr>
              <a:t>Interviews</a:t>
            </a:r>
          </a:p>
        </p:txBody>
      </p:sp>
      <p:sp>
        <p:nvSpPr>
          <p:cNvPr id="18" name="TextBox 17">
            <a:extLst>
              <a:ext uri="{FF2B5EF4-FFF2-40B4-BE49-F238E27FC236}">
                <a16:creationId xmlns:a16="http://schemas.microsoft.com/office/drawing/2014/main" id="{23965BDA-7620-4351-9949-827CE54828A0}"/>
              </a:ext>
            </a:extLst>
          </p:cNvPr>
          <p:cNvSpPr txBox="1"/>
          <p:nvPr/>
        </p:nvSpPr>
        <p:spPr>
          <a:xfrm>
            <a:off x="6505695" y="5930001"/>
            <a:ext cx="3518290" cy="523220"/>
          </a:xfrm>
          <a:prstGeom prst="rect">
            <a:avLst/>
          </a:prstGeom>
          <a:noFill/>
        </p:spPr>
        <p:txBody>
          <a:bodyPr wrap="square" rtlCol="0">
            <a:spAutoFit/>
          </a:bodyPr>
          <a:lstStyle/>
          <a:p>
            <a:pPr algn="ctr"/>
            <a:r>
              <a:rPr lang="en-US" sz="2800">
                <a:solidFill>
                  <a:schemeClr val="bg1"/>
                </a:solidFill>
                <a:latin typeface="Livvic SemiBold" pitchFamily="2" charset="0"/>
              </a:rPr>
              <a:t>Feedback Forms</a:t>
            </a:r>
          </a:p>
        </p:txBody>
      </p:sp>
      <p:sp>
        <p:nvSpPr>
          <p:cNvPr id="19" name="TextBox 18">
            <a:extLst>
              <a:ext uri="{FF2B5EF4-FFF2-40B4-BE49-F238E27FC236}">
                <a16:creationId xmlns:a16="http://schemas.microsoft.com/office/drawing/2014/main" id="{052489C6-ADEA-4416-9B04-A42CDE3B4E9D}"/>
              </a:ext>
            </a:extLst>
          </p:cNvPr>
          <p:cNvSpPr txBox="1"/>
          <p:nvPr/>
        </p:nvSpPr>
        <p:spPr>
          <a:xfrm>
            <a:off x="2328386" y="5934631"/>
            <a:ext cx="2500313" cy="523220"/>
          </a:xfrm>
          <a:prstGeom prst="rect">
            <a:avLst/>
          </a:prstGeom>
          <a:noFill/>
        </p:spPr>
        <p:txBody>
          <a:bodyPr wrap="square" rtlCol="0">
            <a:spAutoFit/>
          </a:bodyPr>
          <a:lstStyle/>
          <a:p>
            <a:pPr algn="ctr"/>
            <a:r>
              <a:rPr lang="en-US" sz="2800">
                <a:solidFill>
                  <a:schemeClr val="bg1"/>
                </a:solidFill>
                <a:latin typeface="Livvic SemiBold" pitchFamily="2" charset="0"/>
              </a:rPr>
              <a:t>Observation</a:t>
            </a:r>
          </a:p>
        </p:txBody>
      </p:sp>
      <p:sp>
        <p:nvSpPr>
          <p:cNvPr id="20" name="TextBox 19">
            <a:extLst>
              <a:ext uri="{FF2B5EF4-FFF2-40B4-BE49-F238E27FC236}">
                <a16:creationId xmlns:a16="http://schemas.microsoft.com/office/drawing/2014/main" id="{9EDC093E-EF44-471A-B947-B4D3C4005D3D}"/>
              </a:ext>
            </a:extLst>
          </p:cNvPr>
          <p:cNvSpPr txBox="1"/>
          <p:nvPr/>
        </p:nvSpPr>
        <p:spPr>
          <a:xfrm>
            <a:off x="5694060" y="3060441"/>
            <a:ext cx="2500313" cy="523220"/>
          </a:xfrm>
          <a:prstGeom prst="rect">
            <a:avLst/>
          </a:prstGeom>
          <a:noFill/>
        </p:spPr>
        <p:txBody>
          <a:bodyPr wrap="square" rtlCol="0">
            <a:spAutoFit/>
          </a:bodyPr>
          <a:lstStyle/>
          <a:p>
            <a:pPr algn="ctr"/>
            <a:r>
              <a:rPr lang="en-US" sz="2800">
                <a:solidFill>
                  <a:schemeClr val="bg1"/>
                </a:solidFill>
                <a:latin typeface="Livvic SemiBold" pitchFamily="2" charset="0"/>
              </a:rPr>
              <a:t>Surveys</a:t>
            </a:r>
          </a:p>
        </p:txBody>
      </p:sp>
      <p:grpSp>
        <p:nvGrpSpPr>
          <p:cNvPr id="21" name="Google Shape;6162;p63">
            <a:extLst>
              <a:ext uri="{FF2B5EF4-FFF2-40B4-BE49-F238E27FC236}">
                <a16:creationId xmlns:a16="http://schemas.microsoft.com/office/drawing/2014/main" id="{A5EBD8DB-AB34-4E5A-96BB-4708317DDC17}"/>
              </a:ext>
            </a:extLst>
          </p:cNvPr>
          <p:cNvGrpSpPr/>
          <p:nvPr/>
        </p:nvGrpSpPr>
        <p:grpSpPr>
          <a:xfrm>
            <a:off x="7533323" y="4434092"/>
            <a:ext cx="1463040" cy="1371600"/>
            <a:chOff x="1396957" y="4287365"/>
            <a:chExt cx="301862" cy="332871"/>
          </a:xfrm>
          <a:solidFill>
            <a:schemeClr val="bg1"/>
          </a:solidFill>
        </p:grpSpPr>
        <p:sp>
          <p:nvSpPr>
            <p:cNvPr id="22" name="Google Shape;6163;p63">
              <a:extLst>
                <a:ext uri="{FF2B5EF4-FFF2-40B4-BE49-F238E27FC236}">
                  <a16:creationId xmlns:a16="http://schemas.microsoft.com/office/drawing/2014/main" id="{8F2B6CC3-C630-43E8-A040-9DBE096D0963}"/>
                </a:ext>
              </a:extLst>
            </p:cNvPr>
            <p:cNvSpPr/>
            <p:nvPr/>
          </p:nvSpPr>
          <p:spPr>
            <a:xfrm>
              <a:off x="1396957" y="4287365"/>
              <a:ext cx="301861" cy="332871"/>
            </a:xfrm>
            <a:custGeom>
              <a:avLst/>
              <a:gdLst/>
              <a:ahLst/>
              <a:cxnLst/>
              <a:rect l="l" t="t" r="r" b="b"/>
              <a:pathLst>
                <a:path w="9491" h="10466" extrusionOk="0">
                  <a:moveTo>
                    <a:pt x="751" y="2417"/>
                  </a:moveTo>
                  <a:lnTo>
                    <a:pt x="930" y="2619"/>
                  </a:lnTo>
                  <a:lnTo>
                    <a:pt x="513" y="2989"/>
                  </a:lnTo>
                  <a:lnTo>
                    <a:pt x="334" y="2786"/>
                  </a:lnTo>
                  <a:lnTo>
                    <a:pt x="751" y="2417"/>
                  </a:lnTo>
                  <a:close/>
                  <a:moveTo>
                    <a:pt x="1132" y="2834"/>
                  </a:moveTo>
                  <a:lnTo>
                    <a:pt x="3394" y="5346"/>
                  </a:lnTo>
                  <a:lnTo>
                    <a:pt x="3299" y="5429"/>
                  </a:lnTo>
                  <a:lnTo>
                    <a:pt x="1037" y="2917"/>
                  </a:lnTo>
                  <a:lnTo>
                    <a:pt x="1132" y="2834"/>
                  </a:lnTo>
                  <a:close/>
                  <a:moveTo>
                    <a:pt x="811" y="3131"/>
                  </a:moveTo>
                  <a:lnTo>
                    <a:pt x="3073" y="5644"/>
                  </a:lnTo>
                  <a:lnTo>
                    <a:pt x="2989" y="5727"/>
                  </a:lnTo>
                  <a:lnTo>
                    <a:pt x="727" y="3215"/>
                  </a:lnTo>
                  <a:lnTo>
                    <a:pt x="811" y="3131"/>
                  </a:lnTo>
                  <a:close/>
                  <a:moveTo>
                    <a:pt x="3478" y="5691"/>
                  </a:moveTo>
                  <a:lnTo>
                    <a:pt x="3597" y="5989"/>
                  </a:lnTo>
                  <a:lnTo>
                    <a:pt x="3299" y="5846"/>
                  </a:lnTo>
                  <a:lnTo>
                    <a:pt x="3478" y="5691"/>
                  </a:lnTo>
                  <a:close/>
                  <a:moveTo>
                    <a:pt x="3216" y="0"/>
                  </a:moveTo>
                  <a:cubicBezTo>
                    <a:pt x="3013" y="0"/>
                    <a:pt x="2858" y="167"/>
                    <a:pt x="2858" y="357"/>
                  </a:cubicBezTo>
                  <a:lnTo>
                    <a:pt x="2858" y="4286"/>
                  </a:lnTo>
                  <a:lnTo>
                    <a:pt x="977" y="2203"/>
                  </a:lnTo>
                  <a:cubicBezTo>
                    <a:pt x="918" y="2143"/>
                    <a:pt x="846" y="2119"/>
                    <a:pt x="775" y="2096"/>
                  </a:cubicBezTo>
                  <a:cubicBezTo>
                    <a:pt x="691" y="2096"/>
                    <a:pt x="608" y="2131"/>
                    <a:pt x="549" y="2167"/>
                  </a:cubicBezTo>
                  <a:lnTo>
                    <a:pt x="132" y="2548"/>
                  </a:lnTo>
                  <a:cubicBezTo>
                    <a:pt x="13" y="2667"/>
                    <a:pt x="1" y="2858"/>
                    <a:pt x="96" y="2977"/>
                  </a:cubicBezTo>
                  <a:lnTo>
                    <a:pt x="2751" y="5917"/>
                  </a:lnTo>
                  <a:cubicBezTo>
                    <a:pt x="2775" y="5953"/>
                    <a:pt x="2811" y="5977"/>
                    <a:pt x="2858" y="6001"/>
                  </a:cubicBezTo>
                  <a:lnTo>
                    <a:pt x="2858" y="8358"/>
                  </a:lnTo>
                  <a:lnTo>
                    <a:pt x="2263" y="8358"/>
                  </a:lnTo>
                  <a:cubicBezTo>
                    <a:pt x="2168" y="8358"/>
                    <a:pt x="2108" y="8442"/>
                    <a:pt x="2108" y="8513"/>
                  </a:cubicBezTo>
                  <a:cubicBezTo>
                    <a:pt x="2108" y="8596"/>
                    <a:pt x="2180" y="8656"/>
                    <a:pt x="2263" y="8656"/>
                  </a:cubicBezTo>
                  <a:lnTo>
                    <a:pt x="6502" y="8656"/>
                  </a:lnTo>
                  <a:cubicBezTo>
                    <a:pt x="6526" y="8656"/>
                    <a:pt x="6549" y="8692"/>
                    <a:pt x="6549" y="8704"/>
                  </a:cubicBezTo>
                  <a:lnTo>
                    <a:pt x="6549" y="9013"/>
                  </a:lnTo>
                  <a:cubicBezTo>
                    <a:pt x="6549" y="9477"/>
                    <a:pt x="6752" y="9882"/>
                    <a:pt x="7097" y="10144"/>
                  </a:cubicBezTo>
                  <a:lnTo>
                    <a:pt x="1644" y="10144"/>
                  </a:lnTo>
                  <a:cubicBezTo>
                    <a:pt x="1025" y="10144"/>
                    <a:pt x="513" y="9644"/>
                    <a:pt x="513" y="9013"/>
                  </a:cubicBezTo>
                  <a:lnTo>
                    <a:pt x="513" y="8704"/>
                  </a:lnTo>
                  <a:cubicBezTo>
                    <a:pt x="513" y="8680"/>
                    <a:pt x="549" y="8656"/>
                    <a:pt x="561" y="8656"/>
                  </a:cubicBezTo>
                  <a:lnTo>
                    <a:pt x="1573" y="8656"/>
                  </a:lnTo>
                  <a:cubicBezTo>
                    <a:pt x="1668" y="8656"/>
                    <a:pt x="1727" y="8584"/>
                    <a:pt x="1727" y="8513"/>
                  </a:cubicBezTo>
                  <a:cubicBezTo>
                    <a:pt x="1727" y="8418"/>
                    <a:pt x="1644" y="8358"/>
                    <a:pt x="1573" y="8358"/>
                  </a:cubicBezTo>
                  <a:lnTo>
                    <a:pt x="561" y="8358"/>
                  </a:lnTo>
                  <a:cubicBezTo>
                    <a:pt x="370" y="8358"/>
                    <a:pt x="203" y="8525"/>
                    <a:pt x="203" y="8715"/>
                  </a:cubicBezTo>
                  <a:lnTo>
                    <a:pt x="203" y="9037"/>
                  </a:lnTo>
                  <a:cubicBezTo>
                    <a:pt x="203" y="9823"/>
                    <a:pt x="846" y="10466"/>
                    <a:pt x="1632" y="10466"/>
                  </a:cubicBezTo>
                  <a:lnTo>
                    <a:pt x="8050" y="10466"/>
                  </a:lnTo>
                  <a:cubicBezTo>
                    <a:pt x="8835" y="10466"/>
                    <a:pt x="9478" y="9823"/>
                    <a:pt x="9478" y="9037"/>
                  </a:cubicBezTo>
                  <a:lnTo>
                    <a:pt x="9478" y="4846"/>
                  </a:lnTo>
                  <a:cubicBezTo>
                    <a:pt x="9478" y="4763"/>
                    <a:pt x="9407" y="4703"/>
                    <a:pt x="9324" y="4703"/>
                  </a:cubicBezTo>
                  <a:cubicBezTo>
                    <a:pt x="9240" y="4703"/>
                    <a:pt x="9181" y="4774"/>
                    <a:pt x="9181" y="4846"/>
                  </a:cubicBezTo>
                  <a:lnTo>
                    <a:pt x="9181" y="9037"/>
                  </a:lnTo>
                  <a:cubicBezTo>
                    <a:pt x="9181" y="9656"/>
                    <a:pt x="8669" y="10168"/>
                    <a:pt x="8050" y="10168"/>
                  </a:cubicBezTo>
                  <a:lnTo>
                    <a:pt x="7978" y="10168"/>
                  </a:lnTo>
                  <a:cubicBezTo>
                    <a:pt x="7347" y="10168"/>
                    <a:pt x="6847" y="9656"/>
                    <a:pt x="6847" y="9037"/>
                  </a:cubicBezTo>
                  <a:lnTo>
                    <a:pt x="6847" y="8715"/>
                  </a:lnTo>
                  <a:cubicBezTo>
                    <a:pt x="6847" y="8525"/>
                    <a:pt x="6680" y="8358"/>
                    <a:pt x="6490" y="8358"/>
                  </a:cubicBezTo>
                  <a:lnTo>
                    <a:pt x="3156" y="8358"/>
                  </a:lnTo>
                  <a:lnTo>
                    <a:pt x="3156" y="6096"/>
                  </a:lnTo>
                  <a:lnTo>
                    <a:pt x="3585" y="6322"/>
                  </a:lnTo>
                  <a:cubicBezTo>
                    <a:pt x="3609" y="6334"/>
                    <a:pt x="3656" y="6358"/>
                    <a:pt x="3692" y="6358"/>
                  </a:cubicBezTo>
                  <a:cubicBezTo>
                    <a:pt x="3751" y="6358"/>
                    <a:pt x="3811" y="6334"/>
                    <a:pt x="3847" y="6298"/>
                  </a:cubicBezTo>
                  <a:cubicBezTo>
                    <a:pt x="3930" y="6215"/>
                    <a:pt x="3954" y="6120"/>
                    <a:pt x="3906" y="6025"/>
                  </a:cubicBezTo>
                  <a:lnTo>
                    <a:pt x="3668" y="5394"/>
                  </a:lnTo>
                  <a:lnTo>
                    <a:pt x="3668" y="5358"/>
                  </a:lnTo>
                  <a:cubicBezTo>
                    <a:pt x="3668" y="5286"/>
                    <a:pt x="3644" y="5191"/>
                    <a:pt x="3597" y="5132"/>
                  </a:cubicBezTo>
                  <a:lnTo>
                    <a:pt x="3132" y="4608"/>
                  </a:lnTo>
                  <a:lnTo>
                    <a:pt x="3132" y="345"/>
                  </a:lnTo>
                  <a:cubicBezTo>
                    <a:pt x="3132" y="310"/>
                    <a:pt x="3168" y="298"/>
                    <a:pt x="3180" y="298"/>
                  </a:cubicBezTo>
                  <a:lnTo>
                    <a:pt x="9109" y="298"/>
                  </a:lnTo>
                  <a:cubicBezTo>
                    <a:pt x="9133" y="298"/>
                    <a:pt x="9145" y="333"/>
                    <a:pt x="9145" y="345"/>
                  </a:cubicBezTo>
                  <a:lnTo>
                    <a:pt x="9145" y="2346"/>
                  </a:lnTo>
                  <a:cubicBezTo>
                    <a:pt x="9145" y="2441"/>
                    <a:pt x="9228" y="2500"/>
                    <a:pt x="9300" y="2500"/>
                  </a:cubicBezTo>
                  <a:cubicBezTo>
                    <a:pt x="9383" y="2500"/>
                    <a:pt x="9443" y="2429"/>
                    <a:pt x="9443" y="2346"/>
                  </a:cubicBezTo>
                  <a:lnTo>
                    <a:pt x="9443" y="345"/>
                  </a:lnTo>
                  <a:cubicBezTo>
                    <a:pt x="9490" y="167"/>
                    <a:pt x="9324" y="0"/>
                    <a:pt x="9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3" name="Google Shape;6164;p63">
              <a:extLst>
                <a:ext uri="{FF2B5EF4-FFF2-40B4-BE49-F238E27FC236}">
                  <a16:creationId xmlns:a16="http://schemas.microsoft.com/office/drawing/2014/main" id="{FA35D232-B215-4895-8D59-9FBD3AA0E435}"/>
                </a:ext>
              </a:extLst>
            </p:cNvPr>
            <p:cNvSpPr/>
            <p:nvPr/>
          </p:nvSpPr>
          <p:spPr>
            <a:xfrm>
              <a:off x="1689309" y="4378614"/>
              <a:ext cx="9510" cy="46976"/>
            </a:xfrm>
            <a:custGeom>
              <a:avLst/>
              <a:gdLst/>
              <a:ahLst/>
              <a:cxnLst/>
              <a:rect l="l" t="t" r="r" b="b"/>
              <a:pathLst>
                <a:path w="299" h="1477" extrusionOk="0">
                  <a:moveTo>
                    <a:pt x="155" y="0"/>
                  </a:moveTo>
                  <a:cubicBezTo>
                    <a:pt x="60" y="0"/>
                    <a:pt x="1" y="84"/>
                    <a:pt x="1" y="155"/>
                  </a:cubicBezTo>
                  <a:lnTo>
                    <a:pt x="1" y="1334"/>
                  </a:lnTo>
                  <a:cubicBezTo>
                    <a:pt x="1" y="1417"/>
                    <a:pt x="72" y="1477"/>
                    <a:pt x="155" y="1477"/>
                  </a:cubicBezTo>
                  <a:cubicBezTo>
                    <a:pt x="239" y="1477"/>
                    <a:pt x="298" y="1405"/>
                    <a:pt x="298" y="1334"/>
                  </a:cubicBezTo>
                  <a:lnTo>
                    <a:pt x="298" y="155"/>
                  </a:lnTo>
                  <a:cubicBezTo>
                    <a:pt x="298" y="84"/>
                    <a:pt x="239"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4" name="Google Shape;6165;p63">
              <a:extLst>
                <a:ext uri="{FF2B5EF4-FFF2-40B4-BE49-F238E27FC236}">
                  <a16:creationId xmlns:a16="http://schemas.microsoft.com/office/drawing/2014/main" id="{D155181F-BDD5-4E37-AD5B-994801E17BA4}"/>
                </a:ext>
              </a:extLst>
            </p:cNvPr>
            <p:cNvSpPr/>
            <p:nvPr/>
          </p:nvSpPr>
          <p:spPr>
            <a:xfrm>
              <a:off x="1520424" y="4385420"/>
              <a:ext cx="33363" cy="32982"/>
            </a:xfrm>
            <a:custGeom>
              <a:avLst/>
              <a:gdLst/>
              <a:ahLst/>
              <a:cxnLst/>
              <a:rect l="l" t="t" r="r" b="b"/>
              <a:pathLst>
                <a:path w="1049" h="1037" extrusionOk="0">
                  <a:moveTo>
                    <a:pt x="524" y="298"/>
                  </a:moveTo>
                  <a:cubicBezTo>
                    <a:pt x="643" y="298"/>
                    <a:pt x="739" y="406"/>
                    <a:pt x="739" y="525"/>
                  </a:cubicBezTo>
                  <a:cubicBezTo>
                    <a:pt x="739" y="644"/>
                    <a:pt x="643" y="739"/>
                    <a:pt x="524" y="739"/>
                  </a:cubicBezTo>
                  <a:cubicBezTo>
                    <a:pt x="405" y="739"/>
                    <a:pt x="298" y="644"/>
                    <a:pt x="298" y="525"/>
                  </a:cubicBezTo>
                  <a:cubicBezTo>
                    <a:pt x="298" y="406"/>
                    <a:pt x="405" y="298"/>
                    <a:pt x="524" y="298"/>
                  </a:cubicBezTo>
                  <a:close/>
                  <a:moveTo>
                    <a:pt x="524" y="1"/>
                  </a:moveTo>
                  <a:cubicBezTo>
                    <a:pt x="238" y="1"/>
                    <a:pt x="0" y="239"/>
                    <a:pt x="0" y="525"/>
                  </a:cubicBezTo>
                  <a:cubicBezTo>
                    <a:pt x="0" y="798"/>
                    <a:pt x="238" y="1037"/>
                    <a:pt x="524" y="1037"/>
                  </a:cubicBezTo>
                  <a:cubicBezTo>
                    <a:pt x="798" y="1037"/>
                    <a:pt x="1036" y="798"/>
                    <a:pt x="1036" y="525"/>
                  </a:cubicBezTo>
                  <a:cubicBezTo>
                    <a:pt x="1048" y="239"/>
                    <a:pt x="822"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5" name="Google Shape;6166;p63">
              <a:extLst>
                <a:ext uri="{FF2B5EF4-FFF2-40B4-BE49-F238E27FC236}">
                  <a16:creationId xmlns:a16="http://schemas.microsoft.com/office/drawing/2014/main" id="{603D409D-ED93-4F9B-86AC-4AE34958BC17}"/>
                </a:ext>
              </a:extLst>
            </p:cNvPr>
            <p:cNvSpPr/>
            <p:nvPr/>
          </p:nvSpPr>
          <p:spPr>
            <a:xfrm>
              <a:off x="1563202" y="4398683"/>
              <a:ext cx="34508" cy="9510"/>
            </a:xfrm>
            <a:custGeom>
              <a:avLst/>
              <a:gdLst/>
              <a:ahLst/>
              <a:cxnLst/>
              <a:rect l="l" t="t" r="r" b="b"/>
              <a:pathLst>
                <a:path w="1085" h="299" extrusionOk="0">
                  <a:moveTo>
                    <a:pt x="167" y="0"/>
                  </a:moveTo>
                  <a:cubicBezTo>
                    <a:pt x="84" y="0"/>
                    <a:pt x="25" y="72"/>
                    <a:pt x="25" y="143"/>
                  </a:cubicBezTo>
                  <a:cubicBezTo>
                    <a:pt x="1" y="227"/>
                    <a:pt x="84" y="298"/>
                    <a:pt x="167" y="298"/>
                  </a:cubicBezTo>
                  <a:lnTo>
                    <a:pt x="929" y="298"/>
                  </a:lnTo>
                  <a:cubicBezTo>
                    <a:pt x="1025" y="298"/>
                    <a:pt x="1084" y="227"/>
                    <a:pt x="1084" y="143"/>
                  </a:cubicBezTo>
                  <a:cubicBezTo>
                    <a:pt x="1084" y="60"/>
                    <a:pt x="1001"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6" name="Google Shape;6167;p63">
              <a:extLst>
                <a:ext uri="{FF2B5EF4-FFF2-40B4-BE49-F238E27FC236}">
                  <a16:creationId xmlns:a16="http://schemas.microsoft.com/office/drawing/2014/main" id="{B062D234-66FD-4F75-992F-228308A0D1B5}"/>
                </a:ext>
              </a:extLst>
            </p:cNvPr>
            <p:cNvSpPr/>
            <p:nvPr/>
          </p:nvSpPr>
          <p:spPr>
            <a:xfrm>
              <a:off x="1563965" y="4410037"/>
              <a:ext cx="92807" cy="9510"/>
            </a:xfrm>
            <a:custGeom>
              <a:avLst/>
              <a:gdLst/>
              <a:ahLst/>
              <a:cxnLst/>
              <a:rect l="l" t="t" r="r" b="b"/>
              <a:pathLst>
                <a:path w="2918" h="299" extrusionOk="0">
                  <a:moveTo>
                    <a:pt x="143" y="1"/>
                  </a:moveTo>
                  <a:cubicBezTo>
                    <a:pt x="60" y="1"/>
                    <a:pt x="1" y="72"/>
                    <a:pt x="1" y="144"/>
                  </a:cubicBezTo>
                  <a:cubicBezTo>
                    <a:pt x="1" y="239"/>
                    <a:pt x="72" y="298"/>
                    <a:pt x="143" y="298"/>
                  </a:cubicBezTo>
                  <a:lnTo>
                    <a:pt x="2763" y="298"/>
                  </a:lnTo>
                  <a:cubicBezTo>
                    <a:pt x="2858" y="298"/>
                    <a:pt x="2918" y="227"/>
                    <a:pt x="2918" y="144"/>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7" name="Google Shape;6168;p63">
              <a:extLst>
                <a:ext uri="{FF2B5EF4-FFF2-40B4-BE49-F238E27FC236}">
                  <a16:creationId xmlns:a16="http://schemas.microsoft.com/office/drawing/2014/main" id="{951D226D-A5CA-4D7F-8F10-9BBBAB04D06B}"/>
                </a:ext>
              </a:extLst>
            </p:cNvPr>
            <p:cNvSpPr/>
            <p:nvPr/>
          </p:nvSpPr>
          <p:spPr>
            <a:xfrm>
              <a:off x="1563202" y="4385039"/>
              <a:ext cx="10273" cy="9510"/>
            </a:xfrm>
            <a:custGeom>
              <a:avLst/>
              <a:gdLst/>
              <a:ahLst/>
              <a:cxnLst/>
              <a:rect l="l" t="t" r="r" b="b"/>
              <a:pathLst>
                <a:path w="323" h="299" extrusionOk="0">
                  <a:moveTo>
                    <a:pt x="167" y="1"/>
                  </a:moveTo>
                  <a:cubicBezTo>
                    <a:pt x="84" y="1"/>
                    <a:pt x="25" y="72"/>
                    <a:pt x="25" y="144"/>
                  </a:cubicBezTo>
                  <a:cubicBezTo>
                    <a:pt x="1" y="215"/>
                    <a:pt x="84" y="299"/>
                    <a:pt x="167" y="299"/>
                  </a:cubicBezTo>
                  <a:cubicBezTo>
                    <a:pt x="263" y="299"/>
                    <a:pt x="322" y="215"/>
                    <a:pt x="322" y="144"/>
                  </a:cubicBez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8" name="Google Shape;6169;p63">
              <a:extLst>
                <a:ext uri="{FF2B5EF4-FFF2-40B4-BE49-F238E27FC236}">
                  <a16:creationId xmlns:a16="http://schemas.microsoft.com/office/drawing/2014/main" id="{149EC5F6-3B28-4EA8-8E49-49924D7302C4}"/>
                </a:ext>
              </a:extLst>
            </p:cNvPr>
            <p:cNvSpPr/>
            <p:nvPr/>
          </p:nvSpPr>
          <p:spPr>
            <a:xfrm>
              <a:off x="1520424" y="4436944"/>
              <a:ext cx="33363" cy="33332"/>
            </a:xfrm>
            <a:custGeom>
              <a:avLst/>
              <a:gdLst/>
              <a:ahLst/>
              <a:cxnLst/>
              <a:rect l="l" t="t" r="r" b="b"/>
              <a:pathLst>
                <a:path w="1049" h="1048" extrusionOk="0">
                  <a:moveTo>
                    <a:pt x="524" y="298"/>
                  </a:moveTo>
                  <a:cubicBezTo>
                    <a:pt x="643" y="298"/>
                    <a:pt x="739" y="405"/>
                    <a:pt x="739" y="524"/>
                  </a:cubicBezTo>
                  <a:cubicBezTo>
                    <a:pt x="739" y="655"/>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9" name="Google Shape;6170;p63">
              <a:extLst>
                <a:ext uri="{FF2B5EF4-FFF2-40B4-BE49-F238E27FC236}">
                  <a16:creationId xmlns:a16="http://schemas.microsoft.com/office/drawing/2014/main" id="{77CFBBBC-5DF6-4CAC-A187-54D67BE81B5A}"/>
                </a:ext>
              </a:extLst>
            </p:cNvPr>
            <p:cNvSpPr/>
            <p:nvPr/>
          </p:nvSpPr>
          <p:spPr>
            <a:xfrm>
              <a:off x="1563202" y="4450175"/>
              <a:ext cx="34508" cy="9510"/>
            </a:xfrm>
            <a:custGeom>
              <a:avLst/>
              <a:gdLst/>
              <a:ahLst/>
              <a:cxnLst/>
              <a:rect l="l" t="t" r="r" b="b"/>
              <a:pathLst>
                <a:path w="1085" h="299" extrusionOk="0">
                  <a:moveTo>
                    <a:pt x="167" y="1"/>
                  </a:moveTo>
                  <a:cubicBezTo>
                    <a:pt x="84" y="1"/>
                    <a:pt x="25" y="72"/>
                    <a:pt x="25" y="156"/>
                  </a:cubicBezTo>
                  <a:cubicBezTo>
                    <a:pt x="1" y="239"/>
                    <a:pt x="84" y="298"/>
                    <a:pt x="167" y="298"/>
                  </a:cubicBezTo>
                  <a:lnTo>
                    <a:pt x="929" y="298"/>
                  </a:lnTo>
                  <a:cubicBezTo>
                    <a:pt x="1025" y="298"/>
                    <a:pt x="1084" y="227"/>
                    <a:pt x="1084" y="156"/>
                  </a:cubicBezTo>
                  <a:cubicBezTo>
                    <a:pt x="1084" y="60"/>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0" name="Google Shape;6171;p63">
              <a:extLst>
                <a:ext uri="{FF2B5EF4-FFF2-40B4-BE49-F238E27FC236}">
                  <a16:creationId xmlns:a16="http://schemas.microsoft.com/office/drawing/2014/main" id="{95BE142D-4E1A-46B1-AAD4-D8F08CA204BC}"/>
                </a:ext>
              </a:extLst>
            </p:cNvPr>
            <p:cNvSpPr/>
            <p:nvPr/>
          </p:nvSpPr>
          <p:spPr>
            <a:xfrm>
              <a:off x="1563965" y="4461530"/>
              <a:ext cx="92807" cy="9510"/>
            </a:xfrm>
            <a:custGeom>
              <a:avLst/>
              <a:gdLst/>
              <a:ahLst/>
              <a:cxnLst/>
              <a:rect l="l" t="t" r="r" b="b"/>
              <a:pathLst>
                <a:path w="2918" h="299" extrusionOk="0">
                  <a:moveTo>
                    <a:pt x="143" y="1"/>
                  </a:moveTo>
                  <a:cubicBezTo>
                    <a:pt x="60" y="1"/>
                    <a:pt x="1" y="72"/>
                    <a:pt x="1" y="156"/>
                  </a:cubicBezTo>
                  <a:cubicBezTo>
                    <a:pt x="1" y="239"/>
                    <a:pt x="72" y="299"/>
                    <a:pt x="143" y="299"/>
                  </a:cubicBezTo>
                  <a:lnTo>
                    <a:pt x="2763" y="299"/>
                  </a:lnTo>
                  <a:cubicBezTo>
                    <a:pt x="2858" y="299"/>
                    <a:pt x="2918" y="227"/>
                    <a:pt x="2918" y="156"/>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 name="Google Shape;6172;p63">
              <a:extLst>
                <a:ext uri="{FF2B5EF4-FFF2-40B4-BE49-F238E27FC236}">
                  <a16:creationId xmlns:a16="http://schemas.microsoft.com/office/drawing/2014/main" id="{9928ED59-0FF6-4DF6-B84E-F881E7B88000}"/>
                </a:ext>
              </a:extLst>
            </p:cNvPr>
            <p:cNvSpPr/>
            <p:nvPr/>
          </p:nvSpPr>
          <p:spPr>
            <a:xfrm>
              <a:off x="1563202" y="4436563"/>
              <a:ext cx="10273" cy="9478"/>
            </a:xfrm>
            <a:custGeom>
              <a:avLst/>
              <a:gdLst/>
              <a:ahLst/>
              <a:cxnLst/>
              <a:rect l="l" t="t" r="r" b="b"/>
              <a:pathLst>
                <a:path w="323" h="298" extrusionOk="0">
                  <a:moveTo>
                    <a:pt x="167" y="0"/>
                  </a:moveTo>
                  <a:cubicBezTo>
                    <a:pt x="84" y="0"/>
                    <a:pt x="25" y="72"/>
                    <a:pt x="25" y="143"/>
                  </a:cubicBezTo>
                  <a:cubicBezTo>
                    <a:pt x="1" y="226"/>
                    <a:pt x="84" y="298"/>
                    <a:pt x="167" y="298"/>
                  </a:cubicBezTo>
                  <a:cubicBezTo>
                    <a:pt x="263" y="298"/>
                    <a:pt x="322" y="226"/>
                    <a:pt x="322" y="143"/>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 name="Google Shape;6173;p63">
              <a:extLst>
                <a:ext uri="{FF2B5EF4-FFF2-40B4-BE49-F238E27FC236}">
                  <a16:creationId xmlns:a16="http://schemas.microsoft.com/office/drawing/2014/main" id="{C76A9A8F-DB72-49E4-A4EB-5BDA6B86E0D6}"/>
                </a:ext>
              </a:extLst>
            </p:cNvPr>
            <p:cNvSpPr/>
            <p:nvPr/>
          </p:nvSpPr>
          <p:spPr>
            <a:xfrm>
              <a:off x="1520424" y="4488437"/>
              <a:ext cx="33363" cy="33332"/>
            </a:xfrm>
            <a:custGeom>
              <a:avLst/>
              <a:gdLst/>
              <a:ahLst/>
              <a:cxnLst/>
              <a:rect l="l" t="t" r="r" b="b"/>
              <a:pathLst>
                <a:path w="1049" h="1048" extrusionOk="0">
                  <a:moveTo>
                    <a:pt x="524" y="298"/>
                  </a:moveTo>
                  <a:cubicBezTo>
                    <a:pt x="643" y="298"/>
                    <a:pt x="739" y="405"/>
                    <a:pt x="739" y="524"/>
                  </a:cubicBezTo>
                  <a:cubicBezTo>
                    <a:pt x="739" y="643"/>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 name="Google Shape;6174;p63">
              <a:extLst>
                <a:ext uri="{FF2B5EF4-FFF2-40B4-BE49-F238E27FC236}">
                  <a16:creationId xmlns:a16="http://schemas.microsoft.com/office/drawing/2014/main" id="{6B6EAED5-EEA6-4078-BEB5-AE4ACC04A6A8}"/>
                </a:ext>
              </a:extLst>
            </p:cNvPr>
            <p:cNvSpPr/>
            <p:nvPr/>
          </p:nvSpPr>
          <p:spPr>
            <a:xfrm>
              <a:off x="1563202" y="4501667"/>
              <a:ext cx="34508" cy="9510"/>
            </a:xfrm>
            <a:custGeom>
              <a:avLst/>
              <a:gdLst/>
              <a:ahLst/>
              <a:cxnLst/>
              <a:rect l="l" t="t" r="r" b="b"/>
              <a:pathLst>
                <a:path w="1085" h="299" extrusionOk="0">
                  <a:moveTo>
                    <a:pt x="167" y="1"/>
                  </a:moveTo>
                  <a:cubicBezTo>
                    <a:pt x="84" y="1"/>
                    <a:pt x="25" y="84"/>
                    <a:pt x="25" y="156"/>
                  </a:cubicBezTo>
                  <a:cubicBezTo>
                    <a:pt x="1" y="239"/>
                    <a:pt x="84" y="299"/>
                    <a:pt x="167" y="299"/>
                  </a:cubicBezTo>
                  <a:lnTo>
                    <a:pt x="929" y="299"/>
                  </a:lnTo>
                  <a:cubicBezTo>
                    <a:pt x="1025" y="299"/>
                    <a:pt x="1084" y="227"/>
                    <a:pt x="1084" y="156"/>
                  </a:cubicBezTo>
                  <a:cubicBezTo>
                    <a:pt x="1084" y="61"/>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 name="Google Shape;6175;p63">
              <a:extLst>
                <a:ext uri="{FF2B5EF4-FFF2-40B4-BE49-F238E27FC236}">
                  <a16:creationId xmlns:a16="http://schemas.microsoft.com/office/drawing/2014/main" id="{D060C5E0-CC71-4D08-B9E4-C604C42A1B7B}"/>
                </a:ext>
              </a:extLst>
            </p:cNvPr>
            <p:cNvSpPr/>
            <p:nvPr/>
          </p:nvSpPr>
          <p:spPr>
            <a:xfrm>
              <a:off x="1563202" y="4513785"/>
              <a:ext cx="93570" cy="9510"/>
            </a:xfrm>
            <a:custGeom>
              <a:avLst/>
              <a:gdLst/>
              <a:ahLst/>
              <a:cxnLst/>
              <a:rect l="l" t="t" r="r" b="b"/>
              <a:pathLst>
                <a:path w="2942" h="299" extrusionOk="0">
                  <a:moveTo>
                    <a:pt x="167" y="1"/>
                  </a:moveTo>
                  <a:cubicBezTo>
                    <a:pt x="84" y="1"/>
                    <a:pt x="25" y="72"/>
                    <a:pt x="25" y="144"/>
                  </a:cubicBezTo>
                  <a:cubicBezTo>
                    <a:pt x="1" y="215"/>
                    <a:pt x="84" y="299"/>
                    <a:pt x="167" y="299"/>
                  </a:cubicBezTo>
                  <a:lnTo>
                    <a:pt x="2787" y="299"/>
                  </a:lnTo>
                  <a:cubicBezTo>
                    <a:pt x="2882" y="299"/>
                    <a:pt x="2942" y="215"/>
                    <a:pt x="2942" y="144"/>
                  </a:cubicBezTo>
                  <a:cubicBezTo>
                    <a:pt x="2942" y="61"/>
                    <a:pt x="2870" y="1"/>
                    <a:pt x="2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5" name="Google Shape;6176;p63">
              <a:extLst>
                <a:ext uri="{FF2B5EF4-FFF2-40B4-BE49-F238E27FC236}">
                  <a16:creationId xmlns:a16="http://schemas.microsoft.com/office/drawing/2014/main" id="{5FC80467-34F9-4063-98A0-5D73D708DF38}"/>
                </a:ext>
              </a:extLst>
            </p:cNvPr>
            <p:cNvSpPr/>
            <p:nvPr/>
          </p:nvSpPr>
          <p:spPr>
            <a:xfrm>
              <a:off x="1563202" y="4488055"/>
              <a:ext cx="10273" cy="9478"/>
            </a:xfrm>
            <a:custGeom>
              <a:avLst/>
              <a:gdLst/>
              <a:ahLst/>
              <a:cxnLst/>
              <a:rect l="l" t="t" r="r" b="b"/>
              <a:pathLst>
                <a:path w="323" h="298" extrusionOk="0">
                  <a:moveTo>
                    <a:pt x="167" y="0"/>
                  </a:moveTo>
                  <a:cubicBezTo>
                    <a:pt x="84" y="0"/>
                    <a:pt x="25" y="72"/>
                    <a:pt x="25" y="155"/>
                  </a:cubicBezTo>
                  <a:cubicBezTo>
                    <a:pt x="1" y="227"/>
                    <a:pt x="84" y="298"/>
                    <a:pt x="167" y="298"/>
                  </a:cubicBezTo>
                  <a:cubicBezTo>
                    <a:pt x="263" y="298"/>
                    <a:pt x="322" y="227"/>
                    <a:pt x="322" y="155"/>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6" name="Google Shape;6177;p63">
              <a:extLst>
                <a:ext uri="{FF2B5EF4-FFF2-40B4-BE49-F238E27FC236}">
                  <a16:creationId xmlns:a16="http://schemas.microsoft.com/office/drawing/2014/main" id="{0684FCB6-FE66-4F09-A0E8-F2282222A0DE}"/>
                </a:ext>
              </a:extLst>
            </p:cNvPr>
            <p:cNvSpPr/>
            <p:nvPr/>
          </p:nvSpPr>
          <p:spPr>
            <a:xfrm>
              <a:off x="1522682" y="4318025"/>
              <a:ext cx="141659" cy="37912"/>
            </a:xfrm>
            <a:custGeom>
              <a:avLst/>
              <a:gdLst/>
              <a:ahLst/>
              <a:cxnLst/>
              <a:rect l="l" t="t" r="r" b="b"/>
              <a:pathLst>
                <a:path w="4454" h="1192" extrusionOk="0">
                  <a:moveTo>
                    <a:pt x="4144" y="322"/>
                  </a:moveTo>
                  <a:lnTo>
                    <a:pt x="4144" y="893"/>
                  </a:lnTo>
                  <a:lnTo>
                    <a:pt x="298" y="893"/>
                  </a:lnTo>
                  <a:lnTo>
                    <a:pt x="298" y="322"/>
                  </a:lnTo>
                  <a:close/>
                  <a:moveTo>
                    <a:pt x="156" y="0"/>
                  </a:moveTo>
                  <a:cubicBezTo>
                    <a:pt x="60" y="0"/>
                    <a:pt x="1" y="84"/>
                    <a:pt x="1" y="155"/>
                  </a:cubicBezTo>
                  <a:lnTo>
                    <a:pt x="1" y="1048"/>
                  </a:lnTo>
                  <a:cubicBezTo>
                    <a:pt x="1" y="1132"/>
                    <a:pt x="72" y="1191"/>
                    <a:pt x="156" y="1191"/>
                  </a:cubicBezTo>
                  <a:lnTo>
                    <a:pt x="4299" y="1191"/>
                  </a:lnTo>
                  <a:cubicBezTo>
                    <a:pt x="4382" y="1191"/>
                    <a:pt x="4454" y="1132"/>
                    <a:pt x="4454" y="1048"/>
                  </a:cubicBezTo>
                  <a:lnTo>
                    <a:pt x="4454" y="155"/>
                  </a:lnTo>
                  <a:cubicBezTo>
                    <a:pt x="4454" y="60"/>
                    <a:pt x="4382" y="0"/>
                    <a:pt x="4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37" name="Google Shape;4661;p61">
            <a:extLst>
              <a:ext uri="{FF2B5EF4-FFF2-40B4-BE49-F238E27FC236}">
                <a16:creationId xmlns:a16="http://schemas.microsoft.com/office/drawing/2014/main" id="{562E78E9-3261-420F-BEF9-B3C036272A08}"/>
              </a:ext>
            </a:extLst>
          </p:cNvPr>
          <p:cNvGrpSpPr/>
          <p:nvPr/>
        </p:nvGrpSpPr>
        <p:grpSpPr>
          <a:xfrm>
            <a:off x="1554466" y="1606648"/>
            <a:ext cx="1406918" cy="1371600"/>
            <a:chOff x="3094217" y="1976585"/>
            <a:chExt cx="350198" cy="350549"/>
          </a:xfrm>
          <a:solidFill>
            <a:schemeClr val="bg1"/>
          </a:solidFill>
        </p:grpSpPr>
        <p:sp>
          <p:nvSpPr>
            <p:cNvPr id="38" name="Google Shape;4662;p61">
              <a:extLst>
                <a:ext uri="{FF2B5EF4-FFF2-40B4-BE49-F238E27FC236}">
                  <a16:creationId xmlns:a16="http://schemas.microsoft.com/office/drawing/2014/main" id="{2F2EE7FE-7846-48D4-AE27-BE102B0908DD}"/>
                </a:ext>
              </a:extLst>
            </p:cNvPr>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39" name="Google Shape;4663;p61">
              <a:extLst>
                <a:ext uri="{FF2B5EF4-FFF2-40B4-BE49-F238E27FC236}">
                  <a16:creationId xmlns:a16="http://schemas.microsoft.com/office/drawing/2014/main" id="{EF5E850D-F8AA-4A14-919F-32EE7C9F506B}"/>
                </a:ext>
              </a:extLst>
            </p:cNvPr>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0" name="Google Shape;4664;p61">
              <a:extLst>
                <a:ext uri="{FF2B5EF4-FFF2-40B4-BE49-F238E27FC236}">
                  <a16:creationId xmlns:a16="http://schemas.microsoft.com/office/drawing/2014/main" id="{78B12D1D-3E26-4765-A00A-729B606A8359}"/>
                </a:ext>
              </a:extLst>
            </p:cNvPr>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1" name="Google Shape;4665;p61">
              <a:extLst>
                <a:ext uri="{FF2B5EF4-FFF2-40B4-BE49-F238E27FC236}">
                  <a16:creationId xmlns:a16="http://schemas.microsoft.com/office/drawing/2014/main" id="{4AF301D0-EBD8-410D-A9D5-FA4C848E37B8}"/>
                </a:ext>
              </a:extLst>
            </p:cNvPr>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2" name="Google Shape;4666;p61">
              <a:extLst>
                <a:ext uri="{FF2B5EF4-FFF2-40B4-BE49-F238E27FC236}">
                  <a16:creationId xmlns:a16="http://schemas.microsoft.com/office/drawing/2014/main" id="{639C2805-7EA9-45AC-BB21-883451F5A036}"/>
                </a:ext>
              </a:extLst>
            </p:cNvPr>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3" name="Google Shape;4667;p61">
              <a:extLst>
                <a:ext uri="{FF2B5EF4-FFF2-40B4-BE49-F238E27FC236}">
                  <a16:creationId xmlns:a16="http://schemas.microsoft.com/office/drawing/2014/main" id="{B0A353AD-390F-4AE7-A7C4-5436D5F32C1D}"/>
                </a:ext>
              </a:extLst>
            </p:cNvPr>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4" name="Google Shape;4668;p61">
              <a:extLst>
                <a:ext uri="{FF2B5EF4-FFF2-40B4-BE49-F238E27FC236}">
                  <a16:creationId xmlns:a16="http://schemas.microsoft.com/office/drawing/2014/main" id="{BEAE36FA-3BDA-4E89-BE58-AF00FD476B62}"/>
                </a:ext>
              </a:extLst>
            </p:cNvPr>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5" name="Google Shape;4669;p61">
              <a:extLst>
                <a:ext uri="{FF2B5EF4-FFF2-40B4-BE49-F238E27FC236}">
                  <a16:creationId xmlns:a16="http://schemas.microsoft.com/office/drawing/2014/main" id="{D3A33E55-5D7F-4264-922B-E069411ACEAB}"/>
                </a:ext>
              </a:extLst>
            </p:cNvPr>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6" name="Google Shape;4670;p61">
              <a:extLst>
                <a:ext uri="{FF2B5EF4-FFF2-40B4-BE49-F238E27FC236}">
                  <a16:creationId xmlns:a16="http://schemas.microsoft.com/office/drawing/2014/main" id="{8040AAFE-E0A3-4CA4-A679-1D86EC7DE9FB}"/>
                </a:ext>
              </a:extLst>
            </p:cNvPr>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7" name="Google Shape;4671;p61">
              <a:extLst>
                <a:ext uri="{FF2B5EF4-FFF2-40B4-BE49-F238E27FC236}">
                  <a16:creationId xmlns:a16="http://schemas.microsoft.com/office/drawing/2014/main" id="{86DE7D3C-BC8F-46C8-9E5F-6FD965E28A98}"/>
                </a:ext>
              </a:extLst>
            </p:cNvPr>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8" name="Google Shape;4672;p61">
              <a:extLst>
                <a:ext uri="{FF2B5EF4-FFF2-40B4-BE49-F238E27FC236}">
                  <a16:creationId xmlns:a16="http://schemas.microsoft.com/office/drawing/2014/main" id="{5E18586C-8102-46FA-B80F-5CD475BF5C84}"/>
                </a:ext>
              </a:extLst>
            </p:cNvPr>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49" name="Google Shape;4673;p61">
              <a:extLst>
                <a:ext uri="{FF2B5EF4-FFF2-40B4-BE49-F238E27FC236}">
                  <a16:creationId xmlns:a16="http://schemas.microsoft.com/office/drawing/2014/main" id="{E09F0DB8-D6C6-40E0-A09F-C4F87FBA7D69}"/>
                </a:ext>
              </a:extLst>
            </p:cNvPr>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sp>
          <p:nvSpPr>
            <p:cNvPr id="50" name="Google Shape;4674;p61">
              <a:extLst>
                <a:ext uri="{FF2B5EF4-FFF2-40B4-BE49-F238E27FC236}">
                  <a16:creationId xmlns:a16="http://schemas.microsoft.com/office/drawing/2014/main" id="{75B6381A-FB58-4825-9194-D59363D89FDB}"/>
                </a:ext>
              </a:extLst>
            </p:cNvPr>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chemeClr val="bg1"/>
                </a:solidFill>
                <a:latin typeface="Arial"/>
                <a:cs typeface="Arial"/>
                <a:sym typeface="Arial"/>
              </a:endParaRPr>
            </a:p>
          </p:txBody>
        </p:sp>
      </p:grpSp>
      <p:grpSp>
        <p:nvGrpSpPr>
          <p:cNvPr id="51" name="Google Shape;5097;p61">
            <a:extLst>
              <a:ext uri="{FF2B5EF4-FFF2-40B4-BE49-F238E27FC236}">
                <a16:creationId xmlns:a16="http://schemas.microsoft.com/office/drawing/2014/main" id="{39D0BBD5-860F-402E-8AD5-E21CA4D9F202}"/>
              </a:ext>
            </a:extLst>
          </p:cNvPr>
          <p:cNvGrpSpPr/>
          <p:nvPr/>
        </p:nvGrpSpPr>
        <p:grpSpPr>
          <a:xfrm>
            <a:off x="6372716" y="1606648"/>
            <a:ext cx="1143000" cy="1371600"/>
            <a:chOff x="5377363" y="1516169"/>
            <a:chExt cx="257357" cy="356627"/>
          </a:xfrm>
          <a:solidFill>
            <a:schemeClr val="bg1"/>
          </a:solidFill>
        </p:grpSpPr>
        <p:sp>
          <p:nvSpPr>
            <p:cNvPr id="52" name="Google Shape;5098;p61">
              <a:extLst>
                <a:ext uri="{FF2B5EF4-FFF2-40B4-BE49-F238E27FC236}">
                  <a16:creationId xmlns:a16="http://schemas.microsoft.com/office/drawing/2014/main" id="{6BB48695-7505-478D-B04E-0974B34EBF43}"/>
                </a:ext>
              </a:extLst>
            </p:cNvPr>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99;p61">
              <a:extLst>
                <a:ext uri="{FF2B5EF4-FFF2-40B4-BE49-F238E27FC236}">
                  <a16:creationId xmlns:a16="http://schemas.microsoft.com/office/drawing/2014/main" id="{3AF5DEC6-280A-48F3-AAB3-7582DCB08982}"/>
                </a:ext>
              </a:extLst>
            </p:cNvPr>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100;p61">
              <a:extLst>
                <a:ext uri="{FF2B5EF4-FFF2-40B4-BE49-F238E27FC236}">
                  <a16:creationId xmlns:a16="http://schemas.microsoft.com/office/drawing/2014/main" id="{8D2FD55B-07B8-42CE-B068-42C8E9E2546C}"/>
                </a:ext>
              </a:extLst>
            </p:cNvPr>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101;p61">
              <a:extLst>
                <a:ext uri="{FF2B5EF4-FFF2-40B4-BE49-F238E27FC236}">
                  <a16:creationId xmlns:a16="http://schemas.microsoft.com/office/drawing/2014/main" id="{31F30DAE-713A-44CB-BA74-FEC6DF10B650}"/>
                </a:ext>
              </a:extLst>
            </p:cNvPr>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102;p61">
              <a:extLst>
                <a:ext uri="{FF2B5EF4-FFF2-40B4-BE49-F238E27FC236}">
                  <a16:creationId xmlns:a16="http://schemas.microsoft.com/office/drawing/2014/main" id="{58096FB1-66AF-4D75-9BB6-DCDBAE96A802}"/>
                </a:ext>
              </a:extLst>
            </p:cNvPr>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103;p61">
              <a:extLst>
                <a:ext uri="{FF2B5EF4-FFF2-40B4-BE49-F238E27FC236}">
                  <a16:creationId xmlns:a16="http://schemas.microsoft.com/office/drawing/2014/main" id="{351AF74B-A708-4B57-B3B7-0741C3DFF215}"/>
                </a:ext>
              </a:extLst>
            </p:cNvPr>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104;p61">
              <a:extLst>
                <a:ext uri="{FF2B5EF4-FFF2-40B4-BE49-F238E27FC236}">
                  <a16:creationId xmlns:a16="http://schemas.microsoft.com/office/drawing/2014/main" id="{4E2222C0-78F3-4B1A-A658-BE25FB2DFD77}"/>
                </a:ext>
              </a:extLst>
            </p:cNvPr>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105;p61">
              <a:extLst>
                <a:ext uri="{FF2B5EF4-FFF2-40B4-BE49-F238E27FC236}">
                  <a16:creationId xmlns:a16="http://schemas.microsoft.com/office/drawing/2014/main" id="{6784A6EB-4293-45E0-808C-19D74B5BAD14}"/>
                </a:ext>
              </a:extLst>
            </p:cNvPr>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106;p61">
              <a:extLst>
                <a:ext uri="{FF2B5EF4-FFF2-40B4-BE49-F238E27FC236}">
                  <a16:creationId xmlns:a16="http://schemas.microsoft.com/office/drawing/2014/main" id="{1B882D9A-6F50-458C-9F10-6DA1415F4E40}"/>
                </a:ext>
              </a:extLst>
            </p:cNvPr>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107;p61">
              <a:extLst>
                <a:ext uri="{FF2B5EF4-FFF2-40B4-BE49-F238E27FC236}">
                  <a16:creationId xmlns:a16="http://schemas.microsoft.com/office/drawing/2014/main" id="{D819D6CE-0173-4935-974A-FAB00D116418}"/>
                </a:ext>
              </a:extLst>
            </p:cNvPr>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08;p61">
              <a:extLst>
                <a:ext uri="{FF2B5EF4-FFF2-40B4-BE49-F238E27FC236}">
                  <a16:creationId xmlns:a16="http://schemas.microsoft.com/office/drawing/2014/main" id="{E40206E9-EA9A-4D19-B653-4D81BD36A3B7}"/>
                </a:ext>
              </a:extLst>
            </p:cNvPr>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09;p61">
              <a:extLst>
                <a:ext uri="{FF2B5EF4-FFF2-40B4-BE49-F238E27FC236}">
                  <a16:creationId xmlns:a16="http://schemas.microsoft.com/office/drawing/2014/main" id="{34D02A0A-9537-48D7-8D40-6F0EED537042}"/>
                </a:ext>
              </a:extLst>
            </p:cNvPr>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110;p61">
              <a:extLst>
                <a:ext uri="{FF2B5EF4-FFF2-40B4-BE49-F238E27FC236}">
                  <a16:creationId xmlns:a16="http://schemas.microsoft.com/office/drawing/2014/main" id="{2A8A442E-1F0D-4797-AC64-E2CDC9442FDA}"/>
                </a:ext>
              </a:extLst>
            </p:cNvPr>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111;p61">
              <a:extLst>
                <a:ext uri="{FF2B5EF4-FFF2-40B4-BE49-F238E27FC236}">
                  <a16:creationId xmlns:a16="http://schemas.microsoft.com/office/drawing/2014/main" id="{1E29C55C-A3D8-4FDD-9C13-4940677F59D2}"/>
                </a:ext>
              </a:extLst>
            </p:cNvPr>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112;p61">
              <a:extLst>
                <a:ext uri="{FF2B5EF4-FFF2-40B4-BE49-F238E27FC236}">
                  <a16:creationId xmlns:a16="http://schemas.microsoft.com/office/drawing/2014/main" id="{7500AE9B-6167-476E-BC46-BE3EDD8177A4}"/>
                </a:ext>
              </a:extLst>
            </p:cNvPr>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113;p61">
              <a:extLst>
                <a:ext uri="{FF2B5EF4-FFF2-40B4-BE49-F238E27FC236}">
                  <a16:creationId xmlns:a16="http://schemas.microsoft.com/office/drawing/2014/main" id="{7B971CDD-188D-43C1-AE2C-2555AE729AEF}"/>
                </a:ext>
              </a:extLst>
            </p:cNvPr>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114;p61">
              <a:extLst>
                <a:ext uri="{FF2B5EF4-FFF2-40B4-BE49-F238E27FC236}">
                  <a16:creationId xmlns:a16="http://schemas.microsoft.com/office/drawing/2014/main" id="{07EA0965-A11C-4AE1-9D73-9470006B22FA}"/>
                </a:ext>
              </a:extLst>
            </p:cNvPr>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4364;p60">
            <a:extLst>
              <a:ext uri="{FF2B5EF4-FFF2-40B4-BE49-F238E27FC236}">
                <a16:creationId xmlns:a16="http://schemas.microsoft.com/office/drawing/2014/main" id="{76CB6896-7294-4D21-8B83-F7A4F5817E1A}"/>
              </a:ext>
            </a:extLst>
          </p:cNvPr>
          <p:cNvGrpSpPr/>
          <p:nvPr/>
        </p:nvGrpSpPr>
        <p:grpSpPr>
          <a:xfrm>
            <a:off x="2815232" y="4434092"/>
            <a:ext cx="1526623" cy="1371600"/>
            <a:chOff x="2623237" y="2431047"/>
            <a:chExt cx="355024" cy="332630"/>
          </a:xfrm>
          <a:solidFill>
            <a:schemeClr val="bg1"/>
          </a:solidFill>
        </p:grpSpPr>
        <p:sp>
          <p:nvSpPr>
            <p:cNvPr id="70" name="Google Shape;4365;p60">
              <a:extLst>
                <a:ext uri="{FF2B5EF4-FFF2-40B4-BE49-F238E27FC236}">
                  <a16:creationId xmlns:a16="http://schemas.microsoft.com/office/drawing/2014/main" id="{6F7D30EC-D0B1-48A6-8BAC-1DF909F58864}"/>
                </a:ext>
              </a:extLst>
            </p:cNvPr>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1" name="Google Shape;4366;p60">
              <a:extLst>
                <a:ext uri="{FF2B5EF4-FFF2-40B4-BE49-F238E27FC236}">
                  <a16:creationId xmlns:a16="http://schemas.microsoft.com/office/drawing/2014/main" id="{D3319173-2B46-44BE-8B1D-2D71F13C1930}"/>
                </a:ext>
              </a:extLst>
            </p:cNvPr>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2" name="Google Shape;4367;p60">
              <a:extLst>
                <a:ext uri="{FF2B5EF4-FFF2-40B4-BE49-F238E27FC236}">
                  <a16:creationId xmlns:a16="http://schemas.microsoft.com/office/drawing/2014/main" id="{A744A99B-D903-45B0-9357-F917909136B1}"/>
                </a:ext>
              </a:extLst>
            </p:cNvPr>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3" name="Google Shape;4368;p60">
              <a:extLst>
                <a:ext uri="{FF2B5EF4-FFF2-40B4-BE49-F238E27FC236}">
                  <a16:creationId xmlns:a16="http://schemas.microsoft.com/office/drawing/2014/main" id="{F2DA6032-A28E-4569-8F8F-59570F939CC9}"/>
                </a:ext>
              </a:extLst>
            </p:cNvPr>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80" name="TextBox 79">
            <a:extLst>
              <a:ext uri="{FF2B5EF4-FFF2-40B4-BE49-F238E27FC236}">
                <a16:creationId xmlns:a16="http://schemas.microsoft.com/office/drawing/2014/main" id="{92CE7467-9C48-4C25-992B-A017A2DC3D0A}"/>
              </a:ext>
            </a:extLst>
          </p:cNvPr>
          <p:cNvSpPr txBox="1"/>
          <p:nvPr/>
        </p:nvSpPr>
        <p:spPr>
          <a:xfrm>
            <a:off x="456640" y="264375"/>
            <a:ext cx="4133850" cy="769441"/>
          </a:xfrm>
          <a:prstGeom prst="rect">
            <a:avLst/>
          </a:prstGeom>
          <a:noFill/>
        </p:spPr>
        <p:txBody>
          <a:bodyPr wrap="square" rtlCol="0">
            <a:spAutoFit/>
          </a:bodyPr>
          <a:lstStyle/>
          <a:p>
            <a:pPr algn="ctr"/>
            <a:r>
              <a:rPr lang="en-US" sz="4400">
                <a:latin typeface="+mj-lt"/>
              </a:rPr>
              <a:t>Methodology</a:t>
            </a:r>
          </a:p>
        </p:txBody>
      </p:sp>
      <p:sp>
        <p:nvSpPr>
          <p:cNvPr id="75" name="TextBox 74">
            <a:extLst>
              <a:ext uri="{FF2B5EF4-FFF2-40B4-BE49-F238E27FC236}">
                <a16:creationId xmlns:a16="http://schemas.microsoft.com/office/drawing/2014/main" id="{8D266E62-2232-4DFE-ABCA-24137FE6D0A0}"/>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6</a:t>
            </a:fld>
            <a:endParaRPr lang="en-US" sz="2667" b="1">
              <a:solidFill>
                <a:schemeClr val="accent2"/>
              </a:solidFill>
              <a:latin typeface="Livvic" panose="020B0604020202020204" charset="0"/>
            </a:endParaRPr>
          </a:p>
        </p:txBody>
      </p:sp>
    </p:spTree>
    <p:extLst>
      <p:ext uri="{BB962C8B-B14F-4D97-AF65-F5344CB8AC3E}">
        <p14:creationId xmlns:p14="http://schemas.microsoft.com/office/powerpoint/2010/main" val="39955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C7F38A-210C-465E-841A-D8EDB8CF7AAA}"/>
              </a:ext>
            </a:extLst>
          </p:cNvPr>
          <p:cNvSpPr/>
          <p:nvPr/>
        </p:nvSpPr>
        <p:spPr>
          <a:xfrm>
            <a:off x="2064099" y="1336427"/>
            <a:ext cx="8063802" cy="4185139"/>
          </a:xfrm>
          <a:prstGeom prst="rect">
            <a:avLst/>
          </a:prstGeom>
          <a:solidFill>
            <a:schemeClr val="accent1"/>
          </a:solidFill>
          <a:ln w="76200">
            <a:solidFill>
              <a:srgbClr val="265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7</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3184490" y="2767276"/>
            <a:ext cx="5823020" cy="1323439"/>
          </a:xfrm>
          <a:prstGeom prst="rect">
            <a:avLst/>
          </a:prstGeom>
          <a:noFill/>
        </p:spPr>
        <p:txBody>
          <a:bodyPr wrap="square" rtlCol="0">
            <a:spAutoFit/>
          </a:bodyPr>
          <a:lstStyle/>
          <a:p>
            <a:pPr algn="ctr"/>
            <a:r>
              <a:rPr lang="en-US" sz="8000">
                <a:solidFill>
                  <a:schemeClr val="bg1"/>
                </a:solidFill>
                <a:latin typeface="+mj-lt"/>
              </a:rPr>
              <a:t>FINDINGS</a:t>
            </a:r>
          </a:p>
        </p:txBody>
      </p:sp>
    </p:spTree>
    <p:extLst>
      <p:ext uri="{BB962C8B-B14F-4D97-AF65-F5344CB8AC3E}">
        <p14:creationId xmlns:p14="http://schemas.microsoft.com/office/powerpoint/2010/main" val="3715296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a:spLocks noGrp="1" noRot="1" noMove="1" noResize="1" noEditPoints="1" noAdjustHandles="1" noChangeArrowheads="1" noChangeShapeType="1"/>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8</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764941" y="273911"/>
            <a:ext cx="8249383" cy="954107"/>
          </a:xfrm>
          <a:prstGeom prst="rect">
            <a:avLst/>
          </a:prstGeom>
          <a:noFill/>
        </p:spPr>
        <p:txBody>
          <a:bodyPr wrap="square" rtlCol="0">
            <a:spAutoFit/>
          </a:bodyPr>
          <a:lstStyle/>
          <a:p>
            <a:r>
              <a:rPr lang="en-US" sz="2800">
                <a:latin typeface="+mj-lt"/>
              </a:rPr>
              <a:t>The Main Demographics in Worcestershire Libraries are Children and Older Aged Adults</a:t>
            </a:r>
          </a:p>
        </p:txBody>
      </p:sp>
      <p:graphicFrame>
        <p:nvGraphicFramePr>
          <p:cNvPr id="14" name="Chart 13">
            <a:extLst>
              <a:ext uri="{FF2B5EF4-FFF2-40B4-BE49-F238E27FC236}">
                <a16:creationId xmlns:a16="http://schemas.microsoft.com/office/drawing/2014/main" id="{E1BCA1BF-DBD9-4B27-A4B2-A0287E378290}"/>
              </a:ext>
            </a:extLst>
          </p:cNvPr>
          <p:cNvGraphicFramePr>
            <a:graphicFrameLocks/>
          </p:cNvGraphicFramePr>
          <p:nvPr>
            <p:extLst>
              <p:ext uri="{D42A27DB-BD31-4B8C-83A1-F6EECF244321}">
                <p14:modId xmlns:p14="http://schemas.microsoft.com/office/powerpoint/2010/main" val="2459861820"/>
              </p:ext>
            </p:extLst>
          </p:nvPr>
        </p:nvGraphicFramePr>
        <p:xfrm>
          <a:off x="2301838" y="1704612"/>
          <a:ext cx="5733421" cy="472061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BEF3FA9-45BA-4311-B0BF-A75F38732953}"/>
              </a:ext>
            </a:extLst>
          </p:cNvPr>
          <p:cNvSpPr txBox="1"/>
          <p:nvPr/>
        </p:nvSpPr>
        <p:spPr>
          <a:xfrm>
            <a:off x="7151073" y="2387565"/>
            <a:ext cx="2206674" cy="461665"/>
          </a:xfrm>
          <a:prstGeom prst="rect">
            <a:avLst/>
          </a:prstGeom>
          <a:noFill/>
        </p:spPr>
        <p:txBody>
          <a:bodyPr wrap="square" rtlCol="0">
            <a:spAutoFit/>
          </a:bodyPr>
          <a:lstStyle/>
          <a:p>
            <a:r>
              <a:rPr lang="en-US" sz="2400"/>
              <a:t>Children (1-14)</a:t>
            </a:r>
          </a:p>
        </p:txBody>
      </p:sp>
      <p:sp>
        <p:nvSpPr>
          <p:cNvPr id="9" name="TextBox 8">
            <a:extLst>
              <a:ext uri="{FF2B5EF4-FFF2-40B4-BE49-F238E27FC236}">
                <a16:creationId xmlns:a16="http://schemas.microsoft.com/office/drawing/2014/main" id="{6E2DD29E-0EE9-4CB1-BD35-0787C530E69E}"/>
              </a:ext>
            </a:extLst>
          </p:cNvPr>
          <p:cNvSpPr txBox="1"/>
          <p:nvPr/>
        </p:nvSpPr>
        <p:spPr>
          <a:xfrm>
            <a:off x="2503962" y="1346126"/>
            <a:ext cx="2664586" cy="461665"/>
          </a:xfrm>
          <a:prstGeom prst="rect">
            <a:avLst/>
          </a:prstGeom>
          <a:noFill/>
        </p:spPr>
        <p:txBody>
          <a:bodyPr wrap="square" rtlCol="0">
            <a:spAutoFit/>
          </a:bodyPr>
          <a:lstStyle/>
          <a:p>
            <a:r>
              <a:rPr lang="en-US" sz="2400"/>
              <a:t>Other (“Students”)</a:t>
            </a:r>
          </a:p>
        </p:txBody>
      </p:sp>
      <p:sp>
        <p:nvSpPr>
          <p:cNvPr id="10" name="TextBox 9">
            <a:extLst>
              <a:ext uri="{FF2B5EF4-FFF2-40B4-BE49-F238E27FC236}">
                <a16:creationId xmlns:a16="http://schemas.microsoft.com/office/drawing/2014/main" id="{239CBCFF-5D9B-4140-8140-9BCAEE52C7F7}"/>
              </a:ext>
            </a:extLst>
          </p:cNvPr>
          <p:cNvSpPr txBox="1"/>
          <p:nvPr/>
        </p:nvSpPr>
        <p:spPr>
          <a:xfrm>
            <a:off x="653970" y="3122517"/>
            <a:ext cx="2571943" cy="830997"/>
          </a:xfrm>
          <a:prstGeom prst="rect">
            <a:avLst/>
          </a:prstGeom>
          <a:noFill/>
        </p:spPr>
        <p:txBody>
          <a:bodyPr wrap="square" rtlCol="0">
            <a:spAutoFit/>
          </a:bodyPr>
          <a:lstStyle/>
          <a:p>
            <a:r>
              <a:rPr lang="en-US" sz="2400"/>
              <a:t>Retired Adults (60+)</a:t>
            </a:r>
          </a:p>
        </p:txBody>
      </p:sp>
      <p:sp>
        <p:nvSpPr>
          <p:cNvPr id="11" name="TextBox 10">
            <a:extLst>
              <a:ext uri="{FF2B5EF4-FFF2-40B4-BE49-F238E27FC236}">
                <a16:creationId xmlns:a16="http://schemas.microsoft.com/office/drawing/2014/main" id="{FF3F3328-DA24-4B85-B42B-2DD6F2A3AD68}"/>
              </a:ext>
            </a:extLst>
          </p:cNvPr>
          <p:cNvSpPr txBox="1"/>
          <p:nvPr/>
        </p:nvSpPr>
        <p:spPr>
          <a:xfrm>
            <a:off x="7151073" y="5258261"/>
            <a:ext cx="2814730" cy="461665"/>
          </a:xfrm>
          <a:prstGeom prst="rect">
            <a:avLst/>
          </a:prstGeom>
          <a:noFill/>
        </p:spPr>
        <p:txBody>
          <a:bodyPr wrap="square" rtlCol="0">
            <a:spAutoFit/>
          </a:bodyPr>
          <a:lstStyle/>
          <a:p>
            <a:r>
              <a:rPr lang="en-US" sz="2400"/>
              <a:t>Young Adults (15-22)</a:t>
            </a:r>
          </a:p>
        </p:txBody>
      </p:sp>
      <p:sp>
        <p:nvSpPr>
          <p:cNvPr id="12" name="TextBox 11">
            <a:extLst>
              <a:ext uri="{FF2B5EF4-FFF2-40B4-BE49-F238E27FC236}">
                <a16:creationId xmlns:a16="http://schemas.microsoft.com/office/drawing/2014/main" id="{2D872B6F-9562-4FBD-B6D1-A4842484E431}"/>
              </a:ext>
            </a:extLst>
          </p:cNvPr>
          <p:cNvSpPr txBox="1"/>
          <p:nvPr/>
        </p:nvSpPr>
        <p:spPr>
          <a:xfrm>
            <a:off x="1557495" y="6262457"/>
            <a:ext cx="3771827" cy="461665"/>
          </a:xfrm>
          <a:prstGeom prst="rect">
            <a:avLst/>
          </a:prstGeom>
          <a:noFill/>
        </p:spPr>
        <p:txBody>
          <a:bodyPr wrap="square" rtlCol="0">
            <a:spAutoFit/>
          </a:bodyPr>
          <a:lstStyle/>
          <a:p>
            <a:r>
              <a:rPr lang="en-US" sz="2400"/>
              <a:t>Working Age Adults (23-59)</a:t>
            </a:r>
          </a:p>
        </p:txBody>
      </p:sp>
    </p:spTree>
    <p:extLst>
      <p:ext uri="{BB962C8B-B14F-4D97-AF65-F5344CB8AC3E}">
        <p14:creationId xmlns:p14="http://schemas.microsoft.com/office/powerpoint/2010/main" val="2383190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818DD0-8BC1-4C89-8895-09F0E6F28E35}"/>
              </a:ext>
            </a:extLst>
          </p:cNvPr>
          <p:cNvSpPr/>
          <p:nvPr/>
        </p:nvSpPr>
        <p:spPr>
          <a:xfrm>
            <a:off x="10271515" y="0"/>
            <a:ext cx="1920484"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TextBox 7">
            <a:extLst>
              <a:ext uri="{FF2B5EF4-FFF2-40B4-BE49-F238E27FC236}">
                <a16:creationId xmlns:a16="http://schemas.microsoft.com/office/drawing/2014/main" id="{6571F497-5656-45BD-8237-A17FA4D0805F}"/>
              </a:ext>
            </a:extLst>
          </p:cNvPr>
          <p:cNvSpPr txBox="1"/>
          <p:nvPr/>
        </p:nvSpPr>
        <p:spPr>
          <a:xfrm>
            <a:off x="0" y="0"/>
            <a:ext cx="857728"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A53CFB32-D45A-4435-A866-0C1CE42F113F}" type="slidenum">
              <a:rPr lang="en-US" sz="2667" b="1" smtClean="0">
                <a:solidFill>
                  <a:schemeClr val="accent2"/>
                </a:solidFill>
                <a:latin typeface="Livvic" panose="020B0604020202020204" charset="0"/>
              </a:rPr>
              <a:t>9</a:t>
            </a:fld>
            <a:endParaRPr lang="en-US" sz="2667" b="1">
              <a:solidFill>
                <a:schemeClr val="accent2"/>
              </a:solidFill>
              <a:latin typeface="Livvic" panose="020B0604020202020204" charset="0"/>
            </a:endParaRPr>
          </a:p>
        </p:txBody>
      </p:sp>
      <p:sp>
        <p:nvSpPr>
          <p:cNvPr id="2" name="TextBox 1">
            <a:extLst>
              <a:ext uri="{FF2B5EF4-FFF2-40B4-BE49-F238E27FC236}">
                <a16:creationId xmlns:a16="http://schemas.microsoft.com/office/drawing/2014/main" id="{9B574C56-41C2-462C-93BF-90B3F140E806}"/>
              </a:ext>
            </a:extLst>
          </p:cNvPr>
          <p:cNvSpPr txBox="1"/>
          <p:nvPr/>
        </p:nvSpPr>
        <p:spPr>
          <a:xfrm>
            <a:off x="733530" y="355808"/>
            <a:ext cx="8646606" cy="954107"/>
          </a:xfrm>
          <a:prstGeom prst="rect">
            <a:avLst/>
          </a:prstGeom>
          <a:noFill/>
        </p:spPr>
        <p:txBody>
          <a:bodyPr wrap="square" rtlCol="0">
            <a:spAutoFit/>
          </a:bodyPr>
          <a:lstStyle/>
          <a:p>
            <a:r>
              <a:rPr lang="en-US" sz="2800">
                <a:latin typeface="+mj-lt"/>
              </a:rPr>
              <a:t>The Most Popular times at Libraries are in the Morning and Mid-afternoon</a:t>
            </a:r>
          </a:p>
        </p:txBody>
      </p:sp>
      <p:grpSp>
        <p:nvGrpSpPr>
          <p:cNvPr id="31" name="Group 30">
            <a:extLst>
              <a:ext uri="{FF2B5EF4-FFF2-40B4-BE49-F238E27FC236}">
                <a16:creationId xmlns:a16="http://schemas.microsoft.com/office/drawing/2014/main" id="{8CF6FA76-AAB5-44EB-89C6-393E51BE4608}"/>
              </a:ext>
            </a:extLst>
          </p:cNvPr>
          <p:cNvGrpSpPr/>
          <p:nvPr/>
        </p:nvGrpSpPr>
        <p:grpSpPr>
          <a:xfrm>
            <a:off x="921180" y="1736350"/>
            <a:ext cx="3291840" cy="715852"/>
            <a:chOff x="870902" y="1748323"/>
            <a:chExt cx="3291840" cy="715852"/>
          </a:xfrm>
        </p:grpSpPr>
        <p:sp>
          <p:nvSpPr>
            <p:cNvPr id="3" name="Rectangle: Rounded Corners 2">
              <a:extLst>
                <a:ext uri="{FF2B5EF4-FFF2-40B4-BE49-F238E27FC236}">
                  <a16:creationId xmlns:a16="http://schemas.microsoft.com/office/drawing/2014/main" id="{6A17A114-6AFD-4D2C-B2F6-43498E814A58}"/>
                </a:ext>
              </a:extLst>
            </p:cNvPr>
            <p:cNvSpPr/>
            <p:nvPr/>
          </p:nvSpPr>
          <p:spPr>
            <a:xfrm>
              <a:off x="870902" y="1748323"/>
              <a:ext cx="3291840" cy="7158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46E802-847A-4C44-8FFC-859986CF2782}"/>
                </a:ext>
              </a:extLst>
            </p:cNvPr>
            <p:cNvSpPr txBox="1"/>
            <p:nvPr/>
          </p:nvSpPr>
          <p:spPr>
            <a:xfrm>
              <a:off x="954304" y="1783084"/>
              <a:ext cx="3125037" cy="646331"/>
            </a:xfrm>
            <a:prstGeom prst="rect">
              <a:avLst/>
            </a:prstGeom>
            <a:noFill/>
          </p:spPr>
          <p:txBody>
            <a:bodyPr wrap="square" rtlCol="0">
              <a:spAutoFit/>
            </a:bodyPr>
            <a:lstStyle/>
            <a:p>
              <a:r>
                <a:rPr lang="en-US" sz="3600">
                  <a:solidFill>
                    <a:schemeClr val="bg1"/>
                  </a:solidFill>
                  <a:latin typeface="Livvic SemiBold" pitchFamily="2" charset="0"/>
                </a:rPr>
                <a:t>7 AM - 12 PM</a:t>
              </a:r>
            </a:p>
          </p:txBody>
        </p:sp>
      </p:grpSp>
      <p:grpSp>
        <p:nvGrpSpPr>
          <p:cNvPr id="32" name="Group 31">
            <a:extLst>
              <a:ext uri="{FF2B5EF4-FFF2-40B4-BE49-F238E27FC236}">
                <a16:creationId xmlns:a16="http://schemas.microsoft.com/office/drawing/2014/main" id="{05CD0230-E6A3-4653-8F7F-FE4D71D70C39}"/>
              </a:ext>
            </a:extLst>
          </p:cNvPr>
          <p:cNvGrpSpPr/>
          <p:nvPr/>
        </p:nvGrpSpPr>
        <p:grpSpPr>
          <a:xfrm>
            <a:off x="6622330" y="5167515"/>
            <a:ext cx="3291840" cy="715852"/>
            <a:chOff x="6319155" y="5392717"/>
            <a:chExt cx="3291840" cy="715852"/>
          </a:xfrm>
        </p:grpSpPr>
        <p:sp>
          <p:nvSpPr>
            <p:cNvPr id="30" name="Rectangle: Rounded Corners 29">
              <a:extLst>
                <a:ext uri="{FF2B5EF4-FFF2-40B4-BE49-F238E27FC236}">
                  <a16:creationId xmlns:a16="http://schemas.microsoft.com/office/drawing/2014/main" id="{6139057C-8CB8-4A03-A3DC-E1B3A767EA23}"/>
                </a:ext>
              </a:extLst>
            </p:cNvPr>
            <p:cNvSpPr/>
            <p:nvPr/>
          </p:nvSpPr>
          <p:spPr>
            <a:xfrm>
              <a:off x="6319155" y="5392717"/>
              <a:ext cx="3291840" cy="7158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05A37A-0BDD-40F7-BB47-5E933D7D2B32}"/>
                </a:ext>
              </a:extLst>
            </p:cNvPr>
            <p:cNvSpPr txBox="1"/>
            <p:nvPr/>
          </p:nvSpPr>
          <p:spPr>
            <a:xfrm>
              <a:off x="6498853" y="5427478"/>
              <a:ext cx="2932444" cy="646331"/>
            </a:xfrm>
            <a:prstGeom prst="rect">
              <a:avLst/>
            </a:prstGeom>
            <a:noFill/>
          </p:spPr>
          <p:txBody>
            <a:bodyPr wrap="square" rtlCol="0">
              <a:spAutoFit/>
            </a:bodyPr>
            <a:lstStyle/>
            <a:p>
              <a:pPr algn="ctr"/>
              <a:r>
                <a:rPr lang="en-US" sz="3600">
                  <a:solidFill>
                    <a:schemeClr val="bg1"/>
                  </a:solidFill>
                  <a:latin typeface="Livvic SemiBold" pitchFamily="2" charset="0"/>
                </a:rPr>
                <a:t>2 PM - 4 PM</a:t>
              </a:r>
            </a:p>
          </p:txBody>
        </p:sp>
      </p:grpSp>
      <p:grpSp>
        <p:nvGrpSpPr>
          <p:cNvPr id="33" name="Group 32">
            <a:extLst>
              <a:ext uri="{FF2B5EF4-FFF2-40B4-BE49-F238E27FC236}">
                <a16:creationId xmlns:a16="http://schemas.microsoft.com/office/drawing/2014/main" id="{10894C31-78ED-405A-B0AD-8AB516008E8F}"/>
              </a:ext>
            </a:extLst>
          </p:cNvPr>
          <p:cNvGrpSpPr/>
          <p:nvPr/>
        </p:nvGrpSpPr>
        <p:grpSpPr>
          <a:xfrm>
            <a:off x="3767083" y="2198548"/>
            <a:ext cx="3291840" cy="3222621"/>
            <a:chOff x="3847033" y="2175467"/>
            <a:chExt cx="3291840" cy="3222621"/>
          </a:xfrm>
        </p:grpSpPr>
        <p:sp>
          <p:nvSpPr>
            <p:cNvPr id="28" name="Oval 27">
              <a:extLst>
                <a:ext uri="{FF2B5EF4-FFF2-40B4-BE49-F238E27FC236}">
                  <a16:creationId xmlns:a16="http://schemas.microsoft.com/office/drawing/2014/main" id="{66598273-4AF7-4FFE-8A3F-D1491EC28E6D}"/>
                </a:ext>
              </a:extLst>
            </p:cNvPr>
            <p:cNvSpPr/>
            <p:nvPr/>
          </p:nvSpPr>
          <p:spPr>
            <a:xfrm>
              <a:off x="3847033" y="2175467"/>
              <a:ext cx="3291840" cy="32226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oogle Shape;7370;p66">
              <a:extLst>
                <a:ext uri="{FF2B5EF4-FFF2-40B4-BE49-F238E27FC236}">
                  <a16:creationId xmlns:a16="http://schemas.microsoft.com/office/drawing/2014/main" id="{7DE99BC5-825F-4BAC-94BE-1467FC5AC2B3}"/>
                </a:ext>
              </a:extLst>
            </p:cNvPr>
            <p:cNvGrpSpPr/>
            <p:nvPr/>
          </p:nvGrpSpPr>
          <p:grpSpPr>
            <a:xfrm>
              <a:off x="4083143" y="2429121"/>
              <a:ext cx="2819621" cy="2715313"/>
              <a:chOff x="2302788" y="1505981"/>
              <a:chExt cx="336188" cy="335425"/>
            </a:xfrm>
            <a:solidFill>
              <a:schemeClr val="bg1"/>
            </a:solidFill>
          </p:grpSpPr>
          <p:sp>
            <p:nvSpPr>
              <p:cNvPr id="11" name="Google Shape;7371;p66">
                <a:extLst>
                  <a:ext uri="{FF2B5EF4-FFF2-40B4-BE49-F238E27FC236}">
                    <a16:creationId xmlns:a16="http://schemas.microsoft.com/office/drawing/2014/main" id="{58D8E17D-9AB1-4D79-97EB-1117705D8DF8}"/>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372;p66">
                <a:extLst>
                  <a:ext uri="{FF2B5EF4-FFF2-40B4-BE49-F238E27FC236}">
                    <a16:creationId xmlns:a16="http://schemas.microsoft.com/office/drawing/2014/main" id="{C437CDFD-05AE-4DD5-85A9-AB4BCF231CEE}"/>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373;p66">
                <a:extLst>
                  <a:ext uri="{FF2B5EF4-FFF2-40B4-BE49-F238E27FC236}">
                    <a16:creationId xmlns:a16="http://schemas.microsoft.com/office/drawing/2014/main" id="{CDB96729-F0AE-4EC8-8675-5C6D7FCB9BCD}"/>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374;p66">
                <a:extLst>
                  <a:ext uri="{FF2B5EF4-FFF2-40B4-BE49-F238E27FC236}">
                    <a16:creationId xmlns:a16="http://schemas.microsoft.com/office/drawing/2014/main" id="{5B0C4675-1D4C-40D8-B9E4-D6F1B65291A1}"/>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75;p66">
                <a:extLst>
                  <a:ext uri="{FF2B5EF4-FFF2-40B4-BE49-F238E27FC236}">
                    <a16:creationId xmlns:a16="http://schemas.microsoft.com/office/drawing/2014/main" id="{0DCF8E6C-63F2-4AB9-B257-4D7CA2300AE7}"/>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76;p66">
                <a:extLst>
                  <a:ext uri="{FF2B5EF4-FFF2-40B4-BE49-F238E27FC236}">
                    <a16:creationId xmlns:a16="http://schemas.microsoft.com/office/drawing/2014/main" id="{EBB7CCD5-A936-4B1B-977C-7342EBA903C1}"/>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77;p66">
                <a:extLst>
                  <a:ext uri="{FF2B5EF4-FFF2-40B4-BE49-F238E27FC236}">
                    <a16:creationId xmlns:a16="http://schemas.microsoft.com/office/drawing/2014/main" id="{77BD25CB-E12A-4ED1-A308-E0AD01D918FC}"/>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378;p66">
                <a:extLst>
                  <a:ext uri="{FF2B5EF4-FFF2-40B4-BE49-F238E27FC236}">
                    <a16:creationId xmlns:a16="http://schemas.microsoft.com/office/drawing/2014/main" id="{4647A73A-7542-4BA8-B51B-3ED637576F12}"/>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79;p66">
                <a:extLst>
                  <a:ext uri="{FF2B5EF4-FFF2-40B4-BE49-F238E27FC236}">
                    <a16:creationId xmlns:a16="http://schemas.microsoft.com/office/drawing/2014/main" id="{C0FAD41B-D470-4220-9B0C-AF80B37B1586}"/>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80;p66">
                <a:extLst>
                  <a:ext uri="{FF2B5EF4-FFF2-40B4-BE49-F238E27FC236}">
                    <a16:creationId xmlns:a16="http://schemas.microsoft.com/office/drawing/2014/main" id="{52EA0745-788E-40FA-9AAD-B98D7AA2ADA4}"/>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81;p66">
                <a:extLst>
                  <a:ext uri="{FF2B5EF4-FFF2-40B4-BE49-F238E27FC236}">
                    <a16:creationId xmlns:a16="http://schemas.microsoft.com/office/drawing/2014/main" id="{21DC0C84-FC78-4F19-9FF3-9A1C7CEA29F3}"/>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82;p66">
                <a:extLst>
                  <a:ext uri="{FF2B5EF4-FFF2-40B4-BE49-F238E27FC236}">
                    <a16:creationId xmlns:a16="http://schemas.microsoft.com/office/drawing/2014/main" id="{B7422144-689C-47CF-8D2B-F6281AFA9E6A}"/>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383;p66">
                <a:extLst>
                  <a:ext uri="{FF2B5EF4-FFF2-40B4-BE49-F238E27FC236}">
                    <a16:creationId xmlns:a16="http://schemas.microsoft.com/office/drawing/2014/main" id="{6699B4B8-A231-44B7-B476-DBC150B47792}"/>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84;p66">
                <a:extLst>
                  <a:ext uri="{FF2B5EF4-FFF2-40B4-BE49-F238E27FC236}">
                    <a16:creationId xmlns:a16="http://schemas.microsoft.com/office/drawing/2014/main" id="{F6C73A0B-6FE4-47D5-A84B-B4FFF7EE6854}"/>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385;p66">
                <a:extLst>
                  <a:ext uri="{FF2B5EF4-FFF2-40B4-BE49-F238E27FC236}">
                    <a16:creationId xmlns:a16="http://schemas.microsoft.com/office/drawing/2014/main" id="{C6CD65BF-0417-4944-974E-EE54D80FAE3E}"/>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86;p66">
                <a:extLst>
                  <a:ext uri="{FF2B5EF4-FFF2-40B4-BE49-F238E27FC236}">
                    <a16:creationId xmlns:a16="http://schemas.microsoft.com/office/drawing/2014/main" id="{DA229269-DC99-4A92-8F50-33E6E8F64B3F}"/>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387;p66">
                <a:extLst>
                  <a:ext uri="{FF2B5EF4-FFF2-40B4-BE49-F238E27FC236}">
                    <a16:creationId xmlns:a16="http://schemas.microsoft.com/office/drawing/2014/main" id="{DA1825F5-2561-4692-B0BC-677498166C27}"/>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36974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Custom 3">
      <a:majorFont>
        <a:latin typeface="Livvic Black"/>
        <a:ea typeface=""/>
        <a:cs typeface=""/>
      </a:majorFont>
      <a:minorFont>
        <a:latin typeface="Catamaran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ABE6DE3F93AE439422CC575A022202" ma:contentTypeVersion="12" ma:contentTypeDescription="Create a new document." ma:contentTypeScope="" ma:versionID="b9af33450590319a6fe15e71e422793f">
  <xsd:schema xmlns:xsd="http://www.w3.org/2001/XMLSchema" xmlns:xs="http://www.w3.org/2001/XMLSchema" xmlns:p="http://schemas.microsoft.com/office/2006/metadata/properties" xmlns:ns2="d960e89e-bc5d-4c5d-ad34-44e3d4ddc089" xmlns:ns3="ada42e88-950e-428b-ad2a-db94c122e9b7" targetNamespace="http://schemas.microsoft.com/office/2006/metadata/properties" ma:root="true" ma:fieldsID="0af188b5e78a05f0425f51a1d3e53c10" ns2:_="" ns3:_="">
    <xsd:import namespace="d960e89e-bc5d-4c5d-ad34-44e3d4ddc089"/>
    <xsd:import namespace="ada42e88-950e-428b-ad2a-db94c122e9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60e89e-bc5d-4c5d-ad34-44e3d4ddc0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a42e88-950e-428b-ad2a-db94c122e9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FF6806-1019-4E46-A848-C14517013AB5}">
  <ds:schemaRefs>
    <ds:schemaRef ds:uri="ada42e88-950e-428b-ad2a-db94c122e9b7"/>
    <ds:schemaRef ds:uri="d960e89e-bc5d-4c5d-ad34-44e3d4ddc0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D5AE21-98C5-4C52-92D3-20B50F7EE1A1}">
  <ds:schemaRefs>
    <ds:schemaRef ds:uri="http://schemas.microsoft.com/sharepoint/v3/contenttype/forms"/>
  </ds:schemaRefs>
</ds:datastoreItem>
</file>

<file path=customXml/itemProps3.xml><?xml version="1.0" encoding="utf-8"?>
<ds:datastoreItem xmlns:ds="http://schemas.openxmlformats.org/officeDocument/2006/customXml" ds:itemID="{8ED462A7-040A-4259-90C3-7FD90CA62F6E}">
  <ds:schemaRefs>
    <ds:schemaRef ds:uri="http://schemas.microsoft.com/office/2006/documentManagement/types"/>
    <ds:schemaRef ds:uri="http://purl.org/dc/terms/"/>
    <ds:schemaRef ds:uri="http://purl.org/dc/elements/1.1/"/>
    <ds:schemaRef ds:uri="http://purl.org/dc/dcmitype/"/>
    <ds:schemaRef ds:uri="http://schemas.microsoft.com/office/2006/metadata/properties"/>
    <ds:schemaRef ds:uri="http://schemas.microsoft.com/office/infopath/2007/PartnerControls"/>
    <ds:schemaRef ds:uri="ada42e88-950e-428b-ad2a-db94c122e9b7"/>
    <ds:schemaRef ds:uri="http://schemas.openxmlformats.org/package/2006/metadata/core-properties"/>
    <ds:schemaRef ds:uri="d960e89e-bc5d-4c5d-ad34-44e3d4ddc08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2155</Words>
  <Application>Microsoft Office PowerPoint</Application>
  <PresentationFormat>Widescreen</PresentationFormat>
  <Paragraphs>241</Paragraphs>
  <Slides>20</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Arial</vt:lpstr>
      <vt:lpstr>Calibri</vt:lpstr>
      <vt:lpstr>Catamaran Light</vt:lpstr>
      <vt:lpstr>Fira Sans Extra Condensed Medium</vt:lpstr>
      <vt:lpstr>Livvic</vt:lpstr>
      <vt:lpstr>Livvic Black</vt:lpstr>
      <vt:lpstr>Livvic SemiBold</vt:lpstr>
      <vt:lpstr>Proxima Nova</vt:lpstr>
      <vt:lpstr>Proxima Nova Semibold</vt:lpstr>
      <vt:lpstr>Times New Roman</vt:lpstr>
      <vt:lpstr>1_Engineering Project Proposal by Slidesgo</vt:lpstr>
      <vt:lpstr>SlidesGo Final Pages</vt:lpstr>
      <vt:lpstr>1_Slidesgo Final Pages</vt:lpstr>
      <vt:lpstr>Raising Awareness About Carbon Literacy through Worcestershire Libraries</vt:lpstr>
      <vt:lpstr>PowerPoint Presentation</vt:lpstr>
      <vt:lpstr>Carbon Literacy Training is Effective</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 from Pilot Sessions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Awareness About Carbon Literacy through Worcestershire Libraries</dc:title>
  <dc:creator>Marsh, Adam</dc:creator>
  <cp:lastModifiedBy>Lauren</cp:lastModifiedBy>
  <cp:revision>1</cp:revision>
  <dcterms:created xsi:type="dcterms:W3CDTF">2022-04-20T14:06:11Z</dcterms:created>
  <dcterms:modified xsi:type="dcterms:W3CDTF">2022-04-28T10:28:07Z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0x01010073ABE6DE3F93AE439422CC575A022202</vt:lpwstr>
  </property>
</Properties>
</file>