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8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3DF0E-E642-4C84-94C8-E941974622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84EC0-4464-48B8-B53A-CBF9D711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8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ece59005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ece59005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7ece59005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7ece59005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f768bb52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7f768bb52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5F1A-A369-12F9-CE3A-668BB6BBB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006F7-366F-7907-5970-D0ABE6FE8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5FE1-98FE-2B81-11F0-5720F0C5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4EC9-13D8-41E2-A1EC-8FC7A909800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3785F-62C9-83D0-1E7B-C918DF25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54DD6-C639-76BC-F912-A91823C3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CDE-EEC6-4EFE-8A46-1A4B63FC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2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2421-5EF7-3130-080F-ED3880FA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CFC33-4C0A-0F65-0360-6A6860B03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031A6-D99B-A660-2BEF-E8BEBEB9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4EC9-13D8-41E2-A1EC-8FC7A909800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BCE2-825F-F924-45CF-2A6F6B8C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0B257-112C-66AF-A6F3-49A279AE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CDE-EEC6-4EFE-8A46-1A4B63FC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4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7FE13-EB0C-079C-DE1A-7A5C063C0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08487-69EA-0075-8445-4AF12912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E7606-C0C3-C0B1-AF53-A65C90ADE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4EC9-13D8-41E2-A1EC-8FC7A909800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A848-2AAC-6FBA-E06D-6A225C32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743DD-47CD-AB24-CA5B-418649E8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CDE-EEC6-4EFE-8A46-1A4B63FC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0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129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0CB1-3811-8498-E18C-CCBFF7E2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171F6-DB68-BF0E-0DF7-BB7267409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A14F5-5CD4-26B1-8F21-C4CD14A1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4EC9-13D8-41E2-A1EC-8FC7A909800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0099A-557E-C464-496C-2FDA8C79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81658-CB8D-4A6B-1A73-CEA8A333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CDE-EEC6-4EFE-8A46-1A4B63FC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8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3884-7C44-4ACA-64E4-F8579B29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979FD-30D1-11AF-AF14-3CE0C7556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88913-4B14-AD49-D6A1-D4DC3A18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4EC9-13D8-41E2-A1EC-8FC7A909800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A33F-940F-5762-0F7B-4BC19352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1EBC5-E3FE-434E-D136-7C2D0265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CDE-EEC6-4EFE-8A46-1A4B63FC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8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FBCD-5180-EB2F-9F01-B8FB1CBD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6864-3DAB-640E-E258-49A80A20D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D6FE5-D322-7AC9-977E-99C4A293B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E89DB-BEC2-CCC0-6AC5-67ECD9B7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4EC9-13D8-41E2-A1EC-8FC7A909800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D5C1D-350C-6F15-8AD7-C647B240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F54AA-1ADA-4DAC-7568-79EC7140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CDE-EEC6-4EFE-8A46-1A4B63FC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0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FF51-709D-8A7E-5FBB-993E9D7A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8BC12-22A5-C117-FE03-998B609E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E7C01-37E0-62A3-4F31-0035F28F0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6FC08-EBCD-BD91-BF7F-555C714BF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88EB4-DF05-9C06-B53D-31CD305A1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78764D-6DEB-AAAB-32F5-C03265A3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4EC9-13D8-41E2-A1EC-8FC7A909800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064585-A93E-CA51-FD34-00B76EF6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19568-6FF2-722F-A5BC-EEE48D85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CDE-EEC6-4EFE-8A46-1A4B63FC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0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9F9B-BFC6-6DDA-E00B-81741034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DBE47-FC03-9317-02DF-F7F69B49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4EC9-13D8-41E2-A1EC-8FC7A909800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A51CC-EE6F-5346-E9E9-CA217440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2A6DD-D476-EBDC-67EC-B658F22A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CDE-EEC6-4EFE-8A46-1A4B63FC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14F00-4BBF-0122-7C54-807A1F19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4EC9-13D8-41E2-A1EC-8FC7A909800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B30D8-268D-7F1E-50E8-9C63CB46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579D9-1986-B3B1-9E2D-B334B7B2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CDE-EEC6-4EFE-8A46-1A4B63FC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4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D2BE-4D9B-02AC-79BD-7C425F34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F94DD-9A52-0D63-A451-A2D086C8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8E17A-208C-A0FA-06E0-AE23AF28E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F4055-6305-AA99-2CA6-E0D78CC8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4EC9-13D8-41E2-A1EC-8FC7A909800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B9CC8-B5E1-FE2C-CE91-F397BC85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EC6A2-6273-28B7-A9C9-8593A425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CDE-EEC6-4EFE-8A46-1A4B63FC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3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5D15-56EF-FEA4-22BA-75F4F37F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3F067-D83E-48F3-4431-DDB62ED5F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DB7DF-915A-9E66-55BD-A7F6AC5F6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70552-8D11-F90F-4D84-9E67E4A1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4EC9-13D8-41E2-A1EC-8FC7A909800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3A902-9A86-2B04-9FEE-B80E8457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AE632-2770-5B24-D99C-F7EF6572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4CDE-EEC6-4EFE-8A46-1A4B63FC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C29BC-2E0E-1F27-7F6B-C32BD4C6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62566-4870-65E5-D5A5-53E4AE908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DF9EA-5A8E-7D6E-A99D-B66AD6AB6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4EC9-13D8-41E2-A1EC-8FC7A909800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6303F-37B6-E2F5-53F3-16F9C3BBB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3E658-6E4F-1C27-BE22-A9235B464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C4CDE-EEC6-4EFE-8A46-1A4B63FC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ountain range with a valley in the background&#10;&#10;Description automatically generated">
            <a:extLst>
              <a:ext uri="{FF2B5EF4-FFF2-40B4-BE49-F238E27FC236}">
                <a16:creationId xmlns:a16="http://schemas.microsoft.com/office/drawing/2014/main" id="{3DEDA3F8-CE6B-8B43-85ED-566592BE27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0" b="28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81000" y="5396687"/>
            <a:ext cx="114300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133" dirty="0">
                <a:solidFill>
                  <a:schemeClr val="bg1"/>
                </a:solidFill>
                <a:latin typeface="Amasis MT Pro Medium" panose="02040604050005020304" pitchFamily="18" charset="0"/>
                <a:ea typeface="Lexend"/>
                <a:cs typeface="Lexend"/>
                <a:sym typeface="Lexend"/>
              </a:rPr>
              <a:t>[Facilitator]</a:t>
            </a:r>
            <a:endParaRPr sz="2133" dirty="0">
              <a:solidFill>
                <a:schemeClr val="bg1"/>
              </a:solidFill>
              <a:latin typeface="Amasis MT Pro Medium" panose="02040604050005020304" pitchFamily="18" charset="0"/>
              <a:ea typeface="Lexend"/>
              <a:cs typeface="Lexend"/>
              <a:sym typeface="Lexend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2883000" y="4640447"/>
            <a:ext cx="6426000" cy="802800"/>
          </a:xfrm>
          <a:prstGeom prst="rect">
            <a:avLst/>
          </a:prstGeom>
          <a:effectLst>
            <a:outerShdw blurRad="428625" dist="76200" dir="7140000" algn="bl" rotWithShape="0">
              <a:srgbClr val="000000">
                <a:alpha val="50000"/>
              </a:srgbClr>
            </a:outerShdw>
            <a:reflection blurRad="76200" stA="13000" endPos="63000" dist="88900" dir="5400000" sy="-100000" algn="bl" rotWithShape="0"/>
          </a:effectLst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" sz="3200" dirty="0">
                <a:solidFill>
                  <a:schemeClr val="bg1"/>
                </a:solidFill>
                <a:latin typeface="Amasis MT Pro Medium" panose="02040604050005020304" pitchFamily="18" charset="0"/>
                <a:ea typeface="Lexend"/>
                <a:cs typeface="Lexend"/>
                <a:sym typeface="Lexend"/>
              </a:rPr>
              <a:t>[Target Group]</a:t>
            </a:r>
            <a:endParaRPr sz="3200" dirty="0">
              <a:solidFill>
                <a:schemeClr val="bg1"/>
              </a:solidFill>
              <a:latin typeface="Amasis MT Pro Medium" panose="02040604050005020304" pitchFamily="18" charset="0"/>
              <a:ea typeface="Lexend"/>
              <a:cs typeface="Lexend"/>
              <a:sym typeface="Lexen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C9EA3D-6584-6DC8-D0C8-D478A2B6D1D0}"/>
              </a:ext>
            </a:extLst>
          </p:cNvPr>
          <p:cNvSpPr txBox="1"/>
          <p:nvPr/>
        </p:nvSpPr>
        <p:spPr>
          <a:xfrm>
            <a:off x="1917700" y="2485248"/>
            <a:ext cx="83566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Sample Tabletop Evacuation Scenario</a:t>
            </a:r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DD3A6371-0128-946E-6B8B-D4F6A53CF015}"/>
              </a:ext>
            </a:extLst>
          </p:cNvPr>
          <p:cNvSpPr txBox="1">
            <a:spLocks/>
          </p:cNvSpPr>
          <p:nvPr/>
        </p:nvSpPr>
        <p:spPr>
          <a:xfrm>
            <a:off x="2415904" y="175423"/>
            <a:ext cx="7360192" cy="780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dirty="0">
                <a:latin typeface="Amasis MT Pro Medium" panose="02040604050005020304" pitchFamily="18" charset="0"/>
                <a:ea typeface="Lexend"/>
                <a:cs typeface="Lexend"/>
                <a:sym typeface="Lexend"/>
              </a:rPr>
              <a:t>This work was produced by undergraduate students in the Worcester Polytechnic Institute (WPI) Global Projects Program. For more information: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Amasis MT Pro Medium" panose="02040604050005020304" pitchFamily="18" charset="0"/>
                <a:ea typeface="Lexend"/>
                <a:cs typeface="Lexend"/>
                <a:sym typeface="Lexend"/>
              </a:rPr>
              <a:t>http://www.wpi.edu/academics/ugradstudies/projectlearning.html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range with trees and a lake&#10;&#10;Description automatically generated">
            <a:extLst>
              <a:ext uri="{FF2B5EF4-FFF2-40B4-BE49-F238E27FC236}">
                <a16:creationId xmlns:a16="http://schemas.microsoft.com/office/drawing/2014/main" id="{BDC9E4E0-094A-24D5-C944-40B0A7C6AB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 b="41819"/>
          <a:stretch/>
        </p:blipFill>
        <p:spPr>
          <a:xfrm>
            <a:off x="0" y="-1"/>
            <a:ext cx="12192000" cy="6855319"/>
          </a:xfrm>
          <a:prstGeom prst="rect">
            <a:avLst/>
          </a:prstGeom>
        </p:spPr>
      </p:pic>
      <p:sp>
        <p:nvSpPr>
          <p:cNvPr id="8" name="AutoShape 7">
            <a:extLst>
              <a:ext uri="{FF2B5EF4-FFF2-40B4-BE49-F238E27FC236}">
                <a16:creationId xmlns:a16="http://schemas.microsoft.com/office/drawing/2014/main" id="{A8633776-BFB0-CBEB-1E41-656E9A9680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4" name="Google Shape;84;p15"/>
          <p:cNvSpPr/>
          <p:nvPr/>
        </p:nvSpPr>
        <p:spPr>
          <a:xfrm>
            <a:off x="452062" y="225985"/>
            <a:ext cx="10921551" cy="1959547"/>
          </a:xfrm>
          <a:prstGeom prst="roundRect">
            <a:avLst>
              <a:gd name="adj" fmla="val 16667"/>
            </a:avLst>
          </a:prstGeom>
          <a:solidFill>
            <a:srgbClr val="6AA84F">
              <a:alpha val="8500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95250" dir="71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400" b="1" u="sng" dirty="0">
                <a:latin typeface="Amasis MT Pro Medium" panose="02040604050005020304" pitchFamily="18" charset="0"/>
                <a:ea typeface="Lexend"/>
                <a:cs typeface="Lexend"/>
                <a:sym typeface="Lexend"/>
              </a:rPr>
              <a:t>Activity Purpose</a:t>
            </a:r>
            <a:endParaRPr sz="2400" b="1" u="sng" dirty="0">
              <a:latin typeface="Amasis MT Pro Medium" panose="02040604050005020304" pitchFamily="18" charset="0"/>
              <a:ea typeface="Lexend"/>
              <a:cs typeface="Lexend"/>
              <a:sym typeface="Lexend"/>
            </a:endParaRPr>
          </a:p>
          <a:p>
            <a:pPr algn="ctr">
              <a:lnSpc>
                <a:spcPct val="115000"/>
              </a:lnSpc>
            </a:pPr>
            <a:endParaRPr sz="2400" b="1" u="sng" dirty="0">
              <a:latin typeface="Amasis MT Pro Medium" panose="02040604050005020304" pitchFamily="18" charset="0"/>
              <a:ea typeface="Lexend"/>
              <a:cs typeface="Lexend"/>
              <a:sym typeface="Lexend"/>
            </a:endParaRPr>
          </a:p>
          <a:p>
            <a:pPr algn="ctr">
              <a:lnSpc>
                <a:spcPct val="115000"/>
              </a:lnSpc>
            </a:pPr>
            <a:r>
              <a:rPr lang="en" sz="2400" dirty="0">
                <a:latin typeface="Amasis MT Pro Medium" panose="02040604050005020304" pitchFamily="18" charset="0"/>
                <a:ea typeface="Lexend"/>
                <a:cs typeface="Lexend"/>
                <a:sym typeface="Lexend"/>
              </a:rPr>
              <a:t>Written here. You may also include images with labels of documents and maps given out to the participants.</a:t>
            </a:r>
            <a:endParaRPr sz="2400" dirty="0">
              <a:latin typeface="Amasis MT Pro Medium" panose="02040604050005020304" pitchFamily="18" charset="0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388885" y="2728400"/>
            <a:ext cx="3634800" cy="1401200"/>
          </a:xfrm>
          <a:prstGeom prst="roundRect">
            <a:avLst>
              <a:gd name="adj" fmla="val 16667"/>
            </a:avLst>
          </a:prstGeom>
          <a:solidFill>
            <a:srgbClr val="FFFFFF">
              <a:alpha val="9000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11040000" algn="bl" rotWithShape="0">
              <a:schemeClr val="dk1">
                <a:alpha val="41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733" b="1" dirty="0">
                <a:latin typeface="Amasis MT Pro Medium" panose="02040604050005020304" pitchFamily="18" charset="0"/>
                <a:ea typeface="Ultra"/>
                <a:cs typeface="Ultra"/>
                <a:sym typeface="Ultra"/>
              </a:rPr>
              <a:t>Primary Goals</a:t>
            </a:r>
            <a:endParaRPr sz="3733" b="1" dirty="0">
              <a:latin typeface="Amasis MT Pro Medium" panose="02040604050005020304" pitchFamily="18" charset="0"/>
              <a:ea typeface="Ultra"/>
              <a:cs typeface="Ultra"/>
              <a:sym typeface="Ultra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8696333" y="539027"/>
            <a:ext cx="3087937" cy="18179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33350" dir="1944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Amasis MT Pro Medium" panose="02040604050005020304" pitchFamily="18" charset="0"/>
                <a:ea typeface="Lexend"/>
                <a:cs typeface="Lexend"/>
                <a:sym typeface="Lexend"/>
              </a:rPr>
              <a:t>1. You can have more or less than three</a:t>
            </a:r>
            <a:endParaRPr sz="2400" dirty="0">
              <a:solidFill>
                <a:schemeClr val="dk1"/>
              </a:solidFill>
              <a:latin typeface="Amasis MT Pro Medium" panose="02040604050005020304" pitchFamily="18" charset="0"/>
              <a:ea typeface="Lexend"/>
              <a:cs typeface="Lexend"/>
              <a:sym typeface="Lexend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8696334" y="2567043"/>
            <a:ext cx="3087937" cy="18179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133350" dir="2280000" algn="bl" rotWithShape="0">
              <a:schemeClr val="dk1">
                <a:alpha val="6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Amasis MT Pro Medium" panose="02040604050005020304" pitchFamily="18" charset="0"/>
                <a:ea typeface="Lexend"/>
                <a:cs typeface="Lexend"/>
                <a:sym typeface="Lexend"/>
              </a:rPr>
              <a:t>2. You can duplicate these boxes to make more</a:t>
            </a:r>
            <a:endParaRPr sz="2400" dirty="0">
              <a:solidFill>
                <a:schemeClr val="dk1"/>
              </a:solidFill>
              <a:latin typeface="Amasis MT Pro Medium" panose="02040604050005020304" pitchFamily="18" charset="0"/>
              <a:ea typeface="Lexend"/>
              <a:cs typeface="Lexend"/>
              <a:sym typeface="Lexend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8715178" y="4595059"/>
            <a:ext cx="3087937" cy="181797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14313" dist="133350" dir="174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Amasis MT Pro Medium" panose="02040604050005020304" pitchFamily="18" charset="0"/>
                <a:ea typeface="Lexend"/>
                <a:cs typeface="Lexend"/>
                <a:sym typeface="Lexend"/>
              </a:rPr>
              <a:t>3. You can also change the background</a:t>
            </a:r>
            <a:endParaRPr sz="2400" dirty="0">
              <a:solidFill>
                <a:schemeClr val="dk1"/>
              </a:solidFill>
              <a:latin typeface="Amasis MT Pro Medium" panose="02040604050005020304" pitchFamily="18" charset="0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15;p18">
            <a:extLst>
              <a:ext uri="{FF2B5EF4-FFF2-40B4-BE49-F238E27FC236}">
                <a16:creationId xmlns:a16="http://schemas.microsoft.com/office/drawing/2014/main" id="{6D97EABD-2E4C-922C-54A6-41847DF522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5880" b="3115"/>
          <a:stretch/>
        </p:blipFill>
        <p:spPr>
          <a:xfrm>
            <a:off x="0" y="-9237"/>
            <a:ext cx="12192000" cy="68672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6;p18">
            <a:extLst>
              <a:ext uri="{FF2B5EF4-FFF2-40B4-BE49-F238E27FC236}">
                <a16:creationId xmlns:a16="http://schemas.microsoft.com/office/drawing/2014/main" id="{A464943E-210E-4F93-B8E9-56EDF54F58AB}"/>
              </a:ext>
            </a:extLst>
          </p:cNvPr>
          <p:cNvSpPr/>
          <p:nvPr/>
        </p:nvSpPr>
        <p:spPr>
          <a:xfrm>
            <a:off x="7924800" y="2014535"/>
            <a:ext cx="121075" cy="1210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angle: Rounded Corners 12">
            <a:hlinkClick r:id="rId3" action="ppaction://hlinksldjump"/>
            <a:extLst>
              <a:ext uri="{FF2B5EF4-FFF2-40B4-BE49-F238E27FC236}">
                <a16:creationId xmlns:a16="http://schemas.microsoft.com/office/drawing/2014/main" id="{C51752D1-2EF5-1206-9A1A-8895077D3057}"/>
              </a:ext>
            </a:extLst>
          </p:cNvPr>
          <p:cNvSpPr/>
          <p:nvPr/>
        </p:nvSpPr>
        <p:spPr>
          <a:xfrm>
            <a:off x="1564972" y="1707283"/>
            <a:ext cx="3178826" cy="12568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 Medium" panose="02040604050005020304" pitchFamily="18" charset="0"/>
              </a:rPr>
              <a:t>*You can link boxes to slides in the PowerPoint. Click this box to access the Attention Slide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8C9223-40A8-C94B-0044-B5929683A829}"/>
              </a:ext>
            </a:extLst>
          </p:cNvPr>
          <p:cNvSpPr/>
          <p:nvPr/>
        </p:nvSpPr>
        <p:spPr>
          <a:xfrm>
            <a:off x="7759684" y="3101743"/>
            <a:ext cx="2295940" cy="12873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masis MT Pro Medium" panose="02040604050005020304" pitchFamily="18" charset="0"/>
              </a:rPr>
              <a:t>*If you want to draw fire boundaries, navigate to the Draw tab. You can use ‘Ink to Shape’ to move or resize the 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48B1AB-B7A1-1EFF-B135-922994AEF742}"/>
              </a:ext>
            </a:extLst>
          </p:cNvPr>
          <p:cNvCxnSpPr>
            <a:cxnSpLocks/>
            <a:stCxn id="4" idx="5"/>
            <a:endCxn id="14" idx="0"/>
          </p:cNvCxnSpPr>
          <p:nvPr/>
        </p:nvCxnSpPr>
        <p:spPr>
          <a:xfrm>
            <a:off x="8028144" y="2117879"/>
            <a:ext cx="879510" cy="9838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64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5E6908-9C82-C1E3-57B2-8897ADF99949}"/>
              </a:ext>
            </a:extLst>
          </p:cNvPr>
          <p:cNvSpPr/>
          <p:nvPr/>
        </p:nvSpPr>
        <p:spPr>
          <a:xfrm>
            <a:off x="4948030" y="2785311"/>
            <a:ext cx="2295940" cy="12873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masis MT Pro Medium" panose="02040604050005020304" pitchFamily="18" charset="0"/>
              </a:rPr>
              <a:t>Additional maps and figures can go here!</a:t>
            </a:r>
          </a:p>
        </p:txBody>
      </p:sp>
    </p:spTree>
    <p:extLst>
      <p:ext uri="{BB962C8B-B14F-4D97-AF65-F5344CB8AC3E}">
        <p14:creationId xmlns:p14="http://schemas.microsoft.com/office/powerpoint/2010/main" val="68062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/>
          <p:nvPr/>
        </p:nvSpPr>
        <p:spPr>
          <a:xfrm>
            <a:off x="-3" y="-7"/>
            <a:ext cx="12192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51293"/>
            <a:ext cx="2719867" cy="271986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304601" y="2819134"/>
            <a:ext cx="11582793" cy="1232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dirty="0"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D42A"/>
                </a:solidFill>
                <a:latin typeface="Cooper Black" panose="0208090404030B020404" pitchFamily="18" charset="0"/>
                <a:ea typeface="Segoe UI Black" panose="020B0A02040204020203" pitchFamily="34" charset="0"/>
              </a:rPr>
              <a:t>ATTENTION</a:t>
            </a:r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2133" y="4151293"/>
            <a:ext cx="2719867" cy="271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>
            <a:hlinkClick r:id="rId4" action="ppaction://hlinksldjump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"/>
            <a:ext cx="2719867" cy="271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2133" y="-7"/>
            <a:ext cx="2719867" cy="2719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5;p22">
            <a:hlinkClick r:id="" action="ppaction://noaction"/>
            <a:extLst>
              <a:ext uri="{FF2B5EF4-FFF2-40B4-BE49-F238E27FC236}">
                <a16:creationId xmlns:a16="http://schemas.microsoft.com/office/drawing/2014/main" id="{AF3BAF90-9621-C05E-01ED-978EF6289ABB}"/>
              </a:ext>
            </a:extLst>
          </p:cNvPr>
          <p:cNvSpPr/>
          <p:nvPr/>
        </p:nvSpPr>
        <p:spPr>
          <a:xfrm>
            <a:off x="0" y="0"/>
            <a:ext cx="956800" cy="9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EC5D5C-C754-A726-0589-60DEED9AD806}"/>
              </a:ext>
            </a:extLst>
          </p:cNvPr>
          <p:cNvGrpSpPr/>
          <p:nvPr/>
        </p:nvGrpSpPr>
        <p:grpSpPr>
          <a:xfrm>
            <a:off x="2553724" y="765694"/>
            <a:ext cx="4112730" cy="1188463"/>
            <a:chOff x="3000764" y="765695"/>
            <a:chExt cx="4112730" cy="1188463"/>
          </a:xfrm>
        </p:grpSpPr>
        <p:sp>
          <p:nvSpPr>
            <p:cNvPr id="2" name="Rectangle: Rounded Corners 1">
              <a:hlinkClick r:id="rId5" action="ppaction://hlinksldjump"/>
              <a:extLst>
                <a:ext uri="{FF2B5EF4-FFF2-40B4-BE49-F238E27FC236}">
                  <a16:creationId xmlns:a16="http://schemas.microsoft.com/office/drawing/2014/main" id="{2BC49769-4EFF-71FE-19DE-14D7D6D3689B}"/>
                </a:ext>
              </a:extLst>
            </p:cNvPr>
            <p:cNvSpPr/>
            <p:nvPr/>
          </p:nvSpPr>
          <p:spPr>
            <a:xfrm>
              <a:off x="3950029" y="765695"/>
              <a:ext cx="3163465" cy="118846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masis MT Pro Medium" panose="02040604050005020304" pitchFamily="18" charset="0"/>
                </a:rPr>
                <a:t>*This icon is also a link; this will return you to slide 4</a:t>
              </a:r>
            </a:p>
          </p:txBody>
        </p:sp>
        <p:sp>
          <p:nvSpPr>
            <p:cNvPr id="4" name="Arrow: Left 3">
              <a:extLst>
                <a:ext uri="{FF2B5EF4-FFF2-40B4-BE49-F238E27FC236}">
                  <a16:creationId xmlns:a16="http://schemas.microsoft.com/office/drawing/2014/main" id="{C67E10E3-3D02-F4D9-E32E-517CB80B4A18}"/>
                </a:ext>
              </a:extLst>
            </p:cNvPr>
            <p:cNvSpPr/>
            <p:nvPr/>
          </p:nvSpPr>
          <p:spPr>
            <a:xfrm>
              <a:off x="3000764" y="1139480"/>
              <a:ext cx="949265" cy="440892"/>
            </a:xfrm>
            <a:prstGeom prst="lef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173</Words>
  <Application>Microsoft Office PowerPoint</Application>
  <PresentationFormat>Widescreen</PresentationFormat>
  <Paragraphs>17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Amasis MT Pro Medium</vt:lpstr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Pags</dc:creator>
  <cp:lastModifiedBy>Will Pags</cp:lastModifiedBy>
  <cp:revision>4</cp:revision>
  <dcterms:created xsi:type="dcterms:W3CDTF">2023-10-05T18:13:07Z</dcterms:created>
  <dcterms:modified xsi:type="dcterms:W3CDTF">2023-10-11T22:53:01Z</dcterms:modified>
</cp:coreProperties>
</file>