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0" r:id="rId3"/>
    <p:sldId id="257" r:id="rId4"/>
    <p:sldId id="258" r:id="rId5"/>
    <p:sldId id="288" r:id="rId6"/>
    <p:sldId id="261" r:id="rId7"/>
    <p:sldId id="259" r:id="rId8"/>
    <p:sldId id="262" r:id="rId9"/>
    <p:sldId id="263" r:id="rId10"/>
    <p:sldId id="264" r:id="rId11"/>
    <p:sldId id="265" r:id="rId12"/>
    <p:sldId id="266" r:id="rId13"/>
    <p:sldId id="280" r:id="rId14"/>
    <p:sldId id="267" r:id="rId15"/>
    <p:sldId id="269" r:id="rId16"/>
    <p:sldId id="268" r:id="rId17"/>
    <p:sldId id="270" r:id="rId18"/>
    <p:sldId id="271" r:id="rId19"/>
    <p:sldId id="272" r:id="rId20"/>
    <p:sldId id="273" r:id="rId21"/>
    <p:sldId id="274" r:id="rId22"/>
    <p:sldId id="275" r:id="rId23"/>
    <p:sldId id="276" r:id="rId24"/>
    <p:sldId id="278" r:id="rId25"/>
    <p:sldId id="284" r:id="rId26"/>
    <p:sldId id="281"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3BE1"/>
    <a:srgbClr val="588527"/>
    <a:srgbClr val="FF3355"/>
    <a:srgbClr val="1EC07E"/>
    <a:srgbClr val="00DA63"/>
    <a:srgbClr val="ECEEF0"/>
    <a:srgbClr val="F8F4F2"/>
    <a:srgbClr val="2FD9AC"/>
    <a:srgbClr val="1EA27F"/>
    <a:srgbClr val="AC2B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179" autoAdjust="0"/>
  </p:normalViewPr>
  <p:slideViewPr>
    <p:cSldViewPr snapToGrid="0">
      <p:cViewPr varScale="1">
        <p:scale>
          <a:sx n="66" d="100"/>
          <a:sy n="66" d="100"/>
        </p:scale>
        <p:origin x="1253"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21085-911F-4F5F-A3FB-C79EB0F7C7C7}" type="datetimeFigureOut">
              <a:rPr lang="en-US" smtClean="0"/>
              <a:t>12/11/2018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70EE0A-3E29-409B-8B12-8D6FAC68712E}" type="slidenum">
              <a:rPr lang="en-US" smtClean="0"/>
              <a:t>‹#›</a:t>
            </a:fld>
            <a:endParaRPr lang="en-US"/>
          </a:p>
        </p:txBody>
      </p:sp>
    </p:spTree>
    <p:extLst>
      <p:ext uri="{BB962C8B-B14F-4D97-AF65-F5344CB8AC3E}">
        <p14:creationId xmlns:p14="http://schemas.microsoft.com/office/powerpoint/2010/main" val="28971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a:p>
            <a:r>
              <a:rPr lang="en-US" dirty="0"/>
              <a:t>Introduction</a:t>
            </a:r>
          </a:p>
        </p:txBody>
      </p:sp>
      <p:sp>
        <p:nvSpPr>
          <p:cNvPr id="4" name="Slide Number Placeholder 3"/>
          <p:cNvSpPr>
            <a:spLocks noGrp="1"/>
          </p:cNvSpPr>
          <p:nvPr>
            <p:ph type="sldNum" sz="quarter" idx="5"/>
          </p:nvPr>
        </p:nvSpPr>
        <p:spPr/>
        <p:txBody>
          <a:bodyPr/>
          <a:lstStyle/>
          <a:p>
            <a:fld id="{0070EE0A-3E29-409B-8B12-8D6FAC68712E}" type="slidenum">
              <a:rPr lang="en-US" smtClean="0"/>
              <a:t>1</a:t>
            </a:fld>
            <a:endParaRPr lang="en-US"/>
          </a:p>
        </p:txBody>
      </p:sp>
    </p:spTree>
    <p:extLst>
      <p:ext uri="{BB962C8B-B14F-4D97-AF65-F5344CB8AC3E}">
        <p14:creationId xmlns:p14="http://schemas.microsoft.com/office/powerpoint/2010/main" val="2088922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t>
            </a:r>
          </a:p>
        </p:txBody>
      </p:sp>
      <p:sp>
        <p:nvSpPr>
          <p:cNvPr id="4" name="Slide Number Placeholder 3"/>
          <p:cNvSpPr>
            <a:spLocks noGrp="1"/>
          </p:cNvSpPr>
          <p:nvPr>
            <p:ph type="sldNum" sz="quarter" idx="5"/>
          </p:nvPr>
        </p:nvSpPr>
        <p:spPr/>
        <p:txBody>
          <a:bodyPr/>
          <a:lstStyle/>
          <a:p>
            <a:fld id="{0070EE0A-3E29-409B-8B12-8D6FAC68712E}" type="slidenum">
              <a:rPr lang="en-US" smtClean="0"/>
              <a:t>10</a:t>
            </a:fld>
            <a:endParaRPr lang="en-US"/>
          </a:p>
        </p:txBody>
      </p:sp>
    </p:spTree>
    <p:extLst>
      <p:ext uri="{BB962C8B-B14F-4D97-AF65-F5344CB8AC3E}">
        <p14:creationId xmlns:p14="http://schemas.microsoft.com/office/powerpoint/2010/main" val="2963911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t>
            </a:r>
          </a:p>
        </p:txBody>
      </p:sp>
      <p:sp>
        <p:nvSpPr>
          <p:cNvPr id="4" name="Slide Number Placeholder 3"/>
          <p:cNvSpPr>
            <a:spLocks noGrp="1"/>
          </p:cNvSpPr>
          <p:nvPr>
            <p:ph type="sldNum" sz="quarter" idx="5"/>
          </p:nvPr>
        </p:nvSpPr>
        <p:spPr/>
        <p:txBody>
          <a:bodyPr/>
          <a:lstStyle/>
          <a:p>
            <a:fld id="{0070EE0A-3E29-409B-8B12-8D6FAC68712E}" type="slidenum">
              <a:rPr lang="en-US" smtClean="0"/>
              <a:t>11</a:t>
            </a:fld>
            <a:endParaRPr lang="en-US"/>
          </a:p>
        </p:txBody>
      </p:sp>
    </p:spTree>
    <p:extLst>
      <p:ext uri="{BB962C8B-B14F-4D97-AF65-F5344CB8AC3E}">
        <p14:creationId xmlns:p14="http://schemas.microsoft.com/office/powerpoint/2010/main" val="425715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a:p>
            <a:pPr marL="171450" indent="-171450">
              <a:buFontTx/>
              <a:buChar char="-"/>
            </a:pPr>
            <a:r>
              <a:rPr lang="en-US" dirty="0"/>
              <a:t>For our interview process we travelled to various locations around Melbourne to interview our 32 subjects</a:t>
            </a:r>
          </a:p>
          <a:p>
            <a:pPr marL="171450" indent="-171450">
              <a:buFontTx/>
              <a:buChar char="-"/>
            </a:pPr>
            <a:r>
              <a:rPr lang="en-US" dirty="0"/>
              <a:t>We used a semi-structured interview style, which entailed asking more general questions and encouraging elaboration. A more structured interview would have had more numerous, specific questions, while a less structured style would have required more time than we had. </a:t>
            </a:r>
          </a:p>
          <a:p>
            <a:pPr marL="171450" indent="-171450">
              <a:buFontTx/>
              <a:buChar char="-"/>
            </a:pPr>
            <a:r>
              <a:rPr lang="en-US" dirty="0"/>
              <a:t>In the interviews, we had one team member control the camera and microphone as well as ask the questions and interact directly with the interviewee. Another team member took notes on the content of the interview for documentation. Our remaining team member would mark down specific follow-up questions to ask in order to go more in-depth.</a:t>
            </a:r>
          </a:p>
          <a:p>
            <a:pPr marL="171450" indent="-171450">
              <a:buFontTx/>
              <a:buChar char="-"/>
            </a:pPr>
            <a:r>
              <a:rPr lang="en-US" dirty="0"/>
              <a:t>Many of these interviews were carried out with groups of two or more subjects at once. </a:t>
            </a:r>
          </a:p>
          <a:p>
            <a:pPr marL="171450" indent="-171450">
              <a:buFontTx/>
              <a:buChar char="-"/>
            </a:pPr>
            <a:r>
              <a:rPr lang="en-US" dirty="0"/>
              <a:t>In total we collected almost 10 hours of interview footage throughout the whole process</a:t>
            </a:r>
          </a:p>
        </p:txBody>
      </p:sp>
      <p:sp>
        <p:nvSpPr>
          <p:cNvPr id="4" name="Slide Number Placeholder 3"/>
          <p:cNvSpPr>
            <a:spLocks noGrp="1"/>
          </p:cNvSpPr>
          <p:nvPr>
            <p:ph type="sldNum" sz="quarter" idx="5"/>
          </p:nvPr>
        </p:nvSpPr>
        <p:spPr/>
        <p:txBody>
          <a:bodyPr/>
          <a:lstStyle/>
          <a:p>
            <a:fld id="{0070EE0A-3E29-409B-8B12-8D6FAC68712E}" type="slidenum">
              <a:rPr lang="en-US" smtClean="0"/>
              <a:t>12</a:t>
            </a:fld>
            <a:endParaRPr lang="en-US"/>
          </a:p>
        </p:txBody>
      </p:sp>
    </p:spTree>
    <p:extLst>
      <p:ext uri="{BB962C8B-B14F-4D97-AF65-F5344CB8AC3E}">
        <p14:creationId xmlns:p14="http://schemas.microsoft.com/office/powerpoint/2010/main" val="4173533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a:p>
            <a:r>
              <a:rPr lang="en-US" dirty="0"/>
              <a:t>- Introduce the questions, discuss how they were used</a:t>
            </a:r>
          </a:p>
        </p:txBody>
      </p:sp>
      <p:sp>
        <p:nvSpPr>
          <p:cNvPr id="4" name="Slide Number Placeholder 3"/>
          <p:cNvSpPr>
            <a:spLocks noGrp="1"/>
          </p:cNvSpPr>
          <p:nvPr>
            <p:ph type="sldNum" sz="quarter" idx="5"/>
          </p:nvPr>
        </p:nvSpPr>
        <p:spPr/>
        <p:txBody>
          <a:bodyPr/>
          <a:lstStyle/>
          <a:p>
            <a:fld id="{0070EE0A-3E29-409B-8B12-8D6FAC68712E}" type="slidenum">
              <a:rPr lang="en-US" smtClean="0"/>
              <a:t>13</a:t>
            </a:fld>
            <a:endParaRPr lang="en-US"/>
          </a:p>
        </p:txBody>
      </p:sp>
    </p:spTree>
    <p:extLst>
      <p:ext uri="{BB962C8B-B14F-4D97-AF65-F5344CB8AC3E}">
        <p14:creationId xmlns:p14="http://schemas.microsoft.com/office/powerpoint/2010/main" val="4069249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t>
            </a:r>
          </a:p>
        </p:txBody>
      </p:sp>
      <p:sp>
        <p:nvSpPr>
          <p:cNvPr id="4" name="Slide Number Placeholder 3"/>
          <p:cNvSpPr>
            <a:spLocks noGrp="1"/>
          </p:cNvSpPr>
          <p:nvPr>
            <p:ph type="sldNum" sz="quarter" idx="5"/>
          </p:nvPr>
        </p:nvSpPr>
        <p:spPr/>
        <p:txBody>
          <a:bodyPr/>
          <a:lstStyle/>
          <a:p>
            <a:fld id="{0070EE0A-3E29-409B-8B12-8D6FAC68712E}" type="slidenum">
              <a:rPr lang="en-US" smtClean="0"/>
              <a:t>14</a:t>
            </a:fld>
            <a:endParaRPr lang="en-US"/>
          </a:p>
        </p:txBody>
      </p:sp>
    </p:spTree>
    <p:extLst>
      <p:ext uri="{BB962C8B-B14F-4D97-AF65-F5344CB8AC3E}">
        <p14:creationId xmlns:p14="http://schemas.microsoft.com/office/powerpoint/2010/main" val="807085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t>
            </a:r>
          </a:p>
        </p:txBody>
      </p:sp>
      <p:sp>
        <p:nvSpPr>
          <p:cNvPr id="4" name="Slide Number Placeholder 3"/>
          <p:cNvSpPr>
            <a:spLocks noGrp="1"/>
          </p:cNvSpPr>
          <p:nvPr>
            <p:ph type="sldNum" sz="quarter" idx="5"/>
          </p:nvPr>
        </p:nvSpPr>
        <p:spPr/>
        <p:txBody>
          <a:bodyPr/>
          <a:lstStyle/>
          <a:p>
            <a:fld id="{0070EE0A-3E29-409B-8B12-8D6FAC68712E}" type="slidenum">
              <a:rPr lang="en-US" smtClean="0"/>
              <a:t>15</a:t>
            </a:fld>
            <a:endParaRPr lang="en-US"/>
          </a:p>
        </p:txBody>
      </p:sp>
    </p:spTree>
    <p:extLst>
      <p:ext uri="{BB962C8B-B14F-4D97-AF65-F5344CB8AC3E}">
        <p14:creationId xmlns:p14="http://schemas.microsoft.com/office/powerpoint/2010/main" val="1966696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0070EE0A-3E29-409B-8B12-8D6FAC68712E}" type="slidenum">
              <a:rPr lang="en-US" smtClean="0"/>
              <a:t>16</a:t>
            </a:fld>
            <a:endParaRPr lang="en-US"/>
          </a:p>
        </p:txBody>
      </p:sp>
    </p:spTree>
    <p:extLst>
      <p:ext uri="{BB962C8B-B14F-4D97-AF65-F5344CB8AC3E}">
        <p14:creationId xmlns:p14="http://schemas.microsoft.com/office/powerpoint/2010/main" val="218645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0070EE0A-3E29-409B-8B12-8D6FAC68712E}" type="slidenum">
              <a:rPr lang="en-US" smtClean="0"/>
              <a:t>17</a:t>
            </a:fld>
            <a:endParaRPr lang="en-US"/>
          </a:p>
        </p:txBody>
      </p:sp>
    </p:spTree>
    <p:extLst>
      <p:ext uri="{BB962C8B-B14F-4D97-AF65-F5344CB8AC3E}">
        <p14:creationId xmlns:p14="http://schemas.microsoft.com/office/powerpoint/2010/main" val="199956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0070EE0A-3E29-409B-8B12-8D6FAC68712E}" type="slidenum">
              <a:rPr lang="en-US" smtClean="0"/>
              <a:t>18</a:t>
            </a:fld>
            <a:endParaRPr lang="en-US"/>
          </a:p>
        </p:txBody>
      </p:sp>
    </p:spTree>
    <p:extLst>
      <p:ext uri="{BB962C8B-B14F-4D97-AF65-F5344CB8AC3E}">
        <p14:creationId xmlns:p14="http://schemas.microsoft.com/office/powerpoint/2010/main" val="2678099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t>
            </a:r>
          </a:p>
        </p:txBody>
      </p:sp>
      <p:sp>
        <p:nvSpPr>
          <p:cNvPr id="4" name="Slide Number Placeholder 3"/>
          <p:cNvSpPr>
            <a:spLocks noGrp="1"/>
          </p:cNvSpPr>
          <p:nvPr>
            <p:ph type="sldNum" sz="quarter" idx="5"/>
          </p:nvPr>
        </p:nvSpPr>
        <p:spPr/>
        <p:txBody>
          <a:bodyPr/>
          <a:lstStyle/>
          <a:p>
            <a:fld id="{0070EE0A-3E29-409B-8B12-8D6FAC68712E}" type="slidenum">
              <a:rPr lang="en-US" smtClean="0"/>
              <a:t>19</a:t>
            </a:fld>
            <a:endParaRPr lang="en-US"/>
          </a:p>
        </p:txBody>
      </p:sp>
    </p:spTree>
    <p:extLst>
      <p:ext uri="{BB962C8B-B14F-4D97-AF65-F5344CB8AC3E}">
        <p14:creationId xmlns:p14="http://schemas.microsoft.com/office/powerpoint/2010/main" val="34523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a:p>
            <a:r>
              <a:rPr lang="en-US" dirty="0"/>
              <a:t>General</a:t>
            </a:r>
          </a:p>
        </p:txBody>
      </p:sp>
      <p:sp>
        <p:nvSpPr>
          <p:cNvPr id="4" name="Slide Number Placeholder 3"/>
          <p:cNvSpPr>
            <a:spLocks noGrp="1"/>
          </p:cNvSpPr>
          <p:nvPr>
            <p:ph type="sldNum" sz="quarter" idx="5"/>
          </p:nvPr>
        </p:nvSpPr>
        <p:spPr/>
        <p:txBody>
          <a:bodyPr/>
          <a:lstStyle/>
          <a:p>
            <a:fld id="{0070EE0A-3E29-409B-8B12-8D6FAC68712E}" type="slidenum">
              <a:rPr lang="en-US" smtClean="0"/>
              <a:t>2</a:t>
            </a:fld>
            <a:endParaRPr lang="en-US"/>
          </a:p>
        </p:txBody>
      </p:sp>
    </p:spTree>
    <p:extLst>
      <p:ext uri="{BB962C8B-B14F-4D97-AF65-F5344CB8AC3E}">
        <p14:creationId xmlns:p14="http://schemas.microsoft.com/office/powerpoint/2010/main" val="994729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t>
            </a:r>
          </a:p>
        </p:txBody>
      </p:sp>
      <p:sp>
        <p:nvSpPr>
          <p:cNvPr id="4" name="Slide Number Placeholder 3"/>
          <p:cNvSpPr>
            <a:spLocks noGrp="1"/>
          </p:cNvSpPr>
          <p:nvPr>
            <p:ph type="sldNum" sz="quarter" idx="5"/>
          </p:nvPr>
        </p:nvSpPr>
        <p:spPr/>
        <p:txBody>
          <a:bodyPr/>
          <a:lstStyle/>
          <a:p>
            <a:fld id="{0070EE0A-3E29-409B-8B12-8D6FAC68712E}" type="slidenum">
              <a:rPr lang="en-US" smtClean="0"/>
              <a:t>20</a:t>
            </a:fld>
            <a:endParaRPr lang="en-US"/>
          </a:p>
        </p:txBody>
      </p:sp>
    </p:spTree>
    <p:extLst>
      <p:ext uri="{BB962C8B-B14F-4D97-AF65-F5344CB8AC3E}">
        <p14:creationId xmlns:p14="http://schemas.microsoft.com/office/powerpoint/2010/main" val="2654120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0070EE0A-3E29-409B-8B12-8D6FAC68712E}" type="slidenum">
              <a:rPr lang="en-US" smtClean="0"/>
              <a:t>21</a:t>
            </a:fld>
            <a:endParaRPr lang="en-US"/>
          </a:p>
        </p:txBody>
      </p:sp>
    </p:spTree>
    <p:extLst>
      <p:ext uri="{BB962C8B-B14F-4D97-AF65-F5344CB8AC3E}">
        <p14:creationId xmlns:p14="http://schemas.microsoft.com/office/powerpoint/2010/main" val="2896771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0070EE0A-3E29-409B-8B12-8D6FAC68712E}" type="slidenum">
              <a:rPr lang="en-US" smtClean="0"/>
              <a:t>22</a:t>
            </a:fld>
            <a:endParaRPr lang="en-US"/>
          </a:p>
        </p:txBody>
      </p:sp>
    </p:spTree>
    <p:extLst>
      <p:ext uri="{BB962C8B-B14F-4D97-AF65-F5344CB8AC3E}">
        <p14:creationId xmlns:p14="http://schemas.microsoft.com/office/powerpoint/2010/main" val="1891871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0070EE0A-3E29-409B-8B12-8D6FAC68712E}" type="slidenum">
              <a:rPr lang="en-US" smtClean="0"/>
              <a:t>23</a:t>
            </a:fld>
            <a:endParaRPr lang="en-US"/>
          </a:p>
        </p:txBody>
      </p:sp>
    </p:spTree>
    <p:extLst>
      <p:ext uri="{BB962C8B-B14F-4D97-AF65-F5344CB8AC3E}">
        <p14:creationId xmlns:p14="http://schemas.microsoft.com/office/powerpoint/2010/main" val="451319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0070EE0A-3E29-409B-8B12-8D6FAC68712E}" type="slidenum">
              <a:rPr lang="en-US" smtClean="0"/>
              <a:t>24</a:t>
            </a:fld>
            <a:endParaRPr lang="en-US"/>
          </a:p>
        </p:txBody>
      </p:sp>
    </p:spTree>
    <p:extLst>
      <p:ext uri="{BB962C8B-B14F-4D97-AF65-F5344CB8AC3E}">
        <p14:creationId xmlns:p14="http://schemas.microsoft.com/office/powerpoint/2010/main" val="3036314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0070EE0A-3E29-409B-8B12-8D6FAC68712E}" type="slidenum">
              <a:rPr lang="en-US" smtClean="0"/>
              <a:t>25</a:t>
            </a:fld>
            <a:endParaRPr lang="en-US"/>
          </a:p>
        </p:txBody>
      </p:sp>
    </p:spTree>
    <p:extLst>
      <p:ext uri="{BB962C8B-B14F-4D97-AF65-F5344CB8AC3E}">
        <p14:creationId xmlns:p14="http://schemas.microsoft.com/office/powerpoint/2010/main" val="1893687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0070EE0A-3E29-409B-8B12-8D6FAC68712E}" type="slidenum">
              <a:rPr lang="en-US" smtClean="0"/>
              <a:t>26</a:t>
            </a:fld>
            <a:endParaRPr lang="en-US"/>
          </a:p>
        </p:txBody>
      </p:sp>
    </p:spTree>
    <p:extLst>
      <p:ext uri="{BB962C8B-B14F-4D97-AF65-F5344CB8AC3E}">
        <p14:creationId xmlns:p14="http://schemas.microsoft.com/office/powerpoint/2010/main" val="1804229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70EE0A-3E29-409B-8B12-8D6FAC68712E}" type="slidenum">
              <a:rPr lang="en-US" smtClean="0"/>
              <a:t>27</a:t>
            </a:fld>
            <a:endParaRPr lang="en-US"/>
          </a:p>
        </p:txBody>
      </p:sp>
    </p:spTree>
    <p:extLst>
      <p:ext uri="{BB962C8B-B14F-4D97-AF65-F5344CB8AC3E}">
        <p14:creationId xmlns:p14="http://schemas.microsoft.com/office/powerpoint/2010/main" val="135844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0070EE0A-3E29-409B-8B12-8D6FAC68712E}" type="slidenum">
              <a:rPr lang="en-US" smtClean="0"/>
              <a:t>3</a:t>
            </a:fld>
            <a:endParaRPr lang="en-US"/>
          </a:p>
        </p:txBody>
      </p:sp>
    </p:spTree>
    <p:extLst>
      <p:ext uri="{BB962C8B-B14F-4D97-AF65-F5344CB8AC3E}">
        <p14:creationId xmlns:p14="http://schemas.microsoft.com/office/powerpoint/2010/main" val="3845818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0070EE0A-3E29-409B-8B12-8D6FAC68712E}" type="slidenum">
              <a:rPr lang="en-US" smtClean="0"/>
              <a:t>4</a:t>
            </a:fld>
            <a:endParaRPr lang="en-US"/>
          </a:p>
        </p:txBody>
      </p:sp>
    </p:spTree>
    <p:extLst>
      <p:ext uri="{BB962C8B-B14F-4D97-AF65-F5344CB8AC3E}">
        <p14:creationId xmlns:p14="http://schemas.microsoft.com/office/powerpoint/2010/main" val="359099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Nick</a:t>
            </a:r>
          </a:p>
        </p:txBody>
      </p:sp>
      <p:sp>
        <p:nvSpPr>
          <p:cNvPr id="4" name="Slide Number Placeholder 3"/>
          <p:cNvSpPr>
            <a:spLocks noGrp="1"/>
          </p:cNvSpPr>
          <p:nvPr>
            <p:ph type="sldNum" sz="quarter" idx="5"/>
          </p:nvPr>
        </p:nvSpPr>
        <p:spPr/>
        <p:txBody>
          <a:bodyPr/>
          <a:lstStyle/>
          <a:p>
            <a:fld id="{0070EE0A-3E29-409B-8B12-8D6FAC68712E}" type="slidenum">
              <a:rPr lang="en-US" smtClean="0"/>
              <a:t>5</a:t>
            </a:fld>
            <a:endParaRPr lang="en-US"/>
          </a:p>
        </p:txBody>
      </p:sp>
    </p:spTree>
    <p:extLst>
      <p:ext uri="{BB962C8B-B14F-4D97-AF65-F5344CB8AC3E}">
        <p14:creationId xmlns:p14="http://schemas.microsoft.com/office/powerpoint/2010/main" val="3245510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0070EE0A-3E29-409B-8B12-8D6FAC68712E}" type="slidenum">
              <a:rPr lang="en-US" smtClean="0"/>
              <a:t>6</a:t>
            </a:fld>
            <a:endParaRPr lang="en-US"/>
          </a:p>
        </p:txBody>
      </p:sp>
    </p:spTree>
    <p:extLst>
      <p:ext uri="{BB962C8B-B14F-4D97-AF65-F5344CB8AC3E}">
        <p14:creationId xmlns:p14="http://schemas.microsoft.com/office/powerpoint/2010/main" val="1182612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0070EE0A-3E29-409B-8B12-8D6FAC68712E}" type="slidenum">
              <a:rPr lang="en-US" smtClean="0"/>
              <a:t>7</a:t>
            </a:fld>
            <a:endParaRPr lang="en-US"/>
          </a:p>
        </p:txBody>
      </p:sp>
    </p:spTree>
    <p:extLst>
      <p:ext uri="{BB962C8B-B14F-4D97-AF65-F5344CB8AC3E}">
        <p14:creationId xmlns:p14="http://schemas.microsoft.com/office/powerpoint/2010/main" val="118379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Chloe</a:t>
            </a:r>
          </a:p>
        </p:txBody>
      </p:sp>
      <p:sp>
        <p:nvSpPr>
          <p:cNvPr id="4" name="Slide Number Placeholder 3"/>
          <p:cNvSpPr>
            <a:spLocks noGrp="1"/>
          </p:cNvSpPr>
          <p:nvPr>
            <p:ph type="sldNum" sz="quarter" idx="5"/>
          </p:nvPr>
        </p:nvSpPr>
        <p:spPr/>
        <p:txBody>
          <a:bodyPr/>
          <a:lstStyle/>
          <a:p>
            <a:fld id="{0070EE0A-3E29-409B-8B12-8D6FAC68712E}" type="slidenum">
              <a:rPr lang="en-US" smtClean="0"/>
              <a:t>8</a:t>
            </a:fld>
            <a:endParaRPr lang="en-US"/>
          </a:p>
        </p:txBody>
      </p:sp>
    </p:spTree>
    <p:extLst>
      <p:ext uri="{BB962C8B-B14F-4D97-AF65-F5344CB8AC3E}">
        <p14:creationId xmlns:p14="http://schemas.microsoft.com/office/powerpoint/2010/main" val="163766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t>
            </a:r>
          </a:p>
        </p:txBody>
      </p:sp>
      <p:sp>
        <p:nvSpPr>
          <p:cNvPr id="4" name="Slide Number Placeholder 3"/>
          <p:cNvSpPr>
            <a:spLocks noGrp="1"/>
          </p:cNvSpPr>
          <p:nvPr>
            <p:ph type="sldNum" sz="quarter" idx="5"/>
          </p:nvPr>
        </p:nvSpPr>
        <p:spPr/>
        <p:txBody>
          <a:bodyPr/>
          <a:lstStyle/>
          <a:p>
            <a:fld id="{0070EE0A-3E29-409B-8B12-8D6FAC68712E}" type="slidenum">
              <a:rPr lang="en-US" smtClean="0"/>
              <a:t>9</a:t>
            </a:fld>
            <a:endParaRPr lang="en-US"/>
          </a:p>
        </p:txBody>
      </p:sp>
    </p:spTree>
    <p:extLst>
      <p:ext uri="{BB962C8B-B14F-4D97-AF65-F5344CB8AC3E}">
        <p14:creationId xmlns:p14="http://schemas.microsoft.com/office/powerpoint/2010/main" val="28781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C88CF-357A-4A37-B24A-C76605E3A6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1F05A-E480-4F68-8019-28FC609C5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01DC638-9409-4AD0-AC18-7359203BFCA0}"/>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5" name="Footer Placeholder 4">
            <a:extLst>
              <a:ext uri="{FF2B5EF4-FFF2-40B4-BE49-F238E27FC236}">
                <a16:creationId xmlns:a16="http://schemas.microsoft.com/office/drawing/2014/main" id="{38144497-23A0-494D-B11D-87765DA5C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8960F-3095-4773-BE2D-DA2F2D6794BB}"/>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306315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FD3B-704C-492B-9816-281E05EE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81EC3A-DE0A-491B-B951-1AB1E1F3BF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CBC77-B9DA-440E-BBD2-B1F02772023F}"/>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5" name="Footer Placeholder 4">
            <a:extLst>
              <a:ext uri="{FF2B5EF4-FFF2-40B4-BE49-F238E27FC236}">
                <a16:creationId xmlns:a16="http://schemas.microsoft.com/office/drawing/2014/main" id="{BD3C556D-FC67-4B52-A1A3-0753018B3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F7EA-5F20-4184-8D36-420D62BD3E01}"/>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3178340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990BB-E3EF-4F24-B297-0F1A028E4C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7BD447-413A-47A0-AED1-E2404A193E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5CCF96-B379-4982-BF33-B548D8B6B82E}"/>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5" name="Footer Placeholder 4">
            <a:extLst>
              <a:ext uri="{FF2B5EF4-FFF2-40B4-BE49-F238E27FC236}">
                <a16:creationId xmlns:a16="http://schemas.microsoft.com/office/drawing/2014/main" id="{A7A2C728-E211-4A09-9B2A-DD031BF07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FE817-8E96-4400-97F6-81F0CB9C48BC}"/>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392519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362A-FED7-4699-BCCF-D4DA04116C05}"/>
              </a:ext>
            </a:extLst>
          </p:cNvPr>
          <p:cNvSpPr>
            <a:spLocks noGrp="1"/>
          </p:cNvSpPr>
          <p:nvPr>
            <p:ph type="title"/>
          </p:nvPr>
        </p:nvSpPr>
        <p:spPr>
          <a:ln>
            <a:noFill/>
          </a:ln>
        </p:spPr>
        <p:txBody>
          <a:bodyPr>
            <a:normAutofit/>
          </a:bodyPr>
          <a:lstStyle>
            <a:lvl1pPr>
              <a:defRPr sz="3800" b="1"/>
            </a:lvl1pPr>
          </a:lstStyle>
          <a:p>
            <a:r>
              <a:rPr lang="en-US" dirty="0"/>
              <a:t>Click to edit Master title style</a:t>
            </a:r>
          </a:p>
        </p:txBody>
      </p:sp>
      <p:sp>
        <p:nvSpPr>
          <p:cNvPr id="3" name="Content Placeholder 2">
            <a:extLst>
              <a:ext uri="{FF2B5EF4-FFF2-40B4-BE49-F238E27FC236}">
                <a16:creationId xmlns:a16="http://schemas.microsoft.com/office/drawing/2014/main" id="{E2D7D23F-1BFC-4482-BE31-FD1FFFB6CA63}"/>
              </a:ext>
            </a:extLst>
          </p:cNvPr>
          <p:cNvSpPr>
            <a:spLocks noGrp="1"/>
          </p:cNvSpPr>
          <p:nvPr>
            <p:ph idx="1"/>
          </p:nvPr>
        </p:nvSpPr>
        <p:spPr>
          <a:ln>
            <a:noFill/>
          </a:ln>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90E78B-8DD0-443F-915E-E0D5486D9492}"/>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5" name="Footer Placeholder 4">
            <a:extLst>
              <a:ext uri="{FF2B5EF4-FFF2-40B4-BE49-F238E27FC236}">
                <a16:creationId xmlns:a16="http://schemas.microsoft.com/office/drawing/2014/main" id="{C8B64507-F9C9-4698-BB8B-53EA3F1DD8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CF2F2-2137-4D07-996E-D6AC73C07385}"/>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282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A087F-636B-4A29-BF9C-E19731BB2184}"/>
              </a:ext>
            </a:extLst>
          </p:cNvPr>
          <p:cNvSpPr>
            <a:spLocks noGrp="1"/>
          </p:cNvSpPr>
          <p:nvPr>
            <p:ph type="title"/>
          </p:nvPr>
        </p:nvSpPr>
        <p:spPr>
          <a:xfrm>
            <a:off x="831850" y="1709738"/>
            <a:ext cx="10515600" cy="2852737"/>
          </a:xfrm>
          <a:ln>
            <a:noFill/>
          </a:ln>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54C42-D0FE-4FAF-AD5A-8AF28B99304D}"/>
              </a:ext>
            </a:extLst>
          </p:cNvPr>
          <p:cNvSpPr>
            <a:spLocks noGrp="1"/>
          </p:cNvSpPr>
          <p:nvPr>
            <p:ph type="body" idx="1"/>
          </p:nvPr>
        </p:nvSpPr>
        <p:spPr>
          <a:xfrm>
            <a:off x="831850" y="4589463"/>
            <a:ext cx="10515600" cy="1500187"/>
          </a:xfrm>
          <a:ln>
            <a:noFill/>
          </a:ln>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BA90876-FF0A-4529-A8DD-835F9A06800C}"/>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5" name="Footer Placeholder 4">
            <a:extLst>
              <a:ext uri="{FF2B5EF4-FFF2-40B4-BE49-F238E27FC236}">
                <a16:creationId xmlns:a16="http://schemas.microsoft.com/office/drawing/2014/main" id="{35DE1927-5611-4C4F-BBD2-FED33AB25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80017-5D59-4CB0-AB0B-5FF8FCB98D14}"/>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215780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B13A9-78F7-45E4-8B62-4E43C6D62A41}"/>
              </a:ext>
            </a:extLst>
          </p:cNvPr>
          <p:cNvSpPr>
            <a:spLocks noGrp="1"/>
          </p:cNvSpPr>
          <p:nvPr>
            <p:ph type="title"/>
          </p:nvPr>
        </p:nvSpPr>
        <p:spPr/>
        <p:txBody>
          <a:bodyPr>
            <a:normAutofit/>
          </a:bodyPr>
          <a:lstStyle>
            <a:lvl1pPr>
              <a:defRPr sz="3800" b="1">
                <a:solidFill>
                  <a:srgbClr val="1EC07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6436850-A97A-4314-AC33-0C76843850C7}"/>
              </a:ext>
            </a:extLst>
          </p:cNvPr>
          <p:cNvSpPr>
            <a:spLocks noGrp="1"/>
          </p:cNvSpPr>
          <p:nvPr>
            <p:ph sz="half" idx="1"/>
          </p:nvPr>
        </p:nvSpPr>
        <p:spPr>
          <a:xfrm>
            <a:off x="274320" y="1825625"/>
            <a:ext cx="574548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0DD94-9E40-44CB-9CC7-85472B70F009}"/>
              </a:ext>
            </a:extLst>
          </p:cNvPr>
          <p:cNvSpPr>
            <a:spLocks noGrp="1"/>
          </p:cNvSpPr>
          <p:nvPr>
            <p:ph sz="half" idx="2"/>
          </p:nvPr>
        </p:nvSpPr>
        <p:spPr>
          <a:xfrm>
            <a:off x="6172200" y="1825625"/>
            <a:ext cx="57251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BDC55C-BB9B-4AF8-B59F-0E4F3FA4DA3F}"/>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6" name="Footer Placeholder 5">
            <a:extLst>
              <a:ext uri="{FF2B5EF4-FFF2-40B4-BE49-F238E27FC236}">
                <a16:creationId xmlns:a16="http://schemas.microsoft.com/office/drawing/2014/main" id="{8DDD44FF-9637-416D-BD05-9ED1C71620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1815F4-42F2-4948-86D3-38F377025CC8}"/>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20394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E3FE-6A01-4E3C-8AF1-6F08740243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1ACF19-55F8-4EA8-A62B-174A370B50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1A803E-FA3F-4E43-BDB1-A9BBE39DD82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C8AC2E-B7BC-4B04-9C06-762E73D4C9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C2D259-9606-4970-A219-A48F79C507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6E3292-D94C-4B98-BA63-390C72C821C7}"/>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8" name="Footer Placeholder 7">
            <a:extLst>
              <a:ext uri="{FF2B5EF4-FFF2-40B4-BE49-F238E27FC236}">
                <a16:creationId xmlns:a16="http://schemas.microsoft.com/office/drawing/2014/main" id="{EF5EC2C0-3815-494B-B575-169842BF70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C38B6E-08E4-49F5-B470-DFDFAE74B4C3}"/>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2237554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70D37-8503-433B-9712-08C1BD7DA8D8}"/>
              </a:ext>
            </a:extLst>
          </p:cNvPr>
          <p:cNvSpPr>
            <a:spLocks noGrp="1"/>
          </p:cNvSpPr>
          <p:nvPr>
            <p:ph type="title"/>
          </p:nvPr>
        </p:nvSpPr>
        <p:spPr>
          <a:ln>
            <a:noFill/>
          </a:ln>
        </p:spPr>
        <p:txBody>
          <a:bodyPr>
            <a:normAutofit/>
          </a:bodyPr>
          <a:lstStyle>
            <a:lvl1pPr>
              <a:defRPr sz="3800"/>
            </a:lvl1pPr>
          </a:lstStyle>
          <a:p>
            <a:r>
              <a:rPr lang="en-US"/>
              <a:t>Click to edit Master title style</a:t>
            </a:r>
          </a:p>
        </p:txBody>
      </p:sp>
      <p:sp>
        <p:nvSpPr>
          <p:cNvPr id="3" name="Date Placeholder 2">
            <a:extLst>
              <a:ext uri="{FF2B5EF4-FFF2-40B4-BE49-F238E27FC236}">
                <a16:creationId xmlns:a16="http://schemas.microsoft.com/office/drawing/2014/main" id="{B223A4D4-2106-482D-BB46-357E702C4766}"/>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4" name="Footer Placeholder 3">
            <a:extLst>
              <a:ext uri="{FF2B5EF4-FFF2-40B4-BE49-F238E27FC236}">
                <a16:creationId xmlns:a16="http://schemas.microsoft.com/office/drawing/2014/main" id="{F36E8BC1-A61D-432C-A149-DDE9BE72C1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FA2183-7BF2-48BC-8CF9-90B72FECFA6F}"/>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2886570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88E26E-05CC-4E6C-AE13-05AD18C50B3A}"/>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3" name="Footer Placeholder 2">
            <a:extLst>
              <a:ext uri="{FF2B5EF4-FFF2-40B4-BE49-F238E27FC236}">
                <a16:creationId xmlns:a16="http://schemas.microsoft.com/office/drawing/2014/main" id="{1CC221AD-A04F-47AB-975E-4E8337FC20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49A5ED-7D8A-4BE0-BBC7-17470871294A}"/>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777239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45324-15A6-4B07-A35C-07CBCEC170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C88EF8-39DE-4256-9863-409F911B8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A7812E-4EC1-4AD2-89A6-809A7FBAF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D6EBCF-A215-4768-88FD-577EFFC8C74E}"/>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6" name="Footer Placeholder 5">
            <a:extLst>
              <a:ext uri="{FF2B5EF4-FFF2-40B4-BE49-F238E27FC236}">
                <a16:creationId xmlns:a16="http://schemas.microsoft.com/office/drawing/2014/main" id="{DA966DF0-19EF-4ECB-863B-AEB60F6713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5AF5C-5F97-4628-A007-766DB2E79672}"/>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160622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F76C-A90E-40EC-9FCE-D978A95EF4FC}"/>
              </a:ext>
            </a:extLst>
          </p:cNvPr>
          <p:cNvSpPr>
            <a:spLocks noGrp="1"/>
          </p:cNvSpPr>
          <p:nvPr>
            <p:ph type="title"/>
          </p:nvPr>
        </p:nvSpPr>
        <p:spPr>
          <a:xfrm>
            <a:off x="839788" y="457200"/>
            <a:ext cx="3932237" cy="1600200"/>
          </a:xfrm>
          <a:ln>
            <a:noFill/>
          </a:ln>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979CD1-88F2-432E-89A2-EA7A3D10A123}"/>
              </a:ext>
            </a:extLst>
          </p:cNvPr>
          <p:cNvSpPr>
            <a:spLocks noGrp="1"/>
          </p:cNvSpPr>
          <p:nvPr>
            <p:ph type="pic" idx="1"/>
          </p:nvPr>
        </p:nvSpPr>
        <p:spPr>
          <a:xfrm>
            <a:off x="5183188" y="987425"/>
            <a:ext cx="6172200" cy="4873625"/>
          </a:xfrm>
          <a:ln>
            <a:solidFill>
              <a:srgbClr val="AC2B37"/>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5102D2-9047-417C-9A0D-BABF16136945}"/>
              </a:ext>
            </a:extLst>
          </p:cNvPr>
          <p:cNvSpPr>
            <a:spLocks noGrp="1"/>
          </p:cNvSpPr>
          <p:nvPr>
            <p:ph type="body" sz="half" idx="2"/>
          </p:nvPr>
        </p:nvSpPr>
        <p:spPr>
          <a:xfrm>
            <a:off x="839788" y="2057400"/>
            <a:ext cx="3932237" cy="3811588"/>
          </a:xfrm>
          <a:ln>
            <a:noFill/>
          </a:ln>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58EB81-604E-4718-95B4-9BCA2E7CADB6}"/>
              </a:ext>
            </a:extLst>
          </p:cNvPr>
          <p:cNvSpPr>
            <a:spLocks noGrp="1"/>
          </p:cNvSpPr>
          <p:nvPr>
            <p:ph type="dt" sz="half" idx="10"/>
          </p:nvPr>
        </p:nvSpPr>
        <p:spPr/>
        <p:txBody>
          <a:bodyPr/>
          <a:lstStyle/>
          <a:p>
            <a:fld id="{8776094F-A51D-4700-8598-0348DF64760C}" type="datetimeFigureOut">
              <a:rPr lang="en-US" smtClean="0"/>
              <a:t>12/11/2018</a:t>
            </a:fld>
            <a:endParaRPr lang="en-US"/>
          </a:p>
        </p:txBody>
      </p:sp>
      <p:sp>
        <p:nvSpPr>
          <p:cNvPr id="6" name="Footer Placeholder 5">
            <a:extLst>
              <a:ext uri="{FF2B5EF4-FFF2-40B4-BE49-F238E27FC236}">
                <a16:creationId xmlns:a16="http://schemas.microsoft.com/office/drawing/2014/main" id="{AD2B334F-5C9A-4341-94BD-48F128285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83B8D-4B3E-4725-B527-95E1FE4DE5C6}"/>
              </a:ext>
            </a:extLst>
          </p:cNvPr>
          <p:cNvSpPr>
            <a:spLocks noGrp="1"/>
          </p:cNvSpPr>
          <p:nvPr>
            <p:ph type="sldNum" sz="quarter" idx="12"/>
          </p:nvPr>
        </p:nvSpPr>
        <p:spPr/>
        <p:txBody>
          <a:bodyPr/>
          <a:lstStyle/>
          <a:p>
            <a:fld id="{7555EE5E-C7EF-4092-B88B-77E376F8B3DF}" type="slidenum">
              <a:rPr lang="en-US" smtClean="0"/>
              <a:t>‹#›</a:t>
            </a:fld>
            <a:endParaRPr lang="en-US"/>
          </a:p>
        </p:txBody>
      </p:sp>
    </p:spTree>
    <p:extLst>
      <p:ext uri="{BB962C8B-B14F-4D97-AF65-F5344CB8AC3E}">
        <p14:creationId xmlns:p14="http://schemas.microsoft.com/office/powerpoint/2010/main" val="61037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E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32197-7809-43C5-A4C0-32982E582BB2}"/>
              </a:ext>
            </a:extLst>
          </p:cNvPr>
          <p:cNvSpPr>
            <a:spLocks noGrp="1"/>
          </p:cNvSpPr>
          <p:nvPr>
            <p:ph type="title"/>
          </p:nvPr>
        </p:nvSpPr>
        <p:spPr>
          <a:xfrm>
            <a:off x="274320" y="320675"/>
            <a:ext cx="11623040" cy="1325563"/>
          </a:xfrm>
          <a:prstGeom prst="rect">
            <a:avLst/>
          </a:prstGeom>
          <a:ln w="76200">
            <a:noFill/>
          </a:ln>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754A965-E33B-4DE8-A36F-7E48215592A5}"/>
              </a:ext>
            </a:extLst>
          </p:cNvPr>
          <p:cNvSpPr>
            <a:spLocks noGrp="1"/>
          </p:cNvSpPr>
          <p:nvPr>
            <p:ph type="body" idx="1"/>
          </p:nvPr>
        </p:nvSpPr>
        <p:spPr>
          <a:xfrm>
            <a:off x="274320" y="1825625"/>
            <a:ext cx="11623040" cy="4351338"/>
          </a:xfrm>
          <a:prstGeom prst="rect">
            <a:avLst/>
          </a:prstGeom>
          <a:ln w="76200">
            <a:noFill/>
          </a:ln>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3F3DC54-8F5B-4C9F-BB9C-810AE53C1210}"/>
              </a:ext>
            </a:extLst>
          </p:cNvPr>
          <p:cNvSpPr>
            <a:spLocks noGrp="1"/>
          </p:cNvSpPr>
          <p:nvPr>
            <p:ph type="dt" sz="half" idx="2"/>
          </p:nvPr>
        </p:nvSpPr>
        <p:spPr>
          <a:xfrm>
            <a:off x="274320" y="6356350"/>
            <a:ext cx="3200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6094F-A51D-4700-8598-0348DF64760C}" type="datetimeFigureOut">
              <a:rPr lang="en-US" smtClean="0"/>
              <a:t>12/11/2018</a:t>
            </a:fld>
            <a:endParaRPr lang="en-US"/>
          </a:p>
        </p:txBody>
      </p:sp>
      <p:sp>
        <p:nvSpPr>
          <p:cNvPr id="5" name="Footer Placeholder 4">
            <a:extLst>
              <a:ext uri="{FF2B5EF4-FFF2-40B4-BE49-F238E27FC236}">
                <a16:creationId xmlns:a16="http://schemas.microsoft.com/office/drawing/2014/main" id="{E0671D6F-76F8-4936-A87A-CBB6D7E99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132131-6521-428E-8199-5E72A10CAF87}"/>
              </a:ext>
            </a:extLst>
          </p:cNvPr>
          <p:cNvSpPr>
            <a:spLocks noGrp="1"/>
          </p:cNvSpPr>
          <p:nvPr>
            <p:ph type="sldNum" sz="quarter" idx="4"/>
          </p:nvPr>
        </p:nvSpPr>
        <p:spPr>
          <a:xfrm>
            <a:off x="8717280" y="6356350"/>
            <a:ext cx="31800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5EE5E-C7EF-4092-B88B-77E376F8B3DF}" type="slidenum">
              <a:rPr lang="en-US" smtClean="0"/>
              <a:t>‹#›</a:t>
            </a:fld>
            <a:endParaRPr lang="en-US"/>
          </a:p>
        </p:txBody>
      </p:sp>
    </p:spTree>
    <p:extLst>
      <p:ext uri="{BB962C8B-B14F-4D97-AF65-F5344CB8AC3E}">
        <p14:creationId xmlns:p14="http://schemas.microsoft.com/office/powerpoint/2010/main" val="342303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800" b="1" kern="1200">
          <a:solidFill>
            <a:srgbClr val="1EC07E"/>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g"/><Relationship Id="rId7" Type="http://schemas.openxmlformats.org/officeDocument/2006/relationships/image" Target="../media/image67.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image" Target="../media/image86.jpg"/></Relationships>
</file>

<file path=ppt/slides/_rels/slide2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jpg"/><Relationship Id="rId7"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22.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png"/><Relationship Id="rId7" Type="http://schemas.openxmlformats.org/officeDocument/2006/relationships/image" Target="../media/image100.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svg"/></Relationships>
</file>

<file path=ppt/slides/_rels/slide23.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png"/><Relationship Id="rId7" Type="http://schemas.openxmlformats.org/officeDocument/2006/relationships/image" Target="../media/image106.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svg"/></Relationships>
</file>

<file path=ppt/slides/_rels/slide24.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png"/><Relationship Id="rId7" Type="http://schemas.openxmlformats.org/officeDocument/2006/relationships/image" Target="../media/image112.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svg"/><Relationship Id="rId9" Type="http://schemas.openxmlformats.org/officeDocument/2006/relationships/image" Target="../media/image114.jpg"/></Relationships>
</file>

<file path=ppt/slides/_rels/slide25.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22.jp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126.sv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24.svg"/><Relationship Id="rId4" Type="http://schemas.openxmlformats.org/officeDocument/2006/relationships/image" Target="../media/image12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jp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sv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png"/><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E91E08-0165-418D-AA7E-2EBBA0A3FFBB}"/>
              </a:ext>
            </a:extLst>
          </p:cNvPr>
          <p:cNvSpPr txBox="1"/>
          <p:nvPr/>
        </p:nvSpPr>
        <p:spPr>
          <a:xfrm>
            <a:off x="584789" y="1047053"/>
            <a:ext cx="11022419" cy="1569660"/>
          </a:xfrm>
          <a:prstGeom prst="rect">
            <a:avLst/>
          </a:prstGeom>
          <a:noFill/>
        </p:spPr>
        <p:txBody>
          <a:bodyPr wrap="square" rtlCol="0">
            <a:spAutoFit/>
          </a:bodyPr>
          <a:lstStyle/>
          <a:p>
            <a:pPr algn="ctr"/>
            <a:r>
              <a:rPr lang="en-US" sz="4800" b="1" dirty="0">
                <a:solidFill>
                  <a:srgbClr val="1EC07E"/>
                </a:solidFill>
                <a:latin typeface="Verdana" panose="020B0604030504040204" pitchFamily="34" charset="0"/>
                <a:ea typeface="Verdana" panose="020B0604030504040204" pitchFamily="34" charset="0"/>
              </a:rPr>
              <a:t>Climate Change Narratives for The Indonesian Village</a:t>
            </a:r>
          </a:p>
        </p:txBody>
      </p:sp>
      <p:sp>
        <p:nvSpPr>
          <p:cNvPr id="3" name="TextBox 2">
            <a:extLst>
              <a:ext uri="{FF2B5EF4-FFF2-40B4-BE49-F238E27FC236}">
                <a16:creationId xmlns:a16="http://schemas.microsoft.com/office/drawing/2014/main" id="{8DFFC196-6FBA-4C01-B974-C80DBDA6BF5D}"/>
              </a:ext>
            </a:extLst>
          </p:cNvPr>
          <p:cNvSpPr txBox="1"/>
          <p:nvPr/>
        </p:nvSpPr>
        <p:spPr>
          <a:xfrm>
            <a:off x="584789" y="4103064"/>
            <a:ext cx="11022419" cy="461665"/>
          </a:xfrm>
          <a:prstGeom prst="rect">
            <a:avLst/>
          </a:prstGeom>
          <a:noFill/>
        </p:spPr>
        <p:txBody>
          <a:bodyPr wrap="square" rtlCol="0">
            <a:spAutoFit/>
          </a:bodyPr>
          <a:lstStyle/>
          <a:p>
            <a:pPr algn="ctr"/>
            <a:r>
              <a:rPr lang="en-US" sz="2400" b="1" dirty="0">
                <a:solidFill>
                  <a:srgbClr val="ECEEF0"/>
                </a:solidFill>
                <a:latin typeface="Verdana" panose="020B0604030504040204" pitchFamily="34" charset="0"/>
                <a:ea typeface="Verdana" panose="020B0604030504040204" pitchFamily="34" charset="0"/>
              </a:rPr>
              <a:t>Nick Odell              Chloe Sairs              Sam Kelly</a:t>
            </a:r>
          </a:p>
        </p:txBody>
      </p:sp>
      <p:pic>
        <p:nvPicPr>
          <p:cNvPr id="4" name="Picture 3">
            <a:extLst>
              <a:ext uri="{FF2B5EF4-FFF2-40B4-BE49-F238E27FC236}">
                <a16:creationId xmlns:a16="http://schemas.microsoft.com/office/drawing/2014/main" id="{64050ECF-495F-4631-8B6C-4B40F3F8A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16" y="4995368"/>
            <a:ext cx="1845230" cy="1845230"/>
          </a:xfrm>
          <a:prstGeom prst="rect">
            <a:avLst/>
          </a:prstGeom>
        </p:spPr>
      </p:pic>
      <p:pic>
        <p:nvPicPr>
          <p:cNvPr id="5" name="Picture 4" descr="A close up of a sign&#10;&#10;Description automatically generated">
            <a:extLst>
              <a:ext uri="{FF2B5EF4-FFF2-40B4-BE49-F238E27FC236}">
                <a16:creationId xmlns:a16="http://schemas.microsoft.com/office/drawing/2014/main" id="{E922245A-E06C-4F8E-8AD7-C3C95DB6E168}"/>
              </a:ext>
            </a:extLst>
          </p:cNvPr>
          <p:cNvPicPr>
            <a:picLocks noChangeAspect="1"/>
          </p:cNvPicPr>
          <p:nvPr/>
        </p:nvPicPr>
        <p:blipFill rotWithShape="1">
          <a:blip r:embed="rId4">
            <a:extLst>
              <a:ext uri="{28A0092B-C50C-407E-A947-70E740481C1C}">
                <a14:useLocalDpi xmlns:a14="http://schemas.microsoft.com/office/drawing/2010/main" val="0"/>
              </a:ext>
            </a:extLst>
          </a:blip>
          <a:srcRect t="25995" b="26298"/>
          <a:stretch/>
        </p:blipFill>
        <p:spPr>
          <a:xfrm>
            <a:off x="8311445" y="5255202"/>
            <a:ext cx="3596075" cy="1325563"/>
          </a:xfrm>
          <a:prstGeom prst="rect">
            <a:avLst/>
          </a:prstGeom>
        </p:spPr>
      </p:pic>
    </p:spTree>
    <p:extLst>
      <p:ext uri="{BB962C8B-B14F-4D97-AF65-F5344CB8AC3E}">
        <p14:creationId xmlns:p14="http://schemas.microsoft.com/office/powerpoint/2010/main" val="2651406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36D4-9E14-45B0-AC1D-2E14D902D00B}"/>
              </a:ext>
            </a:extLst>
          </p:cNvPr>
          <p:cNvSpPr>
            <a:spLocks noGrp="1"/>
          </p:cNvSpPr>
          <p:nvPr>
            <p:ph type="title"/>
          </p:nvPr>
        </p:nvSpPr>
        <p:spPr>
          <a:xfrm>
            <a:off x="274320" y="320675"/>
            <a:ext cx="11623040" cy="1325563"/>
          </a:xfrm>
        </p:spPr>
        <p:txBody>
          <a:bodyPr>
            <a:normAutofit/>
          </a:bodyPr>
          <a:lstStyle/>
          <a:p>
            <a:pPr algn="ctr"/>
            <a:r>
              <a:rPr lang="en-US" dirty="0"/>
              <a:t>Objective 1</a:t>
            </a:r>
          </a:p>
        </p:txBody>
      </p:sp>
      <p:sp>
        <p:nvSpPr>
          <p:cNvPr id="3" name="Content Placeholder 2">
            <a:extLst>
              <a:ext uri="{FF2B5EF4-FFF2-40B4-BE49-F238E27FC236}">
                <a16:creationId xmlns:a16="http://schemas.microsoft.com/office/drawing/2014/main" id="{1C19127F-B1B8-40FF-8300-F7A1C8451D80}"/>
              </a:ext>
            </a:extLst>
          </p:cNvPr>
          <p:cNvSpPr>
            <a:spLocks noGrp="1"/>
          </p:cNvSpPr>
          <p:nvPr>
            <p:ph idx="1"/>
          </p:nvPr>
        </p:nvSpPr>
        <p:spPr>
          <a:xfrm>
            <a:off x="274320" y="2418079"/>
            <a:ext cx="11623040" cy="3758883"/>
          </a:xfrm>
        </p:spPr>
        <p:txBody>
          <a:bodyPr>
            <a:normAutofit/>
          </a:bodyPr>
          <a:lstStyle/>
          <a:p>
            <a:pPr marL="0" indent="0" algn="ctr">
              <a:buNone/>
            </a:pPr>
            <a:r>
              <a:rPr lang="en-US" sz="4000" b="1" dirty="0">
                <a:solidFill>
                  <a:srgbClr val="963BE1"/>
                </a:solidFill>
                <a:latin typeface="Verdana" panose="020B0604030504040204" pitchFamily="34" charset="0"/>
              </a:rPr>
              <a:t>Capture</a:t>
            </a:r>
            <a:r>
              <a:rPr lang="en-US" sz="4000" b="1" dirty="0">
                <a:solidFill>
                  <a:srgbClr val="ECEEF0"/>
                </a:solidFill>
                <a:latin typeface="Verdana" panose="020B0604030504040204" pitchFamily="34" charset="0"/>
              </a:rPr>
              <a:t> the Perspectives and the Experiences of the Indonesian People in Regards to </a:t>
            </a:r>
            <a:r>
              <a:rPr lang="en-US" sz="4000" b="1" dirty="0">
                <a:solidFill>
                  <a:srgbClr val="1EC07E"/>
                </a:solidFill>
                <a:latin typeface="Verdana" panose="020B0604030504040204" pitchFamily="34" charset="0"/>
              </a:rPr>
              <a:t>Climate Change</a:t>
            </a:r>
          </a:p>
        </p:txBody>
      </p:sp>
    </p:spTree>
    <p:extLst>
      <p:ext uri="{BB962C8B-B14F-4D97-AF65-F5344CB8AC3E}">
        <p14:creationId xmlns:p14="http://schemas.microsoft.com/office/powerpoint/2010/main" val="3509637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CD25AB-2837-4B41-87D4-B7FFE319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572" y="1508691"/>
            <a:ext cx="10054855" cy="5028634"/>
          </a:xfrm>
          <a:prstGeom prst="rect">
            <a:avLst/>
          </a:prstGeom>
          <a:ln w="57150">
            <a:solidFill>
              <a:srgbClr val="1EC07E"/>
            </a:solidFill>
          </a:ln>
        </p:spPr>
      </p:pic>
      <p:pic>
        <p:nvPicPr>
          <p:cNvPr id="6" name="Picture 5" descr="A person standing in front of a body of water&#10;&#10;Description automatically generated">
            <a:extLst>
              <a:ext uri="{FF2B5EF4-FFF2-40B4-BE49-F238E27FC236}">
                <a16:creationId xmlns:a16="http://schemas.microsoft.com/office/drawing/2014/main" id="{DDEC149B-0BB3-4CF3-9055-E9DCED7835EE}"/>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l="9844" t="17826" r="9844" b="8972"/>
          <a:stretch/>
        </p:blipFill>
        <p:spPr>
          <a:xfrm>
            <a:off x="9470377" y="1508691"/>
            <a:ext cx="1653050" cy="1506696"/>
          </a:xfrm>
          <a:prstGeom prst="rect">
            <a:avLst/>
          </a:prstGeom>
          <a:ln w="57150">
            <a:solidFill>
              <a:srgbClr val="1EC07E"/>
            </a:solidFill>
          </a:ln>
          <a:effectLst>
            <a:innerShdw blurRad="254000">
              <a:prstClr val="black">
                <a:alpha val="62000"/>
              </a:prstClr>
            </a:innerShdw>
          </a:effectLst>
        </p:spPr>
      </p:pic>
      <p:sp>
        <p:nvSpPr>
          <p:cNvPr id="2" name="Title 1">
            <a:extLst>
              <a:ext uri="{FF2B5EF4-FFF2-40B4-BE49-F238E27FC236}">
                <a16:creationId xmlns:a16="http://schemas.microsoft.com/office/drawing/2014/main" id="{209545BB-6D3C-4CFE-BAE4-4E078FBCDE52}"/>
              </a:ext>
            </a:extLst>
          </p:cNvPr>
          <p:cNvSpPr>
            <a:spLocks noGrp="1"/>
          </p:cNvSpPr>
          <p:nvPr>
            <p:ph type="title"/>
          </p:nvPr>
        </p:nvSpPr>
        <p:spPr>
          <a:xfrm>
            <a:off x="284480" y="183128"/>
            <a:ext cx="11623040" cy="1325563"/>
          </a:xfrm>
        </p:spPr>
        <p:txBody>
          <a:bodyPr/>
          <a:lstStyle/>
          <a:p>
            <a:r>
              <a:rPr lang="en-US" dirty="0"/>
              <a:t>Organizing Interviews</a:t>
            </a:r>
          </a:p>
        </p:txBody>
      </p:sp>
    </p:spTree>
    <p:extLst>
      <p:ext uri="{BB962C8B-B14F-4D97-AF65-F5344CB8AC3E}">
        <p14:creationId xmlns:p14="http://schemas.microsoft.com/office/powerpoint/2010/main" val="1735084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EEF0"/>
        </a:solidFill>
        <a:effectLst/>
      </p:bgPr>
    </p:bg>
    <p:spTree>
      <p:nvGrpSpPr>
        <p:cNvPr id="1" name=""/>
        <p:cNvGrpSpPr/>
        <p:nvPr/>
      </p:nvGrpSpPr>
      <p:grpSpPr>
        <a:xfrm>
          <a:off x="0" y="0"/>
          <a:ext cx="0" cy="0"/>
          <a:chOff x="0" y="0"/>
          <a:chExt cx="0" cy="0"/>
        </a:xfrm>
      </p:grpSpPr>
      <p:pic>
        <p:nvPicPr>
          <p:cNvPr id="5" name="Picture 4" descr="A group of people sitting in a room&#10;&#10;Description automatically generated">
            <a:extLst>
              <a:ext uri="{FF2B5EF4-FFF2-40B4-BE49-F238E27FC236}">
                <a16:creationId xmlns:a16="http://schemas.microsoft.com/office/drawing/2014/main" id="{BFE51EF2-98C6-4CF9-8ED1-DBA99FC2C79E}"/>
              </a:ext>
            </a:extLst>
          </p:cNvPr>
          <p:cNvPicPr>
            <a:picLocks noChangeAspect="1"/>
          </p:cNvPicPr>
          <p:nvPr/>
        </p:nvPicPr>
        <p:blipFill rotWithShape="1">
          <a:blip r:embed="rId3">
            <a:extLst>
              <a:ext uri="{28A0092B-C50C-407E-A947-70E740481C1C}">
                <a14:useLocalDpi xmlns:a14="http://schemas.microsoft.com/office/drawing/2010/main" val="0"/>
              </a:ext>
            </a:extLst>
          </a:blip>
          <a:srcRect t="9005"/>
          <a:stretch/>
        </p:blipFill>
        <p:spPr>
          <a:xfrm>
            <a:off x="283210" y="2844005"/>
            <a:ext cx="5416550" cy="3693319"/>
          </a:xfrm>
          <a:prstGeom prst="rect">
            <a:avLst/>
          </a:prstGeom>
          <a:ln w="57150">
            <a:solidFill>
              <a:srgbClr val="1EC07E"/>
            </a:solidFill>
          </a:ln>
        </p:spPr>
      </p:pic>
      <p:sp>
        <p:nvSpPr>
          <p:cNvPr id="2" name="Title 1">
            <a:extLst>
              <a:ext uri="{FF2B5EF4-FFF2-40B4-BE49-F238E27FC236}">
                <a16:creationId xmlns:a16="http://schemas.microsoft.com/office/drawing/2014/main" id="{A8775B5F-7D6F-4D9E-9504-873CAB63EAF2}"/>
              </a:ext>
            </a:extLst>
          </p:cNvPr>
          <p:cNvSpPr>
            <a:spLocks noGrp="1"/>
          </p:cNvSpPr>
          <p:nvPr>
            <p:ph type="title"/>
          </p:nvPr>
        </p:nvSpPr>
        <p:spPr>
          <a:xfrm>
            <a:off x="274320" y="320675"/>
            <a:ext cx="6695647" cy="1325563"/>
          </a:xfrm>
        </p:spPr>
        <p:txBody>
          <a:bodyPr/>
          <a:lstStyle/>
          <a:p>
            <a:r>
              <a:rPr lang="en-US" dirty="0"/>
              <a:t>Conducting Interviews</a:t>
            </a:r>
          </a:p>
        </p:txBody>
      </p:sp>
      <p:pic>
        <p:nvPicPr>
          <p:cNvPr id="7" name="Graphic 6" descr="Radio microphone">
            <a:extLst>
              <a:ext uri="{FF2B5EF4-FFF2-40B4-BE49-F238E27FC236}">
                <a16:creationId xmlns:a16="http://schemas.microsoft.com/office/drawing/2014/main" id="{7F77E194-4E16-4BEC-B0D0-29ED11DC47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54720" y="3048662"/>
            <a:ext cx="914400" cy="914400"/>
          </a:xfrm>
          <a:prstGeom prst="rect">
            <a:avLst/>
          </a:prstGeom>
        </p:spPr>
      </p:pic>
      <p:pic>
        <p:nvPicPr>
          <p:cNvPr id="9" name="Graphic 8" descr="Video camera">
            <a:extLst>
              <a:ext uri="{FF2B5EF4-FFF2-40B4-BE49-F238E27FC236}">
                <a16:creationId xmlns:a16="http://schemas.microsoft.com/office/drawing/2014/main" id="{53A819FE-F229-45B1-82E7-21AD0D109E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12560" y="3048662"/>
            <a:ext cx="914400" cy="914400"/>
          </a:xfrm>
          <a:prstGeom prst="rect">
            <a:avLst/>
          </a:prstGeom>
        </p:spPr>
      </p:pic>
      <p:pic>
        <p:nvPicPr>
          <p:cNvPr id="11" name="Graphic 10" descr="Users">
            <a:extLst>
              <a:ext uri="{FF2B5EF4-FFF2-40B4-BE49-F238E27FC236}">
                <a16:creationId xmlns:a16="http://schemas.microsoft.com/office/drawing/2014/main" id="{37636328-D853-45D4-ADA0-CCC36C36E7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596880" y="3048662"/>
            <a:ext cx="914400" cy="914400"/>
          </a:xfrm>
          <a:prstGeom prst="rect">
            <a:avLst/>
          </a:prstGeom>
        </p:spPr>
      </p:pic>
      <p:sp>
        <p:nvSpPr>
          <p:cNvPr id="13" name="TextBox 12">
            <a:extLst>
              <a:ext uri="{FF2B5EF4-FFF2-40B4-BE49-F238E27FC236}">
                <a16:creationId xmlns:a16="http://schemas.microsoft.com/office/drawing/2014/main" id="{714E1B91-636E-49E6-9AA0-203FAC6224A1}"/>
              </a:ext>
            </a:extLst>
          </p:cNvPr>
          <p:cNvSpPr txBox="1"/>
          <p:nvPr/>
        </p:nvSpPr>
        <p:spPr>
          <a:xfrm>
            <a:off x="6106160" y="4558761"/>
            <a:ext cx="1727200" cy="923330"/>
          </a:xfrm>
          <a:prstGeom prst="rect">
            <a:avLst/>
          </a:prstGeom>
          <a:solidFill>
            <a:srgbClr val="F8F4F2"/>
          </a:solidFill>
          <a:ln w="57150">
            <a:solidFill>
              <a:srgbClr val="1EC07E"/>
            </a:solidFill>
          </a:ln>
        </p:spPr>
        <p:txBody>
          <a:bodyPr wrap="square" rtlCol="0">
            <a:spAutoFit/>
          </a:bodyPr>
          <a:lstStyle/>
          <a:p>
            <a:pPr algn="ctr"/>
            <a:endParaRPr lang="en-US" dirty="0"/>
          </a:p>
          <a:p>
            <a:pPr algn="ctr"/>
            <a:r>
              <a:rPr lang="en-US" dirty="0"/>
              <a:t>Structured</a:t>
            </a:r>
          </a:p>
          <a:p>
            <a:pPr algn="ctr"/>
            <a:endParaRPr lang="en-US" dirty="0"/>
          </a:p>
        </p:txBody>
      </p:sp>
      <p:sp>
        <p:nvSpPr>
          <p:cNvPr id="14" name="TextBox 13">
            <a:extLst>
              <a:ext uri="{FF2B5EF4-FFF2-40B4-BE49-F238E27FC236}">
                <a16:creationId xmlns:a16="http://schemas.microsoft.com/office/drawing/2014/main" id="{2D65E16A-ED86-46A5-834F-1CDA11A92C30}"/>
              </a:ext>
            </a:extLst>
          </p:cNvPr>
          <p:cNvSpPr txBox="1"/>
          <p:nvPr/>
        </p:nvSpPr>
        <p:spPr>
          <a:xfrm>
            <a:off x="10190480" y="4558761"/>
            <a:ext cx="1727200" cy="923330"/>
          </a:xfrm>
          <a:prstGeom prst="rect">
            <a:avLst/>
          </a:prstGeom>
          <a:solidFill>
            <a:srgbClr val="F8F4F2"/>
          </a:solidFill>
          <a:ln w="57150">
            <a:solidFill>
              <a:srgbClr val="1EC07E"/>
            </a:solidFill>
          </a:ln>
        </p:spPr>
        <p:txBody>
          <a:bodyPr wrap="square" rtlCol="0">
            <a:spAutoFit/>
          </a:bodyPr>
          <a:lstStyle/>
          <a:p>
            <a:pPr algn="ctr"/>
            <a:endParaRPr lang="en-US" dirty="0"/>
          </a:p>
          <a:p>
            <a:pPr algn="ctr"/>
            <a:r>
              <a:rPr lang="en-US" dirty="0"/>
              <a:t>Unstructured</a:t>
            </a:r>
          </a:p>
          <a:p>
            <a:pPr algn="ctr"/>
            <a:endParaRPr lang="en-US" dirty="0"/>
          </a:p>
        </p:txBody>
      </p:sp>
      <p:sp>
        <p:nvSpPr>
          <p:cNvPr id="15" name="Arrow: Left-Right 14">
            <a:extLst>
              <a:ext uri="{FF2B5EF4-FFF2-40B4-BE49-F238E27FC236}">
                <a16:creationId xmlns:a16="http://schemas.microsoft.com/office/drawing/2014/main" id="{214B7008-AF66-4A94-92BC-E47213B34DEC}"/>
              </a:ext>
            </a:extLst>
          </p:cNvPr>
          <p:cNvSpPr/>
          <p:nvPr/>
        </p:nvSpPr>
        <p:spPr>
          <a:xfrm>
            <a:off x="7833360" y="4835760"/>
            <a:ext cx="2357120" cy="369332"/>
          </a:xfrm>
          <a:prstGeom prst="leftRightArrow">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93DE63-74D6-46DF-A9A5-F830DD2F6A49}"/>
              </a:ext>
            </a:extLst>
          </p:cNvPr>
          <p:cNvSpPr txBox="1"/>
          <p:nvPr/>
        </p:nvSpPr>
        <p:spPr>
          <a:xfrm>
            <a:off x="8148320" y="5613995"/>
            <a:ext cx="1727200" cy="923330"/>
          </a:xfrm>
          <a:prstGeom prst="rect">
            <a:avLst/>
          </a:prstGeom>
          <a:solidFill>
            <a:srgbClr val="F8F4F2"/>
          </a:solidFill>
          <a:ln w="57150">
            <a:solidFill>
              <a:srgbClr val="1EC07E"/>
            </a:solidFill>
          </a:ln>
        </p:spPr>
        <p:txBody>
          <a:bodyPr wrap="square" rtlCol="0">
            <a:spAutoFit/>
          </a:bodyPr>
          <a:lstStyle/>
          <a:p>
            <a:pPr algn="ctr"/>
            <a:endParaRPr lang="en-US" dirty="0"/>
          </a:p>
          <a:p>
            <a:pPr algn="ctr"/>
            <a:r>
              <a:rPr lang="en-US" dirty="0"/>
              <a:t>Semi-Structured</a:t>
            </a:r>
          </a:p>
          <a:p>
            <a:pPr algn="ctr"/>
            <a:endParaRPr lang="en-US" dirty="0"/>
          </a:p>
        </p:txBody>
      </p:sp>
      <p:pic>
        <p:nvPicPr>
          <p:cNvPr id="3" name="Picture 2">
            <a:extLst>
              <a:ext uri="{FF2B5EF4-FFF2-40B4-BE49-F238E27FC236}">
                <a16:creationId xmlns:a16="http://schemas.microsoft.com/office/drawing/2014/main" id="{CC3BA784-1DD1-4AD6-A5C2-EC92AB776827}"/>
              </a:ext>
            </a:extLst>
          </p:cNvPr>
          <p:cNvPicPr>
            <a:picLocks noChangeAspect="1"/>
          </p:cNvPicPr>
          <p:nvPr/>
        </p:nvPicPr>
        <p:blipFill rotWithShape="1">
          <a:blip r:embed="rId10"/>
          <a:srcRect l="19841"/>
          <a:stretch/>
        </p:blipFill>
        <p:spPr>
          <a:xfrm>
            <a:off x="9011920" y="316125"/>
            <a:ext cx="2885440" cy="2024808"/>
          </a:xfrm>
          <a:prstGeom prst="rect">
            <a:avLst/>
          </a:prstGeom>
          <a:ln w="57150">
            <a:solidFill>
              <a:srgbClr val="1EC07E"/>
            </a:solidFill>
          </a:ln>
          <a:effectLst>
            <a:innerShdw blurRad="254000">
              <a:prstClr val="black">
                <a:alpha val="62000"/>
              </a:prstClr>
            </a:innerShdw>
          </a:effectLst>
        </p:spPr>
      </p:pic>
    </p:spTree>
    <p:extLst>
      <p:ext uri="{BB962C8B-B14F-4D97-AF65-F5344CB8AC3E}">
        <p14:creationId xmlns:p14="http://schemas.microsoft.com/office/powerpoint/2010/main" val="200133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2EF9-04AE-4D4D-9F0C-54260EDCC760}"/>
              </a:ext>
            </a:extLst>
          </p:cNvPr>
          <p:cNvSpPr>
            <a:spLocks noGrp="1"/>
          </p:cNvSpPr>
          <p:nvPr>
            <p:ph type="title"/>
          </p:nvPr>
        </p:nvSpPr>
        <p:spPr/>
        <p:txBody>
          <a:bodyPr/>
          <a:lstStyle/>
          <a:p>
            <a:r>
              <a:rPr lang="en-US" dirty="0"/>
              <a:t>Interview Questions</a:t>
            </a:r>
          </a:p>
        </p:txBody>
      </p:sp>
      <p:sp>
        <p:nvSpPr>
          <p:cNvPr id="3" name="Content Placeholder 2">
            <a:extLst>
              <a:ext uri="{FF2B5EF4-FFF2-40B4-BE49-F238E27FC236}">
                <a16:creationId xmlns:a16="http://schemas.microsoft.com/office/drawing/2014/main" id="{69E58923-2E30-46AB-B850-AB6CAE32B510}"/>
              </a:ext>
            </a:extLst>
          </p:cNvPr>
          <p:cNvSpPr>
            <a:spLocks noGrp="1"/>
          </p:cNvSpPr>
          <p:nvPr>
            <p:ph idx="1"/>
          </p:nvPr>
        </p:nvSpPr>
        <p:spPr>
          <a:xfrm>
            <a:off x="274320" y="1488558"/>
            <a:ext cx="11623040" cy="5048767"/>
          </a:xfrm>
        </p:spPr>
        <p:txBody>
          <a:bodyPr>
            <a:normAutofit lnSpcReduction="10000"/>
          </a:bodyPr>
          <a:lstStyle/>
          <a:p>
            <a:r>
              <a:rPr lang="en-US" dirty="0"/>
              <a:t>Can you describe an average day in Indonesia in your childhood?</a:t>
            </a:r>
          </a:p>
          <a:p>
            <a:r>
              <a:rPr lang="en-US" dirty="0"/>
              <a:t>Have you noticed changes in the weather or environment since you were younger?</a:t>
            </a:r>
          </a:p>
          <a:p>
            <a:r>
              <a:rPr lang="en-US" dirty="0"/>
              <a:t>Can you tell us about how you disposed of your waste when you were younger? Has it changed?</a:t>
            </a:r>
          </a:p>
          <a:p>
            <a:r>
              <a:rPr lang="en-US" dirty="0"/>
              <a:t>Have you had experiences with flooding or other natural disasters?</a:t>
            </a:r>
          </a:p>
          <a:p>
            <a:r>
              <a:rPr lang="en-US" dirty="0"/>
              <a:t>Is air pollution an issue you have experienced first-hand?</a:t>
            </a:r>
          </a:p>
          <a:p>
            <a:r>
              <a:rPr lang="en-US" dirty="0"/>
              <a:t>Now that you have received higher education and spent time in Australia, has that changed your perspective on the issues faced back home? </a:t>
            </a:r>
          </a:p>
        </p:txBody>
      </p:sp>
    </p:spTree>
    <p:extLst>
      <p:ext uri="{BB962C8B-B14F-4D97-AF65-F5344CB8AC3E}">
        <p14:creationId xmlns:p14="http://schemas.microsoft.com/office/powerpoint/2010/main" val="43965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36D4-9E14-45B0-AC1D-2E14D902D00B}"/>
              </a:ext>
            </a:extLst>
          </p:cNvPr>
          <p:cNvSpPr>
            <a:spLocks noGrp="1"/>
          </p:cNvSpPr>
          <p:nvPr>
            <p:ph type="title"/>
          </p:nvPr>
        </p:nvSpPr>
        <p:spPr>
          <a:xfrm>
            <a:off x="274320" y="320675"/>
            <a:ext cx="11623040" cy="1325563"/>
          </a:xfrm>
        </p:spPr>
        <p:txBody>
          <a:bodyPr>
            <a:normAutofit/>
          </a:bodyPr>
          <a:lstStyle/>
          <a:p>
            <a:pPr algn="ctr"/>
            <a:r>
              <a:rPr lang="en-US" dirty="0"/>
              <a:t>Objective 2</a:t>
            </a:r>
          </a:p>
        </p:txBody>
      </p:sp>
      <p:sp>
        <p:nvSpPr>
          <p:cNvPr id="3" name="Content Placeholder 2">
            <a:extLst>
              <a:ext uri="{FF2B5EF4-FFF2-40B4-BE49-F238E27FC236}">
                <a16:creationId xmlns:a16="http://schemas.microsoft.com/office/drawing/2014/main" id="{1C19127F-B1B8-40FF-8300-F7A1C8451D80}"/>
              </a:ext>
            </a:extLst>
          </p:cNvPr>
          <p:cNvSpPr>
            <a:spLocks noGrp="1"/>
          </p:cNvSpPr>
          <p:nvPr>
            <p:ph idx="1"/>
          </p:nvPr>
        </p:nvSpPr>
        <p:spPr>
          <a:xfrm>
            <a:off x="274320" y="2778442"/>
            <a:ext cx="11623040" cy="3758883"/>
          </a:xfrm>
        </p:spPr>
        <p:txBody>
          <a:bodyPr>
            <a:normAutofit/>
          </a:bodyPr>
          <a:lstStyle/>
          <a:p>
            <a:pPr marL="0" indent="0" algn="ctr">
              <a:buNone/>
            </a:pPr>
            <a:r>
              <a:rPr lang="en-US" sz="4000" b="1" dirty="0">
                <a:solidFill>
                  <a:srgbClr val="963BE1"/>
                </a:solidFill>
                <a:latin typeface="Verdana" panose="020B0604030504040204" pitchFamily="34" charset="0"/>
              </a:rPr>
              <a:t>Edit and Produce</a:t>
            </a:r>
            <a:r>
              <a:rPr lang="en-US" sz="4000" b="1" dirty="0">
                <a:solidFill>
                  <a:srgbClr val="ECEEF0"/>
                </a:solidFill>
                <a:latin typeface="Verdana" panose="020B0604030504040204" pitchFamily="34" charset="0"/>
              </a:rPr>
              <a:t> Short-Form </a:t>
            </a:r>
            <a:r>
              <a:rPr lang="en-US" sz="4000" b="1" dirty="0">
                <a:solidFill>
                  <a:srgbClr val="FF3355"/>
                </a:solidFill>
                <a:latin typeface="Verdana" panose="020B0604030504040204" pitchFamily="34" charset="0"/>
              </a:rPr>
              <a:t>Videos</a:t>
            </a:r>
          </a:p>
        </p:txBody>
      </p:sp>
    </p:spTree>
    <p:extLst>
      <p:ext uri="{BB962C8B-B14F-4D97-AF65-F5344CB8AC3E}">
        <p14:creationId xmlns:p14="http://schemas.microsoft.com/office/powerpoint/2010/main" val="755909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B479-3DBB-4D23-A2FA-39A0B5D7D2B3}"/>
              </a:ext>
            </a:extLst>
          </p:cNvPr>
          <p:cNvSpPr>
            <a:spLocks noGrp="1"/>
          </p:cNvSpPr>
          <p:nvPr>
            <p:ph type="title"/>
          </p:nvPr>
        </p:nvSpPr>
        <p:spPr/>
        <p:txBody>
          <a:bodyPr/>
          <a:lstStyle/>
          <a:p>
            <a:r>
              <a:rPr lang="en-US" dirty="0"/>
              <a:t>Creating Videos</a:t>
            </a:r>
          </a:p>
        </p:txBody>
      </p:sp>
      <p:pic>
        <p:nvPicPr>
          <p:cNvPr id="3" name="Picture 2">
            <a:extLst>
              <a:ext uri="{FF2B5EF4-FFF2-40B4-BE49-F238E27FC236}">
                <a16:creationId xmlns:a16="http://schemas.microsoft.com/office/drawing/2014/main" id="{A13BEC6E-891D-4C5C-AC98-79690A3D75B7}"/>
              </a:ext>
            </a:extLst>
          </p:cNvPr>
          <p:cNvPicPr>
            <a:picLocks noChangeAspect="1"/>
          </p:cNvPicPr>
          <p:nvPr/>
        </p:nvPicPr>
        <p:blipFill rotWithShape="1">
          <a:blip r:embed="rId3"/>
          <a:srcRect l="103" r="21148" b="14572"/>
          <a:stretch/>
        </p:blipFill>
        <p:spPr>
          <a:xfrm>
            <a:off x="274318" y="3229417"/>
            <a:ext cx="4567499" cy="3307908"/>
          </a:xfrm>
          <a:prstGeom prst="rect">
            <a:avLst/>
          </a:prstGeom>
          <a:ln w="57150">
            <a:solidFill>
              <a:srgbClr val="1EC07E"/>
            </a:solidFill>
          </a:ln>
          <a:effectLst>
            <a:innerShdw blurRad="254000">
              <a:prstClr val="black">
                <a:alpha val="62000"/>
              </a:prstClr>
            </a:innerShdw>
          </a:effectLst>
        </p:spPr>
      </p:pic>
      <p:pic>
        <p:nvPicPr>
          <p:cNvPr id="5" name="Content Placeholder 4">
            <a:extLst>
              <a:ext uri="{FF2B5EF4-FFF2-40B4-BE49-F238E27FC236}">
                <a16:creationId xmlns:a16="http://schemas.microsoft.com/office/drawing/2014/main" id="{5B258DB5-09E7-4523-8875-9DAD824973B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353040" y="1494348"/>
            <a:ext cx="1544320" cy="1505391"/>
          </a:xfrm>
          <a:ln w="57150">
            <a:solidFill>
              <a:srgbClr val="1EC07E"/>
            </a:solidFill>
          </a:ln>
        </p:spPr>
      </p:pic>
      <p:sp>
        <p:nvSpPr>
          <p:cNvPr id="8" name="Arrow: Right 7">
            <a:extLst>
              <a:ext uri="{FF2B5EF4-FFF2-40B4-BE49-F238E27FC236}">
                <a16:creationId xmlns:a16="http://schemas.microsoft.com/office/drawing/2014/main" id="{ECD2508A-F459-4147-A819-1BAB342FF135}"/>
              </a:ext>
            </a:extLst>
          </p:cNvPr>
          <p:cNvSpPr/>
          <p:nvPr/>
        </p:nvSpPr>
        <p:spPr>
          <a:xfrm>
            <a:off x="6360217" y="4333366"/>
            <a:ext cx="976632" cy="1110064"/>
          </a:xfrm>
          <a:prstGeom prst="rightArrow">
            <a:avLst>
              <a:gd name="adj1" fmla="val 64286"/>
              <a:gd name="adj2" fmla="val 114435"/>
            </a:avLst>
          </a:prstGeom>
          <a:solidFill>
            <a:srgbClr val="1EC07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Film strip">
            <a:extLst>
              <a:ext uri="{FF2B5EF4-FFF2-40B4-BE49-F238E27FC236}">
                <a16:creationId xmlns:a16="http://schemas.microsoft.com/office/drawing/2014/main" id="{F4D3E071-A816-47D2-A11E-0497BC3FD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699021" y="4415957"/>
            <a:ext cx="1110060" cy="944882"/>
          </a:xfrm>
          <a:prstGeom prst="rect">
            <a:avLst/>
          </a:prstGeom>
        </p:spPr>
      </p:pic>
      <p:pic>
        <p:nvPicPr>
          <p:cNvPr id="11" name="Graphic 10" descr="Film strip">
            <a:extLst>
              <a:ext uri="{FF2B5EF4-FFF2-40B4-BE49-F238E27FC236}">
                <a16:creationId xmlns:a16="http://schemas.microsoft.com/office/drawing/2014/main" id="{E8B99CA2-9461-4D8F-BDB2-4786C9C928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443234" y="4418495"/>
            <a:ext cx="1110060" cy="939804"/>
          </a:xfrm>
          <a:prstGeom prst="rect">
            <a:avLst/>
          </a:prstGeom>
        </p:spPr>
      </p:pic>
      <p:pic>
        <p:nvPicPr>
          <p:cNvPr id="13" name="Graphic 12" descr="List">
            <a:extLst>
              <a:ext uri="{FF2B5EF4-FFF2-40B4-BE49-F238E27FC236}">
                <a16:creationId xmlns:a16="http://schemas.microsoft.com/office/drawing/2014/main" id="{5CBBF6D0-C885-4BC1-BA85-F7CB47B4CF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987" y="2140555"/>
            <a:ext cx="1068343" cy="914400"/>
          </a:xfrm>
          <a:prstGeom prst="rect">
            <a:avLst/>
          </a:prstGeom>
        </p:spPr>
      </p:pic>
      <p:pic>
        <p:nvPicPr>
          <p:cNvPr id="17" name="Graphic 16" descr="Box">
            <a:extLst>
              <a:ext uri="{FF2B5EF4-FFF2-40B4-BE49-F238E27FC236}">
                <a16:creationId xmlns:a16="http://schemas.microsoft.com/office/drawing/2014/main" id="{D037B5BF-2EC0-4EBA-9C3E-A7C522F96A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00867" y="2140555"/>
            <a:ext cx="914400" cy="914400"/>
          </a:xfrm>
          <a:prstGeom prst="rect">
            <a:avLst/>
          </a:prstGeom>
        </p:spPr>
      </p:pic>
      <p:cxnSp>
        <p:nvCxnSpPr>
          <p:cNvPr id="19" name="Straight Arrow Connector 18">
            <a:extLst>
              <a:ext uri="{FF2B5EF4-FFF2-40B4-BE49-F238E27FC236}">
                <a16:creationId xmlns:a16="http://schemas.microsoft.com/office/drawing/2014/main" id="{9B23432C-07E8-4082-8FA3-5D5DC42922DE}"/>
              </a:ext>
            </a:extLst>
          </p:cNvPr>
          <p:cNvCxnSpPr>
            <a:stCxn id="13" idx="3"/>
            <a:endCxn id="17" idx="1"/>
          </p:cNvCxnSpPr>
          <p:nvPr/>
        </p:nvCxnSpPr>
        <p:spPr>
          <a:xfrm>
            <a:off x="1335330" y="2597755"/>
            <a:ext cx="765537" cy="0"/>
          </a:xfrm>
          <a:prstGeom prst="straightConnector1">
            <a:avLst/>
          </a:prstGeom>
          <a:ln w="57150">
            <a:solidFill>
              <a:srgbClr val="1EC07E"/>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FD925497-332C-46C2-81A3-322902E6233A}"/>
              </a:ext>
            </a:extLst>
          </p:cNvPr>
          <p:cNvCxnSpPr>
            <a:cxnSpLocks/>
            <a:stCxn id="17" idx="3"/>
          </p:cNvCxnSpPr>
          <p:nvPr/>
        </p:nvCxnSpPr>
        <p:spPr>
          <a:xfrm>
            <a:off x="3015267" y="2597755"/>
            <a:ext cx="799105" cy="457200"/>
          </a:xfrm>
          <a:prstGeom prst="bentConnector3">
            <a:avLst>
              <a:gd name="adj1" fmla="val 99248"/>
            </a:avLst>
          </a:prstGeom>
          <a:ln w="57150">
            <a:solidFill>
              <a:srgbClr val="1EC07E"/>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0D1008F-7DCE-49C6-B38A-8C07D20D8F3A}"/>
              </a:ext>
            </a:extLst>
          </p:cNvPr>
          <p:cNvPicPr>
            <a:picLocks noChangeAspect="1"/>
          </p:cNvPicPr>
          <p:nvPr/>
        </p:nvPicPr>
        <p:blipFill rotWithShape="1">
          <a:blip r:embed="rId11"/>
          <a:srcRect l="7675"/>
          <a:stretch/>
        </p:blipFill>
        <p:spPr>
          <a:xfrm>
            <a:off x="7357171" y="3422118"/>
            <a:ext cx="4560511" cy="2922505"/>
          </a:xfrm>
          <a:prstGeom prst="rect">
            <a:avLst/>
          </a:prstGeom>
          <a:ln w="57150">
            <a:solidFill>
              <a:srgbClr val="1EC07E"/>
            </a:solidFill>
          </a:ln>
        </p:spPr>
      </p:pic>
    </p:spTree>
    <p:extLst>
      <p:ext uri="{BB962C8B-B14F-4D97-AF65-F5344CB8AC3E}">
        <p14:creationId xmlns:p14="http://schemas.microsoft.com/office/powerpoint/2010/main" val="202177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36D4-9E14-45B0-AC1D-2E14D902D00B}"/>
              </a:ext>
            </a:extLst>
          </p:cNvPr>
          <p:cNvSpPr>
            <a:spLocks noGrp="1"/>
          </p:cNvSpPr>
          <p:nvPr>
            <p:ph type="title"/>
          </p:nvPr>
        </p:nvSpPr>
        <p:spPr>
          <a:xfrm>
            <a:off x="274320" y="320675"/>
            <a:ext cx="11623040" cy="1325563"/>
          </a:xfrm>
        </p:spPr>
        <p:txBody>
          <a:bodyPr>
            <a:normAutofit/>
          </a:bodyPr>
          <a:lstStyle/>
          <a:p>
            <a:pPr algn="ctr"/>
            <a:r>
              <a:rPr lang="en-US" dirty="0"/>
              <a:t>Objective 3</a:t>
            </a:r>
          </a:p>
        </p:txBody>
      </p:sp>
      <p:sp>
        <p:nvSpPr>
          <p:cNvPr id="3" name="Content Placeholder 2">
            <a:extLst>
              <a:ext uri="{FF2B5EF4-FFF2-40B4-BE49-F238E27FC236}">
                <a16:creationId xmlns:a16="http://schemas.microsoft.com/office/drawing/2014/main" id="{1C19127F-B1B8-40FF-8300-F7A1C8451D80}"/>
              </a:ext>
            </a:extLst>
          </p:cNvPr>
          <p:cNvSpPr>
            <a:spLocks noGrp="1"/>
          </p:cNvSpPr>
          <p:nvPr>
            <p:ph idx="1"/>
          </p:nvPr>
        </p:nvSpPr>
        <p:spPr>
          <a:xfrm>
            <a:off x="274320" y="2682239"/>
            <a:ext cx="11623040" cy="3758883"/>
          </a:xfrm>
        </p:spPr>
        <p:txBody>
          <a:bodyPr>
            <a:normAutofit/>
          </a:bodyPr>
          <a:lstStyle/>
          <a:p>
            <a:pPr marL="0" indent="0" algn="ctr">
              <a:buNone/>
            </a:pPr>
            <a:r>
              <a:rPr lang="en-US" sz="4000" b="1" dirty="0">
                <a:solidFill>
                  <a:srgbClr val="963BE1"/>
                </a:solidFill>
                <a:latin typeface="Verdana" panose="020B0604030504040204" pitchFamily="34" charset="0"/>
              </a:rPr>
              <a:t>Make Recommendations</a:t>
            </a:r>
            <a:r>
              <a:rPr lang="en-US" sz="4000" b="1" dirty="0">
                <a:solidFill>
                  <a:srgbClr val="ECEEF0"/>
                </a:solidFill>
                <a:latin typeface="Verdana" panose="020B0604030504040204" pitchFamily="34" charset="0"/>
              </a:rPr>
              <a:t> for Improvements to the </a:t>
            </a:r>
            <a:r>
              <a:rPr lang="en-US" sz="4000" b="1" dirty="0">
                <a:solidFill>
                  <a:schemeClr val="accent4">
                    <a:lumMod val="60000"/>
                    <a:lumOff val="40000"/>
                  </a:schemeClr>
                </a:solidFill>
                <a:latin typeface="Verdana" panose="020B0604030504040204" pitchFamily="34" charset="0"/>
              </a:rPr>
              <a:t>Indonesian Village</a:t>
            </a:r>
          </a:p>
        </p:txBody>
      </p:sp>
    </p:spTree>
    <p:extLst>
      <p:ext uri="{BB962C8B-B14F-4D97-AF65-F5344CB8AC3E}">
        <p14:creationId xmlns:p14="http://schemas.microsoft.com/office/powerpoint/2010/main" val="3078682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CEE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F9E8-0CFF-41E1-AA51-08BBE06B69F2}"/>
              </a:ext>
            </a:extLst>
          </p:cNvPr>
          <p:cNvSpPr>
            <a:spLocks noGrp="1"/>
          </p:cNvSpPr>
          <p:nvPr>
            <p:ph type="title"/>
          </p:nvPr>
        </p:nvSpPr>
        <p:spPr/>
        <p:txBody>
          <a:bodyPr/>
          <a:lstStyle/>
          <a:p>
            <a:r>
              <a:rPr lang="en-US" dirty="0"/>
              <a:t>Our Recommendations</a:t>
            </a:r>
          </a:p>
        </p:txBody>
      </p:sp>
      <p:sp>
        <p:nvSpPr>
          <p:cNvPr id="3" name="Content Placeholder 2">
            <a:extLst>
              <a:ext uri="{FF2B5EF4-FFF2-40B4-BE49-F238E27FC236}">
                <a16:creationId xmlns:a16="http://schemas.microsoft.com/office/drawing/2014/main" id="{93330D9F-C659-46AD-AD91-7C17665007FD}"/>
              </a:ext>
            </a:extLst>
          </p:cNvPr>
          <p:cNvSpPr>
            <a:spLocks noGrp="1"/>
          </p:cNvSpPr>
          <p:nvPr>
            <p:ph idx="1"/>
          </p:nvPr>
        </p:nvSpPr>
        <p:spPr/>
        <p:txBody>
          <a:bodyPr>
            <a:normAutofit fontScale="92500"/>
          </a:bodyPr>
          <a:lstStyle/>
          <a:p>
            <a:pPr marL="0" indent="0">
              <a:buNone/>
            </a:pPr>
            <a:r>
              <a:rPr lang="en-US" sz="2700" dirty="0"/>
              <a:t>- Use the archive we created to produce additional teaching videos</a:t>
            </a:r>
          </a:p>
          <a:p>
            <a:pPr marL="0" indent="0">
              <a:buNone/>
            </a:pPr>
            <a:endParaRPr lang="en-US" sz="2700" dirty="0"/>
          </a:p>
          <a:p>
            <a:pPr marL="0" indent="0">
              <a:buNone/>
            </a:pPr>
            <a:r>
              <a:rPr lang="en-US" sz="2700" dirty="0"/>
              <a:t>- Make physical signage in the village relating directly to videos</a:t>
            </a:r>
          </a:p>
          <a:p>
            <a:pPr marL="0" indent="0">
              <a:buNone/>
            </a:pPr>
            <a:endParaRPr lang="en-US" sz="2700" dirty="0"/>
          </a:p>
          <a:p>
            <a:pPr marL="0" indent="0">
              <a:buNone/>
            </a:pPr>
            <a:r>
              <a:rPr lang="en-US" sz="2700" dirty="0"/>
              <a:t>- Enable the village to function as a standalone educational exhibit</a:t>
            </a:r>
          </a:p>
          <a:p>
            <a:pPr marL="0" indent="0">
              <a:buNone/>
            </a:pPr>
            <a:endParaRPr lang="en-US" sz="2700" dirty="0"/>
          </a:p>
          <a:p>
            <a:pPr marL="0" indent="0">
              <a:buNone/>
            </a:pPr>
            <a:r>
              <a:rPr lang="en-US" sz="2700" dirty="0"/>
              <a:t>- Promote the village to all visitors of the park</a:t>
            </a:r>
          </a:p>
          <a:p>
            <a:pPr marL="0" indent="0">
              <a:buNone/>
            </a:pPr>
            <a:endParaRPr lang="en-US" sz="2700" dirty="0"/>
          </a:p>
          <a:p>
            <a:pPr marL="0" indent="0">
              <a:buNone/>
            </a:pPr>
            <a:r>
              <a:rPr lang="en-US" sz="2700" dirty="0"/>
              <a:t>- Extend these improvements to the other cultural villages</a:t>
            </a:r>
          </a:p>
        </p:txBody>
      </p:sp>
    </p:spTree>
    <p:extLst>
      <p:ext uri="{BB962C8B-B14F-4D97-AF65-F5344CB8AC3E}">
        <p14:creationId xmlns:p14="http://schemas.microsoft.com/office/powerpoint/2010/main" val="6031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6254-2AB3-442A-A93C-317CDADDDA5E}"/>
              </a:ext>
            </a:extLst>
          </p:cNvPr>
          <p:cNvSpPr>
            <a:spLocks noGrp="1"/>
          </p:cNvSpPr>
          <p:nvPr>
            <p:ph type="title"/>
          </p:nvPr>
        </p:nvSpPr>
        <p:spPr/>
        <p:txBody>
          <a:bodyPr/>
          <a:lstStyle/>
          <a:p>
            <a:pPr algn="ctr"/>
            <a:r>
              <a:rPr lang="en-US" dirty="0"/>
              <a:t>Topics Raised by Interviewees</a:t>
            </a:r>
          </a:p>
        </p:txBody>
      </p:sp>
      <p:pic>
        <p:nvPicPr>
          <p:cNvPr id="1026" name="Picture 2">
            <a:extLst>
              <a:ext uri="{FF2B5EF4-FFF2-40B4-BE49-F238E27FC236}">
                <a16:creationId xmlns:a16="http://schemas.microsoft.com/office/drawing/2014/main" id="{4BE4A53A-E52B-4328-B5BB-A783E7D15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6238"/>
            <a:ext cx="12192000" cy="521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26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9A49-0110-40DA-B01F-9E09C4658D4C}"/>
              </a:ext>
            </a:extLst>
          </p:cNvPr>
          <p:cNvSpPr>
            <a:spLocks noGrp="1"/>
          </p:cNvSpPr>
          <p:nvPr>
            <p:ph type="title"/>
          </p:nvPr>
        </p:nvSpPr>
        <p:spPr>
          <a:xfrm>
            <a:off x="274319" y="180069"/>
            <a:ext cx="11623040" cy="1325563"/>
          </a:xfrm>
        </p:spPr>
        <p:txBody>
          <a:bodyPr>
            <a:normAutofit/>
          </a:bodyPr>
          <a:lstStyle/>
          <a:p>
            <a:r>
              <a:rPr lang="en-US" sz="3700" dirty="0"/>
              <a:t>Changes in Seasons and Weather Patterns</a:t>
            </a:r>
          </a:p>
        </p:txBody>
      </p:sp>
      <p:sp>
        <p:nvSpPr>
          <p:cNvPr id="5" name="Rectangle 4">
            <a:extLst>
              <a:ext uri="{FF2B5EF4-FFF2-40B4-BE49-F238E27FC236}">
                <a16:creationId xmlns:a16="http://schemas.microsoft.com/office/drawing/2014/main" id="{4B7C32FA-988C-4341-B0C1-8AD5BCC9BBB7}"/>
              </a:ext>
            </a:extLst>
          </p:cNvPr>
          <p:cNvSpPr/>
          <p:nvPr/>
        </p:nvSpPr>
        <p:spPr>
          <a:xfrm>
            <a:off x="274315" y="4714926"/>
            <a:ext cx="1924868" cy="1809184"/>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07BC5FB-856A-4966-BF70-2F1D28B619B8}"/>
              </a:ext>
            </a:extLst>
          </p:cNvPr>
          <p:cNvGrpSpPr/>
          <p:nvPr/>
        </p:nvGrpSpPr>
        <p:grpSpPr>
          <a:xfrm>
            <a:off x="274314" y="3482339"/>
            <a:ext cx="1924875" cy="3054985"/>
            <a:chOff x="274315" y="3482339"/>
            <a:chExt cx="1496612" cy="3054985"/>
          </a:xfrm>
        </p:grpSpPr>
        <p:sp>
          <p:nvSpPr>
            <p:cNvPr id="4" name="Rectangle 3">
              <a:extLst>
                <a:ext uri="{FF2B5EF4-FFF2-40B4-BE49-F238E27FC236}">
                  <a16:creationId xmlns:a16="http://schemas.microsoft.com/office/drawing/2014/main" id="{15F76077-49CC-4F82-8128-AAB20515FFFB}"/>
                </a:ext>
              </a:extLst>
            </p:cNvPr>
            <p:cNvSpPr/>
            <p:nvPr/>
          </p:nvSpPr>
          <p:spPr>
            <a:xfrm>
              <a:off x="274320" y="3482339"/>
              <a:ext cx="1496607" cy="3054985"/>
            </a:xfrm>
            <a:prstGeom prst="rect">
              <a:avLst/>
            </a:prstGeom>
            <a:noFill/>
            <a:ln w="57150">
              <a:solidFill>
                <a:srgbClr val="1EC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A08BD9-8BE1-4215-ABE7-E0E3B13F062C}"/>
                </a:ext>
              </a:extLst>
            </p:cNvPr>
            <p:cNvSpPr/>
            <p:nvPr/>
          </p:nvSpPr>
          <p:spPr>
            <a:xfrm flipV="1">
              <a:off x="274320" y="632459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4CFDAF-3D22-448E-A611-4B54B7E4A270}"/>
                </a:ext>
              </a:extLst>
            </p:cNvPr>
            <p:cNvSpPr/>
            <p:nvPr/>
          </p:nvSpPr>
          <p:spPr>
            <a:xfrm flipV="1">
              <a:off x="274320" y="613473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1D3BFC-FE16-48AF-86D5-EA0B3E5EF366}"/>
                </a:ext>
              </a:extLst>
            </p:cNvPr>
            <p:cNvSpPr/>
            <p:nvPr/>
          </p:nvSpPr>
          <p:spPr>
            <a:xfrm flipV="1">
              <a:off x="274320" y="594486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4DB014-5EC4-4439-A2DD-510162078B72}"/>
                </a:ext>
              </a:extLst>
            </p:cNvPr>
            <p:cNvSpPr/>
            <p:nvPr/>
          </p:nvSpPr>
          <p:spPr>
            <a:xfrm flipV="1">
              <a:off x="274320" y="575500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4C380A-CBDE-461E-8A67-BD398CB5E103}"/>
                </a:ext>
              </a:extLst>
            </p:cNvPr>
            <p:cNvSpPr/>
            <p:nvPr/>
          </p:nvSpPr>
          <p:spPr>
            <a:xfrm flipV="1">
              <a:off x="274320" y="556513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0E3646-5E39-40C5-9BAB-E246B3AFC5F3}"/>
                </a:ext>
              </a:extLst>
            </p:cNvPr>
            <p:cNvSpPr/>
            <p:nvPr/>
          </p:nvSpPr>
          <p:spPr>
            <a:xfrm flipV="1">
              <a:off x="274319" y="537527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BC2F34-9604-4B6C-9CA9-E63B6D081799}"/>
                </a:ext>
              </a:extLst>
            </p:cNvPr>
            <p:cNvSpPr/>
            <p:nvPr/>
          </p:nvSpPr>
          <p:spPr>
            <a:xfrm flipV="1">
              <a:off x="274318" y="5181754"/>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F6DC2F-590D-4025-A23C-907E7221D9D6}"/>
                </a:ext>
              </a:extLst>
            </p:cNvPr>
            <p:cNvSpPr/>
            <p:nvPr/>
          </p:nvSpPr>
          <p:spPr>
            <a:xfrm flipV="1">
              <a:off x="274318" y="499188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F2BDDF-541C-4BCA-AAB2-CA83E4375628}"/>
                </a:ext>
              </a:extLst>
            </p:cNvPr>
            <p:cNvSpPr/>
            <p:nvPr/>
          </p:nvSpPr>
          <p:spPr>
            <a:xfrm flipV="1">
              <a:off x="274318" y="480019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026CF92-C385-4799-8A51-BF34C4106F3D}"/>
                </a:ext>
              </a:extLst>
            </p:cNvPr>
            <p:cNvSpPr/>
            <p:nvPr/>
          </p:nvSpPr>
          <p:spPr>
            <a:xfrm flipV="1">
              <a:off x="274318" y="461033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3A6472-F328-4F57-97C7-5C9C4758ACCB}"/>
                </a:ext>
              </a:extLst>
            </p:cNvPr>
            <p:cNvSpPr/>
            <p:nvPr/>
          </p:nvSpPr>
          <p:spPr>
            <a:xfrm flipV="1">
              <a:off x="274318" y="442046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FF731C-2599-464E-9394-458349C05594}"/>
                </a:ext>
              </a:extLst>
            </p:cNvPr>
            <p:cNvSpPr/>
            <p:nvPr/>
          </p:nvSpPr>
          <p:spPr>
            <a:xfrm flipV="1">
              <a:off x="274317" y="423060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38F9A8-20AF-42C9-91A3-5CA2B14770EF}"/>
                </a:ext>
              </a:extLst>
            </p:cNvPr>
            <p:cNvSpPr/>
            <p:nvPr/>
          </p:nvSpPr>
          <p:spPr>
            <a:xfrm flipV="1">
              <a:off x="274316" y="403708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A1DB33-C63C-4359-B415-B917928E30A3}"/>
                </a:ext>
              </a:extLst>
            </p:cNvPr>
            <p:cNvSpPr/>
            <p:nvPr/>
          </p:nvSpPr>
          <p:spPr>
            <a:xfrm flipV="1">
              <a:off x="274316" y="384721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695F54A-F7E8-4733-A9FB-A5FFB4CB0467}"/>
                </a:ext>
              </a:extLst>
            </p:cNvPr>
            <p:cNvSpPr/>
            <p:nvPr/>
          </p:nvSpPr>
          <p:spPr>
            <a:xfrm flipV="1">
              <a:off x="274315" y="365489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8155387F-E926-403D-B915-00506A10D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720" y="3641210"/>
            <a:ext cx="4612640" cy="2882900"/>
          </a:xfrm>
          <a:prstGeom prst="rect">
            <a:avLst/>
          </a:prstGeom>
          <a:ln w="57150">
            <a:solidFill>
              <a:srgbClr val="1EC07E"/>
            </a:solidFill>
          </a:ln>
          <a:effectLst>
            <a:innerShdw blurRad="254000">
              <a:prstClr val="black">
                <a:alpha val="62000"/>
              </a:prstClr>
            </a:innerShdw>
          </a:effectLst>
        </p:spPr>
      </p:pic>
      <p:sp>
        <p:nvSpPr>
          <p:cNvPr id="30" name="TextBox 29">
            <a:extLst>
              <a:ext uri="{FF2B5EF4-FFF2-40B4-BE49-F238E27FC236}">
                <a16:creationId xmlns:a16="http://schemas.microsoft.com/office/drawing/2014/main" id="{1BAEE9FB-BF19-4473-947D-F70611233494}"/>
              </a:ext>
            </a:extLst>
          </p:cNvPr>
          <p:cNvSpPr txBox="1"/>
          <p:nvPr/>
        </p:nvSpPr>
        <p:spPr>
          <a:xfrm>
            <a:off x="7284719" y="6537325"/>
            <a:ext cx="4612640" cy="307778"/>
          </a:xfrm>
          <a:prstGeom prst="rect">
            <a:avLst/>
          </a:prstGeom>
          <a:noFill/>
        </p:spPr>
        <p:txBody>
          <a:bodyPr wrap="square" rtlCol="0">
            <a:spAutoFit/>
          </a:bodyPr>
          <a:lstStyle/>
          <a:p>
            <a:r>
              <a:rPr lang="en-US" sz="700" dirty="0">
                <a:solidFill>
                  <a:schemeClr val="bg2">
                    <a:lumMod val="90000"/>
                  </a:schemeClr>
                </a:solidFill>
                <a:latin typeface="Verdana" panose="020B0604030504040204" pitchFamily="34" charset="0"/>
                <a:ea typeface="Verdana" panose="020B0604030504040204" pitchFamily="34" charset="0"/>
              </a:rPr>
              <a:t>https://www.telegraph.co.uk/content/dam/news/2017/07/21/TELEMMGLPICT000135353574_trans_NvBQzQNjv4BqpVlberWd9EgFPZtcLiMQfyf2A9a6I9YchsjMeADBa08.jpeg?imwidth=1400</a:t>
            </a:r>
          </a:p>
        </p:txBody>
      </p:sp>
      <p:pic>
        <p:nvPicPr>
          <p:cNvPr id="32" name="Picture 31">
            <a:extLst>
              <a:ext uri="{FF2B5EF4-FFF2-40B4-BE49-F238E27FC236}">
                <a16:creationId xmlns:a16="http://schemas.microsoft.com/office/drawing/2014/main" id="{BFE7608F-8CF4-4D5F-A081-BC7265092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398" y="2317631"/>
            <a:ext cx="4274079" cy="3060167"/>
          </a:xfrm>
          <a:prstGeom prst="rect">
            <a:avLst/>
          </a:prstGeom>
          <a:ln w="57150">
            <a:solidFill>
              <a:srgbClr val="1EC07E"/>
            </a:solidFill>
          </a:ln>
          <a:effectLst>
            <a:innerShdw blurRad="254000">
              <a:prstClr val="black">
                <a:alpha val="62000"/>
              </a:prstClr>
            </a:innerShdw>
          </a:effectLst>
        </p:spPr>
      </p:pic>
      <p:sp>
        <p:nvSpPr>
          <p:cNvPr id="33" name="Rectangle 32">
            <a:extLst>
              <a:ext uri="{FF2B5EF4-FFF2-40B4-BE49-F238E27FC236}">
                <a16:creationId xmlns:a16="http://schemas.microsoft.com/office/drawing/2014/main" id="{EED14B51-2BAC-4863-AF92-366F1B873A74}"/>
              </a:ext>
            </a:extLst>
          </p:cNvPr>
          <p:cNvSpPr/>
          <p:nvPr/>
        </p:nvSpPr>
        <p:spPr>
          <a:xfrm>
            <a:off x="2681398" y="5471590"/>
            <a:ext cx="4274079" cy="307777"/>
          </a:xfrm>
          <a:prstGeom prst="rect">
            <a:avLst/>
          </a:prstGeom>
          <a:noFill/>
        </p:spPr>
        <p:txBody>
          <a:bodyPr wrap="square" rtlCol="0">
            <a:spAutoFit/>
          </a:bodyPr>
          <a:lstStyle/>
          <a:p>
            <a:r>
              <a:rPr lang="en-US" sz="700" dirty="0">
                <a:solidFill>
                  <a:schemeClr val="bg2">
                    <a:lumMod val="90000"/>
                  </a:schemeClr>
                </a:solidFill>
                <a:latin typeface="Verdana" panose="020B0604030504040204" pitchFamily="34" charset="0"/>
                <a:ea typeface="Verdana" panose="020B0604030504040204" pitchFamily="34" charset="0"/>
              </a:rPr>
              <a:t>https://www.shutterstock.com/image-photo/sunrise-over-modern-office-buildings-business-222030145?src=9DRG0Wu5vPHES2gto5RBAQ-1-0</a:t>
            </a:r>
          </a:p>
        </p:txBody>
      </p:sp>
      <p:sp>
        <p:nvSpPr>
          <p:cNvPr id="36" name="TextBox 35">
            <a:extLst>
              <a:ext uri="{FF2B5EF4-FFF2-40B4-BE49-F238E27FC236}">
                <a16:creationId xmlns:a16="http://schemas.microsoft.com/office/drawing/2014/main" id="{2C9C7AC5-E66D-4081-B28C-518CCE7F2BAE}"/>
              </a:ext>
            </a:extLst>
          </p:cNvPr>
          <p:cNvSpPr txBox="1"/>
          <p:nvPr/>
        </p:nvSpPr>
        <p:spPr>
          <a:xfrm>
            <a:off x="274309" y="5269637"/>
            <a:ext cx="1924873" cy="584775"/>
          </a:xfrm>
          <a:prstGeom prst="rect">
            <a:avLst/>
          </a:prstGeom>
          <a:noFill/>
        </p:spPr>
        <p:txBody>
          <a:bodyPr wrap="square" rtlCol="0">
            <a:spAutoFit/>
          </a:bodyPr>
          <a:lstStyle/>
          <a:p>
            <a:pPr algn="ctr"/>
            <a:r>
              <a:rPr lang="en-US" sz="3200" dirty="0">
                <a:solidFill>
                  <a:srgbClr val="ECEEF0"/>
                </a:solidFill>
                <a:latin typeface="Verdana" panose="020B0604030504040204" pitchFamily="34" charset="0"/>
                <a:ea typeface="Verdana" panose="020B0604030504040204" pitchFamily="34" charset="0"/>
              </a:rPr>
              <a:t>19/32</a:t>
            </a:r>
          </a:p>
        </p:txBody>
      </p:sp>
      <p:sp>
        <p:nvSpPr>
          <p:cNvPr id="37" name="TextBox 36">
            <a:extLst>
              <a:ext uri="{FF2B5EF4-FFF2-40B4-BE49-F238E27FC236}">
                <a16:creationId xmlns:a16="http://schemas.microsoft.com/office/drawing/2014/main" id="{CC320572-12D6-468F-96AA-354FAB96E64C}"/>
              </a:ext>
            </a:extLst>
          </p:cNvPr>
          <p:cNvSpPr txBox="1"/>
          <p:nvPr/>
        </p:nvSpPr>
        <p:spPr>
          <a:xfrm>
            <a:off x="274308" y="3076263"/>
            <a:ext cx="1924868" cy="369332"/>
          </a:xfrm>
          <a:prstGeom prst="rect">
            <a:avLst/>
          </a:prstGeom>
          <a:noFill/>
        </p:spPr>
        <p:txBody>
          <a:bodyPr wrap="square" rtlCol="0">
            <a:spAutoFit/>
          </a:bodyPr>
          <a:lstStyle/>
          <a:p>
            <a:r>
              <a:rPr lang="en-US" dirty="0">
                <a:solidFill>
                  <a:srgbClr val="1EC07E"/>
                </a:solidFill>
                <a:latin typeface="Verdana" panose="020B0604030504040204" pitchFamily="34" charset="0"/>
                <a:ea typeface="Verdana" panose="020B0604030504040204" pitchFamily="34" charset="0"/>
              </a:rPr>
              <a:t>Mentioned By</a:t>
            </a:r>
          </a:p>
        </p:txBody>
      </p:sp>
      <p:pic>
        <p:nvPicPr>
          <p:cNvPr id="40" name="Graphic 39" descr="Thermometer">
            <a:extLst>
              <a:ext uri="{FF2B5EF4-FFF2-40B4-BE49-F238E27FC236}">
                <a16:creationId xmlns:a16="http://schemas.microsoft.com/office/drawing/2014/main" id="{1CD036DF-9315-4A64-A93E-5E9AB3FEAB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9542" y="1823819"/>
            <a:ext cx="914400" cy="914400"/>
          </a:xfrm>
          <a:prstGeom prst="rect">
            <a:avLst/>
          </a:prstGeom>
        </p:spPr>
      </p:pic>
      <p:sp>
        <p:nvSpPr>
          <p:cNvPr id="3" name="Right Triangle 2">
            <a:extLst>
              <a:ext uri="{FF2B5EF4-FFF2-40B4-BE49-F238E27FC236}">
                <a16:creationId xmlns:a16="http://schemas.microsoft.com/office/drawing/2014/main" id="{95BDE395-1693-4168-9C29-5FD7073D9F56}"/>
              </a:ext>
            </a:extLst>
          </p:cNvPr>
          <p:cNvSpPr/>
          <p:nvPr/>
        </p:nvSpPr>
        <p:spPr>
          <a:xfrm flipV="1">
            <a:off x="2507415" y="1505630"/>
            <a:ext cx="679217" cy="5018479"/>
          </a:xfrm>
          <a:prstGeom prst="rtTriangle">
            <a:avLst/>
          </a:prstGeom>
          <a:solidFill>
            <a:srgbClr val="EC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AF33211-981F-4A54-BAEC-20A94AFE81A6}"/>
              </a:ext>
            </a:extLst>
          </p:cNvPr>
          <p:cNvCxnSpPr>
            <a:stCxn id="3" idx="4"/>
            <a:endCxn id="3" idx="0"/>
          </p:cNvCxnSpPr>
          <p:nvPr/>
        </p:nvCxnSpPr>
        <p:spPr>
          <a:xfrm flipH="1">
            <a:off x="2507415" y="1505630"/>
            <a:ext cx="679217" cy="5018479"/>
          </a:xfrm>
          <a:prstGeom prst="line">
            <a:avLst/>
          </a:prstGeom>
          <a:ln w="57150" cap="rnd">
            <a:solidFill>
              <a:srgbClr val="1EC07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79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FEB134-331D-467A-9FD9-2CE184CFC197}"/>
              </a:ext>
            </a:extLst>
          </p:cNvPr>
          <p:cNvSpPr/>
          <p:nvPr/>
        </p:nvSpPr>
        <p:spPr>
          <a:xfrm>
            <a:off x="3048000" y="1122681"/>
            <a:ext cx="6096000" cy="2306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ABDC4EF-B162-4C59-887F-4595643F7C80}"/>
              </a:ext>
            </a:extLst>
          </p:cNvPr>
          <p:cNvSpPr/>
          <p:nvPr/>
        </p:nvSpPr>
        <p:spPr>
          <a:xfrm>
            <a:off x="3048000" y="3429000"/>
            <a:ext cx="6096000" cy="2306317"/>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D7B1666-B221-460C-B15C-DDC25568119F}"/>
              </a:ext>
            </a:extLst>
          </p:cNvPr>
          <p:cNvSpPr/>
          <p:nvPr/>
        </p:nvSpPr>
        <p:spPr>
          <a:xfrm>
            <a:off x="4947920" y="2275840"/>
            <a:ext cx="2306320" cy="230631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66CB4D9-83FC-4CA0-919D-1C95AF28F3BA}"/>
              </a:ext>
            </a:extLst>
          </p:cNvPr>
          <p:cNvSpPr txBox="1"/>
          <p:nvPr/>
        </p:nvSpPr>
        <p:spPr>
          <a:xfrm>
            <a:off x="333153" y="253714"/>
            <a:ext cx="11525693"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rPr>
              <a:t>We Acknowledge</a:t>
            </a:r>
          </a:p>
        </p:txBody>
      </p:sp>
      <p:sp>
        <p:nvSpPr>
          <p:cNvPr id="3" name="TextBox 2">
            <a:extLst>
              <a:ext uri="{FF2B5EF4-FFF2-40B4-BE49-F238E27FC236}">
                <a16:creationId xmlns:a16="http://schemas.microsoft.com/office/drawing/2014/main" id="{351E135D-76CE-4DB5-B8A2-987EBD11BAD9}"/>
              </a:ext>
            </a:extLst>
          </p:cNvPr>
          <p:cNvSpPr txBox="1"/>
          <p:nvPr/>
        </p:nvSpPr>
        <p:spPr>
          <a:xfrm>
            <a:off x="333152" y="6142621"/>
            <a:ext cx="11525694" cy="461665"/>
          </a:xfrm>
          <a:prstGeom prst="rect">
            <a:avLst/>
          </a:prstGeom>
          <a:noFill/>
        </p:spPr>
        <p:txBody>
          <a:bodyPr wrap="square" rtlCol="0">
            <a:spAutoFit/>
          </a:bodyPr>
          <a:lstStyle>
            <a:defPPr>
              <a:defRPr lang="en-US"/>
            </a:defPPr>
            <a:lvl1pPr algn="ctr">
              <a:defRPr sz="3600">
                <a:latin typeface="Verdana" panose="020B0604030504040204" pitchFamily="34" charset="0"/>
                <a:ea typeface="Verdana" panose="020B0604030504040204" pitchFamily="34" charset="0"/>
              </a:defRPr>
            </a:lvl1pPr>
          </a:lstStyle>
          <a:p>
            <a:r>
              <a:rPr lang="en-US" sz="2400" b="1" dirty="0"/>
              <a:t>the traditional owners of this land</a:t>
            </a:r>
          </a:p>
        </p:txBody>
      </p:sp>
    </p:spTree>
    <p:extLst>
      <p:ext uri="{BB962C8B-B14F-4D97-AF65-F5344CB8AC3E}">
        <p14:creationId xmlns:p14="http://schemas.microsoft.com/office/powerpoint/2010/main" val="136969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9A49-0110-40DA-B01F-9E09C4658D4C}"/>
              </a:ext>
            </a:extLst>
          </p:cNvPr>
          <p:cNvSpPr>
            <a:spLocks noGrp="1"/>
          </p:cNvSpPr>
          <p:nvPr>
            <p:ph type="title"/>
          </p:nvPr>
        </p:nvSpPr>
        <p:spPr>
          <a:xfrm>
            <a:off x="274303" y="201281"/>
            <a:ext cx="11623040" cy="1325563"/>
          </a:xfrm>
        </p:spPr>
        <p:txBody>
          <a:bodyPr>
            <a:normAutofit/>
          </a:bodyPr>
          <a:lstStyle/>
          <a:p>
            <a:r>
              <a:rPr lang="en-US" sz="3700" dirty="0"/>
              <a:t>Deforestation and Development</a:t>
            </a:r>
          </a:p>
        </p:txBody>
      </p:sp>
      <p:sp>
        <p:nvSpPr>
          <p:cNvPr id="5" name="Rectangle 4">
            <a:extLst>
              <a:ext uri="{FF2B5EF4-FFF2-40B4-BE49-F238E27FC236}">
                <a16:creationId xmlns:a16="http://schemas.microsoft.com/office/drawing/2014/main" id="{4B7C32FA-988C-4341-B0C1-8AD5BCC9BBB7}"/>
              </a:ext>
            </a:extLst>
          </p:cNvPr>
          <p:cNvSpPr/>
          <p:nvPr/>
        </p:nvSpPr>
        <p:spPr>
          <a:xfrm>
            <a:off x="274315" y="5610858"/>
            <a:ext cx="1924868" cy="91325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07BC5FB-856A-4966-BF70-2F1D28B619B8}"/>
              </a:ext>
            </a:extLst>
          </p:cNvPr>
          <p:cNvGrpSpPr/>
          <p:nvPr/>
        </p:nvGrpSpPr>
        <p:grpSpPr>
          <a:xfrm>
            <a:off x="274314" y="3482339"/>
            <a:ext cx="1924875" cy="3054985"/>
            <a:chOff x="274315" y="3482339"/>
            <a:chExt cx="1496612" cy="3054985"/>
          </a:xfrm>
        </p:grpSpPr>
        <p:sp>
          <p:nvSpPr>
            <p:cNvPr id="4" name="Rectangle 3">
              <a:extLst>
                <a:ext uri="{FF2B5EF4-FFF2-40B4-BE49-F238E27FC236}">
                  <a16:creationId xmlns:a16="http://schemas.microsoft.com/office/drawing/2014/main" id="{15F76077-49CC-4F82-8128-AAB20515FFFB}"/>
                </a:ext>
              </a:extLst>
            </p:cNvPr>
            <p:cNvSpPr/>
            <p:nvPr/>
          </p:nvSpPr>
          <p:spPr>
            <a:xfrm>
              <a:off x="274320" y="3482339"/>
              <a:ext cx="1496607" cy="3054985"/>
            </a:xfrm>
            <a:prstGeom prst="rect">
              <a:avLst/>
            </a:prstGeom>
            <a:noFill/>
            <a:ln w="57150">
              <a:solidFill>
                <a:srgbClr val="1EC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A08BD9-8BE1-4215-ABE7-E0E3B13F062C}"/>
                </a:ext>
              </a:extLst>
            </p:cNvPr>
            <p:cNvSpPr/>
            <p:nvPr/>
          </p:nvSpPr>
          <p:spPr>
            <a:xfrm flipV="1">
              <a:off x="274320" y="632459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4CFDAF-3D22-448E-A611-4B54B7E4A270}"/>
                </a:ext>
              </a:extLst>
            </p:cNvPr>
            <p:cNvSpPr/>
            <p:nvPr/>
          </p:nvSpPr>
          <p:spPr>
            <a:xfrm flipV="1">
              <a:off x="274320" y="613473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1D3BFC-FE16-48AF-86D5-EA0B3E5EF366}"/>
                </a:ext>
              </a:extLst>
            </p:cNvPr>
            <p:cNvSpPr/>
            <p:nvPr/>
          </p:nvSpPr>
          <p:spPr>
            <a:xfrm flipV="1">
              <a:off x="274320" y="594486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4DB014-5EC4-4439-A2DD-510162078B72}"/>
                </a:ext>
              </a:extLst>
            </p:cNvPr>
            <p:cNvSpPr/>
            <p:nvPr/>
          </p:nvSpPr>
          <p:spPr>
            <a:xfrm flipV="1">
              <a:off x="274320" y="575500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4C380A-CBDE-461E-8A67-BD398CB5E103}"/>
                </a:ext>
              </a:extLst>
            </p:cNvPr>
            <p:cNvSpPr/>
            <p:nvPr/>
          </p:nvSpPr>
          <p:spPr>
            <a:xfrm flipV="1">
              <a:off x="274320" y="556513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0E3646-5E39-40C5-9BAB-E246B3AFC5F3}"/>
                </a:ext>
              </a:extLst>
            </p:cNvPr>
            <p:cNvSpPr/>
            <p:nvPr/>
          </p:nvSpPr>
          <p:spPr>
            <a:xfrm flipV="1">
              <a:off x="274319" y="537527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BC2F34-9604-4B6C-9CA9-E63B6D081799}"/>
                </a:ext>
              </a:extLst>
            </p:cNvPr>
            <p:cNvSpPr/>
            <p:nvPr/>
          </p:nvSpPr>
          <p:spPr>
            <a:xfrm flipV="1">
              <a:off x="274318" y="5181754"/>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F6DC2F-590D-4025-A23C-907E7221D9D6}"/>
                </a:ext>
              </a:extLst>
            </p:cNvPr>
            <p:cNvSpPr/>
            <p:nvPr/>
          </p:nvSpPr>
          <p:spPr>
            <a:xfrm flipV="1">
              <a:off x="274318" y="499188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F2BDDF-541C-4BCA-AAB2-CA83E4375628}"/>
                </a:ext>
              </a:extLst>
            </p:cNvPr>
            <p:cNvSpPr/>
            <p:nvPr/>
          </p:nvSpPr>
          <p:spPr>
            <a:xfrm flipV="1">
              <a:off x="274318" y="480019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026CF92-C385-4799-8A51-BF34C4106F3D}"/>
                </a:ext>
              </a:extLst>
            </p:cNvPr>
            <p:cNvSpPr/>
            <p:nvPr/>
          </p:nvSpPr>
          <p:spPr>
            <a:xfrm flipV="1">
              <a:off x="274318" y="461033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3A6472-F328-4F57-97C7-5C9C4758ACCB}"/>
                </a:ext>
              </a:extLst>
            </p:cNvPr>
            <p:cNvSpPr/>
            <p:nvPr/>
          </p:nvSpPr>
          <p:spPr>
            <a:xfrm flipV="1">
              <a:off x="274318" y="442046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FF731C-2599-464E-9394-458349C05594}"/>
                </a:ext>
              </a:extLst>
            </p:cNvPr>
            <p:cNvSpPr/>
            <p:nvPr/>
          </p:nvSpPr>
          <p:spPr>
            <a:xfrm flipV="1">
              <a:off x="274317" y="423060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38F9A8-20AF-42C9-91A3-5CA2B14770EF}"/>
                </a:ext>
              </a:extLst>
            </p:cNvPr>
            <p:cNvSpPr/>
            <p:nvPr/>
          </p:nvSpPr>
          <p:spPr>
            <a:xfrm flipV="1">
              <a:off x="274316" y="403708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A1DB33-C63C-4359-B415-B917928E30A3}"/>
                </a:ext>
              </a:extLst>
            </p:cNvPr>
            <p:cNvSpPr/>
            <p:nvPr/>
          </p:nvSpPr>
          <p:spPr>
            <a:xfrm flipV="1">
              <a:off x="274316" y="384721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695F54A-F7E8-4733-A9FB-A5FFB4CB0467}"/>
                </a:ext>
              </a:extLst>
            </p:cNvPr>
            <p:cNvSpPr/>
            <p:nvPr/>
          </p:nvSpPr>
          <p:spPr>
            <a:xfrm flipV="1">
              <a:off x="274315" y="365489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2C9C7AC5-E66D-4081-B28C-518CCE7F2BAE}"/>
              </a:ext>
            </a:extLst>
          </p:cNvPr>
          <p:cNvSpPr txBox="1"/>
          <p:nvPr/>
        </p:nvSpPr>
        <p:spPr>
          <a:xfrm>
            <a:off x="274303" y="5698200"/>
            <a:ext cx="1924873" cy="584775"/>
          </a:xfrm>
          <a:prstGeom prst="rect">
            <a:avLst/>
          </a:prstGeom>
          <a:noFill/>
        </p:spPr>
        <p:txBody>
          <a:bodyPr wrap="square" rtlCol="0">
            <a:spAutoFit/>
          </a:bodyPr>
          <a:lstStyle/>
          <a:p>
            <a:pPr algn="ctr"/>
            <a:r>
              <a:rPr lang="en-US" sz="3200" dirty="0">
                <a:solidFill>
                  <a:srgbClr val="ECEEF0"/>
                </a:solidFill>
                <a:latin typeface="Verdana" panose="020B0604030504040204" pitchFamily="34" charset="0"/>
                <a:ea typeface="Verdana" panose="020B0604030504040204" pitchFamily="34" charset="0"/>
              </a:rPr>
              <a:t>10/32</a:t>
            </a:r>
          </a:p>
        </p:txBody>
      </p:sp>
      <p:sp>
        <p:nvSpPr>
          <p:cNvPr id="37" name="TextBox 36">
            <a:extLst>
              <a:ext uri="{FF2B5EF4-FFF2-40B4-BE49-F238E27FC236}">
                <a16:creationId xmlns:a16="http://schemas.microsoft.com/office/drawing/2014/main" id="{CC320572-12D6-468F-96AA-354FAB96E64C}"/>
              </a:ext>
            </a:extLst>
          </p:cNvPr>
          <p:cNvSpPr txBox="1"/>
          <p:nvPr/>
        </p:nvSpPr>
        <p:spPr>
          <a:xfrm>
            <a:off x="274308" y="3076263"/>
            <a:ext cx="1924868" cy="369332"/>
          </a:xfrm>
          <a:prstGeom prst="rect">
            <a:avLst/>
          </a:prstGeom>
          <a:noFill/>
        </p:spPr>
        <p:txBody>
          <a:bodyPr wrap="square" rtlCol="0">
            <a:spAutoFit/>
          </a:bodyPr>
          <a:lstStyle/>
          <a:p>
            <a:r>
              <a:rPr lang="en-US" dirty="0">
                <a:solidFill>
                  <a:srgbClr val="1EC07E"/>
                </a:solidFill>
                <a:latin typeface="Verdana" panose="020B0604030504040204" pitchFamily="34" charset="0"/>
                <a:ea typeface="Verdana" panose="020B0604030504040204" pitchFamily="34" charset="0"/>
              </a:rPr>
              <a:t>Mentioned By</a:t>
            </a:r>
          </a:p>
        </p:txBody>
      </p:sp>
      <p:pic>
        <p:nvPicPr>
          <p:cNvPr id="6" name="Picture 5" descr="A picture containing outdoor, sky&#10;&#10;Description automatically generated">
            <a:extLst>
              <a:ext uri="{FF2B5EF4-FFF2-40B4-BE49-F238E27FC236}">
                <a16:creationId xmlns:a16="http://schemas.microsoft.com/office/drawing/2014/main" id="{EDE1FDC7-2B17-4673-9DFC-2358DB6D7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879" y="2935119"/>
            <a:ext cx="2720801" cy="1531069"/>
          </a:xfrm>
          <a:prstGeom prst="rect">
            <a:avLst/>
          </a:prstGeom>
          <a:ln w="57150">
            <a:solidFill>
              <a:srgbClr val="1EC07E"/>
            </a:solidFill>
          </a:ln>
          <a:effectLst>
            <a:innerShdw blurRad="254000">
              <a:prstClr val="black">
                <a:alpha val="62000"/>
              </a:prstClr>
            </a:innerShdw>
          </a:effectLst>
        </p:spPr>
      </p:pic>
      <p:pic>
        <p:nvPicPr>
          <p:cNvPr id="8" name="Picture 7" descr="A tree in a forest&#10;&#10;Description automatically generated">
            <a:extLst>
              <a:ext uri="{FF2B5EF4-FFF2-40B4-BE49-F238E27FC236}">
                <a16:creationId xmlns:a16="http://schemas.microsoft.com/office/drawing/2014/main" id="{6BEEFF9A-447B-4A7B-B14B-DF624EC0B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879" y="4700530"/>
            <a:ext cx="2720801" cy="1820656"/>
          </a:xfrm>
          <a:prstGeom prst="rect">
            <a:avLst/>
          </a:prstGeom>
          <a:ln w="57150">
            <a:solidFill>
              <a:srgbClr val="1EC07E"/>
            </a:solidFill>
          </a:ln>
          <a:effectLst>
            <a:innerShdw blurRad="254000">
              <a:prstClr val="black">
                <a:alpha val="62000"/>
              </a:prstClr>
            </a:innerShdw>
          </a:effectLst>
        </p:spPr>
      </p:pic>
      <p:pic>
        <p:nvPicPr>
          <p:cNvPr id="18" name="Picture 17" descr="A picture containing sky, outdoor, water, boat&#10;&#10;Description automatically generated">
            <a:extLst>
              <a:ext uri="{FF2B5EF4-FFF2-40B4-BE49-F238E27FC236}">
                <a16:creationId xmlns:a16="http://schemas.microsoft.com/office/drawing/2014/main" id="{592190CB-DA99-46D4-BA42-52807EECE3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3291841"/>
            <a:ext cx="6235032" cy="3245484"/>
          </a:xfrm>
          <a:prstGeom prst="rect">
            <a:avLst/>
          </a:prstGeom>
          <a:ln w="57150">
            <a:solidFill>
              <a:srgbClr val="1EC07E"/>
            </a:solidFill>
          </a:ln>
          <a:effectLst>
            <a:innerShdw blurRad="254000">
              <a:prstClr val="black">
                <a:alpha val="62000"/>
              </a:prstClr>
            </a:innerShdw>
          </a:effectLst>
        </p:spPr>
      </p:pic>
      <p:sp>
        <p:nvSpPr>
          <p:cNvPr id="27" name="TextBox 26">
            <a:extLst>
              <a:ext uri="{FF2B5EF4-FFF2-40B4-BE49-F238E27FC236}">
                <a16:creationId xmlns:a16="http://schemas.microsoft.com/office/drawing/2014/main" id="{5DCBF9DC-72D2-40B7-B54A-23164EB4BB11}"/>
              </a:ext>
            </a:extLst>
          </p:cNvPr>
          <p:cNvSpPr txBox="1"/>
          <p:nvPr/>
        </p:nvSpPr>
        <p:spPr>
          <a:xfrm>
            <a:off x="2601542" y="6658263"/>
            <a:ext cx="3901440" cy="200055"/>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https://titisari04.files.wordpress.com/2016/02/real_estate_development_4.jpg</a:t>
            </a:r>
          </a:p>
        </p:txBody>
      </p:sp>
      <p:sp>
        <p:nvSpPr>
          <p:cNvPr id="28" name="TextBox 27">
            <a:extLst>
              <a:ext uri="{FF2B5EF4-FFF2-40B4-BE49-F238E27FC236}">
                <a16:creationId xmlns:a16="http://schemas.microsoft.com/office/drawing/2014/main" id="{B699DE5D-C030-4448-A637-816DDD8B01C1}"/>
              </a:ext>
            </a:extLst>
          </p:cNvPr>
          <p:cNvSpPr txBox="1"/>
          <p:nvPr/>
        </p:nvSpPr>
        <p:spPr>
          <a:xfrm>
            <a:off x="9068839" y="2442819"/>
            <a:ext cx="2828521" cy="415498"/>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https://www.iflscience.com/environment/feeding-godzilla-indonesia-burns-its-government-moves-increase-forest-destruction/</a:t>
            </a:r>
          </a:p>
        </p:txBody>
      </p:sp>
      <p:pic>
        <p:nvPicPr>
          <p:cNvPr id="34" name="Graphic 33" descr="Bulldozer">
            <a:extLst>
              <a:ext uri="{FF2B5EF4-FFF2-40B4-BE49-F238E27FC236}">
                <a16:creationId xmlns:a16="http://schemas.microsoft.com/office/drawing/2014/main" id="{8B5A1B81-2878-4F9F-BC74-605A4757CBE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9539" y="1824115"/>
            <a:ext cx="914400" cy="914400"/>
          </a:xfrm>
          <a:prstGeom prst="rect">
            <a:avLst/>
          </a:prstGeom>
        </p:spPr>
      </p:pic>
      <p:cxnSp>
        <p:nvCxnSpPr>
          <p:cNvPr id="33" name="Straight Connector 32">
            <a:extLst>
              <a:ext uri="{FF2B5EF4-FFF2-40B4-BE49-F238E27FC236}">
                <a16:creationId xmlns:a16="http://schemas.microsoft.com/office/drawing/2014/main" id="{CB84EA8A-F99B-49C5-8A63-2823A7BB2EAA}"/>
              </a:ext>
            </a:extLst>
          </p:cNvPr>
          <p:cNvCxnSpPr>
            <a:cxnSpLocks/>
          </p:cNvCxnSpPr>
          <p:nvPr/>
        </p:nvCxnSpPr>
        <p:spPr>
          <a:xfrm>
            <a:off x="2702095" y="1552979"/>
            <a:ext cx="0" cy="4993343"/>
          </a:xfrm>
          <a:prstGeom prst="line">
            <a:avLst/>
          </a:prstGeom>
          <a:ln w="57150">
            <a:solidFill>
              <a:srgbClr val="ECEEF0"/>
            </a:solidFill>
          </a:ln>
        </p:spPr>
        <p:style>
          <a:lnRef idx="1">
            <a:schemeClr val="accent1"/>
          </a:lnRef>
          <a:fillRef idx="0">
            <a:schemeClr val="accent1"/>
          </a:fillRef>
          <a:effectRef idx="0">
            <a:schemeClr val="accent1"/>
          </a:effectRef>
          <a:fontRef idx="minor">
            <a:schemeClr val="tx1"/>
          </a:fontRef>
        </p:style>
      </p:cxnSp>
      <p:sp>
        <p:nvSpPr>
          <p:cNvPr id="38" name="Right Triangle 37">
            <a:extLst>
              <a:ext uri="{FF2B5EF4-FFF2-40B4-BE49-F238E27FC236}">
                <a16:creationId xmlns:a16="http://schemas.microsoft.com/office/drawing/2014/main" id="{533C6EA7-A954-48C6-8C79-E1E53AA0E161}"/>
              </a:ext>
            </a:extLst>
          </p:cNvPr>
          <p:cNvSpPr/>
          <p:nvPr/>
        </p:nvSpPr>
        <p:spPr>
          <a:xfrm flipV="1">
            <a:off x="2702095" y="1527843"/>
            <a:ext cx="679217" cy="5018479"/>
          </a:xfrm>
          <a:prstGeom prst="rtTriangle">
            <a:avLst/>
          </a:prstGeom>
          <a:solidFill>
            <a:srgbClr val="EC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1FE88FCF-1FE7-495C-9909-0109CCD944A2}"/>
              </a:ext>
            </a:extLst>
          </p:cNvPr>
          <p:cNvCxnSpPr>
            <a:stCxn id="38" idx="4"/>
            <a:endCxn id="38" idx="0"/>
          </p:cNvCxnSpPr>
          <p:nvPr/>
        </p:nvCxnSpPr>
        <p:spPr>
          <a:xfrm flipH="1">
            <a:off x="2702095" y="1527843"/>
            <a:ext cx="679217" cy="5018479"/>
          </a:xfrm>
          <a:prstGeom prst="line">
            <a:avLst/>
          </a:prstGeom>
          <a:ln w="57150" cap="rnd">
            <a:solidFill>
              <a:srgbClr val="1EC07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068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9A49-0110-40DA-B01F-9E09C4658D4C}"/>
              </a:ext>
            </a:extLst>
          </p:cNvPr>
          <p:cNvSpPr>
            <a:spLocks noGrp="1"/>
          </p:cNvSpPr>
          <p:nvPr>
            <p:ph type="title"/>
          </p:nvPr>
        </p:nvSpPr>
        <p:spPr>
          <a:xfrm>
            <a:off x="274308" y="139002"/>
            <a:ext cx="11623040" cy="1325563"/>
          </a:xfrm>
        </p:spPr>
        <p:txBody>
          <a:bodyPr>
            <a:normAutofit/>
          </a:bodyPr>
          <a:lstStyle/>
          <a:p>
            <a:r>
              <a:rPr lang="en-US" sz="3700" dirty="0"/>
              <a:t>Improper Rubbish Disposal</a:t>
            </a:r>
          </a:p>
        </p:txBody>
      </p:sp>
      <p:sp>
        <p:nvSpPr>
          <p:cNvPr id="5" name="Rectangle 4">
            <a:extLst>
              <a:ext uri="{FF2B5EF4-FFF2-40B4-BE49-F238E27FC236}">
                <a16:creationId xmlns:a16="http://schemas.microsoft.com/office/drawing/2014/main" id="{4B7C32FA-988C-4341-B0C1-8AD5BCC9BBB7}"/>
              </a:ext>
            </a:extLst>
          </p:cNvPr>
          <p:cNvSpPr/>
          <p:nvPr/>
        </p:nvSpPr>
        <p:spPr>
          <a:xfrm>
            <a:off x="274315" y="4165269"/>
            <a:ext cx="1924868" cy="235884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207BC5FB-856A-4966-BF70-2F1D28B619B8}"/>
              </a:ext>
            </a:extLst>
          </p:cNvPr>
          <p:cNvGrpSpPr/>
          <p:nvPr/>
        </p:nvGrpSpPr>
        <p:grpSpPr>
          <a:xfrm>
            <a:off x="274314" y="3482339"/>
            <a:ext cx="1924875" cy="3054985"/>
            <a:chOff x="274315" y="3482339"/>
            <a:chExt cx="1496612" cy="3054985"/>
          </a:xfrm>
        </p:grpSpPr>
        <p:sp>
          <p:nvSpPr>
            <p:cNvPr id="4" name="Rectangle 3">
              <a:extLst>
                <a:ext uri="{FF2B5EF4-FFF2-40B4-BE49-F238E27FC236}">
                  <a16:creationId xmlns:a16="http://schemas.microsoft.com/office/drawing/2014/main" id="{15F76077-49CC-4F82-8128-AAB20515FFFB}"/>
                </a:ext>
              </a:extLst>
            </p:cNvPr>
            <p:cNvSpPr/>
            <p:nvPr/>
          </p:nvSpPr>
          <p:spPr>
            <a:xfrm>
              <a:off x="274320" y="3482339"/>
              <a:ext cx="1496607" cy="3054985"/>
            </a:xfrm>
            <a:prstGeom prst="rect">
              <a:avLst/>
            </a:prstGeom>
            <a:noFill/>
            <a:ln w="57150">
              <a:solidFill>
                <a:srgbClr val="1EC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A08BD9-8BE1-4215-ABE7-E0E3B13F062C}"/>
                </a:ext>
              </a:extLst>
            </p:cNvPr>
            <p:cNvSpPr/>
            <p:nvPr/>
          </p:nvSpPr>
          <p:spPr>
            <a:xfrm flipV="1">
              <a:off x="274320" y="632459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4CFDAF-3D22-448E-A611-4B54B7E4A270}"/>
                </a:ext>
              </a:extLst>
            </p:cNvPr>
            <p:cNvSpPr/>
            <p:nvPr/>
          </p:nvSpPr>
          <p:spPr>
            <a:xfrm flipV="1">
              <a:off x="274320" y="613473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1D3BFC-FE16-48AF-86D5-EA0B3E5EF366}"/>
                </a:ext>
              </a:extLst>
            </p:cNvPr>
            <p:cNvSpPr/>
            <p:nvPr/>
          </p:nvSpPr>
          <p:spPr>
            <a:xfrm flipV="1">
              <a:off x="274320" y="594486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4DB014-5EC4-4439-A2DD-510162078B72}"/>
                </a:ext>
              </a:extLst>
            </p:cNvPr>
            <p:cNvSpPr/>
            <p:nvPr/>
          </p:nvSpPr>
          <p:spPr>
            <a:xfrm flipV="1">
              <a:off x="274320" y="575500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4C380A-CBDE-461E-8A67-BD398CB5E103}"/>
                </a:ext>
              </a:extLst>
            </p:cNvPr>
            <p:cNvSpPr/>
            <p:nvPr/>
          </p:nvSpPr>
          <p:spPr>
            <a:xfrm flipV="1">
              <a:off x="274320" y="556513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0E3646-5E39-40C5-9BAB-E246B3AFC5F3}"/>
                </a:ext>
              </a:extLst>
            </p:cNvPr>
            <p:cNvSpPr/>
            <p:nvPr/>
          </p:nvSpPr>
          <p:spPr>
            <a:xfrm flipV="1">
              <a:off x="274319" y="537527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BC2F34-9604-4B6C-9CA9-E63B6D081799}"/>
                </a:ext>
              </a:extLst>
            </p:cNvPr>
            <p:cNvSpPr/>
            <p:nvPr/>
          </p:nvSpPr>
          <p:spPr>
            <a:xfrm flipV="1">
              <a:off x="274318" y="5181754"/>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F6DC2F-590D-4025-A23C-907E7221D9D6}"/>
                </a:ext>
              </a:extLst>
            </p:cNvPr>
            <p:cNvSpPr/>
            <p:nvPr/>
          </p:nvSpPr>
          <p:spPr>
            <a:xfrm flipV="1">
              <a:off x="274318" y="499188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F2BDDF-541C-4BCA-AAB2-CA83E4375628}"/>
                </a:ext>
              </a:extLst>
            </p:cNvPr>
            <p:cNvSpPr/>
            <p:nvPr/>
          </p:nvSpPr>
          <p:spPr>
            <a:xfrm flipV="1">
              <a:off x="274318" y="480019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026CF92-C385-4799-8A51-BF34C4106F3D}"/>
                </a:ext>
              </a:extLst>
            </p:cNvPr>
            <p:cNvSpPr/>
            <p:nvPr/>
          </p:nvSpPr>
          <p:spPr>
            <a:xfrm flipV="1">
              <a:off x="274318" y="461033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3A6472-F328-4F57-97C7-5C9C4758ACCB}"/>
                </a:ext>
              </a:extLst>
            </p:cNvPr>
            <p:cNvSpPr/>
            <p:nvPr/>
          </p:nvSpPr>
          <p:spPr>
            <a:xfrm flipV="1">
              <a:off x="274318" y="442046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FF731C-2599-464E-9394-458349C05594}"/>
                </a:ext>
              </a:extLst>
            </p:cNvPr>
            <p:cNvSpPr/>
            <p:nvPr/>
          </p:nvSpPr>
          <p:spPr>
            <a:xfrm flipV="1">
              <a:off x="274317" y="423060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38F9A8-20AF-42C9-91A3-5CA2B14770EF}"/>
                </a:ext>
              </a:extLst>
            </p:cNvPr>
            <p:cNvSpPr/>
            <p:nvPr/>
          </p:nvSpPr>
          <p:spPr>
            <a:xfrm flipV="1">
              <a:off x="274316" y="403708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A1DB33-C63C-4359-B415-B917928E30A3}"/>
                </a:ext>
              </a:extLst>
            </p:cNvPr>
            <p:cNvSpPr/>
            <p:nvPr/>
          </p:nvSpPr>
          <p:spPr>
            <a:xfrm flipV="1">
              <a:off x="274316" y="384721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695F54A-F7E8-4733-A9FB-A5FFB4CB0467}"/>
                </a:ext>
              </a:extLst>
            </p:cNvPr>
            <p:cNvSpPr/>
            <p:nvPr/>
          </p:nvSpPr>
          <p:spPr>
            <a:xfrm flipV="1">
              <a:off x="274315" y="365489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2C9C7AC5-E66D-4081-B28C-518CCE7F2BAE}"/>
              </a:ext>
            </a:extLst>
          </p:cNvPr>
          <p:cNvSpPr txBox="1"/>
          <p:nvPr/>
        </p:nvSpPr>
        <p:spPr>
          <a:xfrm>
            <a:off x="259073" y="5014749"/>
            <a:ext cx="1963129" cy="584775"/>
          </a:xfrm>
          <a:prstGeom prst="rect">
            <a:avLst/>
          </a:prstGeom>
          <a:noFill/>
        </p:spPr>
        <p:txBody>
          <a:bodyPr wrap="square" rtlCol="0">
            <a:spAutoFit/>
          </a:bodyPr>
          <a:lstStyle/>
          <a:p>
            <a:pPr algn="ctr"/>
            <a:r>
              <a:rPr lang="en-US" sz="3200" dirty="0">
                <a:solidFill>
                  <a:srgbClr val="ECEEF0"/>
                </a:solidFill>
                <a:latin typeface="Verdana" panose="020B0604030504040204" pitchFamily="34" charset="0"/>
                <a:ea typeface="Verdana" panose="020B0604030504040204" pitchFamily="34" charset="0"/>
              </a:rPr>
              <a:t>25/32</a:t>
            </a:r>
          </a:p>
        </p:txBody>
      </p:sp>
      <p:sp>
        <p:nvSpPr>
          <p:cNvPr id="37" name="TextBox 36">
            <a:extLst>
              <a:ext uri="{FF2B5EF4-FFF2-40B4-BE49-F238E27FC236}">
                <a16:creationId xmlns:a16="http://schemas.microsoft.com/office/drawing/2014/main" id="{CC320572-12D6-468F-96AA-354FAB96E64C}"/>
              </a:ext>
            </a:extLst>
          </p:cNvPr>
          <p:cNvSpPr txBox="1"/>
          <p:nvPr/>
        </p:nvSpPr>
        <p:spPr>
          <a:xfrm>
            <a:off x="274308" y="3076263"/>
            <a:ext cx="1924868" cy="369332"/>
          </a:xfrm>
          <a:prstGeom prst="rect">
            <a:avLst/>
          </a:prstGeom>
          <a:noFill/>
        </p:spPr>
        <p:txBody>
          <a:bodyPr wrap="square" rtlCol="0">
            <a:spAutoFit/>
          </a:bodyPr>
          <a:lstStyle/>
          <a:p>
            <a:r>
              <a:rPr lang="en-US" dirty="0">
                <a:solidFill>
                  <a:srgbClr val="1EC07E"/>
                </a:solidFill>
                <a:latin typeface="Verdana" panose="020B0604030504040204" pitchFamily="34" charset="0"/>
                <a:ea typeface="Verdana" panose="020B0604030504040204" pitchFamily="34" charset="0"/>
              </a:rPr>
              <a:t>Mentioned By</a:t>
            </a:r>
          </a:p>
        </p:txBody>
      </p:sp>
      <p:pic>
        <p:nvPicPr>
          <p:cNvPr id="6" name="Picture 5" descr="A building on fire&#10;&#10;Description automatically generated">
            <a:extLst>
              <a:ext uri="{FF2B5EF4-FFF2-40B4-BE49-F238E27FC236}">
                <a16:creationId xmlns:a16="http://schemas.microsoft.com/office/drawing/2014/main" id="{1B08650F-4F5D-4666-BF5C-B8CA94CE6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032" y="4037083"/>
            <a:ext cx="4623648" cy="2600802"/>
          </a:xfrm>
          <a:prstGeom prst="rect">
            <a:avLst/>
          </a:prstGeom>
          <a:ln w="57150">
            <a:solidFill>
              <a:srgbClr val="1EC07E"/>
            </a:solidFill>
          </a:ln>
          <a:effectLst>
            <a:innerShdw blurRad="254000">
              <a:prstClr val="black">
                <a:alpha val="62000"/>
              </a:prstClr>
            </a:innerShdw>
          </a:effectLst>
        </p:spPr>
      </p:pic>
      <p:pic>
        <p:nvPicPr>
          <p:cNvPr id="8" name="Picture 7">
            <a:extLst>
              <a:ext uri="{FF2B5EF4-FFF2-40B4-BE49-F238E27FC236}">
                <a16:creationId xmlns:a16="http://schemas.microsoft.com/office/drawing/2014/main" id="{C02C980D-995A-4CC4-B351-680BE6D55E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7971" y="1370776"/>
            <a:ext cx="3295927" cy="2471945"/>
          </a:xfrm>
          <a:prstGeom prst="rect">
            <a:avLst/>
          </a:prstGeom>
          <a:ln w="57150">
            <a:solidFill>
              <a:srgbClr val="1EC07E"/>
            </a:solidFill>
          </a:ln>
          <a:effectLst>
            <a:innerShdw blurRad="254000">
              <a:prstClr val="black">
                <a:alpha val="62000"/>
              </a:prstClr>
            </a:innerShdw>
          </a:effectLst>
        </p:spPr>
      </p:pic>
      <p:pic>
        <p:nvPicPr>
          <p:cNvPr id="18" name="Picture 17" descr="A picture containing outdoor, sky, nature, rock&#10;&#10;Description automatically generated">
            <a:extLst>
              <a:ext uri="{FF2B5EF4-FFF2-40B4-BE49-F238E27FC236}">
                <a16:creationId xmlns:a16="http://schemas.microsoft.com/office/drawing/2014/main" id="{AC0F57BE-A741-4675-9258-C61080782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9762" y="1370776"/>
            <a:ext cx="3707918" cy="2471945"/>
          </a:xfrm>
          <a:prstGeom prst="rect">
            <a:avLst/>
          </a:prstGeom>
          <a:ln w="57150">
            <a:solidFill>
              <a:srgbClr val="1EC07E"/>
            </a:solidFill>
          </a:ln>
          <a:effectLst>
            <a:innerShdw blurRad="254000">
              <a:prstClr val="black">
                <a:alpha val="62000"/>
              </a:prstClr>
            </a:innerShdw>
          </a:effectLst>
        </p:spPr>
      </p:pic>
      <p:pic>
        <p:nvPicPr>
          <p:cNvPr id="28" name="Picture 27">
            <a:extLst>
              <a:ext uri="{FF2B5EF4-FFF2-40B4-BE49-F238E27FC236}">
                <a16:creationId xmlns:a16="http://schemas.microsoft.com/office/drawing/2014/main" id="{7CD4F566-EE6C-4B8F-904D-230563C4BE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7971" y="4037083"/>
            <a:ext cx="3938124" cy="2600802"/>
          </a:xfrm>
          <a:prstGeom prst="rect">
            <a:avLst/>
          </a:prstGeom>
          <a:ln w="57150">
            <a:solidFill>
              <a:srgbClr val="1EC07E"/>
            </a:solidFill>
          </a:ln>
          <a:effectLst>
            <a:innerShdw blurRad="254000">
              <a:prstClr val="black">
                <a:alpha val="62000"/>
              </a:prstClr>
            </a:innerShdw>
          </a:effectLst>
        </p:spPr>
      </p:pic>
      <p:sp>
        <p:nvSpPr>
          <p:cNvPr id="29" name="TextBox 28">
            <a:extLst>
              <a:ext uri="{FF2B5EF4-FFF2-40B4-BE49-F238E27FC236}">
                <a16:creationId xmlns:a16="http://schemas.microsoft.com/office/drawing/2014/main" id="{1174D040-E791-4595-88E7-9A224ED4D016}"/>
              </a:ext>
            </a:extLst>
          </p:cNvPr>
          <p:cNvSpPr txBox="1"/>
          <p:nvPr/>
        </p:nvSpPr>
        <p:spPr>
          <a:xfrm>
            <a:off x="6453910" y="3145166"/>
            <a:ext cx="1633450" cy="846386"/>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https://external-preview.redd.it/z26-szPDNVs-U5mDNM8fCOhl8PcSTGmg-BXmyljZ3aU.jpg?width=960&amp;crop=smart&amp;auto=webp&amp;s=c0662a3a62bb18db06665ccca5bf9093b6c10512</a:t>
            </a:r>
          </a:p>
        </p:txBody>
      </p:sp>
      <p:sp>
        <p:nvSpPr>
          <p:cNvPr id="30" name="TextBox 29">
            <a:extLst>
              <a:ext uri="{FF2B5EF4-FFF2-40B4-BE49-F238E27FC236}">
                <a16:creationId xmlns:a16="http://schemas.microsoft.com/office/drawing/2014/main" id="{0EF1AEBD-F090-418D-96C8-27E5FA5C91F9}"/>
              </a:ext>
            </a:extLst>
          </p:cNvPr>
          <p:cNvSpPr txBox="1"/>
          <p:nvPr/>
        </p:nvSpPr>
        <p:spPr>
          <a:xfrm>
            <a:off x="6453898" y="1353997"/>
            <a:ext cx="1633462" cy="415498"/>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https://img.jakpost.net/c/2016/08/29/2016_08_29_10720_1472445678._large.jpg</a:t>
            </a:r>
          </a:p>
        </p:txBody>
      </p:sp>
      <p:sp>
        <p:nvSpPr>
          <p:cNvPr id="31" name="TextBox 30">
            <a:extLst>
              <a:ext uri="{FF2B5EF4-FFF2-40B4-BE49-F238E27FC236}">
                <a16:creationId xmlns:a16="http://schemas.microsoft.com/office/drawing/2014/main" id="{BE4132E4-3F30-46F6-A742-00E3A7AB805D}"/>
              </a:ext>
            </a:extLst>
          </p:cNvPr>
          <p:cNvSpPr txBox="1"/>
          <p:nvPr/>
        </p:nvSpPr>
        <p:spPr>
          <a:xfrm>
            <a:off x="8209762" y="938499"/>
            <a:ext cx="3707918" cy="415498"/>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https://www.straitstimes.com/sites/default/files/styles/article_pictrure_780x520_/public/articles/2018/03/02/wl_dirtriver_030218_0.jpg?itok=1p1WLeQB&amp;timestamp=1519979304</a:t>
            </a:r>
          </a:p>
        </p:txBody>
      </p:sp>
      <p:sp>
        <p:nvSpPr>
          <p:cNvPr id="32" name="TextBox 31">
            <a:extLst>
              <a:ext uri="{FF2B5EF4-FFF2-40B4-BE49-F238E27FC236}">
                <a16:creationId xmlns:a16="http://schemas.microsoft.com/office/drawing/2014/main" id="{F456BAA3-5831-4A03-BFCB-B40EF8ADBA51}"/>
              </a:ext>
            </a:extLst>
          </p:cNvPr>
          <p:cNvSpPr txBox="1"/>
          <p:nvPr/>
        </p:nvSpPr>
        <p:spPr>
          <a:xfrm>
            <a:off x="7294032" y="6678358"/>
            <a:ext cx="4623648" cy="200055"/>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https://img.jakpost.net/c/2016/08/29/2016_08_29_10720_1472445678._large.jpg</a:t>
            </a:r>
          </a:p>
        </p:txBody>
      </p:sp>
      <p:pic>
        <p:nvPicPr>
          <p:cNvPr id="34" name="Graphic 33" descr="Recycle">
            <a:extLst>
              <a:ext uri="{FF2B5EF4-FFF2-40B4-BE49-F238E27FC236}">
                <a16:creationId xmlns:a16="http://schemas.microsoft.com/office/drawing/2014/main" id="{1412901C-5D88-4893-9A26-652FB2FA7E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9542" y="1792407"/>
            <a:ext cx="914400" cy="914400"/>
          </a:xfrm>
          <a:prstGeom prst="rect">
            <a:avLst/>
          </a:prstGeom>
        </p:spPr>
      </p:pic>
      <p:cxnSp>
        <p:nvCxnSpPr>
          <p:cNvPr id="33" name="Straight Connector 32">
            <a:extLst>
              <a:ext uri="{FF2B5EF4-FFF2-40B4-BE49-F238E27FC236}">
                <a16:creationId xmlns:a16="http://schemas.microsoft.com/office/drawing/2014/main" id="{6FB61F71-CF39-49EB-B2B3-D07C16ACAEC6}"/>
              </a:ext>
            </a:extLst>
          </p:cNvPr>
          <p:cNvCxnSpPr>
            <a:cxnSpLocks/>
            <a:stCxn id="35" idx="2"/>
          </p:cNvCxnSpPr>
          <p:nvPr/>
        </p:nvCxnSpPr>
        <p:spPr>
          <a:xfrm>
            <a:off x="3134792" y="1150373"/>
            <a:ext cx="0" cy="5519465"/>
          </a:xfrm>
          <a:prstGeom prst="line">
            <a:avLst/>
          </a:prstGeom>
          <a:ln w="79375">
            <a:solidFill>
              <a:srgbClr val="ECEEF0"/>
            </a:solidFill>
          </a:ln>
        </p:spPr>
        <p:style>
          <a:lnRef idx="1">
            <a:schemeClr val="accent1"/>
          </a:lnRef>
          <a:fillRef idx="0">
            <a:schemeClr val="accent1"/>
          </a:fillRef>
          <a:effectRef idx="0">
            <a:schemeClr val="accent1"/>
          </a:effectRef>
          <a:fontRef idx="minor">
            <a:schemeClr val="tx1"/>
          </a:fontRef>
        </p:style>
      </p:cxnSp>
      <p:sp>
        <p:nvSpPr>
          <p:cNvPr id="35" name="Right Triangle 34">
            <a:extLst>
              <a:ext uri="{FF2B5EF4-FFF2-40B4-BE49-F238E27FC236}">
                <a16:creationId xmlns:a16="http://schemas.microsoft.com/office/drawing/2014/main" id="{735C35A9-C71A-4CE4-AD83-04406F600690}"/>
              </a:ext>
            </a:extLst>
          </p:cNvPr>
          <p:cNvSpPr/>
          <p:nvPr/>
        </p:nvSpPr>
        <p:spPr>
          <a:xfrm flipV="1">
            <a:off x="3134792" y="1150373"/>
            <a:ext cx="679217" cy="5519463"/>
          </a:xfrm>
          <a:prstGeom prst="rtTriangle">
            <a:avLst/>
          </a:prstGeom>
          <a:solidFill>
            <a:srgbClr val="EC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3D49291E-A528-4C6C-AE58-C46222698BD5}"/>
              </a:ext>
            </a:extLst>
          </p:cNvPr>
          <p:cNvCxnSpPr>
            <a:cxnSpLocks/>
            <a:stCxn id="35" idx="4"/>
            <a:endCxn id="35" idx="0"/>
          </p:cNvCxnSpPr>
          <p:nvPr/>
        </p:nvCxnSpPr>
        <p:spPr>
          <a:xfrm flipH="1">
            <a:off x="3134792" y="1150373"/>
            <a:ext cx="679217" cy="5519463"/>
          </a:xfrm>
          <a:prstGeom prst="line">
            <a:avLst/>
          </a:prstGeom>
          <a:ln w="57150" cap="rnd">
            <a:solidFill>
              <a:srgbClr val="1EC07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610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9A49-0110-40DA-B01F-9E09C4658D4C}"/>
              </a:ext>
            </a:extLst>
          </p:cNvPr>
          <p:cNvSpPr>
            <a:spLocks noGrp="1"/>
          </p:cNvSpPr>
          <p:nvPr>
            <p:ph type="title"/>
          </p:nvPr>
        </p:nvSpPr>
        <p:spPr>
          <a:xfrm>
            <a:off x="274320" y="320675"/>
            <a:ext cx="2540000" cy="1325563"/>
          </a:xfrm>
        </p:spPr>
        <p:txBody>
          <a:bodyPr>
            <a:normAutofit/>
          </a:bodyPr>
          <a:lstStyle/>
          <a:p>
            <a:r>
              <a:rPr lang="en-US" sz="3700" dirty="0"/>
              <a:t>Flooding</a:t>
            </a:r>
          </a:p>
        </p:txBody>
      </p:sp>
      <p:grpSp>
        <p:nvGrpSpPr>
          <p:cNvPr id="26" name="Group 25">
            <a:extLst>
              <a:ext uri="{FF2B5EF4-FFF2-40B4-BE49-F238E27FC236}">
                <a16:creationId xmlns:a16="http://schemas.microsoft.com/office/drawing/2014/main" id="{207BC5FB-856A-4966-BF70-2F1D28B619B8}"/>
              </a:ext>
            </a:extLst>
          </p:cNvPr>
          <p:cNvGrpSpPr/>
          <p:nvPr/>
        </p:nvGrpSpPr>
        <p:grpSpPr>
          <a:xfrm>
            <a:off x="274314" y="3482339"/>
            <a:ext cx="1924875" cy="3054985"/>
            <a:chOff x="274315" y="3482339"/>
            <a:chExt cx="1496612" cy="3054985"/>
          </a:xfrm>
        </p:grpSpPr>
        <p:sp>
          <p:nvSpPr>
            <p:cNvPr id="4" name="Rectangle 3">
              <a:extLst>
                <a:ext uri="{FF2B5EF4-FFF2-40B4-BE49-F238E27FC236}">
                  <a16:creationId xmlns:a16="http://schemas.microsoft.com/office/drawing/2014/main" id="{15F76077-49CC-4F82-8128-AAB20515FFFB}"/>
                </a:ext>
              </a:extLst>
            </p:cNvPr>
            <p:cNvSpPr/>
            <p:nvPr/>
          </p:nvSpPr>
          <p:spPr>
            <a:xfrm>
              <a:off x="274320" y="3482339"/>
              <a:ext cx="1496607" cy="3054985"/>
            </a:xfrm>
            <a:prstGeom prst="rect">
              <a:avLst/>
            </a:prstGeom>
            <a:noFill/>
            <a:ln w="57150">
              <a:solidFill>
                <a:srgbClr val="1EC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A08BD9-8BE1-4215-ABE7-E0E3B13F062C}"/>
                </a:ext>
              </a:extLst>
            </p:cNvPr>
            <p:cNvSpPr/>
            <p:nvPr/>
          </p:nvSpPr>
          <p:spPr>
            <a:xfrm flipV="1">
              <a:off x="274320" y="632459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4CFDAF-3D22-448E-A611-4B54B7E4A270}"/>
                </a:ext>
              </a:extLst>
            </p:cNvPr>
            <p:cNvSpPr/>
            <p:nvPr/>
          </p:nvSpPr>
          <p:spPr>
            <a:xfrm flipV="1">
              <a:off x="274320" y="613473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1D3BFC-FE16-48AF-86D5-EA0B3E5EF366}"/>
                </a:ext>
              </a:extLst>
            </p:cNvPr>
            <p:cNvSpPr/>
            <p:nvPr/>
          </p:nvSpPr>
          <p:spPr>
            <a:xfrm flipV="1">
              <a:off x="274320" y="594486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4DB014-5EC4-4439-A2DD-510162078B72}"/>
                </a:ext>
              </a:extLst>
            </p:cNvPr>
            <p:cNvSpPr/>
            <p:nvPr/>
          </p:nvSpPr>
          <p:spPr>
            <a:xfrm flipV="1">
              <a:off x="274320" y="575500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4C380A-CBDE-461E-8A67-BD398CB5E103}"/>
                </a:ext>
              </a:extLst>
            </p:cNvPr>
            <p:cNvSpPr/>
            <p:nvPr/>
          </p:nvSpPr>
          <p:spPr>
            <a:xfrm flipV="1">
              <a:off x="274320" y="556513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0E3646-5E39-40C5-9BAB-E246B3AFC5F3}"/>
                </a:ext>
              </a:extLst>
            </p:cNvPr>
            <p:cNvSpPr/>
            <p:nvPr/>
          </p:nvSpPr>
          <p:spPr>
            <a:xfrm flipV="1">
              <a:off x="274319" y="537527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BC2F34-9604-4B6C-9CA9-E63B6D081799}"/>
                </a:ext>
              </a:extLst>
            </p:cNvPr>
            <p:cNvSpPr/>
            <p:nvPr/>
          </p:nvSpPr>
          <p:spPr>
            <a:xfrm flipV="1">
              <a:off x="274318" y="5181754"/>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F6DC2F-590D-4025-A23C-907E7221D9D6}"/>
                </a:ext>
              </a:extLst>
            </p:cNvPr>
            <p:cNvSpPr/>
            <p:nvPr/>
          </p:nvSpPr>
          <p:spPr>
            <a:xfrm flipV="1">
              <a:off x="274318" y="499188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F2BDDF-541C-4BCA-AAB2-CA83E4375628}"/>
                </a:ext>
              </a:extLst>
            </p:cNvPr>
            <p:cNvSpPr/>
            <p:nvPr/>
          </p:nvSpPr>
          <p:spPr>
            <a:xfrm flipV="1">
              <a:off x="274318" y="480019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026CF92-C385-4799-8A51-BF34C4106F3D}"/>
                </a:ext>
              </a:extLst>
            </p:cNvPr>
            <p:cNvSpPr/>
            <p:nvPr/>
          </p:nvSpPr>
          <p:spPr>
            <a:xfrm flipV="1">
              <a:off x="274318" y="461033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3A6472-F328-4F57-97C7-5C9C4758ACCB}"/>
                </a:ext>
              </a:extLst>
            </p:cNvPr>
            <p:cNvSpPr/>
            <p:nvPr/>
          </p:nvSpPr>
          <p:spPr>
            <a:xfrm flipV="1">
              <a:off x="274318" y="442046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FF731C-2599-464E-9394-458349C05594}"/>
                </a:ext>
              </a:extLst>
            </p:cNvPr>
            <p:cNvSpPr/>
            <p:nvPr/>
          </p:nvSpPr>
          <p:spPr>
            <a:xfrm flipV="1">
              <a:off x="274317" y="423060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38F9A8-20AF-42C9-91A3-5CA2B14770EF}"/>
                </a:ext>
              </a:extLst>
            </p:cNvPr>
            <p:cNvSpPr/>
            <p:nvPr/>
          </p:nvSpPr>
          <p:spPr>
            <a:xfrm flipV="1">
              <a:off x="274316" y="403708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A1DB33-C63C-4359-B415-B917928E30A3}"/>
                </a:ext>
              </a:extLst>
            </p:cNvPr>
            <p:cNvSpPr/>
            <p:nvPr/>
          </p:nvSpPr>
          <p:spPr>
            <a:xfrm flipV="1">
              <a:off x="274316" y="384721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695F54A-F7E8-4733-A9FB-A5FFB4CB0467}"/>
                </a:ext>
              </a:extLst>
            </p:cNvPr>
            <p:cNvSpPr/>
            <p:nvPr/>
          </p:nvSpPr>
          <p:spPr>
            <a:xfrm flipV="1">
              <a:off x="274315" y="365489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CC320572-12D6-468F-96AA-354FAB96E64C}"/>
              </a:ext>
            </a:extLst>
          </p:cNvPr>
          <p:cNvSpPr txBox="1"/>
          <p:nvPr/>
        </p:nvSpPr>
        <p:spPr>
          <a:xfrm>
            <a:off x="274308" y="3076263"/>
            <a:ext cx="1924868" cy="369332"/>
          </a:xfrm>
          <a:prstGeom prst="rect">
            <a:avLst/>
          </a:prstGeom>
          <a:noFill/>
        </p:spPr>
        <p:txBody>
          <a:bodyPr wrap="square" rtlCol="0">
            <a:spAutoFit/>
          </a:bodyPr>
          <a:lstStyle/>
          <a:p>
            <a:r>
              <a:rPr lang="en-US" dirty="0">
                <a:solidFill>
                  <a:srgbClr val="1EC07E"/>
                </a:solidFill>
                <a:latin typeface="Verdana" panose="020B0604030504040204" pitchFamily="34" charset="0"/>
                <a:ea typeface="Verdana" panose="020B0604030504040204" pitchFamily="34" charset="0"/>
              </a:rPr>
              <a:t>Mentioned By</a:t>
            </a:r>
          </a:p>
        </p:txBody>
      </p:sp>
      <p:pic>
        <p:nvPicPr>
          <p:cNvPr id="6" name="Graphic 5" descr="Rain">
            <a:extLst>
              <a:ext uri="{FF2B5EF4-FFF2-40B4-BE49-F238E27FC236}">
                <a16:creationId xmlns:a16="http://schemas.microsoft.com/office/drawing/2014/main" id="{53F62D54-9A7F-4E75-87C9-028EFBCDB4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539" y="1823201"/>
            <a:ext cx="914400" cy="914400"/>
          </a:xfrm>
          <a:prstGeom prst="rect">
            <a:avLst/>
          </a:prstGeom>
        </p:spPr>
      </p:pic>
      <p:pic>
        <p:nvPicPr>
          <p:cNvPr id="8" name="Picture 7">
            <a:extLst>
              <a:ext uri="{FF2B5EF4-FFF2-40B4-BE49-F238E27FC236}">
                <a16:creationId xmlns:a16="http://schemas.microsoft.com/office/drawing/2014/main" id="{3B88B5BB-9160-418C-900D-D07F7628D9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0784" y="3717127"/>
            <a:ext cx="4456896" cy="2820917"/>
          </a:xfrm>
          <a:prstGeom prst="rect">
            <a:avLst/>
          </a:prstGeom>
          <a:ln w="57150">
            <a:solidFill>
              <a:srgbClr val="1EC07E"/>
            </a:solidFill>
          </a:ln>
          <a:effectLst>
            <a:innerShdw blurRad="254000">
              <a:prstClr val="black">
                <a:alpha val="62000"/>
              </a:prstClr>
            </a:innerShdw>
          </a:effectLst>
        </p:spPr>
      </p:pic>
      <p:pic>
        <p:nvPicPr>
          <p:cNvPr id="18" name="Picture 17">
            <a:extLst>
              <a:ext uri="{FF2B5EF4-FFF2-40B4-BE49-F238E27FC236}">
                <a16:creationId xmlns:a16="http://schemas.microsoft.com/office/drawing/2014/main" id="{ABF65F66-D950-4337-8CED-93740D0810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1538" y="3994149"/>
            <a:ext cx="3810000" cy="2543175"/>
          </a:xfrm>
          <a:prstGeom prst="rect">
            <a:avLst/>
          </a:prstGeom>
          <a:ln w="57150">
            <a:solidFill>
              <a:srgbClr val="1EC07E"/>
            </a:solidFill>
          </a:ln>
          <a:effectLst>
            <a:innerShdw blurRad="254000">
              <a:prstClr val="black">
                <a:alpha val="62000"/>
              </a:prstClr>
            </a:innerShdw>
          </a:effectLst>
        </p:spPr>
      </p:pic>
      <p:pic>
        <p:nvPicPr>
          <p:cNvPr id="28" name="Picture 27">
            <a:extLst>
              <a:ext uri="{FF2B5EF4-FFF2-40B4-BE49-F238E27FC236}">
                <a16:creationId xmlns:a16="http://schemas.microsoft.com/office/drawing/2014/main" id="{7DA69E18-1489-4BC3-8C10-99358FF0CD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0784" y="977241"/>
            <a:ext cx="4456896" cy="2505098"/>
          </a:xfrm>
          <a:prstGeom prst="rect">
            <a:avLst/>
          </a:prstGeom>
          <a:ln w="57150">
            <a:solidFill>
              <a:srgbClr val="1EC07E"/>
            </a:solidFill>
          </a:ln>
          <a:effectLst>
            <a:innerShdw blurRad="254000">
              <a:prstClr val="black">
                <a:alpha val="62000"/>
              </a:prstClr>
            </a:innerShdw>
          </a:effectLst>
        </p:spPr>
      </p:pic>
      <p:pic>
        <p:nvPicPr>
          <p:cNvPr id="30" name="Picture 29" descr="A picture containing building, indoor&#10;&#10;Description automatically generated">
            <a:extLst>
              <a:ext uri="{FF2B5EF4-FFF2-40B4-BE49-F238E27FC236}">
                <a16:creationId xmlns:a16="http://schemas.microsoft.com/office/drawing/2014/main" id="{F665E7C8-7B51-464D-B54B-84E29FD0A7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9754" y="1173952"/>
            <a:ext cx="3811784" cy="2543175"/>
          </a:xfrm>
          <a:prstGeom prst="rect">
            <a:avLst/>
          </a:prstGeom>
          <a:ln w="57150">
            <a:solidFill>
              <a:srgbClr val="1EC07E"/>
            </a:solidFill>
          </a:ln>
          <a:effectLst>
            <a:innerShdw blurRad="254000">
              <a:prstClr val="black">
                <a:alpha val="62000"/>
              </a:prstClr>
            </a:innerShdw>
          </a:effectLst>
        </p:spPr>
      </p:pic>
      <p:sp>
        <p:nvSpPr>
          <p:cNvPr id="31" name="TextBox 30">
            <a:extLst>
              <a:ext uri="{FF2B5EF4-FFF2-40B4-BE49-F238E27FC236}">
                <a16:creationId xmlns:a16="http://schemas.microsoft.com/office/drawing/2014/main" id="{D9A57A6F-57F2-4CA3-9B45-8BF795D36369}"/>
              </a:ext>
            </a:extLst>
          </p:cNvPr>
          <p:cNvSpPr txBox="1"/>
          <p:nvPr/>
        </p:nvSpPr>
        <p:spPr>
          <a:xfrm>
            <a:off x="4062663" y="730695"/>
            <a:ext cx="3283498" cy="415498"/>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https://2.bp.blogspot.com/-nM8N4_pJSLo/VpvFlK5jhjI/AAAAAAAAAZk/CAxIHztFQvw/s640/Flood%2Bbsirait.jpg</a:t>
            </a:r>
          </a:p>
        </p:txBody>
      </p:sp>
      <p:sp>
        <p:nvSpPr>
          <p:cNvPr id="33" name="TextBox 32">
            <a:extLst>
              <a:ext uri="{FF2B5EF4-FFF2-40B4-BE49-F238E27FC236}">
                <a16:creationId xmlns:a16="http://schemas.microsoft.com/office/drawing/2014/main" id="{95812248-7310-4F4E-845C-152307CC2DA3}"/>
              </a:ext>
            </a:extLst>
          </p:cNvPr>
          <p:cNvSpPr txBox="1"/>
          <p:nvPr/>
        </p:nvSpPr>
        <p:spPr>
          <a:xfrm>
            <a:off x="7460784" y="630667"/>
            <a:ext cx="4456896" cy="307777"/>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https://gdb.voanews.com/5E2B9E64-8733-4A20-BF4D-89EF884CBBD3_cx0_cy6_cw0_w1023_r1_s.jpg</a:t>
            </a:r>
          </a:p>
        </p:txBody>
      </p:sp>
      <p:sp>
        <p:nvSpPr>
          <p:cNvPr id="34" name="TextBox 33">
            <a:extLst>
              <a:ext uri="{FF2B5EF4-FFF2-40B4-BE49-F238E27FC236}">
                <a16:creationId xmlns:a16="http://schemas.microsoft.com/office/drawing/2014/main" id="{DB980F95-6E80-448A-B00F-78FDDC1EA7CE}"/>
              </a:ext>
            </a:extLst>
          </p:cNvPr>
          <p:cNvSpPr txBox="1"/>
          <p:nvPr/>
        </p:nvSpPr>
        <p:spPr>
          <a:xfrm>
            <a:off x="3419754" y="6565083"/>
            <a:ext cx="5175606" cy="307777"/>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https://2.bp.blogspot.com/-E8M3WgI6fe0/UYk72aOEmfI/AAAAAAAAAR4/GHQzS8V1UYA/s400/Flooded+HI+Round+Jan+2013.jpg</a:t>
            </a:r>
          </a:p>
        </p:txBody>
      </p:sp>
      <p:sp>
        <p:nvSpPr>
          <p:cNvPr id="35" name="TextBox 34">
            <a:extLst>
              <a:ext uri="{FF2B5EF4-FFF2-40B4-BE49-F238E27FC236}">
                <a16:creationId xmlns:a16="http://schemas.microsoft.com/office/drawing/2014/main" id="{29901FAF-81D4-4974-B7E9-2451DD202813}"/>
              </a:ext>
            </a:extLst>
          </p:cNvPr>
          <p:cNvSpPr txBox="1"/>
          <p:nvPr/>
        </p:nvSpPr>
        <p:spPr>
          <a:xfrm>
            <a:off x="8029744" y="6572777"/>
            <a:ext cx="3887936" cy="200055"/>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https://universe.byu.edu/wp-content/uploads/2013/01/Indonesia-Floods_Bing.jpg</a:t>
            </a:r>
          </a:p>
        </p:txBody>
      </p:sp>
      <p:cxnSp>
        <p:nvCxnSpPr>
          <p:cNvPr id="32" name="Straight Connector 31">
            <a:extLst>
              <a:ext uri="{FF2B5EF4-FFF2-40B4-BE49-F238E27FC236}">
                <a16:creationId xmlns:a16="http://schemas.microsoft.com/office/drawing/2014/main" id="{7D1723B8-252C-4C9A-88C5-47812369C6B1}"/>
              </a:ext>
            </a:extLst>
          </p:cNvPr>
          <p:cNvCxnSpPr>
            <a:cxnSpLocks/>
            <a:stCxn id="38" idx="2"/>
          </p:cNvCxnSpPr>
          <p:nvPr/>
        </p:nvCxnSpPr>
        <p:spPr>
          <a:xfrm>
            <a:off x="3393125" y="776415"/>
            <a:ext cx="0" cy="5796364"/>
          </a:xfrm>
          <a:prstGeom prst="line">
            <a:avLst/>
          </a:prstGeom>
          <a:ln w="79375">
            <a:solidFill>
              <a:srgbClr val="ECEEF0"/>
            </a:solidFill>
          </a:ln>
        </p:spPr>
        <p:style>
          <a:lnRef idx="1">
            <a:schemeClr val="accent1"/>
          </a:lnRef>
          <a:fillRef idx="0">
            <a:schemeClr val="accent1"/>
          </a:fillRef>
          <a:effectRef idx="0">
            <a:schemeClr val="accent1"/>
          </a:effectRef>
          <a:fontRef idx="minor">
            <a:schemeClr val="tx1"/>
          </a:fontRef>
        </p:style>
      </p:cxnSp>
      <p:sp>
        <p:nvSpPr>
          <p:cNvPr id="38" name="Right Triangle 37">
            <a:extLst>
              <a:ext uri="{FF2B5EF4-FFF2-40B4-BE49-F238E27FC236}">
                <a16:creationId xmlns:a16="http://schemas.microsoft.com/office/drawing/2014/main" id="{9F941160-8D5A-455B-887C-5EEB31CD03BE}"/>
              </a:ext>
            </a:extLst>
          </p:cNvPr>
          <p:cNvSpPr/>
          <p:nvPr/>
        </p:nvSpPr>
        <p:spPr>
          <a:xfrm flipV="1">
            <a:off x="3393125" y="776415"/>
            <a:ext cx="679217" cy="5796362"/>
          </a:xfrm>
          <a:prstGeom prst="rtTriangle">
            <a:avLst/>
          </a:prstGeom>
          <a:solidFill>
            <a:srgbClr val="EC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4CD58A26-3F0F-4352-BF94-84615230C0D9}"/>
              </a:ext>
            </a:extLst>
          </p:cNvPr>
          <p:cNvCxnSpPr>
            <a:cxnSpLocks/>
            <a:stCxn id="38" idx="4"/>
            <a:endCxn id="38" idx="0"/>
          </p:cNvCxnSpPr>
          <p:nvPr/>
        </p:nvCxnSpPr>
        <p:spPr>
          <a:xfrm flipH="1">
            <a:off x="3393125" y="776415"/>
            <a:ext cx="679217" cy="5796362"/>
          </a:xfrm>
          <a:prstGeom prst="line">
            <a:avLst/>
          </a:prstGeom>
          <a:ln w="57150" cap="rnd">
            <a:solidFill>
              <a:srgbClr val="1EC07E"/>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3FC41DA0-504F-4FE1-B998-7625BB5E9007}"/>
              </a:ext>
            </a:extLst>
          </p:cNvPr>
          <p:cNvSpPr/>
          <p:nvPr/>
        </p:nvSpPr>
        <p:spPr>
          <a:xfrm>
            <a:off x="274315" y="4714926"/>
            <a:ext cx="1924868" cy="1809184"/>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1BB6C3A-79D7-4097-98D4-B981606D478D}"/>
              </a:ext>
            </a:extLst>
          </p:cNvPr>
          <p:cNvSpPr txBox="1"/>
          <p:nvPr/>
        </p:nvSpPr>
        <p:spPr>
          <a:xfrm>
            <a:off x="274309" y="5269637"/>
            <a:ext cx="1924873" cy="584775"/>
          </a:xfrm>
          <a:prstGeom prst="rect">
            <a:avLst/>
          </a:prstGeom>
          <a:noFill/>
        </p:spPr>
        <p:txBody>
          <a:bodyPr wrap="square" rtlCol="0">
            <a:spAutoFit/>
          </a:bodyPr>
          <a:lstStyle/>
          <a:p>
            <a:pPr algn="ctr"/>
            <a:r>
              <a:rPr lang="en-US" sz="3200" dirty="0">
                <a:solidFill>
                  <a:srgbClr val="ECEEF0"/>
                </a:solidFill>
                <a:latin typeface="Verdana" panose="020B0604030504040204" pitchFamily="34" charset="0"/>
                <a:ea typeface="Verdana" panose="020B0604030504040204" pitchFamily="34" charset="0"/>
              </a:rPr>
              <a:t>19/32</a:t>
            </a:r>
          </a:p>
        </p:txBody>
      </p:sp>
    </p:spTree>
    <p:extLst>
      <p:ext uri="{BB962C8B-B14F-4D97-AF65-F5344CB8AC3E}">
        <p14:creationId xmlns:p14="http://schemas.microsoft.com/office/powerpoint/2010/main" val="38248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59A49-0110-40DA-B01F-9E09C4658D4C}"/>
              </a:ext>
            </a:extLst>
          </p:cNvPr>
          <p:cNvSpPr>
            <a:spLocks noGrp="1"/>
          </p:cNvSpPr>
          <p:nvPr>
            <p:ph type="title"/>
          </p:nvPr>
        </p:nvSpPr>
        <p:spPr>
          <a:xfrm>
            <a:off x="274320" y="320675"/>
            <a:ext cx="3525520" cy="1325563"/>
          </a:xfrm>
        </p:spPr>
        <p:txBody>
          <a:bodyPr>
            <a:normAutofit/>
          </a:bodyPr>
          <a:lstStyle/>
          <a:p>
            <a:r>
              <a:rPr lang="en-US" sz="3700" dirty="0"/>
              <a:t>Air Pollution</a:t>
            </a:r>
          </a:p>
        </p:txBody>
      </p:sp>
      <p:grpSp>
        <p:nvGrpSpPr>
          <p:cNvPr id="26" name="Group 25">
            <a:extLst>
              <a:ext uri="{FF2B5EF4-FFF2-40B4-BE49-F238E27FC236}">
                <a16:creationId xmlns:a16="http://schemas.microsoft.com/office/drawing/2014/main" id="{207BC5FB-856A-4966-BF70-2F1D28B619B8}"/>
              </a:ext>
            </a:extLst>
          </p:cNvPr>
          <p:cNvGrpSpPr/>
          <p:nvPr/>
        </p:nvGrpSpPr>
        <p:grpSpPr>
          <a:xfrm>
            <a:off x="274314" y="3482339"/>
            <a:ext cx="1924875" cy="3054985"/>
            <a:chOff x="274315" y="3482339"/>
            <a:chExt cx="1496612" cy="3054985"/>
          </a:xfrm>
        </p:grpSpPr>
        <p:sp>
          <p:nvSpPr>
            <p:cNvPr id="4" name="Rectangle 3">
              <a:extLst>
                <a:ext uri="{FF2B5EF4-FFF2-40B4-BE49-F238E27FC236}">
                  <a16:creationId xmlns:a16="http://schemas.microsoft.com/office/drawing/2014/main" id="{15F76077-49CC-4F82-8128-AAB20515FFFB}"/>
                </a:ext>
              </a:extLst>
            </p:cNvPr>
            <p:cNvSpPr/>
            <p:nvPr/>
          </p:nvSpPr>
          <p:spPr>
            <a:xfrm>
              <a:off x="274320" y="3482339"/>
              <a:ext cx="1496607" cy="3054985"/>
            </a:xfrm>
            <a:prstGeom prst="rect">
              <a:avLst/>
            </a:prstGeom>
            <a:noFill/>
            <a:ln w="57150">
              <a:solidFill>
                <a:srgbClr val="1EC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A08BD9-8BE1-4215-ABE7-E0E3B13F062C}"/>
                </a:ext>
              </a:extLst>
            </p:cNvPr>
            <p:cNvSpPr/>
            <p:nvPr/>
          </p:nvSpPr>
          <p:spPr>
            <a:xfrm flipV="1">
              <a:off x="274320" y="632459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4CFDAF-3D22-448E-A611-4B54B7E4A270}"/>
                </a:ext>
              </a:extLst>
            </p:cNvPr>
            <p:cNvSpPr/>
            <p:nvPr/>
          </p:nvSpPr>
          <p:spPr>
            <a:xfrm flipV="1">
              <a:off x="274320" y="613473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1D3BFC-FE16-48AF-86D5-EA0B3E5EF366}"/>
                </a:ext>
              </a:extLst>
            </p:cNvPr>
            <p:cNvSpPr/>
            <p:nvPr/>
          </p:nvSpPr>
          <p:spPr>
            <a:xfrm flipV="1">
              <a:off x="274320" y="594486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4DB014-5EC4-4439-A2DD-510162078B72}"/>
                </a:ext>
              </a:extLst>
            </p:cNvPr>
            <p:cNvSpPr/>
            <p:nvPr/>
          </p:nvSpPr>
          <p:spPr>
            <a:xfrm flipV="1">
              <a:off x="274320" y="575500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4C380A-CBDE-461E-8A67-BD398CB5E103}"/>
                </a:ext>
              </a:extLst>
            </p:cNvPr>
            <p:cNvSpPr/>
            <p:nvPr/>
          </p:nvSpPr>
          <p:spPr>
            <a:xfrm flipV="1">
              <a:off x="274320" y="556513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D0E3646-5E39-40C5-9BAB-E246B3AFC5F3}"/>
                </a:ext>
              </a:extLst>
            </p:cNvPr>
            <p:cNvSpPr/>
            <p:nvPr/>
          </p:nvSpPr>
          <p:spPr>
            <a:xfrm flipV="1">
              <a:off x="274319" y="537527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9BC2F34-9604-4B6C-9CA9-E63B6D081799}"/>
                </a:ext>
              </a:extLst>
            </p:cNvPr>
            <p:cNvSpPr/>
            <p:nvPr/>
          </p:nvSpPr>
          <p:spPr>
            <a:xfrm flipV="1">
              <a:off x="274318" y="5181754"/>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EF6DC2F-590D-4025-A23C-907E7221D9D6}"/>
                </a:ext>
              </a:extLst>
            </p:cNvPr>
            <p:cNvSpPr/>
            <p:nvPr/>
          </p:nvSpPr>
          <p:spPr>
            <a:xfrm flipV="1">
              <a:off x="274318" y="499188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1F2BDDF-541C-4BCA-AAB2-CA83E4375628}"/>
                </a:ext>
              </a:extLst>
            </p:cNvPr>
            <p:cNvSpPr/>
            <p:nvPr/>
          </p:nvSpPr>
          <p:spPr>
            <a:xfrm flipV="1">
              <a:off x="274318" y="480019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026CF92-C385-4799-8A51-BF34C4106F3D}"/>
                </a:ext>
              </a:extLst>
            </p:cNvPr>
            <p:cNvSpPr/>
            <p:nvPr/>
          </p:nvSpPr>
          <p:spPr>
            <a:xfrm flipV="1">
              <a:off x="274318" y="461033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3A6472-F328-4F57-97C7-5C9C4758ACCB}"/>
                </a:ext>
              </a:extLst>
            </p:cNvPr>
            <p:cNvSpPr/>
            <p:nvPr/>
          </p:nvSpPr>
          <p:spPr>
            <a:xfrm flipV="1">
              <a:off x="274318" y="442046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5FF731C-2599-464E-9394-458349C05594}"/>
                </a:ext>
              </a:extLst>
            </p:cNvPr>
            <p:cNvSpPr/>
            <p:nvPr/>
          </p:nvSpPr>
          <p:spPr>
            <a:xfrm flipV="1">
              <a:off x="274317" y="423060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38F9A8-20AF-42C9-91A3-5CA2B14770EF}"/>
                </a:ext>
              </a:extLst>
            </p:cNvPr>
            <p:cNvSpPr/>
            <p:nvPr/>
          </p:nvSpPr>
          <p:spPr>
            <a:xfrm flipV="1">
              <a:off x="274316" y="403708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A1DB33-C63C-4359-B415-B917928E30A3}"/>
                </a:ext>
              </a:extLst>
            </p:cNvPr>
            <p:cNvSpPr/>
            <p:nvPr/>
          </p:nvSpPr>
          <p:spPr>
            <a:xfrm flipV="1">
              <a:off x="274316" y="384721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695F54A-F7E8-4733-A9FB-A5FFB4CB0467}"/>
                </a:ext>
              </a:extLst>
            </p:cNvPr>
            <p:cNvSpPr/>
            <p:nvPr/>
          </p:nvSpPr>
          <p:spPr>
            <a:xfrm flipV="1">
              <a:off x="274315" y="365489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CC320572-12D6-468F-96AA-354FAB96E64C}"/>
              </a:ext>
            </a:extLst>
          </p:cNvPr>
          <p:cNvSpPr txBox="1"/>
          <p:nvPr/>
        </p:nvSpPr>
        <p:spPr>
          <a:xfrm>
            <a:off x="274308" y="3076263"/>
            <a:ext cx="1924868" cy="369332"/>
          </a:xfrm>
          <a:prstGeom prst="rect">
            <a:avLst/>
          </a:prstGeom>
          <a:noFill/>
        </p:spPr>
        <p:txBody>
          <a:bodyPr wrap="square" rtlCol="0">
            <a:spAutoFit/>
          </a:bodyPr>
          <a:lstStyle/>
          <a:p>
            <a:r>
              <a:rPr lang="en-US" dirty="0">
                <a:solidFill>
                  <a:srgbClr val="1EC07E"/>
                </a:solidFill>
                <a:latin typeface="Verdana" panose="020B0604030504040204" pitchFamily="34" charset="0"/>
                <a:ea typeface="Verdana" panose="020B0604030504040204" pitchFamily="34" charset="0"/>
              </a:rPr>
              <a:t>Mentioned By</a:t>
            </a:r>
          </a:p>
        </p:txBody>
      </p:sp>
      <p:pic>
        <p:nvPicPr>
          <p:cNvPr id="6" name="Graphic 5" descr="Car">
            <a:extLst>
              <a:ext uri="{FF2B5EF4-FFF2-40B4-BE49-F238E27FC236}">
                <a16:creationId xmlns:a16="http://schemas.microsoft.com/office/drawing/2014/main" id="{94C1FFC6-8B75-43C9-B756-4D1FE32EB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542" y="1824200"/>
            <a:ext cx="914400" cy="914400"/>
          </a:xfrm>
          <a:prstGeom prst="rect">
            <a:avLst/>
          </a:prstGeom>
        </p:spPr>
      </p:pic>
      <p:pic>
        <p:nvPicPr>
          <p:cNvPr id="8" name="Picture 7" descr="A group of police officers riding on the back of a car&#10;&#10;Description automatically generated">
            <a:extLst>
              <a:ext uri="{FF2B5EF4-FFF2-40B4-BE49-F238E27FC236}">
                <a16:creationId xmlns:a16="http://schemas.microsoft.com/office/drawing/2014/main" id="{E32E373A-1E30-4BC5-84D9-1316C532E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825" y="3844844"/>
            <a:ext cx="4147889" cy="2765259"/>
          </a:xfrm>
          <a:prstGeom prst="rect">
            <a:avLst/>
          </a:prstGeom>
          <a:ln w="57150">
            <a:solidFill>
              <a:srgbClr val="1EC07E"/>
            </a:solidFill>
          </a:ln>
          <a:effectLst>
            <a:innerShdw blurRad="254000">
              <a:prstClr val="black">
                <a:alpha val="62000"/>
              </a:prstClr>
            </a:innerShdw>
          </a:effectLst>
        </p:spPr>
      </p:pic>
      <p:pic>
        <p:nvPicPr>
          <p:cNvPr id="18" name="Picture 17" descr="A group of people riding on the back of a bicycle&#10;&#10;Description automatically generated">
            <a:extLst>
              <a:ext uri="{FF2B5EF4-FFF2-40B4-BE49-F238E27FC236}">
                <a16:creationId xmlns:a16="http://schemas.microsoft.com/office/drawing/2014/main" id="{F908E453-2FC7-4644-B763-B30F1ACBF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4666" y="822379"/>
            <a:ext cx="4132694" cy="2753068"/>
          </a:xfrm>
          <a:prstGeom prst="rect">
            <a:avLst/>
          </a:prstGeom>
          <a:ln w="57150">
            <a:solidFill>
              <a:srgbClr val="1EC07E"/>
            </a:solidFill>
          </a:ln>
          <a:effectLst>
            <a:innerShdw blurRad="254000">
              <a:prstClr val="black">
                <a:alpha val="62000"/>
              </a:prstClr>
            </a:innerShdw>
          </a:effectLst>
        </p:spPr>
      </p:pic>
      <p:pic>
        <p:nvPicPr>
          <p:cNvPr id="28" name="Picture 27" descr="A large body of water with a city in the background&#10;&#10;Description automatically generated">
            <a:extLst>
              <a:ext uri="{FF2B5EF4-FFF2-40B4-BE49-F238E27FC236}">
                <a16:creationId xmlns:a16="http://schemas.microsoft.com/office/drawing/2014/main" id="{DC0D5B70-6D42-4476-B5F0-443D422A2F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4667" y="3847218"/>
            <a:ext cx="4132694" cy="2765259"/>
          </a:xfrm>
          <a:prstGeom prst="rect">
            <a:avLst/>
          </a:prstGeom>
          <a:ln w="57150">
            <a:solidFill>
              <a:srgbClr val="1EC07E"/>
            </a:solidFill>
          </a:ln>
          <a:effectLst>
            <a:innerShdw blurRad="254000">
              <a:prstClr val="black">
                <a:alpha val="62000"/>
              </a:prstClr>
            </a:innerShdw>
          </a:effectLst>
        </p:spPr>
      </p:pic>
      <p:sp>
        <p:nvSpPr>
          <p:cNvPr id="32" name="TextBox 31">
            <a:extLst>
              <a:ext uri="{FF2B5EF4-FFF2-40B4-BE49-F238E27FC236}">
                <a16:creationId xmlns:a16="http://schemas.microsoft.com/office/drawing/2014/main" id="{F9E14ED9-F213-4555-AB9F-1772E27D6FEC}"/>
              </a:ext>
            </a:extLst>
          </p:cNvPr>
          <p:cNvSpPr txBox="1"/>
          <p:nvPr/>
        </p:nvSpPr>
        <p:spPr>
          <a:xfrm>
            <a:off x="7764665" y="6633568"/>
            <a:ext cx="4147891" cy="200055"/>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https://img.jakpost.net/c/2017/05/02/2017_05_02_26133_1493689431._large.jpg</a:t>
            </a:r>
          </a:p>
        </p:txBody>
      </p:sp>
      <p:sp>
        <p:nvSpPr>
          <p:cNvPr id="33" name="TextBox 32">
            <a:extLst>
              <a:ext uri="{FF2B5EF4-FFF2-40B4-BE49-F238E27FC236}">
                <a16:creationId xmlns:a16="http://schemas.microsoft.com/office/drawing/2014/main" id="{35217455-03C5-4A3C-B662-2739C10CDDF1}"/>
              </a:ext>
            </a:extLst>
          </p:cNvPr>
          <p:cNvSpPr txBox="1"/>
          <p:nvPr/>
        </p:nvSpPr>
        <p:spPr>
          <a:xfrm>
            <a:off x="3325824" y="6610103"/>
            <a:ext cx="4147890" cy="307777"/>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https://d2mpqlmtgl1znu.cloudfront.net/AcuCustom/Sitename/DAM/009/Specialreports-Aug_2017_-_transport_-_congestion_in_Jakata.jpg</a:t>
            </a:r>
          </a:p>
        </p:txBody>
      </p:sp>
      <p:sp>
        <p:nvSpPr>
          <p:cNvPr id="34" name="TextBox 33">
            <a:extLst>
              <a:ext uri="{FF2B5EF4-FFF2-40B4-BE49-F238E27FC236}">
                <a16:creationId xmlns:a16="http://schemas.microsoft.com/office/drawing/2014/main" id="{298FFE6A-E766-429F-80F0-AE0F88DBA5B6}"/>
              </a:ext>
            </a:extLst>
          </p:cNvPr>
          <p:cNvSpPr txBox="1"/>
          <p:nvPr/>
        </p:nvSpPr>
        <p:spPr>
          <a:xfrm>
            <a:off x="7764665" y="385790"/>
            <a:ext cx="4132694" cy="415498"/>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https://62e528761d0685343e1c-f3d1b99a743ffa4142d9d7f1978d9686.ssl.cf2.rackcdn.com/files/102686/width668/image-20151121-442-13awzn.jpg</a:t>
            </a:r>
          </a:p>
        </p:txBody>
      </p:sp>
      <p:pic>
        <p:nvPicPr>
          <p:cNvPr id="38" name="Picture 37" descr="A group of people posing for the camera&#10;&#10;Description automatically generated">
            <a:extLst>
              <a:ext uri="{FF2B5EF4-FFF2-40B4-BE49-F238E27FC236}">
                <a16:creationId xmlns:a16="http://schemas.microsoft.com/office/drawing/2014/main" id="{4DE541D3-38E0-454C-918D-A65E8186B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3704" y="1290320"/>
            <a:ext cx="3540009" cy="2318706"/>
          </a:xfrm>
          <a:prstGeom prst="rect">
            <a:avLst/>
          </a:prstGeom>
          <a:ln w="57150">
            <a:solidFill>
              <a:srgbClr val="1EC07E"/>
            </a:solidFill>
          </a:ln>
          <a:effectLst>
            <a:innerShdw blurRad="254000">
              <a:prstClr val="black">
                <a:alpha val="62000"/>
              </a:prstClr>
            </a:innerShdw>
          </a:effectLst>
        </p:spPr>
      </p:pic>
      <p:sp>
        <p:nvSpPr>
          <p:cNvPr id="39" name="TextBox 38">
            <a:extLst>
              <a:ext uri="{FF2B5EF4-FFF2-40B4-BE49-F238E27FC236}">
                <a16:creationId xmlns:a16="http://schemas.microsoft.com/office/drawing/2014/main" id="{8E54EFD6-80B2-4AFF-943D-A3E45EFEDBB0}"/>
              </a:ext>
            </a:extLst>
          </p:cNvPr>
          <p:cNvSpPr txBox="1"/>
          <p:nvPr/>
        </p:nvSpPr>
        <p:spPr>
          <a:xfrm>
            <a:off x="5179337" y="1054502"/>
            <a:ext cx="2294376" cy="200055"/>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http://unicefindonesia.blogspot.com/2017/06/</a:t>
            </a:r>
          </a:p>
        </p:txBody>
      </p:sp>
      <p:cxnSp>
        <p:nvCxnSpPr>
          <p:cNvPr id="35" name="Straight Connector 34">
            <a:extLst>
              <a:ext uri="{FF2B5EF4-FFF2-40B4-BE49-F238E27FC236}">
                <a16:creationId xmlns:a16="http://schemas.microsoft.com/office/drawing/2014/main" id="{9FB232CB-24E6-406C-BC70-53BDB274B090}"/>
              </a:ext>
            </a:extLst>
          </p:cNvPr>
          <p:cNvCxnSpPr>
            <a:cxnSpLocks/>
            <a:stCxn id="40" idx="2"/>
          </p:cNvCxnSpPr>
          <p:nvPr/>
        </p:nvCxnSpPr>
        <p:spPr>
          <a:xfrm>
            <a:off x="3293247" y="1114104"/>
            <a:ext cx="0" cy="5519466"/>
          </a:xfrm>
          <a:prstGeom prst="line">
            <a:avLst/>
          </a:prstGeom>
          <a:ln w="79375">
            <a:solidFill>
              <a:srgbClr val="ECEEF0"/>
            </a:solidFill>
          </a:ln>
        </p:spPr>
        <p:style>
          <a:lnRef idx="1">
            <a:schemeClr val="accent1"/>
          </a:lnRef>
          <a:fillRef idx="0">
            <a:schemeClr val="accent1"/>
          </a:fillRef>
          <a:effectRef idx="0">
            <a:schemeClr val="accent1"/>
          </a:effectRef>
          <a:fontRef idx="minor">
            <a:schemeClr val="tx1"/>
          </a:fontRef>
        </p:style>
      </p:cxnSp>
      <p:sp>
        <p:nvSpPr>
          <p:cNvPr id="40" name="Right Triangle 39">
            <a:extLst>
              <a:ext uri="{FF2B5EF4-FFF2-40B4-BE49-F238E27FC236}">
                <a16:creationId xmlns:a16="http://schemas.microsoft.com/office/drawing/2014/main" id="{A0A8C880-B257-4A95-BA48-009BBF8586FB}"/>
              </a:ext>
            </a:extLst>
          </p:cNvPr>
          <p:cNvSpPr/>
          <p:nvPr/>
        </p:nvSpPr>
        <p:spPr>
          <a:xfrm flipV="1">
            <a:off x="3293247" y="1114104"/>
            <a:ext cx="1134087" cy="5519463"/>
          </a:xfrm>
          <a:prstGeom prst="rtTriangle">
            <a:avLst/>
          </a:prstGeom>
          <a:solidFill>
            <a:srgbClr val="EC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97DD3F3E-E902-430F-BC82-3D053A0B0DC8}"/>
              </a:ext>
            </a:extLst>
          </p:cNvPr>
          <p:cNvCxnSpPr>
            <a:cxnSpLocks/>
            <a:stCxn id="40" idx="4"/>
            <a:endCxn id="40" idx="0"/>
          </p:cNvCxnSpPr>
          <p:nvPr/>
        </p:nvCxnSpPr>
        <p:spPr>
          <a:xfrm flipH="1">
            <a:off x="3293247" y="1114104"/>
            <a:ext cx="1134087" cy="5519463"/>
          </a:xfrm>
          <a:prstGeom prst="line">
            <a:avLst/>
          </a:prstGeom>
          <a:ln w="57150" cap="rnd">
            <a:solidFill>
              <a:srgbClr val="1EC07E"/>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F7FB01A2-B117-4A20-9CD1-55284EC0DABF}"/>
              </a:ext>
            </a:extLst>
          </p:cNvPr>
          <p:cNvSpPr/>
          <p:nvPr/>
        </p:nvSpPr>
        <p:spPr>
          <a:xfrm>
            <a:off x="274315" y="4714926"/>
            <a:ext cx="1924868" cy="1809184"/>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B22B553-C27D-4F5B-A99F-E11F7E47B223}"/>
              </a:ext>
            </a:extLst>
          </p:cNvPr>
          <p:cNvSpPr txBox="1"/>
          <p:nvPr/>
        </p:nvSpPr>
        <p:spPr>
          <a:xfrm>
            <a:off x="274309" y="5269637"/>
            <a:ext cx="1924873" cy="584775"/>
          </a:xfrm>
          <a:prstGeom prst="rect">
            <a:avLst/>
          </a:prstGeom>
          <a:noFill/>
        </p:spPr>
        <p:txBody>
          <a:bodyPr wrap="square" rtlCol="0">
            <a:spAutoFit/>
          </a:bodyPr>
          <a:lstStyle/>
          <a:p>
            <a:pPr algn="ctr"/>
            <a:r>
              <a:rPr lang="en-US" sz="3200" dirty="0">
                <a:solidFill>
                  <a:srgbClr val="ECEEF0"/>
                </a:solidFill>
                <a:latin typeface="Verdana" panose="020B0604030504040204" pitchFamily="34" charset="0"/>
                <a:ea typeface="Verdana" panose="020B0604030504040204" pitchFamily="34" charset="0"/>
              </a:rPr>
              <a:t>19/32</a:t>
            </a:r>
          </a:p>
        </p:txBody>
      </p:sp>
    </p:spTree>
    <p:extLst>
      <p:ext uri="{BB962C8B-B14F-4D97-AF65-F5344CB8AC3E}">
        <p14:creationId xmlns:p14="http://schemas.microsoft.com/office/powerpoint/2010/main" val="120176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CEE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04B5-CE54-463B-BA36-A1439B33C543}"/>
              </a:ext>
            </a:extLst>
          </p:cNvPr>
          <p:cNvSpPr>
            <a:spLocks noGrp="1"/>
          </p:cNvSpPr>
          <p:nvPr>
            <p:ph type="title"/>
          </p:nvPr>
        </p:nvSpPr>
        <p:spPr>
          <a:xfrm>
            <a:off x="274320" y="320675"/>
            <a:ext cx="5875020" cy="535241"/>
          </a:xfrm>
        </p:spPr>
        <p:txBody>
          <a:bodyPr>
            <a:noAutofit/>
          </a:bodyPr>
          <a:lstStyle/>
          <a:p>
            <a:pPr algn="ctr"/>
            <a:r>
              <a:rPr lang="en-US" sz="2800" dirty="0"/>
              <a:t>Attitudes Towards Change</a:t>
            </a:r>
          </a:p>
        </p:txBody>
      </p:sp>
      <p:sp>
        <p:nvSpPr>
          <p:cNvPr id="5" name="Title 1">
            <a:extLst>
              <a:ext uri="{FF2B5EF4-FFF2-40B4-BE49-F238E27FC236}">
                <a16:creationId xmlns:a16="http://schemas.microsoft.com/office/drawing/2014/main" id="{5F30BDD3-7F5F-4A51-B1B6-84C81961F12C}"/>
              </a:ext>
            </a:extLst>
          </p:cNvPr>
          <p:cNvSpPr txBox="1">
            <a:spLocks/>
          </p:cNvSpPr>
          <p:nvPr/>
        </p:nvSpPr>
        <p:spPr>
          <a:xfrm>
            <a:off x="6195060" y="320675"/>
            <a:ext cx="5722620" cy="535242"/>
          </a:xfrm>
          <a:prstGeom prst="rect">
            <a:avLst/>
          </a:prstGeom>
          <a:ln w="762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rgbClr val="1EC07E"/>
                </a:solidFill>
                <a:latin typeface="Verdana" panose="020B0604030504040204" pitchFamily="34" charset="0"/>
                <a:ea typeface="Verdana" panose="020B0604030504040204" pitchFamily="34" charset="0"/>
                <a:cs typeface="+mj-cs"/>
              </a:defRPr>
            </a:lvl1pPr>
          </a:lstStyle>
          <a:p>
            <a:pPr algn="ctr"/>
            <a:r>
              <a:rPr lang="en-US" sz="2800" dirty="0"/>
              <a:t>Sustainable Education</a:t>
            </a:r>
          </a:p>
        </p:txBody>
      </p:sp>
      <p:sp>
        <p:nvSpPr>
          <p:cNvPr id="6" name="Rectangle 5">
            <a:extLst>
              <a:ext uri="{FF2B5EF4-FFF2-40B4-BE49-F238E27FC236}">
                <a16:creationId xmlns:a16="http://schemas.microsoft.com/office/drawing/2014/main" id="{1CEEB831-1E36-41DB-8976-694D27D6A50D}"/>
              </a:ext>
            </a:extLst>
          </p:cNvPr>
          <p:cNvSpPr/>
          <p:nvPr/>
        </p:nvSpPr>
        <p:spPr>
          <a:xfrm>
            <a:off x="294647" y="4586203"/>
            <a:ext cx="1924868" cy="1913777"/>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43B2FF1-C584-4C0B-9D37-8D3FEE3DC65D}"/>
              </a:ext>
            </a:extLst>
          </p:cNvPr>
          <p:cNvGrpSpPr/>
          <p:nvPr/>
        </p:nvGrpSpPr>
        <p:grpSpPr>
          <a:xfrm>
            <a:off x="294646" y="3458210"/>
            <a:ext cx="1924875" cy="3054985"/>
            <a:chOff x="274315" y="3482339"/>
            <a:chExt cx="1496612" cy="3054985"/>
          </a:xfrm>
        </p:grpSpPr>
        <p:sp>
          <p:nvSpPr>
            <p:cNvPr id="8" name="Rectangle 7">
              <a:extLst>
                <a:ext uri="{FF2B5EF4-FFF2-40B4-BE49-F238E27FC236}">
                  <a16:creationId xmlns:a16="http://schemas.microsoft.com/office/drawing/2014/main" id="{0796419E-533E-4D1D-BE44-6CEF4593B551}"/>
                </a:ext>
              </a:extLst>
            </p:cNvPr>
            <p:cNvSpPr/>
            <p:nvPr/>
          </p:nvSpPr>
          <p:spPr>
            <a:xfrm>
              <a:off x="274320" y="3482339"/>
              <a:ext cx="1496607" cy="3054985"/>
            </a:xfrm>
            <a:prstGeom prst="rect">
              <a:avLst/>
            </a:prstGeom>
            <a:noFill/>
            <a:ln w="57150">
              <a:solidFill>
                <a:srgbClr val="1EC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69965F-2926-4EC3-A57C-1BE4AF1B01BA}"/>
                </a:ext>
              </a:extLst>
            </p:cNvPr>
            <p:cNvSpPr/>
            <p:nvPr/>
          </p:nvSpPr>
          <p:spPr>
            <a:xfrm flipV="1">
              <a:off x="274320" y="632459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3B4958-7087-44AB-AD7E-9105826FFBB5}"/>
                </a:ext>
              </a:extLst>
            </p:cNvPr>
            <p:cNvSpPr/>
            <p:nvPr/>
          </p:nvSpPr>
          <p:spPr>
            <a:xfrm flipV="1">
              <a:off x="274320" y="613473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D00C5C-DF9E-484E-9E34-968C320CD899}"/>
                </a:ext>
              </a:extLst>
            </p:cNvPr>
            <p:cNvSpPr/>
            <p:nvPr/>
          </p:nvSpPr>
          <p:spPr>
            <a:xfrm flipV="1">
              <a:off x="274320" y="594486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707FF0D-8E36-48DC-AA65-36D6669F9B78}"/>
                </a:ext>
              </a:extLst>
            </p:cNvPr>
            <p:cNvSpPr/>
            <p:nvPr/>
          </p:nvSpPr>
          <p:spPr>
            <a:xfrm flipV="1">
              <a:off x="274320" y="575500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8D5768-CEEE-46DC-BC9A-1E40489F8E38}"/>
                </a:ext>
              </a:extLst>
            </p:cNvPr>
            <p:cNvSpPr/>
            <p:nvPr/>
          </p:nvSpPr>
          <p:spPr>
            <a:xfrm flipV="1">
              <a:off x="274320" y="556513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4586E55-ADE4-4DBA-8EAF-19439BB8179E}"/>
                </a:ext>
              </a:extLst>
            </p:cNvPr>
            <p:cNvSpPr/>
            <p:nvPr/>
          </p:nvSpPr>
          <p:spPr>
            <a:xfrm flipV="1">
              <a:off x="274319" y="537527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93AA55A-54BC-43B9-9C5A-5D4D7D23C83C}"/>
                </a:ext>
              </a:extLst>
            </p:cNvPr>
            <p:cNvSpPr/>
            <p:nvPr/>
          </p:nvSpPr>
          <p:spPr>
            <a:xfrm flipV="1">
              <a:off x="274318" y="5181754"/>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497870-5639-4665-974A-A151C702DAD5}"/>
                </a:ext>
              </a:extLst>
            </p:cNvPr>
            <p:cNvSpPr/>
            <p:nvPr/>
          </p:nvSpPr>
          <p:spPr>
            <a:xfrm flipV="1">
              <a:off x="274318" y="499188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40FD360-544A-4787-9C20-453A021FF108}"/>
                </a:ext>
              </a:extLst>
            </p:cNvPr>
            <p:cNvSpPr/>
            <p:nvPr/>
          </p:nvSpPr>
          <p:spPr>
            <a:xfrm flipV="1">
              <a:off x="274318" y="480019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14B970C-B647-4765-BBED-9D38EB042E3D}"/>
                </a:ext>
              </a:extLst>
            </p:cNvPr>
            <p:cNvSpPr/>
            <p:nvPr/>
          </p:nvSpPr>
          <p:spPr>
            <a:xfrm flipV="1">
              <a:off x="274318" y="461033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3743E17-CA06-4491-8380-F0AAEF58E679}"/>
                </a:ext>
              </a:extLst>
            </p:cNvPr>
            <p:cNvSpPr/>
            <p:nvPr/>
          </p:nvSpPr>
          <p:spPr>
            <a:xfrm flipV="1">
              <a:off x="274318" y="442046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D1F64AB-3527-4DE9-96FE-517C61063450}"/>
                </a:ext>
              </a:extLst>
            </p:cNvPr>
            <p:cNvSpPr/>
            <p:nvPr/>
          </p:nvSpPr>
          <p:spPr>
            <a:xfrm flipV="1">
              <a:off x="274317" y="423060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1A752C-D705-4610-B70E-D29DDC59ED55}"/>
                </a:ext>
              </a:extLst>
            </p:cNvPr>
            <p:cNvSpPr/>
            <p:nvPr/>
          </p:nvSpPr>
          <p:spPr>
            <a:xfrm flipV="1">
              <a:off x="274316" y="403708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E4A34F2-C6BA-48F9-89D2-792343975B81}"/>
                </a:ext>
              </a:extLst>
            </p:cNvPr>
            <p:cNvSpPr/>
            <p:nvPr/>
          </p:nvSpPr>
          <p:spPr>
            <a:xfrm flipV="1">
              <a:off x="274316" y="384721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11B4A2-611C-40AB-B969-58BDAE748B54}"/>
                </a:ext>
              </a:extLst>
            </p:cNvPr>
            <p:cNvSpPr/>
            <p:nvPr/>
          </p:nvSpPr>
          <p:spPr>
            <a:xfrm flipV="1">
              <a:off x="274315" y="365489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3F2589A0-6A7E-4F92-B324-6052EED532FF}"/>
              </a:ext>
            </a:extLst>
          </p:cNvPr>
          <p:cNvSpPr txBox="1"/>
          <p:nvPr/>
        </p:nvSpPr>
        <p:spPr>
          <a:xfrm>
            <a:off x="253994" y="5266887"/>
            <a:ext cx="1924873" cy="584775"/>
          </a:xfrm>
          <a:prstGeom prst="rect">
            <a:avLst/>
          </a:prstGeom>
          <a:noFill/>
        </p:spPr>
        <p:txBody>
          <a:bodyPr wrap="square" rtlCol="0">
            <a:spAutoFit/>
          </a:bodyPr>
          <a:lstStyle/>
          <a:p>
            <a:pPr algn="ctr"/>
            <a:r>
              <a:rPr lang="en-US" sz="3200" dirty="0">
                <a:solidFill>
                  <a:srgbClr val="ECEEF0"/>
                </a:solidFill>
                <a:latin typeface="Verdana" panose="020B0604030504040204" pitchFamily="34" charset="0"/>
                <a:ea typeface="Verdana" panose="020B0604030504040204" pitchFamily="34" charset="0"/>
              </a:rPr>
              <a:t>20/32</a:t>
            </a:r>
          </a:p>
        </p:txBody>
      </p:sp>
      <p:sp>
        <p:nvSpPr>
          <p:cNvPr id="25" name="TextBox 24">
            <a:extLst>
              <a:ext uri="{FF2B5EF4-FFF2-40B4-BE49-F238E27FC236}">
                <a16:creationId xmlns:a16="http://schemas.microsoft.com/office/drawing/2014/main" id="{66D03958-9249-46AB-A4A5-3CCFDBCE25D1}"/>
              </a:ext>
            </a:extLst>
          </p:cNvPr>
          <p:cNvSpPr txBox="1"/>
          <p:nvPr/>
        </p:nvSpPr>
        <p:spPr>
          <a:xfrm>
            <a:off x="294640" y="3052134"/>
            <a:ext cx="1924868" cy="369332"/>
          </a:xfrm>
          <a:prstGeom prst="rect">
            <a:avLst/>
          </a:prstGeom>
          <a:noFill/>
        </p:spPr>
        <p:txBody>
          <a:bodyPr wrap="square" rtlCol="0">
            <a:spAutoFit/>
          </a:bodyPr>
          <a:lstStyle/>
          <a:p>
            <a:r>
              <a:rPr lang="en-US" dirty="0">
                <a:solidFill>
                  <a:srgbClr val="1EC07E"/>
                </a:solidFill>
                <a:latin typeface="Verdana" panose="020B0604030504040204" pitchFamily="34" charset="0"/>
                <a:ea typeface="Verdana" panose="020B0604030504040204" pitchFamily="34" charset="0"/>
              </a:rPr>
              <a:t>Mentioned By</a:t>
            </a:r>
          </a:p>
        </p:txBody>
      </p:sp>
      <p:sp>
        <p:nvSpPr>
          <p:cNvPr id="26" name="Rectangle 25">
            <a:extLst>
              <a:ext uri="{FF2B5EF4-FFF2-40B4-BE49-F238E27FC236}">
                <a16:creationId xmlns:a16="http://schemas.microsoft.com/office/drawing/2014/main" id="{85CB9C91-1C98-411F-8CB3-8A01DEEE92E2}"/>
              </a:ext>
            </a:extLst>
          </p:cNvPr>
          <p:cNvSpPr/>
          <p:nvPr/>
        </p:nvSpPr>
        <p:spPr>
          <a:xfrm>
            <a:off x="9992812" y="4904255"/>
            <a:ext cx="1924868" cy="1595726"/>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9285216-528B-402B-8575-E6C33B02BF1C}"/>
              </a:ext>
            </a:extLst>
          </p:cNvPr>
          <p:cNvGrpSpPr/>
          <p:nvPr/>
        </p:nvGrpSpPr>
        <p:grpSpPr>
          <a:xfrm>
            <a:off x="9992811" y="3458210"/>
            <a:ext cx="1924875" cy="3054985"/>
            <a:chOff x="274315" y="3482339"/>
            <a:chExt cx="1496612" cy="3054985"/>
          </a:xfrm>
        </p:grpSpPr>
        <p:sp>
          <p:nvSpPr>
            <p:cNvPr id="28" name="Rectangle 27">
              <a:extLst>
                <a:ext uri="{FF2B5EF4-FFF2-40B4-BE49-F238E27FC236}">
                  <a16:creationId xmlns:a16="http://schemas.microsoft.com/office/drawing/2014/main" id="{10ECA061-7630-42BF-8BE7-4E04396997E4}"/>
                </a:ext>
              </a:extLst>
            </p:cNvPr>
            <p:cNvSpPr/>
            <p:nvPr/>
          </p:nvSpPr>
          <p:spPr>
            <a:xfrm>
              <a:off x="274320" y="3482339"/>
              <a:ext cx="1496607" cy="3054985"/>
            </a:xfrm>
            <a:prstGeom prst="rect">
              <a:avLst/>
            </a:prstGeom>
            <a:noFill/>
            <a:ln w="57150">
              <a:solidFill>
                <a:srgbClr val="1EC0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77D77F7-1ADF-4677-A63E-F189C8D09B96}"/>
                </a:ext>
              </a:extLst>
            </p:cNvPr>
            <p:cNvSpPr/>
            <p:nvPr/>
          </p:nvSpPr>
          <p:spPr>
            <a:xfrm flipV="1">
              <a:off x="274320" y="632459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3A5E038-DE2B-4DCD-B892-19C5DEB290ED}"/>
                </a:ext>
              </a:extLst>
            </p:cNvPr>
            <p:cNvSpPr/>
            <p:nvPr/>
          </p:nvSpPr>
          <p:spPr>
            <a:xfrm flipV="1">
              <a:off x="274320" y="613473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71EFD9B-2999-4BA1-B262-8707A4B68846}"/>
                </a:ext>
              </a:extLst>
            </p:cNvPr>
            <p:cNvSpPr/>
            <p:nvPr/>
          </p:nvSpPr>
          <p:spPr>
            <a:xfrm flipV="1">
              <a:off x="274320" y="594486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250D2EA-466A-49C1-B3E3-8F1AD0A93CCD}"/>
                </a:ext>
              </a:extLst>
            </p:cNvPr>
            <p:cNvSpPr/>
            <p:nvPr/>
          </p:nvSpPr>
          <p:spPr>
            <a:xfrm flipV="1">
              <a:off x="274320" y="575500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472F9F6-3B1E-4C32-91D9-E0CE67F775C6}"/>
                </a:ext>
              </a:extLst>
            </p:cNvPr>
            <p:cNvSpPr/>
            <p:nvPr/>
          </p:nvSpPr>
          <p:spPr>
            <a:xfrm flipV="1">
              <a:off x="274320" y="556513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401685B-00A3-410A-B281-70C696FEA938}"/>
                </a:ext>
              </a:extLst>
            </p:cNvPr>
            <p:cNvSpPr/>
            <p:nvPr/>
          </p:nvSpPr>
          <p:spPr>
            <a:xfrm flipV="1">
              <a:off x="274319" y="537527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10D922B-E95F-4B22-BFC1-6A65ED708C3B}"/>
                </a:ext>
              </a:extLst>
            </p:cNvPr>
            <p:cNvSpPr/>
            <p:nvPr/>
          </p:nvSpPr>
          <p:spPr>
            <a:xfrm flipV="1">
              <a:off x="274318" y="5181754"/>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07CCB76-6D9E-44EA-BE2B-837DB5EFE09A}"/>
                </a:ext>
              </a:extLst>
            </p:cNvPr>
            <p:cNvSpPr/>
            <p:nvPr/>
          </p:nvSpPr>
          <p:spPr>
            <a:xfrm flipV="1">
              <a:off x="274318" y="499188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22CF4E5-58A3-47D4-9E68-8E270E736E2A}"/>
                </a:ext>
              </a:extLst>
            </p:cNvPr>
            <p:cNvSpPr/>
            <p:nvPr/>
          </p:nvSpPr>
          <p:spPr>
            <a:xfrm flipV="1">
              <a:off x="274318" y="480019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3207E19-787A-45CE-8A74-8FC81615BD6F}"/>
                </a:ext>
              </a:extLst>
            </p:cNvPr>
            <p:cNvSpPr/>
            <p:nvPr/>
          </p:nvSpPr>
          <p:spPr>
            <a:xfrm flipV="1">
              <a:off x="274318" y="461033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31CD32A-D696-48B3-9F3A-48D5BDE435F0}"/>
                </a:ext>
              </a:extLst>
            </p:cNvPr>
            <p:cNvSpPr/>
            <p:nvPr/>
          </p:nvSpPr>
          <p:spPr>
            <a:xfrm flipV="1">
              <a:off x="274318" y="4420467"/>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6647305-95B4-452B-AE58-5750B7B0EADA}"/>
                </a:ext>
              </a:extLst>
            </p:cNvPr>
            <p:cNvSpPr/>
            <p:nvPr/>
          </p:nvSpPr>
          <p:spPr>
            <a:xfrm flipV="1">
              <a:off x="274317" y="4230602"/>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F97AB0E-7542-4BD3-8542-20B22F066D10}"/>
                </a:ext>
              </a:extLst>
            </p:cNvPr>
            <p:cNvSpPr/>
            <p:nvPr/>
          </p:nvSpPr>
          <p:spPr>
            <a:xfrm flipV="1">
              <a:off x="274316" y="4037083"/>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E159DDE-B8A7-4102-9609-BF39FA48DB49}"/>
                </a:ext>
              </a:extLst>
            </p:cNvPr>
            <p:cNvSpPr/>
            <p:nvPr/>
          </p:nvSpPr>
          <p:spPr>
            <a:xfrm flipV="1">
              <a:off x="274316" y="3847218"/>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923A905-AD03-4009-8EF2-D3E5DC01AB42}"/>
                </a:ext>
              </a:extLst>
            </p:cNvPr>
            <p:cNvSpPr/>
            <p:nvPr/>
          </p:nvSpPr>
          <p:spPr>
            <a:xfrm flipV="1">
              <a:off x="274315" y="3654899"/>
              <a:ext cx="1496607" cy="45721"/>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047671AC-307C-4AC5-8C18-45673DA5513F}"/>
              </a:ext>
            </a:extLst>
          </p:cNvPr>
          <p:cNvSpPr txBox="1"/>
          <p:nvPr/>
        </p:nvSpPr>
        <p:spPr>
          <a:xfrm>
            <a:off x="9992805" y="5389717"/>
            <a:ext cx="1924873" cy="584775"/>
          </a:xfrm>
          <a:prstGeom prst="rect">
            <a:avLst/>
          </a:prstGeom>
          <a:noFill/>
        </p:spPr>
        <p:txBody>
          <a:bodyPr wrap="square" rtlCol="0">
            <a:spAutoFit/>
          </a:bodyPr>
          <a:lstStyle/>
          <a:p>
            <a:pPr algn="ctr"/>
            <a:r>
              <a:rPr lang="en-US" sz="3200" dirty="0">
                <a:solidFill>
                  <a:srgbClr val="ECEEF0"/>
                </a:solidFill>
                <a:latin typeface="Verdana" panose="020B0604030504040204" pitchFamily="34" charset="0"/>
                <a:ea typeface="Verdana" panose="020B0604030504040204" pitchFamily="34" charset="0"/>
              </a:rPr>
              <a:t>17/32</a:t>
            </a:r>
          </a:p>
        </p:txBody>
      </p:sp>
      <p:sp>
        <p:nvSpPr>
          <p:cNvPr id="45" name="TextBox 44">
            <a:extLst>
              <a:ext uri="{FF2B5EF4-FFF2-40B4-BE49-F238E27FC236}">
                <a16:creationId xmlns:a16="http://schemas.microsoft.com/office/drawing/2014/main" id="{53EF5198-CF14-4347-B828-C04AFBCFB434}"/>
              </a:ext>
            </a:extLst>
          </p:cNvPr>
          <p:cNvSpPr txBox="1"/>
          <p:nvPr/>
        </p:nvSpPr>
        <p:spPr>
          <a:xfrm>
            <a:off x="9992805" y="3052134"/>
            <a:ext cx="1924868" cy="369332"/>
          </a:xfrm>
          <a:prstGeom prst="rect">
            <a:avLst/>
          </a:prstGeom>
          <a:noFill/>
        </p:spPr>
        <p:txBody>
          <a:bodyPr wrap="square" rtlCol="0">
            <a:spAutoFit/>
          </a:bodyPr>
          <a:lstStyle/>
          <a:p>
            <a:r>
              <a:rPr lang="en-US" dirty="0">
                <a:solidFill>
                  <a:srgbClr val="1EC07E"/>
                </a:solidFill>
                <a:latin typeface="Verdana" panose="020B0604030504040204" pitchFamily="34" charset="0"/>
                <a:ea typeface="Verdana" panose="020B0604030504040204" pitchFamily="34" charset="0"/>
              </a:rPr>
              <a:t>Mentioned By</a:t>
            </a:r>
          </a:p>
        </p:txBody>
      </p:sp>
      <p:sp>
        <p:nvSpPr>
          <p:cNvPr id="46" name="Rectangle 45">
            <a:extLst>
              <a:ext uri="{FF2B5EF4-FFF2-40B4-BE49-F238E27FC236}">
                <a16:creationId xmlns:a16="http://schemas.microsoft.com/office/drawing/2014/main" id="{92B61133-B7D5-41B0-A4DE-88DFEC380904}"/>
              </a:ext>
            </a:extLst>
          </p:cNvPr>
          <p:cNvSpPr/>
          <p:nvPr/>
        </p:nvSpPr>
        <p:spPr>
          <a:xfrm>
            <a:off x="6149340" y="320674"/>
            <a:ext cx="45719" cy="6416706"/>
          </a:xfrm>
          <a:prstGeom prst="rect">
            <a:avLst/>
          </a:prstGeom>
          <a:solidFill>
            <a:srgbClr val="1E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Brain in head">
            <a:extLst>
              <a:ext uri="{FF2B5EF4-FFF2-40B4-BE49-F238E27FC236}">
                <a16:creationId xmlns:a16="http://schemas.microsoft.com/office/drawing/2014/main" id="{49FB885E-EDD8-4492-88AB-7430FCB2F6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9874" y="1640923"/>
            <a:ext cx="914400" cy="914400"/>
          </a:xfrm>
          <a:prstGeom prst="rect">
            <a:avLst/>
          </a:prstGeom>
        </p:spPr>
      </p:pic>
      <p:pic>
        <p:nvPicPr>
          <p:cNvPr id="50" name="Graphic 49" descr="Books">
            <a:extLst>
              <a:ext uri="{FF2B5EF4-FFF2-40B4-BE49-F238E27FC236}">
                <a16:creationId xmlns:a16="http://schemas.microsoft.com/office/drawing/2014/main" id="{5EC0F299-EC6F-4CCD-9499-223841715D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98039" y="1802643"/>
            <a:ext cx="914400" cy="914400"/>
          </a:xfrm>
          <a:prstGeom prst="rect">
            <a:avLst/>
          </a:prstGeom>
        </p:spPr>
      </p:pic>
      <p:pic>
        <p:nvPicPr>
          <p:cNvPr id="52" name="Picture 51" descr="A group of people in a room&#10;&#10;Description automatically generated">
            <a:extLst>
              <a:ext uri="{FF2B5EF4-FFF2-40B4-BE49-F238E27FC236}">
                <a16:creationId xmlns:a16="http://schemas.microsoft.com/office/drawing/2014/main" id="{5AC75B86-FA12-4B1C-9E07-2AAB2A243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3497" y="3945410"/>
            <a:ext cx="3409865" cy="2556476"/>
          </a:xfrm>
          <a:prstGeom prst="rect">
            <a:avLst/>
          </a:prstGeom>
          <a:ln w="57150">
            <a:solidFill>
              <a:srgbClr val="1EC07E"/>
            </a:solidFill>
          </a:ln>
          <a:effectLst>
            <a:innerShdw blurRad="254000">
              <a:prstClr val="black">
                <a:alpha val="62000"/>
              </a:prstClr>
            </a:innerShdw>
          </a:effectLst>
        </p:spPr>
      </p:pic>
      <p:pic>
        <p:nvPicPr>
          <p:cNvPr id="54" name="Picture 53" descr="A group of people sitting at a table&#10;&#10;Description automatically generated">
            <a:extLst>
              <a:ext uri="{FF2B5EF4-FFF2-40B4-BE49-F238E27FC236}">
                <a16:creationId xmlns:a16="http://schemas.microsoft.com/office/drawing/2014/main" id="{418CABFE-39E6-4871-A56B-BA59FE323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3497" y="1727526"/>
            <a:ext cx="3427811" cy="1926104"/>
          </a:xfrm>
          <a:prstGeom prst="rect">
            <a:avLst/>
          </a:prstGeom>
          <a:ln w="57150">
            <a:solidFill>
              <a:srgbClr val="1EC07E"/>
            </a:solidFill>
          </a:ln>
          <a:effectLst>
            <a:innerShdw blurRad="254000">
              <a:prstClr val="black">
                <a:alpha val="62000"/>
              </a:prstClr>
            </a:innerShdw>
          </a:effectLst>
        </p:spPr>
      </p:pic>
      <p:sp>
        <p:nvSpPr>
          <p:cNvPr id="55" name="TextBox 54">
            <a:extLst>
              <a:ext uri="{FF2B5EF4-FFF2-40B4-BE49-F238E27FC236}">
                <a16:creationId xmlns:a16="http://schemas.microsoft.com/office/drawing/2014/main" id="{5ECB7098-1F15-45EE-A7F2-3BC3E84B0DCA}"/>
              </a:ext>
            </a:extLst>
          </p:cNvPr>
          <p:cNvSpPr txBox="1"/>
          <p:nvPr/>
        </p:nvSpPr>
        <p:spPr>
          <a:xfrm>
            <a:off x="6412304" y="1342566"/>
            <a:ext cx="3429006" cy="307777"/>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http://www.worldbank.org/en/country/indonesia/brief/world-bank-and-education-in-indonesia</a:t>
            </a:r>
          </a:p>
        </p:txBody>
      </p:sp>
      <p:sp>
        <p:nvSpPr>
          <p:cNvPr id="56" name="TextBox 55">
            <a:extLst>
              <a:ext uri="{FF2B5EF4-FFF2-40B4-BE49-F238E27FC236}">
                <a16:creationId xmlns:a16="http://schemas.microsoft.com/office/drawing/2014/main" id="{D155D821-AFDB-4049-8457-15DEB17700E4}"/>
              </a:ext>
            </a:extLst>
          </p:cNvPr>
          <p:cNvSpPr txBox="1"/>
          <p:nvPr/>
        </p:nvSpPr>
        <p:spPr>
          <a:xfrm>
            <a:off x="6412301" y="6537325"/>
            <a:ext cx="3429007" cy="200055"/>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http://blessed-to-give.org/teaching-to-create-happiness-in-indonesia/</a:t>
            </a:r>
          </a:p>
        </p:txBody>
      </p:sp>
      <p:pic>
        <p:nvPicPr>
          <p:cNvPr id="58" name="Picture 57" descr="A yellow sign on a pole&#10;&#10;Description automatically generated">
            <a:extLst>
              <a:ext uri="{FF2B5EF4-FFF2-40B4-BE49-F238E27FC236}">
                <a16:creationId xmlns:a16="http://schemas.microsoft.com/office/drawing/2014/main" id="{783763C1-D2C5-4DE0-A3EC-8E296BEA77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8638" y="3841496"/>
            <a:ext cx="3562264" cy="2671698"/>
          </a:xfrm>
          <a:prstGeom prst="rect">
            <a:avLst/>
          </a:prstGeom>
          <a:ln w="57150">
            <a:solidFill>
              <a:srgbClr val="1EC07E"/>
            </a:solidFill>
          </a:ln>
          <a:effectLst>
            <a:innerShdw blurRad="254000">
              <a:prstClr val="black">
                <a:alpha val="62000"/>
              </a:prstClr>
            </a:innerShdw>
          </a:effectLst>
        </p:spPr>
      </p:pic>
      <p:pic>
        <p:nvPicPr>
          <p:cNvPr id="60" name="Picture 59">
            <a:extLst>
              <a:ext uri="{FF2B5EF4-FFF2-40B4-BE49-F238E27FC236}">
                <a16:creationId xmlns:a16="http://schemas.microsoft.com/office/drawing/2014/main" id="{CF2D5D92-79ED-4FD6-8866-664CBD148186}"/>
              </a:ext>
            </a:extLst>
          </p:cNvPr>
          <p:cNvPicPr>
            <a:picLocks noChangeAspect="1"/>
          </p:cNvPicPr>
          <p:nvPr/>
        </p:nvPicPr>
        <p:blipFill rotWithShape="1">
          <a:blip r:embed="rId10">
            <a:extLst>
              <a:ext uri="{28A0092B-C50C-407E-A947-70E740481C1C}">
                <a14:useLocalDpi xmlns:a14="http://schemas.microsoft.com/office/drawing/2010/main" val="0"/>
              </a:ext>
            </a:extLst>
          </a:blip>
          <a:srcRect l="3690" r="6721"/>
          <a:stretch/>
        </p:blipFill>
        <p:spPr>
          <a:xfrm>
            <a:off x="2349958" y="1554480"/>
            <a:ext cx="3588195" cy="2002584"/>
          </a:xfrm>
          <a:prstGeom prst="rect">
            <a:avLst/>
          </a:prstGeom>
          <a:ln w="57150">
            <a:solidFill>
              <a:srgbClr val="1EC07E"/>
            </a:solidFill>
          </a:ln>
          <a:effectLst>
            <a:innerShdw blurRad="254000">
              <a:prstClr val="black">
                <a:alpha val="62000"/>
              </a:prstClr>
            </a:innerShdw>
          </a:effectLst>
        </p:spPr>
      </p:pic>
      <p:sp>
        <p:nvSpPr>
          <p:cNvPr id="61" name="TextBox 60">
            <a:extLst>
              <a:ext uri="{FF2B5EF4-FFF2-40B4-BE49-F238E27FC236}">
                <a16:creationId xmlns:a16="http://schemas.microsoft.com/office/drawing/2014/main" id="{FCD13C86-EBDE-4308-9244-0AF414359B82}"/>
              </a:ext>
            </a:extLst>
          </p:cNvPr>
          <p:cNvSpPr txBox="1"/>
          <p:nvPr/>
        </p:nvSpPr>
        <p:spPr>
          <a:xfrm>
            <a:off x="2349958" y="1270048"/>
            <a:ext cx="3580944" cy="200055"/>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https://www.mindtools.com/pages/article/bridges-transition-model.htm</a:t>
            </a:r>
          </a:p>
        </p:txBody>
      </p:sp>
      <p:sp>
        <p:nvSpPr>
          <p:cNvPr id="62" name="TextBox 61">
            <a:extLst>
              <a:ext uri="{FF2B5EF4-FFF2-40B4-BE49-F238E27FC236}">
                <a16:creationId xmlns:a16="http://schemas.microsoft.com/office/drawing/2014/main" id="{59D7E946-B0B6-4EBA-8911-F0E8526E7C97}"/>
              </a:ext>
            </a:extLst>
          </p:cNvPr>
          <p:cNvSpPr txBox="1"/>
          <p:nvPr/>
        </p:nvSpPr>
        <p:spPr>
          <a:xfrm>
            <a:off x="2349958" y="6537325"/>
            <a:ext cx="3588195" cy="646331"/>
          </a:xfrm>
          <a:prstGeom prst="rect">
            <a:avLst/>
          </a:prstGeom>
          <a:noFill/>
        </p:spPr>
        <p:txBody>
          <a:bodyPr wrap="square" rtlCol="0">
            <a:spAutoFit/>
          </a:bodyPr>
          <a:lstStyle>
            <a:defPPr>
              <a:defRPr lang="en-US"/>
            </a:defPPr>
            <a:lvl1pPr>
              <a:defRPr sz="700">
                <a:solidFill>
                  <a:schemeClr val="bg2">
                    <a:lumMod val="90000"/>
                  </a:schemeClr>
                </a:solidFill>
                <a:latin typeface="Verdana" panose="020B0604030504040204" pitchFamily="34" charset="0"/>
                <a:ea typeface="Verdana" panose="020B0604030504040204" pitchFamily="34" charset="0"/>
              </a:defRPr>
            </a:lvl1pPr>
          </a:lstStyle>
          <a:p>
            <a:r>
              <a:rPr lang="en-US" dirty="0"/>
              <a:t>https://www.buildboswell.com/boswell-blog/mitigate-change-orders</a:t>
            </a:r>
          </a:p>
        </p:txBody>
      </p:sp>
    </p:spTree>
    <p:extLst>
      <p:ext uri="{BB962C8B-B14F-4D97-AF65-F5344CB8AC3E}">
        <p14:creationId xmlns:p14="http://schemas.microsoft.com/office/powerpoint/2010/main" val="2815010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Film strip">
            <a:extLst>
              <a:ext uri="{FF2B5EF4-FFF2-40B4-BE49-F238E27FC236}">
                <a16:creationId xmlns:a16="http://schemas.microsoft.com/office/drawing/2014/main" id="{B42DF87C-6271-4B50-982E-EB1D2591EA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5274" y="2120503"/>
            <a:ext cx="914400" cy="914400"/>
          </a:xfrm>
          <a:prstGeom prst="rect">
            <a:avLst/>
          </a:prstGeom>
        </p:spPr>
      </p:pic>
      <p:sp>
        <p:nvSpPr>
          <p:cNvPr id="2" name="Title 1">
            <a:extLst>
              <a:ext uri="{FF2B5EF4-FFF2-40B4-BE49-F238E27FC236}">
                <a16:creationId xmlns:a16="http://schemas.microsoft.com/office/drawing/2014/main" id="{A50DD90D-8CE6-43D5-B3AF-7EEF22842A03}"/>
              </a:ext>
            </a:extLst>
          </p:cNvPr>
          <p:cNvSpPr>
            <a:spLocks noGrp="1"/>
          </p:cNvSpPr>
          <p:nvPr>
            <p:ph type="title"/>
          </p:nvPr>
        </p:nvSpPr>
        <p:spPr/>
        <p:txBody>
          <a:bodyPr/>
          <a:lstStyle/>
          <a:p>
            <a:pPr algn="ctr"/>
            <a:r>
              <a:rPr lang="en-US" dirty="0"/>
              <a:t>Impact of Our Project</a:t>
            </a:r>
          </a:p>
        </p:txBody>
      </p:sp>
      <p:sp>
        <p:nvSpPr>
          <p:cNvPr id="4" name="TextBox 3">
            <a:extLst>
              <a:ext uri="{FF2B5EF4-FFF2-40B4-BE49-F238E27FC236}">
                <a16:creationId xmlns:a16="http://schemas.microsoft.com/office/drawing/2014/main" id="{021C8FFD-2AAA-427B-BD4D-5E89CC128794}"/>
              </a:ext>
            </a:extLst>
          </p:cNvPr>
          <p:cNvSpPr txBox="1"/>
          <p:nvPr/>
        </p:nvSpPr>
        <p:spPr>
          <a:xfrm>
            <a:off x="2445489" y="2200940"/>
            <a:ext cx="8739489" cy="3785652"/>
          </a:xfrm>
          <a:prstGeom prst="rect">
            <a:avLst/>
          </a:prstGeom>
          <a:noFill/>
        </p:spPr>
        <p:txBody>
          <a:bodyPr wrap="square" rtlCol="0">
            <a:spAutoFit/>
          </a:bodyPr>
          <a:lstStyle/>
          <a:p>
            <a:r>
              <a:rPr lang="en-US" sz="4000" b="1" dirty="0">
                <a:solidFill>
                  <a:srgbClr val="FF3355"/>
                </a:solidFill>
                <a:latin typeface="Verdana" panose="020B0604030504040204" pitchFamily="34" charset="0"/>
                <a:ea typeface="Verdana" panose="020B0604030504040204" pitchFamily="34" charset="0"/>
              </a:rPr>
              <a:t>10</a:t>
            </a:r>
            <a:r>
              <a:rPr lang="en-US" sz="4000" b="1" dirty="0">
                <a:solidFill>
                  <a:schemeClr val="tx1">
                    <a:lumMod val="85000"/>
                    <a:lumOff val="15000"/>
                  </a:schemeClr>
                </a:solidFill>
                <a:latin typeface="Verdana" panose="020B0604030504040204" pitchFamily="34" charset="0"/>
                <a:ea typeface="Verdana" panose="020B0604030504040204" pitchFamily="34" charset="0"/>
              </a:rPr>
              <a:t>  Hours of footage</a:t>
            </a:r>
          </a:p>
          <a:p>
            <a:endParaRPr lang="en-US" sz="4000" b="1" dirty="0">
              <a:solidFill>
                <a:schemeClr val="tx1">
                  <a:lumMod val="85000"/>
                  <a:lumOff val="15000"/>
                </a:schemeClr>
              </a:solidFill>
              <a:latin typeface="Verdana" panose="020B0604030504040204" pitchFamily="34" charset="0"/>
              <a:ea typeface="Verdana" panose="020B0604030504040204" pitchFamily="34" charset="0"/>
            </a:endParaRPr>
          </a:p>
          <a:p>
            <a:r>
              <a:rPr lang="en-US" sz="4000" b="1" dirty="0">
                <a:solidFill>
                  <a:srgbClr val="1EC07E"/>
                </a:solidFill>
                <a:latin typeface="Verdana" panose="020B0604030504040204" pitchFamily="34" charset="0"/>
                <a:ea typeface="Verdana" panose="020B0604030504040204" pitchFamily="34" charset="0"/>
              </a:rPr>
              <a:t> 5</a:t>
            </a:r>
            <a:r>
              <a:rPr lang="en-US" sz="4000" b="1" dirty="0">
                <a:solidFill>
                  <a:schemeClr val="tx1">
                    <a:lumMod val="85000"/>
                    <a:lumOff val="15000"/>
                  </a:schemeClr>
                </a:solidFill>
                <a:latin typeface="Verdana" panose="020B0604030504040204" pitchFamily="34" charset="0"/>
                <a:ea typeface="Verdana" panose="020B0604030504040204" pitchFamily="34" charset="0"/>
              </a:rPr>
              <a:t>   Videos</a:t>
            </a:r>
          </a:p>
          <a:p>
            <a:endParaRPr lang="en-US" sz="4000" b="1" dirty="0">
              <a:solidFill>
                <a:schemeClr val="tx1">
                  <a:lumMod val="85000"/>
                  <a:lumOff val="15000"/>
                </a:schemeClr>
              </a:solidFill>
              <a:latin typeface="Verdana" panose="020B0604030504040204" pitchFamily="34" charset="0"/>
              <a:ea typeface="Verdana" panose="020B0604030504040204" pitchFamily="34" charset="0"/>
            </a:endParaRPr>
          </a:p>
          <a:p>
            <a:r>
              <a:rPr lang="en-US" sz="4000" b="1" dirty="0">
                <a:solidFill>
                  <a:srgbClr val="963BE1"/>
                </a:solidFill>
                <a:latin typeface="Verdana" panose="020B0604030504040204" pitchFamily="34" charset="0"/>
                <a:ea typeface="Verdana" panose="020B0604030504040204" pitchFamily="34" charset="0"/>
              </a:rPr>
              <a:t>Thousands</a:t>
            </a:r>
            <a:r>
              <a:rPr lang="en-US" sz="4000" b="1" dirty="0">
                <a:solidFill>
                  <a:schemeClr val="tx1">
                    <a:lumMod val="85000"/>
                    <a:lumOff val="15000"/>
                  </a:schemeClr>
                </a:solidFill>
                <a:latin typeface="Verdana" panose="020B0604030504040204" pitchFamily="34" charset="0"/>
                <a:ea typeface="Verdana" panose="020B0604030504040204" pitchFamily="34" charset="0"/>
              </a:rPr>
              <a:t> of Students </a:t>
            </a:r>
          </a:p>
          <a:p>
            <a:r>
              <a:rPr lang="en-US" sz="4000" b="1" dirty="0">
                <a:solidFill>
                  <a:schemeClr val="tx1">
                    <a:lumMod val="85000"/>
                    <a:lumOff val="15000"/>
                  </a:schemeClr>
                </a:solidFill>
                <a:latin typeface="Verdana" panose="020B0604030504040204" pitchFamily="34" charset="0"/>
                <a:ea typeface="Verdana" panose="020B0604030504040204" pitchFamily="34" charset="0"/>
              </a:rPr>
              <a:t>Visit CERES Each Year</a:t>
            </a:r>
          </a:p>
        </p:txBody>
      </p:sp>
      <p:pic>
        <p:nvPicPr>
          <p:cNvPr id="6" name="Graphic 5" descr="Users">
            <a:extLst>
              <a:ext uri="{FF2B5EF4-FFF2-40B4-BE49-F238E27FC236}">
                <a16:creationId xmlns:a16="http://schemas.microsoft.com/office/drawing/2014/main" id="{6F41C7E8-D239-4070-A456-27279C24A0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1545" y="4825327"/>
            <a:ext cx="914400" cy="914400"/>
          </a:xfrm>
          <a:prstGeom prst="rect">
            <a:avLst/>
          </a:prstGeom>
        </p:spPr>
      </p:pic>
      <p:pic>
        <p:nvPicPr>
          <p:cNvPr id="10" name="Graphic 9" descr="Play">
            <a:extLst>
              <a:ext uri="{FF2B5EF4-FFF2-40B4-BE49-F238E27FC236}">
                <a16:creationId xmlns:a16="http://schemas.microsoft.com/office/drawing/2014/main" id="{89C4A5B8-7793-4038-9E9A-B1FBF98DA2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51545" y="3328789"/>
            <a:ext cx="914400" cy="914400"/>
          </a:xfrm>
          <a:prstGeom prst="rect">
            <a:avLst/>
          </a:prstGeom>
        </p:spPr>
      </p:pic>
      <p:pic>
        <p:nvPicPr>
          <p:cNvPr id="11" name="Picture 10">
            <a:extLst>
              <a:ext uri="{FF2B5EF4-FFF2-40B4-BE49-F238E27FC236}">
                <a16:creationId xmlns:a16="http://schemas.microsoft.com/office/drawing/2014/main" id="{F2490EE7-27BA-4069-A5D5-05CEA8CA2B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8376" y="2581154"/>
            <a:ext cx="2409670" cy="2409670"/>
          </a:xfrm>
          <a:prstGeom prst="rect">
            <a:avLst/>
          </a:prstGeom>
        </p:spPr>
      </p:pic>
    </p:spTree>
    <p:extLst>
      <p:ext uri="{BB962C8B-B14F-4D97-AF65-F5344CB8AC3E}">
        <p14:creationId xmlns:p14="http://schemas.microsoft.com/office/powerpoint/2010/main" val="928689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69E39-1B57-4C17-877E-93694633FB76}"/>
              </a:ext>
            </a:extLst>
          </p:cNvPr>
          <p:cNvSpPr>
            <a:spLocks noGrp="1"/>
          </p:cNvSpPr>
          <p:nvPr>
            <p:ph type="title"/>
          </p:nvPr>
        </p:nvSpPr>
        <p:spPr>
          <a:xfrm>
            <a:off x="284480" y="277235"/>
            <a:ext cx="11623040" cy="1325563"/>
          </a:xfrm>
        </p:spPr>
        <p:txBody>
          <a:bodyPr>
            <a:normAutofit/>
          </a:bodyPr>
          <a:lstStyle/>
          <a:p>
            <a:pPr algn="ctr"/>
            <a:r>
              <a:rPr lang="en-US" sz="8800" dirty="0"/>
              <a:t>Thank You!</a:t>
            </a:r>
          </a:p>
        </p:txBody>
      </p:sp>
      <p:pic>
        <p:nvPicPr>
          <p:cNvPr id="6" name="Picture 5" descr="A close up of a sign&#10;&#10;Description automatically generated">
            <a:extLst>
              <a:ext uri="{FF2B5EF4-FFF2-40B4-BE49-F238E27FC236}">
                <a16:creationId xmlns:a16="http://schemas.microsoft.com/office/drawing/2014/main" id="{EB90EF57-B2FB-470A-B4F9-2DDF04F3BA4F}"/>
              </a:ext>
            </a:extLst>
          </p:cNvPr>
          <p:cNvPicPr>
            <a:picLocks noChangeAspect="1"/>
          </p:cNvPicPr>
          <p:nvPr/>
        </p:nvPicPr>
        <p:blipFill rotWithShape="1">
          <a:blip r:embed="rId3">
            <a:extLst>
              <a:ext uri="{28A0092B-C50C-407E-A947-70E740481C1C}">
                <a14:useLocalDpi xmlns:a14="http://schemas.microsoft.com/office/drawing/2010/main" val="0"/>
              </a:ext>
            </a:extLst>
          </a:blip>
          <a:srcRect t="25995" b="26298"/>
          <a:stretch/>
        </p:blipFill>
        <p:spPr>
          <a:xfrm>
            <a:off x="8311445" y="5255202"/>
            <a:ext cx="3596075" cy="1325563"/>
          </a:xfrm>
          <a:prstGeom prst="rect">
            <a:avLst/>
          </a:prstGeom>
        </p:spPr>
      </p:pic>
      <p:pic>
        <p:nvPicPr>
          <p:cNvPr id="8" name="Picture 7" descr="A group of people posing for the camera&#10;&#10;Description automatically generated">
            <a:extLst>
              <a:ext uri="{FF2B5EF4-FFF2-40B4-BE49-F238E27FC236}">
                <a16:creationId xmlns:a16="http://schemas.microsoft.com/office/drawing/2014/main" id="{0CEDB368-883D-4D4B-9AF5-4621B8FCE84F}"/>
              </a:ext>
            </a:extLst>
          </p:cNvPr>
          <p:cNvPicPr>
            <a:picLocks noChangeAspect="1"/>
          </p:cNvPicPr>
          <p:nvPr/>
        </p:nvPicPr>
        <p:blipFill rotWithShape="1">
          <a:blip r:embed="rId4">
            <a:extLst>
              <a:ext uri="{28A0092B-C50C-407E-A947-70E740481C1C}">
                <a14:useLocalDpi xmlns:a14="http://schemas.microsoft.com/office/drawing/2010/main" val="0"/>
              </a:ext>
            </a:extLst>
          </a:blip>
          <a:srcRect t="30387" b="13023"/>
          <a:stretch/>
        </p:blipFill>
        <p:spPr>
          <a:xfrm>
            <a:off x="4175051" y="2040483"/>
            <a:ext cx="3841898" cy="3866992"/>
          </a:xfrm>
          <a:prstGeom prst="rect">
            <a:avLst/>
          </a:prstGeom>
          <a:ln w="57150">
            <a:solidFill>
              <a:srgbClr val="1EC07E"/>
            </a:solidFill>
          </a:ln>
        </p:spPr>
      </p:pic>
      <p:pic>
        <p:nvPicPr>
          <p:cNvPr id="7" name="Picture 6">
            <a:extLst>
              <a:ext uri="{FF2B5EF4-FFF2-40B4-BE49-F238E27FC236}">
                <a16:creationId xmlns:a16="http://schemas.microsoft.com/office/drawing/2014/main" id="{B8FEB169-8015-483A-BEDA-702A736ED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16" y="4995368"/>
            <a:ext cx="1845230" cy="1845230"/>
          </a:xfrm>
          <a:prstGeom prst="rect">
            <a:avLst/>
          </a:prstGeom>
        </p:spPr>
      </p:pic>
    </p:spTree>
    <p:extLst>
      <p:ext uri="{BB962C8B-B14F-4D97-AF65-F5344CB8AC3E}">
        <p14:creationId xmlns:p14="http://schemas.microsoft.com/office/powerpoint/2010/main" val="3050868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EB90EF57-B2FB-470A-B4F9-2DDF04F3BA4F}"/>
              </a:ext>
            </a:extLst>
          </p:cNvPr>
          <p:cNvPicPr>
            <a:picLocks noChangeAspect="1"/>
          </p:cNvPicPr>
          <p:nvPr/>
        </p:nvPicPr>
        <p:blipFill rotWithShape="1">
          <a:blip r:embed="rId3">
            <a:extLst>
              <a:ext uri="{28A0092B-C50C-407E-A947-70E740481C1C}">
                <a14:useLocalDpi xmlns:a14="http://schemas.microsoft.com/office/drawing/2010/main" val="0"/>
              </a:ext>
            </a:extLst>
          </a:blip>
          <a:srcRect t="25995" b="26298"/>
          <a:stretch/>
        </p:blipFill>
        <p:spPr>
          <a:xfrm>
            <a:off x="8311445" y="5255202"/>
            <a:ext cx="3596075" cy="1325563"/>
          </a:xfrm>
          <a:prstGeom prst="rect">
            <a:avLst/>
          </a:prstGeom>
        </p:spPr>
      </p:pic>
      <p:sp>
        <p:nvSpPr>
          <p:cNvPr id="9" name="Title 1">
            <a:extLst>
              <a:ext uri="{FF2B5EF4-FFF2-40B4-BE49-F238E27FC236}">
                <a16:creationId xmlns:a16="http://schemas.microsoft.com/office/drawing/2014/main" id="{8784BB5B-AD46-44BC-AAE2-A8E8FEEFA951}"/>
              </a:ext>
            </a:extLst>
          </p:cNvPr>
          <p:cNvSpPr txBox="1">
            <a:spLocks/>
          </p:cNvSpPr>
          <p:nvPr/>
        </p:nvSpPr>
        <p:spPr>
          <a:xfrm>
            <a:off x="284480" y="2766218"/>
            <a:ext cx="11623040" cy="1325563"/>
          </a:xfrm>
          <a:prstGeom prst="rect">
            <a:avLst/>
          </a:prstGeom>
          <a:ln w="762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rgbClr val="1EC07E"/>
                </a:solidFill>
                <a:latin typeface="Verdana" panose="020B0604030504040204" pitchFamily="34" charset="0"/>
                <a:ea typeface="Verdana" panose="020B0604030504040204" pitchFamily="34" charset="0"/>
                <a:cs typeface="+mj-cs"/>
              </a:defRPr>
            </a:lvl1pPr>
          </a:lstStyle>
          <a:p>
            <a:pPr algn="ctr"/>
            <a:r>
              <a:rPr lang="en-US" sz="8800" dirty="0"/>
              <a:t>Questions?</a:t>
            </a:r>
          </a:p>
        </p:txBody>
      </p:sp>
      <p:pic>
        <p:nvPicPr>
          <p:cNvPr id="10" name="Graphic 9" descr="Thought bubble">
            <a:extLst>
              <a:ext uri="{FF2B5EF4-FFF2-40B4-BE49-F238E27FC236}">
                <a16:creationId xmlns:a16="http://schemas.microsoft.com/office/drawing/2014/main" id="{8F9AE777-01AB-41AD-972D-249EE828DF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200" y="2636519"/>
            <a:ext cx="1584960" cy="1584960"/>
          </a:xfrm>
          <a:prstGeom prst="rect">
            <a:avLst/>
          </a:prstGeom>
        </p:spPr>
      </p:pic>
      <p:pic>
        <p:nvPicPr>
          <p:cNvPr id="11" name="Graphic 10" descr="Chat">
            <a:extLst>
              <a:ext uri="{FF2B5EF4-FFF2-40B4-BE49-F238E27FC236}">
                <a16:creationId xmlns:a16="http://schemas.microsoft.com/office/drawing/2014/main" id="{E2E717DB-F61A-40F7-BDB2-C60C115B4E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95840" y="2636519"/>
            <a:ext cx="1584960" cy="1584960"/>
          </a:xfrm>
          <a:prstGeom prst="rect">
            <a:avLst/>
          </a:prstGeom>
        </p:spPr>
      </p:pic>
      <p:pic>
        <p:nvPicPr>
          <p:cNvPr id="7" name="Picture 6">
            <a:extLst>
              <a:ext uri="{FF2B5EF4-FFF2-40B4-BE49-F238E27FC236}">
                <a16:creationId xmlns:a16="http://schemas.microsoft.com/office/drawing/2014/main" id="{2F709057-02C1-48D1-BA7D-C82AD6C51F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616" y="4995368"/>
            <a:ext cx="1845230" cy="1845230"/>
          </a:xfrm>
          <a:prstGeom prst="rect">
            <a:avLst/>
          </a:prstGeom>
        </p:spPr>
      </p:pic>
    </p:spTree>
    <p:extLst>
      <p:ext uri="{BB962C8B-B14F-4D97-AF65-F5344CB8AC3E}">
        <p14:creationId xmlns:p14="http://schemas.microsoft.com/office/powerpoint/2010/main" val="548740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4C31EA6-A15F-425D-9BCC-4D5B86419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94" r="11398"/>
          <a:stretch/>
        </p:blipFill>
        <p:spPr bwMode="auto">
          <a:xfrm>
            <a:off x="4972936" y="2001192"/>
            <a:ext cx="6844501" cy="4574133"/>
          </a:xfrm>
          <a:prstGeom prst="rect">
            <a:avLst/>
          </a:prstGeom>
          <a:noFill/>
          <a:ln w="57150">
            <a:solidFill>
              <a:srgbClr val="AC2B37"/>
            </a:solidFill>
          </a:ln>
          <a:effectLst>
            <a:innerShdw blurRad="254000">
              <a:prstClr val="black">
                <a:alpha val="62000"/>
              </a:prstClr>
            </a:inn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C4C50F-8CFF-4200-BE85-13D7ED8A3DD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74563" y="4398380"/>
            <a:ext cx="3251811" cy="2176945"/>
          </a:xfrm>
          <a:prstGeom prst="rect">
            <a:avLst/>
          </a:prstGeom>
          <a:noFill/>
          <a:ln w="57150">
            <a:solidFill>
              <a:srgbClr val="AC2B37"/>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26F629-00AC-4C61-9478-5AAE61F30CC8}"/>
              </a:ext>
            </a:extLst>
          </p:cNvPr>
          <p:cNvSpPr txBox="1"/>
          <p:nvPr/>
        </p:nvSpPr>
        <p:spPr>
          <a:xfrm>
            <a:off x="374317" y="282675"/>
            <a:ext cx="11443366" cy="677108"/>
          </a:xfrm>
          <a:prstGeom prst="rect">
            <a:avLst/>
          </a:prstGeom>
          <a:noFill/>
          <a:ln w="76200">
            <a:noFill/>
          </a:ln>
        </p:spPr>
        <p:txBody>
          <a:bodyPr wrap="square" rtlCol="0">
            <a:spAutoFit/>
          </a:bodyPr>
          <a:lstStyle/>
          <a:p>
            <a:r>
              <a:rPr lang="en-US" sz="3800" b="1" dirty="0">
                <a:solidFill>
                  <a:srgbClr val="AC2B37"/>
                </a:solidFill>
                <a:latin typeface="Verdana" panose="020B0604030504040204" pitchFamily="34" charset="0"/>
                <a:ea typeface="Verdana" panose="020B0604030504040204" pitchFamily="34" charset="0"/>
              </a:rPr>
              <a:t>Worcester Polytechnic Institute</a:t>
            </a:r>
          </a:p>
        </p:txBody>
      </p:sp>
      <p:pic>
        <p:nvPicPr>
          <p:cNvPr id="14" name="Picture 13">
            <a:extLst>
              <a:ext uri="{FF2B5EF4-FFF2-40B4-BE49-F238E27FC236}">
                <a16:creationId xmlns:a16="http://schemas.microsoft.com/office/drawing/2014/main" id="{8071070F-BCE4-45E8-9348-721183AB7F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17" y="2001192"/>
            <a:ext cx="3252301" cy="2094212"/>
          </a:xfrm>
          <a:prstGeom prst="rect">
            <a:avLst/>
          </a:prstGeom>
          <a:ln w="57150">
            <a:solidFill>
              <a:srgbClr val="AC2B37"/>
            </a:solidFill>
          </a:ln>
        </p:spPr>
      </p:pic>
      <p:pic>
        <p:nvPicPr>
          <p:cNvPr id="16" name="Graphic 15" descr="Gears">
            <a:extLst>
              <a:ext uri="{FF2B5EF4-FFF2-40B4-BE49-F238E27FC236}">
                <a16:creationId xmlns:a16="http://schemas.microsoft.com/office/drawing/2014/main" id="{B0DE6865-0124-4F0B-9126-49730BC998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42578" y="5660925"/>
            <a:ext cx="914400" cy="914400"/>
          </a:xfrm>
          <a:prstGeom prst="rect">
            <a:avLst/>
          </a:prstGeom>
        </p:spPr>
      </p:pic>
      <p:pic>
        <p:nvPicPr>
          <p:cNvPr id="18" name="Graphic 17" descr="Meeting">
            <a:extLst>
              <a:ext uri="{FF2B5EF4-FFF2-40B4-BE49-F238E27FC236}">
                <a16:creationId xmlns:a16="http://schemas.microsoft.com/office/drawing/2014/main" id="{813ADCC5-D0B2-43AE-BEC5-531C20B1F0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42578" y="2001192"/>
            <a:ext cx="914400" cy="914400"/>
          </a:xfrm>
          <a:prstGeom prst="rect">
            <a:avLst/>
          </a:prstGeom>
        </p:spPr>
      </p:pic>
      <p:pic>
        <p:nvPicPr>
          <p:cNvPr id="22" name="Graphic 21" descr="Beaker">
            <a:extLst>
              <a:ext uri="{FF2B5EF4-FFF2-40B4-BE49-F238E27FC236}">
                <a16:creationId xmlns:a16="http://schemas.microsoft.com/office/drawing/2014/main" id="{C9C7B42A-1932-4B5C-8935-FA93D268B3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42577" y="4418858"/>
            <a:ext cx="914400" cy="914400"/>
          </a:xfrm>
          <a:prstGeom prst="rect">
            <a:avLst/>
          </a:prstGeom>
        </p:spPr>
      </p:pic>
      <p:pic>
        <p:nvPicPr>
          <p:cNvPr id="24" name="Graphic 23" descr="Marker">
            <a:extLst>
              <a:ext uri="{FF2B5EF4-FFF2-40B4-BE49-F238E27FC236}">
                <a16:creationId xmlns:a16="http://schemas.microsoft.com/office/drawing/2014/main" id="{75C196D2-2E72-4849-A4F1-5348425A5F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09062" y="2160545"/>
            <a:ext cx="377418" cy="377418"/>
          </a:xfrm>
          <a:prstGeom prst="rect">
            <a:avLst/>
          </a:prstGeom>
        </p:spPr>
      </p:pic>
      <p:pic>
        <p:nvPicPr>
          <p:cNvPr id="26" name="Graphic 25" descr="Laptop">
            <a:extLst>
              <a:ext uri="{FF2B5EF4-FFF2-40B4-BE49-F238E27FC236}">
                <a16:creationId xmlns:a16="http://schemas.microsoft.com/office/drawing/2014/main" id="{4E8758F4-9477-47D7-B59A-AF8DAE8C597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42577" y="3181928"/>
            <a:ext cx="914400" cy="914400"/>
          </a:xfrm>
          <a:prstGeom prst="rect">
            <a:avLst/>
          </a:prstGeom>
        </p:spPr>
      </p:pic>
    </p:spTree>
    <p:extLst>
      <p:ext uri="{BB962C8B-B14F-4D97-AF65-F5344CB8AC3E}">
        <p14:creationId xmlns:p14="http://schemas.microsoft.com/office/powerpoint/2010/main" val="2462582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02860B7-3C74-41A6-A404-6C6539210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49" y="5525137"/>
            <a:ext cx="964612" cy="960104"/>
          </a:xfrm>
          <a:prstGeom prst="ellipse">
            <a:avLst/>
          </a:prstGeom>
          <a:ln w="41275" cap="rnd">
            <a:solidFill>
              <a:srgbClr val="588527"/>
            </a:solidFill>
          </a:ln>
          <a:effectLst/>
          <a:scene3d>
            <a:camera prst="orthographicFront"/>
            <a:lightRig rig="soft" dir="t"/>
          </a:scene3d>
          <a:sp3d prstMaterial="plastic">
            <a:contourClr>
              <a:srgbClr val="588527"/>
            </a:contourClr>
          </a:sp3d>
        </p:spPr>
      </p:pic>
      <p:pic>
        <p:nvPicPr>
          <p:cNvPr id="5" name="Picture 4">
            <a:extLst>
              <a:ext uri="{FF2B5EF4-FFF2-40B4-BE49-F238E27FC236}">
                <a16:creationId xmlns:a16="http://schemas.microsoft.com/office/drawing/2014/main" id="{802361B9-2833-4FAC-B68D-7EAFB6857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570" y="194679"/>
            <a:ext cx="4059182" cy="3044386"/>
          </a:xfrm>
          <a:prstGeom prst="rect">
            <a:avLst/>
          </a:prstGeom>
          <a:ln w="57150">
            <a:solidFill>
              <a:srgbClr val="588527"/>
            </a:solidFill>
          </a:ln>
          <a:effectLst>
            <a:innerShdw blurRad="254000">
              <a:prstClr val="black">
                <a:alpha val="62000"/>
              </a:prstClr>
            </a:innerShdw>
          </a:effectLst>
        </p:spPr>
      </p:pic>
      <p:pic>
        <p:nvPicPr>
          <p:cNvPr id="10" name="Picture 9">
            <a:extLst>
              <a:ext uri="{FF2B5EF4-FFF2-40B4-BE49-F238E27FC236}">
                <a16:creationId xmlns:a16="http://schemas.microsoft.com/office/drawing/2014/main" id="{3D86D7CB-EA6E-45C9-A433-BD155F883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0885" y="194679"/>
            <a:ext cx="4069061" cy="3044386"/>
          </a:xfrm>
          <a:prstGeom prst="rect">
            <a:avLst/>
          </a:prstGeom>
          <a:ln w="57150">
            <a:solidFill>
              <a:srgbClr val="588527"/>
            </a:solidFill>
          </a:ln>
          <a:effectLst>
            <a:innerShdw blurRad="254000">
              <a:prstClr val="black">
                <a:alpha val="62000"/>
              </a:prstClr>
            </a:innerShdw>
          </a:effectLst>
        </p:spPr>
      </p:pic>
      <p:pic>
        <p:nvPicPr>
          <p:cNvPr id="12" name="Picture 11">
            <a:extLst>
              <a:ext uri="{FF2B5EF4-FFF2-40B4-BE49-F238E27FC236}">
                <a16:creationId xmlns:a16="http://schemas.microsoft.com/office/drawing/2014/main" id="{5D97A9B8-0F9E-4193-983D-849B764688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9570" y="3614193"/>
            <a:ext cx="4065504" cy="3049128"/>
          </a:xfrm>
          <a:prstGeom prst="rect">
            <a:avLst/>
          </a:prstGeom>
          <a:ln w="57150">
            <a:solidFill>
              <a:srgbClr val="588527"/>
            </a:solidFill>
          </a:ln>
          <a:effectLst>
            <a:innerShdw blurRad="254000">
              <a:prstClr val="black">
                <a:alpha val="62000"/>
              </a:prstClr>
            </a:innerShdw>
          </a:effectLst>
        </p:spPr>
      </p:pic>
      <p:pic>
        <p:nvPicPr>
          <p:cNvPr id="16" name="Picture 15">
            <a:extLst>
              <a:ext uri="{FF2B5EF4-FFF2-40B4-BE49-F238E27FC236}">
                <a16:creationId xmlns:a16="http://schemas.microsoft.com/office/drawing/2014/main" id="{B2D67987-0D63-46A6-8404-10B7F28916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886" y="3614193"/>
            <a:ext cx="4069060" cy="3051796"/>
          </a:xfrm>
          <a:prstGeom prst="rect">
            <a:avLst/>
          </a:prstGeom>
          <a:ln w="57150">
            <a:solidFill>
              <a:srgbClr val="588527"/>
            </a:solidFill>
          </a:ln>
          <a:effectLst>
            <a:innerShdw blurRad="254000">
              <a:prstClr val="black">
                <a:alpha val="62000"/>
              </a:prstClr>
            </a:innerShdw>
          </a:effectLst>
        </p:spPr>
      </p:pic>
      <p:sp>
        <p:nvSpPr>
          <p:cNvPr id="8" name="TextBox 7">
            <a:extLst>
              <a:ext uri="{FF2B5EF4-FFF2-40B4-BE49-F238E27FC236}">
                <a16:creationId xmlns:a16="http://schemas.microsoft.com/office/drawing/2014/main" id="{E8755EF9-E1C0-4F12-AB89-66F8B455DB3E}"/>
              </a:ext>
            </a:extLst>
          </p:cNvPr>
          <p:cNvSpPr txBox="1"/>
          <p:nvPr/>
        </p:nvSpPr>
        <p:spPr>
          <a:xfrm>
            <a:off x="374317" y="282675"/>
            <a:ext cx="11443366" cy="677108"/>
          </a:xfrm>
          <a:prstGeom prst="rect">
            <a:avLst/>
          </a:prstGeom>
          <a:noFill/>
          <a:ln w="76200">
            <a:noFill/>
          </a:ln>
        </p:spPr>
        <p:txBody>
          <a:bodyPr wrap="square" rtlCol="0">
            <a:spAutoFit/>
          </a:bodyPr>
          <a:lstStyle/>
          <a:p>
            <a:r>
              <a:rPr lang="en-US" sz="3800" b="1" dirty="0">
                <a:solidFill>
                  <a:srgbClr val="588527"/>
                </a:solidFill>
                <a:latin typeface="Verdana" panose="020B0604030504040204" pitchFamily="34" charset="0"/>
                <a:ea typeface="Verdana" panose="020B0604030504040204" pitchFamily="34" charset="0"/>
              </a:rPr>
              <a:t>CERES</a:t>
            </a:r>
          </a:p>
        </p:txBody>
      </p:sp>
      <p:grpSp>
        <p:nvGrpSpPr>
          <p:cNvPr id="29" name="Group 28">
            <a:extLst>
              <a:ext uri="{FF2B5EF4-FFF2-40B4-BE49-F238E27FC236}">
                <a16:creationId xmlns:a16="http://schemas.microsoft.com/office/drawing/2014/main" id="{6D3933E3-5DB4-44BE-B0EF-35B1EDAB29E4}"/>
              </a:ext>
            </a:extLst>
          </p:cNvPr>
          <p:cNvGrpSpPr/>
          <p:nvPr/>
        </p:nvGrpSpPr>
        <p:grpSpPr>
          <a:xfrm>
            <a:off x="3306168" y="-115570"/>
            <a:ext cx="2191661" cy="7007860"/>
            <a:chOff x="2893060" y="-134620"/>
            <a:chExt cx="2179320" cy="7089140"/>
          </a:xfrm>
        </p:grpSpPr>
        <p:sp>
          <p:nvSpPr>
            <p:cNvPr id="17" name="Right Triangle 16">
              <a:extLst>
                <a:ext uri="{FF2B5EF4-FFF2-40B4-BE49-F238E27FC236}">
                  <a16:creationId xmlns:a16="http://schemas.microsoft.com/office/drawing/2014/main" id="{38B1F8D9-9B33-4490-8C58-097A746B8CC3}"/>
                </a:ext>
              </a:extLst>
            </p:cNvPr>
            <p:cNvSpPr/>
            <p:nvPr/>
          </p:nvSpPr>
          <p:spPr>
            <a:xfrm>
              <a:off x="2926080" y="-17780"/>
              <a:ext cx="2113280" cy="6875781"/>
            </a:xfrm>
            <a:prstGeom prst="rtTriangle">
              <a:avLst/>
            </a:prstGeom>
            <a:solidFill>
              <a:srgbClr val="ECEEF0"/>
            </a:solidFill>
            <a:ln w="57150">
              <a:solidFill>
                <a:srgbClr val="ECEE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29BB6DE-D764-4F72-84B3-AF97B46DD51B}"/>
                </a:ext>
              </a:extLst>
            </p:cNvPr>
            <p:cNvCxnSpPr>
              <a:cxnSpLocks/>
            </p:cNvCxnSpPr>
            <p:nvPr/>
          </p:nvCxnSpPr>
          <p:spPr>
            <a:xfrm>
              <a:off x="2893060" y="-134620"/>
              <a:ext cx="2179320" cy="7089140"/>
            </a:xfrm>
            <a:prstGeom prst="line">
              <a:avLst/>
            </a:prstGeom>
            <a:ln w="57150">
              <a:solidFill>
                <a:srgbClr val="588527"/>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C0EE13AF-6163-45E4-8FD5-4210E3CC1BCE}"/>
              </a:ext>
            </a:extLst>
          </p:cNvPr>
          <p:cNvSpPr txBox="1"/>
          <p:nvPr/>
        </p:nvSpPr>
        <p:spPr>
          <a:xfrm>
            <a:off x="372138" y="1237715"/>
            <a:ext cx="3908317" cy="1938992"/>
          </a:xfrm>
          <a:prstGeom prst="rect">
            <a:avLst/>
          </a:prstGeom>
          <a:noFill/>
        </p:spPr>
        <p:txBody>
          <a:bodyPr wrap="square" rtlCol="0">
            <a:spAutoFit/>
          </a:bodyPr>
          <a:lstStyle/>
          <a:p>
            <a:r>
              <a:rPr lang="en-US" sz="2400" b="1" dirty="0">
                <a:solidFill>
                  <a:srgbClr val="588527"/>
                </a:solidFill>
                <a:ea typeface="Verdana" panose="020B0604030504040204" pitchFamily="34" charset="0"/>
              </a:rPr>
              <a:t>Centre for </a:t>
            </a:r>
          </a:p>
          <a:p>
            <a:r>
              <a:rPr lang="en-US" sz="2400" b="1" dirty="0">
                <a:solidFill>
                  <a:srgbClr val="588527"/>
                </a:solidFill>
                <a:ea typeface="Verdana" panose="020B0604030504040204" pitchFamily="34" charset="0"/>
              </a:rPr>
              <a:t>Education and </a:t>
            </a:r>
          </a:p>
          <a:p>
            <a:r>
              <a:rPr lang="en-US" sz="2400" b="1" dirty="0">
                <a:solidFill>
                  <a:srgbClr val="588527"/>
                </a:solidFill>
                <a:ea typeface="Verdana" panose="020B0604030504040204" pitchFamily="34" charset="0"/>
              </a:rPr>
              <a:t>Research in </a:t>
            </a:r>
          </a:p>
          <a:p>
            <a:r>
              <a:rPr lang="en-US" sz="2400" b="1" dirty="0">
                <a:solidFill>
                  <a:srgbClr val="588527"/>
                </a:solidFill>
                <a:ea typeface="Verdana" panose="020B0604030504040204" pitchFamily="34" charset="0"/>
              </a:rPr>
              <a:t>Environmental </a:t>
            </a:r>
          </a:p>
          <a:p>
            <a:r>
              <a:rPr lang="en-US" sz="2400" b="1" dirty="0">
                <a:solidFill>
                  <a:srgbClr val="588527"/>
                </a:solidFill>
                <a:ea typeface="Verdana" panose="020B0604030504040204" pitchFamily="34" charset="0"/>
              </a:rPr>
              <a:t>Strategies</a:t>
            </a:r>
          </a:p>
        </p:txBody>
      </p:sp>
      <p:pic>
        <p:nvPicPr>
          <p:cNvPr id="48" name="Picture 47">
            <a:extLst>
              <a:ext uri="{FF2B5EF4-FFF2-40B4-BE49-F238E27FC236}">
                <a16:creationId xmlns:a16="http://schemas.microsoft.com/office/drawing/2014/main" id="{C8E35037-BEEC-4291-8DA9-F879007694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009" y="3813904"/>
            <a:ext cx="964612" cy="964612"/>
          </a:xfrm>
          <a:prstGeom prst="ellipse">
            <a:avLst/>
          </a:prstGeom>
          <a:ln w="41275" cap="rnd">
            <a:solidFill>
              <a:srgbClr val="588527"/>
            </a:solidFill>
          </a:ln>
          <a:effectLst/>
          <a:scene3d>
            <a:camera prst="orthographicFront"/>
            <a:lightRig rig="soft" dir="t"/>
          </a:scene3d>
          <a:sp3d prstMaterial="plastic">
            <a:contourClr>
              <a:srgbClr val="588527"/>
            </a:contourClr>
          </a:sp3d>
        </p:spPr>
      </p:pic>
      <p:pic>
        <p:nvPicPr>
          <p:cNvPr id="49" name="Picture 48">
            <a:extLst>
              <a:ext uri="{FF2B5EF4-FFF2-40B4-BE49-F238E27FC236}">
                <a16:creationId xmlns:a16="http://schemas.microsoft.com/office/drawing/2014/main" id="{433228DE-4A07-49BF-8C9B-F2FB74E2B0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1978" y="3839407"/>
            <a:ext cx="964612" cy="964612"/>
          </a:xfrm>
          <a:prstGeom prst="ellipse">
            <a:avLst/>
          </a:prstGeom>
          <a:ln w="41275" cap="rnd">
            <a:solidFill>
              <a:srgbClr val="588527"/>
            </a:solidFill>
          </a:ln>
          <a:effectLst/>
          <a:scene3d>
            <a:camera prst="orthographicFront"/>
            <a:lightRig rig="soft" dir="t"/>
          </a:scene3d>
          <a:sp3d prstMaterial="plastic">
            <a:contourClr>
              <a:srgbClr val="588527"/>
            </a:contourClr>
          </a:sp3d>
        </p:spPr>
      </p:pic>
      <p:pic>
        <p:nvPicPr>
          <p:cNvPr id="50" name="Picture 49">
            <a:extLst>
              <a:ext uri="{FF2B5EF4-FFF2-40B4-BE49-F238E27FC236}">
                <a16:creationId xmlns:a16="http://schemas.microsoft.com/office/drawing/2014/main" id="{AA6EC6B4-931D-4807-846E-251553562F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61073" y="5522883"/>
            <a:ext cx="964612" cy="964612"/>
          </a:xfrm>
          <a:prstGeom prst="ellipse">
            <a:avLst/>
          </a:prstGeom>
          <a:ln w="41275" cap="rnd">
            <a:solidFill>
              <a:srgbClr val="588527"/>
            </a:solidFill>
          </a:ln>
          <a:effectLst/>
          <a:scene3d>
            <a:camera prst="orthographicFront"/>
            <a:lightRig rig="soft" dir="t"/>
          </a:scene3d>
          <a:sp3d prstMaterial="plastic">
            <a:contourClr>
              <a:srgbClr val="588527"/>
            </a:contourClr>
          </a:sp3d>
        </p:spPr>
      </p:pic>
      <p:pic>
        <p:nvPicPr>
          <p:cNvPr id="51" name="Picture 50">
            <a:extLst>
              <a:ext uri="{FF2B5EF4-FFF2-40B4-BE49-F238E27FC236}">
                <a16:creationId xmlns:a16="http://schemas.microsoft.com/office/drawing/2014/main" id="{DA242C0E-0806-4494-8653-68AA9703EE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6013" y="3813904"/>
            <a:ext cx="964612" cy="964612"/>
          </a:xfrm>
          <a:prstGeom prst="ellipse">
            <a:avLst/>
          </a:prstGeom>
          <a:ln w="41275" cap="rnd">
            <a:solidFill>
              <a:srgbClr val="588527"/>
            </a:solidFill>
          </a:ln>
          <a:effectLst/>
          <a:scene3d>
            <a:camera prst="orthographicFront"/>
            <a:lightRig rig="soft" dir="t"/>
          </a:scene3d>
          <a:sp3d prstMaterial="plastic">
            <a:contourClr>
              <a:srgbClr val="588527"/>
            </a:contourClr>
          </a:sp3d>
        </p:spPr>
      </p:pic>
      <p:pic>
        <p:nvPicPr>
          <p:cNvPr id="52" name="Picture 51">
            <a:extLst>
              <a:ext uri="{FF2B5EF4-FFF2-40B4-BE49-F238E27FC236}">
                <a16:creationId xmlns:a16="http://schemas.microsoft.com/office/drawing/2014/main" id="{C819F98E-FAC6-4AB4-BA67-B4E5FC4427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013" y="5522883"/>
            <a:ext cx="964612" cy="964612"/>
          </a:xfrm>
          <a:prstGeom prst="ellipse">
            <a:avLst/>
          </a:prstGeom>
          <a:ln w="41275" cap="rnd">
            <a:solidFill>
              <a:srgbClr val="588527"/>
            </a:solidFill>
          </a:ln>
          <a:effectLst/>
          <a:scene3d>
            <a:camera prst="orthographicFront"/>
            <a:lightRig rig="soft" dir="t"/>
          </a:scene3d>
          <a:sp3d prstMaterial="plastic">
            <a:contourClr>
              <a:srgbClr val="588527"/>
            </a:contourClr>
          </a:sp3d>
        </p:spPr>
      </p:pic>
    </p:spTree>
    <p:extLst>
      <p:ext uri="{BB962C8B-B14F-4D97-AF65-F5344CB8AC3E}">
        <p14:creationId xmlns:p14="http://schemas.microsoft.com/office/powerpoint/2010/main" val="1667463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is3-ssl.mzstatic.com/image/thumb/Purple5/v4/94/b3/d7/94b3d728-8238-1921-3519-57da7947f15d/pr_source.png/300x0w.jpg">
            <a:extLst>
              <a:ext uri="{FF2B5EF4-FFF2-40B4-BE49-F238E27FC236}">
                <a16:creationId xmlns:a16="http://schemas.microsoft.com/office/drawing/2014/main" id="{E79F003B-41C9-4AF4-981B-514680C1E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9606" y="2010816"/>
            <a:ext cx="2547753" cy="4526508"/>
          </a:xfrm>
          <a:prstGeom prst="rect">
            <a:avLst/>
          </a:prstGeom>
          <a:noFill/>
          <a:ln w="57150">
            <a:solidFill>
              <a:srgbClr val="588527"/>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3909C5-D13A-48D1-B4D2-85BBA74B3C33}"/>
              </a:ext>
            </a:extLst>
          </p:cNvPr>
          <p:cNvSpPr>
            <a:spLocks noGrp="1"/>
          </p:cNvSpPr>
          <p:nvPr>
            <p:ph type="title"/>
          </p:nvPr>
        </p:nvSpPr>
        <p:spPr>
          <a:xfrm>
            <a:off x="274320" y="320675"/>
            <a:ext cx="11623040" cy="1325563"/>
          </a:xfrm>
        </p:spPr>
        <p:txBody>
          <a:bodyPr/>
          <a:lstStyle/>
          <a:p>
            <a:r>
              <a:rPr lang="en-US">
                <a:solidFill>
                  <a:srgbClr val="588527"/>
                </a:solidFill>
              </a:rPr>
              <a:t>The Chook App</a:t>
            </a:r>
            <a:endParaRPr lang="en-US" dirty="0">
              <a:solidFill>
                <a:srgbClr val="588527"/>
              </a:solidFill>
            </a:endParaRPr>
          </a:p>
        </p:txBody>
      </p:sp>
      <p:pic>
        <p:nvPicPr>
          <p:cNvPr id="1028" name="Picture 4" descr="https://is2-ssl.mzstatic.com/image/thumb/Purple7/v4/00/1b/56/001b56c9-9208-5f5f-0160-dba8541a5125/pr_source.png/300x0w.jpg">
            <a:extLst>
              <a:ext uri="{FF2B5EF4-FFF2-40B4-BE49-F238E27FC236}">
                <a16:creationId xmlns:a16="http://schemas.microsoft.com/office/drawing/2014/main" id="{DF7133D0-38C0-4FE9-937E-0B540DCA8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 y="2010820"/>
            <a:ext cx="2547752" cy="4526504"/>
          </a:xfrm>
          <a:prstGeom prst="rect">
            <a:avLst/>
          </a:prstGeom>
          <a:noFill/>
          <a:ln w="57150">
            <a:solidFill>
              <a:srgbClr val="588527"/>
            </a:solidFill>
          </a:ln>
          <a:extLst>
            <a:ext uri="{909E8E84-426E-40DD-AFC4-6F175D3DCCD1}">
              <a14:hiddenFill xmlns:a14="http://schemas.microsoft.com/office/drawing/2010/main">
                <a:solidFill>
                  <a:srgbClr val="FFFFFF"/>
                </a:solidFill>
              </a14:hiddenFill>
            </a:ext>
          </a:extLst>
        </p:spPr>
      </p:pic>
      <p:pic>
        <p:nvPicPr>
          <p:cNvPr id="1030" name="Picture 6" descr="https://is3-ssl.mzstatic.com/image/thumb/Purple7/v4/a9/f7/5b/a9f75b09-338f-b05f-1031-0322765f783c/pr_source.png/300x0w.jpg">
            <a:extLst>
              <a:ext uri="{FF2B5EF4-FFF2-40B4-BE49-F238E27FC236}">
                <a16:creationId xmlns:a16="http://schemas.microsoft.com/office/drawing/2014/main" id="{FA9A8A12-BC4C-4120-BE01-C3FB17F19E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124" y="2010820"/>
            <a:ext cx="2547752" cy="4526504"/>
          </a:xfrm>
          <a:prstGeom prst="rect">
            <a:avLst/>
          </a:prstGeom>
          <a:noFill/>
          <a:ln w="57150">
            <a:solidFill>
              <a:srgbClr val="588527"/>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23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7C5FAB0-D01F-4237-AA46-7409D1461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949" y="3620485"/>
            <a:ext cx="3929378" cy="2947035"/>
          </a:xfrm>
          <a:prstGeom prst="rect">
            <a:avLst/>
          </a:prstGeom>
          <a:ln w="57150">
            <a:solidFill>
              <a:srgbClr val="588527"/>
            </a:solidFill>
          </a:ln>
          <a:effectLst>
            <a:innerShdw blurRad="254000">
              <a:prstClr val="black">
                <a:alpha val="62000"/>
              </a:prstClr>
            </a:innerShdw>
          </a:effectLst>
        </p:spPr>
      </p:pic>
      <p:sp>
        <p:nvSpPr>
          <p:cNvPr id="2" name="Title 1">
            <a:extLst>
              <a:ext uri="{FF2B5EF4-FFF2-40B4-BE49-F238E27FC236}">
                <a16:creationId xmlns:a16="http://schemas.microsoft.com/office/drawing/2014/main" id="{FD16D07D-57D5-4660-9CC5-3C1ECA66F991}"/>
              </a:ext>
            </a:extLst>
          </p:cNvPr>
          <p:cNvSpPr>
            <a:spLocks noGrp="1"/>
          </p:cNvSpPr>
          <p:nvPr>
            <p:ph type="title"/>
          </p:nvPr>
        </p:nvSpPr>
        <p:spPr>
          <a:xfrm>
            <a:off x="276673" y="270060"/>
            <a:ext cx="11077127" cy="1325563"/>
          </a:xfrm>
          <a:ln>
            <a:noFill/>
          </a:ln>
        </p:spPr>
        <p:txBody>
          <a:bodyPr/>
          <a:lstStyle/>
          <a:p>
            <a:r>
              <a:rPr lang="en-US" dirty="0">
                <a:solidFill>
                  <a:srgbClr val="588527"/>
                </a:solidFill>
              </a:rPr>
              <a:t>The Indonesian Village</a:t>
            </a:r>
          </a:p>
        </p:txBody>
      </p:sp>
      <p:grpSp>
        <p:nvGrpSpPr>
          <p:cNvPr id="8" name="Group 7">
            <a:extLst>
              <a:ext uri="{FF2B5EF4-FFF2-40B4-BE49-F238E27FC236}">
                <a16:creationId xmlns:a16="http://schemas.microsoft.com/office/drawing/2014/main" id="{FAFFBB18-B363-4F65-B911-7DA20DE42161}"/>
              </a:ext>
            </a:extLst>
          </p:cNvPr>
          <p:cNvGrpSpPr/>
          <p:nvPr/>
        </p:nvGrpSpPr>
        <p:grpSpPr>
          <a:xfrm>
            <a:off x="276673" y="3620485"/>
            <a:ext cx="4173407" cy="2951285"/>
            <a:chOff x="276673" y="2172802"/>
            <a:chExt cx="6214563" cy="4394718"/>
          </a:xfrm>
        </p:grpSpPr>
        <p:pic>
          <p:nvPicPr>
            <p:cNvPr id="5" name="Picture 4">
              <a:extLst>
                <a:ext uri="{FF2B5EF4-FFF2-40B4-BE49-F238E27FC236}">
                  <a16:creationId xmlns:a16="http://schemas.microsoft.com/office/drawing/2014/main" id="{D4D3D22F-F299-4C71-9230-F843FB12F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73" y="2172802"/>
              <a:ext cx="6214563" cy="4394718"/>
            </a:xfrm>
            <a:prstGeom prst="rect">
              <a:avLst/>
            </a:prstGeom>
            <a:ln w="57150">
              <a:solidFill>
                <a:srgbClr val="588527"/>
              </a:solidFill>
            </a:ln>
          </p:spPr>
        </p:pic>
        <p:pic>
          <p:nvPicPr>
            <p:cNvPr id="7" name="Graphic 6" descr="Marker">
              <a:extLst>
                <a:ext uri="{FF2B5EF4-FFF2-40B4-BE49-F238E27FC236}">
                  <a16:creationId xmlns:a16="http://schemas.microsoft.com/office/drawing/2014/main" id="{2E82FD15-24B1-4BFE-9FB5-65A265650C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70120" y="3703320"/>
              <a:ext cx="914400" cy="914400"/>
            </a:xfrm>
            <a:prstGeom prst="rect">
              <a:avLst/>
            </a:prstGeom>
          </p:spPr>
        </p:pic>
      </p:grpSp>
      <p:pic>
        <p:nvPicPr>
          <p:cNvPr id="10" name="Picture 9">
            <a:extLst>
              <a:ext uri="{FF2B5EF4-FFF2-40B4-BE49-F238E27FC236}">
                <a16:creationId xmlns:a16="http://schemas.microsoft.com/office/drawing/2014/main" id="{875B077F-9FF5-4FD0-ACE7-DF0A15CCED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5949" y="290481"/>
            <a:ext cx="3929378" cy="2947033"/>
          </a:xfrm>
          <a:prstGeom prst="rect">
            <a:avLst/>
          </a:prstGeom>
          <a:ln w="57150">
            <a:solidFill>
              <a:srgbClr val="588527"/>
            </a:solidFill>
          </a:ln>
          <a:effectLst>
            <a:innerShdw blurRad="254000">
              <a:prstClr val="black">
                <a:alpha val="62000"/>
              </a:prstClr>
            </a:innerShdw>
          </a:effectLst>
        </p:spPr>
      </p:pic>
      <p:pic>
        <p:nvPicPr>
          <p:cNvPr id="14" name="Picture 13">
            <a:extLst>
              <a:ext uri="{FF2B5EF4-FFF2-40B4-BE49-F238E27FC236}">
                <a16:creationId xmlns:a16="http://schemas.microsoft.com/office/drawing/2014/main" id="{E28247A5-687D-4B8F-AF87-CE9EFF0F13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7752" y="1765332"/>
            <a:ext cx="2720525" cy="2040394"/>
          </a:xfrm>
          <a:prstGeom prst="rect">
            <a:avLst/>
          </a:prstGeom>
          <a:ln w="57150">
            <a:solidFill>
              <a:srgbClr val="588527"/>
            </a:solidFill>
          </a:ln>
          <a:effectLst>
            <a:innerShdw blurRad="254000">
              <a:prstClr val="black">
                <a:alpha val="62000"/>
              </a:prstClr>
            </a:innerShdw>
          </a:effectLst>
        </p:spPr>
      </p:pic>
      <p:pic>
        <p:nvPicPr>
          <p:cNvPr id="16" name="Picture 15">
            <a:extLst>
              <a:ext uri="{FF2B5EF4-FFF2-40B4-BE49-F238E27FC236}">
                <a16:creationId xmlns:a16="http://schemas.microsoft.com/office/drawing/2014/main" id="{4D61B017-4A20-448A-82FA-05A29E28B3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0832" y="2173738"/>
            <a:ext cx="1105088" cy="1063776"/>
          </a:xfrm>
          <a:prstGeom prst="rect">
            <a:avLst/>
          </a:prstGeom>
          <a:ln w="57150">
            <a:solidFill>
              <a:srgbClr val="588527"/>
            </a:solidFill>
          </a:ln>
        </p:spPr>
      </p:pic>
      <p:pic>
        <p:nvPicPr>
          <p:cNvPr id="18" name="Picture 17">
            <a:extLst>
              <a:ext uri="{FF2B5EF4-FFF2-40B4-BE49-F238E27FC236}">
                <a16:creationId xmlns:a16="http://schemas.microsoft.com/office/drawing/2014/main" id="{8F6B9709-BDF2-460C-B3F7-0B62B1F443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7752" y="4203748"/>
            <a:ext cx="2720525" cy="2040394"/>
          </a:xfrm>
          <a:prstGeom prst="rect">
            <a:avLst/>
          </a:prstGeom>
          <a:ln w="57150">
            <a:solidFill>
              <a:srgbClr val="588527"/>
            </a:solidFill>
          </a:ln>
          <a:effectLst>
            <a:innerShdw blurRad="254000">
              <a:prstClr val="black">
                <a:alpha val="62000"/>
              </a:prstClr>
            </a:innerShdw>
          </a:effectLst>
        </p:spPr>
      </p:pic>
    </p:spTree>
    <p:extLst>
      <p:ext uri="{BB962C8B-B14F-4D97-AF65-F5344CB8AC3E}">
        <p14:creationId xmlns:p14="http://schemas.microsoft.com/office/powerpoint/2010/main" val="416145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3F6AEB-6E29-456F-9C06-6CA4BFA8D9E8}"/>
              </a:ext>
            </a:extLst>
          </p:cNvPr>
          <p:cNvSpPr txBox="1"/>
          <p:nvPr/>
        </p:nvSpPr>
        <p:spPr>
          <a:xfrm>
            <a:off x="199053" y="410547"/>
            <a:ext cx="11793894" cy="677108"/>
          </a:xfrm>
          <a:prstGeom prst="rect">
            <a:avLst/>
          </a:prstGeom>
          <a:noFill/>
        </p:spPr>
        <p:txBody>
          <a:bodyPr wrap="square" rtlCol="0">
            <a:spAutoFit/>
          </a:bodyPr>
          <a:lstStyle/>
          <a:p>
            <a:r>
              <a:rPr lang="en-US" sz="3800" b="1" dirty="0">
                <a:solidFill>
                  <a:srgbClr val="AC2B37"/>
                </a:solidFill>
                <a:latin typeface="Verdana" panose="020B0604030504040204" pitchFamily="34" charset="0"/>
                <a:ea typeface="Verdana" panose="020B0604030504040204" pitchFamily="34" charset="0"/>
              </a:rPr>
              <a:t>2017 IQP Team</a:t>
            </a:r>
          </a:p>
        </p:txBody>
      </p:sp>
      <p:pic>
        <p:nvPicPr>
          <p:cNvPr id="12" name="Graphic 11" descr="Video camera">
            <a:extLst>
              <a:ext uri="{FF2B5EF4-FFF2-40B4-BE49-F238E27FC236}">
                <a16:creationId xmlns:a16="http://schemas.microsoft.com/office/drawing/2014/main" id="{8291D379-6CDC-408D-91E0-85DF417441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76993" y="1163086"/>
            <a:ext cx="914400" cy="914400"/>
          </a:xfrm>
          <a:prstGeom prst="rect">
            <a:avLst/>
          </a:prstGeom>
        </p:spPr>
      </p:pic>
      <p:grpSp>
        <p:nvGrpSpPr>
          <p:cNvPr id="19" name="Group 18">
            <a:extLst>
              <a:ext uri="{FF2B5EF4-FFF2-40B4-BE49-F238E27FC236}">
                <a16:creationId xmlns:a16="http://schemas.microsoft.com/office/drawing/2014/main" id="{5F7AF0DB-187F-48D5-AD3C-5A8A44C5CFEB}"/>
              </a:ext>
            </a:extLst>
          </p:cNvPr>
          <p:cNvGrpSpPr/>
          <p:nvPr/>
        </p:nvGrpSpPr>
        <p:grpSpPr>
          <a:xfrm>
            <a:off x="9262211" y="3607908"/>
            <a:ext cx="2545572" cy="1431884"/>
            <a:chOff x="957944" y="3376515"/>
            <a:chExt cx="3094653" cy="1740742"/>
          </a:xfrm>
          <a:effectLst>
            <a:innerShdw blurRad="254000">
              <a:prstClr val="black">
                <a:alpha val="62000"/>
              </a:prstClr>
            </a:innerShdw>
          </a:effectLst>
        </p:grpSpPr>
        <p:pic>
          <p:nvPicPr>
            <p:cNvPr id="8" name="Picture 7">
              <a:extLst>
                <a:ext uri="{FF2B5EF4-FFF2-40B4-BE49-F238E27FC236}">
                  <a16:creationId xmlns:a16="http://schemas.microsoft.com/office/drawing/2014/main" id="{EE2102E6-8066-4C52-8C6E-602AEB526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44" y="3376515"/>
              <a:ext cx="3094653" cy="1740742"/>
            </a:xfrm>
            <a:prstGeom prst="rect">
              <a:avLst/>
            </a:prstGeom>
            <a:ln w="57150">
              <a:solidFill>
                <a:srgbClr val="AC2B37"/>
              </a:solidFill>
            </a:ln>
          </p:spPr>
        </p:pic>
        <p:pic>
          <p:nvPicPr>
            <p:cNvPr id="16" name="Graphic 15" descr="Play">
              <a:extLst>
                <a:ext uri="{FF2B5EF4-FFF2-40B4-BE49-F238E27FC236}">
                  <a16:creationId xmlns:a16="http://schemas.microsoft.com/office/drawing/2014/main" id="{CB4E99EB-A317-46B8-8A17-DC72593663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48070" y="3789685"/>
              <a:ext cx="914400" cy="914400"/>
            </a:xfrm>
            <a:prstGeom prst="rect">
              <a:avLst/>
            </a:prstGeom>
          </p:spPr>
        </p:pic>
      </p:grpSp>
      <p:grpSp>
        <p:nvGrpSpPr>
          <p:cNvPr id="20" name="Group 19">
            <a:extLst>
              <a:ext uri="{FF2B5EF4-FFF2-40B4-BE49-F238E27FC236}">
                <a16:creationId xmlns:a16="http://schemas.microsoft.com/office/drawing/2014/main" id="{295F07A9-E877-4B85-A9A9-4F96BB373859}"/>
              </a:ext>
            </a:extLst>
          </p:cNvPr>
          <p:cNvGrpSpPr/>
          <p:nvPr/>
        </p:nvGrpSpPr>
        <p:grpSpPr>
          <a:xfrm>
            <a:off x="9262100" y="5039792"/>
            <a:ext cx="2545574" cy="1431884"/>
            <a:chOff x="4114088" y="3376514"/>
            <a:chExt cx="3094654" cy="1740743"/>
          </a:xfrm>
          <a:effectLst>
            <a:innerShdw blurRad="254000">
              <a:prstClr val="black">
                <a:alpha val="62000"/>
              </a:prstClr>
            </a:innerShdw>
          </a:effectLst>
        </p:grpSpPr>
        <p:pic>
          <p:nvPicPr>
            <p:cNvPr id="6" name="Picture 5">
              <a:extLst>
                <a:ext uri="{FF2B5EF4-FFF2-40B4-BE49-F238E27FC236}">
                  <a16:creationId xmlns:a16="http://schemas.microsoft.com/office/drawing/2014/main" id="{E5584F8F-7E30-4F8D-8B2A-C4073C8433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4088" y="3376514"/>
              <a:ext cx="3094654" cy="1740743"/>
            </a:xfrm>
            <a:prstGeom prst="rect">
              <a:avLst/>
            </a:prstGeom>
            <a:ln w="57150">
              <a:solidFill>
                <a:srgbClr val="AC2B37"/>
              </a:solidFill>
            </a:ln>
          </p:spPr>
        </p:pic>
        <p:pic>
          <p:nvPicPr>
            <p:cNvPr id="17" name="Graphic 16" descr="Play">
              <a:extLst>
                <a:ext uri="{FF2B5EF4-FFF2-40B4-BE49-F238E27FC236}">
                  <a16:creationId xmlns:a16="http://schemas.microsoft.com/office/drawing/2014/main" id="{94D17F9D-8314-4DE3-8CD1-B997C1AF97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3373" y="3789685"/>
              <a:ext cx="914400" cy="914400"/>
            </a:xfrm>
            <a:prstGeom prst="rect">
              <a:avLst/>
            </a:prstGeom>
          </p:spPr>
        </p:pic>
      </p:grpSp>
      <p:grpSp>
        <p:nvGrpSpPr>
          <p:cNvPr id="21" name="Group 20">
            <a:extLst>
              <a:ext uri="{FF2B5EF4-FFF2-40B4-BE49-F238E27FC236}">
                <a16:creationId xmlns:a16="http://schemas.microsoft.com/office/drawing/2014/main" id="{E0C6B0E4-3B64-458D-8D67-94CFA5008C3A}"/>
              </a:ext>
            </a:extLst>
          </p:cNvPr>
          <p:cNvGrpSpPr/>
          <p:nvPr/>
        </p:nvGrpSpPr>
        <p:grpSpPr>
          <a:xfrm>
            <a:off x="9261408" y="2126755"/>
            <a:ext cx="2545572" cy="1431884"/>
            <a:chOff x="7270233" y="3376514"/>
            <a:chExt cx="3094652" cy="1740742"/>
          </a:xfrm>
          <a:effectLst>
            <a:innerShdw blurRad="254000">
              <a:prstClr val="black">
                <a:alpha val="62000"/>
              </a:prstClr>
            </a:innerShdw>
          </a:effectLst>
        </p:grpSpPr>
        <p:pic>
          <p:nvPicPr>
            <p:cNvPr id="4" name="Picture 3">
              <a:extLst>
                <a:ext uri="{FF2B5EF4-FFF2-40B4-BE49-F238E27FC236}">
                  <a16:creationId xmlns:a16="http://schemas.microsoft.com/office/drawing/2014/main" id="{A8888685-B5AA-47A8-8956-21710040EC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0233" y="3376514"/>
              <a:ext cx="3094652" cy="1740742"/>
            </a:xfrm>
            <a:prstGeom prst="rect">
              <a:avLst/>
            </a:prstGeom>
            <a:ln w="57150">
              <a:solidFill>
                <a:srgbClr val="AC2B37"/>
              </a:solidFill>
            </a:ln>
          </p:spPr>
        </p:pic>
        <p:pic>
          <p:nvPicPr>
            <p:cNvPr id="18" name="Graphic 17" descr="Play">
              <a:extLst>
                <a:ext uri="{FF2B5EF4-FFF2-40B4-BE49-F238E27FC236}">
                  <a16:creationId xmlns:a16="http://schemas.microsoft.com/office/drawing/2014/main" id="{2CADB4CD-5A25-4E65-BFA0-152640AFDF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60359" y="3789685"/>
              <a:ext cx="914400" cy="914400"/>
            </a:xfrm>
            <a:prstGeom prst="rect">
              <a:avLst/>
            </a:prstGeom>
          </p:spPr>
        </p:pic>
      </p:grpSp>
      <p:pic>
        <p:nvPicPr>
          <p:cNvPr id="23" name="Graphic 22" descr="Water">
            <a:extLst>
              <a:ext uri="{FF2B5EF4-FFF2-40B4-BE49-F238E27FC236}">
                <a16:creationId xmlns:a16="http://schemas.microsoft.com/office/drawing/2014/main" id="{960F02BB-B3FF-49B9-819C-989E33E48F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193704" y="2386962"/>
            <a:ext cx="914400" cy="914400"/>
          </a:xfrm>
          <a:prstGeom prst="rect">
            <a:avLst/>
          </a:prstGeom>
        </p:spPr>
      </p:pic>
      <p:pic>
        <p:nvPicPr>
          <p:cNvPr id="25" name="Graphic 24" descr="Crane">
            <a:extLst>
              <a:ext uri="{FF2B5EF4-FFF2-40B4-BE49-F238E27FC236}">
                <a16:creationId xmlns:a16="http://schemas.microsoft.com/office/drawing/2014/main" id="{6D726A71-70F4-4F24-B4A9-694A25E5DE2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93704" y="5298534"/>
            <a:ext cx="914400" cy="914400"/>
          </a:xfrm>
          <a:prstGeom prst="rect">
            <a:avLst/>
          </a:prstGeom>
        </p:spPr>
      </p:pic>
      <p:pic>
        <p:nvPicPr>
          <p:cNvPr id="27" name="Graphic 26" descr="Rain">
            <a:extLst>
              <a:ext uri="{FF2B5EF4-FFF2-40B4-BE49-F238E27FC236}">
                <a16:creationId xmlns:a16="http://schemas.microsoft.com/office/drawing/2014/main" id="{7EE1515E-4E61-4623-A904-3E5DD2F37F3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193815" y="3863307"/>
            <a:ext cx="914400" cy="914400"/>
          </a:xfrm>
          <a:prstGeom prst="rect">
            <a:avLst/>
          </a:prstGeom>
        </p:spPr>
      </p:pic>
      <p:pic>
        <p:nvPicPr>
          <p:cNvPr id="1026" name="Picture 2" descr="https://lh5.googleusercontent.com/nNeK5ZLp-ToNGBXgWSkKI5KDabN3ebbiFyq_9EOdTy-Ie7qZ5Yr3BUh5rwQV733_4B24eFv8UBZHjyzdvHkM0umj0hirR34u8LTDqtdYt5szsSkhwK7Xiw1EeoIqZWrFFhcHMoux">
            <a:extLst>
              <a:ext uri="{FF2B5EF4-FFF2-40B4-BE49-F238E27FC236}">
                <a16:creationId xmlns:a16="http://schemas.microsoft.com/office/drawing/2014/main" id="{6CB7501B-C88B-474B-B226-6B1CCC0F3A3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6334" y="1827320"/>
            <a:ext cx="5215759" cy="4620133"/>
          </a:xfrm>
          <a:prstGeom prst="rect">
            <a:avLst/>
          </a:prstGeom>
          <a:noFill/>
          <a:ln w="57150">
            <a:solidFill>
              <a:srgbClr val="AC2B37"/>
            </a:solidFill>
          </a:ln>
          <a:effectLst>
            <a:innerShdw blurRad="254000">
              <a:prstClr val="black">
                <a:alpha val="62000"/>
              </a:prstClr>
            </a:innerShdw>
          </a:effectLst>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31C5184-7A75-4634-A835-8AD8A77B272D}"/>
              </a:ext>
            </a:extLst>
          </p:cNvPr>
          <p:cNvSpPr txBox="1"/>
          <p:nvPr/>
        </p:nvSpPr>
        <p:spPr>
          <a:xfrm>
            <a:off x="6831433" y="4135841"/>
            <a:ext cx="1362271" cy="369332"/>
          </a:xfrm>
          <a:prstGeom prst="rect">
            <a:avLst/>
          </a:prstGeom>
          <a:noFill/>
        </p:spPr>
        <p:txBody>
          <a:bodyPr wrap="square" rtlCol="0">
            <a:spAutoFit/>
          </a:bodyPr>
          <a:lstStyle/>
          <a:p>
            <a:r>
              <a:rPr lang="en-US" b="1" dirty="0">
                <a:solidFill>
                  <a:srgbClr val="AC2B37"/>
                </a:solidFill>
                <a:latin typeface="Verdana" panose="020B0604030504040204" pitchFamily="34" charset="0"/>
                <a:ea typeface="Verdana" panose="020B0604030504040204" pitchFamily="34" charset="0"/>
              </a:rPr>
              <a:t>Flooding</a:t>
            </a:r>
          </a:p>
        </p:txBody>
      </p:sp>
      <p:sp>
        <p:nvSpPr>
          <p:cNvPr id="30" name="TextBox 29">
            <a:extLst>
              <a:ext uri="{FF2B5EF4-FFF2-40B4-BE49-F238E27FC236}">
                <a16:creationId xmlns:a16="http://schemas.microsoft.com/office/drawing/2014/main" id="{1FFFE851-EB20-417A-97AF-1DCDC5DCB3F6}"/>
              </a:ext>
            </a:extLst>
          </p:cNvPr>
          <p:cNvSpPr txBox="1"/>
          <p:nvPr/>
        </p:nvSpPr>
        <p:spPr>
          <a:xfrm>
            <a:off x="6265434" y="2658031"/>
            <a:ext cx="1928270" cy="369332"/>
          </a:xfrm>
          <a:prstGeom prst="rect">
            <a:avLst/>
          </a:prstGeom>
          <a:noFill/>
        </p:spPr>
        <p:txBody>
          <a:bodyPr wrap="square" rtlCol="0">
            <a:spAutoFit/>
          </a:bodyPr>
          <a:lstStyle/>
          <a:p>
            <a:r>
              <a:rPr lang="en-US" b="1" dirty="0">
                <a:solidFill>
                  <a:srgbClr val="AC2B37"/>
                </a:solidFill>
                <a:latin typeface="Verdana" panose="020B0604030504040204" pitchFamily="34" charset="0"/>
                <a:ea typeface="Verdana" panose="020B0604030504040204" pitchFamily="34" charset="0"/>
              </a:rPr>
              <a:t>Water Access</a:t>
            </a:r>
          </a:p>
        </p:txBody>
      </p:sp>
      <p:sp>
        <p:nvSpPr>
          <p:cNvPr id="31" name="TextBox 30">
            <a:extLst>
              <a:ext uri="{FF2B5EF4-FFF2-40B4-BE49-F238E27FC236}">
                <a16:creationId xmlns:a16="http://schemas.microsoft.com/office/drawing/2014/main" id="{923E760A-8D94-476F-9BDD-A52C3529DF3E}"/>
              </a:ext>
            </a:extLst>
          </p:cNvPr>
          <p:cNvSpPr txBox="1"/>
          <p:nvPr/>
        </p:nvSpPr>
        <p:spPr>
          <a:xfrm>
            <a:off x="5865644" y="5571762"/>
            <a:ext cx="2328060" cy="369332"/>
          </a:xfrm>
          <a:prstGeom prst="rect">
            <a:avLst/>
          </a:prstGeom>
          <a:noFill/>
        </p:spPr>
        <p:txBody>
          <a:bodyPr wrap="square" rtlCol="0">
            <a:spAutoFit/>
          </a:bodyPr>
          <a:lstStyle/>
          <a:p>
            <a:r>
              <a:rPr lang="en-US" b="1" dirty="0">
                <a:solidFill>
                  <a:srgbClr val="AC2B37"/>
                </a:solidFill>
                <a:latin typeface="Verdana" panose="020B0604030504040204" pitchFamily="34" charset="0"/>
                <a:ea typeface="Verdana" panose="020B0604030504040204" pitchFamily="34" charset="0"/>
              </a:rPr>
              <a:t>Industrialization</a:t>
            </a:r>
          </a:p>
        </p:txBody>
      </p:sp>
    </p:spTree>
    <p:extLst>
      <p:ext uri="{BB962C8B-B14F-4D97-AF65-F5344CB8AC3E}">
        <p14:creationId xmlns:p14="http://schemas.microsoft.com/office/powerpoint/2010/main" val="2923197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A249B0-57F0-4064-BF72-9853F6D04402}"/>
              </a:ext>
            </a:extLst>
          </p:cNvPr>
          <p:cNvSpPr/>
          <p:nvPr/>
        </p:nvSpPr>
        <p:spPr>
          <a:xfrm>
            <a:off x="5501640" y="0"/>
            <a:ext cx="669036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0A1FCB-07EC-4208-8BAB-5CCFE4D40071}"/>
              </a:ext>
            </a:extLst>
          </p:cNvPr>
          <p:cNvSpPr>
            <a:spLocks noGrp="1"/>
          </p:cNvSpPr>
          <p:nvPr>
            <p:ph type="title"/>
          </p:nvPr>
        </p:nvSpPr>
        <p:spPr>
          <a:xfrm>
            <a:off x="320040" y="365125"/>
            <a:ext cx="5095240" cy="1325563"/>
          </a:xfrm>
        </p:spPr>
        <p:txBody>
          <a:bodyPr>
            <a:normAutofit/>
          </a:bodyPr>
          <a:lstStyle/>
          <a:p>
            <a:r>
              <a:rPr lang="en-US" sz="3800" b="1" dirty="0">
                <a:solidFill>
                  <a:srgbClr val="1EC07E"/>
                </a:solidFill>
              </a:rPr>
              <a:t>Our Goal</a:t>
            </a:r>
          </a:p>
        </p:txBody>
      </p:sp>
      <p:sp>
        <p:nvSpPr>
          <p:cNvPr id="3" name="Content Placeholder 2">
            <a:extLst>
              <a:ext uri="{FF2B5EF4-FFF2-40B4-BE49-F238E27FC236}">
                <a16:creationId xmlns:a16="http://schemas.microsoft.com/office/drawing/2014/main" id="{63CFCC2B-0180-4B7A-B1E8-D8A7DB4EAF95}"/>
              </a:ext>
            </a:extLst>
          </p:cNvPr>
          <p:cNvSpPr>
            <a:spLocks noGrp="1"/>
          </p:cNvSpPr>
          <p:nvPr>
            <p:ph sz="half" idx="1"/>
          </p:nvPr>
        </p:nvSpPr>
        <p:spPr>
          <a:xfrm>
            <a:off x="320040" y="1825625"/>
            <a:ext cx="5095240" cy="4667250"/>
          </a:xfrm>
        </p:spPr>
        <p:txBody>
          <a:bodyPr>
            <a:normAutofit/>
          </a:bodyPr>
          <a:lstStyle/>
          <a:p>
            <a:pPr marL="0" indent="0">
              <a:buNone/>
            </a:pPr>
            <a:r>
              <a:rPr lang="en-US" sz="3200" dirty="0"/>
              <a:t>To extend the 2017 IQP’s work by conducting additional interviews with more subjects and to produce videos that can be directly connected to physical exhibits in the Indonesian Village</a:t>
            </a:r>
          </a:p>
          <a:p>
            <a:pPr marL="0" indent="0">
              <a:buNone/>
            </a:pPr>
            <a:endParaRPr lang="en-US" dirty="0"/>
          </a:p>
        </p:txBody>
      </p:sp>
      <p:sp>
        <p:nvSpPr>
          <p:cNvPr id="4" name="Content Placeholder 3">
            <a:extLst>
              <a:ext uri="{FF2B5EF4-FFF2-40B4-BE49-F238E27FC236}">
                <a16:creationId xmlns:a16="http://schemas.microsoft.com/office/drawing/2014/main" id="{2AC4417A-43FC-4FF6-8C56-4DDAFCA2CE52}"/>
              </a:ext>
            </a:extLst>
          </p:cNvPr>
          <p:cNvSpPr>
            <a:spLocks noGrp="1"/>
          </p:cNvSpPr>
          <p:nvPr>
            <p:ph sz="half" idx="2"/>
          </p:nvPr>
        </p:nvSpPr>
        <p:spPr>
          <a:xfrm>
            <a:off x="5598160" y="1825625"/>
            <a:ext cx="6273800" cy="4667250"/>
          </a:xfrm>
        </p:spPr>
        <p:txBody>
          <a:bodyPr>
            <a:normAutofit/>
          </a:bodyPr>
          <a:lstStyle/>
          <a:p>
            <a:pPr marL="517525" indent="-517525">
              <a:buFont typeface="+mj-lt"/>
              <a:buAutoNum type="arabicPeriod"/>
            </a:pPr>
            <a:r>
              <a:rPr lang="en-US" dirty="0">
                <a:solidFill>
                  <a:srgbClr val="963BE1"/>
                </a:solidFill>
              </a:rPr>
              <a:t>Capture</a:t>
            </a:r>
            <a:r>
              <a:rPr lang="en-US" dirty="0">
                <a:solidFill>
                  <a:srgbClr val="ECEEF0"/>
                </a:solidFill>
              </a:rPr>
              <a:t> the Perspectives and Experiences of the Indonesian People in Regards to </a:t>
            </a:r>
            <a:r>
              <a:rPr lang="en-US" dirty="0">
                <a:solidFill>
                  <a:srgbClr val="1EC07E"/>
                </a:solidFill>
              </a:rPr>
              <a:t>Climate Change</a:t>
            </a:r>
          </a:p>
          <a:p>
            <a:pPr marL="514350" indent="-514350">
              <a:buFont typeface="+mj-lt"/>
              <a:buAutoNum type="arabicPeriod"/>
            </a:pPr>
            <a:r>
              <a:rPr lang="en-US" dirty="0">
                <a:solidFill>
                  <a:srgbClr val="963BE1"/>
                </a:solidFill>
              </a:rPr>
              <a:t>Edit and Produce</a:t>
            </a:r>
            <a:r>
              <a:rPr lang="en-US" dirty="0">
                <a:solidFill>
                  <a:srgbClr val="ECEEF0"/>
                </a:solidFill>
              </a:rPr>
              <a:t> Short-Form </a:t>
            </a:r>
            <a:r>
              <a:rPr lang="en-US" dirty="0">
                <a:solidFill>
                  <a:srgbClr val="FF3355"/>
                </a:solidFill>
              </a:rPr>
              <a:t>Videos</a:t>
            </a:r>
          </a:p>
          <a:p>
            <a:pPr marL="514350" indent="-514350">
              <a:buFont typeface="+mj-lt"/>
              <a:buAutoNum type="arabicPeriod"/>
            </a:pPr>
            <a:r>
              <a:rPr lang="en-US" dirty="0">
                <a:solidFill>
                  <a:srgbClr val="963BE1"/>
                </a:solidFill>
              </a:rPr>
              <a:t>Make Recommendations</a:t>
            </a:r>
            <a:r>
              <a:rPr lang="en-US" dirty="0">
                <a:solidFill>
                  <a:srgbClr val="ECEEF0"/>
                </a:solidFill>
              </a:rPr>
              <a:t> for Improvements for the </a:t>
            </a:r>
            <a:r>
              <a:rPr lang="en-US" dirty="0">
                <a:solidFill>
                  <a:schemeClr val="accent4">
                    <a:lumMod val="60000"/>
                    <a:lumOff val="40000"/>
                  </a:schemeClr>
                </a:solidFill>
              </a:rPr>
              <a:t>Indonesian Village</a:t>
            </a:r>
          </a:p>
        </p:txBody>
      </p:sp>
      <p:sp>
        <p:nvSpPr>
          <p:cNvPr id="5" name="Title 1">
            <a:extLst>
              <a:ext uri="{FF2B5EF4-FFF2-40B4-BE49-F238E27FC236}">
                <a16:creationId xmlns:a16="http://schemas.microsoft.com/office/drawing/2014/main" id="{DEA1EE63-9243-42F7-AAC7-08F661D1F01F}"/>
              </a:ext>
            </a:extLst>
          </p:cNvPr>
          <p:cNvSpPr txBox="1">
            <a:spLocks/>
          </p:cNvSpPr>
          <p:nvPr/>
        </p:nvSpPr>
        <p:spPr>
          <a:xfrm>
            <a:off x="5598160" y="365125"/>
            <a:ext cx="6273800" cy="1325563"/>
          </a:xfrm>
          <a:prstGeom prst="rect">
            <a:avLst/>
          </a:prstGeom>
          <a:ln w="7620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r>
              <a:rPr lang="en-US" sz="3800" b="1" dirty="0">
                <a:solidFill>
                  <a:srgbClr val="1EC07E"/>
                </a:solidFill>
              </a:rPr>
              <a:t>Our Objectives</a:t>
            </a:r>
          </a:p>
        </p:txBody>
      </p:sp>
    </p:spTree>
    <p:extLst>
      <p:ext uri="{BB962C8B-B14F-4D97-AF65-F5344CB8AC3E}">
        <p14:creationId xmlns:p14="http://schemas.microsoft.com/office/powerpoint/2010/main" val="1586910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7A31-CC62-4B00-9E85-4E7A19E482C0}"/>
              </a:ext>
            </a:extLst>
          </p:cNvPr>
          <p:cNvSpPr>
            <a:spLocks noGrp="1"/>
          </p:cNvSpPr>
          <p:nvPr>
            <p:ph type="title"/>
          </p:nvPr>
        </p:nvSpPr>
        <p:spPr/>
        <p:txBody>
          <a:bodyPr/>
          <a:lstStyle/>
          <a:p>
            <a:r>
              <a:rPr lang="en-US" dirty="0">
                <a:solidFill>
                  <a:srgbClr val="ECEEF0"/>
                </a:solidFill>
              </a:rPr>
              <a:t>Environmental Issues in Indonesia</a:t>
            </a:r>
          </a:p>
        </p:txBody>
      </p:sp>
      <p:sp>
        <p:nvSpPr>
          <p:cNvPr id="3" name="Content Placeholder 2">
            <a:extLst>
              <a:ext uri="{FF2B5EF4-FFF2-40B4-BE49-F238E27FC236}">
                <a16:creationId xmlns:a16="http://schemas.microsoft.com/office/drawing/2014/main" id="{AD6B1A71-AC21-4836-B254-1F3F68220481}"/>
              </a:ext>
            </a:extLst>
          </p:cNvPr>
          <p:cNvSpPr>
            <a:spLocks noGrp="1"/>
          </p:cNvSpPr>
          <p:nvPr>
            <p:ph idx="1"/>
          </p:nvPr>
        </p:nvSpPr>
        <p:spPr>
          <a:xfrm>
            <a:off x="1107440" y="1825625"/>
            <a:ext cx="10789920" cy="4351338"/>
          </a:xfrm>
        </p:spPr>
        <p:txBody>
          <a:bodyPr>
            <a:normAutofit/>
          </a:bodyPr>
          <a:lstStyle/>
          <a:p>
            <a:pPr marL="0" indent="0">
              <a:lnSpc>
                <a:spcPct val="100000"/>
              </a:lnSpc>
              <a:buNone/>
            </a:pPr>
            <a:r>
              <a:rPr lang="en-US" sz="4400" dirty="0">
                <a:solidFill>
                  <a:srgbClr val="00DA63"/>
                </a:solidFill>
                <a:latin typeface="Abadi" panose="020B0604020104020204" pitchFamily="34" charset="0"/>
              </a:rPr>
              <a:t>Changes in Seasons and Weather Patterns</a:t>
            </a:r>
          </a:p>
          <a:p>
            <a:pPr marL="0" indent="0">
              <a:lnSpc>
                <a:spcPct val="100000"/>
              </a:lnSpc>
              <a:buNone/>
            </a:pPr>
            <a:r>
              <a:rPr lang="en-US" sz="4400" dirty="0">
                <a:solidFill>
                  <a:srgbClr val="963BE1"/>
                </a:solidFill>
                <a:latin typeface="Abadi" panose="020B0604020104020204" pitchFamily="34" charset="0"/>
              </a:rPr>
              <a:t>Deforestation and Development</a:t>
            </a:r>
          </a:p>
          <a:p>
            <a:pPr marL="0" indent="0">
              <a:lnSpc>
                <a:spcPct val="100000"/>
              </a:lnSpc>
              <a:buNone/>
            </a:pPr>
            <a:r>
              <a:rPr lang="en-US" sz="4400" dirty="0">
                <a:solidFill>
                  <a:srgbClr val="FF3355"/>
                </a:solidFill>
                <a:latin typeface="Abadi" panose="020B0604020104020204" pitchFamily="34" charset="0"/>
              </a:rPr>
              <a:t>Improper Rubbish Disposal</a:t>
            </a:r>
          </a:p>
          <a:p>
            <a:pPr marL="0" indent="0">
              <a:lnSpc>
                <a:spcPct val="100000"/>
              </a:lnSpc>
              <a:buNone/>
            </a:pPr>
            <a:r>
              <a:rPr lang="en-US" sz="4400" dirty="0">
                <a:solidFill>
                  <a:srgbClr val="00B0F0"/>
                </a:solidFill>
                <a:latin typeface="Abadi" panose="020B0604020104020204" pitchFamily="34" charset="0"/>
              </a:rPr>
              <a:t>Flooding</a:t>
            </a:r>
          </a:p>
          <a:p>
            <a:pPr marL="0" indent="0">
              <a:lnSpc>
                <a:spcPct val="100000"/>
              </a:lnSpc>
              <a:buNone/>
            </a:pPr>
            <a:r>
              <a:rPr lang="en-US" sz="4400" dirty="0">
                <a:solidFill>
                  <a:schemeClr val="accent4">
                    <a:lumMod val="60000"/>
                    <a:lumOff val="40000"/>
                  </a:schemeClr>
                </a:solidFill>
                <a:latin typeface="Abadi" panose="020B0604020104020204" pitchFamily="34" charset="0"/>
              </a:rPr>
              <a:t>Air Pollution</a:t>
            </a:r>
          </a:p>
        </p:txBody>
      </p:sp>
      <p:pic>
        <p:nvPicPr>
          <p:cNvPr id="5" name="Graphic 4" descr="Thermometer">
            <a:extLst>
              <a:ext uri="{FF2B5EF4-FFF2-40B4-BE49-F238E27FC236}">
                <a16:creationId xmlns:a16="http://schemas.microsoft.com/office/drawing/2014/main" id="{4B29504A-0562-4F88-AC73-B968F983BD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2745" y="1879837"/>
            <a:ext cx="622935" cy="622935"/>
          </a:xfrm>
          <a:prstGeom prst="rect">
            <a:avLst/>
          </a:prstGeom>
        </p:spPr>
      </p:pic>
      <p:pic>
        <p:nvPicPr>
          <p:cNvPr id="7" name="Graphic 6" descr="Rain">
            <a:extLst>
              <a:ext uri="{FF2B5EF4-FFF2-40B4-BE49-F238E27FC236}">
                <a16:creationId xmlns:a16="http://schemas.microsoft.com/office/drawing/2014/main" id="{9E414109-A0FC-4037-A2BD-61B9813C15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2744" y="4286804"/>
            <a:ext cx="622936" cy="622936"/>
          </a:xfrm>
          <a:prstGeom prst="rect">
            <a:avLst/>
          </a:prstGeom>
        </p:spPr>
      </p:pic>
      <p:pic>
        <p:nvPicPr>
          <p:cNvPr id="9" name="Graphic 8" descr="Car">
            <a:extLst>
              <a:ext uri="{FF2B5EF4-FFF2-40B4-BE49-F238E27FC236}">
                <a16:creationId xmlns:a16="http://schemas.microsoft.com/office/drawing/2014/main" id="{29E81345-8939-4128-948C-C5E144DB77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2743" y="5089127"/>
            <a:ext cx="622937" cy="622937"/>
          </a:xfrm>
          <a:prstGeom prst="rect">
            <a:avLst/>
          </a:prstGeom>
        </p:spPr>
      </p:pic>
      <p:pic>
        <p:nvPicPr>
          <p:cNvPr id="11" name="Graphic 10" descr="Bulldozer">
            <a:extLst>
              <a:ext uri="{FF2B5EF4-FFF2-40B4-BE49-F238E27FC236}">
                <a16:creationId xmlns:a16="http://schemas.microsoft.com/office/drawing/2014/main" id="{4118AA34-8E65-4F98-96E3-8BFFDCC3B8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2745" y="2682159"/>
            <a:ext cx="622935" cy="622935"/>
          </a:xfrm>
          <a:prstGeom prst="rect">
            <a:avLst/>
          </a:prstGeom>
        </p:spPr>
      </p:pic>
      <p:pic>
        <p:nvPicPr>
          <p:cNvPr id="13" name="Graphic 12" descr="Recycle">
            <a:extLst>
              <a:ext uri="{FF2B5EF4-FFF2-40B4-BE49-F238E27FC236}">
                <a16:creationId xmlns:a16="http://schemas.microsoft.com/office/drawing/2014/main" id="{90A90113-D60F-4A39-926D-F71C6FE70D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2744" y="3484481"/>
            <a:ext cx="622936" cy="622936"/>
          </a:xfrm>
          <a:prstGeom prst="rect">
            <a:avLst/>
          </a:prstGeom>
        </p:spPr>
      </p:pic>
    </p:spTree>
    <p:extLst>
      <p:ext uri="{BB962C8B-B14F-4D97-AF65-F5344CB8AC3E}">
        <p14:creationId xmlns:p14="http://schemas.microsoft.com/office/powerpoint/2010/main" val="35704376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4326</TotalTime>
  <Words>1003</Words>
  <Application>Microsoft Office PowerPoint</Application>
  <PresentationFormat>Widescreen</PresentationFormat>
  <Paragraphs>173</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Abadi</vt:lpstr>
      <vt:lpstr>Arial</vt:lpstr>
      <vt:lpstr>Calibri</vt:lpstr>
      <vt:lpstr>Verdana</vt:lpstr>
      <vt:lpstr>Office Theme</vt:lpstr>
      <vt:lpstr>PowerPoint Presentation</vt:lpstr>
      <vt:lpstr>PowerPoint Presentation</vt:lpstr>
      <vt:lpstr>PowerPoint Presentation</vt:lpstr>
      <vt:lpstr>PowerPoint Presentation</vt:lpstr>
      <vt:lpstr>The Chook App</vt:lpstr>
      <vt:lpstr>The Indonesian Village</vt:lpstr>
      <vt:lpstr>PowerPoint Presentation</vt:lpstr>
      <vt:lpstr>Our Goal</vt:lpstr>
      <vt:lpstr>Environmental Issues in Indonesia</vt:lpstr>
      <vt:lpstr>Objective 1</vt:lpstr>
      <vt:lpstr>Organizing Interviews</vt:lpstr>
      <vt:lpstr>Conducting Interviews</vt:lpstr>
      <vt:lpstr>Interview Questions</vt:lpstr>
      <vt:lpstr>Objective 2</vt:lpstr>
      <vt:lpstr>Creating Videos</vt:lpstr>
      <vt:lpstr>Objective 3</vt:lpstr>
      <vt:lpstr>Our Recommendations</vt:lpstr>
      <vt:lpstr>Topics Raised by Interviewees</vt:lpstr>
      <vt:lpstr>Changes in Seasons and Weather Patterns</vt:lpstr>
      <vt:lpstr>Deforestation and Development</vt:lpstr>
      <vt:lpstr>Improper Rubbish Disposal</vt:lpstr>
      <vt:lpstr>Flooding</vt:lpstr>
      <vt:lpstr>Air Pollution</vt:lpstr>
      <vt:lpstr>Attitudes Towards Change</vt:lpstr>
      <vt:lpstr>Impact of Our Project</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Odell, Nicholas Peter</dc:creator>
  <cp:lastModifiedBy>Odell, Nicholas Peter</cp:lastModifiedBy>
  <cp:revision>98</cp:revision>
  <dcterms:created xsi:type="dcterms:W3CDTF">2018-12-03T01:29:21Z</dcterms:created>
  <dcterms:modified xsi:type="dcterms:W3CDTF">2018-12-10T22:36:29Z</dcterms:modified>
</cp:coreProperties>
</file>