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3"/>
  </p:sldMasterIdLst>
  <p:notesMasterIdLst>
    <p:notesMasterId r:id="rId4"/>
  </p:notesMasterIdLst>
  <p:sldIdLst>
    <p:sldId id="256" r:id="rId5"/>
  </p:sldIdLst>
  <p:sldSz cy="43891200" cx="32918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5"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271713" y="1143000"/>
            <a:ext cx="231457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cd7196417c_5_0: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2cd7196417c_5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 name="Google Shape;87;g2cd7196417c_5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2468880" y="7183123"/>
            <a:ext cx="27980640" cy="1528064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21600"/>
              <a:buFont typeface="Calibri"/>
              <a:buNone/>
              <a:defRPr sz="2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 type="subTitle"/>
          </p:nvPr>
        </p:nvSpPr>
        <p:spPr>
          <a:xfrm>
            <a:off x="4114800" y="23053043"/>
            <a:ext cx="24688800" cy="10596877"/>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3600"/>
              </a:spcBef>
              <a:spcAft>
                <a:spcPts val="0"/>
              </a:spcAft>
              <a:buClr>
                <a:schemeClr val="dk1"/>
              </a:buClr>
              <a:buSzPts val="8640"/>
              <a:buNone/>
              <a:defRPr sz="8640"/>
            </a:lvl1pPr>
            <a:lvl2pPr lvl="1" algn="ctr">
              <a:lnSpc>
                <a:spcPct val="90000"/>
              </a:lnSpc>
              <a:spcBef>
                <a:spcPts val="1800"/>
              </a:spcBef>
              <a:spcAft>
                <a:spcPts val="0"/>
              </a:spcAft>
              <a:buClr>
                <a:schemeClr val="dk1"/>
              </a:buClr>
              <a:buSzPts val="7200"/>
              <a:buNone/>
              <a:defRPr sz="7200"/>
            </a:lvl2pPr>
            <a:lvl3pPr lvl="2" algn="ctr">
              <a:lnSpc>
                <a:spcPct val="90000"/>
              </a:lnSpc>
              <a:spcBef>
                <a:spcPts val="1800"/>
              </a:spcBef>
              <a:spcAft>
                <a:spcPts val="0"/>
              </a:spcAft>
              <a:buClr>
                <a:schemeClr val="dk1"/>
              </a:buClr>
              <a:buSzPts val="6480"/>
              <a:buNone/>
              <a:defRPr sz="6480"/>
            </a:lvl3pPr>
            <a:lvl4pPr lvl="3" algn="ctr">
              <a:lnSpc>
                <a:spcPct val="90000"/>
              </a:lnSpc>
              <a:spcBef>
                <a:spcPts val="1800"/>
              </a:spcBef>
              <a:spcAft>
                <a:spcPts val="0"/>
              </a:spcAft>
              <a:buClr>
                <a:schemeClr val="dk1"/>
              </a:buClr>
              <a:buSzPts val="5760"/>
              <a:buNone/>
              <a:defRPr sz="5760"/>
            </a:lvl4pPr>
            <a:lvl5pPr lvl="4" algn="ctr">
              <a:lnSpc>
                <a:spcPct val="90000"/>
              </a:lnSpc>
              <a:spcBef>
                <a:spcPts val="1800"/>
              </a:spcBef>
              <a:spcAft>
                <a:spcPts val="0"/>
              </a:spcAft>
              <a:buClr>
                <a:schemeClr val="dk1"/>
              </a:buClr>
              <a:buSzPts val="5760"/>
              <a:buNone/>
              <a:defRPr sz="5760"/>
            </a:lvl5pPr>
            <a:lvl6pPr lvl="5" algn="ctr">
              <a:lnSpc>
                <a:spcPct val="90000"/>
              </a:lnSpc>
              <a:spcBef>
                <a:spcPts val="1800"/>
              </a:spcBef>
              <a:spcAft>
                <a:spcPts val="0"/>
              </a:spcAft>
              <a:buClr>
                <a:schemeClr val="dk1"/>
              </a:buClr>
              <a:buSzPts val="5760"/>
              <a:buNone/>
              <a:defRPr sz="5760"/>
            </a:lvl6pPr>
            <a:lvl7pPr lvl="6" algn="ctr">
              <a:lnSpc>
                <a:spcPct val="90000"/>
              </a:lnSpc>
              <a:spcBef>
                <a:spcPts val="1800"/>
              </a:spcBef>
              <a:spcAft>
                <a:spcPts val="0"/>
              </a:spcAft>
              <a:buClr>
                <a:schemeClr val="dk1"/>
              </a:buClr>
              <a:buSzPts val="5760"/>
              <a:buNone/>
              <a:defRPr sz="5760"/>
            </a:lvl7pPr>
            <a:lvl8pPr lvl="7" algn="ctr">
              <a:lnSpc>
                <a:spcPct val="90000"/>
              </a:lnSpc>
              <a:spcBef>
                <a:spcPts val="1800"/>
              </a:spcBef>
              <a:spcAft>
                <a:spcPts val="0"/>
              </a:spcAft>
              <a:buClr>
                <a:schemeClr val="dk1"/>
              </a:buClr>
              <a:buSzPts val="5760"/>
              <a:buNone/>
              <a:defRPr sz="5760"/>
            </a:lvl8pPr>
            <a:lvl9pPr lvl="8" algn="ctr">
              <a:lnSpc>
                <a:spcPct val="90000"/>
              </a:lnSpc>
              <a:spcBef>
                <a:spcPts val="1800"/>
              </a:spcBef>
              <a:spcAft>
                <a:spcPts val="0"/>
              </a:spcAft>
              <a:buClr>
                <a:schemeClr val="dk1"/>
              </a:buClr>
              <a:buSzPts val="5760"/>
              <a:buNone/>
              <a:defRPr sz="5760"/>
            </a:lvl9pPr>
          </a:lstStyle>
          <a:p/>
        </p:txBody>
      </p:sp>
      <p:sp>
        <p:nvSpPr>
          <p:cNvPr id="18" name="Google Shape;18;p2"/>
          <p:cNvSpPr txBox="1"/>
          <p:nvPr>
            <p:ph idx="10" type="dt"/>
          </p:nvPr>
        </p:nvSpPr>
        <p:spPr>
          <a:xfrm>
            <a:off x="2263140" y="40680650"/>
            <a:ext cx="7406640" cy="233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10904220" y="40680650"/>
            <a:ext cx="11109960" cy="2336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23248620" y="40680650"/>
            <a:ext cx="7406640" cy="2336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2263140" y="2336810"/>
            <a:ext cx="28392120" cy="848360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
          <p:cNvSpPr txBox="1"/>
          <p:nvPr>
            <p:ph idx="1" type="body"/>
          </p:nvPr>
        </p:nvSpPr>
        <p:spPr>
          <a:xfrm rot="5400000">
            <a:off x="2534919" y="11412222"/>
            <a:ext cx="27848563" cy="2839212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600"/>
              </a:spcBef>
              <a:spcAft>
                <a:spcPts val="0"/>
              </a:spcAft>
              <a:buClr>
                <a:schemeClr val="dk1"/>
              </a:buClr>
              <a:buSzPts val="1800"/>
              <a:buChar char="•"/>
              <a:defRPr/>
            </a:lvl1pPr>
            <a:lvl2pPr indent="-342900" lvl="1" marL="914400" algn="l">
              <a:lnSpc>
                <a:spcPct val="90000"/>
              </a:lnSpc>
              <a:spcBef>
                <a:spcPts val="1800"/>
              </a:spcBef>
              <a:spcAft>
                <a:spcPts val="0"/>
              </a:spcAft>
              <a:buClr>
                <a:schemeClr val="dk1"/>
              </a:buClr>
              <a:buSzPts val="1800"/>
              <a:buChar char="•"/>
              <a:defRPr/>
            </a:lvl2pPr>
            <a:lvl3pPr indent="-342900" lvl="2" marL="1371600" algn="l">
              <a:lnSpc>
                <a:spcPct val="90000"/>
              </a:lnSpc>
              <a:spcBef>
                <a:spcPts val="1800"/>
              </a:spcBef>
              <a:spcAft>
                <a:spcPts val="0"/>
              </a:spcAft>
              <a:buClr>
                <a:schemeClr val="dk1"/>
              </a:buClr>
              <a:buSzPts val="1800"/>
              <a:buChar char="•"/>
              <a:defRPr/>
            </a:lvl3pPr>
            <a:lvl4pPr indent="-342900" lvl="3" marL="1828800" algn="l">
              <a:lnSpc>
                <a:spcPct val="90000"/>
              </a:lnSpc>
              <a:spcBef>
                <a:spcPts val="1800"/>
              </a:spcBef>
              <a:spcAft>
                <a:spcPts val="0"/>
              </a:spcAft>
              <a:buClr>
                <a:schemeClr val="dk1"/>
              </a:buClr>
              <a:buSzPts val="1800"/>
              <a:buChar char="•"/>
              <a:defRPr/>
            </a:lvl4pPr>
            <a:lvl5pPr indent="-342900" lvl="4" marL="2286000" algn="l">
              <a:lnSpc>
                <a:spcPct val="90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1800"/>
              </a:spcBef>
              <a:spcAft>
                <a:spcPts val="0"/>
              </a:spcAft>
              <a:buClr>
                <a:schemeClr val="dk1"/>
              </a:buClr>
              <a:buSzPts val="1800"/>
              <a:buChar char="•"/>
              <a:defRPr/>
            </a:lvl7pPr>
            <a:lvl8pPr indent="-342900" lvl="7" marL="3657600" algn="l">
              <a:lnSpc>
                <a:spcPct val="90000"/>
              </a:lnSpc>
              <a:spcBef>
                <a:spcPts val="1800"/>
              </a:spcBef>
              <a:spcAft>
                <a:spcPts val="0"/>
              </a:spcAft>
              <a:buClr>
                <a:schemeClr val="dk1"/>
              </a:buClr>
              <a:buSzPts val="1800"/>
              <a:buChar char="•"/>
              <a:defRPr/>
            </a:lvl8pPr>
            <a:lvl9pPr indent="-342900" lvl="8" marL="4114800" algn="l">
              <a:lnSpc>
                <a:spcPct val="90000"/>
              </a:lnSpc>
              <a:spcBef>
                <a:spcPts val="1800"/>
              </a:spcBef>
              <a:spcAft>
                <a:spcPts val="0"/>
              </a:spcAft>
              <a:buClr>
                <a:schemeClr val="dk1"/>
              </a:buClr>
              <a:buSzPts val="1800"/>
              <a:buChar char="•"/>
              <a:defRPr/>
            </a:lvl9pPr>
          </a:lstStyle>
          <a:p/>
        </p:txBody>
      </p:sp>
      <p:sp>
        <p:nvSpPr>
          <p:cNvPr id="75" name="Google Shape;75;p11"/>
          <p:cNvSpPr txBox="1"/>
          <p:nvPr>
            <p:ph idx="10" type="dt"/>
          </p:nvPr>
        </p:nvSpPr>
        <p:spPr>
          <a:xfrm>
            <a:off x="2263140" y="40680650"/>
            <a:ext cx="7406640" cy="233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
          <p:cNvSpPr txBox="1"/>
          <p:nvPr>
            <p:ph idx="11" type="ftr"/>
          </p:nvPr>
        </p:nvSpPr>
        <p:spPr>
          <a:xfrm>
            <a:off x="10904220" y="40680650"/>
            <a:ext cx="11109960" cy="2336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2" type="sldNum"/>
          </p:nvPr>
        </p:nvSpPr>
        <p:spPr>
          <a:xfrm>
            <a:off x="23248620" y="40680650"/>
            <a:ext cx="7406640" cy="2336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8508365" y="17385667"/>
            <a:ext cx="37195763" cy="709803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2"/>
          <p:cNvSpPr txBox="1"/>
          <p:nvPr>
            <p:ph idx="1" type="body"/>
          </p:nvPr>
        </p:nvSpPr>
        <p:spPr>
          <a:xfrm rot="5400000">
            <a:off x="-5893434" y="10493377"/>
            <a:ext cx="37195763" cy="2088261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600"/>
              </a:spcBef>
              <a:spcAft>
                <a:spcPts val="0"/>
              </a:spcAft>
              <a:buClr>
                <a:schemeClr val="dk1"/>
              </a:buClr>
              <a:buSzPts val="1800"/>
              <a:buChar char="•"/>
              <a:defRPr/>
            </a:lvl1pPr>
            <a:lvl2pPr indent="-342900" lvl="1" marL="914400" algn="l">
              <a:lnSpc>
                <a:spcPct val="90000"/>
              </a:lnSpc>
              <a:spcBef>
                <a:spcPts val="1800"/>
              </a:spcBef>
              <a:spcAft>
                <a:spcPts val="0"/>
              </a:spcAft>
              <a:buClr>
                <a:schemeClr val="dk1"/>
              </a:buClr>
              <a:buSzPts val="1800"/>
              <a:buChar char="•"/>
              <a:defRPr/>
            </a:lvl2pPr>
            <a:lvl3pPr indent="-342900" lvl="2" marL="1371600" algn="l">
              <a:lnSpc>
                <a:spcPct val="90000"/>
              </a:lnSpc>
              <a:spcBef>
                <a:spcPts val="1800"/>
              </a:spcBef>
              <a:spcAft>
                <a:spcPts val="0"/>
              </a:spcAft>
              <a:buClr>
                <a:schemeClr val="dk1"/>
              </a:buClr>
              <a:buSzPts val="1800"/>
              <a:buChar char="•"/>
              <a:defRPr/>
            </a:lvl3pPr>
            <a:lvl4pPr indent="-342900" lvl="3" marL="1828800" algn="l">
              <a:lnSpc>
                <a:spcPct val="90000"/>
              </a:lnSpc>
              <a:spcBef>
                <a:spcPts val="1800"/>
              </a:spcBef>
              <a:spcAft>
                <a:spcPts val="0"/>
              </a:spcAft>
              <a:buClr>
                <a:schemeClr val="dk1"/>
              </a:buClr>
              <a:buSzPts val="1800"/>
              <a:buChar char="•"/>
              <a:defRPr/>
            </a:lvl4pPr>
            <a:lvl5pPr indent="-342900" lvl="4" marL="2286000" algn="l">
              <a:lnSpc>
                <a:spcPct val="90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1800"/>
              </a:spcBef>
              <a:spcAft>
                <a:spcPts val="0"/>
              </a:spcAft>
              <a:buClr>
                <a:schemeClr val="dk1"/>
              </a:buClr>
              <a:buSzPts val="1800"/>
              <a:buChar char="•"/>
              <a:defRPr/>
            </a:lvl7pPr>
            <a:lvl8pPr indent="-342900" lvl="7" marL="3657600" algn="l">
              <a:lnSpc>
                <a:spcPct val="90000"/>
              </a:lnSpc>
              <a:spcBef>
                <a:spcPts val="1800"/>
              </a:spcBef>
              <a:spcAft>
                <a:spcPts val="0"/>
              </a:spcAft>
              <a:buClr>
                <a:schemeClr val="dk1"/>
              </a:buClr>
              <a:buSzPts val="1800"/>
              <a:buChar char="•"/>
              <a:defRPr/>
            </a:lvl8pPr>
            <a:lvl9pPr indent="-342900" lvl="8" marL="4114800" algn="l">
              <a:lnSpc>
                <a:spcPct val="90000"/>
              </a:lnSpc>
              <a:spcBef>
                <a:spcPts val="1800"/>
              </a:spcBef>
              <a:spcAft>
                <a:spcPts val="0"/>
              </a:spcAft>
              <a:buClr>
                <a:schemeClr val="dk1"/>
              </a:buClr>
              <a:buSzPts val="1800"/>
              <a:buChar char="•"/>
              <a:defRPr/>
            </a:lvl9pPr>
          </a:lstStyle>
          <a:p/>
        </p:txBody>
      </p:sp>
      <p:sp>
        <p:nvSpPr>
          <p:cNvPr id="81" name="Google Shape;81;p12"/>
          <p:cNvSpPr txBox="1"/>
          <p:nvPr>
            <p:ph idx="10" type="dt"/>
          </p:nvPr>
        </p:nvSpPr>
        <p:spPr>
          <a:xfrm>
            <a:off x="2263140" y="40680650"/>
            <a:ext cx="7406640" cy="233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2"/>
          <p:cNvSpPr txBox="1"/>
          <p:nvPr>
            <p:ph idx="11" type="ftr"/>
          </p:nvPr>
        </p:nvSpPr>
        <p:spPr>
          <a:xfrm>
            <a:off x="10904220" y="40680650"/>
            <a:ext cx="11109960" cy="2336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2"/>
          <p:cNvSpPr txBox="1"/>
          <p:nvPr>
            <p:ph idx="12" type="sldNum"/>
          </p:nvPr>
        </p:nvSpPr>
        <p:spPr>
          <a:xfrm>
            <a:off x="23248620" y="40680650"/>
            <a:ext cx="7406640" cy="2336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2263140" y="2336810"/>
            <a:ext cx="28392120" cy="848360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 type="body"/>
          </p:nvPr>
        </p:nvSpPr>
        <p:spPr>
          <a:xfrm>
            <a:off x="2263140" y="11684000"/>
            <a:ext cx="28392120" cy="2784856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600"/>
              </a:spcBef>
              <a:spcAft>
                <a:spcPts val="0"/>
              </a:spcAft>
              <a:buClr>
                <a:schemeClr val="dk1"/>
              </a:buClr>
              <a:buSzPts val="1800"/>
              <a:buChar char="•"/>
              <a:defRPr/>
            </a:lvl1pPr>
            <a:lvl2pPr indent="-342900" lvl="1" marL="914400" algn="l">
              <a:lnSpc>
                <a:spcPct val="90000"/>
              </a:lnSpc>
              <a:spcBef>
                <a:spcPts val="1800"/>
              </a:spcBef>
              <a:spcAft>
                <a:spcPts val="0"/>
              </a:spcAft>
              <a:buClr>
                <a:schemeClr val="dk1"/>
              </a:buClr>
              <a:buSzPts val="1800"/>
              <a:buChar char="•"/>
              <a:defRPr/>
            </a:lvl2pPr>
            <a:lvl3pPr indent="-342900" lvl="2" marL="1371600" algn="l">
              <a:lnSpc>
                <a:spcPct val="90000"/>
              </a:lnSpc>
              <a:spcBef>
                <a:spcPts val="1800"/>
              </a:spcBef>
              <a:spcAft>
                <a:spcPts val="0"/>
              </a:spcAft>
              <a:buClr>
                <a:schemeClr val="dk1"/>
              </a:buClr>
              <a:buSzPts val="1800"/>
              <a:buChar char="•"/>
              <a:defRPr/>
            </a:lvl3pPr>
            <a:lvl4pPr indent="-342900" lvl="3" marL="1828800" algn="l">
              <a:lnSpc>
                <a:spcPct val="90000"/>
              </a:lnSpc>
              <a:spcBef>
                <a:spcPts val="1800"/>
              </a:spcBef>
              <a:spcAft>
                <a:spcPts val="0"/>
              </a:spcAft>
              <a:buClr>
                <a:schemeClr val="dk1"/>
              </a:buClr>
              <a:buSzPts val="1800"/>
              <a:buChar char="•"/>
              <a:defRPr/>
            </a:lvl4pPr>
            <a:lvl5pPr indent="-342900" lvl="4" marL="2286000" algn="l">
              <a:lnSpc>
                <a:spcPct val="90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1800"/>
              </a:spcBef>
              <a:spcAft>
                <a:spcPts val="0"/>
              </a:spcAft>
              <a:buClr>
                <a:schemeClr val="dk1"/>
              </a:buClr>
              <a:buSzPts val="1800"/>
              <a:buChar char="•"/>
              <a:defRPr/>
            </a:lvl7pPr>
            <a:lvl8pPr indent="-342900" lvl="7" marL="3657600" algn="l">
              <a:lnSpc>
                <a:spcPct val="90000"/>
              </a:lnSpc>
              <a:spcBef>
                <a:spcPts val="1800"/>
              </a:spcBef>
              <a:spcAft>
                <a:spcPts val="0"/>
              </a:spcAft>
              <a:buClr>
                <a:schemeClr val="dk1"/>
              </a:buClr>
              <a:buSzPts val="1800"/>
              <a:buChar char="•"/>
              <a:defRPr/>
            </a:lvl8pPr>
            <a:lvl9pPr indent="-342900" lvl="8" marL="4114800" algn="l">
              <a:lnSpc>
                <a:spcPct val="90000"/>
              </a:lnSpc>
              <a:spcBef>
                <a:spcPts val="1800"/>
              </a:spcBef>
              <a:spcAft>
                <a:spcPts val="0"/>
              </a:spcAft>
              <a:buClr>
                <a:schemeClr val="dk1"/>
              </a:buClr>
              <a:buSzPts val="1800"/>
              <a:buChar char="•"/>
              <a:defRPr/>
            </a:lvl9pPr>
          </a:lstStyle>
          <a:p/>
        </p:txBody>
      </p:sp>
      <p:sp>
        <p:nvSpPr>
          <p:cNvPr id="24" name="Google Shape;24;p3"/>
          <p:cNvSpPr txBox="1"/>
          <p:nvPr>
            <p:ph idx="10" type="dt"/>
          </p:nvPr>
        </p:nvSpPr>
        <p:spPr>
          <a:xfrm>
            <a:off x="2263140" y="40680650"/>
            <a:ext cx="7406640" cy="233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
          <p:cNvSpPr txBox="1"/>
          <p:nvPr>
            <p:ph idx="11" type="ftr"/>
          </p:nvPr>
        </p:nvSpPr>
        <p:spPr>
          <a:xfrm>
            <a:off x="10904220" y="40680650"/>
            <a:ext cx="11109960" cy="2336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2" type="sldNum"/>
          </p:nvPr>
        </p:nvSpPr>
        <p:spPr>
          <a:xfrm>
            <a:off x="23248620" y="40680650"/>
            <a:ext cx="7406640" cy="2336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2245997" y="10942333"/>
            <a:ext cx="28392120" cy="1825751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1600"/>
              <a:buFont typeface="Calibri"/>
              <a:buNone/>
              <a:defRPr sz="21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 type="body"/>
          </p:nvPr>
        </p:nvSpPr>
        <p:spPr>
          <a:xfrm>
            <a:off x="2245997" y="29372573"/>
            <a:ext cx="28392120" cy="960119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600"/>
              </a:spcBef>
              <a:spcAft>
                <a:spcPts val="0"/>
              </a:spcAft>
              <a:buClr>
                <a:schemeClr val="dk1"/>
              </a:buClr>
              <a:buSzPts val="8640"/>
              <a:buNone/>
              <a:defRPr sz="8640">
                <a:solidFill>
                  <a:schemeClr val="dk1"/>
                </a:solidFill>
              </a:defRPr>
            </a:lvl1pPr>
            <a:lvl2pPr indent="-228600" lvl="1" marL="914400" algn="l">
              <a:lnSpc>
                <a:spcPct val="90000"/>
              </a:lnSpc>
              <a:spcBef>
                <a:spcPts val="1800"/>
              </a:spcBef>
              <a:spcAft>
                <a:spcPts val="0"/>
              </a:spcAft>
              <a:buClr>
                <a:srgbClr val="888888"/>
              </a:buClr>
              <a:buSzPts val="7200"/>
              <a:buNone/>
              <a:defRPr sz="7200">
                <a:solidFill>
                  <a:srgbClr val="888888"/>
                </a:solidFill>
              </a:defRPr>
            </a:lvl2pPr>
            <a:lvl3pPr indent="-228600" lvl="2" marL="1371600" algn="l">
              <a:lnSpc>
                <a:spcPct val="90000"/>
              </a:lnSpc>
              <a:spcBef>
                <a:spcPts val="1800"/>
              </a:spcBef>
              <a:spcAft>
                <a:spcPts val="0"/>
              </a:spcAft>
              <a:buClr>
                <a:srgbClr val="888888"/>
              </a:buClr>
              <a:buSzPts val="6480"/>
              <a:buNone/>
              <a:defRPr sz="6480">
                <a:solidFill>
                  <a:srgbClr val="888888"/>
                </a:solidFill>
              </a:defRPr>
            </a:lvl3pPr>
            <a:lvl4pPr indent="-228600" lvl="3" marL="1828800" algn="l">
              <a:lnSpc>
                <a:spcPct val="90000"/>
              </a:lnSpc>
              <a:spcBef>
                <a:spcPts val="1800"/>
              </a:spcBef>
              <a:spcAft>
                <a:spcPts val="0"/>
              </a:spcAft>
              <a:buClr>
                <a:srgbClr val="888888"/>
              </a:buClr>
              <a:buSzPts val="5760"/>
              <a:buNone/>
              <a:defRPr sz="5760">
                <a:solidFill>
                  <a:srgbClr val="888888"/>
                </a:solidFill>
              </a:defRPr>
            </a:lvl4pPr>
            <a:lvl5pPr indent="-228600" lvl="4" marL="2286000" algn="l">
              <a:lnSpc>
                <a:spcPct val="90000"/>
              </a:lnSpc>
              <a:spcBef>
                <a:spcPts val="1800"/>
              </a:spcBef>
              <a:spcAft>
                <a:spcPts val="0"/>
              </a:spcAft>
              <a:buClr>
                <a:srgbClr val="888888"/>
              </a:buClr>
              <a:buSzPts val="5760"/>
              <a:buNone/>
              <a:defRPr sz="5760">
                <a:solidFill>
                  <a:srgbClr val="888888"/>
                </a:solidFill>
              </a:defRPr>
            </a:lvl5pPr>
            <a:lvl6pPr indent="-228600" lvl="5" marL="2743200" algn="l">
              <a:lnSpc>
                <a:spcPct val="90000"/>
              </a:lnSpc>
              <a:spcBef>
                <a:spcPts val="1800"/>
              </a:spcBef>
              <a:spcAft>
                <a:spcPts val="0"/>
              </a:spcAft>
              <a:buClr>
                <a:srgbClr val="888888"/>
              </a:buClr>
              <a:buSzPts val="5760"/>
              <a:buNone/>
              <a:defRPr sz="5760">
                <a:solidFill>
                  <a:srgbClr val="888888"/>
                </a:solidFill>
              </a:defRPr>
            </a:lvl6pPr>
            <a:lvl7pPr indent="-228600" lvl="6" marL="3200400" algn="l">
              <a:lnSpc>
                <a:spcPct val="90000"/>
              </a:lnSpc>
              <a:spcBef>
                <a:spcPts val="1800"/>
              </a:spcBef>
              <a:spcAft>
                <a:spcPts val="0"/>
              </a:spcAft>
              <a:buClr>
                <a:srgbClr val="888888"/>
              </a:buClr>
              <a:buSzPts val="5760"/>
              <a:buNone/>
              <a:defRPr sz="5760">
                <a:solidFill>
                  <a:srgbClr val="888888"/>
                </a:solidFill>
              </a:defRPr>
            </a:lvl7pPr>
            <a:lvl8pPr indent="-228600" lvl="7" marL="3657600" algn="l">
              <a:lnSpc>
                <a:spcPct val="90000"/>
              </a:lnSpc>
              <a:spcBef>
                <a:spcPts val="1800"/>
              </a:spcBef>
              <a:spcAft>
                <a:spcPts val="0"/>
              </a:spcAft>
              <a:buClr>
                <a:srgbClr val="888888"/>
              </a:buClr>
              <a:buSzPts val="5760"/>
              <a:buNone/>
              <a:defRPr sz="5760">
                <a:solidFill>
                  <a:srgbClr val="888888"/>
                </a:solidFill>
              </a:defRPr>
            </a:lvl8pPr>
            <a:lvl9pPr indent="-228600" lvl="8" marL="4114800" algn="l">
              <a:lnSpc>
                <a:spcPct val="90000"/>
              </a:lnSpc>
              <a:spcBef>
                <a:spcPts val="1800"/>
              </a:spcBef>
              <a:spcAft>
                <a:spcPts val="0"/>
              </a:spcAft>
              <a:buClr>
                <a:srgbClr val="888888"/>
              </a:buClr>
              <a:buSzPts val="5760"/>
              <a:buNone/>
              <a:defRPr sz="5760">
                <a:solidFill>
                  <a:srgbClr val="888888"/>
                </a:solidFill>
              </a:defRPr>
            </a:lvl9pPr>
          </a:lstStyle>
          <a:p/>
        </p:txBody>
      </p:sp>
      <p:sp>
        <p:nvSpPr>
          <p:cNvPr id="30" name="Google Shape;30;p4"/>
          <p:cNvSpPr txBox="1"/>
          <p:nvPr>
            <p:ph idx="10" type="dt"/>
          </p:nvPr>
        </p:nvSpPr>
        <p:spPr>
          <a:xfrm>
            <a:off x="2263140" y="40680650"/>
            <a:ext cx="7406640" cy="233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
          <p:cNvSpPr txBox="1"/>
          <p:nvPr>
            <p:ph idx="11" type="ftr"/>
          </p:nvPr>
        </p:nvSpPr>
        <p:spPr>
          <a:xfrm>
            <a:off x="10904220" y="40680650"/>
            <a:ext cx="11109960" cy="2336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
          <p:cNvSpPr txBox="1"/>
          <p:nvPr>
            <p:ph idx="12" type="sldNum"/>
          </p:nvPr>
        </p:nvSpPr>
        <p:spPr>
          <a:xfrm>
            <a:off x="23248620" y="40680650"/>
            <a:ext cx="7406640" cy="2336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2263140" y="2336810"/>
            <a:ext cx="28392120" cy="848360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 type="body"/>
          </p:nvPr>
        </p:nvSpPr>
        <p:spPr>
          <a:xfrm>
            <a:off x="2263140" y="11684000"/>
            <a:ext cx="13990320" cy="2784856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600"/>
              </a:spcBef>
              <a:spcAft>
                <a:spcPts val="0"/>
              </a:spcAft>
              <a:buClr>
                <a:schemeClr val="dk1"/>
              </a:buClr>
              <a:buSzPts val="1800"/>
              <a:buChar char="•"/>
              <a:defRPr/>
            </a:lvl1pPr>
            <a:lvl2pPr indent="-342900" lvl="1" marL="914400" algn="l">
              <a:lnSpc>
                <a:spcPct val="90000"/>
              </a:lnSpc>
              <a:spcBef>
                <a:spcPts val="1800"/>
              </a:spcBef>
              <a:spcAft>
                <a:spcPts val="0"/>
              </a:spcAft>
              <a:buClr>
                <a:schemeClr val="dk1"/>
              </a:buClr>
              <a:buSzPts val="1800"/>
              <a:buChar char="•"/>
              <a:defRPr/>
            </a:lvl2pPr>
            <a:lvl3pPr indent="-342900" lvl="2" marL="1371600" algn="l">
              <a:lnSpc>
                <a:spcPct val="90000"/>
              </a:lnSpc>
              <a:spcBef>
                <a:spcPts val="1800"/>
              </a:spcBef>
              <a:spcAft>
                <a:spcPts val="0"/>
              </a:spcAft>
              <a:buClr>
                <a:schemeClr val="dk1"/>
              </a:buClr>
              <a:buSzPts val="1800"/>
              <a:buChar char="•"/>
              <a:defRPr/>
            </a:lvl3pPr>
            <a:lvl4pPr indent="-342900" lvl="3" marL="1828800" algn="l">
              <a:lnSpc>
                <a:spcPct val="90000"/>
              </a:lnSpc>
              <a:spcBef>
                <a:spcPts val="1800"/>
              </a:spcBef>
              <a:spcAft>
                <a:spcPts val="0"/>
              </a:spcAft>
              <a:buClr>
                <a:schemeClr val="dk1"/>
              </a:buClr>
              <a:buSzPts val="1800"/>
              <a:buChar char="•"/>
              <a:defRPr/>
            </a:lvl4pPr>
            <a:lvl5pPr indent="-342900" lvl="4" marL="2286000" algn="l">
              <a:lnSpc>
                <a:spcPct val="90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1800"/>
              </a:spcBef>
              <a:spcAft>
                <a:spcPts val="0"/>
              </a:spcAft>
              <a:buClr>
                <a:schemeClr val="dk1"/>
              </a:buClr>
              <a:buSzPts val="1800"/>
              <a:buChar char="•"/>
              <a:defRPr/>
            </a:lvl7pPr>
            <a:lvl8pPr indent="-342900" lvl="7" marL="3657600" algn="l">
              <a:lnSpc>
                <a:spcPct val="90000"/>
              </a:lnSpc>
              <a:spcBef>
                <a:spcPts val="1800"/>
              </a:spcBef>
              <a:spcAft>
                <a:spcPts val="0"/>
              </a:spcAft>
              <a:buClr>
                <a:schemeClr val="dk1"/>
              </a:buClr>
              <a:buSzPts val="1800"/>
              <a:buChar char="•"/>
              <a:defRPr/>
            </a:lvl8pPr>
            <a:lvl9pPr indent="-342900" lvl="8" marL="4114800" algn="l">
              <a:lnSpc>
                <a:spcPct val="90000"/>
              </a:lnSpc>
              <a:spcBef>
                <a:spcPts val="1800"/>
              </a:spcBef>
              <a:spcAft>
                <a:spcPts val="0"/>
              </a:spcAft>
              <a:buClr>
                <a:schemeClr val="dk1"/>
              </a:buClr>
              <a:buSzPts val="1800"/>
              <a:buChar char="•"/>
              <a:defRPr/>
            </a:lvl9pPr>
          </a:lstStyle>
          <a:p/>
        </p:txBody>
      </p:sp>
      <p:sp>
        <p:nvSpPr>
          <p:cNvPr id="36" name="Google Shape;36;p5"/>
          <p:cNvSpPr txBox="1"/>
          <p:nvPr>
            <p:ph idx="2" type="body"/>
          </p:nvPr>
        </p:nvSpPr>
        <p:spPr>
          <a:xfrm>
            <a:off x="16664940" y="11684000"/>
            <a:ext cx="13990320" cy="2784856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600"/>
              </a:spcBef>
              <a:spcAft>
                <a:spcPts val="0"/>
              </a:spcAft>
              <a:buClr>
                <a:schemeClr val="dk1"/>
              </a:buClr>
              <a:buSzPts val="1800"/>
              <a:buChar char="•"/>
              <a:defRPr/>
            </a:lvl1pPr>
            <a:lvl2pPr indent="-342900" lvl="1" marL="914400" algn="l">
              <a:lnSpc>
                <a:spcPct val="90000"/>
              </a:lnSpc>
              <a:spcBef>
                <a:spcPts val="1800"/>
              </a:spcBef>
              <a:spcAft>
                <a:spcPts val="0"/>
              </a:spcAft>
              <a:buClr>
                <a:schemeClr val="dk1"/>
              </a:buClr>
              <a:buSzPts val="1800"/>
              <a:buChar char="•"/>
              <a:defRPr/>
            </a:lvl2pPr>
            <a:lvl3pPr indent="-342900" lvl="2" marL="1371600" algn="l">
              <a:lnSpc>
                <a:spcPct val="90000"/>
              </a:lnSpc>
              <a:spcBef>
                <a:spcPts val="1800"/>
              </a:spcBef>
              <a:spcAft>
                <a:spcPts val="0"/>
              </a:spcAft>
              <a:buClr>
                <a:schemeClr val="dk1"/>
              </a:buClr>
              <a:buSzPts val="1800"/>
              <a:buChar char="•"/>
              <a:defRPr/>
            </a:lvl3pPr>
            <a:lvl4pPr indent="-342900" lvl="3" marL="1828800" algn="l">
              <a:lnSpc>
                <a:spcPct val="90000"/>
              </a:lnSpc>
              <a:spcBef>
                <a:spcPts val="1800"/>
              </a:spcBef>
              <a:spcAft>
                <a:spcPts val="0"/>
              </a:spcAft>
              <a:buClr>
                <a:schemeClr val="dk1"/>
              </a:buClr>
              <a:buSzPts val="1800"/>
              <a:buChar char="•"/>
              <a:defRPr/>
            </a:lvl4pPr>
            <a:lvl5pPr indent="-342900" lvl="4" marL="2286000" algn="l">
              <a:lnSpc>
                <a:spcPct val="90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1800"/>
              </a:spcBef>
              <a:spcAft>
                <a:spcPts val="0"/>
              </a:spcAft>
              <a:buClr>
                <a:schemeClr val="dk1"/>
              </a:buClr>
              <a:buSzPts val="1800"/>
              <a:buChar char="•"/>
              <a:defRPr/>
            </a:lvl7pPr>
            <a:lvl8pPr indent="-342900" lvl="7" marL="3657600" algn="l">
              <a:lnSpc>
                <a:spcPct val="90000"/>
              </a:lnSpc>
              <a:spcBef>
                <a:spcPts val="1800"/>
              </a:spcBef>
              <a:spcAft>
                <a:spcPts val="0"/>
              </a:spcAft>
              <a:buClr>
                <a:schemeClr val="dk1"/>
              </a:buClr>
              <a:buSzPts val="1800"/>
              <a:buChar char="•"/>
              <a:defRPr/>
            </a:lvl8pPr>
            <a:lvl9pPr indent="-342900" lvl="8" marL="4114800" algn="l">
              <a:lnSpc>
                <a:spcPct val="90000"/>
              </a:lnSpc>
              <a:spcBef>
                <a:spcPts val="1800"/>
              </a:spcBef>
              <a:spcAft>
                <a:spcPts val="0"/>
              </a:spcAft>
              <a:buClr>
                <a:schemeClr val="dk1"/>
              </a:buClr>
              <a:buSzPts val="1800"/>
              <a:buChar char="•"/>
              <a:defRPr/>
            </a:lvl9pPr>
          </a:lstStyle>
          <a:p/>
        </p:txBody>
      </p:sp>
      <p:sp>
        <p:nvSpPr>
          <p:cNvPr id="37" name="Google Shape;37;p5"/>
          <p:cNvSpPr txBox="1"/>
          <p:nvPr>
            <p:ph idx="10" type="dt"/>
          </p:nvPr>
        </p:nvSpPr>
        <p:spPr>
          <a:xfrm>
            <a:off x="2263140" y="40680650"/>
            <a:ext cx="7406640" cy="233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
          <p:cNvSpPr txBox="1"/>
          <p:nvPr>
            <p:ph idx="11" type="ftr"/>
          </p:nvPr>
        </p:nvSpPr>
        <p:spPr>
          <a:xfrm>
            <a:off x="10904220" y="40680650"/>
            <a:ext cx="11109960" cy="2336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
          <p:cNvSpPr txBox="1"/>
          <p:nvPr>
            <p:ph idx="12" type="sldNum"/>
          </p:nvPr>
        </p:nvSpPr>
        <p:spPr>
          <a:xfrm>
            <a:off x="23248620" y="40680650"/>
            <a:ext cx="7406640" cy="2336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2267428" y="2336810"/>
            <a:ext cx="28392120" cy="848360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
          <p:cNvSpPr txBox="1"/>
          <p:nvPr>
            <p:ph idx="1" type="body"/>
          </p:nvPr>
        </p:nvSpPr>
        <p:spPr>
          <a:xfrm>
            <a:off x="2267431" y="10759443"/>
            <a:ext cx="13926024" cy="5273037"/>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3600"/>
              </a:spcBef>
              <a:spcAft>
                <a:spcPts val="0"/>
              </a:spcAft>
              <a:buClr>
                <a:schemeClr val="dk1"/>
              </a:buClr>
              <a:buSzPts val="8640"/>
              <a:buNone/>
              <a:defRPr b="1" sz="8640"/>
            </a:lvl1pPr>
            <a:lvl2pPr indent="-228600" lvl="1" marL="914400" algn="l">
              <a:lnSpc>
                <a:spcPct val="90000"/>
              </a:lnSpc>
              <a:spcBef>
                <a:spcPts val="1800"/>
              </a:spcBef>
              <a:spcAft>
                <a:spcPts val="0"/>
              </a:spcAft>
              <a:buClr>
                <a:schemeClr val="dk1"/>
              </a:buClr>
              <a:buSzPts val="7200"/>
              <a:buNone/>
              <a:defRPr b="1" sz="7200"/>
            </a:lvl2pPr>
            <a:lvl3pPr indent="-228600" lvl="2" marL="1371600" algn="l">
              <a:lnSpc>
                <a:spcPct val="90000"/>
              </a:lnSpc>
              <a:spcBef>
                <a:spcPts val="1800"/>
              </a:spcBef>
              <a:spcAft>
                <a:spcPts val="0"/>
              </a:spcAft>
              <a:buClr>
                <a:schemeClr val="dk1"/>
              </a:buClr>
              <a:buSzPts val="6480"/>
              <a:buNone/>
              <a:defRPr b="1" sz="6480"/>
            </a:lvl3pPr>
            <a:lvl4pPr indent="-228600" lvl="3" marL="1828800" algn="l">
              <a:lnSpc>
                <a:spcPct val="90000"/>
              </a:lnSpc>
              <a:spcBef>
                <a:spcPts val="1800"/>
              </a:spcBef>
              <a:spcAft>
                <a:spcPts val="0"/>
              </a:spcAft>
              <a:buClr>
                <a:schemeClr val="dk1"/>
              </a:buClr>
              <a:buSzPts val="5760"/>
              <a:buNone/>
              <a:defRPr b="1" sz="5760"/>
            </a:lvl4pPr>
            <a:lvl5pPr indent="-228600" lvl="4" marL="2286000" algn="l">
              <a:lnSpc>
                <a:spcPct val="90000"/>
              </a:lnSpc>
              <a:spcBef>
                <a:spcPts val="1800"/>
              </a:spcBef>
              <a:spcAft>
                <a:spcPts val="0"/>
              </a:spcAft>
              <a:buClr>
                <a:schemeClr val="dk1"/>
              </a:buClr>
              <a:buSzPts val="5760"/>
              <a:buNone/>
              <a:defRPr b="1" sz="5760"/>
            </a:lvl5pPr>
            <a:lvl6pPr indent="-228600" lvl="5" marL="2743200" algn="l">
              <a:lnSpc>
                <a:spcPct val="90000"/>
              </a:lnSpc>
              <a:spcBef>
                <a:spcPts val="1800"/>
              </a:spcBef>
              <a:spcAft>
                <a:spcPts val="0"/>
              </a:spcAft>
              <a:buClr>
                <a:schemeClr val="dk1"/>
              </a:buClr>
              <a:buSzPts val="5760"/>
              <a:buNone/>
              <a:defRPr b="1" sz="5760"/>
            </a:lvl6pPr>
            <a:lvl7pPr indent="-228600" lvl="6" marL="3200400" algn="l">
              <a:lnSpc>
                <a:spcPct val="90000"/>
              </a:lnSpc>
              <a:spcBef>
                <a:spcPts val="1800"/>
              </a:spcBef>
              <a:spcAft>
                <a:spcPts val="0"/>
              </a:spcAft>
              <a:buClr>
                <a:schemeClr val="dk1"/>
              </a:buClr>
              <a:buSzPts val="5760"/>
              <a:buNone/>
              <a:defRPr b="1" sz="5760"/>
            </a:lvl7pPr>
            <a:lvl8pPr indent="-228600" lvl="7" marL="3657600" algn="l">
              <a:lnSpc>
                <a:spcPct val="90000"/>
              </a:lnSpc>
              <a:spcBef>
                <a:spcPts val="1800"/>
              </a:spcBef>
              <a:spcAft>
                <a:spcPts val="0"/>
              </a:spcAft>
              <a:buClr>
                <a:schemeClr val="dk1"/>
              </a:buClr>
              <a:buSzPts val="5760"/>
              <a:buNone/>
              <a:defRPr b="1" sz="5760"/>
            </a:lvl8pPr>
            <a:lvl9pPr indent="-228600" lvl="8" marL="4114800" algn="l">
              <a:lnSpc>
                <a:spcPct val="90000"/>
              </a:lnSpc>
              <a:spcBef>
                <a:spcPts val="1800"/>
              </a:spcBef>
              <a:spcAft>
                <a:spcPts val="0"/>
              </a:spcAft>
              <a:buClr>
                <a:schemeClr val="dk1"/>
              </a:buClr>
              <a:buSzPts val="5760"/>
              <a:buNone/>
              <a:defRPr b="1" sz="5760"/>
            </a:lvl9pPr>
          </a:lstStyle>
          <a:p/>
        </p:txBody>
      </p:sp>
      <p:sp>
        <p:nvSpPr>
          <p:cNvPr id="43" name="Google Shape;43;p6"/>
          <p:cNvSpPr txBox="1"/>
          <p:nvPr>
            <p:ph idx="2" type="body"/>
          </p:nvPr>
        </p:nvSpPr>
        <p:spPr>
          <a:xfrm>
            <a:off x="2267431" y="16032480"/>
            <a:ext cx="13926024" cy="2358136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600"/>
              </a:spcBef>
              <a:spcAft>
                <a:spcPts val="0"/>
              </a:spcAft>
              <a:buClr>
                <a:schemeClr val="dk1"/>
              </a:buClr>
              <a:buSzPts val="1800"/>
              <a:buChar char="•"/>
              <a:defRPr/>
            </a:lvl1pPr>
            <a:lvl2pPr indent="-342900" lvl="1" marL="914400" algn="l">
              <a:lnSpc>
                <a:spcPct val="90000"/>
              </a:lnSpc>
              <a:spcBef>
                <a:spcPts val="1800"/>
              </a:spcBef>
              <a:spcAft>
                <a:spcPts val="0"/>
              </a:spcAft>
              <a:buClr>
                <a:schemeClr val="dk1"/>
              </a:buClr>
              <a:buSzPts val="1800"/>
              <a:buChar char="•"/>
              <a:defRPr/>
            </a:lvl2pPr>
            <a:lvl3pPr indent="-342900" lvl="2" marL="1371600" algn="l">
              <a:lnSpc>
                <a:spcPct val="90000"/>
              </a:lnSpc>
              <a:spcBef>
                <a:spcPts val="1800"/>
              </a:spcBef>
              <a:spcAft>
                <a:spcPts val="0"/>
              </a:spcAft>
              <a:buClr>
                <a:schemeClr val="dk1"/>
              </a:buClr>
              <a:buSzPts val="1800"/>
              <a:buChar char="•"/>
              <a:defRPr/>
            </a:lvl3pPr>
            <a:lvl4pPr indent="-342900" lvl="3" marL="1828800" algn="l">
              <a:lnSpc>
                <a:spcPct val="90000"/>
              </a:lnSpc>
              <a:spcBef>
                <a:spcPts val="1800"/>
              </a:spcBef>
              <a:spcAft>
                <a:spcPts val="0"/>
              </a:spcAft>
              <a:buClr>
                <a:schemeClr val="dk1"/>
              </a:buClr>
              <a:buSzPts val="1800"/>
              <a:buChar char="•"/>
              <a:defRPr/>
            </a:lvl4pPr>
            <a:lvl5pPr indent="-342900" lvl="4" marL="2286000" algn="l">
              <a:lnSpc>
                <a:spcPct val="90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1800"/>
              </a:spcBef>
              <a:spcAft>
                <a:spcPts val="0"/>
              </a:spcAft>
              <a:buClr>
                <a:schemeClr val="dk1"/>
              </a:buClr>
              <a:buSzPts val="1800"/>
              <a:buChar char="•"/>
              <a:defRPr/>
            </a:lvl7pPr>
            <a:lvl8pPr indent="-342900" lvl="7" marL="3657600" algn="l">
              <a:lnSpc>
                <a:spcPct val="90000"/>
              </a:lnSpc>
              <a:spcBef>
                <a:spcPts val="1800"/>
              </a:spcBef>
              <a:spcAft>
                <a:spcPts val="0"/>
              </a:spcAft>
              <a:buClr>
                <a:schemeClr val="dk1"/>
              </a:buClr>
              <a:buSzPts val="1800"/>
              <a:buChar char="•"/>
              <a:defRPr/>
            </a:lvl8pPr>
            <a:lvl9pPr indent="-342900" lvl="8" marL="4114800" algn="l">
              <a:lnSpc>
                <a:spcPct val="90000"/>
              </a:lnSpc>
              <a:spcBef>
                <a:spcPts val="1800"/>
              </a:spcBef>
              <a:spcAft>
                <a:spcPts val="0"/>
              </a:spcAft>
              <a:buClr>
                <a:schemeClr val="dk1"/>
              </a:buClr>
              <a:buSzPts val="1800"/>
              <a:buChar char="•"/>
              <a:defRPr/>
            </a:lvl9pPr>
          </a:lstStyle>
          <a:p/>
        </p:txBody>
      </p:sp>
      <p:sp>
        <p:nvSpPr>
          <p:cNvPr id="44" name="Google Shape;44;p6"/>
          <p:cNvSpPr txBox="1"/>
          <p:nvPr>
            <p:ph idx="3" type="body"/>
          </p:nvPr>
        </p:nvSpPr>
        <p:spPr>
          <a:xfrm>
            <a:off x="16664942" y="10759443"/>
            <a:ext cx="13994608" cy="5273037"/>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3600"/>
              </a:spcBef>
              <a:spcAft>
                <a:spcPts val="0"/>
              </a:spcAft>
              <a:buClr>
                <a:schemeClr val="dk1"/>
              </a:buClr>
              <a:buSzPts val="8640"/>
              <a:buNone/>
              <a:defRPr b="1" sz="8640"/>
            </a:lvl1pPr>
            <a:lvl2pPr indent="-228600" lvl="1" marL="914400" algn="l">
              <a:lnSpc>
                <a:spcPct val="90000"/>
              </a:lnSpc>
              <a:spcBef>
                <a:spcPts val="1800"/>
              </a:spcBef>
              <a:spcAft>
                <a:spcPts val="0"/>
              </a:spcAft>
              <a:buClr>
                <a:schemeClr val="dk1"/>
              </a:buClr>
              <a:buSzPts val="7200"/>
              <a:buNone/>
              <a:defRPr b="1" sz="7200"/>
            </a:lvl2pPr>
            <a:lvl3pPr indent="-228600" lvl="2" marL="1371600" algn="l">
              <a:lnSpc>
                <a:spcPct val="90000"/>
              </a:lnSpc>
              <a:spcBef>
                <a:spcPts val="1800"/>
              </a:spcBef>
              <a:spcAft>
                <a:spcPts val="0"/>
              </a:spcAft>
              <a:buClr>
                <a:schemeClr val="dk1"/>
              </a:buClr>
              <a:buSzPts val="6480"/>
              <a:buNone/>
              <a:defRPr b="1" sz="6480"/>
            </a:lvl3pPr>
            <a:lvl4pPr indent="-228600" lvl="3" marL="1828800" algn="l">
              <a:lnSpc>
                <a:spcPct val="90000"/>
              </a:lnSpc>
              <a:spcBef>
                <a:spcPts val="1800"/>
              </a:spcBef>
              <a:spcAft>
                <a:spcPts val="0"/>
              </a:spcAft>
              <a:buClr>
                <a:schemeClr val="dk1"/>
              </a:buClr>
              <a:buSzPts val="5760"/>
              <a:buNone/>
              <a:defRPr b="1" sz="5760"/>
            </a:lvl4pPr>
            <a:lvl5pPr indent="-228600" lvl="4" marL="2286000" algn="l">
              <a:lnSpc>
                <a:spcPct val="90000"/>
              </a:lnSpc>
              <a:spcBef>
                <a:spcPts val="1800"/>
              </a:spcBef>
              <a:spcAft>
                <a:spcPts val="0"/>
              </a:spcAft>
              <a:buClr>
                <a:schemeClr val="dk1"/>
              </a:buClr>
              <a:buSzPts val="5760"/>
              <a:buNone/>
              <a:defRPr b="1" sz="5760"/>
            </a:lvl5pPr>
            <a:lvl6pPr indent="-228600" lvl="5" marL="2743200" algn="l">
              <a:lnSpc>
                <a:spcPct val="90000"/>
              </a:lnSpc>
              <a:spcBef>
                <a:spcPts val="1800"/>
              </a:spcBef>
              <a:spcAft>
                <a:spcPts val="0"/>
              </a:spcAft>
              <a:buClr>
                <a:schemeClr val="dk1"/>
              </a:buClr>
              <a:buSzPts val="5760"/>
              <a:buNone/>
              <a:defRPr b="1" sz="5760"/>
            </a:lvl6pPr>
            <a:lvl7pPr indent="-228600" lvl="6" marL="3200400" algn="l">
              <a:lnSpc>
                <a:spcPct val="90000"/>
              </a:lnSpc>
              <a:spcBef>
                <a:spcPts val="1800"/>
              </a:spcBef>
              <a:spcAft>
                <a:spcPts val="0"/>
              </a:spcAft>
              <a:buClr>
                <a:schemeClr val="dk1"/>
              </a:buClr>
              <a:buSzPts val="5760"/>
              <a:buNone/>
              <a:defRPr b="1" sz="5760"/>
            </a:lvl7pPr>
            <a:lvl8pPr indent="-228600" lvl="7" marL="3657600" algn="l">
              <a:lnSpc>
                <a:spcPct val="90000"/>
              </a:lnSpc>
              <a:spcBef>
                <a:spcPts val="1800"/>
              </a:spcBef>
              <a:spcAft>
                <a:spcPts val="0"/>
              </a:spcAft>
              <a:buClr>
                <a:schemeClr val="dk1"/>
              </a:buClr>
              <a:buSzPts val="5760"/>
              <a:buNone/>
              <a:defRPr b="1" sz="5760"/>
            </a:lvl8pPr>
            <a:lvl9pPr indent="-228600" lvl="8" marL="4114800" algn="l">
              <a:lnSpc>
                <a:spcPct val="90000"/>
              </a:lnSpc>
              <a:spcBef>
                <a:spcPts val="1800"/>
              </a:spcBef>
              <a:spcAft>
                <a:spcPts val="0"/>
              </a:spcAft>
              <a:buClr>
                <a:schemeClr val="dk1"/>
              </a:buClr>
              <a:buSzPts val="5760"/>
              <a:buNone/>
              <a:defRPr b="1" sz="5760"/>
            </a:lvl9pPr>
          </a:lstStyle>
          <a:p/>
        </p:txBody>
      </p:sp>
      <p:sp>
        <p:nvSpPr>
          <p:cNvPr id="45" name="Google Shape;45;p6"/>
          <p:cNvSpPr txBox="1"/>
          <p:nvPr>
            <p:ph idx="4" type="body"/>
          </p:nvPr>
        </p:nvSpPr>
        <p:spPr>
          <a:xfrm>
            <a:off x="16664942" y="16032480"/>
            <a:ext cx="13994608" cy="2358136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600"/>
              </a:spcBef>
              <a:spcAft>
                <a:spcPts val="0"/>
              </a:spcAft>
              <a:buClr>
                <a:schemeClr val="dk1"/>
              </a:buClr>
              <a:buSzPts val="1800"/>
              <a:buChar char="•"/>
              <a:defRPr/>
            </a:lvl1pPr>
            <a:lvl2pPr indent="-342900" lvl="1" marL="914400" algn="l">
              <a:lnSpc>
                <a:spcPct val="90000"/>
              </a:lnSpc>
              <a:spcBef>
                <a:spcPts val="1800"/>
              </a:spcBef>
              <a:spcAft>
                <a:spcPts val="0"/>
              </a:spcAft>
              <a:buClr>
                <a:schemeClr val="dk1"/>
              </a:buClr>
              <a:buSzPts val="1800"/>
              <a:buChar char="•"/>
              <a:defRPr/>
            </a:lvl2pPr>
            <a:lvl3pPr indent="-342900" lvl="2" marL="1371600" algn="l">
              <a:lnSpc>
                <a:spcPct val="90000"/>
              </a:lnSpc>
              <a:spcBef>
                <a:spcPts val="1800"/>
              </a:spcBef>
              <a:spcAft>
                <a:spcPts val="0"/>
              </a:spcAft>
              <a:buClr>
                <a:schemeClr val="dk1"/>
              </a:buClr>
              <a:buSzPts val="1800"/>
              <a:buChar char="•"/>
              <a:defRPr/>
            </a:lvl3pPr>
            <a:lvl4pPr indent="-342900" lvl="3" marL="1828800" algn="l">
              <a:lnSpc>
                <a:spcPct val="90000"/>
              </a:lnSpc>
              <a:spcBef>
                <a:spcPts val="1800"/>
              </a:spcBef>
              <a:spcAft>
                <a:spcPts val="0"/>
              </a:spcAft>
              <a:buClr>
                <a:schemeClr val="dk1"/>
              </a:buClr>
              <a:buSzPts val="1800"/>
              <a:buChar char="•"/>
              <a:defRPr/>
            </a:lvl4pPr>
            <a:lvl5pPr indent="-342900" lvl="4" marL="2286000" algn="l">
              <a:lnSpc>
                <a:spcPct val="90000"/>
              </a:lnSpc>
              <a:spcBef>
                <a:spcPts val="1800"/>
              </a:spcBef>
              <a:spcAft>
                <a:spcPts val="0"/>
              </a:spcAft>
              <a:buClr>
                <a:schemeClr val="dk1"/>
              </a:buClr>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1800"/>
              </a:spcBef>
              <a:spcAft>
                <a:spcPts val="0"/>
              </a:spcAft>
              <a:buClr>
                <a:schemeClr val="dk1"/>
              </a:buClr>
              <a:buSzPts val="1800"/>
              <a:buChar char="•"/>
              <a:defRPr/>
            </a:lvl7pPr>
            <a:lvl8pPr indent="-342900" lvl="7" marL="3657600" algn="l">
              <a:lnSpc>
                <a:spcPct val="90000"/>
              </a:lnSpc>
              <a:spcBef>
                <a:spcPts val="1800"/>
              </a:spcBef>
              <a:spcAft>
                <a:spcPts val="0"/>
              </a:spcAft>
              <a:buClr>
                <a:schemeClr val="dk1"/>
              </a:buClr>
              <a:buSzPts val="1800"/>
              <a:buChar char="•"/>
              <a:defRPr/>
            </a:lvl8pPr>
            <a:lvl9pPr indent="-342900" lvl="8" marL="4114800" algn="l">
              <a:lnSpc>
                <a:spcPct val="90000"/>
              </a:lnSpc>
              <a:spcBef>
                <a:spcPts val="1800"/>
              </a:spcBef>
              <a:spcAft>
                <a:spcPts val="0"/>
              </a:spcAft>
              <a:buClr>
                <a:schemeClr val="dk1"/>
              </a:buClr>
              <a:buSzPts val="1800"/>
              <a:buChar char="•"/>
              <a:defRPr/>
            </a:lvl9pPr>
          </a:lstStyle>
          <a:p/>
        </p:txBody>
      </p:sp>
      <p:sp>
        <p:nvSpPr>
          <p:cNvPr id="46" name="Google Shape;46;p6"/>
          <p:cNvSpPr txBox="1"/>
          <p:nvPr>
            <p:ph idx="10" type="dt"/>
          </p:nvPr>
        </p:nvSpPr>
        <p:spPr>
          <a:xfrm>
            <a:off x="2263140" y="40680650"/>
            <a:ext cx="7406640" cy="233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
          <p:cNvSpPr txBox="1"/>
          <p:nvPr>
            <p:ph idx="11" type="ftr"/>
          </p:nvPr>
        </p:nvSpPr>
        <p:spPr>
          <a:xfrm>
            <a:off x="10904220" y="40680650"/>
            <a:ext cx="11109960" cy="2336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
          <p:cNvSpPr txBox="1"/>
          <p:nvPr>
            <p:ph idx="12" type="sldNum"/>
          </p:nvPr>
        </p:nvSpPr>
        <p:spPr>
          <a:xfrm>
            <a:off x="23248620" y="40680650"/>
            <a:ext cx="7406640" cy="2336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2263140" y="2336810"/>
            <a:ext cx="28392120" cy="848360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
          <p:cNvSpPr txBox="1"/>
          <p:nvPr>
            <p:ph idx="10" type="dt"/>
          </p:nvPr>
        </p:nvSpPr>
        <p:spPr>
          <a:xfrm>
            <a:off x="2263140" y="40680650"/>
            <a:ext cx="7406640" cy="233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
          <p:cNvSpPr txBox="1"/>
          <p:nvPr>
            <p:ph idx="11" type="ftr"/>
          </p:nvPr>
        </p:nvSpPr>
        <p:spPr>
          <a:xfrm>
            <a:off x="10904220" y="40680650"/>
            <a:ext cx="11109960" cy="2336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txBox="1"/>
          <p:nvPr>
            <p:ph idx="12" type="sldNum"/>
          </p:nvPr>
        </p:nvSpPr>
        <p:spPr>
          <a:xfrm>
            <a:off x="23248620" y="40680650"/>
            <a:ext cx="7406640" cy="2336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2263140" y="40680650"/>
            <a:ext cx="7406640" cy="233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
          <p:cNvSpPr txBox="1"/>
          <p:nvPr>
            <p:ph idx="11" type="ftr"/>
          </p:nvPr>
        </p:nvSpPr>
        <p:spPr>
          <a:xfrm>
            <a:off x="10904220" y="40680650"/>
            <a:ext cx="11109960" cy="2336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
          <p:cNvSpPr txBox="1"/>
          <p:nvPr>
            <p:ph idx="12" type="sldNum"/>
          </p:nvPr>
        </p:nvSpPr>
        <p:spPr>
          <a:xfrm>
            <a:off x="23248620" y="40680650"/>
            <a:ext cx="7406640" cy="2336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2267428" y="2926080"/>
            <a:ext cx="10617041" cy="1024128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1520"/>
              <a:buFont typeface="Calibri"/>
              <a:buNone/>
              <a:defRPr sz="1152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 type="body"/>
          </p:nvPr>
        </p:nvSpPr>
        <p:spPr>
          <a:xfrm>
            <a:off x="13994608" y="6319530"/>
            <a:ext cx="16664940" cy="31191200"/>
          </a:xfrm>
          <a:prstGeom prst="rect">
            <a:avLst/>
          </a:prstGeom>
          <a:noFill/>
          <a:ln>
            <a:noFill/>
          </a:ln>
        </p:spPr>
        <p:txBody>
          <a:bodyPr anchorCtr="0" anchor="t" bIns="45700" lIns="91425" spcFirstLastPara="1" rIns="91425" wrap="square" tIns="45700">
            <a:normAutofit/>
          </a:bodyPr>
          <a:lstStyle>
            <a:lvl1pPr indent="-960120" lvl="0" marL="457200" algn="l">
              <a:lnSpc>
                <a:spcPct val="90000"/>
              </a:lnSpc>
              <a:spcBef>
                <a:spcPts val="3600"/>
              </a:spcBef>
              <a:spcAft>
                <a:spcPts val="0"/>
              </a:spcAft>
              <a:buClr>
                <a:schemeClr val="dk1"/>
              </a:buClr>
              <a:buSzPts val="11520"/>
              <a:buChar char="•"/>
              <a:defRPr sz="11520"/>
            </a:lvl1pPr>
            <a:lvl2pPr indent="-868680" lvl="1" marL="914400" algn="l">
              <a:lnSpc>
                <a:spcPct val="90000"/>
              </a:lnSpc>
              <a:spcBef>
                <a:spcPts val="1800"/>
              </a:spcBef>
              <a:spcAft>
                <a:spcPts val="0"/>
              </a:spcAft>
              <a:buClr>
                <a:schemeClr val="dk1"/>
              </a:buClr>
              <a:buSzPts val="10080"/>
              <a:buChar char="•"/>
              <a:defRPr sz="10080"/>
            </a:lvl2pPr>
            <a:lvl3pPr indent="-777240" lvl="2" marL="1371600" algn="l">
              <a:lnSpc>
                <a:spcPct val="90000"/>
              </a:lnSpc>
              <a:spcBef>
                <a:spcPts val="1800"/>
              </a:spcBef>
              <a:spcAft>
                <a:spcPts val="0"/>
              </a:spcAft>
              <a:buClr>
                <a:schemeClr val="dk1"/>
              </a:buClr>
              <a:buSzPts val="8640"/>
              <a:buChar char="•"/>
              <a:defRPr sz="8640"/>
            </a:lvl3pPr>
            <a:lvl4pPr indent="-685800" lvl="3" marL="1828800" algn="l">
              <a:lnSpc>
                <a:spcPct val="90000"/>
              </a:lnSpc>
              <a:spcBef>
                <a:spcPts val="1800"/>
              </a:spcBef>
              <a:spcAft>
                <a:spcPts val="0"/>
              </a:spcAft>
              <a:buClr>
                <a:schemeClr val="dk1"/>
              </a:buClr>
              <a:buSzPts val="7200"/>
              <a:buChar char="•"/>
              <a:defRPr sz="7200"/>
            </a:lvl4pPr>
            <a:lvl5pPr indent="-685800" lvl="4" marL="2286000" algn="l">
              <a:lnSpc>
                <a:spcPct val="90000"/>
              </a:lnSpc>
              <a:spcBef>
                <a:spcPts val="1800"/>
              </a:spcBef>
              <a:spcAft>
                <a:spcPts val="0"/>
              </a:spcAft>
              <a:buClr>
                <a:schemeClr val="dk1"/>
              </a:buClr>
              <a:buSzPts val="7200"/>
              <a:buChar char="•"/>
              <a:defRPr sz="7200"/>
            </a:lvl5pPr>
            <a:lvl6pPr indent="-685800" lvl="5" marL="2743200" algn="l">
              <a:lnSpc>
                <a:spcPct val="90000"/>
              </a:lnSpc>
              <a:spcBef>
                <a:spcPts val="1800"/>
              </a:spcBef>
              <a:spcAft>
                <a:spcPts val="0"/>
              </a:spcAft>
              <a:buClr>
                <a:schemeClr val="dk1"/>
              </a:buClr>
              <a:buSzPts val="7200"/>
              <a:buChar char="•"/>
              <a:defRPr sz="7200"/>
            </a:lvl6pPr>
            <a:lvl7pPr indent="-685800" lvl="6" marL="3200400" algn="l">
              <a:lnSpc>
                <a:spcPct val="90000"/>
              </a:lnSpc>
              <a:spcBef>
                <a:spcPts val="1800"/>
              </a:spcBef>
              <a:spcAft>
                <a:spcPts val="0"/>
              </a:spcAft>
              <a:buClr>
                <a:schemeClr val="dk1"/>
              </a:buClr>
              <a:buSzPts val="7200"/>
              <a:buChar char="•"/>
              <a:defRPr sz="7200"/>
            </a:lvl7pPr>
            <a:lvl8pPr indent="-685800" lvl="7" marL="3657600" algn="l">
              <a:lnSpc>
                <a:spcPct val="90000"/>
              </a:lnSpc>
              <a:spcBef>
                <a:spcPts val="1800"/>
              </a:spcBef>
              <a:spcAft>
                <a:spcPts val="0"/>
              </a:spcAft>
              <a:buClr>
                <a:schemeClr val="dk1"/>
              </a:buClr>
              <a:buSzPts val="7200"/>
              <a:buChar char="•"/>
              <a:defRPr sz="7200"/>
            </a:lvl8pPr>
            <a:lvl9pPr indent="-685800" lvl="8" marL="4114800" algn="l">
              <a:lnSpc>
                <a:spcPct val="90000"/>
              </a:lnSpc>
              <a:spcBef>
                <a:spcPts val="1800"/>
              </a:spcBef>
              <a:spcAft>
                <a:spcPts val="0"/>
              </a:spcAft>
              <a:buClr>
                <a:schemeClr val="dk1"/>
              </a:buClr>
              <a:buSzPts val="7200"/>
              <a:buChar char="•"/>
              <a:defRPr sz="7200"/>
            </a:lvl9pPr>
          </a:lstStyle>
          <a:p/>
        </p:txBody>
      </p:sp>
      <p:sp>
        <p:nvSpPr>
          <p:cNvPr id="61" name="Google Shape;61;p9"/>
          <p:cNvSpPr txBox="1"/>
          <p:nvPr>
            <p:ph idx="2" type="body"/>
          </p:nvPr>
        </p:nvSpPr>
        <p:spPr>
          <a:xfrm>
            <a:off x="2267428" y="13167360"/>
            <a:ext cx="10617041" cy="243941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600"/>
              </a:spcBef>
              <a:spcAft>
                <a:spcPts val="0"/>
              </a:spcAft>
              <a:buClr>
                <a:schemeClr val="dk1"/>
              </a:buClr>
              <a:buSzPts val="5760"/>
              <a:buNone/>
              <a:defRPr sz="5760"/>
            </a:lvl1pPr>
            <a:lvl2pPr indent="-228600" lvl="1" marL="914400" algn="l">
              <a:lnSpc>
                <a:spcPct val="90000"/>
              </a:lnSpc>
              <a:spcBef>
                <a:spcPts val="1800"/>
              </a:spcBef>
              <a:spcAft>
                <a:spcPts val="0"/>
              </a:spcAft>
              <a:buClr>
                <a:schemeClr val="dk1"/>
              </a:buClr>
              <a:buSzPts val="5040"/>
              <a:buNone/>
              <a:defRPr sz="5040"/>
            </a:lvl2pPr>
            <a:lvl3pPr indent="-228600" lvl="2" marL="1371600" algn="l">
              <a:lnSpc>
                <a:spcPct val="90000"/>
              </a:lnSpc>
              <a:spcBef>
                <a:spcPts val="1800"/>
              </a:spcBef>
              <a:spcAft>
                <a:spcPts val="0"/>
              </a:spcAft>
              <a:buClr>
                <a:schemeClr val="dk1"/>
              </a:buClr>
              <a:buSzPts val="4320"/>
              <a:buNone/>
              <a:defRPr sz="4320"/>
            </a:lvl3pPr>
            <a:lvl4pPr indent="-228600" lvl="3" marL="1828800" algn="l">
              <a:lnSpc>
                <a:spcPct val="90000"/>
              </a:lnSpc>
              <a:spcBef>
                <a:spcPts val="1800"/>
              </a:spcBef>
              <a:spcAft>
                <a:spcPts val="0"/>
              </a:spcAft>
              <a:buClr>
                <a:schemeClr val="dk1"/>
              </a:buClr>
              <a:buSzPts val="3600"/>
              <a:buNone/>
              <a:defRPr sz="3600"/>
            </a:lvl4pPr>
            <a:lvl5pPr indent="-228600" lvl="4" marL="2286000" algn="l">
              <a:lnSpc>
                <a:spcPct val="90000"/>
              </a:lnSpc>
              <a:spcBef>
                <a:spcPts val="1800"/>
              </a:spcBef>
              <a:spcAft>
                <a:spcPts val="0"/>
              </a:spcAft>
              <a:buClr>
                <a:schemeClr val="dk1"/>
              </a:buClr>
              <a:buSzPts val="3600"/>
              <a:buNone/>
              <a:defRPr sz="3600"/>
            </a:lvl5pPr>
            <a:lvl6pPr indent="-228600" lvl="5" marL="2743200" algn="l">
              <a:lnSpc>
                <a:spcPct val="90000"/>
              </a:lnSpc>
              <a:spcBef>
                <a:spcPts val="1800"/>
              </a:spcBef>
              <a:spcAft>
                <a:spcPts val="0"/>
              </a:spcAft>
              <a:buClr>
                <a:schemeClr val="dk1"/>
              </a:buClr>
              <a:buSzPts val="3600"/>
              <a:buNone/>
              <a:defRPr sz="3600"/>
            </a:lvl6pPr>
            <a:lvl7pPr indent="-228600" lvl="6" marL="3200400" algn="l">
              <a:lnSpc>
                <a:spcPct val="90000"/>
              </a:lnSpc>
              <a:spcBef>
                <a:spcPts val="1800"/>
              </a:spcBef>
              <a:spcAft>
                <a:spcPts val="0"/>
              </a:spcAft>
              <a:buClr>
                <a:schemeClr val="dk1"/>
              </a:buClr>
              <a:buSzPts val="3600"/>
              <a:buNone/>
              <a:defRPr sz="3600"/>
            </a:lvl7pPr>
            <a:lvl8pPr indent="-228600" lvl="7" marL="3657600" algn="l">
              <a:lnSpc>
                <a:spcPct val="90000"/>
              </a:lnSpc>
              <a:spcBef>
                <a:spcPts val="1800"/>
              </a:spcBef>
              <a:spcAft>
                <a:spcPts val="0"/>
              </a:spcAft>
              <a:buClr>
                <a:schemeClr val="dk1"/>
              </a:buClr>
              <a:buSzPts val="3600"/>
              <a:buNone/>
              <a:defRPr sz="3600"/>
            </a:lvl8pPr>
            <a:lvl9pPr indent="-228600" lvl="8" marL="4114800" algn="l">
              <a:lnSpc>
                <a:spcPct val="90000"/>
              </a:lnSpc>
              <a:spcBef>
                <a:spcPts val="1800"/>
              </a:spcBef>
              <a:spcAft>
                <a:spcPts val="0"/>
              </a:spcAft>
              <a:buClr>
                <a:schemeClr val="dk1"/>
              </a:buClr>
              <a:buSzPts val="3600"/>
              <a:buNone/>
              <a:defRPr sz="3600"/>
            </a:lvl9pPr>
          </a:lstStyle>
          <a:p/>
        </p:txBody>
      </p:sp>
      <p:sp>
        <p:nvSpPr>
          <p:cNvPr id="62" name="Google Shape;62;p9"/>
          <p:cNvSpPr txBox="1"/>
          <p:nvPr>
            <p:ph idx="10" type="dt"/>
          </p:nvPr>
        </p:nvSpPr>
        <p:spPr>
          <a:xfrm>
            <a:off x="2263140" y="40680650"/>
            <a:ext cx="7406640" cy="233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9"/>
          <p:cNvSpPr txBox="1"/>
          <p:nvPr>
            <p:ph idx="11" type="ftr"/>
          </p:nvPr>
        </p:nvSpPr>
        <p:spPr>
          <a:xfrm>
            <a:off x="10904220" y="40680650"/>
            <a:ext cx="11109960" cy="2336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9"/>
          <p:cNvSpPr txBox="1"/>
          <p:nvPr>
            <p:ph idx="12" type="sldNum"/>
          </p:nvPr>
        </p:nvSpPr>
        <p:spPr>
          <a:xfrm>
            <a:off x="23248620" y="40680650"/>
            <a:ext cx="7406640" cy="2336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2267428" y="2926080"/>
            <a:ext cx="10617041" cy="1024128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1520"/>
              <a:buFont typeface="Calibri"/>
              <a:buNone/>
              <a:defRPr sz="1152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p:nvPr>
            <p:ph idx="2" type="pic"/>
          </p:nvPr>
        </p:nvSpPr>
        <p:spPr>
          <a:xfrm>
            <a:off x="13994608" y="6319530"/>
            <a:ext cx="16664940" cy="31191200"/>
          </a:xfrm>
          <a:prstGeom prst="rect">
            <a:avLst/>
          </a:prstGeom>
          <a:noFill/>
          <a:ln>
            <a:noFill/>
          </a:ln>
        </p:spPr>
      </p:sp>
      <p:sp>
        <p:nvSpPr>
          <p:cNvPr id="68" name="Google Shape;68;p10"/>
          <p:cNvSpPr txBox="1"/>
          <p:nvPr>
            <p:ph idx="1" type="body"/>
          </p:nvPr>
        </p:nvSpPr>
        <p:spPr>
          <a:xfrm>
            <a:off x="2267428" y="13167360"/>
            <a:ext cx="10617041" cy="243941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600"/>
              </a:spcBef>
              <a:spcAft>
                <a:spcPts val="0"/>
              </a:spcAft>
              <a:buClr>
                <a:schemeClr val="dk1"/>
              </a:buClr>
              <a:buSzPts val="5760"/>
              <a:buNone/>
              <a:defRPr sz="5760"/>
            </a:lvl1pPr>
            <a:lvl2pPr indent="-228600" lvl="1" marL="914400" algn="l">
              <a:lnSpc>
                <a:spcPct val="90000"/>
              </a:lnSpc>
              <a:spcBef>
                <a:spcPts val="1800"/>
              </a:spcBef>
              <a:spcAft>
                <a:spcPts val="0"/>
              </a:spcAft>
              <a:buClr>
                <a:schemeClr val="dk1"/>
              </a:buClr>
              <a:buSzPts val="5040"/>
              <a:buNone/>
              <a:defRPr sz="5040"/>
            </a:lvl2pPr>
            <a:lvl3pPr indent="-228600" lvl="2" marL="1371600" algn="l">
              <a:lnSpc>
                <a:spcPct val="90000"/>
              </a:lnSpc>
              <a:spcBef>
                <a:spcPts val="1800"/>
              </a:spcBef>
              <a:spcAft>
                <a:spcPts val="0"/>
              </a:spcAft>
              <a:buClr>
                <a:schemeClr val="dk1"/>
              </a:buClr>
              <a:buSzPts val="4320"/>
              <a:buNone/>
              <a:defRPr sz="4320"/>
            </a:lvl3pPr>
            <a:lvl4pPr indent="-228600" lvl="3" marL="1828800" algn="l">
              <a:lnSpc>
                <a:spcPct val="90000"/>
              </a:lnSpc>
              <a:spcBef>
                <a:spcPts val="1800"/>
              </a:spcBef>
              <a:spcAft>
                <a:spcPts val="0"/>
              </a:spcAft>
              <a:buClr>
                <a:schemeClr val="dk1"/>
              </a:buClr>
              <a:buSzPts val="3600"/>
              <a:buNone/>
              <a:defRPr sz="3600"/>
            </a:lvl4pPr>
            <a:lvl5pPr indent="-228600" lvl="4" marL="2286000" algn="l">
              <a:lnSpc>
                <a:spcPct val="90000"/>
              </a:lnSpc>
              <a:spcBef>
                <a:spcPts val="1800"/>
              </a:spcBef>
              <a:spcAft>
                <a:spcPts val="0"/>
              </a:spcAft>
              <a:buClr>
                <a:schemeClr val="dk1"/>
              </a:buClr>
              <a:buSzPts val="3600"/>
              <a:buNone/>
              <a:defRPr sz="3600"/>
            </a:lvl5pPr>
            <a:lvl6pPr indent="-228600" lvl="5" marL="2743200" algn="l">
              <a:lnSpc>
                <a:spcPct val="90000"/>
              </a:lnSpc>
              <a:spcBef>
                <a:spcPts val="1800"/>
              </a:spcBef>
              <a:spcAft>
                <a:spcPts val="0"/>
              </a:spcAft>
              <a:buClr>
                <a:schemeClr val="dk1"/>
              </a:buClr>
              <a:buSzPts val="3600"/>
              <a:buNone/>
              <a:defRPr sz="3600"/>
            </a:lvl6pPr>
            <a:lvl7pPr indent="-228600" lvl="6" marL="3200400" algn="l">
              <a:lnSpc>
                <a:spcPct val="90000"/>
              </a:lnSpc>
              <a:spcBef>
                <a:spcPts val="1800"/>
              </a:spcBef>
              <a:spcAft>
                <a:spcPts val="0"/>
              </a:spcAft>
              <a:buClr>
                <a:schemeClr val="dk1"/>
              </a:buClr>
              <a:buSzPts val="3600"/>
              <a:buNone/>
              <a:defRPr sz="3600"/>
            </a:lvl7pPr>
            <a:lvl8pPr indent="-228600" lvl="7" marL="3657600" algn="l">
              <a:lnSpc>
                <a:spcPct val="90000"/>
              </a:lnSpc>
              <a:spcBef>
                <a:spcPts val="1800"/>
              </a:spcBef>
              <a:spcAft>
                <a:spcPts val="0"/>
              </a:spcAft>
              <a:buClr>
                <a:schemeClr val="dk1"/>
              </a:buClr>
              <a:buSzPts val="3600"/>
              <a:buNone/>
              <a:defRPr sz="3600"/>
            </a:lvl8pPr>
            <a:lvl9pPr indent="-228600" lvl="8" marL="4114800" algn="l">
              <a:lnSpc>
                <a:spcPct val="90000"/>
              </a:lnSpc>
              <a:spcBef>
                <a:spcPts val="1800"/>
              </a:spcBef>
              <a:spcAft>
                <a:spcPts val="0"/>
              </a:spcAft>
              <a:buClr>
                <a:schemeClr val="dk1"/>
              </a:buClr>
              <a:buSzPts val="3600"/>
              <a:buNone/>
              <a:defRPr sz="3600"/>
            </a:lvl9pPr>
          </a:lstStyle>
          <a:p/>
        </p:txBody>
      </p:sp>
      <p:sp>
        <p:nvSpPr>
          <p:cNvPr id="69" name="Google Shape;69;p10"/>
          <p:cNvSpPr txBox="1"/>
          <p:nvPr>
            <p:ph idx="10" type="dt"/>
          </p:nvPr>
        </p:nvSpPr>
        <p:spPr>
          <a:xfrm>
            <a:off x="2263140" y="40680650"/>
            <a:ext cx="7406640" cy="2336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1" type="ftr"/>
          </p:nvPr>
        </p:nvSpPr>
        <p:spPr>
          <a:xfrm>
            <a:off x="10904220" y="40680650"/>
            <a:ext cx="11109960" cy="23368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
          <p:cNvSpPr txBox="1"/>
          <p:nvPr>
            <p:ph idx="12" type="sldNum"/>
          </p:nvPr>
        </p:nvSpPr>
        <p:spPr>
          <a:xfrm>
            <a:off x="23248620" y="40680650"/>
            <a:ext cx="7406640" cy="23368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2263140" y="2336810"/>
            <a:ext cx="28392120" cy="848360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15840"/>
              <a:buFont typeface="Calibri"/>
              <a:buNone/>
              <a:defRPr b="0" i="0" sz="15839"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2263140" y="11684000"/>
            <a:ext cx="28392120" cy="27848563"/>
          </a:xfrm>
          <a:prstGeom prst="rect">
            <a:avLst/>
          </a:prstGeom>
          <a:noFill/>
          <a:ln>
            <a:noFill/>
          </a:ln>
        </p:spPr>
        <p:txBody>
          <a:bodyPr anchorCtr="0" anchor="t" bIns="45700" lIns="91425" spcFirstLastPara="1" rIns="91425" wrap="square" tIns="45700">
            <a:normAutofit/>
          </a:bodyPr>
          <a:lstStyle>
            <a:lvl1pPr indent="-868680" lvl="0" marL="457200" marR="0" rtl="0" algn="l">
              <a:lnSpc>
                <a:spcPct val="90000"/>
              </a:lnSpc>
              <a:spcBef>
                <a:spcPts val="3600"/>
              </a:spcBef>
              <a:spcAft>
                <a:spcPts val="0"/>
              </a:spcAft>
              <a:buClr>
                <a:schemeClr val="dk1"/>
              </a:buClr>
              <a:buSzPts val="10080"/>
              <a:buFont typeface="Arial"/>
              <a:buChar char="•"/>
              <a:defRPr b="0" i="0" sz="10080" u="none" cap="none" strike="noStrike">
                <a:solidFill>
                  <a:schemeClr val="dk1"/>
                </a:solidFill>
                <a:latin typeface="Calibri"/>
                <a:ea typeface="Calibri"/>
                <a:cs typeface="Calibri"/>
                <a:sym typeface="Calibri"/>
              </a:defRPr>
            </a:lvl1pPr>
            <a:lvl2pPr indent="-777240" lvl="1" marL="914400" marR="0" rtl="0" algn="l">
              <a:lnSpc>
                <a:spcPct val="90000"/>
              </a:lnSpc>
              <a:spcBef>
                <a:spcPts val="1800"/>
              </a:spcBef>
              <a:spcAft>
                <a:spcPts val="0"/>
              </a:spcAft>
              <a:buClr>
                <a:schemeClr val="dk1"/>
              </a:buClr>
              <a:buSzPts val="8640"/>
              <a:buFont typeface="Arial"/>
              <a:buChar char="•"/>
              <a:defRPr b="0" i="0" sz="8640" u="none" cap="none" strike="noStrike">
                <a:solidFill>
                  <a:schemeClr val="dk1"/>
                </a:solidFill>
                <a:latin typeface="Calibri"/>
                <a:ea typeface="Calibri"/>
                <a:cs typeface="Calibri"/>
                <a:sym typeface="Calibri"/>
              </a:defRPr>
            </a:lvl2pPr>
            <a:lvl3pPr indent="-685800" lvl="2" marL="1371600" marR="0" rtl="0" algn="l">
              <a:lnSpc>
                <a:spcPct val="90000"/>
              </a:lnSpc>
              <a:spcBef>
                <a:spcPts val="1800"/>
              </a:spcBef>
              <a:spcAft>
                <a:spcPts val="0"/>
              </a:spcAft>
              <a:buClr>
                <a:schemeClr val="dk1"/>
              </a:buClr>
              <a:buSzPts val="7200"/>
              <a:buFont typeface="Arial"/>
              <a:buChar char="•"/>
              <a:defRPr b="0" i="0" sz="7200" u="none" cap="none" strike="noStrike">
                <a:solidFill>
                  <a:schemeClr val="dk1"/>
                </a:solidFill>
                <a:latin typeface="Calibri"/>
                <a:ea typeface="Calibri"/>
                <a:cs typeface="Calibri"/>
                <a:sym typeface="Calibri"/>
              </a:defRPr>
            </a:lvl3pPr>
            <a:lvl4pPr indent="-640080" lvl="3" marL="1828800" marR="0" rtl="0" algn="l">
              <a:lnSpc>
                <a:spcPct val="90000"/>
              </a:lnSpc>
              <a:spcBef>
                <a:spcPts val="1800"/>
              </a:spcBef>
              <a:spcAft>
                <a:spcPts val="0"/>
              </a:spcAft>
              <a:buClr>
                <a:schemeClr val="dk1"/>
              </a:buClr>
              <a:buSzPts val="6480"/>
              <a:buFont typeface="Arial"/>
              <a:buChar char="•"/>
              <a:defRPr b="0" i="0" sz="6480" u="none" cap="none" strike="noStrike">
                <a:solidFill>
                  <a:schemeClr val="dk1"/>
                </a:solidFill>
                <a:latin typeface="Calibri"/>
                <a:ea typeface="Calibri"/>
                <a:cs typeface="Calibri"/>
                <a:sym typeface="Calibri"/>
              </a:defRPr>
            </a:lvl4pPr>
            <a:lvl5pPr indent="-640079" lvl="4" marL="2286000" marR="0" rtl="0" algn="l">
              <a:lnSpc>
                <a:spcPct val="90000"/>
              </a:lnSpc>
              <a:spcBef>
                <a:spcPts val="1800"/>
              </a:spcBef>
              <a:spcAft>
                <a:spcPts val="0"/>
              </a:spcAft>
              <a:buClr>
                <a:schemeClr val="dk1"/>
              </a:buClr>
              <a:buSzPts val="6480"/>
              <a:buFont typeface="Arial"/>
              <a:buChar char="•"/>
              <a:defRPr b="0" i="0" sz="6480" u="none" cap="none" strike="noStrike">
                <a:solidFill>
                  <a:schemeClr val="dk1"/>
                </a:solidFill>
                <a:latin typeface="Calibri"/>
                <a:ea typeface="Calibri"/>
                <a:cs typeface="Calibri"/>
                <a:sym typeface="Calibri"/>
              </a:defRPr>
            </a:lvl5pPr>
            <a:lvl6pPr indent="-640079" lvl="5" marL="2743200" marR="0" rtl="0" algn="l">
              <a:lnSpc>
                <a:spcPct val="90000"/>
              </a:lnSpc>
              <a:spcBef>
                <a:spcPts val="1800"/>
              </a:spcBef>
              <a:spcAft>
                <a:spcPts val="0"/>
              </a:spcAft>
              <a:buClr>
                <a:schemeClr val="dk1"/>
              </a:buClr>
              <a:buSzPts val="6480"/>
              <a:buFont typeface="Arial"/>
              <a:buChar char="•"/>
              <a:defRPr b="0" i="0" sz="6480" u="none" cap="none" strike="noStrike">
                <a:solidFill>
                  <a:schemeClr val="dk1"/>
                </a:solidFill>
                <a:latin typeface="Calibri"/>
                <a:ea typeface="Calibri"/>
                <a:cs typeface="Calibri"/>
                <a:sym typeface="Calibri"/>
              </a:defRPr>
            </a:lvl6pPr>
            <a:lvl7pPr indent="-640079" lvl="6" marL="3200400" marR="0" rtl="0" algn="l">
              <a:lnSpc>
                <a:spcPct val="90000"/>
              </a:lnSpc>
              <a:spcBef>
                <a:spcPts val="1800"/>
              </a:spcBef>
              <a:spcAft>
                <a:spcPts val="0"/>
              </a:spcAft>
              <a:buClr>
                <a:schemeClr val="dk1"/>
              </a:buClr>
              <a:buSzPts val="6480"/>
              <a:buFont typeface="Arial"/>
              <a:buChar char="•"/>
              <a:defRPr b="0" i="0" sz="6480" u="none" cap="none" strike="noStrike">
                <a:solidFill>
                  <a:schemeClr val="dk1"/>
                </a:solidFill>
                <a:latin typeface="Calibri"/>
                <a:ea typeface="Calibri"/>
                <a:cs typeface="Calibri"/>
                <a:sym typeface="Calibri"/>
              </a:defRPr>
            </a:lvl7pPr>
            <a:lvl8pPr indent="-640079" lvl="7" marL="3657600" marR="0" rtl="0" algn="l">
              <a:lnSpc>
                <a:spcPct val="90000"/>
              </a:lnSpc>
              <a:spcBef>
                <a:spcPts val="1800"/>
              </a:spcBef>
              <a:spcAft>
                <a:spcPts val="0"/>
              </a:spcAft>
              <a:buClr>
                <a:schemeClr val="dk1"/>
              </a:buClr>
              <a:buSzPts val="6480"/>
              <a:buFont typeface="Arial"/>
              <a:buChar char="•"/>
              <a:defRPr b="0" i="0" sz="6480" u="none" cap="none" strike="noStrike">
                <a:solidFill>
                  <a:schemeClr val="dk1"/>
                </a:solidFill>
                <a:latin typeface="Calibri"/>
                <a:ea typeface="Calibri"/>
                <a:cs typeface="Calibri"/>
                <a:sym typeface="Calibri"/>
              </a:defRPr>
            </a:lvl8pPr>
            <a:lvl9pPr indent="-640079" lvl="8" marL="4114800" marR="0" rtl="0" algn="l">
              <a:lnSpc>
                <a:spcPct val="90000"/>
              </a:lnSpc>
              <a:spcBef>
                <a:spcPts val="1800"/>
              </a:spcBef>
              <a:spcAft>
                <a:spcPts val="0"/>
              </a:spcAft>
              <a:buClr>
                <a:schemeClr val="dk1"/>
              </a:buClr>
              <a:buSzPts val="6480"/>
              <a:buFont typeface="Arial"/>
              <a:buChar char="•"/>
              <a:defRPr b="0" i="0" sz="648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2263140" y="40680650"/>
            <a:ext cx="7406640" cy="23368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432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10904220" y="40680650"/>
            <a:ext cx="11109960" cy="23368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32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23248620" y="40680650"/>
            <a:ext cx="7406640" cy="2336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4320"/>
              <a:buFont typeface="Arial"/>
              <a:buNone/>
              <a:defRPr b="0" i="0" sz="432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10.png"/><Relationship Id="rId13" Type="http://schemas.openxmlformats.org/officeDocument/2006/relationships/image" Target="../media/image5.png"/><Relationship Id="rId12"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7.jpg"/><Relationship Id="rId9" Type="http://schemas.openxmlformats.org/officeDocument/2006/relationships/image" Target="../media/image11.png"/><Relationship Id="rId15" Type="http://schemas.openxmlformats.org/officeDocument/2006/relationships/image" Target="../media/image6.png"/><Relationship Id="rId14" Type="http://schemas.openxmlformats.org/officeDocument/2006/relationships/image" Target="../media/image3.jpg"/><Relationship Id="rId5" Type="http://schemas.openxmlformats.org/officeDocument/2006/relationships/image" Target="../media/image12.jpg"/><Relationship Id="rId6" Type="http://schemas.openxmlformats.org/officeDocument/2006/relationships/image" Target="../media/image8.jpg"/><Relationship Id="rId7" Type="http://schemas.openxmlformats.org/officeDocument/2006/relationships/image" Target="../media/image1.png"/><Relationship Id="rId8"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3"/>
          <p:cNvSpPr/>
          <p:nvPr/>
        </p:nvSpPr>
        <p:spPr>
          <a:xfrm>
            <a:off x="11010904" y="16024881"/>
            <a:ext cx="10533900" cy="8778300"/>
          </a:xfrm>
          <a:prstGeom prst="hexagon">
            <a:avLst>
              <a:gd fmla="val 19912" name="adj"/>
              <a:gd fmla="val 115470" name="vf"/>
            </a:avLst>
          </a:prstGeom>
          <a:solidFill>
            <a:srgbClr val="FFD966"/>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US" sz="4400">
                <a:solidFill>
                  <a:schemeClr val="dk1"/>
                </a:solidFill>
                <a:latin typeface="Times"/>
                <a:ea typeface="Times"/>
                <a:cs typeface="Times"/>
                <a:sym typeface="Times"/>
              </a:rPr>
              <a:t>Methods</a:t>
            </a:r>
            <a:endParaRPr b="1" sz="4400">
              <a:solidFill>
                <a:schemeClr val="dk1"/>
              </a:solidFill>
              <a:latin typeface="Times"/>
              <a:ea typeface="Times"/>
              <a:cs typeface="Times"/>
              <a:sym typeface="Times"/>
            </a:endParaRPr>
          </a:p>
          <a:p>
            <a:pPr indent="-431800" lvl="0" marL="182880" marR="0" rtl="0" algn="l">
              <a:lnSpc>
                <a:spcPct val="115000"/>
              </a:lnSpc>
              <a:spcBef>
                <a:spcPts val="0"/>
              </a:spcBef>
              <a:spcAft>
                <a:spcPts val="0"/>
              </a:spcAft>
              <a:buClr>
                <a:schemeClr val="dk1"/>
              </a:buClr>
              <a:buSzPts val="3200"/>
              <a:buFont typeface="Times"/>
              <a:buChar char="●"/>
            </a:pPr>
            <a:r>
              <a:rPr lang="en-US" sz="3200">
                <a:solidFill>
                  <a:schemeClr val="dk1"/>
                </a:solidFill>
                <a:latin typeface="Times"/>
                <a:ea typeface="Times"/>
                <a:cs typeface="Times"/>
                <a:sym typeface="Times"/>
              </a:rPr>
              <a:t>We interviewed beekeepers in the Mandi, Shimla, and Kullu districts of Himachal Pradesh.</a:t>
            </a:r>
            <a:endParaRPr sz="3200">
              <a:solidFill>
                <a:schemeClr val="dk1"/>
              </a:solidFill>
              <a:latin typeface="Times"/>
              <a:ea typeface="Times"/>
              <a:cs typeface="Times"/>
              <a:sym typeface="Times"/>
            </a:endParaRPr>
          </a:p>
          <a:p>
            <a:pPr indent="-431800" lvl="0" marL="0" marR="0" rtl="0" algn="l">
              <a:lnSpc>
                <a:spcPct val="115000"/>
              </a:lnSpc>
              <a:spcBef>
                <a:spcPts val="0"/>
              </a:spcBef>
              <a:spcAft>
                <a:spcPts val="0"/>
              </a:spcAft>
              <a:buClr>
                <a:schemeClr val="dk1"/>
              </a:buClr>
              <a:buSzPts val="3200"/>
              <a:buFont typeface="Times"/>
              <a:buChar char="●"/>
            </a:pPr>
            <a:r>
              <a:rPr lang="en-US" sz="3200">
                <a:solidFill>
                  <a:schemeClr val="dk1"/>
                </a:solidFill>
                <a:latin typeface="Times"/>
                <a:ea typeface="Times"/>
                <a:cs typeface="Times"/>
                <a:sym typeface="Times"/>
              </a:rPr>
              <a:t>We consulted apiculture experts to corroborate the concerns expressed to us by beekeepers. </a:t>
            </a:r>
            <a:endParaRPr sz="3200">
              <a:solidFill>
                <a:schemeClr val="dk1"/>
              </a:solidFill>
              <a:latin typeface="Times"/>
              <a:ea typeface="Times"/>
              <a:cs typeface="Times"/>
              <a:sym typeface="Times"/>
            </a:endParaRPr>
          </a:p>
          <a:p>
            <a:pPr indent="-431800" lvl="0" marL="0" marR="0" rtl="0" algn="l">
              <a:lnSpc>
                <a:spcPct val="115000"/>
              </a:lnSpc>
              <a:spcBef>
                <a:spcPts val="0"/>
              </a:spcBef>
              <a:spcAft>
                <a:spcPts val="0"/>
              </a:spcAft>
              <a:buClr>
                <a:schemeClr val="dk1"/>
              </a:buClr>
              <a:buSzPts val="3200"/>
              <a:buFont typeface="Times"/>
              <a:buChar char="●"/>
            </a:pPr>
            <a:r>
              <a:rPr lang="en-US" sz="3200">
                <a:solidFill>
                  <a:schemeClr val="dk1"/>
                </a:solidFill>
                <a:latin typeface="Times"/>
                <a:ea typeface="Times"/>
                <a:cs typeface="Times"/>
                <a:sym typeface="Times"/>
              </a:rPr>
              <a:t>We spoke to government officials to learn about trends in pesticide use and modern beekeeping in Himachal Pradesh.</a:t>
            </a:r>
            <a:endParaRPr sz="3200">
              <a:solidFill>
                <a:schemeClr val="dk1"/>
              </a:solidFill>
              <a:latin typeface="Times"/>
              <a:ea typeface="Times"/>
              <a:cs typeface="Times"/>
              <a:sym typeface="Times"/>
            </a:endParaRPr>
          </a:p>
          <a:p>
            <a:pPr indent="-431800" lvl="0" marL="182880" marR="0" rtl="0" algn="l">
              <a:lnSpc>
                <a:spcPct val="115000"/>
              </a:lnSpc>
              <a:spcBef>
                <a:spcPts val="0"/>
              </a:spcBef>
              <a:spcAft>
                <a:spcPts val="0"/>
              </a:spcAft>
              <a:buClr>
                <a:schemeClr val="dk1"/>
              </a:buClr>
              <a:buSzPts val="3200"/>
              <a:buFont typeface="Times"/>
              <a:buChar char="●"/>
            </a:pPr>
            <a:r>
              <a:rPr lang="en-US" sz="3200">
                <a:solidFill>
                  <a:schemeClr val="dk1"/>
                </a:solidFill>
                <a:latin typeface="Times"/>
                <a:ea typeface="Times"/>
                <a:cs typeface="Times"/>
                <a:sym typeface="Times"/>
              </a:rPr>
              <a:t>We observed the hive types used by beekeepers at different altitudes.</a:t>
            </a:r>
            <a:endParaRPr sz="3200">
              <a:solidFill>
                <a:schemeClr val="dk1"/>
              </a:solidFill>
              <a:latin typeface="Times"/>
              <a:ea typeface="Times"/>
              <a:cs typeface="Times"/>
              <a:sym typeface="Times"/>
            </a:endParaRPr>
          </a:p>
        </p:txBody>
      </p:sp>
      <p:sp>
        <p:nvSpPr>
          <p:cNvPr id="90" name="Google Shape;90;p13"/>
          <p:cNvSpPr/>
          <p:nvPr/>
        </p:nvSpPr>
        <p:spPr>
          <a:xfrm>
            <a:off x="20156250" y="38830813"/>
            <a:ext cx="10533900" cy="8778300"/>
          </a:xfrm>
          <a:prstGeom prst="hexagon">
            <a:avLst>
              <a:gd fmla="val 19912" name="adj"/>
              <a:gd fmla="val 115470" name="vf"/>
            </a:avLst>
          </a:prstGeom>
          <a:solidFill>
            <a:schemeClr val="accent2"/>
          </a:solidFill>
          <a:ln>
            <a:noFill/>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None/>
            </a:pPr>
            <a:r>
              <a:t/>
            </a:r>
            <a:endParaRPr b="1" sz="6200">
              <a:latin typeface="Times"/>
              <a:ea typeface="Times"/>
              <a:cs typeface="Times"/>
              <a:sym typeface="Times"/>
            </a:endParaRPr>
          </a:p>
        </p:txBody>
      </p:sp>
      <p:pic>
        <p:nvPicPr>
          <p:cNvPr id="91" name="Google Shape;91;p13"/>
          <p:cNvPicPr preferRelativeResize="0"/>
          <p:nvPr/>
        </p:nvPicPr>
        <p:blipFill>
          <a:blip r:embed="rId3">
            <a:alphaModFix/>
          </a:blip>
          <a:stretch>
            <a:fillRect/>
          </a:stretch>
        </p:blipFill>
        <p:spPr>
          <a:xfrm>
            <a:off x="20156250" y="2083813"/>
            <a:ext cx="10533900" cy="8778300"/>
          </a:xfrm>
          <a:prstGeom prst="hexagon">
            <a:avLst>
              <a:gd fmla="val 21052" name="adj"/>
              <a:gd fmla="val 115470" name="vf"/>
            </a:avLst>
          </a:prstGeom>
          <a:noFill/>
          <a:ln>
            <a:noFill/>
          </a:ln>
        </p:spPr>
      </p:pic>
      <p:pic>
        <p:nvPicPr>
          <p:cNvPr id="92" name="Google Shape;92;p13"/>
          <p:cNvPicPr preferRelativeResize="0"/>
          <p:nvPr/>
        </p:nvPicPr>
        <p:blipFill>
          <a:blip r:embed="rId4">
            <a:alphaModFix/>
          </a:blip>
          <a:stretch>
            <a:fillRect/>
          </a:stretch>
        </p:blipFill>
        <p:spPr>
          <a:xfrm>
            <a:off x="1848488" y="2089875"/>
            <a:ext cx="10533900" cy="8778300"/>
          </a:xfrm>
          <a:prstGeom prst="hexagon">
            <a:avLst>
              <a:gd fmla="val 19909" name="adj"/>
              <a:gd fmla="val 115470" name="vf"/>
            </a:avLst>
          </a:prstGeom>
          <a:noFill/>
          <a:ln>
            <a:noFill/>
          </a:ln>
        </p:spPr>
      </p:pic>
      <p:sp>
        <p:nvSpPr>
          <p:cNvPr id="93" name="Google Shape;93;p13"/>
          <p:cNvSpPr/>
          <p:nvPr/>
        </p:nvSpPr>
        <p:spPr>
          <a:xfrm>
            <a:off x="-414875" y="1341975"/>
            <a:ext cx="34137600" cy="4885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94" name="Google Shape;94;p13"/>
          <p:cNvPicPr preferRelativeResize="0"/>
          <p:nvPr/>
        </p:nvPicPr>
        <p:blipFill rotWithShape="1">
          <a:blip r:embed="rId5">
            <a:alphaModFix/>
          </a:blip>
          <a:srcRect b="22245" l="3428" r="0" t="17353"/>
          <a:stretch/>
        </p:blipFill>
        <p:spPr>
          <a:xfrm>
            <a:off x="1850300" y="11318213"/>
            <a:ext cx="10530300" cy="8775300"/>
          </a:xfrm>
          <a:prstGeom prst="hexagon">
            <a:avLst>
              <a:gd fmla="val 19541" name="adj"/>
              <a:gd fmla="val 115470" name="vf"/>
            </a:avLst>
          </a:prstGeom>
          <a:noFill/>
          <a:ln>
            <a:noFill/>
          </a:ln>
        </p:spPr>
      </p:pic>
      <p:pic>
        <p:nvPicPr>
          <p:cNvPr id="95" name="Google Shape;95;p13"/>
          <p:cNvPicPr preferRelativeResize="0"/>
          <p:nvPr/>
        </p:nvPicPr>
        <p:blipFill>
          <a:blip r:embed="rId6">
            <a:alphaModFix/>
          </a:blip>
          <a:stretch>
            <a:fillRect/>
          </a:stretch>
        </p:blipFill>
        <p:spPr>
          <a:xfrm>
            <a:off x="20156260" y="20481037"/>
            <a:ext cx="10533900" cy="8778300"/>
          </a:xfrm>
          <a:prstGeom prst="hexagon">
            <a:avLst>
              <a:gd fmla="val 19772" name="adj"/>
              <a:gd fmla="val 115470" name="vf"/>
            </a:avLst>
          </a:prstGeom>
          <a:noFill/>
          <a:ln>
            <a:noFill/>
          </a:ln>
        </p:spPr>
      </p:pic>
      <p:sp>
        <p:nvSpPr>
          <p:cNvPr id="96" name="Google Shape;96;p13"/>
          <p:cNvSpPr/>
          <p:nvPr/>
        </p:nvSpPr>
        <p:spPr>
          <a:xfrm>
            <a:off x="29245300" y="6803644"/>
            <a:ext cx="10533900" cy="8778300"/>
          </a:xfrm>
          <a:prstGeom prst="hexagon">
            <a:avLst>
              <a:gd fmla="val 19912" name="adj"/>
              <a:gd fmla="val 115470" name="vf"/>
            </a:avLst>
          </a:prstGeom>
          <a:solidFill>
            <a:srgbClr val="FFC000"/>
          </a:solidFill>
          <a:ln>
            <a:noFill/>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None/>
            </a:pPr>
            <a:r>
              <a:t/>
            </a:r>
            <a:endParaRPr b="1" sz="6200">
              <a:latin typeface="Times"/>
              <a:ea typeface="Times"/>
              <a:cs typeface="Times"/>
              <a:sym typeface="Times"/>
            </a:endParaRPr>
          </a:p>
        </p:txBody>
      </p:sp>
      <p:sp>
        <p:nvSpPr>
          <p:cNvPr id="97" name="Google Shape;97;p13"/>
          <p:cNvSpPr/>
          <p:nvPr/>
        </p:nvSpPr>
        <p:spPr>
          <a:xfrm>
            <a:off x="-7271375" y="6803644"/>
            <a:ext cx="10533900" cy="8778300"/>
          </a:xfrm>
          <a:prstGeom prst="hexagon">
            <a:avLst>
              <a:gd fmla="val 19912" name="adj"/>
              <a:gd fmla="val 115470" name="vf"/>
            </a:avLst>
          </a:prstGeom>
          <a:solidFill>
            <a:schemeClr val="accent2"/>
          </a:solidFill>
          <a:ln>
            <a:noFill/>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None/>
            </a:pPr>
            <a:r>
              <a:t/>
            </a:r>
            <a:endParaRPr b="1" sz="6200">
              <a:latin typeface="Times"/>
              <a:ea typeface="Times"/>
              <a:cs typeface="Times"/>
              <a:sym typeface="Times"/>
            </a:endParaRPr>
          </a:p>
        </p:txBody>
      </p:sp>
      <p:sp>
        <p:nvSpPr>
          <p:cNvPr id="98" name="Google Shape;98;p13"/>
          <p:cNvSpPr/>
          <p:nvPr/>
        </p:nvSpPr>
        <p:spPr>
          <a:xfrm>
            <a:off x="61288" y="3161298"/>
            <a:ext cx="32795700" cy="3066300"/>
          </a:xfrm>
          <a:prstGeom prst="roundRect">
            <a:avLst>
              <a:gd fmla="val 16667" name="adj"/>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800"/>
              <a:buFont typeface="Arial"/>
              <a:buNone/>
            </a:pPr>
            <a:r>
              <a:rPr b="1" lang="en-US" sz="8800">
                <a:solidFill>
                  <a:srgbClr val="0070C0"/>
                </a:solidFill>
                <a:latin typeface="Times New Roman"/>
                <a:ea typeface="Times New Roman"/>
                <a:cs typeface="Times New Roman"/>
                <a:sym typeface="Times New Roman"/>
              </a:rPr>
              <a:t>The Shifting Seasonality of Beekeeping with Climate Change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Times New Roman"/>
                <a:ea typeface="Times New Roman"/>
                <a:cs typeface="Times New Roman"/>
                <a:sym typeface="Times New Roman"/>
              </a:rPr>
              <a:t>Mentor(s): </a:t>
            </a:r>
            <a:r>
              <a:rPr b="1" lang="en-US" sz="4800">
                <a:solidFill>
                  <a:schemeClr val="dk1"/>
                </a:solidFill>
                <a:latin typeface="Times New Roman"/>
                <a:ea typeface="Times New Roman"/>
                <a:cs typeface="Times New Roman"/>
                <a:sym typeface="Times New Roman"/>
              </a:rPr>
              <a:t>Dr</a:t>
            </a:r>
            <a:r>
              <a:rPr b="1" i="0" lang="en-US" sz="4800" u="none" cap="none" strike="noStrike">
                <a:solidFill>
                  <a:schemeClr val="dk1"/>
                </a:solidFill>
                <a:latin typeface="Times New Roman"/>
                <a:ea typeface="Times New Roman"/>
                <a:cs typeface="Times New Roman"/>
                <a:sym typeface="Times New Roman"/>
              </a:rPr>
              <a:t>. Arti Kashyap (IIT), </a:t>
            </a:r>
            <a:r>
              <a:rPr b="1" lang="en-US" sz="4800">
                <a:solidFill>
                  <a:schemeClr val="dk1"/>
                </a:solidFill>
                <a:latin typeface="Times New Roman"/>
                <a:ea typeface="Times New Roman"/>
                <a:cs typeface="Times New Roman"/>
                <a:sym typeface="Times New Roman"/>
              </a:rPr>
              <a:t>Dr</a:t>
            </a:r>
            <a:r>
              <a:rPr b="1" i="0" lang="en-US" sz="4800" u="none" cap="none" strike="noStrike">
                <a:solidFill>
                  <a:schemeClr val="dk1"/>
                </a:solidFill>
                <a:latin typeface="Times New Roman"/>
                <a:ea typeface="Times New Roman"/>
                <a:cs typeface="Times New Roman"/>
                <a:sym typeface="Times New Roman"/>
              </a:rPr>
              <a:t>. Uma Kumar (WPI), </a:t>
            </a:r>
            <a:r>
              <a:rPr b="1" lang="en-US" sz="4800">
                <a:solidFill>
                  <a:schemeClr val="dk1"/>
                </a:solidFill>
                <a:latin typeface="Times New Roman"/>
                <a:ea typeface="Times New Roman"/>
                <a:cs typeface="Times New Roman"/>
                <a:sym typeface="Times New Roman"/>
              </a:rPr>
              <a:t>Dr</a:t>
            </a:r>
            <a:r>
              <a:rPr b="1" i="0" lang="en-US" sz="4800" u="none" cap="none" strike="noStrike">
                <a:solidFill>
                  <a:schemeClr val="dk1"/>
                </a:solidFill>
                <a:latin typeface="Times New Roman"/>
                <a:ea typeface="Times New Roman"/>
                <a:cs typeface="Times New Roman"/>
                <a:sym typeface="Times New Roman"/>
              </a:rPr>
              <a:t>. Alex </a:t>
            </a:r>
            <a:r>
              <a:rPr b="1" lang="en-US" sz="4800">
                <a:solidFill>
                  <a:schemeClr val="dk1"/>
                </a:solidFill>
                <a:latin typeface="Times New Roman"/>
                <a:ea typeface="Times New Roman"/>
                <a:cs typeface="Times New Roman"/>
                <a:sym typeface="Times New Roman"/>
              </a:rPr>
              <a:t>Sphar (WPI)</a:t>
            </a:r>
            <a:endParaRPr b="1" sz="48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4800"/>
              <a:buFont typeface="Arial"/>
              <a:buNone/>
            </a:pPr>
            <a:r>
              <a:rPr b="1" lang="en-US" sz="3600">
                <a:solidFill>
                  <a:schemeClr val="dk1"/>
                </a:solidFill>
                <a:latin typeface="Times New Roman"/>
                <a:ea typeface="Times New Roman"/>
                <a:cs typeface="Times New Roman"/>
                <a:sym typeface="Times New Roman"/>
              </a:rPr>
              <a:t>Val Corrente</a:t>
            </a:r>
            <a:r>
              <a:rPr b="1" lang="en-US" sz="3600">
                <a:solidFill>
                  <a:schemeClr val="dk1"/>
                </a:solidFill>
                <a:latin typeface="Times New Roman"/>
                <a:ea typeface="Times New Roman"/>
                <a:cs typeface="Times New Roman"/>
                <a:sym typeface="Times New Roman"/>
              </a:rPr>
              <a:t>, Somit Gond, Eric Hughs-Baird, </a:t>
            </a:r>
            <a:r>
              <a:rPr b="1" lang="en-US" sz="3600">
                <a:solidFill>
                  <a:schemeClr val="dk1"/>
                </a:solidFill>
                <a:latin typeface="Times New Roman"/>
                <a:ea typeface="Times New Roman"/>
                <a:cs typeface="Times New Roman"/>
                <a:sym typeface="Times New Roman"/>
              </a:rPr>
              <a:t>Shubham Kumar, Fiona Morris</a:t>
            </a:r>
            <a:r>
              <a:rPr b="1" lang="en-US" sz="3600">
                <a:solidFill>
                  <a:schemeClr val="dk1"/>
                </a:solidFill>
                <a:latin typeface="Times New Roman"/>
                <a:ea typeface="Times New Roman"/>
                <a:cs typeface="Times New Roman"/>
                <a:sym typeface="Times New Roman"/>
              </a:rPr>
              <a:t>, Pratibha Mathur</a:t>
            </a:r>
            <a:r>
              <a:rPr b="1" lang="en-US" sz="3600">
                <a:solidFill>
                  <a:schemeClr val="dk1"/>
                </a:solidFill>
                <a:latin typeface="Times New Roman"/>
                <a:ea typeface="Times New Roman"/>
                <a:cs typeface="Times New Roman"/>
                <a:sym typeface="Times New Roman"/>
              </a:rPr>
              <a:t>, Prem Shankar</a:t>
            </a:r>
            <a:endParaRPr b="1" sz="36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6000"/>
              <a:buFont typeface="Arial"/>
              <a:buNone/>
            </a:pPr>
            <a:r>
              <a:t/>
            </a:r>
            <a:endParaRPr b="1" i="1" sz="6000" u="none" cap="none" strike="noStrike">
              <a:solidFill>
                <a:schemeClr val="dk1"/>
              </a:solidFill>
              <a:latin typeface="Arial"/>
              <a:ea typeface="Arial"/>
              <a:cs typeface="Arial"/>
              <a:sym typeface="Arial"/>
            </a:endParaRPr>
          </a:p>
        </p:txBody>
      </p:sp>
      <p:sp>
        <p:nvSpPr>
          <p:cNvPr id="99" name="Google Shape;99;p13"/>
          <p:cNvSpPr/>
          <p:nvPr/>
        </p:nvSpPr>
        <p:spPr>
          <a:xfrm>
            <a:off x="0" y="-40739"/>
            <a:ext cx="32918400" cy="3066300"/>
          </a:xfrm>
          <a:prstGeom prst="rect">
            <a:avLst/>
          </a:prstGeom>
          <a:solidFill>
            <a:srgbClr val="FFC000"/>
          </a:solidFill>
          <a:ln cap="flat" cmpd="sng" w="381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 name="Google Shape;100;p13"/>
          <p:cNvSpPr txBox="1"/>
          <p:nvPr/>
        </p:nvSpPr>
        <p:spPr>
          <a:xfrm>
            <a:off x="5181599" y="1284404"/>
            <a:ext cx="225552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6600"/>
              <a:buFont typeface="Arial"/>
              <a:buNone/>
            </a:pPr>
            <a:r>
              <a:rPr b="0" i="0" lang="en-US" sz="6600" u="none" cap="none" strike="noStrike">
                <a:solidFill>
                  <a:schemeClr val="dk1"/>
                </a:solidFill>
                <a:latin typeface="Calibri"/>
                <a:ea typeface="Calibri"/>
                <a:cs typeface="Calibri"/>
                <a:sym typeface="Calibri"/>
              </a:rPr>
              <a:t>Indian Institute of Technology Mandi, India 175005</a:t>
            </a:r>
            <a:endParaRPr b="0" i="0" sz="1400" u="none" cap="none" strike="noStrike">
              <a:solidFill>
                <a:srgbClr val="000000"/>
              </a:solidFill>
              <a:latin typeface="Arial"/>
              <a:ea typeface="Arial"/>
              <a:cs typeface="Arial"/>
              <a:sym typeface="Arial"/>
            </a:endParaRPr>
          </a:p>
        </p:txBody>
      </p:sp>
      <p:sp>
        <p:nvSpPr>
          <p:cNvPr id="101" name="Google Shape;101;p13"/>
          <p:cNvSpPr txBox="1"/>
          <p:nvPr/>
        </p:nvSpPr>
        <p:spPr>
          <a:xfrm>
            <a:off x="11516962" y="69961"/>
            <a:ext cx="98844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0"/>
              <a:buFont typeface="Arial"/>
              <a:buNone/>
            </a:pPr>
            <a:r>
              <a:rPr b="1" i="0" lang="en-US" sz="9600" u="none" cap="none" strike="noStrike">
                <a:solidFill>
                  <a:srgbClr val="C00000"/>
                </a:solidFill>
                <a:latin typeface="Calibri"/>
                <a:ea typeface="Calibri"/>
                <a:cs typeface="Calibri"/>
                <a:sym typeface="Calibri"/>
              </a:rPr>
              <a:t>ISTP - 2024</a:t>
            </a:r>
            <a:endParaRPr b="0" i="0" sz="1400" u="none" cap="none" strike="noStrike">
              <a:solidFill>
                <a:srgbClr val="000000"/>
              </a:solidFill>
              <a:latin typeface="Arial"/>
              <a:ea typeface="Arial"/>
              <a:cs typeface="Arial"/>
              <a:sym typeface="Arial"/>
            </a:endParaRPr>
          </a:p>
        </p:txBody>
      </p:sp>
      <p:sp>
        <p:nvSpPr>
          <p:cNvPr id="102" name="Google Shape;102;p13"/>
          <p:cNvSpPr txBox="1"/>
          <p:nvPr/>
        </p:nvSpPr>
        <p:spPr>
          <a:xfrm>
            <a:off x="539432" y="892276"/>
            <a:ext cx="4102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200"/>
              <a:buFont typeface="Arial"/>
              <a:buNone/>
            </a:pPr>
            <a:r>
              <a:rPr b="0" i="0" lang="en-US" sz="7200" u="none" cap="none" strike="noStrike">
                <a:solidFill>
                  <a:schemeClr val="dk1"/>
                </a:solidFill>
                <a:latin typeface="Calibri"/>
                <a:ea typeface="Calibri"/>
                <a:cs typeface="Calibri"/>
                <a:sym typeface="Calibri"/>
              </a:rPr>
              <a:t>Group 0</a:t>
            </a:r>
            <a:r>
              <a:rPr lang="en-US" sz="7200">
                <a:solidFill>
                  <a:schemeClr val="dk1"/>
                </a:solidFill>
                <a:latin typeface="Calibri"/>
                <a:ea typeface="Calibri"/>
                <a:cs typeface="Calibri"/>
                <a:sym typeface="Calibri"/>
              </a:rPr>
              <a:t>6</a:t>
            </a:r>
            <a:endParaRPr b="0" i="0" sz="1400" u="none" cap="none" strike="noStrike">
              <a:solidFill>
                <a:srgbClr val="000000"/>
              </a:solidFill>
              <a:latin typeface="Arial"/>
              <a:ea typeface="Arial"/>
              <a:cs typeface="Arial"/>
              <a:sym typeface="Arial"/>
            </a:endParaRPr>
          </a:p>
        </p:txBody>
      </p:sp>
      <p:pic>
        <p:nvPicPr>
          <p:cNvPr id="103" name="Google Shape;103;p13"/>
          <p:cNvPicPr preferRelativeResize="0"/>
          <p:nvPr/>
        </p:nvPicPr>
        <p:blipFill rotWithShape="1">
          <a:blip r:embed="rId7">
            <a:alphaModFix/>
          </a:blip>
          <a:srcRect b="0" l="0" r="0" t="0"/>
          <a:stretch/>
        </p:blipFill>
        <p:spPr>
          <a:xfrm>
            <a:off x="29089263" y="-30988"/>
            <a:ext cx="3829137" cy="3066361"/>
          </a:xfrm>
          <a:prstGeom prst="rect">
            <a:avLst/>
          </a:prstGeom>
          <a:noFill/>
          <a:ln>
            <a:noFill/>
          </a:ln>
        </p:spPr>
      </p:pic>
      <p:sp>
        <p:nvSpPr>
          <p:cNvPr id="104" name="Google Shape;104;p13"/>
          <p:cNvSpPr/>
          <p:nvPr/>
        </p:nvSpPr>
        <p:spPr>
          <a:xfrm>
            <a:off x="1848500" y="20511509"/>
            <a:ext cx="10533900" cy="8778300"/>
          </a:xfrm>
          <a:prstGeom prst="hexagon">
            <a:avLst>
              <a:gd fmla="val 19912" name="adj"/>
              <a:gd fmla="val 115470" name="vf"/>
            </a:avLst>
          </a:prstGeom>
          <a:solidFill>
            <a:srgbClr val="FFD966"/>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US" sz="4400">
                <a:solidFill>
                  <a:schemeClr val="dk1"/>
                </a:solidFill>
                <a:latin typeface="Times"/>
                <a:ea typeface="Times"/>
                <a:cs typeface="Times"/>
                <a:sym typeface="Times"/>
              </a:rPr>
              <a:t>Results &amp; Discussion</a:t>
            </a:r>
            <a:endParaRPr sz="3000">
              <a:solidFill>
                <a:schemeClr val="dk1"/>
              </a:solidFill>
              <a:latin typeface="Times"/>
              <a:ea typeface="Times"/>
              <a:cs typeface="Times"/>
              <a:sym typeface="Times"/>
            </a:endParaRPr>
          </a:p>
          <a:p>
            <a:pPr indent="-431800" lvl="0" marL="457200" marR="0" rtl="0" algn="l">
              <a:lnSpc>
                <a:spcPct val="115000"/>
              </a:lnSpc>
              <a:spcBef>
                <a:spcPts val="0"/>
              </a:spcBef>
              <a:spcAft>
                <a:spcPts val="0"/>
              </a:spcAft>
              <a:buClr>
                <a:schemeClr val="dk1"/>
              </a:buClr>
              <a:buSzPts val="3200"/>
              <a:buFont typeface="Times"/>
              <a:buChar char="●"/>
            </a:pPr>
            <a:r>
              <a:rPr lang="en-US" sz="3200">
                <a:solidFill>
                  <a:schemeClr val="dk1"/>
                </a:solidFill>
                <a:latin typeface="Times"/>
                <a:ea typeface="Times"/>
                <a:cs typeface="Times"/>
                <a:sym typeface="Times"/>
              </a:rPr>
              <a:t>Beekeepers reported learning the importance of reducing pesticide exposure and providing supplemental food for their hives as a result of university-run training. </a:t>
            </a:r>
            <a:endParaRPr sz="3200">
              <a:solidFill>
                <a:schemeClr val="dk1"/>
              </a:solidFill>
              <a:latin typeface="Times"/>
              <a:ea typeface="Times"/>
              <a:cs typeface="Times"/>
              <a:sym typeface="Times"/>
            </a:endParaRPr>
          </a:p>
          <a:p>
            <a:pPr indent="-431800" lvl="0" marL="457200" marR="0" rtl="0" algn="l">
              <a:lnSpc>
                <a:spcPct val="115000"/>
              </a:lnSpc>
              <a:spcBef>
                <a:spcPts val="0"/>
              </a:spcBef>
              <a:spcAft>
                <a:spcPts val="0"/>
              </a:spcAft>
              <a:buClr>
                <a:schemeClr val="dk1"/>
              </a:buClr>
              <a:buSzPts val="3200"/>
              <a:buFont typeface="Times"/>
              <a:buChar char="●"/>
            </a:pPr>
            <a:r>
              <a:rPr lang="en-US" sz="3200">
                <a:solidFill>
                  <a:schemeClr val="dk1"/>
                </a:solidFill>
                <a:latin typeface="Times"/>
                <a:ea typeface="Times"/>
                <a:cs typeface="Times"/>
                <a:sym typeface="Times"/>
              </a:rPr>
              <a:t>Some beekeepers noticed changes in seasonal timings on the scale of 10-15 days, while others noted no change.</a:t>
            </a:r>
            <a:endParaRPr sz="3200">
              <a:solidFill>
                <a:schemeClr val="dk1"/>
              </a:solidFill>
              <a:latin typeface="Times"/>
              <a:ea typeface="Times"/>
              <a:cs typeface="Times"/>
              <a:sym typeface="Times"/>
            </a:endParaRPr>
          </a:p>
          <a:p>
            <a:pPr indent="-431800" lvl="0" marL="457200" marR="0" rtl="0" algn="l">
              <a:lnSpc>
                <a:spcPct val="115000"/>
              </a:lnSpc>
              <a:spcBef>
                <a:spcPts val="0"/>
              </a:spcBef>
              <a:spcAft>
                <a:spcPts val="0"/>
              </a:spcAft>
              <a:buClr>
                <a:schemeClr val="dk1"/>
              </a:buClr>
              <a:buSzPts val="3200"/>
              <a:buFont typeface="Times"/>
              <a:buChar char="●"/>
            </a:pPr>
            <a:r>
              <a:rPr lang="en-US" sz="3200">
                <a:solidFill>
                  <a:schemeClr val="dk1"/>
                </a:solidFill>
                <a:latin typeface="Times"/>
                <a:ea typeface="Times"/>
                <a:cs typeface="Times"/>
                <a:sym typeface="Times"/>
              </a:rPr>
              <a:t>Modern beekeeping methods require more maintenance and attention than traditional methods.</a:t>
            </a:r>
            <a:endParaRPr sz="3200">
              <a:solidFill>
                <a:schemeClr val="dk1"/>
              </a:solidFill>
              <a:latin typeface="Times"/>
              <a:ea typeface="Times"/>
              <a:cs typeface="Times"/>
              <a:sym typeface="Times"/>
            </a:endParaRPr>
          </a:p>
          <a:p>
            <a:pPr indent="-431800" lvl="0" marL="457200" marR="0" rtl="0" algn="l">
              <a:lnSpc>
                <a:spcPct val="115000"/>
              </a:lnSpc>
              <a:spcBef>
                <a:spcPts val="0"/>
              </a:spcBef>
              <a:spcAft>
                <a:spcPts val="0"/>
              </a:spcAft>
              <a:buClr>
                <a:schemeClr val="dk1"/>
              </a:buClr>
              <a:buSzPts val="3200"/>
              <a:buFont typeface="Times"/>
              <a:buChar char="●"/>
            </a:pPr>
            <a:r>
              <a:rPr lang="en-US" sz="3200">
                <a:solidFill>
                  <a:schemeClr val="dk1"/>
                </a:solidFill>
                <a:latin typeface="Times"/>
                <a:ea typeface="Times"/>
                <a:cs typeface="Times"/>
                <a:sym typeface="Times"/>
              </a:rPr>
              <a:t>Beekeepers at different altitudes experience climate related changes differently.</a:t>
            </a:r>
            <a:endParaRPr sz="3200">
              <a:solidFill>
                <a:schemeClr val="dk1"/>
              </a:solidFill>
              <a:latin typeface="Times"/>
              <a:ea typeface="Times"/>
              <a:cs typeface="Times"/>
              <a:sym typeface="Times"/>
            </a:endParaRPr>
          </a:p>
        </p:txBody>
      </p:sp>
      <p:sp>
        <p:nvSpPr>
          <p:cNvPr id="105" name="Google Shape;105;p13"/>
          <p:cNvSpPr/>
          <p:nvPr/>
        </p:nvSpPr>
        <p:spPr>
          <a:xfrm>
            <a:off x="1848500" y="38800325"/>
            <a:ext cx="10533900" cy="8778300"/>
          </a:xfrm>
          <a:prstGeom prst="hexagon">
            <a:avLst>
              <a:gd fmla="val 19912" name="adj"/>
              <a:gd fmla="val 115470" name="vf"/>
            </a:avLst>
          </a:prstGeom>
          <a:solidFill>
            <a:schemeClr val="accent2"/>
          </a:solidFill>
          <a:ln>
            <a:noFill/>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None/>
            </a:pPr>
            <a:r>
              <a:t/>
            </a:r>
            <a:endParaRPr b="1" sz="6200">
              <a:latin typeface="Times"/>
              <a:ea typeface="Times"/>
              <a:cs typeface="Times"/>
              <a:sym typeface="Times"/>
            </a:endParaRPr>
          </a:p>
        </p:txBody>
      </p:sp>
      <p:sp>
        <p:nvSpPr>
          <p:cNvPr id="106" name="Google Shape;106;p13"/>
          <p:cNvSpPr/>
          <p:nvPr/>
        </p:nvSpPr>
        <p:spPr>
          <a:xfrm>
            <a:off x="20156250" y="11306094"/>
            <a:ext cx="10533900" cy="8778300"/>
          </a:xfrm>
          <a:prstGeom prst="hexagon">
            <a:avLst>
              <a:gd fmla="val 19912" name="adj"/>
              <a:gd fmla="val 115470" name="vf"/>
            </a:avLst>
          </a:prstGeom>
          <a:solidFill>
            <a:srgbClr val="FFD966"/>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4400">
                <a:solidFill>
                  <a:schemeClr val="dk1"/>
                </a:solidFill>
                <a:latin typeface="Times"/>
                <a:ea typeface="Times"/>
                <a:cs typeface="Times"/>
                <a:sym typeface="Times"/>
              </a:rPr>
              <a:t>Goals</a:t>
            </a:r>
            <a:endParaRPr b="1" sz="4400">
              <a:solidFill>
                <a:schemeClr val="dk1"/>
              </a:solidFill>
              <a:latin typeface="Times"/>
              <a:ea typeface="Times"/>
              <a:cs typeface="Times"/>
              <a:sym typeface="Times"/>
            </a:endParaRPr>
          </a:p>
          <a:p>
            <a:pPr indent="-431800" lvl="0" marL="0" marR="0" rtl="0" algn="l">
              <a:lnSpc>
                <a:spcPct val="115000"/>
              </a:lnSpc>
              <a:spcBef>
                <a:spcPts val="0"/>
              </a:spcBef>
              <a:spcAft>
                <a:spcPts val="0"/>
              </a:spcAft>
              <a:buClr>
                <a:schemeClr val="dk1"/>
              </a:buClr>
              <a:buSzPts val="3200"/>
              <a:buFont typeface="Times"/>
              <a:buChar char="●"/>
            </a:pPr>
            <a:r>
              <a:rPr lang="en-US" sz="3200">
                <a:solidFill>
                  <a:schemeClr val="dk1"/>
                </a:solidFill>
                <a:latin typeface="Times"/>
                <a:ea typeface="Times"/>
                <a:cs typeface="Times"/>
                <a:sym typeface="Times"/>
              </a:rPr>
              <a:t>Evaluate the extent to which beekeeping and seasonality in Himachal Pradesh are impacted by climate change and examine how beekeepers perceive and adapt to its impacts. </a:t>
            </a:r>
            <a:endParaRPr sz="3200">
              <a:solidFill>
                <a:schemeClr val="dk1"/>
              </a:solidFill>
              <a:latin typeface="Times"/>
              <a:ea typeface="Times"/>
              <a:cs typeface="Times"/>
              <a:sym typeface="Times"/>
            </a:endParaRPr>
          </a:p>
          <a:p>
            <a:pPr indent="-431800" lvl="0" marL="0" marR="0" rtl="0" algn="l">
              <a:lnSpc>
                <a:spcPct val="115000"/>
              </a:lnSpc>
              <a:spcBef>
                <a:spcPts val="0"/>
              </a:spcBef>
              <a:spcAft>
                <a:spcPts val="0"/>
              </a:spcAft>
              <a:buClr>
                <a:schemeClr val="dk1"/>
              </a:buClr>
              <a:buSzPts val="3200"/>
              <a:buFont typeface="Times"/>
              <a:buChar char="●"/>
            </a:pPr>
            <a:r>
              <a:rPr lang="en-US" sz="3200">
                <a:solidFill>
                  <a:schemeClr val="dk1"/>
                </a:solidFill>
                <a:latin typeface="Times"/>
                <a:ea typeface="Times"/>
                <a:cs typeface="Times"/>
                <a:sym typeface="Times"/>
              </a:rPr>
              <a:t>The knowledge of beekeepers provides a unique, non-scientist perspective on the ways in which climate change is impacting the seasonal rhythms of life.</a:t>
            </a:r>
            <a:endParaRPr sz="3200">
              <a:solidFill>
                <a:schemeClr val="dk1"/>
              </a:solidFill>
              <a:latin typeface="Times"/>
              <a:ea typeface="Times"/>
              <a:cs typeface="Times"/>
              <a:sym typeface="Times"/>
            </a:endParaRPr>
          </a:p>
        </p:txBody>
      </p:sp>
      <p:pic>
        <p:nvPicPr>
          <p:cNvPr id="107" name="Google Shape;107;p13"/>
          <p:cNvPicPr preferRelativeResize="0"/>
          <p:nvPr/>
        </p:nvPicPr>
        <p:blipFill>
          <a:blip r:embed="rId8">
            <a:alphaModFix/>
          </a:blip>
          <a:stretch>
            <a:fillRect/>
          </a:stretch>
        </p:blipFill>
        <p:spPr>
          <a:xfrm>
            <a:off x="20156250" y="29655925"/>
            <a:ext cx="10533900" cy="8778300"/>
          </a:xfrm>
          <a:prstGeom prst="hexagon">
            <a:avLst>
              <a:gd fmla="val 20827" name="adj"/>
              <a:gd fmla="val 115470" name="vf"/>
            </a:avLst>
          </a:prstGeom>
          <a:noFill/>
          <a:ln>
            <a:noFill/>
          </a:ln>
        </p:spPr>
      </p:pic>
      <p:sp>
        <p:nvSpPr>
          <p:cNvPr id="108" name="Google Shape;108;p13"/>
          <p:cNvSpPr/>
          <p:nvPr/>
        </p:nvSpPr>
        <p:spPr>
          <a:xfrm>
            <a:off x="29245300" y="34228113"/>
            <a:ext cx="10533900" cy="8778300"/>
          </a:xfrm>
          <a:prstGeom prst="hexagon">
            <a:avLst>
              <a:gd fmla="val 19912" name="adj"/>
              <a:gd fmla="val 115470" name="vf"/>
            </a:avLst>
          </a:prstGeom>
          <a:solidFill>
            <a:schemeClr val="accent2"/>
          </a:solidFill>
          <a:ln>
            <a:noFill/>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None/>
            </a:pPr>
            <a:r>
              <a:t/>
            </a:r>
            <a:endParaRPr b="1" sz="6200">
              <a:latin typeface="Times"/>
              <a:ea typeface="Times"/>
              <a:cs typeface="Times"/>
              <a:sym typeface="Times"/>
            </a:endParaRPr>
          </a:p>
        </p:txBody>
      </p:sp>
      <p:sp>
        <p:nvSpPr>
          <p:cNvPr id="109" name="Google Shape;109;p13"/>
          <p:cNvSpPr/>
          <p:nvPr/>
        </p:nvSpPr>
        <p:spPr>
          <a:xfrm>
            <a:off x="-7271375" y="34228113"/>
            <a:ext cx="10533900" cy="8778300"/>
          </a:xfrm>
          <a:prstGeom prst="hexagon">
            <a:avLst>
              <a:gd fmla="val 19912" name="adj"/>
              <a:gd fmla="val 115470" name="vf"/>
            </a:avLst>
          </a:prstGeom>
          <a:solidFill>
            <a:srgbClr val="FFC000"/>
          </a:solidFill>
          <a:ln>
            <a:noFill/>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None/>
            </a:pPr>
            <a:r>
              <a:t/>
            </a:r>
            <a:endParaRPr b="1" sz="6200">
              <a:latin typeface="Times"/>
              <a:ea typeface="Times"/>
              <a:cs typeface="Times"/>
              <a:sym typeface="Times"/>
            </a:endParaRPr>
          </a:p>
        </p:txBody>
      </p:sp>
      <p:sp>
        <p:nvSpPr>
          <p:cNvPr id="110" name="Google Shape;110;p13"/>
          <p:cNvSpPr/>
          <p:nvPr/>
        </p:nvSpPr>
        <p:spPr>
          <a:xfrm>
            <a:off x="29245300" y="16024881"/>
            <a:ext cx="10533900" cy="8778300"/>
          </a:xfrm>
          <a:prstGeom prst="hexagon">
            <a:avLst>
              <a:gd fmla="val 19912" name="adj"/>
              <a:gd fmla="val 115470" name="vf"/>
            </a:avLst>
          </a:prstGeom>
          <a:solidFill>
            <a:srgbClr val="FFC000"/>
          </a:solidFill>
          <a:ln>
            <a:noFill/>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None/>
            </a:pPr>
            <a:r>
              <a:t/>
            </a:r>
            <a:endParaRPr b="1" sz="6200">
              <a:latin typeface="Times"/>
              <a:ea typeface="Times"/>
              <a:cs typeface="Times"/>
              <a:sym typeface="Times"/>
            </a:endParaRPr>
          </a:p>
        </p:txBody>
      </p:sp>
      <p:sp>
        <p:nvSpPr>
          <p:cNvPr id="111" name="Google Shape;111;p13"/>
          <p:cNvSpPr/>
          <p:nvPr/>
        </p:nvSpPr>
        <p:spPr>
          <a:xfrm>
            <a:off x="-7271375" y="16024881"/>
            <a:ext cx="10533900" cy="8778300"/>
          </a:xfrm>
          <a:prstGeom prst="hexagon">
            <a:avLst>
              <a:gd fmla="val 19912" name="adj"/>
              <a:gd fmla="val 115470" name="vf"/>
            </a:avLst>
          </a:prstGeom>
          <a:solidFill>
            <a:srgbClr val="FFC000"/>
          </a:solidFill>
          <a:ln>
            <a:noFill/>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None/>
            </a:pPr>
            <a:r>
              <a:t/>
            </a:r>
            <a:endParaRPr b="1" sz="6200">
              <a:latin typeface="Times"/>
              <a:ea typeface="Times"/>
              <a:cs typeface="Times"/>
              <a:sym typeface="Times"/>
            </a:endParaRPr>
          </a:p>
        </p:txBody>
      </p:sp>
      <p:sp>
        <p:nvSpPr>
          <p:cNvPr id="112" name="Google Shape;112;p13"/>
          <p:cNvSpPr/>
          <p:nvPr/>
        </p:nvSpPr>
        <p:spPr>
          <a:xfrm>
            <a:off x="29245300" y="25035769"/>
            <a:ext cx="10533900" cy="8778300"/>
          </a:xfrm>
          <a:prstGeom prst="hexagon">
            <a:avLst>
              <a:gd fmla="val 19912" name="adj"/>
              <a:gd fmla="val 115470" name="vf"/>
            </a:avLst>
          </a:prstGeom>
          <a:solidFill>
            <a:srgbClr val="FFC000"/>
          </a:solidFill>
          <a:ln>
            <a:noFill/>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None/>
            </a:pPr>
            <a:r>
              <a:t/>
            </a:r>
            <a:endParaRPr b="1" sz="6200">
              <a:latin typeface="Times"/>
              <a:ea typeface="Times"/>
              <a:cs typeface="Times"/>
              <a:sym typeface="Times"/>
            </a:endParaRPr>
          </a:p>
        </p:txBody>
      </p:sp>
      <p:sp>
        <p:nvSpPr>
          <p:cNvPr id="113" name="Google Shape;113;p13"/>
          <p:cNvSpPr/>
          <p:nvPr/>
        </p:nvSpPr>
        <p:spPr>
          <a:xfrm>
            <a:off x="-7271375" y="25035769"/>
            <a:ext cx="10533900" cy="8778300"/>
          </a:xfrm>
          <a:prstGeom prst="hexagon">
            <a:avLst>
              <a:gd fmla="val 19912" name="adj"/>
              <a:gd fmla="val 115470" name="vf"/>
            </a:avLst>
          </a:prstGeom>
          <a:solidFill>
            <a:srgbClr val="FFC000"/>
          </a:solidFill>
          <a:ln>
            <a:noFill/>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None/>
            </a:pPr>
            <a:r>
              <a:t/>
            </a:r>
            <a:endParaRPr b="1" sz="6200">
              <a:latin typeface="Times"/>
              <a:ea typeface="Times"/>
              <a:cs typeface="Times"/>
              <a:sym typeface="Times"/>
            </a:endParaRPr>
          </a:p>
        </p:txBody>
      </p:sp>
      <p:pic>
        <p:nvPicPr>
          <p:cNvPr id="114" name="Google Shape;114;p13"/>
          <p:cNvPicPr preferRelativeResize="0"/>
          <p:nvPr/>
        </p:nvPicPr>
        <p:blipFill>
          <a:blip r:embed="rId9">
            <a:alphaModFix/>
          </a:blip>
          <a:stretch>
            <a:fillRect/>
          </a:stretch>
        </p:blipFill>
        <p:spPr>
          <a:xfrm>
            <a:off x="-7271374" y="6803675"/>
            <a:ext cx="10533900" cy="8778300"/>
          </a:xfrm>
          <a:prstGeom prst="hexagon">
            <a:avLst>
              <a:gd fmla="val 20220" name="adj"/>
              <a:gd fmla="val 115470" name="vf"/>
            </a:avLst>
          </a:prstGeom>
          <a:noFill/>
          <a:ln>
            <a:noFill/>
          </a:ln>
        </p:spPr>
      </p:pic>
      <p:sp>
        <p:nvSpPr>
          <p:cNvPr id="115" name="Google Shape;115;p13"/>
          <p:cNvSpPr/>
          <p:nvPr/>
        </p:nvSpPr>
        <p:spPr>
          <a:xfrm>
            <a:off x="11039804" y="6717806"/>
            <a:ext cx="10533900" cy="8778300"/>
          </a:xfrm>
          <a:prstGeom prst="hexagon">
            <a:avLst>
              <a:gd fmla="val 19912" name="adj"/>
              <a:gd fmla="val 115470" name="vf"/>
            </a:avLst>
          </a:prstGeom>
          <a:solidFill>
            <a:srgbClr val="FFD966"/>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US" sz="4400">
                <a:latin typeface="Times"/>
                <a:ea typeface="Times"/>
                <a:cs typeface="Times"/>
                <a:sym typeface="Times"/>
              </a:rPr>
              <a:t>Context</a:t>
            </a:r>
            <a:endParaRPr sz="3000">
              <a:latin typeface="Times"/>
              <a:ea typeface="Times"/>
              <a:cs typeface="Times"/>
              <a:sym typeface="Times"/>
            </a:endParaRPr>
          </a:p>
          <a:p>
            <a:pPr indent="-406400" lvl="0" marL="365760" marR="0" rtl="0" algn="l">
              <a:lnSpc>
                <a:spcPct val="115000"/>
              </a:lnSpc>
              <a:spcBef>
                <a:spcPts val="0"/>
              </a:spcBef>
              <a:spcAft>
                <a:spcPts val="0"/>
              </a:spcAft>
              <a:buSzPts val="2800"/>
              <a:buFont typeface="Times"/>
              <a:buChar char="●"/>
            </a:pPr>
            <a:r>
              <a:rPr lang="en-US" sz="3200">
                <a:latin typeface="Times"/>
                <a:ea typeface="Times"/>
                <a:cs typeface="Times"/>
                <a:sym typeface="Times"/>
              </a:rPr>
              <a:t>Climate change is causing beekeepers globally to experience decreased productivity.</a:t>
            </a:r>
            <a:endParaRPr sz="3200">
              <a:latin typeface="Times"/>
              <a:ea typeface="Times"/>
              <a:cs typeface="Times"/>
              <a:sym typeface="Times"/>
            </a:endParaRPr>
          </a:p>
          <a:p>
            <a:pPr indent="-406400" lvl="0" marL="91440" marR="0" rtl="0" algn="l">
              <a:lnSpc>
                <a:spcPct val="115000"/>
              </a:lnSpc>
              <a:spcBef>
                <a:spcPts val="0"/>
              </a:spcBef>
              <a:spcAft>
                <a:spcPts val="0"/>
              </a:spcAft>
              <a:buSzPts val="2800"/>
              <a:buFont typeface="Times"/>
              <a:buChar char="●"/>
            </a:pPr>
            <a:r>
              <a:rPr lang="en-US" sz="3200">
                <a:latin typeface="Times"/>
                <a:ea typeface="Times"/>
                <a:cs typeface="Times"/>
                <a:sym typeface="Times"/>
              </a:rPr>
              <a:t>Himachali beekeepers rely on their product for income and are adopting more productive modern methods to advance economically.</a:t>
            </a:r>
            <a:endParaRPr sz="3200">
              <a:latin typeface="Times"/>
              <a:ea typeface="Times"/>
              <a:cs typeface="Times"/>
              <a:sym typeface="Times"/>
            </a:endParaRPr>
          </a:p>
          <a:p>
            <a:pPr indent="-406400" lvl="0" marL="0" marR="0" rtl="0" algn="l">
              <a:lnSpc>
                <a:spcPct val="115000"/>
              </a:lnSpc>
              <a:spcBef>
                <a:spcPts val="0"/>
              </a:spcBef>
              <a:spcAft>
                <a:spcPts val="0"/>
              </a:spcAft>
              <a:buSzPts val="2800"/>
              <a:buFont typeface="Times"/>
              <a:buChar char="●"/>
            </a:pPr>
            <a:r>
              <a:rPr lang="en-US" sz="3200">
                <a:latin typeface="Times"/>
                <a:ea typeface="Times"/>
                <a:cs typeface="Times"/>
                <a:sym typeface="Times"/>
              </a:rPr>
              <a:t>Climate change in Himachal Pradesh is resulting in increased average temperatures and erratic rainfall.</a:t>
            </a:r>
            <a:endParaRPr sz="3200">
              <a:latin typeface="Times"/>
              <a:ea typeface="Times"/>
              <a:cs typeface="Times"/>
              <a:sym typeface="Times"/>
            </a:endParaRPr>
          </a:p>
          <a:p>
            <a:pPr indent="-406399" lvl="0" marL="0" marR="0" rtl="0" algn="l">
              <a:lnSpc>
                <a:spcPct val="115000"/>
              </a:lnSpc>
              <a:spcBef>
                <a:spcPts val="0"/>
              </a:spcBef>
              <a:spcAft>
                <a:spcPts val="0"/>
              </a:spcAft>
              <a:buSzPts val="2800"/>
              <a:buFont typeface="Times"/>
              <a:buChar char="●"/>
            </a:pPr>
            <a:r>
              <a:rPr lang="en-US" sz="3200">
                <a:latin typeface="Times"/>
                <a:ea typeface="Times"/>
                <a:cs typeface="Times"/>
                <a:sym typeface="Times"/>
              </a:rPr>
              <a:t>The high hills are especially sensitive to climate change, so the slow effects of climate change are especially visible here.</a:t>
            </a:r>
            <a:endParaRPr sz="3200">
              <a:latin typeface="Times"/>
              <a:ea typeface="Times"/>
              <a:cs typeface="Times"/>
              <a:sym typeface="Times"/>
            </a:endParaRPr>
          </a:p>
          <a:p>
            <a:pPr indent="-406400" lvl="0" marL="274320" marR="0" rtl="0" algn="l">
              <a:lnSpc>
                <a:spcPct val="115000"/>
              </a:lnSpc>
              <a:spcBef>
                <a:spcPts val="0"/>
              </a:spcBef>
              <a:spcAft>
                <a:spcPts val="0"/>
              </a:spcAft>
              <a:buSzPts val="2800"/>
              <a:buFont typeface="Times"/>
              <a:buChar char="●"/>
            </a:pPr>
            <a:r>
              <a:rPr lang="en-US" sz="3200">
                <a:latin typeface="Times"/>
                <a:ea typeface="Times"/>
                <a:cs typeface="Times"/>
                <a:sym typeface="Times"/>
              </a:rPr>
              <a:t>Beekeeping is an agricultural process, and agricultural workers are more aware of changes in seasonality than the average person.</a:t>
            </a:r>
            <a:endParaRPr sz="3200">
              <a:latin typeface="Times"/>
              <a:ea typeface="Times"/>
              <a:cs typeface="Times"/>
              <a:sym typeface="Times"/>
            </a:endParaRPr>
          </a:p>
        </p:txBody>
      </p:sp>
      <p:pic>
        <p:nvPicPr>
          <p:cNvPr id="116" name="Google Shape;116;p13"/>
          <p:cNvPicPr preferRelativeResize="0"/>
          <p:nvPr/>
        </p:nvPicPr>
        <p:blipFill>
          <a:blip r:embed="rId10">
            <a:alphaModFix/>
          </a:blip>
          <a:stretch>
            <a:fillRect/>
          </a:stretch>
        </p:blipFill>
        <p:spPr>
          <a:xfrm>
            <a:off x="1848500" y="38737325"/>
            <a:ext cx="10533900" cy="8751900"/>
          </a:xfrm>
          <a:prstGeom prst="hexagon">
            <a:avLst>
              <a:gd fmla="val 19835" name="adj"/>
              <a:gd fmla="val 115470" name="vf"/>
            </a:avLst>
          </a:prstGeom>
          <a:noFill/>
          <a:ln>
            <a:noFill/>
          </a:ln>
        </p:spPr>
      </p:pic>
      <p:pic>
        <p:nvPicPr>
          <p:cNvPr id="117" name="Google Shape;117;p13"/>
          <p:cNvPicPr preferRelativeResize="0"/>
          <p:nvPr/>
        </p:nvPicPr>
        <p:blipFill>
          <a:blip r:embed="rId11">
            <a:alphaModFix/>
          </a:blip>
          <a:stretch>
            <a:fillRect/>
          </a:stretch>
        </p:blipFill>
        <p:spPr>
          <a:xfrm>
            <a:off x="20156250" y="38830813"/>
            <a:ext cx="10533900" cy="8778300"/>
          </a:xfrm>
          <a:prstGeom prst="hexagon">
            <a:avLst>
              <a:gd fmla="val 19950" name="adj"/>
              <a:gd fmla="val 115470" name="vf"/>
            </a:avLst>
          </a:prstGeom>
          <a:noFill/>
          <a:ln>
            <a:noFill/>
          </a:ln>
        </p:spPr>
      </p:pic>
      <p:pic>
        <p:nvPicPr>
          <p:cNvPr id="118" name="Google Shape;118;p13"/>
          <p:cNvPicPr preferRelativeResize="0"/>
          <p:nvPr/>
        </p:nvPicPr>
        <p:blipFill>
          <a:blip r:embed="rId12">
            <a:alphaModFix/>
          </a:blip>
          <a:stretch>
            <a:fillRect/>
          </a:stretch>
        </p:blipFill>
        <p:spPr>
          <a:xfrm>
            <a:off x="29216975" y="34228150"/>
            <a:ext cx="10533900" cy="8778300"/>
          </a:xfrm>
          <a:prstGeom prst="hexagon">
            <a:avLst>
              <a:gd fmla="val 19641" name="adj"/>
              <a:gd fmla="val 115470" name="vf"/>
            </a:avLst>
          </a:prstGeom>
          <a:noFill/>
          <a:ln>
            <a:noFill/>
          </a:ln>
        </p:spPr>
      </p:pic>
      <p:sp>
        <p:nvSpPr>
          <p:cNvPr id="119" name="Google Shape;119;p13"/>
          <p:cNvSpPr/>
          <p:nvPr/>
        </p:nvSpPr>
        <p:spPr>
          <a:xfrm>
            <a:off x="1848500" y="29579725"/>
            <a:ext cx="10533900" cy="8778300"/>
          </a:xfrm>
          <a:prstGeom prst="hexagon">
            <a:avLst>
              <a:gd fmla="val 19912" name="adj"/>
              <a:gd fmla="val 115470" name="vf"/>
            </a:avLst>
          </a:prstGeom>
          <a:solidFill>
            <a:srgbClr val="FFD966"/>
          </a:solidFill>
          <a:ln>
            <a:noFill/>
          </a:ln>
        </p:spPr>
        <p:txBody>
          <a:bodyPr anchorCtr="0" anchor="ctr" bIns="91425" lIns="91425" spcFirstLastPara="1" rIns="91425" wrap="square" tIns="91425">
            <a:noAutofit/>
          </a:bodyPr>
          <a:lstStyle/>
          <a:p>
            <a:pPr indent="0" lvl="0" marL="228600" marR="0" rtl="0" algn="ctr">
              <a:lnSpc>
                <a:spcPct val="100000"/>
              </a:lnSpc>
              <a:spcBef>
                <a:spcPts val="0"/>
              </a:spcBef>
              <a:spcAft>
                <a:spcPts val="0"/>
              </a:spcAft>
              <a:buNone/>
            </a:pPr>
            <a:r>
              <a:rPr b="1" lang="en-US" sz="4400">
                <a:solidFill>
                  <a:schemeClr val="dk1"/>
                </a:solidFill>
                <a:latin typeface="Times"/>
                <a:ea typeface="Times"/>
                <a:cs typeface="Times"/>
                <a:sym typeface="Times"/>
              </a:rPr>
              <a:t>Conclusions</a:t>
            </a:r>
            <a:endParaRPr sz="3000">
              <a:solidFill>
                <a:schemeClr val="dk1"/>
              </a:solidFill>
              <a:latin typeface="Times"/>
              <a:ea typeface="Times"/>
              <a:cs typeface="Times"/>
              <a:sym typeface="Times"/>
            </a:endParaRPr>
          </a:p>
          <a:p>
            <a:pPr indent="-457200" lvl="0" marL="548640" marR="0" rtl="0" algn="l">
              <a:lnSpc>
                <a:spcPct val="100000"/>
              </a:lnSpc>
              <a:spcBef>
                <a:spcPts val="0"/>
              </a:spcBef>
              <a:spcAft>
                <a:spcPts val="0"/>
              </a:spcAft>
              <a:buClr>
                <a:schemeClr val="dk1"/>
              </a:buClr>
              <a:buSzPts val="3600"/>
              <a:buFont typeface="Times"/>
              <a:buChar char="●"/>
            </a:pPr>
            <a:r>
              <a:rPr lang="en-US" sz="3200">
                <a:solidFill>
                  <a:schemeClr val="dk1"/>
                </a:solidFill>
                <a:latin typeface="Times"/>
                <a:ea typeface="Times"/>
                <a:cs typeface="Times"/>
                <a:sym typeface="Times"/>
              </a:rPr>
              <a:t>Intensive monoculture and urbanization have decreased flora and hive populations.</a:t>
            </a:r>
            <a:endParaRPr sz="3200">
              <a:solidFill>
                <a:schemeClr val="dk1"/>
              </a:solidFill>
              <a:latin typeface="Times"/>
              <a:ea typeface="Times"/>
              <a:cs typeface="Times"/>
              <a:sym typeface="Times"/>
            </a:endParaRPr>
          </a:p>
          <a:p>
            <a:pPr indent="-457200" lvl="0" marL="0" marR="0" rtl="0" algn="l">
              <a:lnSpc>
                <a:spcPct val="115000"/>
              </a:lnSpc>
              <a:spcBef>
                <a:spcPts val="0"/>
              </a:spcBef>
              <a:spcAft>
                <a:spcPts val="0"/>
              </a:spcAft>
              <a:buClr>
                <a:schemeClr val="dk1"/>
              </a:buClr>
              <a:buSzPts val="3600"/>
              <a:buFont typeface="Times"/>
              <a:buChar char="●"/>
            </a:pPr>
            <a:r>
              <a:rPr lang="en-US" sz="3200">
                <a:solidFill>
                  <a:schemeClr val="dk1"/>
                </a:solidFill>
                <a:latin typeface="Times"/>
                <a:ea typeface="Times"/>
                <a:cs typeface="Times"/>
                <a:sym typeface="Times"/>
              </a:rPr>
              <a:t>Traditional beekeeping is less sensitive to increased temperature variability than modern methods, requiring less maintenance.</a:t>
            </a:r>
            <a:endParaRPr sz="3200">
              <a:solidFill>
                <a:schemeClr val="dk1"/>
              </a:solidFill>
              <a:latin typeface="Times"/>
              <a:ea typeface="Times"/>
              <a:cs typeface="Times"/>
              <a:sym typeface="Times"/>
            </a:endParaRPr>
          </a:p>
          <a:p>
            <a:pPr indent="-457199" lvl="0" marL="0" marR="0" rtl="0" algn="l">
              <a:lnSpc>
                <a:spcPct val="115000"/>
              </a:lnSpc>
              <a:spcBef>
                <a:spcPts val="0"/>
              </a:spcBef>
              <a:spcAft>
                <a:spcPts val="0"/>
              </a:spcAft>
              <a:buClr>
                <a:schemeClr val="dk1"/>
              </a:buClr>
              <a:buSzPts val="3600"/>
              <a:buFont typeface="Times"/>
              <a:buChar char="●"/>
            </a:pPr>
            <a:r>
              <a:rPr lang="en-US" sz="3200">
                <a:solidFill>
                  <a:schemeClr val="dk1"/>
                </a:solidFill>
                <a:latin typeface="Times"/>
                <a:ea typeface="Times"/>
                <a:cs typeface="Times"/>
                <a:sym typeface="Times"/>
              </a:rPr>
              <a:t>Beekeepers are returning to traditional methods to reduce hive maintenance or switching to modern methods to increase productivity.</a:t>
            </a:r>
            <a:endParaRPr sz="3200">
              <a:solidFill>
                <a:schemeClr val="dk1"/>
              </a:solidFill>
              <a:latin typeface="Times"/>
              <a:ea typeface="Times"/>
              <a:cs typeface="Times"/>
              <a:sym typeface="Times"/>
            </a:endParaRPr>
          </a:p>
          <a:p>
            <a:pPr indent="-457200" lvl="0" marL="0" marR="0" rtl="0" algn="l">
              <a:lnSpc>
                <a:spcPct val="115000"/>
              </a:lnSpc>
              <a:spcBef>
                <a:spcPts val="0"/>
              </a:spcBef>
              <a:spcAft>
                <a:spcPts val="0"/>
              </a:spcAft>
              <a:buClr>
                <a:schemeClr val="dk1"/>
              </a:buClr>
              <a:buSzPts val="3600"/>
              <a:buFont typeface="Times"/>
              <a:buChar char="●"/>
            </a:pPr>
            <a:r>
              <a:rPr lang="en-US" sz="3200">
                <a:solidFill>
                  <a:schemeClr val="dk1"/>
                </a:solidFill>
                <a:latin typeface="Times"/>
                <a:ea typeface="Times"/>
                <a:cs typeface="Times"/>
                <a:sym typeface="Times"/>
              </a:rPr>
              <a:t>Some stationary beekeepers have expressed concerns about the coexistence of traditional and modern methods.</a:t>
            </a:r>
            <a:endParaRPr sz="3200">
              <a:solidFill>
                <a:schemeClr val="dk1"/>
              </a:solidFill>
              <a:latin typeface="Times"/>
              <a:ea typeface="Times"/>
              <a:cs typeface="Times"/>
              <a:sym typeface="Times"/>
            </a:endParaRPr>
          </a:p>
          <a:p>
            <a:pPr indent="-457200" lvl="0" marL="457200" rtl="0" algn="l">
              <a:lnSpc>
                <a:spcPct val="115000"/>
              </a:lnSpc>
              <a:spcBef>
                <a:spcPts val="0"/>
              </a:spcBef>
              <a:spcAft>
                <a:spcPts val="0"/>
              </a:spcAft>
              <a:buClr>
                <a:schemeClr val="dk1"/>
              </a:buClr>
              <a:buSzPts val="3600"/>
              <a:buFont typeface="Times"/>
              <a:buChar char="●"/>
            </a:pPr>
            <a:r>
              <a:rPr lang="en-US" sz="3200">
                <a:solidFill>
                  <a:schemeClr val="dk1"/>
                </a:solidFill>
                <a:latin typeface="Times"/>
                <a:ea typeface="Times"/>
                <a:cs typeface="Times"/>
                <a:sym typeface="Times"/>
              </a:rPr>
              <a:t>Some apicultural experts consider migratory beekeeping a sustainable option for commercial beekeepers.</a:t>
            </a:r>
            <a:endParaRPr sz="3200">
              <a:solidFill>
                <a:schemeClr val="dk1"/>
              </a:solidFill>
              <a:latin typeface="Times"/>
              <a:ea typeface="Times"/>
              <a:cs typeface="Times"/>
              <a:sym typeface="Times"/>
            </a:endParaRPr>
          </a:p>
        </p:txBody>
      </p:sp>
      <p:sp>
        <p:nvSpPr>
          <p:cNvPr id="120" name="Google Shape;120;p13"/>
          <p:cNvSpPr/>
          <p:nvPr/>
        </p:nvSpPr>
        <p:spPr>
          <a:xfrm>
            <a:off x="5584550" y="10369225"/>
            <a:ext cx="3133200" cy="36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Times"/>
                <a:ea typeface="Times"/>
                <a:cs typeface="Times"/>
                <a:sym typeface="Times"/>
              </a:rPr>
              <a:t>Mud-walled stationary hives</a:t>
            </a:r>
            <a:endParaRPr>
              <a:latin typeface="Calibri"/>
              <a:ea typeface="Calibri"/>
              <a:cs typeface="Calibri"/>
              <a:sym typeface="Calibri"/>
            </a:endParaRPr>
          </a:p>
        </p:txBody>
      </p:sp>
      <p:sp>
        <p:nvSpPr>
          <p:cNvPr id="121" name="Google Shape;121;p13"/>
          <p:cNvSpPr/>
          <p:nvPr/>
        </p:nvSpPr>
        <p:spPr>
          <a:xfrm>
            <a:off x="61300" y="14586450"/>
            <a:ext cx="1440300" cy="7326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Times"/>
                <a:ea typeface="Times"/>
                <a:cs typeface="Times"/>
                <a:sym typeface="Times"/>
              </a:rPr>
              <a:t>Wild bees f</a:t>
            </a:r>
            <a:r>
              <a:rPr lang="en-US" sz="1800">
                <a:solidFill>
                  <a:schemeClr val="dk1"/>
                </a:solidFill>
                <a:latin typeface="Times"/>
                <a:ea typeface="Times"/>
                <a:cs typeface="Times"/>
                <a:sym typeface="Times"/>
              </a:rPr>
              <a:t>oraging</a:t>
            </a:r>
            <a:endParaRPr>
              <a:latin typeface="Calibri"/>
              <a:ea typeface="Calibri"/>
              <a:cs typeface="Calibri"/>
              <a:sym typeface="Calibri"/>
            </a:endParaRPr>
          </a:p>
        </p:txBody>
      </p:sp>
      <p:sp>
        <p:nvSpPr>
          <p:cNvPr id="122" name="Google Shape;122;p13"/>
          <p:cNvSpPr/>
          <p:nvPr/>
        </p:nvSpPr>
        <p:spPr>
          <a:xfrm>
            <a:off x="5827250" y="19565700"/>
            <a:ext cx="2890500" cy="36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US" sz="1800">
                <a:solidFill>
                  <a:schemeClr val="dk1"/>
                </a:solidFill>
                <a:latin typeface="Times"/>
                <a:ea typeface="Times"/>
                <a:cs typeface="Times"/>
                <a:sym typeface="Times"/>
              </a:rPr>
              <a:t>Apis Cerana</a:t>
            </a:r>
            <a:r>
              <a:rPr lang="en-US" sz="1800">
                <a:solidFill>
                  <a:schemeClr val="dk1"/>
                </a:solidFill>
                <a:latin typeface="Times"/>
                <a:ea typeface="Times"/>
                <a:cs typeface="Times"/>
                <a:sym typeface="Times"/>
              </a:rPr>
              <a:t> bees in box hive</a:t>
            </a:r>
            <a:endParaRPr>
              <a:latin typeface="Calibri"/>
              <a:ea typeface="Calibri"/>
              <a:cs typeface="Calibri"/>
              <a:sym typeface="Calibri"/>
            </a:endParaRPr>
          </a:p>
        </p:txBody>
      </p:sp>
      <p:pic>
        <p:nvPicPr>
          <p:cNvPr id="123" name="Google Shape;123;p13"/>
          <p:cNvPicPr preferRelativeResize="0"/>
          <p:nvPr/>
        </p:nvPicPr>
        <p:blipFill rotWithShape="1">
          <a:blip r:embed="rId13">
            <a:alphaModFix/>
          </a:blip>
          <a:srcRect b="9297" l="0" r="0" t="0"/>
          <a:stretch/>
        </p:blipFill>
        <p:spPr>
          <a:xfrm>
            <a:off x="22538239" y="17462521"/>
            <a:ext cx="5769919" cy="2621909"/>
          </a:xfrm>
          <a:prstGeom prst="rect">
            <a:avLst/>
          </a:prstGeom>
          <a:noFill/>
          <a:ln>
            <a:noFill/>
          </a:ln>
        </p:spPr>
      </p:pic>
      <p:pic>
        <p:nvPicPr>
          <p:cNvPr id="124" name="Google Shape;124;p13"/>
          <p:cNvPicPr preferRelativeResize="0"/>
          <p:nvPr/>
        </p:nvPicPr>
        <p:blipFill rotWithShape="1">
          <a:blip r:embed="rId14">
            <a:alphaModFix/>
          </a:blip>
          <a:srcRect b="19463" l="11345" r="21876" t="8795"/>
          <a:stretch/>
        </p:blipFill>
        <p:spPr>
          <a:xfrm>
            <a:off x="23299190" y="17956283"/>
            <a:ext cx="4400415" cy="2128144"/>
          </a:xfrm>
          <a:prstGeom prst="rect">
            <a:avLst/>
          </a:prstGeom>
          <a:noFill/>
          <a:ln>
            <a:noFill/>
          </a:ln>
        </p:spPr>
      </p:pic>
      <p:sp>
        <p:nvSpPr>
          <p:cNvPr id="125" name="Google Shape;125;p13"/>
          <p:cNvSpPr/>
          <p:nvPr/>
        </p:nvSpPr>
        <p:spPr>
          <a:xfrm>
            <a:off x="23713725" y="19565700"/>
            <a:ext cx="3829200" cy="36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Times"/>
                <a:ea typeface="Times"/>
                <a:cs typeface="Times"/>
                <a:sym typeface="Times"/>
              </a:rPr>
              <a:t>Group photo from field visit to Gumma</a:t>
            </a:r>
            <a:endParaRPr>
              <a:latin typeface="Calibri"/>
              <a:ea typeface="Calibri"/>
              <a:cs typeface="Calibri"/>
              <a:sym typeface="Calibri"/>
            </a:endParaRPr>
          </a:p>
        </p:txBody>
      </p:sp>
      <p:sp>
        <p:nvSpPr>
          <p:cNvPr id="126" name="Google Shape;126;p13"/>
          <p:cNvSpPr/>
          <p:nvPr/>
        </p:nvSpPr>
        <p:spPr>
          <a:xfrm>
            <a:off x="23741025" y="10369225"/>
            <a:ext cx="3774600" cy="36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Times"/>
                <a:ea typeface="Times"/>
                <a:cs typeface="Times"/>
                <a:sym typeface="Times"/>
              </a:rPr>
              <a:t>Group photo from field visit to Naggar</a:t>
            </a:r>
            <a:endParaRPr>
              <a:latin typeface="Calibri"/>
              <a:ea typeface="Calibri"/>
              <a:cs typeface="Calibri"/>
              <a:sym typeface="Calibri"/>
            </a:endParaRPr>
          </a:p>
        </p:txBody>
      </p:sp>
      <p:sp>
        <p:nvSpPr>
          <p:cNvPr id="127" name="Google Shape;127;p13"/>
          <p:cNvSpPr/>
          <p:nvPr/>
        </p:nvSpPr>
        <p:spPr>
          <a:xfrm>
            <a:off x="23413800" y="37954250"/>
            <a:ext cx="4018800" cy="36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Times"/>
                <a:ea typeface="Times"/>
                <a:cs typeface="Times"/>
                <a:sym typeface="Times"/>
              </a:rPr>
              <a:t>Beekeeper showing an empty box hive</a:t>
            </a:r>
            <a:endParaRPr>
              <a:latin typeface="Calibri"/>
              <a:ea typeface="Calibri"/>
              <a:cs typeface="Calibri"/>
              <a:sym typeface="Calibri"/>
            </a:endParaRPr>
          </a:p>
        </p:txBody>
      </p:sp>
      <p:sp>
        <p:nvSpPr>
          <p:cNvPr id="128" name="Google Shape;128;p13"/>
          <p:cNvSpPr/>
          <p:nvPr/>
        </p:nvSpPr>
        <p:spPr>
          <a:xfrm>
            <a:off x="23413800" y="38930500"/>
            <a:ext cx="4018800" cy="36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Times"/>
                <a:ea typeface="Times"/>
                <a:cs typeface="Times"/>
                <a:sym typeface="Times"/>
              </a:rPr>
              <a:t>Interviewing beekeeper in Shegli Village</a:t>
            </a:r>
            <a:endParaRPr>
              <a:latin typeface="Calibri"/>
              <a:ea typeface="Calibri"/>
              <a:cs typeface="Calibri"/>
              <a:sym typeface="Calibri"/>
            </a:endParaRPr>
          </a:p>
        </p:txBody>
      </p:sp>
      <p:sp>
        <p:nvSpPr>
          <p:cNvPr id="129" name="Google Shape;129;p13"/>
          <p:cNvSpPr/>
          <p:nvPr/>
        </p:nvSpPr>
        <p:spPr>
          <a:xfrm>
            <a:off x="5085313" y="38878225"/>
            <a:ext cx="4102800" cy="36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Times New Roman"/>
                <a:ea typeface="Times New Roman"/>
                <a:cs typeface="Times New Roman"/>
                <a:sym typeface="Times New Roman"/>
              </a:rPr>
              <a:t>I</a:t>
            </a:r>
            <a:r>
              <a:rPr lang="en-US" sz="1800">
                <a:solidFill>
                  <a:schemeClr val="dk1"/>
                </a:solidFill>
                <a:latin typeface="Times New Roman"/>
                <a:ea typeface="Times New Roman"/>
                <a:cs typeface="Times New Roman"/>
                <a:sym typeface="Times New Roman"/>
              </a:rPr>
              <a:t>nterviewing beekeepers in Shegli Village</a:t>
            </a:r>
            <a:endParaRPr>
              <a:latin typeface="Times New Roman"/>
              <a:ea typeface="Times New Roman"/>
              <a:cs typeface="Times New Roman"/>
              <a:sym typeface="Times New Roman"/>
            </a:endParaRPr>
          </a:p>
        </p:txBody>
      </p:sp>
      <p:sp>
        <p:nvSpPr>
          <p:cNvPr id="130" name="Google Shape;130;p13"/>
          <p:cNvSpPr/>
          <p:nvPr/>
        </p:nvSpPr>
        <p:spPr>
          <a:xfrm>
            <a:off x="30975625" y="41905600"/>
            <a:ext cx="1670100" cy="9525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Times"/>
                <a:ea typeface="Times"/>
                <a:cs typeface="Times"/>
                <a:sym typeface="Times"/>
              </a:rPr>
              <a:t>Wild bees foraging on white clover</a:t>
            </a:r>
            <a:endParaRPr>
              <a:latin typeface="Calibri"/>
              <a:ea typeface="Calibri"/>
              <a:cs typeface="Calibri"/>
              <a:sym typeface="Calibri"/>
            </a:endParaRPr>
          </a:p>
        </p:txBody>
      </p:sp>
      <p:sp>
        <p:nvSpPr>
          <p:cNvPr id="131" name="Google Shape;131;p13"/>
          <p:cNvSpPr/>
          <p:nvPr/>
        </p:nvSpPr>
        <p:spPr>
          <a:xfrm>
            <a:off x="23576925" y="20656175"/>
            <a:ext cx="4102800" cy="36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Times"/>
                <a:ea typeface="Times"/>
                <a:cs typeface="Times"/>
                <a:sym typeface="Times"/>
              </a:rPr>
              <a:t>Examples</a:t>
            </a:r>
            <a:r>
              <a:rPr lang="en-US" sz="1800">
                <a:solidFill>
                  <a:schemeClr val="dk1"/>
                </a:solidFill>
                <a:latin typeface="Times"/>
                <a:ea typeface="Times"/>
                <a:cs typeface="Times"/>
                <a:sym typeface="Times"/>
              </a:rPr>
              <a:t> of traditional wall and log hives</a:t>
            </a:r>
            <a:endParaRPr>
              <a:latin typeface="Calibri"/>
              <a:ea typeface="Calibri"/>
              <a:cs typeface="Calibri"/>
              <a:sym typeface="Calibri"/>
            </a:endParaRPr>
          </a:p>
        </p:txBody>
      </p:sp>
      <p:grpSp>
        <p:nvGrpSpPr>
          <p:cNvPr id="132" name="Google Shape;132;p13"/>
          <p:cNvGrpSpPr/>
          <p:nvPr/>
        </p:nvGrpSpPr>
        <p:grpSpPr>
          <a:xfrm>
            <a:off x="10465100" y="25126494"/>
            <a:ext cx="11577625" cy="8778300"/>
            <a:chOff x="13763288" y="16754169"/>
            <a:chExt cx="11577625" cy="8778300"/>
          </a:xfrm>
        </p:grpSpPr>
        <p:sp>
          <p:nvSpPr>
            <p:cNvPr id="133" name="Google Shape;133;p13"/>
            <p:cNvSpPr/>
            <p:nvPr/>
          </p:nvSpPr>
          <p:spPr>
            <a:xfrm>
              <a:off x="14285154" y="16754169"/>
              <a:ext cx="10533900" cy="8778300"/>
            </a:xfrm>
            <a:prstGeom prst="hexagon">
              <a:avLst>
                <a:gd fmla="val 19912" name="adj"/>
                <a:gd fmla="val 115470" name="vf"/>
              </a:avLst>
            </a:prstGeom>
            <a:solidFill>
              <a:srgbClr val="2D2D2D"/>
            </a:solidFill>
            <a:ln>
              <a:noFill/>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None/>
              </a:pPr>
              <a:r>
                <a:t/>
              </a:r>
              <a:endParaRPr b="1" sz="6200">
                <a:solidFill>
                  <a:schemeClr val="dk1"/>
                </a:solidFill>
                <a:latin typeface="Times"/>
                <a:ea typeface="Times"/>
                <a:cs typeface="Times"/>
                <a:sym typeface="Times"/>
              </a:endParaRPr>
            </a:p>
          </p:txBody>
        </p:sp>
        <p:pic>
          <p:nvPicPr>
            <p:cNvPr id="134" name="Google Shape;134;p13"/>
            <p:cNvPicPr preferRelativeResize="0"/>
            <p:nvPr/>
          </p:nvPicPr>
          <p:blipFill>
            <a:blip r:embed="rId15">
              <a:alphaModFix/>
            </a:blip>
            <a:stretch>
              <a:fillRect/>
            </a:stretch>
          </p:blipFill>
          <p:spPr>
            <a:xfrm>
              <a:off x="13763288" y="17584988"/>
              <a:ext cx="11577625" cy="7116675"/>
            </a:xfrm>
            <a:prstGeom prst="rect">
              <a:avLst/>
            </a:prstGeom>
            <a:noFill/>
            <a:ln>
              <a:noFill/>
            </a:ln>
          </p:spPr>
        </p:pic>
      </p:grpSp>
      <p:sp>
        <p:nvSpPr>
          <p:cNvPr id="135" name="Google Shape;135;p13"/>
          <p:cNvSpPr/>
          <p:nvPr/>
        </p:nvSpPr>
        <p:spPr>
          <a:xfrm>
            <a:off x="11010904" y="34228113"/>
            <a:ext cx="10533900" cy="8778300"/>
          </a:xfrm>
          <a:prstGeom prst="hexagon">
            <a:avLst>
              <a:gd fmla="val 19912" name="adj"/>
              <a:gd fmla="val 115470" name="vf"/>
            </a:avLst>
          </a:prstGeom>
          <a:solidFill>
            <a:srgbClr val="FFD966"/>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US" sz="4400">
                <a:solidFill>
                  <a:schemeClr val="dk1"/>
                </a:solidFill>
                <a:latin typeface="Times"/>
                <a:ea typeface="Times"/>
                <a:cs typeface="Times"/>
                <a:sym typeface="Times"/>
              </a:rPr>
              <a:t>Recommendations</a:t>
            </a:r>
            <a:endParaRPr b="1" sz="4400">
              <a:solidFill>
                <a:schemeClr val="dk1"/>
              </a:solidFill>
              <a:latin typeface="Times"/>
              <a:ea typeface="Times"/>
              <a:cs typeface="Times"/>
              <a:sym typeface="Times"/>
            </a:endParaRPr>
          </a:p>
          <a:p>
            <a:pPr indent="-431800" lvl="0" marL="457200" rtl="0" algn="l">
              <a:lnSpc>
                <a:spcPct val="115000"/>
              </a:lnSpc>
              <a:spcBef>
                <a:spcPts val="0"/>
              </a:spcBef>
              <a:spcAft>
                <a:spcPts val="0"/>
              </a:spcAft>
              <a:buClr>
                <a:schemeClr val="dk1"/>
              </a:buClr>
              <a:buSzPts val="3200"/>
              <a:buFont typeface="Times"/>
              <a:buChar char="●"/>
            </a:pPr>
            <a:r>
              <a:rPr lang="en-US" sz="3200">
                <a:solidFill>
                  <a:schemeClr val="dk1"/>
                </a:solidFill>
                <a:latin typeface="Times"/>
                <a:ea typeface="Times"/>
                <a:cs typeface="Times"/>
                <a:sym typeface="Times"/>
              </a:rPr>
              <a:t>Increased access to education about natural farming methods and opportune times to spray pesticides will allow beekeepers in Himachal Pradesh to reduce the exposure of their colonies to harmful chemicals.</a:t>
            </a:r>
            <a:endParaRPr sz="3200">
              <a:solidFill>
                <a:schemeClr val="dk1"/>
              </a:solidFill>
              <a:latin typeface="Times"/>
              <a:ea typeface="Times"/>
              <a:cs typeface="Times"/>
              <a:sym typeface="Times"/>
            </a:endParaRPr>
          </a:p>
          <a:p>
            <a:pPr indent="-431800" lvl="0" marL="0" marR="0" rtl="0" algn="l">
              <a:lnSpc>
                <a:spcPct val="115000"/>
              </a:lnSpc>
              <a:spcBef>
                <a:spcPts val="0"/>
              </a:spcBef>
              <a:spcAft>
                <a:spcPts val="0"/>
              </a:spcAft>
              <a:buClr>
                <a:schemeClr val="dk1"/>
              </a:buClr>
              <a:buSzPts val="3200"/>
              <a:buFont typeface="Times"/>
              <a:buChar char="●"/>
            </a:pPr>
            <a:r>
              <a:rPr lang="en-US" sz="3200">
                <a:solidFill>
                  <a:schemeClr val="dk1"/>
                </a:solidFill>
                <a:latin typeface="Times"/>
                <a:ea typeface="Times"/>
                <a:cs typeface="Times"/>
                <a:sym typeface="Times"/>
              </a:rPr>
              <a:t>Local communities should investigate ways to decrease pesticide use by implementing natural farming or nontoxic pesticide alternatives.</a:t>
            </a:r>
            <a:endParaRPr sz="3200">
              <a:solidFill>
                <a:schemeClr val="dk1"/>
              </a:solidFill>
              <a:latin typeface="Times"/>
              <a:ea typeface="Times"/>
              <a:cs typeface="Times"/>
              <a:sym typeface="Times"/>
            </a:endParaRPr>
          </a:p>
          <a:p>
            <a:pPr indent="0" lvl="0" marL="0" rtl="0" algn="ctr">
              <a:lnSpc>
                <a:spcPct val="115000"/>
              </a:lnSpc>
              <a:spcBef>
                <a:spcPts val="0"/>
              </a:spcBef>
              <a:spcAft>
                <a:spcPts val="0"/>
              </a:spcAft>
              <a:buNone/>
            </a:pPr>
            <a:r>
              <a:rPr b="1" lang="en-US" sz="3600">
                <a:solidFill>
                  <a:schemeClr val="dk1"/>
                </a:solidFill>
                <a:latin typeface="Times"/>
                <a:ea typeface="Times"/>
                <a:cs typeface="Times"/>
                <a:sym typeface="Times"/>
              </a:rPr>
              <a:t>Acknowledgements</a:t>
            </a:r>
            <a:endParaRPr b="1" sz="3600">
              <a:solidFill>
                <a:schemeClr val="dk1"/>
              </a:solidFill>
              <a:latin typeface="Times"/>
              <a:ea typeface="Times"/>
              <a:cs typeface="Times"/>
              <a:sym typeface="Times"/>
            </a:endParaRPr>
          </a:p>
          <a:p>
            <a:pPr indent="0" lvl="0" marL="457200" rtl="0" algn="l">
              <a:lnSpc>
                <a:spcPct val="115000"/>
              </a:lnSpc>
              <a:spcBef>
                <a:spcPts val="0"/>
              </a:spcBef>
              <a:spcAft>
                <a:spcPts val="0"/>
              </a:spcAft>
              <a:buNone/>
            </a:pPr>
            <a:r>
              <a:rPr lang="en-US" sz="2200">
                <a:solidFill>
                  <a:schemeClr val="dk1"/>
                </a:solidFill>
                <a:latin typeface="Times"/>
                <a:ea typeface="Times"/>
                <a:cs typeface="Times"/>
                <a:sym typeface="Times"/>
              </a:rPr>
              <a:t>We would like to thank our mentors and our peers for their support, the beekeepers and the scientists who graciously gave us their time and expertise, and Dr. Harish Kumar Sharma for his invaluable help.</a:t>
            </a:r>
            <a:endParaRPr sz="2200">
              <a:solidFill>
                <a:schemeClr val="dk1"/>
              </a:solidFill>
              <a:latin typeface="Times"/>
              <a:ea typeface="Times"/>
              <a:cs typeface="Times"/>
              <a:sym typeface="Times"/>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