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5143500" cx="9144000"/>
  <p:notesSz cx="6858000" cy="9144000"/>
  <p:embeddedFontLst>
    <p:embeddedFont>
      <p:font typeface="Roboto"/>
      <p:regular r:id="rId24"/>
      <p:bold r:id="rId25"/>
      <p:italic r:id="rId26"/>
      <p:boldItalic r:id="rId27"/>
    </p:embeddedFont>
    <p:embeddedFont>
      <p:font typeface="Fira Sans Extra Condensed Medium"/>
      <p:regular r:id="rId28"/>
      <p:bold r:id="rId29"/>
      <p:italic r:id="rId30"/>
      <p:boldItalic r:id="rId31"/>
    </p:embeddedFont>
    <p:embeddedFont>
      <p:font typeface="Livvic"/>
      <p:regular r:id="rId32"/>
      <p:bold r:id="rId33"/>
      <p:italic r:id="rId34"/>
      <p:boldItalic r:id="rId35"/>
    </p:embeddedFont>
    <p:embeddedFont>
      <p:font typeface="Average"/>
      <p:regular r:id="rId36"/>
    </p:embeddedFont>
    <p:embeddedFont>
      <p:font typeface="Catamaran Light"/>
      <p:regular r:id="rId37"/>
      <p:bold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Roboto-regular.fntdata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FiraSansExtraCondensedMedium-regular.fntdata"/><Relationship Id="rId27" Type="http://schemas.openxmlformats.org/officeDocument/2006/relationships/font" Target="fonts/Roboto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FiraSansExtraCondensedMedium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FiraSansExtraCondensedMedium-boldItalic.fntdata"/><Relationship Id="rId30" Type="http://schemas.openxmlformats.org/officeDocument/2006/relationships/font" Target="fonts/FiraSansExtraCondensedMedium-italic.fntdata"/><Relationship Id="rId11" Type="http://schemas.openxmlformats.org/officeDocument/2006/relationships/slide" Target="slides/slide7.xml"/><Relationship Id="rId33" Type="http://schemas.openxmlformats.org/officeDocument/2006/relationships/font" Target="fonts/Livvic-bold.fntdata"/><Relationship Id="rId10" Type="http://schemas.openxmlformats.org/officeDocument/2006/relationships/slide" Target="slides/slide6.xml"/><Relationship Id="rId32" Type="http://schemas.openxmlformats.org/officeDocument/2006/relationships/font" Target="fonts/Livvic-regular.fntdata"/><Relationship Id="rId13" Type="http://schemas.openxmlformats.org/officeDocument/2006/relationships/slide" Target="slides/slide9.xml"/><Relationship Id="rId35" Type="http://schemas.openxmlformats.org/officeDocument/2006/relationships/font" Target="fonts/Livvic-boldItalic.fntdata"/><Relationship Id="rId12" Type="http://schemas.openxmlformats.org/officeDocument/2006/relationships/slide" Target="slides/slide8.xml"/><Relationship Id="rId34" Type="http://schemas.openxmlformats.org/officeDocument/2006/relationships/font" Target="fonts/Livvic-italic.fntdata"/><Relationship Id="rId15" Type="http://schemas.openxmlformats.org/officeDocument/2006/relationships/slide" Target="slides/slide11.xml"/><Relationship Id="rId37" Type="http://schemas.openxmlformats.org/officeDocument/2006/relationships/font" Target="fonts/CatamaranLight-regular.fntdata"/><Relationship Id="rId14" Type="http://schemas.openxmlformats.org/officeDocument/2006/relationships/slide" Target="slides/slide10.xml"/><Relationship Id="rId36" Type="http://schemas.openxmlformats.org/officeDocument/2006/relationships/font" Target="fonts/Average-regular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schemas.openxmlformats.org/officeDocument/2006/relationships/font" Target="fonts/CatamaranLight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dfce81f1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dfce81f1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6fe7aefbb9_6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6fe7aefbb9_6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6fe7aefbb9_5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6fe7aefbb9_5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3e13d9a7e_0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3e13d9a7e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6fe7aefbb9_4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6fe7aefbb9_4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6fe7aefbb9_5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6fe7aefbb9_5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00"/>
              </a:highlight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5158d5a3ec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5158d5a3ec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00"/>
              </a:highlight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3e13d9a7e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3e13d9a7e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3e13d9a7e_0_79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3e13d9a7e_0_79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65e7bc0b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65e7bc0b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6fe7aefbb9_6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6fe7aefbb9_6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3e13d9a7e_0_4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3e13d9a7e_0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3e13d9a7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3e13d9a7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C40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522eb7919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522eb7919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158d5a3ec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158d5a3ec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465e7bc0b_1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5465e7bc0b_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3e13d9a7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3e13d9a7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6fe7aefbb9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6fe7aefbb9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3e13d9a7e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3e13d9a7e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pening slide">
  <p:cSld name="CUSTOM_7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title">
  <p:cSld name="CUSTOM_35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/>
          <p:nvPr>
            <p:ph type="title"/>
          </p:nvPr>
        </p:nvSpPr>
        <p:spPr>
          <a:xfrm>
            <a:off x="3200250" y="1742750"/>
            <a:ext cx="274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">
  <p:cSld name="CUSTOM_38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/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5" name="Google Shape;65;p12"/>
          <p:cNvSpPr txBox="1"/>
          <p:nvPr>
            <p:ph hasCustomPrompt="1" idx="2" type="title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ix columns">
  <p:cSld name="CUSTOM_30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656422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656425" y="1886725"/>
            <a:ext cx="1563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3"/>
          <p:cNvSpPr txBox="1"/>
          <p:nvPr>
            <p:ph idx="2" type="ctrTitle"/>
          </p:nvPr>
        </p:nvSpPr>
        <p:spPr>
          <a:xfrm>
            <a:off x="2650710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0" name="Google Shape;70;p13"/>
          <p:cNvSpPr txBox="1"/>
          <p:nvPr>
            <p:ph idx="3" type="subTitle"/>
          </p:nvPr>
        </p:nvSpPr>
        <p:spPr>
          <a:xfrm>
            <a:off x="2610700" y="1886725"/>
            <a:ext cx="196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13"/>
          <p:cNvSpPr txBox="1"/>
          <p:nvPr>
            <p:ph idx="4" type="ctrTitle"/>
          </p:nvPr>
        </p:nvSpPr>
        <p:spPr>
          <a:xfrm>
            <a:off x="4638106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2" name="Google Shape;72;p13"/>
          <p:cNvSpPr txBox="1"/>
          <p:nvPr>
            <p:ph idx="5" type="subTitle"/>
          </p:nvPr>
        </p:nvSpPr>
        <p:spPr>
          <a:xfrm>
            <a:off x="4878076" y="1886725"/>
            <a:ext cx="1648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13"/>
          <p:cNvSpPr txBox="1"/>
          <p:nvPr>
            <p:ph idx="6" type="ctrTitle"/>
          </p:nvPr>
        </p:nvSpPr>
        <p:spPr>
          <a:xfrm rot="5400000">
            <a:off x="6865575" y="1466125"/>
            <a:ext cx="25530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4" name="Google Shape;74;p13"/>
          <p:cNvSpPr txBox="1"/>
          <p:nvPr>
            <p:ph idx="7" type="ctrTitle"/>
          </p:nvPr>
        </p:nvSpPr>
        <p:spPr>
          <a:xfrm>
            <a:off x="656422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5" name="Google Shape;75;p13"/>
          <p:cNvSpPr txBox="1"/>
          <p:nvPr>
            <p:ph idx="8" type="subTitle"/>
          </p:nvPr>
        </p:nvSpPr>
        <p:spPr>
          <a:xfrm>
            <a:off x="656425" y="3860125"/>
            <a:ext cx="1563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13"/>
          <p:cNvSpPr txBox="1"/>
          <p:nvPr>
            <p:ph idx="9" type="ctrTitle"/>
          </p:nvPr>
        </p:nvSpPr>
        <p:spPr>
          <a:xfrm>
            <a:off x="2650710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7" name="Google Shape;77;p13"/>
          <p:cNvSpPr txBox="1"/>
          <p:nvPr>
            <p:ph idx="13" type="subTitle"/>
          </p:nvPr>
        </p:nvSpPr>
        <p:spPr>
          <a:xfrm>
            <a:off x="2610700" y="3860125"/>
            <a:ext cx="196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8" name="Google Shape;78;p13"/>
          <p:cNvSpPr txBox="1"/>
          <p:nvPr>
            <p:ph idx="14" type="ctrTitle"/>
          </p:nvPr>
        </p:nvSpPr>
        <p:spPr>
          <a:xfrm>
            <a:off x="4638106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9" name="Google Shape;79;p13"/>
          <p:cNvSpPr txBox="1"/>
          <p:nvPr>
            <p:ph idx="15" type="subTitle"/>
          </p:nvPr>
        </p:nvSpPr>
        <p:spPr>
          <a:xfrm>
            <a:off x="4878076" y="3860125"/>
            <a:ext cx="1648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design">
  <p:cSld name="CUSTOM_3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/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lumns 1">
  <p:cSld name="CUSTOM_2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>
            <p:ph idx="1" type="subTitle"/>
          </p:nvPr>
        </p:nvSpPr>
        <p:spPr>
          <a:xfrm>
            <a:off x="4633950" y="1847896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4" name="Google Shape;84;p15"/>
          <p:cNvSpPr txBox="1"/>
          <p:nvPr>
            <p:ph idx="2" type="subTitle"/>
          </p:nvPr>
        </p:nvSpPr>
        <p:spPr>
          <a:xfrm>
            <a:off x="4633950" y="3827870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5" name="Google Shape;85;p15"/>
          <p:cNvSpPr txBox="1"/>
          <p:nvPr>
            <p:ph type="ctrTitle"/>
          </p:nvPr>
        </p:nvSpPr>
        <p:spPr>
          <a:xfrm>
            <a:off x="4633950" y="1539296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6" name="Google Shape;86;p15"/>
          <p:cNvSpPr txBox="1"/>
          <p:nvPr>
            <p:ph idx="3" type="ctrTitle"/>
          </p:nvPr>
        </p:nvSpPr>
        <p:spPr>
          <a:xfrm>
            <a:off x="4633950" y="351927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7" name="Google Shape;87;p15"/>
          <p:cNvSpPr txBox="1"/>
          <p:nvPr>
            <p:ph idx="4" type="ctrTitle"/>
          </p:nvPr>
        </p:nvSpPr>
        <p:spPr>
          <a:xfrm rot="5400000">
            <a:off x="6917175" y="1414524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10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text 5">
  <p:cSld name="CUSTOM_32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idx="1" type="subTitle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90" name="Google Shape;90;p16"/>
          <p:cNvSpPr txBox="1"/>
          <p:nvPr>
            <p:ph type="ctrTitle"/>
          </p:nvPr>
        </p:nvSpPr>
        <p:spPr>
          <a:xfrm rot="5400000">
            <a:off x="7241489" y="1041025"/>
            <a:ext cx="1702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ree columns 4">
  <p:cSld name="CUSTOM_33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idx="1" type="subTitle"/>
          </p:nvPr>
        </p:nvSpPr>
        <p:spPr>
          <a:xfrm flipH="1">
            <a:off x="840600" y="2432150"/>
            <a:ext cx="1650300" cy="7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93" name="Google Shape;93;p17"/>
          <p:cNvSpPr txBox="1"/>
          <p:nvPr>
            <p:ph idx="2" type="subTitle"/>
          </p:nvPr>
        </p:nvSpPr>
        <p:spPr>
          <a:xfrm>
            <a:off x="4702174" y="1049093"/>
            <a:ext cx="1960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94" name="Google Shape;94;p17"/>
          <p:cNvSpPr txBox="1"/>
          <p:nvPr>
            <p:ph type="ctrTitle"/>
          </p:nvPr>
        </p:nvSpPr>
        <p:spPr>
          <a:xfrm>
            <a:off x="-533400" y="2047350"/>
            <a:ext cx="3024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5" name="Google Shape;95;p17"/>
          <p:cNvSpPr txBox="1"/>
          <p:nvPr>
            <p:ph idx="3" type="ctrTitle"/>
          </p:nvPr>
        </p:nvSpPr>
        <p:spPr>
          <a:xfrm>
            <a:off x="4702174" y="664293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6" name="Google Shape;96;p17"/>
          <p:cNvSpPr txBox="1"/>
          <p:nvPr>
            <p:ph idx="4" type="subTitle"/>
          </p:nvPr>
        </p:nvSpPr>
        <p:spPr>
          <a:xfrm>
            <a:off x="4702174" y="3788925"/>
            <a:ext cx="2214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97" name="Google Shape;97;p17"/>
          <p:cNvSpPr txBox="1"/>
          <p:nvPr>
            <p:ph idx="5" type="ctrTitle"/>
          </p:nvPr>
        </p:nvSpPr>
        <p:spPr>
          <a:xfrm>
            <a:off x="4702174" y="3389725"/>
            <a:ext cx="24756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8" name="Google Shape;98;p17"/>
          <p:cNvSpPr txBox="1"/>
          <p:nvPr>
            <p:ph idx="6"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10">
          <p15:clr>
            <a:srgbClr val="FA7B17"/>
          </p15:clr>
        </p15:guide>
        <p15:guide id="2" pos="454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lumns 2">
  <p:cSld name="CUSTOM_34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1" name="Google Shape;101;p18"/>
          <p:cNvSpPr txBox="1"/>
          <p:nvPr>
            <p:ph idx="1" type="subTitle"/>
          </p:nvPr>
        </p:nvSpPr>
        <p:spPr>
          <a:xfrm>
            <a:off x="1579064" y="2147200"/>
            <a:ext cx="16266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2" name="Google Shape;102;p18"/>
          <p:cNvSpPr txBox="1"/>
          <p:nvPr>
            <p:ph idx="2" type="ctrTitle"/>
          </p:nvPr>
        </p:nvSpPr>
        <p:spPr>
          <a:xfrm>
            <a:off x="1579064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3" name="Google Shape;103;p18"/>
          <p:cNvSpPr txBox="1"/>
          <p:nvPr>
            <p:ph idx="3" type="subTitle"/>
          </p:nvPr>
        </p:nvSpPr>
        <p:spPr>
          <a:xfrm>
            <a:off x="4068269" y="2147200"/>
            <a:ext cx="16266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4" name="Google Shape;104;p18"/>
          <p:cNvSpPr txBox="1"/>
          <p:nvPr>
            <p:ph idx="4" type="ctrTitle"/>
          </p:nvPr>
        </p:nvSpPr>
        <p:spPr>
          <a:xfrm>
            <a:off x="3075567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text 6">
  <p:cSld name="CUSTOM_11_1_2_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7" name="Google Shape;107;p19"/>
          <p:cNvSpPr txBox="1"/>
          <p:nvPr>
            <p:ph idx="1" type="subTitle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redits">
  <p:cSld name="CUSTOM_25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642050" y="2134800"/>
            <a:ext cx="53082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0" name="Google Shape;110;p20"/>
          <p:cNvSpPr txBox="1"/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able of contents">
  <p:cSld name="CUSTOM_12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4" name="Google Shape;14;p3"/>
          <p:cNvSpPr txBox="1"/>
          <p:nvPr>
            <p:ph hasCustomPrompt="1" idx="2" type="title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/>
          <p:nvPr>
            <p:ph idx="3" type="ctrTitle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6" name="Google Shape;16;p3"/>
          <p:cNvSpPr txBox="1"/>
          <p:nvPr>
            <p:ph idx="4" type="subTitle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7" name="Google Shape;17;p3"/>
          <p:cNvSpPr txBox="1"/>
          <p:nvPr>
            <p:ph hasCustomPrompt="1" idx="5" type="title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/>
          <p:nvPr>
            <p:ph idx="6" type="ctrTitle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9" name="Google Shape;19;p3"/>
          <p:cNvSpPr txBox="1"/>
          <p:nvPr>
            <p:ph idx="7" type="subTitle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0" name="Google Shape;20;p3"/>
          <p:cNvSpPr txBox="1"/>
          <p:nvPr>
            <p:ph hasCustomPrompt="1" idx="8" type="title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/>
          <p:nvPr>
            <p:ph idx="9" type="ctrTitle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2" name="Google Shape;22;p3"/>
          <p:cNvSpPr txBox="1"/>
          <p:nvPr>
            <p:ph idx="13" type="ctrTitle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3" name="Google Shape;23;p3"/>
          <p:cNvSpPr txBox="1"/>
          <p:nvPr>
            <p:ph idx="14" type="subTitle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4" name="Google Shape;24;p3"/>
          <p:cNvSpPr txBox="1"/>
          <p:nvPr>
            <p:ph hasCustomPrompt="1" idx="15" type="title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/>
          <p:nvPr>
            <p:ph idx="16" type="ctrTitle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6" name="Google Shape;26;p3"/>
          <p:cNvSpPr txBox="1"/>
          <p:nvPr>
            <p:ph idx="17" type="subTitle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7" name="Google Shape;27;p3"/>
          <p:cNvSpPr txBox="1"/>
          <p:nvPr>
            <p:ph hasCustomPrompt="1" idx="18" type="title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Resources">
  <p:cSld name="CUSTOM_25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642050" y="1277550"/>
            <a:ext cx="53082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3" name="Google Shape;113;p21"/>
          <p:cNvSpPr txBox="1"/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4" name="Google Shape;114;p21"/>
          <p:cNvSpPr txBox="1"/>
          <p:nvPr>
            <p:ph idx="2" type="subTitle"/>
          </p:nvPr>
        </p:nvSpPr>
        <p:spPr>
          <a:xfrm>
            <a:off x="642050" y="540000"/>
            <a:ext cx="4655400" cy="9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" type="blank">
  <p:cSld name="BLANK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text 1">
  <p:cSld name="CUSTOM_13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" type="subTitle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our columns 1">
  <p:cSld name="CUSTOM_27_1_1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ctrTitle"/>
          </p:nvPr>
        </p:nvSpPr>
        <p:spPr>
          <a:xfrm>
            <a:off x="631875" y="842025"/>
            <a:ext cx="287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3" name="Google Shape;33;p5"/>
          <p:cNvSpPr txBox="1"/>
          <p:nvPr>
            <p:ph idx="1" type="subTitle"/>
          </p:nvPr>
        </p:nvSpPr>
        <p:spPr>
          <a:xfrm>
            <a:off x="631884" y="1410841"/>
            <a:ext cx="2480700" cy="5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4" name="Google Shape;34;p5"/>
          <p:cNvSpPr txBox="1"/>
          <p:nvPr>
            <p:ph idx="2" type="ctrTitle"/>
          </p:nvPr>
        </p:nvSpPr>
        <p:spPr>
          <a:xfrm>
            <a:off x="4213664" y="842025"/>
            <a:ext cx="26979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5"/>
          <p:cNvSpPr txBox="1"/>
          <p:nvPr>
            <p:ph idx="3" type="subTitle"/>
          </p:nvPr>
        </p:nvSpPr>
        <p:spPr>
          <a:xfrm>
            <a:off x="4213664" y="1410841"/>
            <a:ext cx="25860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6" name="Google Shape;36;p5"/>
          <p:cNvSpPr txBox="1"/>
          <p:nvPr>
            <p:ph idx="4" type="ctrTitle"/>
          </p:nvPr>
        </p:nvSpPr>
        <p:spPr>
          <a:xfrm>
            <a:off x="631883" y="3331927"/>
            <a:ext cx="287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7" name="Google Shape;37;p5"/>
          <p:cNvSpPr txBox="1"/>
          <p:nvPr>
            <p:ph idx="5" type="subTitle"/>
          </p:nvPr>
        </p:nvSpPr>
        <p:spPr>
          <a:xfrm>
            <a:off x="631884" y="3914208"/>
            <a:ext cx="24807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8" name="Google Shape;38;p5"/>
          <p:cNvSpPr txBox="1"/>
          <p:nvPr>
            <p:ph idx="6" type="ctrTitle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9" name="Google Shape;39;p5"/>
          <p:cNvSpPr txBox="1"/>
          <p:nvPr>
            <p:ph idx="7" type="ctrTitle"/>
          </p:nvPr>
        </p:nvSpPr>
        <p:spPr>
          <a:xfrm>
            <a:off x="4213664" y="3331934"/>
            <a:ext cx="25860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0" name="Google Shape;40;p5"/>
          <p:cNvSpPr txBox="1"/>
          <p:nvPr>
            <p:ph idx="8" type="subTitle"/>
          </p:nvPr>
        </p:nvSpPr>
        <p:spPr>
          <a:xfrm>
            <a:off x="4213664" y="3914208"/>
            <a:ext cx="25860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ree columns 1">
  <p:cSld name="CUSTOM_27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" type="subTitle"/>
          </p:nvPr>
        </p:nvSpPr>
        <p:spPr>
          <a:xfrm>
            <a:off x="4921575" y="3553810"/>
            <a:ext cx="1522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4" name="Google Shape;44;p6"/>
          <p:cNvSpPr txBox="1"/>
          <p:nvPr>
            <p:ph idx="2" type="ctrTitle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3" type="subTitle"/>
          </p:nvPr>
        </p:nvSpPr>
        <p:spPr>
          <a:xfrm>
            <a:off x="906139" y="3553810"/>
            <a:ext cx="1522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6" name="Google Shape;46;p6"/>
          <p:cNvSpPr txBox="1"/>
          <p:nvPr>
            <p:ph idx="4" type="ctrTitle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7" name="Google Shape;47;p6"/>
          <p:cNvSpPr txBox="1"/>
          <p:nvPr>
            <p:ph idx="5" type="ctrTitle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6" type="subTitle"/>
          </p:nvPr>
        </p:nvSpPr>
        <p:spPr>
          <a:xfrm>
            <a:off x="2928550" y="3553810"/>
            <a:ext cx="14763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text 2">
  <p:cSld name="CUSTOM_14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1" name="Google Shape;51;p7"/>
          <p:cNvSpPr txBox="1"/>
          <p:nvPr>
            <p:ph idx="1" type="subTitle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CUSTOM_28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idx="1" type="subTitle"/>
          </p:nvPr>
        </p:nvSpPr>
        <p:spPr>
          <a:xfrm>
            <a:off x="915175" y="3380775"/>
            <a:ext cx="39606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2" type="subTitle"/>
          </p:nvPr>
        </p:nvSpPr>
        <p:spPr>
          <a:xfrm>
            <a:off x="915175" y="4004575"/>
            <a:ext cx="1821000" cy="2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text 3">
  <p:cSld name="CUSTOM_16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idx="1" type="subTitle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text 4">
  <p:cSld name="CUSTOM_16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/>
          <p:nvPr>
            <p:ph idx="1" type="subTitle"/>
          </p:nvPr>
        </p:nvSpPr>
        <p:spPr>
          <a:xfrm flipH="1">
            <a:off x="4189625" y="3380460"/>
            <a:ext cx="29514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type="ctrTitle"/>
          </p:nvPr>
        </p:nvSpPr>
        <p:spPr>
          <a:xfrm rot="5400000">
            <a:off x="6612409" y="1752564"/>
            <a:ext cx="28881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3"/>
          <p:cNvPicPr preferRelativeResize="0"/>
          <p:nvPr/>
        </p:nvPicPr>
        <p:blipFill rotWithShape="1">
          <a:blip r:embed="rId3">
            <a:alphaModFix/>
          </a:blip>
          <a:srcRect b="12580" l="0" r="0" t="14191"/>
          <a:stretch/>
        </p:blipFill>
        <p:spPr>
          <a:xfrm>
            <a:off x="-221547" y="0"/>
            <a:ext cx="93655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3"/>
          <p:cNvSpPr/>
          <p:nvPr/>
        </p:nvSpPr>
        <p:spPr>
          <a:xfrm rot="5400000">
            <a:off x="939600" y="398425"/>
            <a:ext cx="3304200" cy="5183400"/>
          </a:xfrm>
          <a:prstGeom prst="rect">
            <a:avLst/>
          </a:prstGeom>
          <a:solidFill>
            <a:srgbClr val="990000">
              <a:alpha val="84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3"/>
          <p:cNvSpPr txBox="1"/>
          <p:nvPr>
            <p:ph idx="1" type="subTitle"/>
          </p:nvPr>
        </p:nvSpPr>
        <p:spPr>
          <a:xfrm>
            <a:off x="84075" y="3404100"/>
            <a:ext cx="4479300" cy="53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Anyely Felix Nova, Jacob Grady, Zach Sasso, Maya Sun</a:t>
            </a:r>
            <a:endParaRPr sz="24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23" name="Google Shape;123;p23"/>
          <p:cNvSpPr txBox="1"/>
          <p:nvPr>
            <p:ph type="ctrTitle"/>
          </p:nvPr>
        </p:nvSpPr>
        <p:spPr>
          <a:xfrm>
            <a:off x="26550" y="1568300"/>
            <a:ext cx="5130300" cy="134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100">
                <a:solidFill>
                  <a:schemeClr val="lt1"/>
                </a:solidFill>
              </a:rPr>
              <a:t>CREAR UN LABORATORIO</a:t>
            </a:r>
            <a:endParaRPr sz="3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100">
                <a:solidFill>
                  <a:schemeClr val="lt1"/>
                </a:solidFill>
              </a:rPr>
              <a:t>PARA LA ACADEMIA </a:t>
            </a:r>
            <a:endParaRPr sz="3100">
              <a:solidFill>
                <a:schemeClr val="lt1"/>
              </a:solidFill>
            </a:endParaRPr>
          </a:p>
        </p:txBody>
      </p:sp>
      <p:sp>
        <p:nvSpPr>
          <p:cNvPr id="124" name="Google Shape;124;p23"/>
          <p:cNvSpPr/>
          <p:nvPr/>
        </p:nvSpPr>
        <p:spPr>
          <a:xfrm flipH="1" rot="-5400000">
            <a:off x="7330200" y="2855575"/>
            <a:ext cx="3358800" cy="269100"/>
          </a:xfrm>
          <a:prstGeom prst="rect">
            <a:avLst/>
          </a:prstGeom>
          <a:solidFill>
            <a:srgbClr val="990000">
              <a:alpha val="8436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/>
          <p:nvPr/>
        </p:nvSpPr>
        <p:spPr>
          <a:xfrm>
            <a:off x="0" y="0"/>
            <a:ext cx="1329600" cy="43701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2"/>
          <p:cNvSpPr/>
          <p:nvPr/>
        </p:nvSpPr>
        <p:spPr>
          <a:xfrm>
            <a:off x="720000" y="985900"/>
            <a:ext cx="2166300" cy="1026000"/>
          </a:xfrm>
          <a:prstGeom prst="rect">
            <a:avLst/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2"/>
          <p:cNvSpPr txBox="1"/>
          <p:nvPr>
            <p:ph idx="1" type="subTitle"/>
          </p:nvPr>
        </p:nvSpPr>
        <p:spPr>
          <a:xfrm>
            <a:off x="1254550" y="2147200"/>
            <a:ext cx="1932000" cy="22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❖"/>
            </a:pPr>
            <a:r>
              <a:rPr lang="es" sz="1400">
                <a:latin typeface="Average"/>
                <a:ea typeface="Average"/>
                <a:cs typeface="Average"/>
                <a:sym typeface="Average"/>
              </a:rPr>
              <a:t>Lista de equipo químico</a:t>
            </a:r>
            <a:endParaRPr sz="1400">
              <a:latin typeface="Average"/>
              <a:ea typeface="Average"/>
              <a:cs typeface="Average"/>
              <a:sym typeface="Average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Average"/>
              <a:buChar char="❖"/>
            </a:pPr>
            <a:r>
              <a:rPr lang="es" sz="1400">
                <a:latin typeface="Average"/>
                <a:ea typeface="Average"/>
                <a:cs typeface="Average"/>
                <a:sym typeface="Average"/>
              </a:rPr>
              <a:t>Equipo específico para experimentos de fuego</a:t>
            </a:r>
            <a:endParaRPr sz="14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64" name="Google Shape;264;p32"/>
          <p:cNvSpPr txBox="1"/>
          <p:nvPr>
            <p:ph idx="2" type="ctrTitle"/>
          </p:nvPr>
        </p:nvSpPr>
        <p:spPr>
          <a:xfrm>
            <a:off x="968100" y="1428475"/>
            <a:ext cx="1670100" cy="45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lt1"/>
                </a:solidFill>
              </a:rPr>
              <a:t>EQUIPO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265" name="Google Shape;265;p32"/>
          <p:cNvPicPr preferRelativeResize="0"/>
          <p:nvPr/>
        </p:nvPicPr>
        <p:blipFill rotWithShape="1">
          <a:blip r:embed="rId3">
            <a:alphaModFix/>
          </a:blip>
          <a:srcRect b="1567" l="317" r="367" t="1099"/>
          <a:stretch/>
        </p:blipFill>
        <p:spPr>
          <a:xfrm>
            <a:off x="3359425" y="2942786"/>
            <a:ext cx="5671975" cy="764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9425" y="37850"/>
            <a:ext cx="5671976" cy="2810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9425" y="3801800"/>
            <a:ext cx="5671972" cy="12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3"/>
          <p:cNvSpPr/>
          <p:nvPr/>
        </p:nvSpPr>
        <p:spPr>
          <a:xfrm>
            <a:off x="7265175" y="810700"/>
            <a:ext cx="1016700" cy="43701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3"/>
          <p:cNvSpPr/>
          <p:nvPr/>
        </p:nvSpPr>
        <p:spPr>
          <a:xfrm>
            <a:off x="5454650" y="1044825"/>
            <a:ext cx="2271300" cy="1165200"/>
          </a:xfrm>
          <a:prstGeom prst="rect">
            <a:avLst/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3"/>
          <p:cNvSpPr txBox="1"/>
          <p:nvPr>
            <p:ph type="ctrTitle"/>
          </p:nvPr>
        </p:nvSpPr>
        <p:spPr>
          <a:xfrm rot="5400000">
            <a:off x="7725900" y="1132625"/>
            <a:ext cx="1885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QUÍMICAS</a:t>
            </a:r>
            <a:endParaRPr/>
          </a:p>
        </p:txBody>
      </p:sp>
      <p:sp>
        <p:nvSpPr>
          <p:cNvPr id="275" name="Google Shape;275;p33"/>
          <p:cNvSpPr txBox="1"/>
          <p:nvPr>
            <p:ph idx="3" type="subTitle"/>
          </p:nvPr>
        </p:nvSpPr>
        <p:spPr>
          <a:xfrm>
            <a:off x="5409975" y="2140525"/>
            <a:ext cx="1931400" cy="22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8415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❖"/>
            </a:pPr>
            <a:r>
              <a:rPr lang="es" sz="1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Lista de 18 sustancias </a:t>
            </a:r>
            <a:r>
              <a:rPr lang="es" sz="1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químicas</a:t>
            </a:r>
            <a:r>
              <a:rPr lang="es" sz="1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comunes</a:t>
            </a:r>
            <a:endParaRPr sz="14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18415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❖"/>
            </a:pPr>
            <a:r>
              <a:rPr lang="es" sz="1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Ácidos</a:t>
            </a:r>
            <a:r>
              <a:rPr lang="es" sz="1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b</a:t>
            </a:r>
            <a:r>
              <a:rPr lang="es" sz="1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ásicos</a:t>
            </a:r>
            <a:endParaRPr sz="14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18415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❖"/>
            </a:pPr>
            <a:r>
              <a:rPr lang="es" sz="1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Bases</a:t>
            </a:r>
            <a:endParaRPr sz="14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18415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❖"/>
            </a:pPr>
            <a:r>
              <a:rPr lang="es" sz="1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Sustancias q</a:t>
            </a:r>
            <a:r>
              <a:rPr lang="es" sz="1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uímicas</a:t>
            </a:r>
            <a:r>
              <a:rPr lang="es" sz="1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para limpiar (Acetona, </a:t>
            </a:r>
            <a:r>
              <a:rPr lang="es" sz="1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Agua </a:t>
            </a:r>
            <a:r>
              <a:rPr lang="es" sz="1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Destilada</a:t>
            </a:r>
            <a:r>
              <a:rPr lang="es" sz="1400">
                <a:solidFill>
                  <a:schemeClr val="dk1"/>
                </a:solidFill>
              </a:rPr>
              <a:t>)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276" name="Google Shape;276;p33"/>
          <p:cNvSpPr txBox="1"/>
          <p:nvPr>
            <p:ph idx="4" type="ctrTitle"/>
          </p:nvPr>
        </p:nvSpPr>
        <p:spPr>
          <a:xfrm>
            <a:off x="5559650" y="1398625"/>
            <a:ext cx="2166300" cy="51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lt1"/>
                </a:solidFill>
              </a:rPr>
              <a:t>QUÍMICAS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277" name="Google Shape;277;p33"/>
          <p:cNvPicPr preferRelativeResize="0"/>
          <p:nvPr/>
        </p:nvPicPr>
        <p:blipFill rotWithShape="1">
          <a:blip r:embed="rId3">
            <a:alphaModFix/>
          </a:blip>
          <a:srcRect b="1185" l="555" r="317" t="823"/>
          <a:stretch/>
        </p:blipFill>
        <p:spPr>
          <a:xfrm>
            <a:off x="53100" y="64550"/>
            <a:ext cx="5356875" cy="500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4"/>
          <p:cNvPicPr preferRelativeResize="0"/>
          <p:nvPr/>
        </p:nvPicPr>
        <p:blipFill rotWithShape="1">
          <a:blip r:embed="rId3">
            <a:alphaModFix/>
          </a:blip>
          <a:srcRect b="0" l="0" r="0" t="24998"/>
          <a:stretch/>
        </p:blipFill>
        <p:spPr>
          <a:xfrm>
            <a:off x="0" y="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4"/>
          <p:cNvSpPr/>
          <p:nvPr/>
        </p:nvSpPr>
        <p:spPr>
          <a:xfrm flipH="1" rot="-5400000">
            <a:off x="3281250" y="-631175"/>
            <a:ext cx="2581500" cy="6159000"/>
          </a:xfrm>
          <a:prstGeom prst="rect">
            <a:avLst/>
          </a:prstGeom>
          <a:solidFill>
            <a:srgbClr val="990000">
              <a:alpha val="84360"/>
            </a:srgbClr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4"/>
          <p:cNvSpPr txBox="1"/>
          <p:nvPr>
            <p:ph type="title"/>
          </p:nvPr>
        </p:nvSpPr>
        <p:spPr>
          <a:xfrm>
            <a:off x="2572125" y="2074575"/>
            <a:ext cx="411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lt1"/>
                </a:solidFill>
              </a:rPr>
              <a:t>RECOMENDACIONES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285" name="Google Shape;285;p34"/>
          <p:cNvSpPr/>
          <p:nvPr/>
        </p:nvSpPr>
        <p:spPr>
          <a:xfrm flipH="1" rot="-5400000">
            <a:off x="593250" y="3993775"/>
            <a:ext cx="556500" cy="1743000"/>
          </a:xfrm>
          <a:prstGeom prst="rect">
            <a:avLst/>
          </a:prstGeom>
          <a:solidFill>
            <a:srgbClr val="990000">
              <a:alpha val="84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4"/>
          <p:cNvSpPr/>
          <p:nvPr/>
        </p:nvSpPr>
        <p:spPr>
          <a:xfrm flipH="1" rot="-5400000">
            <a:off x="8279250" y="74250"/>
            <a:ext cx="939000" cy="790500"/>
          </a:xfrm>
          <a:prstGeom prst="rect">
            <a:avLst/>
          </a:prstGeom>
          <a:solidFill>
            <a:srgbClr val="990000">
              <a:alpha val="84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/>
          <p:nvPr/>
        </p:nvSpPr>
        <p:spPr>
          <a:xfrm>
            <a:off x="4634300" y="0"/>
            <a:ext cx="4509600" cy="5143500"/>
          </a:xfrm>
          <a:prstGeom prst="rect">
            <a:avLst/>
          </a:prstGeom>
          <a:solidFill>
            <a:srgbClr val="990000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5"/>
          <p:cNvSpPr txBox="1"/>
          <p:nvPr>
            <p:ph idx="1" type="subTitle"/>
          </p:nvPr>
        </p:nvSpPr>
        <p:spPr>
          <a:xfrm flipH="1">
            <a:off x="896725" y="1773225"/>
            <a:ext cx="3441300" cy="188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Renovaciones</a:t>
            </a:r>
            <a:endParaRPr b="1" sz="16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verage"/>
              <a:buChar char="❖"/>
            </a:pPr>
            <a:r>
              <a:rPr lang="es" sz="16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Salida de emergencia</a:t>
            </a:r>
            <a:endParaRPr sz="16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verage"/>
              <a:buChar char="❖"/>
            </a:pPr>
            <a:r>
              <a:rPr lang="es" sz="16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A</a:t>
            </a:r>
            <a:r>
              <a:rPr lang="es" sz="16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rmario</a:t>
            </a:r>
            <a:r>
              <a:rPr lang="es" sz="16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lang="es" sz="16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más</a:t>
            </a:r>
            <a:r>
              <a:rPr lang="es" sz="16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 p</a:t>
            </a:r>
            <a:r>
              <a:rPr lang="es" sz="16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equeño</a:t>
            </a:r>
            <a:endParaRPr sz="16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verage"/>
              <a:buChar char="❖"/>
            </a:pPr>
            <a:r>
              <a:rPr lang="es" sz="16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Mover el proyector</a:t>
            </a:r>
            <a:endParaRPr sz="16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verage"/>
              <a:buChar char="❖"/>
            </a:pPr>
            <a:r>
              <a:rPr lang="es" sz="16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A</a:t>
            </a:r>
            <a:r>
              <a:rPr lang="es" sz="16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gregar rociadores contra incendios</a:t>
            </a:r>
            <a:endParaRPr sz="16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verage"/>
              <a:buChar char="❖"/>
            </a:pPr>
            <a:r>
              <a:rPr lang="es" sz="16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Agregar tuberías de gas y agua</a:t>
            </a:r>
            <a:endParaRPr sz="16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93" name="Google Shape;293;p35"/>
          <p:cNvSpPr txBox="1"/>
          <p:nvPr>
            <p:ph type="title"/>
          </p:nvPr>
        </p:nvSpPr>
        <p:spPr>
          <a:xfrm>
            <a:off x="417900" y="1127675"/>
            <a:ext cx="4401600" cy="7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rgbClr val="000000"/>
                </a:solidFill>
              </a:rPr>
              <a:t>EL DISE</a:t>
            </a:r>
            <a:r>
              <a:rPr lang="es" sz="2600">
                <a:solidFill>
                  <a:srgbClr val="000000"/>
                </a:solidFill>
              </a:rPr>
              <a:t>Ñ</a:t>
            </a:r>
            <a:r>
              <a:rPr lang="es" sz="2600">
                <a:solidFill>
                  <a:srgbClr val="000000"/>
                </a:solidFill>
              </a:rPr>
              <a:t>O</a:t>
            </a:r>
            <a:endParaRPr sz="2600">
              <a:solidFill>
                <a:srgbClr val="000000"/>
              </a:solidFill>
            </a:endParaRPr>
          </a:p>
        </p:txBody>
      </p:sp>
      <p:sp>
        <p:nvSpPr>
          <p:cNvPr id="294" name="Google Shape;294;p35"/>
          <p:cNvSpPr/>
          <p:nvPr/>
        </p:nvSpPr>
        <p:spPr>
          <a:xfrm>
            <a:off x="0" y="1395450"/>
            <a:ext cx="417900" cy="23526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5" name="Google Shape;295;p35"/>
          <p:cNvPicPr preferRelativeResize="0"/>
          <p:nvPr/>
        </p:nvPicPr>
        <p:blipFill rotWithShape="1">
          <a:blip r:embed="rId3">
            <a:alphaModFix/>
          </a:blip>
          <a:srcRect b="0" l="4196" r="0" t="2085"/>
          <a:stretch/>
        </p:blipFill>
        <p:spPr>
          <a:xfrm>
            <a:off x="4811300" y="123288"/>
            <a:ext cx="4155600" cy="489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6"/>
          <p:cNvSpPr/>
          <p:nvPr/>
        </p:nvSpPr>
        <p:spPr>
          <a:xfrm>
            <a:off x="4876800" y="533400"/>
            <a:ext cx="150600" cy="9543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6"/>
          <p:cNvSpPr/>
          <p:nvPr/>
        </p:nvSpPr>
        <p:spPr>
          <a:xfrm>
            <a:off x="1943100" y="533400"/>
            <a:ext cx="159600" cy="9543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6"/>
          <p:cNvSpPr/>
          <p:nvPr/>
        </p:nvSpPr>
        <p:spPr>
          <a:xfrm>
            <a:off x="3432193" y="3657600"/>
            <a:ext cx="159600" cy="9543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6"/>
          <p:cNvSpPr/>
          <p:nvPr/>
        </p:nvSpPr>
        <p:spPr>
          <a:xfrm>
            <a:off x="6261118" y="3657600"/>
            <a:ext cx="150600" cy="9543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6"/>
          <p:cNvSpPr/>
          <p:nvPr/>
        </p:nvSpPr>
        <p:spPr>
          <a:xfrm>
            <a:off x="485775" y="3657600"/>
            <a:ext cx="150600" cy="9543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5" name="Google Shape;305;p36"/>
          <p:cNvCxnSpPr/>
          <p:nvPr/>
        </p:nvCxnSpPr>
        <p:spPr>
          <a:xfrm rot="10800000">
            <a:off x="2054250" y="533400"/>
            <a:ext cx="0" cy="2095500"/>
          </a:xfrm>
          <a:prstGeom prst="straightConnector1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6" name="Google Shape;306;p36"/>
          <p:cNvCxnSpPr/>
          <p:nvPr/>
        </p:nvCxnSpPr>
        <p:spPr>
          <a:xfrm rot="10800000">
            <a:off x="4968900" y="533400"/>
            <a:ext cx="0" cy="2095500"/>
          </a:xfrm>
          <a:prstGeom prst="straightConnector1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7" name="Google Shape;307;p36"/>
          <p:cNvSpPr txBox="1"/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CRONOGRAMA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08" name="Google Shape;308;p36"/>
          <p:cNvSpPr txBox="1"/>
          <p:nvPr/>
        </p:nvSpPr>
        <p:spPr>
          <a:xfrm>
            <a:off x="2028900" y="405075"/>
            <a:ext cx="11334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latin typeface="Livvic"/>
                <a:ea typeface="Livvic"/>
                <a:cs typeface="Livvic"/>
                <a:sym typeface="Livvic"/>
              </a:rPr>
              <a:t>Año 2</a:t>
            </a:r>
            <a:endParaRPr b="1" sz="1800">
              <a:latin typeface="Livvic"/>
              <a:ea typeface="Livvic"/>
              <a:cs typeface="Livvic"/>
              <a:sym typeface="Livvic"/>
            </a:endParaRPr>
          </a:p>
        </p:txBody>
      </p:sp>
      <p:grpSp>
        <p:nvGrpSpPr>
          <p:cNvPr id="309" name="Google Shape;309;p36"/>
          <p:cNvGrpSpPr/>
          <p:nvPr/>
        </p:nvGrpSpPr>
        <p:grpSpPr>
          <a:xfrm>
            <a:off x="485775" y="2460601"/>
            <a:ext cx="6001362" cy="222300"/>
            <a:chOff x="1464850" y="436376"/>
            <a:chExt cx="6001362" cy="222300"/>
          </a:xfrm>
        </p:grpSpPr>
        <p:sp>
          <p:nvSpPr>
            <p:cNvPr id="310" name="Google Shape;310;p36"/>
            <p:cNvSpPr/>
            <p:nvPr/>
          </p:nvSpPr>
          <p:spPr>
            <a:xfrm>
              <a:off x="1464850" y="436376"/>
              <a:ext cx="222300" cy="222300"/>
            </a:xfrm>
            <a:prstGeom prst="diamond">
              <a:avLst/>
            </a:prstGeom>
            <a:solidFill>
              <a:srgbClr val="990000"/>
            </a:solidFill>
            <a:ln cap="flat" cmpd="sng" w="9525">
              <a:solidFill>
                <a:srgbClr val="99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36"/>
            <p:cNvSpPr/>
            <p:nvPr/>
          </p:nvSpPr>
          <p:spPr>
            <a:xfrm>
              <a:off x="4410215" y="436376"/>
              <a:ext cx="222300" cy="222300"/>
            </a:xfrm>
            <a:prstGeom prst="diamond">
              <a:avLst/>
            </a:prstGeom>
            <a:solidFill>
              <a:srgbClr val="990000"/>
            </a:solidFill>
            <a:ln cap="flat" cmpd="sng" w="9525">
              <a:solidFill>
                <a:srgbClr val="99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36"/>
            <p:cNvSpPr/>
            <p:nvPr/>
          </p:nvSpPr>
          <p:spPr>
            <a:xfrm>
              <a:off x="7243912" y="436376"/>
              <a:ext cx="222300" cy="222300"/>
            </a:xfrm>
            <a:prstGeom prst="diamond">
              <a:avLst/>
            </a:prstGeom>
            <a:solidFill>
              <a:srgbClr val="990000"/>
            </a:solidFill>
            <a:ln cap="flat" cmpd="sng" w="9525">
              <a:solidFill>
                <a:srgbClr val="99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36"/>
            <p:cNvSpPr/>
            <p:nvPr/>
          </p:nvSpPr>
          <p:spPr>
            <a:xfrm>
              <a:off x="2920366" y="436376"/>
              <a:ext cx="222300" cy="222300"/>
            </a:xfrm>
            <a:prstGeom prst="diamond">
              <a:avLst/>
            </a:prstGeom>
            <a:solidFill>
              <a:srgbClr val="990000"/>
            </a:solidFill>
            <a:ln cap="flat" cmpd="sng" w="9525">
              <a:solidFill>
                <a:srgbClr val="99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6"/>
            <p:cNvSpPr/>
            <p:nvPr/>
          </p:nvSpPr>
          <p:spPr>
            <a:xfrm>
              <a:off x="5831847" y="436376"/>
              <a:ext cx="222300" cy="222300"/>
            </a:xfrm>
            <a:prstGeom prst="diamond">
              <a:avLst/>
            </a:prstGeom>
            <a:solidFill>
              <a:srgbClr val="990000"/>
            </a:solidFill>
            <a:ln cap="flat" cmpd="sng" w="9525">
              <a:solidFill>
                <a:srgbClr val="99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15" name="Google Shape;315;p36"/>
            <p:cNvCxnSpPr/>
            <p:nvPr/>
          </p:nvCxnSpPr>
          <p:spPr>
            <a:xfrm>
              <a:off x="1798637" y="547513"/>
              <a:ext cx="988200" cy="0"/>
            </a:xfrm>
            <a:prstGeom prst="straightConnector1">
              <a:avLst/>
            </a:prstGeom>
            <a:noFill/>
            <a:ln cap="flat" cmpd="sng" w="19050">
              <a:solidFill>
                <a:srgbClr val="99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6" name="Google Shape;316;p36"/>
            <p:cNvCxnSpPr/>
            <p:nvPr/>
          </p:nvCxnSpPr>
          <p:spPr>
            <a:xfrm>
              <a:off x="3276248" y="547513"/>
              <a:ext cx="988200" cy="0"/>
            </a:xfrm>
            <a:prstGeom prst="straightConnector1">
              <a:avLst/>
            </a:prstGeom>
            <a:noFill/>
            <a:ln cap="flat" cmpd="sng" w="19050">
              <a:solidFill>
                <a:srgbClr val="99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7" name="Google Shape;317;p36"/>
            <p:cNvCxnSpPr/>
            <p:nvPr/>
          </p:nvCxnSpPr>
          <p:spPr>
            <a:xfrm>
              <a:off x="4753898" y="547513"/>
              <a:ext cx="988200" cy="0"/>
            </a:xfrm>
            <a:prstGeom prst="straightConnector1">
              <a:avLst/>
            </a:prstGeom>
            <a:noFill/>
            <a:ln cap="flat" cmpd="sng" w="19050">
              <a:solidFill>
                <a:srgbClr val="99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8" name="Google Shape;318;p36"/>
            <p:cNvCxnSpPr/>
            <p:nvPr/>
          </p:nvCxnSpPr>
          <p:spPr>
            <a:xfrm>
              <a:off x="6143961" y="547513"/>
              <a:ext cx="988200" cy="0"/>
            </a:xfrm>
            <a:prstGeom prst="straightConnector1">
              <a:avLst/>
            </a:prstGeom>
            <a:noFill/>
            <a:ln cap="flat" cmpd="sng" w="19050">
              <a:solidFill>
                <a:srgbClr val="99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19" name="Google Shape;319;p36"/>
          <p:cNvSpPr txBox="1"/>
          <p:nvPr/>
        </p:nvSpPr>
        <p:spPr>
          <a:xfrm>
            <a:off x="4943550" y="405075"/>
            <a:ext cx="11334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latin typeface="Livvic"/>
                <a:ea typeface="Livvic"/>
                <a:cs typeface="Livvic"/>
                <a:sym typeface="Livvic"/>
              </a:rPr>
              <a:t>Año </a:t>
            </a:r>
            <a:r>
              <a:rPr b="1" lang="es" sz="1800">
                <a:latin typeface="Livvic"/>
                <a:ea typeface="Livvic"/>
                <a:cs typeface="Livvic"/>
                <a:sym typeface="Livvic"/>
              </a:rPr>
              <a:t>4</a:t>
            </a:r>
            <a:endParaRPr b="1" sz="1800">
              <a:latin typeface="Livvic"/>
              <a:ea typeface="Livvic"/>
              <a:cs typeface="Livvic"/>
              <a:sym typeface="Livvic"/>
            </a:endParaRPr>
          </a:p>
        </p:txBody>
      </p:sp>
      <p:cxnSp>
        <p:nvCxnSpPr>
          <p:cNvPr id="320" name="Google Shape;320;p36"/>
          <p:cNvCxnSpPr/>
          <p:nvPr/>
        </p:nvCxnSpPr>
        <p:spPr>
          <a:xfrm rot="10800000">
            <a:off x="3530625" y="2581800"/>
            <a:ext cx="0" cy="2028300"/>
          </a:xfrm>
          <a:prstGeom prst="straightConnector1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1" name="Google Shape;321;p36"/>
          <p:cNvSpPr txBox="1"/>
          <p:nvPr/>
        </p:nvSpPr>
        <p:spPr>
          <a:xfrm>
            <a:off x="3543375" y="3513953"/>
            <a:ext cx="1133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latin typeface="Livvic"/>
                <a:ea typeface="Livvic"/>
                <a:cs typeface="Livvic"/>
                <a:sym typeface="Livvic"/>
              </a:rPr>
              <a:t>Año </a:t>
            </a:r>
            <a:r>
              <a:rPr b="1" lang="es" sz="1800">
                <a:latin typeface="Livvic"/>
                <a:ea typeface="Livvic"/>
                <a:cs typeface="Livvic"/>
                <a:sym typeface="Livvic"/>
              </a:rPr>
              <a:t>3</a:t>
            </a:r>
            <a:endParaRPr b="1" sz="1800">
              <a:latin typeface="Livvic"/>
              <a:ea typeface="Livvic"/>
              <a:cs typeface="Livvic"/>
              <a:sym typeface="Livvic"/>
            </a:endParaRPr>
          </a:p>
        </p:txBody>
      </p:sp>
      <p:cxnSp>
        <p:nvCxnSpPr>
          <p:cNvPr id="322" name="Google Shape;322;p36"/>
          <p:cNvCxnSpPr/>
          <p:nvPr/>
        </p:nvCxnSpPr>
        <p:spPr>
          <a:xfrm rot="10800000">
            <a:off x="587400" y="2581800"/>
            <a:ext cx="0" cy="2028300"/>
          </a:xfrm>
          <a:prstGeom prst="straightConnector1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3" name="Google Shape;323;p36"/>
          <p:cNvSpPr txBox="1"/>
          <p:nvPr/>
        </p:nvSpPr>
        <p:spPr>
          <a:xfrm>
            <a:off x="485775" y="3810650"/>
            <a:ext cx="29463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45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❖"/>
            </a:pPr>
            <a:r>
              <a:rPr lang="es" sz="1200">
                <a:latin typeface="Average"/>
                <a:ea typeface="Average"/>
                <a:cs typeface="Average"/>
                <a:sym typeface="Average"/>
              </a:rPr>
              <a:t>Completar las Renovaciones</a:t>
            </a:r>
            <a:endParaRPr sz="1200">
              <a:latin typeface="Average"/>
              <a:ea typeface="Average"/>
              <a:cs typeface="Average"/>
              <a:sym typeface="Average"/>
            </a:endParaRPr>
          </a:p>
          <a:p>
            <a:pPr indent="-171450" lvl="0" marL="45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❖"/>
            </a:pPr>
            <a:r>
              <a:rPr lang="es" sz="1200">
                <a:latin typeface="Average"/>
                <a:ea typeface="Average"/>
                <a:cs typeface="Average"/>
                <a:sym typeface="Average"/>
              </a:rPr>
              <a:t>Agregar Todos los Lavamanos</a:t>
            </a:r>
            <a:endParaRPr sz="1200">
              <a:latin typeface="Average"/>
              <a:ea typeface="Average"/>
              <a:cs typeface="Average"/>
              <a:sym typeface="Average"/>
            </a:endParaRPr>
          </a:p>
          <a:p>
            <a:pPr indent="-171450" lvl="0" marL="45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❖"/>
            </a:pPr>
            <a:r>
              <a:rPr lang="es" sz="1200">
                <a:latin typeface="Average"/>
                <a:ea typeface="Average"/>
                <a:cs typeface="Average"/>
                <a:sym typeface="Average"/>
              </a:rPr>
              <a:t>Instalar las Mesas</a:t>
            </a:r>
            <a:endParaRPr sz="1200">
              <a:latin typeface="Average"/>
              <a:ea typeface="Average"/>
              <a:cs typeface="Average"/>
              <a:sym typeface="Average"/>
            </a:endParaRPr>
          </a:p>
          <a:p>
            <a:pPr indent="-171450" lvl="0" marL="45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❖"/>
            </a:pPr>
            <a:r>
              <a:rPr lang="es" sz="1200">
                <a:latin typeface="Average"/>
                <a:ea typeface="Average"/>
                <a:cs typeface="Average"/>
                <a:sym typeface="Average"/>
              </a:rPr>
              <a:t>Instalar la Ducha de Seguridad</a:t>
            </a:r>
            <a:endParaRPr sz="12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24" name="Google Shape;324;p36"/>
          <p:cNvSpPr txBox="1"/>
          <p:nvPr/>
        </p:nvSpPr>
        <p:spPr>
          <a:xfrm>
            <a:off x="571575" y="3513953"/>
            <a:ext cx="1133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latin typeface="Livvic"/>
                <a:ea typeface="Livvic"/>
                <a:cs typeface="Livvic"/>
                <a:sym typeface="Livvic"/>
              </a:rPr>
              <a:t>Año </a:t>
            </a:r>
            <a:r>
              <a:rPr b="1" lang="es" sz="1800">
                <a:latin typeface="Livvic"/>
                <a:ea typeface="Livvic"/>
                <a:cs typeface="Livvic"/>
                <a:sym typeface="Livvic"/>
              </a:rPr>
              <a:t>1</a:t>
            </a:r>
            <a:endParaRPr b="1" sz="1800">
              <a:latin typeface="Livvic"/>
              <a:ea typeface="Livvic"/>
              <a:cs typeface="Livvic"/>
              <a:sym typeface="Livvic"/>
            </a:endParaRPr>
          </a:p>
        </p:txBody>
      </p:sp>
      <p:cxnSp>
        <p:nvCxnSpPr>
          <p:cNvPr id="325" name="Google Shape;325;p36"/>
          <p:cNvCxnSpPr/>
          <p:nvPr/>
        </p:nvCxnSpPr>
        <p:spPr>
          <a:xfrm rot="10800000">
            <a:off x="6378600" y="2581800"/>
            <a:ext cx="0" cy="2028300"/>
          </a:xfrm>
          <a:prstGeom prst="straightConnector1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6" name="Google Shape;326;p36"/>
          <p:cNvSpPr txBox="1"/>
          <p:nvPr/>
        </p:nvSpPr>
        <p:spPr>
          <a:xfrm>
            <a:off x="6330475" y="3513953"/>
            <a:ext cx="1133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latin typeface="Livvic"/>
                <a:ea typeface="Livvic"/>
                <a:cs typeface="Livvic"/>
                <a:sym typeface="Livvic"/>
              </a:rPr>
              <a:t>Año </a:t>
            </a:r>
            <a:r>
              <a:rPr b="1" lang="es" sz="1800">
                <a:latin typeface="Livvic"/>
                <a:ea typeface="Livvic"/>
                <a:cs typeface="Livvic"/>
                <a:sym typeface="Livvic"/>
              </a:rPr>
              <a:t>5</a:t>
            </a:r>
            <a:endParaRPr b="1" sz="1800"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327" name="Google Shape;327;p36"/>
          <p:cNvSpPr txBox="1"/>
          <p:nvPr/>
        </p:nvSpPr>
        <p:spPr>
          <a:xfrm>
            <a:off x="1943100" y="684600"/>
            <a:ext cx="29463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45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❖"/>
            </a:pPr>
            <a:r>
              <a:rPr lang="es" sz="1200">
                <a:latin typeface="Average"/>
                <a:ea typeface="Average"/>
                <a:cs typeface="Average"/>
                <a:sym typeface="Average"/>
              </a:rPr>
              <a:t>Agregar A</a:t>
            </a:r>
            <a:r>
              <a:rPr lang="es" sz="1200">
                <a:latin typeface="Average"/>
                <a:ea typeface="Average"/>
                <a:cs typeface="Average"/>
                <a:sym typeface="Average"/>
              </a:rPr>
              <a:t>lmacenamiento Personal</a:t>
            </a:r>
            <a:endParaRPr sz="1200">
              <a:latin typeface="Average"/>
              <a:ea typeface="Average"/>
              <a:cs typeface="Average"/>
              <a:sym typeface="Average"/>
            </a:endParaRPr>
          </a:p>
          <a:p>
            <a:pPr indent="-171450" lvl="0" marL="45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❖"/>
            </a:pPr>
            <a:r>
              <a:rPr lang="es" sz="1200">
                <a:latin typeface="Average"/>
                <a:ea typeface="Average"/>
                <a:cs typeface="Average"/>
                <a:sym typeface="Average"/>
              </a:rPr>
              <a:t>Instalar una Campana de Extracción</a:t>
            </a:r>
            <a:endParaRPr sz="12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28" name="Google Shape;328;p36"/>
          <p:cNvSpPr txBox="1"/>
          <p:nvPr/>
        </p:nvSpPr>
        <p:spPr>
          <a:xfrm>
            <a:off x="3429075" y="3810650"/>
            <a:ext cx="29463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45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❖"/>
            </a:pPr>
            <a:r>
              <a:rPr lang="es" sz="1200">
                <a:latin typeface="Average"/>
                <a:ea typeface="Average"/>
                <a:cs typeface="Average"/>
                <a:sym typeface="Average"/>
              </a:rPr>
              <a:t>Agregar A</a:t>
            </a:r>
            <a:r>
              <a:rPr lang="es" sz="1200">
                <a:latin typeface="Average"/>
                <a:ea typeface="Average"/>
                <a:cs typeface="Average"/>
                <a:sym typeface="Average"/>
              </a:rPr>
              <a:t>lmacenamiento de Productos Químicos</a:t>
            </a:r>
            <a:endParaRPr sz="12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29" name="Google Shape;329;p36"/>
          <p:cNvSpPr txBox="1"/>
          <p:nvPr/>
        </p:nvSpPr>
        <p:spPr>
          <a:xfrm>
            <a:off x="4876800" y="684600"/>
            <a:ext cx="29463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45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❖"/>
            </a:pPr>
            <a:r>
              <a:rPr lang="es" sz="1200">
                <a:latin typeface="Average"/>
                <a:ea typeface="Average"/>
                <a:cs typeface="Average"/>
                <a:sym typeface="Average"/>
              </a:rPr>
              <a:t>Ahorrar para una </a:t>
            </a:r>
            <a:r>
              <a:rPr lang="es" sz="1200">
                <a:latin typeface="Average"/>
                <a:ea typeface="Average"/>
                <a:cs typeface="Average"/>
                <a:sym typeface="Average"/>
              </a:rPr>
              <a:t>Campana de Extracción</a:t>
            </a:r>
            <a:endParaRPr sz="12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30" name="Google Shape;330;p36"/>
          <p:cNvSpPr txBox="1"/>
          <p:nvPr/>
        </p:nvSpPr>
        <p:spPr>
          <a:xfrm>
            <a:off x="6261125" y="3810650"/>
            <a:ext cx="29463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45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❖"/>
            </a:pPr>
            <a:r>
              <a:rPr lang="es" sz="1200">
                <a:latin typeface="Average"/>
                <a:ea typeface="Average"/>
                <a:cs typeface="Average"/>
                <a:sym typeface="Average"/>
              </a:rPr>
              <a:t>Instalar una Campana de Extracción</a:t>
            </a:r>
            <a:endParaRPr sz="12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8200" y="541750"/>
            <a:ext cx="7195801" cy="406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7"/>
          <p:cNvSpPr/>
          <p:nvPr/>
        </p:nvSpPr>
        <p:spPr>
          <a:xfrm rot="5400000">
            <a:off x="-752200" y="2013850"/>
            <a:ext cx="4059900" cy="11157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7"/>
          <p:cNvSpPr txBox="1"/>
          <p:nvPr>
            <p:ph type="ctrTitle"/>
          </p:nvPr>
        </p:nvSpPr>
        <p:spPr>
          <a:xfrm rot="-5400000">
            <a:off x="62299" y="2125913"/>
            <a:ext cx="28881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rgbClr val="FFFFFF"/>
                </a:solidFill>
              </a:rPr>
              <a:t>EL DISEÑO FINAL</a:t>
            </a:r>
            <a:endParaRPr sz="26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1750"/>
            <a:ext cx="7195800" cy="405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8"/>
          <p:cNvSpPr/>
          <p:nvPr/>
        </p:nvSpPr>
        <p:spPr>
          <a:xfrm flipH="1" rot="-5400000">
            <a:off x="5836301" y="2013850"/>
            <a:ext cx="4059900" cy="11157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8"/>
          <p:cNvSpPr txBox="1"/>
          <p:nvPr>
            <p:ph type="ctrTitle"/>
          </p:nvPr>
        </p:nvSpPr>
        <p:spPr>
          <a:xfrm rot="5400000">
            <a:off x="6449400" y="2122801"/>
            <a:ext cx="31773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rgbClr val="FFFFFF"/>
                </a:solidFill>
              </a:rPr>
              <a:t>EL DISEÑO </a:t>
            </a:r>
            <a:r>
              <a:rPr lang="es" sz="2600">
                <a:solidFill>
                  <a:srgbClr val="FFFFFF"/>
                </a:solidFill>
              </a:rPr>
              <a:t>FINAL</a:t>
            </a:r>
            <a:endParaRPr sz="2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9"/>
          <p:cNvSpPr/>
          <p:nvPr/>
        </p:nvSpPr>
        <p:spPr>
          <a:xfrm>
            <a:off x="6888250" y="25"/>
            <a:ext cx="2246400" cy="5143500"/>
          </a:xfrm>
          <a:prstGeom prst="rect">
            <a:avLst/>
          </a:prstGeom>
          <a:solidFill>
            <a:srgbClr val="990000">
              <a:alpha val="84360"/>
            </a:srgbClr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9"/>
          <p:cNvSpPr/>
          <p:nvPr/>
        </p:nvSpPr>
        <p:spPr>
          <a:xfrm>
            <a:off x="467700" y="637600"/>
            <a:ext cx="3702900" cy="4207200"/>
          </a:xfrm>
          <a:prstGeom prst="rect">
            <a:avLst/>
          </a:prstGeom>
          <a:solidFill>
            <a:srgbClr val="990000">
              <a:alpha val="84360"/>
            </a:srgbClr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9"/>
          <p:cNvSpPr txBox="1"/>
          <p:nvPr>
            <p:ph type="ctrTitle"/>
          </p:nvPr>
        </p:nvSpPr>
        <p:spPr>
          <a:xfrm>
            <a:off x="720000" y="947050"/>
            <a:ext cx="345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EXPERIMENTOS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52" name="Google Shape;352;p39"/>
          <p:cNvSpPr txBox="1"/>
          <p:nvPr/>
        </p:nvSpPr>
        <p:spPr>
          <a:xfrm>
            <a:off x="811000" y="1568650"/>
            <a:ext cx="2798700" cy="30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verage"/>
              <a:buChar char="❖"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Coleccionamos </a:t>
            </a: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experimentos</a:t>
            </a: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químicos</a:t>
            </a: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y de incendios de 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WPI, UMD, EKU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verage"/>
              <a:buChar char="❖"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Ejemplos </a:t>
            </a: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químicos</a:t>
            </a: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:</a:t>
            </a: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193675" lvl="1" marL="630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verage"/>
              <a:buChar char="➢"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Determinación de el volumen, la masa, y la densidad de varios objetos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193675" lvl="1" marL="630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verage"/>
              <a:buChar char="➢"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Determinación de la concentración desconocida de una solución de NaCl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53" name="Google Shape;353;p39"/>
          <p:cNvSpPr txBox="1"/>
          <p:nvPr/>
        </p:nvSpPr>
        <p:spPr>
          <a:xfrm>
            <a:off x="6888250" y="1074200"/>
            <a:ext cx="2088300" cy="3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verage"/>
              <a:buChar char="❖"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Ejemplos de incendios: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193675" lvl="1" marL="540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verage"/>
              <a:buChar char="➢"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Experimentos con velas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193675" lvl="1" marL="540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verage"/>
              <a:buChar char="➢"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Determinación del punto de </a:t>
            </a: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inflamación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193675" lvl="1" marL="540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verage"/>
              <a:buChar char="➢"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Métodos de ignición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193675" lvl="1" marL="540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verage"/>
              <a:buChar char="➢"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Buscar por los experimentos de ASTM y del Carmody Trainer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verage"/>
              <a:buChar char="❖"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Procedimientos seguros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0"/>
          <p:cNvPicPr preferRelativeResize="0"/>
          <p:nvPr/>
        </p:nvPicPr>
        <p:blipFill rotWithShape="1">
          <a:blip r:embed="rId3">
            <a:alphaModFix/>
          </a:blip>
          <a:srcRect b="0" l="14472" r="16742" t="5553"/>
          <a:stretch/>
        </p:blipFill>
        <p:spPr>
          <a:xfrm>
            <a:off x="3491576" y="0"/>
            <a:ext cx="565242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0"/>
          <p:cNvSpPr txBox="1"/>
          <p:nvPr>
            <p:ph idx="1" type="subTitle"/>
          </p:nvPr>
        </p:nvSpPr>
        <p:spPr>
          <a:xfrm>
            <a:off x="831200" y="2314225"/>
            <a:ext cx="45660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</a:pPr>
            <a:r>
              <a:rPr lang="es">
                <a:solidFill>
                  <a:schemeClr val="lt1"/>
                </a:solidFill>
              </a:rPr>
              <a:t>Norman Chang Diaz</a:t>
            </a:r>
            <a:endParaRPr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</a:pPr>
            <a:r>
              <a:rPr lang="es">
                <a:solidFill>
                  <a:schemeClr val="lt1"/>
                </a:solidFill>
              </a:rPr>
              <a:t>Allan Rodriquez Zamora</a:t>
            </a:r>
            <a:endParaRPr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</a:pPr>
            <a:r>
              <a:rPr lang="es">
                <a:solidFill>
                  <a:schemeClr val="lt1"/>
                </a:solidFill>
              </a:rPr>
              <a:t>Alejandro Rosales Castillo</a:t>
            </a:r>
            <a:endParaRPr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</a:pPr>
            <a:r>
              <a:rPr lang="es">
                <a:solidFill>
                  <a:schemeClr val="lt1"/>
                </a:solidFill>
              </a:rPr>
              <a:t>Jim Chiarelli</a:t>
            </a:r>
            <a:endParaRPr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</a:pPr>
            <a:r>
              <a:rPr lang="es">
                <a:solidFill>
                  <a:schemeClr val="lt1"/>
                </a:solidFill>
              </a:rPr>
              <a:t>Darko Volkov</a:t>
            </a:r>
            <a:endParaRPr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</a:pPr>
            <a:r>
              <a:rPr lang="es">
                <a:solidFill>
                  <a:schemeClr val="lt1"/>
                </a:solidFill>
              </a:rPr>
              <a:t>Melissa Belz</a:t>
            </a:r>
            <a:endParaRPr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</a:pPr>
            <a:r>
              <a:rPr lang="es">
                <a:solidFill>
                  <a:schemeClr val="lt1"/>
                </a:solidFill>
              </a:rPr>
              <a:t>Marcela Music</a:t>
            </a:r>
            <a:endParaRPr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</a:pPr>
            <a:r>
              <a:rPr lang="es">
                <a:solidFill>
                  <a:schemeClr val="lt1"/>
                </a:solidFill>
              </a:rPr>
              <a:t>Jim Music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0" name="Google Shape;360;p40"/>
          <p:cNvSpPr txBox="1"/>
          <p:nvPr>
            <p:ph type="ctrTitle"/>
          </p:nvPr>
        </p:nvSpPr>
        <p:spPr>
          <a:xfrm>
            <a:off x="831200" y="376500"/>
            <a:ext cx="26073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lt1"/>
                </a:solidFill>
              </a:rPr>
              <a:t>GRACIAS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361" name="Google Shape;361;p40"/>
          <p:cNvSpPr txBox="1"/>
          <p:nvPr>
            <p:ph type="ctrTitle"/>
          </p:nvPr>
        </p:nvSpPr>
        <p:spPr>
          <a:xfrm>
            <a:off x="673100" y="376500"/>
            <a:ext cx="26073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lt1"/>
                </a:solidFill>
              </a:rPr>
              <a:t>GRACIAS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362" name="Google Shape;362;p40"/>
          <p:cNvSpPr/>
          <p:nvPr/>
        </p:nvSpPr>
        <p:spPr>
          <a:xfrm rot="5400000">
            <a:off x="972825" y="-167650"/>
            <a:ext cx="3358800" cy="4710000"/>
          </a:xfrm>
          <a:prstGeom prst="rect">
            <a:avLst/>
          </a:prstGeom>
          <a:solidFill>
            <a:srgbClr val="990000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40"/>
          <p:cNvSpPr txBox="1"/>
          <p:nvPr>
            <p:ph idx="1" type="subTitle"/>
          </p:nvPr>
        </p:nvSpPr>
        <p:spPr>
          <a:xfrm>
            <a:off x="441225" y="1560750"/>
            <a:ext cx="4566000" cy="21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verage"/>
              <a:buChar char="❖"/>
            </a:pP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Bomberos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04800" lvl="0" marL="63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verage"/>
              <a:buChar char="❖"/>
            </a:pP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Norman Chang Diaz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04800" lvl="0" marL="63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verage"/>
              <a:buChar char="❖"/>
            </a:pP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Allan Rodriquez Zamora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04800" lvl="0" marL="63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verage"/>
              <a:buChar char="❖"/>
            </a:pP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Alejandro Rosales Castillo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verage"/>
              <a:buChar char="❖"/>
            </a:pP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WPI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04800" lvl="0" marL="63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verage"/>
              <a:buChar char="❖"/>
            </a:pP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James Chiarelli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04800" lvl="0" marL="63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verage"/>
              <a:buChar char="❖"/>
            </a:pP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Darko Volkov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04800" lvl="0" marL="63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verage"/>
              <a:buChar char="❖"/>
            </a:pP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Melissa Belz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verage"/>
              <a:buChar char="❖"/>
            </a:pP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Organizadores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04800" lvl="0" marL="63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verage"/>
              <a:buChar char="❖"/>
            </a:pP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Marcela Music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04800" lvl="0" marL="63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verage"/>
              <a:buChar char="❖"/>
            </a:pP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Jim Music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4" name="Google Shape;364;p40"/>
          <p:cNvSpPr txBox="1"/>
          <p:nvPr>
            <p:ph type="ctrTitle"/>
          </p:nvPr>
        </p:nvSpPr>
        <p:spPr>
          <a:xfrm>
            <a:off x="441225" y="591150"/>
            <a:ext cx="2607300" cy="96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chemeClr val="lt1"/>
                </a:solidFill>
              </a:rPr>
              <a:t>GRACIAS</a:t>
            </a:r>
            <a:endParaRPr sz="3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1"/>
          <p:cNvSpPr/>
          <p:nvPr/>
        </p:nvSpPr>
        <p:spPr>
          <a:xfrm flipH="1" rot="10800000">
            <a:off x="2691151" y="622575"/>
            <a:ext cx="4059900" cy="1115700"/>
          </a:xfrm>
          <a:prstGeom prst="rect">
            <a:avLst/>
          </a:prstGeom>
          <a:solidFill>
            <a:srgbClr val="990000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41"/>
          <p:cNvSpPr txBox="1"/>
          <p:nvPr>
            <p:ph type="ctrTitle"/>
          </p:nvPr>
        </p:nvSpPr>
        <p:spPr>
          <a:xfrm>
            <a:off x="3295201" y="936676"/>
            <a:ext cx="2851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FFFFFF"/>
                </a:solidFill>
              </a:rPr>
              <a:t>¿PREGUNTAS?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4"/>
          <p:cNvPicPr preferRelativeResize="0"/>
          <p:nvPr/>
        </p:nvPicPr>
        <p:blipFill rotWithShape="1">
          <a:blip r:embed="rId3">
            <a:alphaModFix/>
          </a:blip>
          <a:srcRect b="0" l="967" r="11879" t="17204"/>
          <a:stretch/>
        </p:blipFill>
        <p:spPr>
          <a:xfrm>
            <a:off x="0" y="891300"/>
            <a:ext cx="5977101" cy="42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4"/>
          <p:cNvSpPr/>
          <p:nvPr/>
        </p:nvSpPr>
        <p:spPr>
          <a:xfrm flipH="1" rot="-5400000">
            <a:off x="2646450" y="-2712675"/>
            <a:ext cx="1061400" cy="63543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4"/>
          <p:cNvSpPr txBox="1"/>
          <p:nvPr/>
        </p:nvSpPr>
        <p:spPr>
          <a:xfrm>
            <a:off x="152400" y="76200"/>
            <a:ext cx="4758000" cy="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¿</a:t>
            </a:r>
            <a:r>
              <a:rPr b="1" lang="es" sz="36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QUI</a:t>
            </a:r>
            <a:r>
              <a:rPr b="1" lang="es" sz="36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É</a:t>
            </a:r>
            <a:r>
              <a:rPr b="1" lang="es" sz="36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NES SOMOS?</a:t>
            </a:r>
            <a:endParaRPr b="1" sz="3600">
              <a:solidFill>
                <a:srgbClr val="FFFFFF"/>
              </a:solidFill>
              <a:latin typeface="Livvic"/>
              <a:ea typeface="Livvic"/>
              <a:cs typeface="Livvic"/>
              <a:sym typeface="Livv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32" name="Google Shape;132;p24"/>
          <p:cNvSpPr txBox="1"/>
          <p:nvPr/>
        </p:nvSpPr>
        <p:spPr>
          <a:xfrm>
            <a:off x="5983750" y="1231550"/>
            <a:ext cx="3160200" cy="3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1499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rage"/>
              <a:buChar char="❖"/>
            </a:pPr>
            <a:r>
              <a:rPr lang="es" sz="1800">
                <a:latin typeface="Average"/>
                <a:ea typeface="Average"/>
                <a:cs typeface="Average"/>
                <a:sym typeface="Average"/>
              </a:rPr>
              <a:t>Anyely Felix Nova,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Average"/>
                <a:ea typeface="Average"/>
                <a:cs typeface="Average"/>
                <a:sym typeface="Average"/>
              </a:rPr>
              <a:t>   Ingeniería Arquitectura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rage"/>
              <a:ea typeface="Average"/>
              <a:cs typeface="Average"/>
              <a:sym typeface="Average"/>
            </a:endParaRPr>
          </a:p>
          <a:p>
            <a:pPr indent="-211499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rage"/>
              <a:buChar char="❖"/>
            </a:pPr>
            <a:r>
              <a:rPr lang="es" sz="1800">
                <a:latin typeface="Average"/>
                <a:ea typeface="Average"/>
                <a:cs typeface="Average"/>
                <a:sym typeface="Average"/>
              </a:rPr>
              <a:t>Jacob Grady,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Average"/>
                <a:ea typeface="Average"/>
                <a:cs typeface="Average"/>
                <a:sym typeface="Average"/>
              </a:rPr>
              <a:t>   Ingeniería Civil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rage"/>
              <a:ea typeface="Average"/>
              <a:cs typeface="Average"/>
              <a:sym typeface="Average"/>
            </a:endParaRPr>
          </a:p>
          <a:p>
            <a:pPr indent="-211499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rage"/>
              <a:buChar char="❖"/>
            </a:pPr>
            <a:r>
              <a:rPr lang="es" sz="1800">
                <a:latin typeface="Average"/>
                <a:ea typeface="Average"/>
                <a:cs typeface="Average"/>
                <a:sym typeface="Average"/>
              </a:rPr>
              <a:t>Zachary Sasso,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Average"/>
                <a:ea typeface="Average"/>
                <a:cs typeface="Average"/>
                <a:sym typeface="Average"/>
              </a:rPr>
              <a:t>   Ingeniería Química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rage"/>
              <a:ea typeface="Average"/>
              <a:cs typeface="Average"/>
              <a:sym typeface="Average"/>
            </a:endParaRPr>
          </a:p>
          <a:p>
            <a:pPr indent="-211499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rage"/>
              <a:buChar char="❖"/>
            </a:pPr>
            <a:r>
              <a:rPr lang="es" sz="1800">
                <a:latin typeface="Average"/>
                <a:ea typeface="Average"/>
                <a:cs typeface="Average"/>
                <a:sym typeface="Average"/>
              </a:rPr>
              <a:t>Maya Sun,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Average"/>
                <a:ea typeface="Average"/>
                <a:cs typeface="Average"/>
                <a:sym typeface="Average"/>
              </a:rPr>
              <a:t>   Informática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33" name="Google Shape;133;p24"/>
          <p:cNvSpPr/>
          <p:nvPr/>
        </p:nvSpPr>
        <p:spPr>
          <a:xfrm flipH="1" rot="-5400000">
            <a:off x="7613750" y="3613800"/>
            <a:ext cx="144300" cy="29157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4"/>
          <p:cNvPicPr preferRelativeResize="0"/>
          <p:nvPr/>
        </p:nvPicPr>
        <p:blipFill rotWithShape="1">
          <a:blip r:embed="rId4">
            <a:alphaModFix/>
          </a:blip>
          <a:srcRect b="22918" l="0" r="0" t="18361"/>
          <a:stretch/>
        </p:blipFill>
        <p:spPr>
          <a:xfrm>
            <a:off x="6657875" y="4575"/>
            <a:ext cx="2181077" cy="98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idx="9" type="ctrTitle"/>
          </p:nvPr>
        </p:nvSpPr>
        <p:spPr>
          <a:xfrm rot="5400000">
            <a:off x="6684744" y="1533945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AGENDA</a:t>
            </a:r>
            <a:endParaRPr sz="2400"/>
          </a:p>
        </p:txBody>
      </p:sp>
      <p:sp>
        <p:nvSpPr>
          <p:cNvPr id="140" name="Google Shape;140;p25"/>
          <p:cNvSpPr/>
          <p:nvPr/>
        </p:nvSpPr>
        <p:spPr>
          <a:xfrm flipH="1" rot="-5400000">
            <a:off x="-957900" y="959250"/>
            <a:ext cx="5140800" cy="32250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5"/>
          <p:cNvSpPr txBox="1"/>
          <p:nvPr>
            <p:ph idx="6" type="ctrTitle"/>
          </p:nvPr>
        </p:nvSpPr>
        <p:spPr>
          <a:xfrm>
            <a:off x="3428905" y="1663167"/>
            <a:ext cx="2989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MÉTODOS</a:t>
            </a:r>
            <a:endParaRPr sz="2000"/>
          </a:p>
        </p:txBody>
      </p:sp>
      <p:sp>
        <p:nvSpPr>
          <p:cNvPr id="142" name="Google Shape;142;p25"/>
          <p:cNvSpPr txBox="1"/>
          <p:nvPr>
            <p:ph idx="8" type="title"/>
          </p:nvPr>
        </p:nvSpPr>
        <p:spPr>
          <a:xfrm>
            <a:off x="2023007" y="2866088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3" name="Google Shape;143;p25"/>
          <p:cNvSpPr txBox="1"/>
          <p:nvPr>
            <p:ph idx="2" type="title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4" name="Google Shape;144;p25"/>
          <p:cNvSpPr txBox="1"/>
          <p:nvPr>
            <p:ph idx="3" type="ctrTitle"/>
          </p:nvPr>
        </p:nvSpPr>
        <p:spPr>
          <a:xfrm>
            <a:off x="3428900" y="577925"/>
            <a:ext cx="2989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META DEL PROYECTO</a:t>
            </a:r>
            <a:endParaRPr sz="2000"/>
          </a:p>
        </p:txBody>
      </p:sp>
      <p:sp>
        <p:nvSpPr>
          <p:cNvPr id="145" name="Google Shape;145;p25"/>
          <p:cNvSpPr txBox="1"/>
          <p:nvPr>
            <p:ph idx="5" type="title"/>
          </p:nvPr>
        </p:nvSpPr>
        <p:spPr>
          <a:xfrm>
            <a:off x="2002157" y="1722000"/>
            <a:ext cx="16152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6" name="Google Shape;146;p25"/>
          <p:cNvSpPr txBox="1"/>
          <p:nvPr>
            <p:ph idx="13" type="ctrTitle"/>
          </p:nvPr>
        </p:nvSpPr>
        <p:spPr>
          <a:xfrm>
            <a:off x="3428905" y="2866108"/>
            <a:ext cx="2989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RESULTADOS</a:t>
            </a:r>
            <a:endParaRPr sz="2000"/>
          </a:p>
        </p:txBody>
      </p:sp>
      <p:sp>
        <p:nvSpPr>
          <p:cNvPr id="147" name="Google Shape;147;p25"/>
          <p:cNvSpPr txBox="1"/>
          <p:nvPr>
            <p:ph idx="15" type="title"/>
          </p:nvPr>
        </p:nvSpPr>
        <p:spPr>
          <a:xfrm>
            <a:off x="2023007" y="406901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8" name="Google Shape;148;p25"/>
          <p:cNvSpPr txBox="1"/>
          <p:nvPr>
            <p:ph idx="16" type="ctrTitle"/>
          </p:nvPr>
        </p:nvSpPr>
        <p:spPr>
          <a:xfrm>
            <a:off x="3428905" y="4069025"/>
            <a:ext cx="2989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RECOMENDACIONES</a:t>
            </a:r>
            <a:endParaRPr sz="2000"/>
          </a:p>
        </p:txBody>
      </p:sp>
      <p:sp>
        <p:nvSpPr>
          <p:cNvPr id="149" name="Google Shape;149;p25"/>
          <p:cNvSpPr/>
          <p:nvPr/>
        </p:nvSpPr>
        <p:spPr>
          <a:xfrm flipH="1" rot="-5400000">
            <a:off x="7966950" y="3966325"/>
            <a:ext cx="750900" cy="1603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6"/>
          <p:cNvPicPr preferRelativeResize="0"/>
          <p:nvPr/>
        </p:nvPicPr>
        <p:blipFill rotWithShape="1">
          <a:blip r:embed="rId3">
            <a:alphaModFix amt="76000"/>
          </a:blip>
          <a:srcRect b="8975" l="6104" r="52593" t="5867"/>
          <a:stretch/>
        </p:blipFill>
        <p:spPr>
          <a:xfrm>
            <a:off x="4634300" y="0"/>
            <a:ext cx="4509700" cy="514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5" name="Google Shape;155;p26"/>
          <p:cNvSpPr/>
          <p:nvPr/>
        </p:nvSpPr>
        <p:spPr>
          <a:xfrm>
            <a:off x="4338025" y="1577400"/>
            <a:ext cx="3472500" cy="1988700"/>
          </a:xfrm>
          <a:prstGeom prst="rect">
            <a:avLst/>
          </a:prstGeom>
          <a:solidFill>
            <a:srgbClr val="990000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6"/>
          <p:cNvSpPr txBox="1"/>
          <p:nvPr>
            <p:ph idx="1" type="subTitle"/>
          </p:nvPr>
        </p:nvSpPr>
        <p:spPr>
          <a:xfrm flipH="1">
            <a:off x="867325" y="2154225"/>
            <a:ext cx="3318300" cy="14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verage"/>
              <a:buChar char="❖"/>
            </a:pPr>
            <a:r>
              <a:rPr b="1" lang="es" sz="16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Laboratorio</a:t>
            </a:r>
            <a:endParaRPr b="1" sz="16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verage"/>
              <a:buChar char="❖"/>
            </a:pPr>
            <a:r>
              <a:rPr lang="es" sz="16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Instituto parauniversitario</a:t>
            </a:r>
            <a:endParaRPr sz="16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verage"/>
              <a:buChar char="❖"/>
            </a:pPr>
            <a:r>
              <a:rPr lang="es" sz="16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Títulos </a:t>
            </a:r>
            <a:r>
              <a:rPr lang="es" sz="16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avanzados</a:t>
            </a:r>
            <a:endParaRPr sz="16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verage"/>
              <a:buChar char="❖"/>
            </a:pPr>
            <a:r>
              <a:rPr lang="es" sz="16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Cursos de </a:t>
            </a:r>
            <a:r>
              <a:rPr lang="es" sz="16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química</a:t>
            </a:r>
            <a:r>
              <a:rPr lang="es" sz="16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 y </a:t>
            </a:r>
            <a:r>
              <a:rPr lang="es" sz="16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demostraciones</a:t>
            </a:r>
            <a:r>
              <a:rPr lang="es" sz="16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 de incendios</a:t>
            </a:r>
            <a:endParaRPr sz="16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57" name="Google Shape;157;p26"/>
          <p:cNvSpPr txBox="1"/>
          <p:nvPr>
            <p:ph type="title"/>
          </p:nvPr>
        </p:nvSpPr>
        <p:spPr>
          <a:xfrm>
            <a:off x="417900" y="1432475"/>
            <a:ext cx="4401600" cy="8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EL PROYECTO</a:t>
            </a:r>
            <a:endParaRPr sz="2600"/>
          </a:p>
        </p:txBody>
      </p:sp>
      <p:sp>
        <p:nvSpPr>
          <p:cNvPr id="158" name="Google Shape;158;p26"/>
          <p:cNvSpPr/>
          <p:nvPr/>
        </p:nvSpPr>
        <p:spPr>
          <a:xfrm>
            <a:off x="0" y="1577400"/>
            <a:ext cx="417900" cy="19887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7113" y="1714588"/>
            <a:ext cx="1714325" cy="171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/>
          <p:nvPr>
            <p:ph idx="6" type="ctrTitle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MÉTODOS</a:t>
            </a:r>
            <a:endParaRPr sz="3000"/>
          </a:p>
        </p:txBody>
      </p:sp>
      <p:sp>
        <p:nvSpPr>
          <p:cNvPr id="165" name="Google Shape;165;p27"/>
          <p:cNvSpPr/>
          <p:nvPr/>
        </p:nvSpPr>
        <p:spPr>
          <a:xfrm>
            <a:off x="3236100" y="76200"/>
            <a:ext cx="3236100" cy="25560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7"/>
          <p:cNvSpPr/>
          <p:nvPr/>
        </p:nvSpPr>
        <p:spPr>
          <a:xfrm>
            <a:off x="0" y="2632200"/>
            <a:ext cx="3236100" cy="25113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7"/>
          <p:cNvSpPr txBox="1"/>
          <p:nvPr>
            <p:ph idx="3" type="subTitle"/>
          </p:nvPr>
        </p:nvSpPr>
        <p:spPr>
          <a:xfrm>
            <a:off x="3613312" y="974975"/>
            <a:ext cx="26280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Char char="❖"/>
            </a:pPr>
            <a:r>
              <a:rPr lang="es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Cristalería</a:t>
            </a:r>
            <a:r>
              <a:rPr lang="es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Char char="❖"/>
            </a:pPr>
            <a:r>
              <a:rPr lang="es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Equipo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Char char="❖"/>
            </a:pPr>
            <a:r>
              <a:rPr lang="es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Sustancias químicas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68" name="Google Shape;168;p27"/>
          <p:cNvSpPr txBox="1"/>
          <p:nvPr>
            <p:ph idx="2" type="ctrTitle"/>
          </p:nvPr>
        </p:nvSpPr>
        <p:spPr>
          <a:xfrm>
            <a:off x="3450975" y="144750"/>
            <a:ext cx="28242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BUSCAR PROVEEDORES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9" name="Google Shape;169;p27"/>
          <p:cNvSpPr txBox="1"/>
          <p:nvPr>
            <p:ph idx="4" type="ctrTitle"/>
          </p:nvPr>
        </p:nvSpPr>
        <p:spPr>
          <a:xfrm>
            <a:off x="304825" y="2646050"/>
            <a:ext cx="24807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DISEÑOS</a:t>
            </a:r>
            <a:r>
              <a:rPr lang="es">
                <a:solidFill>
                  <a:schemeClr val="lt1"/>
                </a:solidFill>
              </a:rPr>
              <a:t> DEL LAB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0" name="Google Shape;170;p27"/>
          <p:cNvSpPr txBox="1"/>
          <p:nvPr>
            <p:ph type="ctrTitle"/>
          </p:nvPr>
        </p:nvSpPr>
        <p:spPr>
          <a:xfrm>
            <a:off x="228600" y="156225"/>
            <a:ext cx="25047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CASOS </a:t>
            </a:r>
            <a:r>
              <a:rPr lang="es"/>
              <a:t>PRÁCTICOS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1" name="Google Shape;171;p27"/>
          <p:cNvSpPr txBox="1"/>
          <p:nvPr>
            <p:ph idx="7" type="ctrTitle"/>
          </p:nvPr>
        </p:nvSpPr>
        <p:spPr>
          <a:xfrm>
            <a:off x="3538725" y="2646050"/>
            <a:ext cx="28806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LEER </a:t>
            </a:r>
            <a:r>
              <a:rPr lang="es"/>
              <a:t>CÓDIGOS</a:t>
            </a:r>
            <a:r>
              <a:rPr lang="es"/>
              <a:t> DE NFPA</a:t>
            </a:r>
            <a:endParaRPr/>
          </a:p>
        </p:txBody>
      </p:sp>
      <p:sp>
        <p:nvSpPr>
          <p:cNvPr id="172" name="Google Shape;172;p27"/>
          <p:cNvSpPr txBox="1"/>
          <p:nvPr>
            <p:ph idx="3" type="subTitle"/>
          </p:nvPr>
        </p:nvSpPr>
        <p:spPr>
          <a:xfrm>
            <a:off x="231175" y="974975"/>
            <a:ext cx="27939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rage"/>
              <a:buChar char="❖"/>
            </a:pPr>
            <a:r>
              <a:rPr lang="es" sz="18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Laboratorios </a:t>
            </a:r>
            <a:r>
              <a:rPr lang="es" sz="18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químicos</a:t>
            </a:r>
            <a:endParaRPr sz="18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rage"/>
              <a:buChar char="❖"/>
            </a:pPr>
            <a:r>
              <a:rPr lang="es" sz="18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Laboratorios de incendios</a:t>
            </a:r>
            <a:endParaRPr sz="18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73" name="Google Shape;173;p27"/>
          <p:cNvSpPr txBox="1"/>
          <p:nvPr>
            <p:ph idx="3" type="subTitle"/>
          </p:nvPr>
        </p:nvSpPr>
        <p:spPr>
          <a:xfrm>
            <a:off x="3625275" y="3474225"/>
            <a:ext cx="27939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rage"/>
              <a:buChar char="❖"/>
            </a:pPr>
            <a:r>
              <a:rPr lang="es" sz="18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NFPA 1</a:t>
            </a:r>
            <a:endParaRPr sz="18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rage"/>
              <a:buChar char="❖"/>
            </a:pPr>
            <a:r>
              <a:rPr lang="es" sz="18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NFPA 45</a:t>
            </a:r>
            <a:endParaRPr sz="18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rage"/>
              <a:buChar char="❖"/>
            </a:pPr>
            <a:r>
              <a:rPr lang="es" sz="18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NFPA 101</a:t>
            </a:r>
            <a:endParaRPr sz="18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rage"/>
              <a:buChar char="❖"/>
            </a:pPr>
            <a:r>
              <a:rPr lang="es" sz="18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Otras reglas aplicables</a:t>
            </a:r>
            <a:endParaRPr sz="18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74" name="Google Shape;174;p27"/>
          <p:cNvSpPr txBox="1"/>
          <p:nvPr>
            <p:ph idx="3" type="subTitle"/>
          </p:nvPr>
        </p:nvSpPr>
        <p:spPr>
          <a:xfrm>
            <a:off x="258225" y="3346675"/>
            <a:ext cx="2628000" cy="1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Char char="❖"/>
            </a:pPr>
            <a:r>
              <a:rPr lang="es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Planos de mesas, puertas de emergencia, y equipo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" y="-1"/>
            <a:ext cx="685795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 txBox="1"/>
          <p:nvPr>
            <p:ph type="ctrTitle"/>
          </p:nvPr>
        </p:nvSpPr>
        <p:spPr>
          <a:xfrm>
            <a:off x="5397750" y="670525"/>
            <a:ext cx="2888100" cy="2054100"/>
          </a:xfrm>
          <a:prstGeom prst="rect">
            <a:avLst/>
          </a:prstGeom>
          <a:solidFill>
            <a:srgbClr val="990000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RESULTADOS    </a:t>
            </a:r>
            <a:endParaRPr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81" name="Google Shape;181;p28"/>
          <p:cNvSpPr/>
          <p:nvPr/>
        </p:nvSpPr>
        <p:spPr>
          <a:xfrm rot="-5400000">
            <a:off x="6600" y="1660525"/>
            <a:ext cx="1057500" cy="1070700"/>
          </a:xfrm>
          <a:prstGeom prst="rect">
            <a:avLst/>
          </a:prstGeom>
          <a:solidFill>
            <a:srgbClr val="990000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/>
          <p:nvPr>
            <p:ph idx="4" type="ctrTitle"/>
          </p:nvPr>
        </p:nvSpPr>
        <p:spPr>
          <a:xfrm rot="5400000">
            <a:off x="6056175" y="2275525"/>
            <a:ext cx="4171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CASOS </a:t>
            </a:r>
            <a:r>
              <a:rPr lang="es"/>
              <a:t>PRÁCTICOS</a:t>
            </a:r>
            <a:r>
              <a:rPr lang="es"/>
              <a:t> DE LABORATORIOS </a:t>
            </a:r>
            <a:r>
              <a:rPr lang="es"/>
              <a:t>QUÍMICOS</a:t>
            </a:r>
            <a:endParaRPr/>
          </a:p>
        </p:txBody>
      </p:sp>
      <p:sp>
        <p:nvSpPr>
          <p:cNvPr id="187" name="Google Shape;187;p29"/>
          <p:cNvSpPr/>
          <p:nvPr/>
        </p:nvSpPr>
        <p:spPr>
          <a:xfrm>
            <a:off x="0" y="2690275"/>
            <a:ext cx="7215000" cy="24531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9"/>
          <p:cNvSpPr txBox="1"/>
          <p:nvPr>
            <p:ph idx="1" type="subTitle"/>
          </p:nvPr>
        </p:nvSpPr>
        <p:spPr>
          <a:xfrm>
            <a:off x="4921575" y="3249000"/>
            <a:ext cx="2149200" cy="13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- Universidad privada en </a:t>
            </a:r>
            <a:endParaRPr sz="11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     Massachusetts, USA</a:t>
            </a:r>
            <a:endParaRPr sz="11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- Conexiones de gas, agua, aire</a:t>
            </a:r>
            <a:endParaRPr sz="11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- Ducha de emergencia</a:t>
            </a:r>
            <a:endParaRPr sz="11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- Mesas resistentes a ácidos</a:t>
            </a:r>
            <a:endParaRPr sz="11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- Campanas de extracción</a:t>
            </a:r>
            <a:endParaRPr sz="11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- Almacenamiento</a:t>
            </a:r>
            <a:endParaRPr sz="11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      incombustible</a:t>
            </a:r>
            <a:endParaRPr sz="11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89" name="Google Shape;189;p29"/>
          <p:cNvSpPr txBox="1"/>
          <p:nvPr>
            <p:ph idx="3" type="subTitle"/>
          </p:nvPr>
        </p:nvSpPr>
        <p:spPr>
          <a:xfrm>
            <a:off x="2582550" y="3249000"/>
            <a:ext cx="2149200" cy="16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- </a:t>
            </a: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Universidad </a:t>
            </a: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pública</a:t>
            </a: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en</a:t>
            </a:r>
            <a:endParaRPr sz="11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    San Pedro, Costa Rica. </a:t>
            </a:r>
            <a:endParaRPr sz="11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- Conexiones de gas, agua</a:t>
            </a:r>
            <a:endParaRPr sz="11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- Lavamanos en cada mesa</a:t>
            </a:r>
            <a:endParaRPr sz="11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- Almacenamiento de sustancias</a:t>
            </a:r>
            <a:endParaRPr sz="11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     químicas en estantes abiertos</a:t>
            </a:r>
            <a:endParaRPr sz="11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- Ventiladores en las </a:t>
            </a:r>
            <a:endParaRPr sz="11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     ventanas</a:t>
            </a:r>
            <a:endParaRPr sz="11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90" name="Google Shape;190;p29"/>
          <p:cNvSpPr txBox="1"/>
          <p:nvPr>
            <p:ph idx="2" type="ctrTitle"/>
          </p:nvPr>
        </p:nvSpPr>
        <p:spPr>
          <a:xfrm>
            <a:off x="2582539" y="2688235"/>
            <a:ext cx="18282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UCR</a:t>
            </a:r>
            <a:endParaRPr/>
          </a:p>
        </p:txBody>
      </p:sp>
      <p:sp>
        <p:nvSpPr>
          <p:cNvPr id="191" name="Google Shape;191;p29"/>
          <p:cNvSpPr txBox="1"/>
          <p:nvPr>
            <p:ph type="ctrTitle"/>
          </p:nvPr>
        </p:nvSpPr>
        <p:spPr>
          <a:xfrm>
            <a:off x="4921575" y="2688235"/>
            <a:ext cx="18282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WPI</a:t>
            </a:r>
            <a:endParaRPr/>
          </a:p>
        </p:txBody>
      </p:sp>
      <p:sp>
        <p:nvSpPr>
          <p:cNvPr id="192" name="Google Shape;192;p29"/>
          <p:cNvSpPr txBox="1"/>
          <p:nvPr>
            <p:ph idx="5" type="ctrTitle"/>
          </p:nvPr>
        </p:nvSpPr>
        <p:spPr>
          <a:xfrm>
            <a:off x="261557" y="2688235"/>
            <a:ext cx="17988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TEC</a:t>
            </a:r>
            <a:endParaRPr/>
          </a:p>
        </p:txBody>
      </p:sp>
      <p:sp>
        <p:nvSpPr>
          <p:cNvPr id="193" name="Google Shape;193;p29"/>
          <p:cNvSpPr txBox="1"/>
          <p:nvPr>
            <p:ph idx="6" type="subTitle"/>
          </p:nvPr>
        </p:nvSpPr>
        <p:spPr>
          <a:xfrm>
            <a:off x="302950" y="3249000"/>
            <a:ext cx="2149200" cy="13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- U</a:t>
            </a: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niversidad </a:t>
            </a: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pública</a:t>
            </a: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en </a:t>
            </a:r>
            <a:endParaRPr sz="11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    Cartago, Costa Rica</a:t>
            </a:r>
            <a:endParaRPr sz="11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- Sustancias q</a:t>
            </a: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uímicas </a:t>
            </a: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o</a:t>
            </a: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rgánicas</a:t>
            </a: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, </a:t>
            </a:r>
            <a:endParaRPr sz="11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     i</a:t>
            </a: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norgánicas</a:t>
            </a: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, </a:t>
            </a: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ácidos</a:t>
            </a: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, y bases    </a:t>
            </a:r>
            <a:endParaRPr sz="11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- Enchufes electricos</a:t>
            </a:r>
            <a:endParaRPr sz="11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- Almacenamiento de gas </a:t>
            </a:r>
            <a:endParaRPr sz="11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- Sistema de ventilación </a:t>
            </a:r>
            <a:endParaRPr sz="11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94" name="Google Shape;19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7925"/>
            <a:ext cx="3227100" cy="23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4457" y="237925"/>
            <a:ext cx="3097323" cy="23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 rotWithShape="1">
          <a:blip r:embed="rId5">
            <a:alphaModFix/>
          </a:blip>
          <a:srcRect b="0" l="16872" r="8633" t="1854"/>
          <a:stretch/>
        </p:blipFill>
        <p:spPr>
          <a:xfrm>
            <a:off x="4729400" y="237925"/>
            <a:ext cx="2482700" cy="23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4975"/>
            <a:ext cx="3227100" cy="23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4457" y="154975"/>
            <a:ext cx="3097323" cy="23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/>
          <p:cNvPicPr preferRelativeResize="0"/>
          <p:nvPr/>
        </p:nvPicPr>
        <p:blipFill rotWithShape="1">
          <a:blip r:embed="rId5">
            <a:alphaModFix/>
          </a:blip>
          <a:srcRect b="0" l="16872" r="8633" t="1854"/>
          <a:stretch/>
        </p:blipFill>
        <p:spPr>
          <a:xfrm>
            <a:off x="4729400" y="154975"/>
            <a:ext cx="2482700" cy="232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 txBox="1"/>
          <p:nvPr>
            <p:ph idx="4" type="ctrTitle"/>
          </p:nvPr>
        </p:nvSpPr>
        <p:spPr>
          <a:xfrm rot="5400000">
            <a:off x="5820225" y="2410300"/>
            <a:ext cx="46437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/>
              <a:t>CASOS PRÁCTICOS DE LABORATORIOS DE INCENDIOS</a:t>
            </a:r>
            <a:endParaRPr sz="2200"/>
          </a:p>
        </p:txBody>
      </p:sp>
      <p:sp>
        <p:nvSpPr>
          <p:cNvPr id="205" name="Google Shape;205;p30"/>
          <p:cNvSpPr/>
          <p:nvPr/>
        </p:nvSpPr>
        <p:spPr>
          <a:xfrm>
            <a:off x="0" y="2690275"/>
            <a:ext cx="7215000" cy="24531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0"/>
          <p:cNvSpPr txBox="1"/>
          <p:nvPr>
            <p:ph idx="1" type="subTitle"/>
          </p:nvPr>
        </p:nvSpPr>
        <p:spPr>
          <a:xfrm>
            <a:off x="330125" y="3379075"/>
            <a:ext cx="1908900" cy="13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- Universidad privada en  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      Massachusetts, USA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- C</a:t>
            </a: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alorímetro</a:t>
            </a: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 de cono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- Campanas de 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       </a:t>
            </a: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extracción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- Gases presurizados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- Analizador de gas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07" name="Google Shape;207;p30"/>
          <p:cNvSpPr txBox="1"/>
          <p:nvPr>
            <p:ph idx="3" type="subTitle"/>
          </p:nvPr>
        </p:nvSpPr>
        <p:spPr>
          <a:xfrm>
            <a:off x="2610150" y="3401400"/>
            <a:ext cx="1828200" cy="15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- Universidad pública en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    Maryland, USA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- Títulos universitarios y de 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      posgrado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- 8 laboratorios del estudio de  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    incendios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- Modelado informático de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     incendios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08" name="Google Shape;208;p30"/>
          <p:cNvSpPr txBox="1"/>
          <p:nvPr>
            <p:ph idx="2" type="ctrTitle"/>
          </p:nvPr>
        </p:nvSpPr>
        <p:spPr>
          <a:xfrm>
            <a:off x="2658739" y="2840635"/>
            <a:ext cx="18282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UMD</a:t>
            </a:r>
            <a:endParaRPr/>
          </a:p>
        </p:txBody>
      </p:sp>
      <p:sp>
        <p:nvSpPr>
          <p:cNvPr id="209" name="Google Shape;209;p30"/>
          <p:cNvSpPr txBox="1"/>
          <p:nvPr>
            <p:ph type="ctrTitle"/>
          </p:nvPr>
        </p:nvSpPr>
        <p:spPr>
          <a:xfrm>
            <a:off x="397200" y="2818310"/>
            <a:ext cx="18282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WPI</a:t>
            </a:r>
            <a:endParaRPr/>
          </a:p>
        </p:txBody>
      </p:sp>
      <p:sp>
        <p:nvSpPr>
          <p:cNvPr id="210" name="Google Shape;210;p30"/>
          <p:cNvSpPr txBox="1"/>
          <p:nvPr>
            <p:ph idx="5" type="ctrTitle"/>
          </p:nvPr>
        </p:nvSpPr>
        <p:spPr>
          <a:xfrm>
            <a:off x="4940707" y="2843910"/>
            <a:ext cx="17988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EKU</a:t>
            </a:r>
            <a:endParaRPr/>
          </a:p>
        </p:txBody>
      </p:sp>
      <p:sp>
        <p:nvSpPr>
          <p:cNvPr id="211" name="Google Shape;211;p30"/>
          <p:cNvSpPr txBox="1"/>
          <p:nvPr>
            <p:ph idx="6" type="subTitle"/>
          </p:nvPr>
        </p:nvSpPr>
        <p:spPr>
          <a:xfrm>
            <a:off x="4921500" y="3404675"/>
            <a:ext cx="1798800" cy="13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- Universidad pública en 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    Kentucky, USA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- Títulos de explosiones y de 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      protección de incendios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- Laboratorios de rociadores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- Demostraciones simples y 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     complicadas para los 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     cursos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1975" y="147425"/>
            <a:ext cx="2516658" cy="238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7425"/>
            <a:ext cx="2806414" cy="238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4712" y="147425"/>
            <a:ext cx="2188668" cy="238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1"/>
          <p:cNvSpPr txBox="1"/>
          <p:nvPr>
            <p:ph idx="6" type="ctrTitle"/>
          </p:nvPr>
        </p:nvSpPr>
        <p:spPr>
          <a:xfrm rot="5400000">
            <a:off x="7151850" y="1247750"/>
            <a:ext cx="25530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PROVEEDORES</a:t>
            </a:r>
            <a:endParaRPr/>
          </a:p>
        </p:txBody>
      </p:sp>
      <p:sp>
        <p:nvSpPr>
          <p:cNvPr id="220" name="Google Shape;220;p31"/>
          <p:cNvSpPr txBox="1"/>
          <p:nvPr>
            <p:ph idx="1" type="subTitle"/>
          </p:nvPr>
        </p:nvSpPr>
        <p:spPr>
          <a:xfrm>
            <a:off x="410500" y="1915500"/>
            <a:ext cx="2051100" cy="7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verage"/>
              <a:buChar char="❖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Equipo de </a:t>
            </a:r>
            <a:r>
              <a:rPr lang="es">
                <a:latin typeface="Average"/>
                <a:ea typeface="Average"/>
                <a:cs typeface="Average"/>
                <a:sym typeface="Average"/>
              </a:rPr>
              <a:t>químico básico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verage"/>
              <a:buChar char="❖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San Jose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verage"/>
              <a:buChar char="❖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Barato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verage"/>
              <a:buChar char="❖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Fiable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21" name="Google Shape;221;p31"/>
          <p:cNvSpPr txBox="1"/>
          <p:nvPr>
            <p:ph idx="3" type="subTitle"/>
          </p:nvPr>
        </p:nvSpPr>
        <p:spPr>
          <a:xfrm>
            <a:off x="2574800" y="1857725"/>
            <a:ext cx="1961400" cy="10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ctr">
              <a:spcBef>
                <a:spcPts val="0"/>
              </a:spcBef>
              <a:spcAft>
                <a:spcPts val="0"/>
              </a:spcAft>
              <a:buSzPts val="1000"/>
              <a:buFont typeface="Average"/>
              <a:buChar char="❖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Sustancias </a:t>
            </a:r>
            <a:r>
              <a:rPr lang="es">
                <a:latin typeface="Average"/>
                <a:ea typeface="Average"/>
                <a:cs typeface="Average"/>
                <a:sym typeface="Average"/>
              </a:rPr>
              <a:t>químicas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22" name="Google Shape;222;p31"/>
          <p:cNvSpPr txBox="1"/>
          <p:nvPr>
            <p:ph idx="5" type="subTitle"/>
          </p:nvPr>
        </p:nvSpPr>
        <p:spPr>
          <a:xfrm>
            <a:off x="4997200" y="1886725"/>
            <a:ext cx="1728300" cy="4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r">
              <a:spcBef>
                <a:spcPts val="0"/>
              </a:spcBef>
              <a:spcAft>
                <a:spcPts val="0"/>
              </a:spcAft>
              <a:buSzPts val="1000"/>
              <a:buFont typeface="Average"/>
              <a:buChar char="❖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Sustancias </a:t>
            </a:r>
            <a:r>
              <a:rPr lang="es">
                <a:latin typeface="Average"/>
                <a:ea typeface="Average"/>
                <a:cs typeface="Average"/>
                <a:sym typeface="Average"/>
              </a:rPr>
              <a:t>químicas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23" name="Google Shape;223;p31"/>
          <p:cNvSpPr txBox="1"/>
          <p:nvPr>
            <p:ph idx="2" type="ctrTitle"/>
          </p:nvPr>
        </p:nvSpPr>
        <p:spPr>
          <a:xfrm>
            <a:off x="2803846" y="1580125"/>
            <a:ext cx="1648200" cy="45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ARVI</a:t>
            </a:r>
            <a:endParaRPr/>
          </a:p>
        </p:txBody>
      </p:sp>
      <p:sp>
        <p:nvSpPr>
          <p:cNvPr id="224" name="Google Shape;224;p31"/>
          <p:cNvSpPr txBox="1"/>
          <p:nvPr>
            <p:ph idx="4" type="ctrTitle"/>
          </p:nvPr>
        </p:nvSpPr>
        <p:spPr>
          <a:xfrm>
            <a:off x="5030475" y="1394425"/>
            <a:ext cx="26457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TECNODIAGNOSTICA</a:t>
            </a:r>
            <a:endParaRPr/>
          </a:p>
        </p:txBody>
      </p:sp>
      <p:sp>
        <p:nvSpPr>
          <p:cNvPr id="225" name="Google Shape;225;p31"/>
          <p:cNvSpPr txBox="1"/>
          <p:nvPr>
            <p:ph type="ctrTitle"/>
          </p:nvPr>
        </p:nvSpPr>
        <p:spPr>
          <a:xfrm>
            <a:off x="504025" y="1580122"/>
            <a:ext cx="1881300" cy="45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DIPROLAB</a:t>
            </a:r>
            <a:endParaRPr/>
          </a:p>
        </p:txBody>
      </p:sp>
      <p:sp>
        <p:nvSpPr>
          <p:cNvPr id="226" name="Google Shape;226;p31"/>
          <p:cNvSpPr/>
          <p:nvPr/>
        </p:nvSpPr>
        <p:spPr>
          <a:xfrm>
            <a:off x="606200" y="921000"/>
            <a:ext cx="459000" cy="4590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1"/>
          <p:cNvSpPr/>
          <p:nvPr/>
        </p:nvSpPr>
        <p:spPr>
          <a:xfrm>
            <a:off x="2904691" y="957850"/>
            <a:ext cx="459000" cy="4590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1"/>
          <p:cNvSpPr/>
          <p:nvPr/>
        </p:nvSpPr>
        <p:spPr>
          <a:xfrm>
            <a:off x="5318038" y="957850"/>
            <a:ext cx="459000" cy="4590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1"/>
          <p:cNvSpPr/>
          <p:nvPr/>
        </p:nvSpPr>
        <p:spPr>
          <a:xfrm>
            <a:off x="606200" y="2900975"/>
            <a:ext cx="459000" cy="4590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1"/>
          <p:cNvSpPr/>
          <p:nvPr/>
        </p:nvSpPr>
        <p:spPr>
          <a:xfrm>
            <a:off x="2944991" y="2900975"/>
            <a:ext cx="459000" cy="4590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1"/>
          <p:cNvSpPr/>
          <p:nvPr/>
        </p:nvSpPr>
        <p:spPr>
          <a:xfrm>
            <a:off x="5329438" y="2823575"/>
            <a:ext cx="459000" cy="4590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1"/>
          <p:cNvSpPr txBox="1"/>
          <p:nvPr>
            <p:ph idx="7" type="ctrTitle"/>
          </p:nvPr>
        </p:nvSpPr>
        <p:spPr>
          <a:xfrm>
            <a:off x="504025" y="3469000"/>
            <a:ext cx="2167800" cy="45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SIGMA-ALDRICH</a:t>
            </a:r>
            <a:endParaRPr/>
          </a:p>
        </p:txBody>
      </p:sp>
      <p:sp>
        <p:nvSpPr>
          <p:cNvPr id="233" name="Google Shape;233;p31"/>
          <p:cNvSpPr txBox="1"/>
          <p:nvPr>
            <p:ph idx="8" type="subTitle"/>
          </p:nvPr>
        </p:nvSpPr>
        <p:spPr>
          <a:xfrm>
            <a:off x="427825" y="3860125"/>
            <a:ext cx="1563900" cy="5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verage"/>
              <a:buChar char="❖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Equipo </a:t>
            </a:r>
            <a:r>
              <a:rPr lang="es">
                <a:latin typeface="Average"/>
                <a:ea typeface="Average"/>
                <a:cs typeface="Average"/>
                <a:sym typeface="Average"/>
              </a:rPr>
              <a:t>químico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34" name="Google Shape;234;p31"/>
          <p:cNvSpPr txBox="1"/>
          <p:nvPr>
            <p:ph idx="13" type="subTitle"/>
          </p:nvPr>
        </p:nvSpPr>
        <p:spPr>
          <a:xfrm>
            <a:off x="2610700" y="3860125"/>
            <a:ext cx="19614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verage"/>
              <a:buChar char="❖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Internacional 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verage"/>
              <a:buChar char="❖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Alta calidad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verage"/>
              <a:buChar char="❖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Más</a:t>
            </a:r>
            <a:r>
              <a:rPr lang="es">
                <a:latin typeface="Average"/>
                <a:ea typeface="Average"/>
                <a:cs typeface="Average"/>
                <a:sym typeface="Average"/>
              </a:rPr>
              <a:t> caro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35" name="Google Shape;235;p31"/>
          <p:cNvSpPr txBox="1"/>
          <p:nvPr>
            <p:ph idx="14" type="ctrTitle"/>
          </p:nvPr>
        </p:nvSpPr>
        <p:spPr>
          <a:xfrm>
            <a:off x="5184825" y="3469000"/>
            <a:ext cx="2415300" cy="45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MERCK SCIENTIFIC</a:t>
            </a:r>
            <a:endParaRPr/>
          </a:p>
        </p:txBody>
      </p:sp>
      <p:sp>
        <p:nvSpPr>
          <p:cNvPr id="236" name="Google Shape;236;p31"/>
          <p:cNvSpPr txBox="1"/>
          <p:nvPr>
            <p:ph idx="15" type="subTitle"/>
          </p:nvPr>
        </p:nvSpPr>
        <p:spPr>
          <a:xfrm>
            <a:off x="5108325" y="3860125"/>
            <a:ext cx="2167800" cy="4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verage"/>
              <a:buChar char="❖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Sustancias químicas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7" name="Google Shape;237;p31"/>
          <p:cNvGrpSpPr/>
          <p:nvPr/>
        </p:nvGrpSpPr>
        <p:grpSpPr>
          <a:xfrm>
            <a:off x="2985966" y="1015861"/>
            <a:ext cx="314832" cy="342995"/>
            <a:chOff x="-40160700" y="2339625"/>
            <a:chExt cx="290650" cy="316650"/>
          </a:xfrm>
        </p:grpSpPr>
        <p:sp>
          <p:nvSpPr>
            <p:cNvPr id="238" name="Google Shape;238;p31"/>
            <p:cNvSpPr/>
            <p:nvPr/>
          </p:nvSpPr>
          <p:spPr>
            <a:xfrm>
              <a:off x="-40005525" y="2552600"/>
              <a:ext cx="70900" cy="62175"/>
            </a:xfrm>
            <a:custGeom>
              <a:rect b="b" l="l" r="r" t="t"/>
              <a:pathLst>
                <a:path extrusionOk="0" h="2487" w="2836">
                  <a:moveTo>
                    <a:pt x="1408" y="807"/>
                  </a:moveTo>
                  <a:cubicBezTo>
                    <a:pt x="1461" y="807"/>
                    <a:pt x="1518" y="817"/>
                    <a:pt x="1575" y="839"/>
                  </a:cubicBezTo>
                  <a:cubicBezTo>
                    <a:pt x="1733" y="902"/>
                    <a:pt x="1796" y="1028"/>
                    <a:pt x="1796" y="1248"/>
                  </a:cubicBezTo>
                  <a:cubicBezTo>
                    <a:pt x="1845" y="1496"/>
                    <a:pt x="1661" y="1666"/>
                    <a:pt x="1442" y="1666"/>
                  </a:cubicBezTo>
                  <a:cubicBezTo>
                    <a:pt x="1383" y="1666"/>
                    <a:pt x="1321" y="1653"/>
                    <a:pt x="1260" y="1626"/>
                  </a:cubicBezTo>
                  <a:cubicBezTo>
                    <a:pt x="1071" y="1563"/>
                    <a:pt x="945" y="1311"/>
                    <a:pt x="1008" y="1091"/>
                  </a:cubicBezTo>
                  <a:cubicBezTo>
                    <a:pt x="1081" y="921"/>
                    <a:pt x="1229" y="807"/>
                    <a:pt x="1408" y="807"/>
                  </a:cubicBezTo>
                  <a:close/>
                  <a:moveTo>
                    <a:pt x="1438" y="1"/>
                  </a:moveTo>
                  <a:cubicBezTo>
                    <a:pt x="1040" y="1"/>
                    <a:pt x="635" y="188"/>
                    <a:pt x="378" y="523"/>
                  </a:cubicBezTo>
                  <a:cubicBezTo>
                    <a:pt x="0" y="1091"/>
                    <a:pt x="158" y="1878"/>
                    <a:pt x="693" y="2256"/>
                  </a:cubicBezTo>
                  <a:cubicBezTo>
                    <a:pt x="909" y="2412"/>
                    <a:pt x="1158" y="2486"/>
                    <a:pt x="1405" y="2486"/>
                  </a:cubicBezTo>
                  <a:cubicBezTo>
                    <a:pt x="1806" y="2486"/>
                    <a:pt x="2204" y="2292"/>
                    <a:pt x="2457" y="1941"/>
                  </a:cubicBezTo>
                  <a:cubicBezTo>
                    <a:pt x="2836" y="1406"/>
                    <a:pt x="2678" y="618"/>
                    <a:pt x="2111" y="208"/>
                  </a:cubicBezTo>
                  <a:cubicBezTo>
                    <a:pt x="1911" y="67"/>
                    <a:pt x="1676" y="1"/>
                    <a:pt x="14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31"/>
            <p:cNvSpPr/>
            <p:nvPr/>
          </p:nvSpPr>
          <p:spPr>
            <a:xfrm>
              <a:off x="-40039400" y="2605050"/>
              <a:ext cx="29150" cy="20500"/>
            </a:xfrm>
            <a:custGeom>
              <a:rect b="b" l="l" r="r" t="t"/>
              <a:pathLst>
                <a:path extrusionOk="0" h="820" w="1166">
                  <a:moveTo>
                    <a:pt x="725" y="1"/>
                  </a:moveTo>
                  <a:cubicBezTo>
                    <a:pt x="473" y="1"/>
                    <a:pt x="0" y="190"/>
                    <a:pt x="0" y="410"/>
                  </a:cubicBezTo>
                  <a:cubicBezTo>
                    <a:pt x="0" y="631"/>
                    <a:pt x="473" y="820"/>
                    <a:pt x="725" y="820"/>
                  </a:cubicBezTo>
                  <a:cubicBezTo>
                    <a:pt x="945" y="820"/>
                    <a:pt x="1166" y="631"/>
                    <a:pt x="1166" y="410"/>
                  </a:cubicBezTo>
                  <a:cubicBezTo>
                    <a:pt x="1103" y="158"/>
                    <a:pt x="914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31"/>
            <p:cNvSpPr/>
            <p:nvPr/>
          </p:nvSpPr>
          <p:spPr>
            <a:xfrm>
              <a:off x="-40079575" y="2584575"/>
              <a:ext cx="19725" cy="19725"/>
            </a:xfrm>
            <a:custGeom>
              <a:rect b="b" l="l" r="r" t="t"/>
              <a:pathLst>
                <a:path extrusionOk="0" h="789" w="789">
                  <a:moveTo>
                    <a:pt x="410" y="1"/>
                  </a:moveTo>
                  <a:cubicBezTo>
                    <a:pt x="190" y="1"/>
                    <a:pt x="1" y="158"/>
                    <a:pt x="1" y="379"/>
                  </a:cubicBezTo>
                  <a:cubicBezTo>
                    <a:pt x="1" y="599"/>
                    <a:pt x="190" y="788"/>
                    <a:pt x="410" y="788"/>
                  </a:cubicBezTo>
                  <a:cubicBezTo>
                    <a:pt x="631" y="788"/>
                    <a:pt x="788" y="599"/>
                    <a:pt x="788" y="379"/>
                  </a:cubicBezTo>
                  <a:cubicBezTo>
                    <a:pt x="788" y="158"/>
                    <a:pt x="631" y="1"/>
                    <a:pt x="4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-40160700" y="2339625"/>
              <a:ext cx="290650" cy="316650"/>
            </a:xfrm>
            <a:custGeom>
              <a:rect b="b" l="l" r="r" t="t"/>
              <a:pathLst>
                <a:path extrusionOk="0" h="12666" w="11626">
                  <a:moveTo>
                    <a:pt x="7656" y="820"/>
                  </a:moveTo>
                  <a:cubicBezTo>
                    <a:pt x="7845" y="820"/>
                    <a:pt x="8003" y="946"/>
                    <a:pt x="8066" y="1072"/>
                  </a:cubicBezTo>
                  <a:cubicBezTo>
                    <a:pt x="8129" y="1355"/>
                    <a:pt x="7940" y="1639"/>
                    <a:pt x="7656" y="1639"/>
                  </a:cubicBezTo>
                  <a:lnTo>
                    <a:pt x="4065" y="1639"/>
                  </a:lnTo>
                  <a:cubicBezTo>
                    <a:pt x="3876" y="1639"/>
                    <a:pt x="3687" y="1450"/>
                    <a:pt x="3687" y="1261"/>
                  </a:cubicBezTo>
                  <a:cubicBezTo>
                    <a:pt x="3687" y="1009"/>
                    <a:pt x="3876" y="851"/>
                    <a:pt x="4065" y="820"/>
                  </a:cubicBezTo>
                  <a:close/>
                  <a:moveTo>
                    <a:pt x="7310" y="2458"/>
                  </a:moveTo>
                  <a:lnTo>
                    <a:pt x="7310" y="5860"/>
                  </a:lnTo>
                  <a:cubicBezTo>
                    <a:pt x="7310" y="6270"/>
                    <a:pt x="7467" y="6711"/>
                    <a:pt x="7656" y="7026"/>
                  </a:cubicBezTo>
                  <a:cubicBezTo>
                    <a:pt x="7026" y="7152"/>
                    <a:pt x="6396" y="7404"/>
                    <a:pt x="5797" y="7782"/>
                  </a:cubicBezTo>
                  <a:cubicBezTo>
                    <a:pt x="5146" y="8207"/>
                    <a:pt x="4241" y="8453"/>
                    <a:pt x="3401" y="8453"/>
                  </a:cubicBezTo>
                  <a:cubicBezTo>
                    <a:pt x="3306" y="8453"/>
                    <a:pt x="3212" y="8450"/>
                    <a:pt x="3120" y="8444"/>
                  </a:cubicBezTo>
                  <a:lnTo>
                    <a:pt x="4128" y="7026"/>
                  </a:lnTo>
                  <a:cubicBezTo>
                    <a:pt x="4380" y="6680"/>
                    <a:pt x="4537" y="6239"/>
                    <a:pt x="4537" y="5829"/>
                  </a:cubicBezTo>
                  <a:lnTo>
                    <a:pt x="4537" y="2458"/>
                  </a:lnTo>
                  <a:close/>
                  <a:moveTo>
                    <a:pt x="8192" y="7782"/>
                  </a:moveTo>
                  <a:cubicBezTo>
                    <a:pt x="10775" y="11500"/>
                    <a:pt x="10586" y="11216"/>
                    <a:pt x="10618" y="11279"/>
                  </a:cubicBezTo>
                  <a:cubicBezTo>
                    <a:pt x="10681" y="11563"/>
                    <a:pt x="10523" y="11846"/>
                    <a:pt x="10208" y="11846"/>
                  </a:cubicBezTo>
                  <a:lnTo>
                    <a:pt x="1576" y="11846"/>
                  </a:lnTo>
                  <a:cubicBezTo>
                    <a:pt x="1198" y="11846"/>
                    <a:pt x="1040" y="11437"/>
                    <a:pt x="1198" y="11216"/>
                  </a:cubicBezTo>
                  <a:lnTo>
                    <a:pt x="2584" y="9232"/>
                  </a:lnTo>
                  <a:cubicBezTo>
                    <a:pt x="2825" y="9263"/>
                    <a:pt x="3077" y="9280"/>
                    <a:pt x="3333" y="9280"/>
                  </a:cubicBezTo>
                  <a:cubicBezTo>
                    <a:pt x="4347" y="9280"/>
                    <a:pt x="5434" y="9022"/>
                    <a:pt x="6239" y="8444"/>
                  </a:cubicBezTo>
                  <a:cubicBezTo>
                    <a:pt x="6837" y="8066"/>
                    <a:pt x="7499" y="7814"/>
                    <a:pt x="8192" y="7782"/>
                  </a:cubicBezTo>
                  <a:close/>
                  <a:moveTo>
                    <a:pt x="4128" y="1"/>
                  </a:moveTo>
                  <a:cubicBezTo>
                    <a:pt x="3435" y="1"/>
                    <a:pt x="2899" y="536"/>
                    <a:pt x="2899" y="1261"/>
                  </a:cubicBezTo>
                  <a:cubicBezTo>
                    <a:pt x="2899" y="1765"/>
                    <a:pt x="3214" y="2237"/>
                    <a:pt x="3718" y="2426"/>
                  </a:cubicBezTo>
                  <a:lnTo>
                    <a:pt x="3718" y="5860"/>
                  </a:lnTo>
                  <a:cubicBezTo>
                    <a:pt x="3718" y="6081"/>
                    <a:pt x="3655" y="6365"/>
                    <a:pt x="3498" y="6554"/>
                  </a:cubicBezTo>
                  <a:lnTo>
                    <a:pt x="568" y="10744"/>
                  </a:lnTo>
                  <a:cubicBezTo>
                    <a:pt x="1" y="11563"/>
                    <a:pt x="568" y="12666"/>
                    <a:pt x="1607" y="12666"/>
                  </a:cubicBezTo>
                  <a:lnTo>
                    <a:pt x="10271" y="12666"/>
                  </a:lnTo>
                  <a:cubicBezTo>
                    <a:pt x="10555" y="12666"/>
                    <a:pt x="10870" y="12540"/>
                    <a:pt x="11090" y="12350"/>
                  </a:cubicBezTo>
                  <a:cubicBezTo>
                    <a:pt x="11531" y="11972"/>
                    <a:pt x="11626" y="11248"/>
                    <a:pt x="11248" y="10744"/>
                  </a:cubicBezTo>
                  <a:lnTo>
                    <a:pt x="8318" y="6554"/>
                  </a:lnTo>
                  <a:cubicBezTo>
                    <a:pt x="8160" y="6365"/>
                    <a:pt x="8097" y="6081"/>
                    <a:pt x="8097" y="5860"/>
                  </a:cubicBezTo>
                  <a:lnTo>
                    <a:pt x="8097" y="2426"/>
                  </a:lnTo>
                  <a:cubicBezTo>
                    <a:pt x="8570" y="2269"/>
                    <a:pt x="8916" y="1796"/>
                    <a:pt x="8916" y="1261"/>
                  </a:cubicBezTo>
                  <a:cubicBezTo>
                    <a:pt x="8916" y="568"/>
                    <a:pt x="8381" y="1"/>
                    <a:pt x="76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2" name="Google Shape;242;p31"/>
          <p:cNvSpPr/>
          <p:nvPr/>
        </p:nvSpPr>
        <p:spPr>
          <a:xfrm>
            <a:off x="3012600" y="2958786"/>
            <a:ext cx="342156" cy="343401"/>
          </a:xfrm>
          <a:custGeom>
            <a:rect b="b" l="l" r="r" t="t"/>
            <a:pathLst>
              <a:path extrusionOk="0" h="12681" w="12635">
                <a:moveTo>
                  <a:pt x="2017" y="865"/>
                </a:moveTo>
                <a:lnTo>
                  <a:pt x="3624" y="1275"/>
                </a:lnTo>
                <a:cubicBezTo>
                  <a:pt x="3655" y="1370"/>
                  <a:pt x="2679" y="4961"/>
                  <a:pt x="2679" y="4961"/>
                </a:cubicBezTo>
                <a:lnTo>
                  <a:pt x="2553" y="5339"/>
                </a:lnTo>
                <a:lnTo>
                  <a:pt x="946" y="4898"/>
                </a:lnTo>
                <a:lnTo>
                  <a:pt x="2017" y="865"/>
                </a:lnTo>
                <a:close/>
                <a:moveTo>
                  <a:pt x="10460" y="4867"/>
                </a:moveTo>
                <a:lnTo>
                  <a:pt x="11689" y="5182"/>
                </a:lnTo>
                <a:lnTo>
                  <a:pt x="11469" y="6001"/>
                </a:lnTo>
                <a:lnTo>
                  <a:pt x="10240" y="5686"/>
                </a:lnTo>
                <a:lnTo>
                  <a:pt x="10460" y="4867"/>
                </a:lnTo>
                <a:close/>
                <a:moveTo>
                  <a:pt x="4159" y="2346"/>
                </a:moveTo>
                <a:lnTo>
                  <a:pt x="9799" y="3858"/>
                </a:lnTo>
                <a:lnTo>
                  <a:pt x="9200" y="6284"/>
                </a:lnTo>
                <a:lnTo>
                  <a:pt x="8381" y="6064"/>
                </a:lnTo>
                <a:cubicBezTo>
                  <a:pt x="8413" y="5465"/>
                  <a:pt x="8161" y="4867"/>
                  <a:pt x="7625" y="4552"/>
                </a:cubicBezTo>
                <a:cubicBezTo>
                  <a:pt x="7341" y="4366"/>
                  <a:pt x="7014" y="4275"/>
                  <a:pt x="6691" y="4275"/>
                </a:cubicBezTo>
                <a:cubicBezTo>
                  <a:pt x="6084" y="4275"/>
                  <a:pt x="5487" y="4596"/>
                  <a:pt x="5199" y="5213"/>
                </a:cubicBezTo>
                <a:cubicBezTo>
                  <a:pt x="4601" y="5056"/>
                  <a:pt x="3529" y="4804"/>
                  <a:pt x="3529" y="4804"/>
                </a:cubicBezTo>
                <a:cubicBezTo>
                  <a:pt x="3624" y="4552"/>
                  <a:pt x="4128" y="2630"/>
                  <a:pt x="4159" y="2346"/>
                </a:cubicBezTo>
                <a:close/>
                <a:moveTo>
                  <a:pt x="6746" y="5106"/>
                </a:moveTo>
                <a:cubicBezTo>
                  <a:pt x="7102" y="5106"/>
                  <a:pt x="7435" y="5355"/>
                  <a:pt x="7562" y="5686"/>
                </a:cubicBezTo>
                <a:cubicBezTo>
                  <a:pt x="7594" y="5906"/>
                  <a:pt x="7594" y="6095"/>
                  <a:pt x="7531" y="6284"/>
                </a:cubicBezTo>
                <a:cubicBezTo>
                  <a:pt x="7368" y="6610"/>
                  <a:pt x="7067" y="6798"/>
                  <a:pt x="6756" y="6798"/>
                </a:cubicBezTo>
                <a:cubicBezTo>
                  <a:pt x="6646" y="6798"/>
                  <a:pt x="6535" y="6775"/>
                  <a:pt x="6428" y="6725"/>
                </a:cubicBezTo>
                <a:cubicBezTo>
                  <a:pt x="6176" y="6631"/>
                  <a:pt x="6018" y="6442"/>
                  <a:pt x="5955" y="6221"/>
                </a:cubicBezTo>
                <a:cubicBezTo>
                  <a:pt x="5798" y="5749"/>
                  <a:pt x="6050" y="5276"/>
                  <a:pt x="6491" y="5150"/>
                </a:cubicBezTo>
                <a:cubicBezTo>
                  <a:pt x="6575" y="5120"/>
                  <a:pt x="6661" y="5106"/>
                  <a:pt x="6746" y="5106"/>
                </a:cubicBezTo>
                <a:close/>
                <a:moveTo>
                  <a:pt x="7531" y="7387"/>
                </a:moveTo>
                <a:lnTo>
                  <a:pt x="8476" y="9277"/>
                </a:lnTo>
                <a:lnTo>
                  <a:pt x="4947" y="9277"/>
                </a:lnTo>
                <a:lnTo>
                  <a:pt x="5955" y="7387"/>
                </a:lnTo>
                <a:cubicBezTo>
                  <a:pt x="6192" y="7529"/>
                  <a:pt x="6451" y="7600"/>
                  <a:pt x="6719" y="7600"/>
                </a:cubicBezTo>
                <a:cubicBezTo>
                  <a:pt x="6987" y="7600"/>
                  <a:pt x="7263" y="7529"/>
                  <a:pt x="7531" y="7387"/>
                </a:cubicBezTo>
                <a:close/>
                <a:moveTo>
                  <a:pt x="1791" y="1"/>
                </a:moveTo>
                <a:cubicBezTo>
                  <a:pt x="1607" y="1"/>
                  <a:pt x="1440" y="138"/>
                  <a:pt x="1387" y="298"/>
                </a:cubicBezTo>
                <a:lnTo>
                  <a:pt x="95" y="5150"/>
                </a:lnTo>
                <a:cubicBezTo>
                  <a:pt x="1" y="5371"/>
                  <a:pt x="158" y="5591"/>
                  <a:pt x="347" y="5654"/>
                </a:cubicBezTo>
                <a:lnTo>
                  <a:pt x="2742" y="6284"/>
                </a:lnTo>
                <a:cubicBezTo>
                  <a:pt x="2773" y="6288"/>
                  <a:pt x="2804" y="6290"/>
                  <a:pt x="2833" y="6290"/>
                </a:cubicBezTo>
                <a:cubicBezTo>
                  <a:pt x="3040" y="6290"/>
                  <a:pt x="3195" y="6194"/>
                  <a:pt x="3277" y="6001"/>
                </a:cubicBezTo>
                <a:lnTo>
                  <a:pt x="3403" y="5623"/>
                </a:lnTo>
                <a:lnTo>
                  <a:pt x="5073" y="6095"/>
                </a:lnTo>
                <a:cubicBezTo>
                  <a:pt x="5073" y="6379"/>
                  <a:pt x="5199" y="6631"/>
                  <a:pt x="5325" y="6883"/>
                </a:cubicBezTo>
                <a:lnTo>
                  <a:pt x="2616" y="12081"/>
                </a:lnTo>
                <a:cubicBezTo>
                  <a:pt x="2490" y="12270"/>
                  <a:pt x="2553" y="12522"/>
                  <a:pt x="2773" y="12617"/>
                </a:cubicBezTo>
                <a:cubicBezTo>
                  <a:pt x="2838" y="12660"/>
                  <a:pt x="2907" y="12681"/>
                  <a:pt x="2974" y="12681"/>
                </a:cubicBezTo>
                <a:cubicBezTo>
                  <a:pt x="3103" y="12681"/>
                  <a:pt x="3226" y="12604"/>
                  <a:pt x="3309" y="12459"/>
                </a:cubicBezTo>
                <a:lnTo>
                  <a:pt x="4538" y="10191"/>
                </a:lnTo>
                <a:cubicBezTo>
                  <a:pt x="4559" y="10201"/>
                  <a:pt x="4538" y="10205"/>
                  <a:pt x="4668" y="10205"/>
                </a:cubicBezTo>
                <a:cubicBezTo>
                  <a:pt x="4930" y="10205"/>
                  <a:pt x="5798" y="10191"/>
                  <a:pt x="8822" y="10191"/>
                </a:cubicBezTo>
                <a:lnTo>
                  <a:pt x="8917" y="10191"/>
                </a:lnTo>
                <a:lnTo>
                  <a:pt x="10082" y="12459"/>
                </a:lnTo>
                <a:cubicBezTo>
                  <a:pt x="10165" y="12604"/>
                  <a:pt x="10289" y="12681"/>
                  <a:pt x="10426" y="12681"/>
                </a:cubicBezTo>
                <a:cubicBezTo>
                  <a:pt x="10498" y="12681"/>
                  <a:pt x="10574" y="12660"/>
                  <a:pt x="10650" y="12617"/>
                </a:cubicBezTo>
                <a:cubicBezTo>
                  <a:pt x="10839" y="12522"/>
                  <a:pt x="10902" y="12270"/>
                  <a:pt x="10807" y="12081"/>
                </a:cubicBezTo>
                <a:lnTo>
                  <a:pt x="8129" y="6914"/>
                </a:lnTo>
                <a:lnTo>
                  <a:pt x="9389" y="7261"/>
                </a:lnTo>
                <a:cubicBezTo>
                  <a:pt x="9428" y="7272"/>
                  <a:pt x="9466" y="7277"/>
                  <a:pt x="9503" y="7277"/>
                </a:cubicBezTo>
                <a:cubicBezTo>
                  <a:pt x="9674" y="7277"/>
                  <a:pt x="9816" y="7164"/>
                  <a:pt x="9893" y="7009"/>
                </a:cubicBezTo>
                <a:lnTo>
                  <a:pt x="10019" y="6599"/>
                </a:lnTo>
                <a:lnTo>
                  <a:pt x="11626" y="7040"/>
                </a:lnTo>
                <a:cubicBezTo>
                  <a:pt x="11660" y="7050"/>
                  <a:pt x="11694" y="7055"/>
                  <a:pt x="11727" y="7055"/>
                </a:cubicBezTo>
                <a:cubicBezTo>
                  <a:pt x="11910" y="7055"/>
                  <a:pt x="12077" y="6917"/>
                  <a:pt x="12130" y="6757"/>
                </a:cubicBezTo>
                <a:lnTo>
                  <a:pt x="12571" y="5150"/>
                </a:lnTo>
                <a:cubicBezTo>
                  <a:pt x="12634" y="4804"/>
                  <a:pt x="12508" y="4583"/>
                  <a:pt x="12288" y="4520"/>
                </a:cubicBezTo>
                <a:lnTo>
                  <a:pt x="10681" y="4079"/>
                </a:lnTo>
                <a:lnTo>
                  <a:pt x="10776" y="3701"/>
                </a:lnTo>
                <a:cubicBezTo>
                  <a:pt x="10839" y="3449"/>
                  <a:pt x="10713" y="3260"/>
                  <a:pt x="10523" y="3165"/>
                </a:cubicBezTo>
                <a:lnTo>
                  <a:pt x="4443" y="1559"/>
                </a:lnTo>
                <a:lnTo>
                  <a:pt x="4569" y="1181"/>
                </a:lnTo>
                <a:cubicBezTo>
                  <a:pt x="4601" y="928"/>
                  <a:pt x="4506" y="739"/>
                  <a:pt x="4285" y="645"/>
                </a:cubicBezTo>
                <a:lnTo>
                  <a:pt x="1891" y="15"/>
                </a:lnTo>
                <a:cubicBezTo>
                  <a:pt x="1857" y="5"/>
                  <a:pt x="1824" y="1"/>
                  <a:pt x="17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1"/>
          <p:cNvSpPr/>
          <p:nvPr/>
        </p:nvSpPr>
        <p:spPr>
          <a:xfrm>
            <a:off x="5411936" y="1014688"/>
            <a:ext cx="267063" cy="345324"/>
          </a:xfrm>
          <a:custGeom>
            <a:rect b="b" l="l" r="r" t="t"/>
            <a:pathLst>
              <a:path extrusionOk="0" h="12752" w="9862">
                <a:moveTo>
                  <a:pt x="2395" y="1001"/>
                </a:moveTo>
                <a:lnTo>
                  <a:pt x="5042" y="3552"/>
                </a:lnTo>
                <a:lnTo>
                  <a:pt x="3971" y="4655"/>
                </a:lnTo>
                <a:lnTo>
                  <a:pt x="1356" y="2103"/>
                </a:lnTo>
                <a:lnTo>
                  <a:pt x="2395" y="1001"/>
                </a:lnTo>
                <a:close/>
                <a:moveTo>
                  <a:pt x="5640" y="4151"/>
                </a:moveTo>
                <a:lnTo>
                  <a:pt x="6302" y="4781"/>
                </a:lnTo>
                <a:lnTo>
                  <a:pt x="5231" y="5884"/>
                </a:lnTo>
                <a:lnTo>
                  <a:pt x="4569" y="5254"/>
                </a:lnTo>
                <a:lnTo>
                  <a:pt x="5640" y="4151"/>
                </a:lnTo>
                <a:close/>
                <a:moveTo>
                  <a:pt x="4443" y="8562"/>
                </a:moveTo>
                <a:cubicBezTo>
                  <a:pt x="4664" y="8562"/>
                  <a:pt x="4821" y="8688"/>
                  <a:pt x="4853" y="8845"/>
                </a:cubicBezTo>
                <a:cubicBezTo>
                  <a:pt x="4884" y="8908"/>
                  <a:pt x="4853" y="8877"/>
                  <a:pt x="4884" y="9790"/>
                </a:cubicBezTo>
                <a:lnTo>
                  <a:pt x="4884" y="10200"/>
                </a:lnTo>
                <a:lnTo>
                  <a:pt x="4065" y="10200"/>
                </a:lnTo>
                <a:lnTo>
                  <a:pt x="4065" y="9003"/>
                </a:lnTo>
                <a:cubicBezTo>
                  <a:pt x="4065" y="8751"/>
                  <a:pt x="4254" y="8562"/>
                  <a:pt x="4443" y="8562"/>
                </a:cubicBezTo>
                <a:close/>
                <a:moveTo>
                  <a:pt x="7814" y="10956"/>
                </a:moveTo>
                <a:cubicBezTo>
                  <a:pt x="8035" y="10956"/>
                  <a:pt x="8224" y="11145"/>
                  <a:pt x="8224" y="11366"/>
                </a:cubicBezTo>
                <a:lnTo>
                  <a:pt x="8224" y="11744"/>
                </a:lnTo>
                <a:lnTo>
                  <a:pt x="789" y="11870"/>
                </a:lnTo>
                <a:lnTo>
                  <a:pt x="789" y="11460"/>
                </a:lnTo>
                <a:cubicBezTo>
                  <a:pt x="789" y="11271"/>
                  <a:pt x="915" y="11114"/>
                  <a:pt x="1072" y="11082"/>
                </a:cubicBezTo>
                <a:cubicBezTo>
                  <a:pt x="1104" y="11066"/>
                  <a:pt x="1072" y="11066"/>
                  <a:pt x="1371" y="11066"/>
                </a:cubicBezTo>
                <a:cubicBezTo>
                  <a:pt x="1671" y="11066"/>
                  <a:pt x="2301" y="11066"/>
                  <a:pt x="3656" y="11051"/>
                </a:cubicBezTo>
                <a:cubicBezTo>
                  <a:pt x="3719" y="11051"/>
                  <a:pt x="5357" y="10988"/>
                  <a:pt x="5325" y="10988"/>
                </a:cubicBezTo>
                <a:cubicBezTo>
                  <a:pt x="5483" y="10988"/>
                  <a:pt x="7121" y="10956"/>
                  <a:pt x="7814" y="10956"/>
                </a:cubicBezTo>
                <a:close/>
                <a:moveTo>
                  <a:pt x="2427" y="0"/>
                </a:moveTo>
                <a:cubicBezTo>
                  <a:pt x="2324" y="0"/>
                  <a:pt x="2222" y="40"/>
                  <a:pt x="2143" y="118"/>
                </a:cubicBezTo>
                <a:lnTo>
                  <a:pt x="505" y="1820"/>
                </a:lnTo>
                <a:cubicBezTo>
                  <a:pt x="348" y="1977"/>
                  <a:pt x="348" y="2261"/>
                  <a:pt x="505" y="2418"/>
                </a:cubicBezTo>
                <a:lnTo>
                  <a:pt x="1608" y="3458"/>
                </a:lnTo>
                <a:cubicBezTo>
                  <a:pt x="726" y="4624"/>
                  <a:pt x="505" y="6104"/>
                  <a:pt x="946" y="7396"/>
                </a:cubicBezTo>
                <a:cubicBezTo>
                  <a:pt x="1356" y="8499"/>
                  <a:pt x="2175" y="9412"/>
                  <a:pt x="3277" y="9885"/>
                </a:cubicBezTo>
                <a:lnTo>
                  <a:pt x="3277" y="10263"/>
                </a:lnTo>
                <a:lnTo>
                  <a:pt x="1230" y="10294"/>
                </a:lnTo>
                <a:cubicBezTo>
                  <a:pt x="568" y="10294"/>
                  <a:pt x="1" y="10862"/>
                  <a:pt x="1" y="11555"/>
                </a:cubicBezTo>
                <a:lnTo>
                  <a:pt x="1" y="12374"/>
                </a:lnTo>
                <a:cubicBezTo>
                  <a:pt x="1" y="12594"/>
                  <a:pt x="222" y="12752"/>
                  <a:pt x="442" y="12752"/>
                </a:cubicBezTo>
                <a:lnTo>
                  <a:pt x="8728" y="12657"/>
                </a:lnTo>
                <a:cubicBezTo>
                  <a:pt x="8948" y="12657"/>
                  <a:pt x="9106" y="12437"/>
                  <a:pt x="9106" y="12216"/>
                </a:cubicBezTo>
                <a:lnTo>
                  <a:pt x="9106" y="11397"/>
                </a:lnTo>
                <a:cubicBezTo>
                  <a:pt x="9106" y="10704"/>
                  <a:pt x="8507" y="10168"/>
                  <a:pt x="7846" y="10168"/>
                </a:cubicBezTo>
                <a:lnTo>
                  <a:pt x="5798" y="10200"/>
                </a:lnTo>
                <a:lnTo>
                  <a:pt x="5798" y="10137"/>
                </a:lnTo>
                <a:cubicBezTo>
                  <a:pt x="7153" y="9853"/>
                  <a:pt x="8255" y="8908"/>
                  <a:pt x="8759" y="7680"/>
                </a:cubicBezTo>
                <a:lnTo>
                  <a:pt x="9452" y="7680"/>
                </a:lnTo>
                <a:cubicBezTo>
                  <a:pt x="9704" y="7680"/>
                  <a:pt x="9862" y="7491"/>
                  <a:pt x="9862" y="7270"/>
                </a:cubicBezTo>
                <a:cubicBezTo>
                  <a:pt x="9799" y="6986"/>
                  <a:pt x="9610" y="6797"/>
                  <a:pt x="9389" y="6797"/>
                </a:cubicBezTo>
                <a:lnTo>
                  <a:pt x="6901" y="6829"/>
                </a:lnTo>
                <a:cubicBezTo>
                  <a:pt x="6649" y="6829"/>
                  <a:pt x="6491" y="7018"/>
                  <a:pt x="6491" y="7270"/>
                </a:cubicBezTo>
                <a:cubicBezTo>
                  <a:pt x="6491" y="7491"/>
                  <a:pt x="6712" y="7648"/>
                  <a:pt x="6932" y="7648"/>
                </a:cubicBezTo>
                <a:lnTo>
                  <a:pt x="7751" y="7648"/>
                </a:lnTo>
                <a:cubicBezTo>
                  <a:pt x="7342" y="8436"/>
                  <a:pt x="6586" y="9003"/>
                  <a:pt x="5703" y="9223"/>
                </a:cubicBezTo>
                <a:lnTo>
                  <a:pt x="5703" y="8908"/>
                </a:lnTo>
                <a:cubicBezTo>
                  <a:pt x="5703" y="8341"/>
                  <a:pt x="5357" y="7900"/>
                  <a:pt x="4821" y="7711"/>
                </a:cubicBezTo>
                <a:cubicBezTo>
                  <a:pt x="4709" y="7680"/>
                  <a:pt x="4598" y="7665"/>
                  <a:pt x="4488" y="7665"/>
                </a:cubicBezTo>
                <a:cubicBezTo>
                  <a:pt x="3826" y="7665"/>
                  <a:pt x="3246" y="8205"/>
                  <a:pt x="3246" y="8908"/>
                </a:cubicBezTo>
                <a:cubicBezTo>
                  <a:pt x="1450" y="7932"/>
                  <a:pt x="1041" y="5569"/>
                  <a:pt x="2206" y="4025"/>
                </a:cubicBezTo>
                <a:lnTo>
                  <a:pt x="2206" y="4025"/>
                </a:lnTo>
                <a:lnTo>
                  <a:pt x="5010" y="6734"/>
                </a:lnTo>
                <a:cubicBezTo>
                  <a:pt x="5089" y="6813"/>
                  <a:pt x="5199" y="6853"/>
                  <a:pt x="5310" y="6853"/>
                </a:cubicBezTo>
                <a:cubicBezTo>
                  <a:pt x="5420" y="6853"/>
                  <a:pt x="5530" y="6813"/>
                  <a:pt x="5609" y="6734"/>
                </a:cubicBezTo>
                <a:lnTo>
                  <a:pt x="7216" y="5033"/>
                </a:lnTo>
                <a:cubicBezTo>
                  <a:pt x="7373" y="4876"/>
                  <a:pt x="7373" y="4624"/>
                  <a:pt x="7216" y="4466"/>
                </a:cubicBezTo>
                <a:lnTo>
                  <a:pt x="5955" y="3237"/>
                </a:lnTo>
                <a:lnTo>
                  <a:pt x="2710" y="118"/>
                </a:lnTo>
                <a:cubicBezTo>
                  <a:pt x="2632" y="40"/>
                  <a:pt x="2529" y="0"/>
                  <a:pt x="24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4" name="Google Shape;244;p31"/>
          <p:cNvGrpSpPr/>
          <p:nvPr/>
        </p:nvGrpSpPr>
        <p:grpSpPr>
          <a:xfrm>
            <a:off x="5383532" y="2886454"/>
            <a:ext cx="346667" cy="333257"/>
            <a:chOff x="-31889075" y="2658950"/>
            <a:chExt cx="302475" cy="290775"/>
          </a:xfrm>
        </p:grpSpPr>
        <p:sp>
          <p:nvSpPr>
            <p:cNvPr id="245" name="Google Shape;245;p31"/>
            <p:cNvSpPr/>
            <p:nvPr/>
          </p:nvSpPr>
          <p:spPr>
            <a:xfrm>
              <a:off x="-31889075" y="2658950"/>
              <a:ext cx="302475" cy="290775"/>
            </a:xfrm>
            <a:custGeom>
              <a:rect b="b" l="l" r="r" t="t"/>
              <a:pathLst>
                <a:path extrusionOk="0" h="11631" w="12099">
                  <a:moveTo>
                    <a:pt x="10555" y="712"/>
                  </a:moveTo>
                  <a:lnTo>
                    <a:pt x="11153" y="1310"/>
                  </a:lnTo>
                  <a:lnTo>
                    <a:pt x="10051" y="3138"/>
                  </a:lnTo>
                  <a:lnTo>
                    <a:pt x="8728" y="1814"/>
                  </a:lnTo>
                  <a:lnTo>
                    <a:pt x="10555" y="712"/>
                  </a:lnTo>
                  <a:close/>
                  <a:moveTo>
                    <a:pt x="8665" y="2696"/>
                  </a:moveTo>
                  <a:lnTo>
                    <a:pt x="9137" y="3169"/>
                  </a:lnTo>
                  <a:lnTo>
                    <a:pt x="7278" y="4996"/>
                  </a:lnTo>
                  <a:lnTo>
                    <a:pt x="6806" y="4524"/>
                  </a:lnTo>
                  <a:lnTo>
                    <a:pt x="8665" y="2696"/>
                  </a:lnTo>
                  <a:close/>
                  <a:moveTo>
                    <a:pt x="3022" y="640"/>
                  </a:moveTo>
                  <a:cubicBezTo>
                    <a:pt x="3549" y="640"/>
                    <a:pt x="4066" y="847"/>
                    <a:pt x="4443" y="1247"/>
                  </a:cubicBezTo>
                  <a:cubicBezTo>
                    <a:pt x="5010" y="1783"/>
                    <a:pt x="5199" y="2602"/>
                    <a:pt x="4915" y="3358"/>
                  </a:cubicBezTo>
                  <a:cubicBezTo>
                    <a:pt x="4884" y="3484"/>
                    <a:pt x="4915" y="3642"/>
                    <a:pt x="5010" y="3705"/>
                  </a:cubicBezTo>
                  <a:lnTo>
                    <a:pt x="8160" y="6855"/>
                  </a:lnTo>
                  <a:cubicBezTo>
                    <a:pt x="8208" y="6926"/>
                    <a:pt x="8308" y="6961"/>
                    <a:pt x="8409" y="6961"/>
                  </a:cubicBezTo>
                  <a:cubicBezTo>
                    <a:pt x="8442" y="6961"/>
                    <a:pt x="8476" y="6957"/>
                    <a:pt x="8507" y="6950"/>
                  </a:cubicBezTo>
                  <a:cubicBezTo>
                    <a:pt x="8741" y="6862"/>
                    <a:pt x="8981" y="6819"/>
                    <a:pt x="9217" y="6819"/>
                  </a:cubicBezTo>
                  <a:cubicBezTo>
                    <a:pt x="9743" y="6819"/>
                    <a:pt x="10248" y="7031"/>
                    <a:pt x="10618" y="7422"/>
                  </a:cubicBezTo>
                  <a:cubicBezTo>
                    <a:pt x="11153" y="7926"/>
                    <a:pt x="11342" y="8682"/>
                    <a:pt x="11153" y="9375"/>
                  </a:cubicBezTo>
                  <a:lnTo>
                    <a:pt x="10240" y="8493"/>
                  </a:lnTo>
                  <a:cubicBezTo>
                    <a:pt x="10035" y="8289"/>
                    <a:pt x="9767" y="8186"/>
                    <a:pt x="9503" y="8186"/>
                  </a:cubicBezTo>
                  <a:cubicBezTo>
                    <a:pt x="9240" y="8186"/>
                    <a:pt x="8980" y="8289"/>
                    <a:pt x="8791" y="8493"/>
                  </a:cubicBezTo>
                  <a:cubicBezTo>
                    <a:pt x="8381" y="8871"/>
                    <a:pt x="8381" y="9533"/>
                    <a:pt x="8791" y="9943"/>
                  </a:cubicBezTo>
                  <a:lnTo>
                    <a:pt x="9673" y="10856"/>
                  </a:lnTo>
                  <a:cubicBezTo>
                    <a:pt x="9498" y="10904"/>
                    <a:pt x="9318" y="10928"/>
                    <a:pt x="9140" y="10928"/>
                  </a:cubicBezTo>
                  <a:cubicBezTo>
                    <a:pt x="8614" y="10928"/>
                    <a:pt x="8096" y="10721"/>
                    <a:pt x="7719" y="10321"/>
                  </a:cubicBezTo>
                  <a:cubicBezTo>
                    <a:pt x="7152" y="9785"/>
                    <a:pt x="6963" y="8966"/>
                    <a:pt x="7247" y="8210"/>
                  </a:cubicBezTo>
                  <a:cubicBezTo>
                    <a:pt x="7278" y="8084"/>
                    <a:pt x="7247" y="7926"/>
                    <a:pt x="7152" y="7863"/>
                  </a:cubicBezTo>
                  <a:lnTo>
                    <a:pt x="4002" y="4713"/>
                  </a:lnTo>
                  <a:cubicBezTo>
                    <a:pt x="3960" y="4629"/>
                    <a:pt x="3876" y="4587"/>
                    <a:pt x="3787" y="4587"/>
                  </a:cubicBezTo>
                  <a:cubicBezTo>
                    <a:pt x="3743" y="4587"/>
                    <a:pt x="3697" y="4597"/>
                    <a:pt x="3655" y="4618"/>
                  </a:cubicBezTo>
                  <a:cubicBezTo>
                    <a:pt x="3421" y="4706"/>
                    <a:pt x="3181" y="4749"/>
                    <a:pt x="2945" y="4749"/>
                  </a:cubicBezTo>
                  <a:cubicBezTo>
                    <a:pt x="2419" y="4749"/>
                    <a:pt x="1914" y="4537"/>
                    <a:pt x="1544" y="4146"/>
                  </a:cubicBezTo>
                  <a:cubicBezTo>
                    <a:pt x="1009" y="3642"/>
                    <a:pt x="820" y="2885"/>
                    <a:pt x="1009" y="2192"/>
                  </a:cubicBezTo>
                  <a:lnTo>
                    <a:pt x="1009" y="2192"/>
                  </a:lnTo>
                  <a:lnTo>
                    <a:pt x="1922" y="3075"/>
                  </a:lnTo>
                  <a:cubicBezTo>
                    <a:pt x="2127" y="3279"/>
                    <a:pt x="2395" y="3382"/>
                    <a:pt x="2659" y="3382"/>
                  </a:cubicBezTo>
                  <a:cubicBezTo>
                    <a:pt x="2923" y="3382"/>
                    <a:pt x="3183" y="3279"/>
                    <a:pt x="3372" y="3075"/>
                  </a:cubicBezTo>
                  <a:cubicBezTo>
                    <a:pt x="3781" y="2696"/>
                    <a:pt x="3781" y="2035"/>
                    <a:pt x="3372" y="1625"/>
                  </a:cubicBezTo>
                  <a:lnTo>
                    <a:pt x="2490" y="712"/>
                  </a:lnTo>
                  <a:cubicBezTo>
                    <a:pt x="2665" y="664"/>
                    <a:pt x="2844" y="640"/>
                    <a:pt x="3022" y="640"/>
                  </a:cubicBezTo>
                  <a:close/>
                  <a:moveTo>
                    <a:pt x="4380" y="6036"/>
                  </a:moveTo>
                  <a:lnTo>
                    <a:pt x="5829" y="7485"/>
                  </a:lnTo>
                  <a:lnTo>
                    <a:pt x="2679" y="10636"/>
                  </a:lnTo>
                  <a:cubicBezTo>
                    <a:pt x="2474" y="10840"/>
                    <a:pt x="2206" y="10943"/>
                    <a:pt x="1942" y="10943"/>
                  </a:cubicBezTo>
                  <a:cubicBezTo>
                    <a:pt x="1678" y="10943"/>
                    <a:pt x="1418" y="10840"/>
                    <a:pt x="1229" y="10636"/>
                  </a:cubicBezTo>
                  <a:cubicBezTo>
                    <a:pt x="820" y="10226"/>
                    <a:pt x="820" y="9596"/>
                    <a:pt x="1229" y="9186"/>
                  </a:cubicBezTo>
                  <a:lnTo>
                    <a:pt x="4380" y="6036"/>
                  </a:lnTo>
                  <a:close/>
                  <a:moveTo>
                    <a:pt x="2915" y="1"/>
                  </a:moveTo>
                  <a:cubicBezTo>
                    <a:pt x="2465" y="1"/>
                    <a:pt x="2014" y="112"/>
                    <a:pt x="1607" y="334"/>
                  </a:cubicBezTo>
                  <a:cubicBezTo>
                    <a:pt x="1544" y="365"/>
                    <a:pt x="1450" y="491"/>
                    <a:pt x="1450" y="554"/>
                  </a:cubicBezTo>
                  <a:cubicBezTo>
                    <a:pt x="1450" y="680"/>
                    <a:pt x="1481" y="775"/>
                    <a:pt x="1544" y="838"/>
                  </a:cubicBezTo>
                  <a:lnTo>
                    <a:pt x="2836" y="2129"/>
                  </a:lnTo>
                  <a:cubicBezTo>
                    <a:pt x="2962" y="2255"/>
                    <a:pt x="2962" y="2507"/>
                    <a:pt x="2836" y="2602"/>
                  </a:cubicBezTo>
                  <a:cubicBezTo>
                    <a:pt x="2773" y="2665"/>
                    <a:pt x="2686" y="2696"/>
                    <a:pt x="2600" y="2696"/>
                  </a:cubicBezTo>
                  <a:cubicBezTo>
                    <a:pt x="2513" y="2696"/>
                    <a:pt x="2427" y="2665"/>
                    <a:pt x="2364" y="2602"/>
                  </a:cubicBezTo>
                  <a:lnTo>
                    <a:pt x="1072" y="1310"/>
                  </a:lnTo>
                  <a:cubicBezTo>
                    <a:pt x="1001" y="1239"/>
                    <a:pt x="912" y="1204"/>
                    <a:pt x="846" y="1204"/>
                  </a:cubicBezTo>
                  <a:cubicBezTo>
                    <a:pt x="824" y="1204"/>
                    <a:pt x="804" y="1208"/>
                    <a:pt x="788" y="1216"/>
                  </a:cubicBezTo>
                  <a:cubicBezTo>
                    <a:pt x="662" y="1216"/>
                    <a:pt x="599" y="1310"/>
                    <a:pt x="536" y="1373"/>
                  </a:cubicBezTo>
                  <a:cubicBezTo>
                    <a:pt x="1" y="2413"/>
                    <a:pt x="127" y="3736"/>
                    <a:pt x="1009" y="4618"/>
                  </a:cubicBezTo>
                  <a:cubicBezTo>
                    <a:pt x="1549" y="5135"/>
                    <a:pt x="2230" y="5407"/>
                    <a:pt x="2934" y="5407"/>
                  </a:cubicBezTo>
                  <a:cubicBezTo>
                    <a:pt x="3173" y="5407"/>
                    <a:pt x="3415" y="5375"/>
                    <a:pt x="3655" y="5311"/>
                  </a:cubicBezTo>
                  <a:lnTo>
                    <a:pt x="3907" y="5563"/>
                  </a:lnTo>
                  <a:lnTo>
                    <a:pt x="757" y="8714"/>
                  </a:lnTo>
                  <a:cubicBezTo>
                    <a:pt x="64" y="9344"/>
                    <a:pt x="64" y="10447"/>
                    <a:pt x="757" y="11108"/>
                  </a:cubicBezTo>
                  <a:cubicBezTo>
                    <a:pt x="1088" y="11455"/>
                    <a:pt x="1521" y="11628"/>
                    <a:pt x="1954" y="11628"/>
                  </a:cubicBezTo>
                  <a:cubicBezTo>
                    <a:pt x="2387" y="11628"/>
                    <a:pt x="2820" y="11455"/>
                    <a:pt x="3151" y="11108"/>
                  </a:cubicBezTo>
                  <a:lnTo>
                    <a:pt x="6302" y="7958"/>
                  </a:lnTo>
                  <a:lnTo>
                    <a:pt x="6522" y="8210"/>
                  </a:lnTo>
                  <a:cubicBezTo>
                    <a:pt x="6302" y="9155"/>
                    <a:pt x="6522" y="10132"/>
                    <a:pt x="7247" y="10825"/>
                  </a:cubicBezTo>
                  <a:cubicBezTo>
                    <a:pt x="7765" y="11362"/>
                    <a:pt x="8469" y="11630"/>
                    <a:pt x="9169" y="11630"/>
                  </a:cubicBezTo>
                  <a:cubicBezTo>
                    <a:pt x="9618" y="11630"/>
                    <a:pt x="10066" y="11519"/>
                    <a:pt x="10460" y="11297"/>
                  </a:cubicBezTo>
                  <a:cubicBezTo>
                    <a:pt x="10555" y="11266"/>
                    <a:pt x="10618" y="11140"/>
                    <a:pt x="10618" y="11077"/>
                  </a:cubicBezTo>
                  <a:cubicBezTo>
                    <a:pt x="10618" y="11014"/>
                    <a:pt x="10586" y="10888"/>
                    <a:pt x="10555" y="10793"/>
                  </a:cubicBezTo>
                  <a:lnTo>
                    <a:pt x="9263" y="9501"/>
                  </a:lnTo>
                  <a:cubicBezTo>
                    <a:pt x="9137" y="9375"/>
                    <a:pt x="9137" y="9155"/>
                    <a:pt x="9263" y="9029"/>
                  </a:cubicBezTo>
                  <a:cubicBezTo>
                    <a:pt x="9310" y="8966"/>
                    <a:pt x="9397" y="8934"/>
                    <a:pt x="9488" y="8934"/>
                  </a:cubicBezTo>
                  <a:cubicBezTo>
                    <a:pt x="9578" y="8934"/>
                    <a:pt x="9673" y="8966"/>
                    <a:pt x="9736" y="9029"/>
                  </a:cubicBezTo>
                  <a:lnTo>
                    <a:pt x="11027" y="10321"/>
                  </a:lnTo>
                  <a:cubicBezTo>
                    <a:pt x="11075" y="10392"/>
                    <a:pt x="11157" y="10427"/>
                    <a:pt x="11236" y="10427"/>
                  </a:cubicBezTo>
                  <a:cubicBezTo>
                    <a:pt x="11262" y="10427"/>
                    <a:pt x="11287" y="10423"/>
                    <a:pt x="11311" y="10415"/>
                  </a:cubicBezTo>
                  <a:cubicBezTo>
                    <a:pt x="11405" y="10415"/>
                    <a:pt x="11500" y="10321"/>
                    <a:pt x="11532" y="10258"/>
                  </a:cubicBezTo>
                  <a:cubicBezTo>
                    <a:pt x="12099" y="9218"/>
                    <a:pt x="11973" y="7895"/>
                    <a:pt x="11059" y="7013"/>
                  </a:cubicBezTo>
                  <a:cubicBezTo>
                    <a:pt x="10542" y="6496"/>
                    <a:pt x="9850" y="6224"/>
                    <a:pt x="9139" y="6224"/>
                  </a:cubicBezTo>
                  <a:cubicBezTo>
                    <a:pt x="8897" y="6224"/>
                    <a:pt x="8653" y="6255"/>
                    <a:pt x="8413" y="6320"/>
                  </a:cubicBezTo>
                  <a:lnTo>
                    <a:pt x="7719" y="5595"/>
                  </a:lnTo>
                  <a:lnTo>
                    <a:pt x="9578" y="3736"/>
                  </a:lnTo>
                  <a:lnTo>
                    <a:pt x="9799" y="3988"/>
                  </a:lnTo>
                  <a:cubicBezTo>
                    <a:pt x="9867" y="4056"/>
                    <a:pt x="9958" y="4089"/>
                    <a:pt x="10051" y="4089"/>
                  </a:cubicBezTo>
                  <a:cubicBezTo>
                    <a:pt x="10172" y="4089"/>
                    <a:pt x="10294" y="4032"/>
                    <a:pt x="10366" y="3925"/>
                  </a:cubicBezTo>
                  <a:lnTo>
                    <a:pt x="11815" y="1499"/>
                  </a:lnTo>
                  <a:cubicBezTo>
                    <a:pt x="11878" y="1373"/>
                    <a:pt x="11878" y="1184"/>
                    <a:pt x="11784" y="1090"/>
                  </a:cubicBezTo>
                  <a:lnTo>
                    <a:pt x="10775" y="82"/>
                  </a:lnTo>
                  <a:cubicBezTo>
                    <a:pt x="10723" y="30"/>
                    <a:pt x="10652" y="6"/>
                    <a:pt x="10573" y="6"/>
                  </a:cubicBezTo>
                  <a:cubicBezTo>
                    <a:pt x="10507" y="6"/>
                    <a:pt x="10437" y="22"/>
                    <a:pt x="10366" y="50"/>
                  </a:cubicBezTo>
                  <a:lnTo>
                    <a:pt x="7940" y="1499"/>
                  </a:lnTo>
                  <a:cubicBezTo>
                    <a:pt x="7751" y="1625"/>
                    <a:pt x="7719" y="1909"/>
                    <a:pt x="7877" y="2066"/>
                  </a:cubicBezTo>
                  <a:lnTo>
                    <a:pt x="8097" y="2287"/>
                  </a:lnTo>
                  <a:lnTo>
                    <a:pt x="6270" y="4146"/>
                  </a:lnTo>
                  <a:lnTo>
                    <a:pt x="5546" y="3421"/>
                  </a:lnTo>
                  <a:cubicBezTo>
                    <a:pt x="5798" y="2476"/>
                    <a:pt x="5546" y="1499"/>
                    <a:pt x="4852" y="806"/>
                  </a:cubicBezTo>
                  <a:cubicBezTo>
                    <a:pt x="4315" y="269"/>
                    <a:pt x="3615" y="1"/>
                    <a:pt x="2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31"/>
            <p:cNvSpPr/>
            <p:nvPr/>
          </p:nvSpPr>
          <p:spPr>
            <a:xfrm>
              <a:off x="-31838650" y="2838200"/>
              <a:ext cx="70100" cy="68550"/>
            </a:xfrm>
            <a:custGeom>
              <a:rect b="b" l="l" r="r" t="t"/>
              <a:pathLst>
                <a:path extrusionOk="0" h="2742" w="2804">
                  <a:moveTo>
                    <a:pt x="2430" y="0"/>
                  </a:moveTo>
                  <a:cubicBezTo>
                    <a:pt x="2339" y="0"/>
                    <a:pt x="2253" y="32"/>
                    <a:pt x="2205" y="95"/>
                  </a:cubicBezTo>
                  <a:lnTo>
                    <a:pt x="95" y="2174"/>
                  </a:lnTo>
                  <a:cubicBezTo>
                    <a:pt x="0" y="2300"/>
                    <a:pt x="0" y="2521"/>
                    <a:pt x="95" y="2647"/>
                  </a:cubicBezTo>
                  <a:cubicBezTo>
                    <a:pt x="158" y="2710"/>
                    <a:pt x="236" y="2741"/>
                    <a:pt x="319" y="2741"/>
                  </a:cubicBezTo>
                  <a:cubicBezTo>
                    <a:pt x="402" y="2741"/>
                    <a:pt x="488" y="2710"/>
                    <a:pt x="567" y="2647"/>
                  </a:cubicBezTo>
                  <a:lnTo>
                    <a:pt x="2678" y="567"/>
                  </a:lnTo>
                  <a:cubicBezTo>
                    <a:pt x="2804" y="441"/>
                    <a:pt x="2804" y="221"/>
                    <a:pt x="2678" y="95"/>
                  </a:cubicBezTo>
                  <a:cubicBezTo>
                    <a:pt x="2615" y="32"/>
                    <a:pt x="2520" y="0"/>
                    <a:pt x="24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7" name="Google Shape;247;p31"/>
          <p:cNvSpPr txBox="1"/>
          <p:nvPr>
            <p:ph idx="2" type="ctrTitle"/>
          </p:nvPr>
        </p:nvSpPr>
        <p:spPr>
          <a:xfrm>
            <a:off x="2610688" y="3469000"/>
            <a:ext cx="2415300" cy="45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FISHER SCIENTIFIC</a:t>
            </a:r>
            <a:endParaRPr/>
          </a:p>
        </p:txBody>
      </p:sp>
      <p:sp>
        <p:nvSpPr>
          <p:cNvPr id="248" name="Google Shape;248;p31"/>
          <p:cNvSpPr/>
          <p:nvPr/>
        </p:nvSpPr>
        <p:spPr>
          <a:xfrm>
            <a:off x="684712" y="2958016"/>
            <a:ext cx="302023" cy="344918"/>
          </a:xfrm>
          <a:custGeom>
            <a:rect b="b" l="l" r="r" t="t"/>
            <a:pathLst>
              <a:path extrusionOk="0" h="12737" w="11153">
                <a:moveTo>
                  <a:pt x="9452" y="4262"/>
                </a:moveTo>
                <a:lnTo>
                  <a:pt x="9452" y="4262"/>
                </a:lnTo>
                <a:cubicBezTo>
                  <a:pt x="9704" y="4703"/>
                  <a:pt x="9609" y="5270"/>
                  <a:pt x="9231" y="5679"/>
                </a:cubicBezTo>
                <a:cubicBezTo>
                  <a:pt x="8976" y="5915"/>
                  <a:pt x="8672" y="6040"/>
                  <a:pt x="8364" y="6040"/>
                </a:cubicBezTo>
                <a:cubicBezTo>
                  <a:pt x="8178" y="6040"/>
                  <a:pt x="7992" y="5995"/>
                  <a:pt x="7814" y="5900"/>
                </a:cubicBezTo>
                <a:lnTo>
                  <a:pt x="9452" y="4262"/>
                </a:lnTo>
                <a:close/>
                <a:moveTo>
                  <a:pt x="6018" y="835"/>
                </a:moveTo>
                <a:cubicBezTo>
                  <a:pt x="6120" y="835"/>
                  <a:pt x="6223" y="875"/>
                  <a:pt x="6301" y="954"/>
                </a:cubicBezTo>
                <a:lnTo>
                  <a:pt x="7215" y="1867"/>
                </a:lnTo>
                <a:cubicBezTo>
                  <a:pt x="7306" y="1935"/>
                  <a:pt x="7397" y="1987"/>
                  <a:pt x="7499" y="1987"/>
                </a:cubicBezTo>
                <a:cubicBezTo>
                  <a:pt x="7539" y="1987"/>
                  <a:pt x="7581" y="1979"/>
                  <a:pt x="7625" y="1962"/>
                </a:cubicBezTo>
                <a:cubicBezTo>
                  <a:pt x="7863" y="1897"/>
                  <a:pt x="8110" y="1865"/>
                  <a:pt x="8359" y="1865"/>
                </a:cubicBezTo>
                <a:cubicBezTo>
                  <a:pt x="8963" y="1865"/>
                  <a:pt x="9578" y="2055"/>
                  <a:pt x="10113" y="2434"/>
                </a:cubicBezTo>
                <a:lnTo>
                  <a:pt x="6049" y="6498"/>
                </a:lnTo>
                <a:cubicBezTo>
                  <a:pt x="5482" y="5774"/>
                  <a:pt x="5356" y="4892"/>
                  <a:pt x="5577" y="4010"/>
                </a:cubicBezTo>
                <a:cubicBezTo>
                  <a:pt x="5608" y="3852"/>
                  <a:pt x="5577" y="3726"/>
                  <a:pt x="5451" y="3631"/>
                </a:cubicBezTo>
                <a:lnTo>
                  <a:pt x="5199" y="3379"/>
                </a:lnTo>
                <a:lnTo>
                  <a:pt x="4537" y="2718"/>
                </a:lnTo>
                <a:cubicBezTo>
                  <a:pt x="4380" y="2560"/>
                  <a:pt x="4380" y="2277"/>
                  <a:pt x="4537" y="2119"/>
                </a:cubicBezTo>
                <a:lnTo>
                  <a:pt x="5734" y="954"/>
                </a:lnTo>
                <a:cubicBezTo>
                  <a:pt x="5813" y="875"/>
                  <a:pt x="5915" y="835"/>
                  <a:pt x="6018" y="835"/>
                </a:cubicBezTo>
                <a:close/>
                <a:moveTo>
                  <a:pt x="1290" y="6917"/>
                </a:moveTo>
                <a:cubicBezTo>
                  <a:pt x="1502" y="6917"/>
                  <a:pt x="1702" y="7106"/>
                  <a:pt x="1702" y="7318"/>
                </a:cubicBezTo>
                <a:cubicBezTo>
                  <a:pt x="1670" y="7538"/>
                  <a:pt x="1544" y="7696"/>
                  <a:pt x="1387" y="7727"/>
                </a:cubicBezTo>
                <a:cubicBezTo>
                  <a:pt x="1342" y="7740"/>
                  <a:pt x="1298" y="7746"/>
                  <a:pt x="1256" y="7746"/>
                </a:cubicBezTo>
                <a:cubicBezTo>
                  <a:pt x="1084" y="7746"/>
                  <a:pt x="933" y="7645"/>
                  <a:pt x="883" y="7444"/>
                </a:cubicBezTo>
                <a:cubicBezTo>
                  <a:pt x="788" y="7223"/>
                  <a:pt x="914" y="7002"/>
                  <a:pt x="1166" y="6939"/>
                </a:cubicBezTo>
                <a:cubicBezTo>
                  <a:pt x="1207" y="6924"/>
                  <a:pt x="1248" y="6917"/>
                  <a:pt x="1290" y="6917"/>
                </a:cubicBezTo>
                <a:close/>
                <a:moveTo>
                  <a:pt x="5807" y="10240"/>
                </a:moveTo>
                <a:cubicBezTo>
                  <a:pt x="6104" y="10240"/>
                  <a:pt x="6409" y="10293"/>
                  <a:pt x="6711" y="10405"/>
                </a:cubicBezTo>
                <a:cubicBezTo>
                  <a:pt x="7373" y="10626"/>
                  <a:pt x="7877" y="11193"/>
                  <a:pt x="8160" y="11886"/>
                </a:cubicBezTo>
                <a:lnTo>
                  <a:pt x="3529" y="11886"/>
                </a:lnTo>
                <a:cubicBezTo>
                  <a:pt x="3847" y="10882"/>
                  <a:pt x="4774" y="10240"/>
                  <a:pt x="5807" y="10240"/>
                </a:cubicBezTo>
                <a:close/>
                <a:moveTo>
                  <a:pt x="6030" y="1"/>
                </a:moveTo>
                <a:cubicBezTo>
                  <a:pt x="5711" y="1"/>
                  <a:pt x="5388" y="119"/>
                  <a:pt x="5136" y="355"/>
                </a:cubicBezTo>
                <a:lnTo>
                  <a:pt x="3938" y="1552"/>
                </a:lnTo>
                <a:cubicBezTo>
                  <a:pt x="3466" y="1993"/>
                  <a:pt x="3466" y="2781"/>
                  <a:pt x="3938" y="3316"/>
                </a:cubicBezTo>
                <a:lnTo>
                  <a:pt x="4348" y="3694"/>
                </a:lnTo>
                <a:lnTo>
                  <a:pt x="1828" y="6215"/>
                </a:lnTo>
                <a:cubicBezTo>
                  <a:pt x="1652" y="6127"/>
                  <a:pt x="1468" y="6087"/>
                  <a:pt x="1287" y="6087"/>
                </a:cubicBezTo>
                <a:cubicBezTo>
                  <a:pt x="623" y="6087"/>
                  <a:pt x="0" y="6625"/>
                  <a:pt x="0" y="7318"/>
                </a:cubicBezTo>
                <a:cubicBezTo>
                  <a:pt x="0" y="8052"/>
                  <a:pt x="611" y="8583"/>
                  <a:pt x="1293" y="8583"/>
                </a:cubicBezTo>
                <a:cubicBezTo>
                  <a:pt x="1459" y="8583"/>
                  <a:pt x="1629" y="8551"/>
                  <a:pt x="1796" y="8483"/>
                </a:cubicBezTo>
                <a:lnTo>
                  <a:pt x="3592" y="10279"/>
                </a:lnTo>
                <a:cubicBezTo>
                  <a:pt x="3056" y="10783"/>
                  <a:pt x="2647" y="11476"/>
                  <a:pt x="2584" y="12264"/>
                </a:cubicBezTo>
                <a:cubicBezTo>
                  <a:pt x="2521" y="12484"/>
                  <a:pt x="2741" y="12736"/>
                  <a:pt x="2962" y="12736"/>
                </a:cubicBezTo>
                <a:lnTo>
                  <a:pt x="8664" y="12736"/>
                </a:lnTo>
                <a:cubicBezTo>
                  <a:pt x="8916" y="12736"/>
                  <a:pt x="9105" y="12484"/>
                  <a:pt x="9074" y="12264"/>
                </a:cubicBezTo>
                <a:cubicBezTo>
                  <a:pt x="8837" y="10556"/>
                  <a:pt x="7367" y="9419"/>
                  <a:pt x="5795" y="9419"/>
                </a:cubicBezTo>
                <a:cubicBezTo>
                  <a:pt x="5279" y="9419"/>
                  <a:pt x="4752" y="9542"/>
                  <a:pt x="4254" y="9806"/>
                </a:cubicBezTo>
                <a:lnTo>
                  <a:pt x="2363" y="7916"/>
                </a:lnTo>
                <a:cubicBezTo>
                  <a:pt x="2521" y="7601"/>
                  <a:pt x="2521" y="7223"/>
                  <a:pt x="2426" y="6845"/>
                </a:cubicBezTo>
                <a:lnTo>
                  <a:pt x="4663" y="4608"/>
                </a:lnTo>
                <a:lnTo>
                  <a:pt x="4663" y="4608"/>
                </a:lnTo>
                <a:cubicBezTo>
                  <a:pt x="4632" y="5679"/>
                  <a:pt x="4978" y="6687"/>
                  <a:pt x="5734" y="7444"/>
                </a:cubicBezTo>
                <a:cubicBezTo>
                  <a:pt x="5813" y="7522"/>
                  <a:pt x="5915" y="7562"/>
                  <a:pt x="6018" y="7562"/>
                </a:cubicBezTo>
                <a:cubicBezTo>
                  <a:pt x="6120" y="7562"/>
                  <a:pt x="6223" y="7522"/>
                  <a:pt x="6301" y="7444"/>
                </a:cubicBezTo>
                <a:lnTo>
                  <a:pt x="7215" y="6530"/>
                </a:lnTo>
                <a:cubicBezTo>
                  <a:pt x="7564" y="6771"/>
                  <a:pt x="7958" y="6887"/>
                  <a:pt x="8352" y="6887"/>
                </a:cubicBezTo>
                <a:cubicBezTo>
                  <a:pt x="8883" y="6887"/>
                  <a:pt x="9414" y="6676"/>
                  <a:pt x="9830" y="6278"/>
                </a:cubicBezTo>
                <a:cubicBezTo>
                  <a:pt x="10523" y="5553"/>
                  <a:pt x="10618" y="4451"/>
                  <a:pt x="10082" y="3663"/>
                </a:cubicBezTo>
                <a:lnTo>
                  <a:pt x="10996" y="2749"/>
                </a:lnTo>
                <a:cubicBezTo>
                  <a:pt x="11153" y="2560"/>
                  <a:pt x="11153" y="2340"/>
                  <a:pt x="10996" y="2119"/>
                </a:cubicBezTo>
                <a:cubicBezTo>
                  <a:pt x="10259" y="1383"/>
                  <a:pt x="9297" y="1056"/>
                  <a:pt x="8341" y="1056"/>
                </a:cubicBezTo>
                <a:cubicBezTo>
                  <a:pt x="8111" y="1056"/>
                  <a:pt x="7882" y="1074"/>
                  <a:pt x="7656" y="1111"/>
                </a:cubicBezTo>
                <a:lnTo>
                  <a:pt x="6900" y="355"/>
                </a:lnTo>
                <a:cubicBezTo>
                  <a:pt x="6664" y="119"/>
                  <a:pt x="6349" y="1"/>
                  <a:pt x="60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1"/>
          <p:cNvSpPr/>
          <p:nvPr/>
        </p:nvSpPr>
        <p:spPr>
          <a:xfrm>
            <a:off x="729043" y="979002"/>
            <a:ext cx="213309" cy="342995"/>
          </a:xfrm>
          <a:custGeom>
            <a:rect b="b" l="l" r="r" t="t"/>
            <a:pathLst>
              <a:path extrusionOk="0" h="12666" w="7877">
                <a:moveTo>
                  <a:pt x="6491" y="788"/>
                </a:moveTo>
                <a:cubicBezTo>
                  <a:pt x="6743" y="788"/>
                  <a:pt x="6900" y="977"/>
                  <a:pt x="6932" y="1197"/>
                </a:cubicBezTo>
                <a:cubicBezTo>
                  <a:pt x="6869" y="1449"/>
                  <a:pt x="6711" y="1607"/>
                  <a:pt x="6459" y="1607"/>
                </a:cubicBezTo>
                <a:lnTo>
                  <a:pt x="5640" y="1607"/>
                </a:lnTo>
                <a:cubicBezTo>
                  <a:pt x="5388" y="1607"/>
                  <a:pt x="5230" y="1827"/>
                  <a:pt x="5230" y="2017"/>
                </a:cubicBezTo>
                <a:cubicBezTo>
                  <a:pt x="5230" y="2237"/>
                  <a:pt x="5451" y="2458"/>
                  <a:pt x="5640" y="2458"/>
                </a:cubicBezTo>
                <a:lnTo>
                  <a:pt x="6081" y="2458"/>
                </a:lnTo>
                <a:lnTo>
                  <a:pt x="6081" y="4379"/>
                </a:lnTo>
                <a:lnTo>
                  <a:pt x="1922" y="4379"/>
                </a:lnTo>
                <a:lnTo>
                  <a:pt x="1922" y="2458"/>
                </a:lnTo>
                <a:lnTo>
                  <a:pt x="2364" y="2458"/>
                </a:lnTo>
                <a:cubicBezTo>
                  <a:pt x="2616" y="2458"/>
                  <a:pt x="2805" y="2237"/>
                  <a:pt x="2805" y="2017"/>
                </a:cubicBezTo>
                <a:cubicBezTo>
                  <a:pt x="2805" y="1764"/>
                  <a:pt x="2616" y="1607"/>
                  <a:pt x="2364" y="1607"/>
                </a:cubicBezTo>
                <a:lnTo>
                  <a:pt x="1544" y="1607"/>
                </a:lnTo>
                <a:cubicBezTo>
                  <a:pt x="1292" y="1607"/>
                  <a:pt x="1135" y="1418"/>
                  <a:pt x="1135" y="1197"/>
                </a:cubicBezTo>
                <a:cubicBezTo>
                  <a:pt x="1135" y="945"/>
                  <a:pt x="1355" y="788"/>
                  <a:pt x="1544" y="788"/>
                </a:cubicBezTo>
                <a:close/>
                <a:moveTo>
                  <a:pt x="6018" y="5135"/>
                </a:moveTo>
                <a:lnTo>
                  <a:pt x="6018" y="9641"/>
                </a:lnTo>
                <a:cubicBezTo>
                  <a:pt x="6018" y="10901"/>
                  <a:pt x="5136" y="11815"/>
                  <a:pt x="3970" y="11815"/>
                </a:cubicBezTo>
                <a:cubicBezTo>
                  <a:pt x="2994" y="11815"/>
                  <a:pt x="2143" y="11090"/>
                  <a:pt x="1985" y="10176"/>
                </a:cubicBezTo>
                <a:lnTo>
                  <a:pt x="3151" y="10176"/>
                </a:lnTo>
                <a:cubicBezTo>
                  <a:pt x="3403" y="10176"/>
                  <a:pt x="3561" y="9956"/>
                  <a:pt x="3561" y="9735"/>
                </a:cubicBezTo>
                <a:cubicBezTo>
                  <a:pt x="3561" y="9483"/>
                  <a:pt x="3340" y="9326"/>
                  <a:pt x="3151" y="9326"/>
                </a:cubicBezTo>
                <a:lnTo>
                  <a:pt x="1891" y="9326"/>
                </a:lnTo>
                <a:lnTo>
                  <a:pt x="1891" y="8507"/>
                </a:lnTo>
                <a:lnTo>
                  <a:pt x="3151" y="8507"/>
                </a:lnTo>
                <a:cubicBezTo>
                  <a:pt x="3403" y="8507"/>
                  <a:pt x="3561" y="8317"/>
                  <a:pt x="3561" y="8065"/>
                </a:cubicBezTo>
                <a:cubicBezTo>
                  <a:pt x="3561" y="7845"/>
                  <a:pt x="3340" y="7656"/>
                  <a:pt x="3151" y="7656"/>
                </a:cubicBezTo>
                <a:lnTo>
                  <a:pt x="1891" y="7656"/>
                </a:lnTo>
                <a:lnTo>
                  <a:pt x="1891" y="6805"/>
                </a:lnTo>
                <a:lnTo>
                  <a:pt x="3151" y="6805"/>
                </a:lnTo>
                <a:cubicBezTo>
                  <a:pt x="3403" y="6805"/>
                  <a:pt x="3561" y="6616"/>
                  <a:pt x="3561" y="6396"/>
                </a:cubicBezTo>
                <a:cubicBezTo>
                  <a:pt x="3561" y="6144"/>
                  <a:pt x="3340" y="5955"/>
                  <a:pt x="3151" y="5955"/>
                </a:cubicBezTo>
                <a:lnTo>
                  <a:pt x="1891" y="5955"/>
                </a:lnTo>
                <a:lnTo>
                  <a:pt x="1891" y="5135"/>
                </a:lnTo>
                <a:close/>
                <a:moveTo>
                  <a:pt x="1513" y="0"/>
                </a:moveTo>
                <a:cubicBezTo>
                  <a:pt x="1072" y="0"/>
                  <a:pt x="725" y="189"/>
                  <a:pt x="473" y="567"/>
                </a:cubicBezTo>
                <a:cubicBezTo>
                  <a:pt x="1" y="1229"/>
                  <a:pt x="316" y="2143"/>
                  <a:pt x="1103" y="2395"/>
                </a:cubicBezTo>
                <a:lnTo>
                  <a:pt x="1103" y="9767"/>
                </a:lnTo>
                <a:cubicBezTo>
                  <a:pt x="1103" y="11422"/>
                  <a:pt x="2503" y="12666"/>
                  <a:pt x="4038" y="12666"/>
                </a:cubicBezTo>
                <a:cubicBezTo>
                  <a:pt x="4402" y="12666"/>
                  <a:pt x="4774" y="12596"/>
                  <a:pt x="5136" y="12445"/>
                </a:cubicBezTo>
                <a:cubicBezTo>
                  <a:pt x="6176" y="12004"/>
                  <a:pt x="6900" y="10964"/>
                  <a:pt x="6900" y="9767"/>
                </a:cubicBezTo>
                <a:lnTo>
                  <a:pt x="6900" y="2395"/>
                </a:lnTo>
                <a:cubicBezTo>
                  <a:pt x="7121" y="2332"/>
                  <a:pt x="7373" y="2174"/>
                  <a:pt x="7530" y="1922"/>
                </a:cubicBezTo>
                <a:cubicBezTo>
                  <a:pt x="7877" y="1355"/>
                  <a:pt x="7719" y="599"/>
                  <a:pt x="7184" y="189"/>
                </a:cubicBezTo>
                <a:cubicBezTo>
                  <a:pt x="6963" y="95"/>
                  <a:pt x="6743" y="0"/>
                  <a:pt x="64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1"/>
          <p:cNvSpPr/>
          <p:nvPr/>
        </p:nvSpPr>
        <p:spPr>
          <a:xfrm>
            <a:off x="7828238" y="2823575"/>
            <a:ext cx="459000" cy="4590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1"/>
          <p:cNvSpPr txBox="1"/>
          <p:nvPr>
            <p:ph idx="14" type="ctrTitle"/>
          </p:nvPr>
        </p:nvSpPr>
        <p:spPr>
          <a:xfrm>
            <a:off x="7758950" y="3469000"/>
            <a:ext cx="810000" cy="45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UCR</a:t>
            </a:r>
            <a:endParaRPr/>
          </a:p>
        </p:txBody>
      </p:sp>
      <p:sp>
        <p:nvSpPr>
          <p:cNvPr id="252" name="Google Shape;252;p31"/>
          <p:cNvSpPr txBox="1"/>
          <p:nvPr>
            <p:ph idx="15" type="subTitle"/>
          </p:nvPr>
        </p:nvSpPr>
        <p:spPr>
          <a:xfrm>
            <a:off x="7676175" y="3860125"/>
            <a:ext cx="1358100" cy="5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verage"/>
              <a:buChar char="❖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Tratamiento de sustancias </a:t>
            </a:r>
            <a:r>
              <a:rPr lang="es">
                <a:latin typeface="Average"/>
                <a:ea typeface="Average"/>
                <a:cs typeface="Average"/>
                <a:sym typeface="Average"/>
              </a:rPr>
              <a:t>químicas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grpSp>
        <p:nvGrpSpPr>
          <p:cNvPr id="253" name="Google Shape;253;p31"/>
          <p:cNvGrpSpPr/>
          <p:nvPr/>
        </p:nvGrpSpPr>
        <p:grpSpPr>
          <a:xfrm>
            <a:off x="7873540" y="2873065"/>
            <a:ext cx="360003" cy="359999"/>
            <a:chOff x="7713890" y="2796865"/>
            <a:chExt cx="360003" cy="359999"/>
          </a:xfrm>
        </p:grpSpPr>
        <p:sp>
          <p:nvSpPr>
            <p:cNvPr id="254" name="Google Shape;254;p31"/>
            <p:cNvSpPr/>
            <p:nvPr/>
          </p:nvSpPr>
          <p:spPr>
            <a:xfrm>
              <a:off x="7713890" y="2796865"/>
              <a:ext cx="210388" cy="262940"/>
            </a:xfrm>
            <a:custGeom>
              <a:rect b="b" l="l" r="r" t="t"/>
              <a:pathLst>
                <a:path extrusionOk="0" h="2086" w="1724">
                  <a:moveTo>
                    <a:pt x="1327" y="1"/>
                  </a:moveTo>
                  <a:lnTo>
                    <a:pt x="1327" y="181"/>
                  </a:lnTo>
                  <a:cubicBezTo>
                    <a:pt x="469" y="361"/>
                    <a:pt x="0" y="1299"/>
                    <a:pt x="375" y="2085"/>
                  </a:cubicBezTo>
                  <a:lnTo>
                    <a:pt x="772" y="1818"/>
                  </a:lnTo>
                  <a:cubicBezTo>
                    <a:pt x="729" y="1717"/>
                    <a:pt x="707" y="1609"/>
                    <a:pt x="707" y="1501"/>
                  </a:cubicBezTo>
                  <a:cubicBezTo>
                    <a:pt x="714" y="1111"/>
                    <a:pt x="959" y="772"/>
                    <a:pt x="1327" y="657"/>
                  </a:cubicBezTo>
                  <a:lnTo>
                    <a:pt x="1327" y="823"/>
                  </a:lnTo>
                  <a:lnTo>
                    <a:pt x="1724" y="426"/>
                  </a:lnTo>
                  <a:lnTo>
                    <a:pt x="13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7939166" y="2818672"/>
              <a:ext cx="134727" cy="258403"/>
            </a:xfrm>
            <a:custGeom>
              <a:rect b="b" l="l" r="r" t="t"/>
              <a:pathLst>
                <a:path extrusionOk="0" h="2050" w="1104">
                  <a:moveTo>
                    <a:pt x="0" y="1"/>
                  </a:moveTo>
                  <a:lnTo>
                    <a:pt x="0" y="477"/>
                  </a:lnTo>
                  <a:cubicBezTo>
                    <a:pt x="375" y="592"/>
                    <a:pt x="635" y="938"/>
                    <a:pt x="635" y="1328"/>
                  </a:cubicBezTo>
                  <a:cubicBezTo>
                    <a:pt x="635" y="1429"/>
                    <a:pt x="621" y="1530"/>
                    <a:pt x="585" y="1624"/>
                  </a:cubicBezTo>
                  <a:lnTo>
                    <a:pt x="404" y="1494"/>
                  </a:lnTo>
                  <a:lnTo>
                    <a:pt x="513" y="2049"/>
                  </a:lnTo>
                  <a:lnTo>
                    <a:pt x="1089" y="1963"/>
                  </a:lnTo>
                  <a:lnTo>
                    <a:pt x="981" y="1883"/>
                  </a:lnTo>
                  <a:cubicBezTo>
                    <a:pt x="1061" y="1710"/>
                    <a:pt x="1104" y="1523"/>
                    <a:pt x="1104" y="1328"/>
                  </a:cubicBezTo>
                  <a:cubicBezTo>
                    <a:pt x="1104" y="679"/>
                    <a:pt x="635" y="123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31"/>
            <p:cNvSpPr/>
            <p:nvPr/>
          </p:nvSpPr>
          <p:spPr>
            <a:xfrm>
              <a:off x="7781619" y="3054133"/>
              <a:ext cx="240409" cy="102731"/>
            </a:xfrm>
            <a:custGeom>
              <a:rect b="b" l="l" r="r" t="t"/>
              <a:pathLst>
                <a:path extrusionOk="0" h="815" w="1970">
                  <a:moveTo>
                    <a:pt x="109" y="1"/>
                  </a:moveTo>
                  <a:lnTo>
                    <a:pt x="0" y="556"/>
                  </a:lnTo>
                  <a:lnTo>
                    <a:pt x="137" y="462"/>
                  </a:lnTo>
                  <a:cubicBezTo>
                    <a:pt x="394" y="698"/>
                    <a:pt x="720" y="815"/>
                    <a:pt x="1045" y="815"/>
                  </a:cubicBezTo>
                  <a:cubicBezTo>
                    <a:pt x="1378" y="815"/>
                    <a:pt x="1710" y="692"/>
                    <a:pt x="1969" y="448"/>
                  </a:cubicBezTo>
                  <a:lnTo>
                    <a:pt x="1969" y="441"/>
                  </a:lnTo>
                  <a:lnTo>
                    <a:pt x="1573" y="174"/>
                  </a:lnTo>
                  <a:cubicBezTo>
                    <a:pt x="1418" y="292"/>
                    <a:pt x="1232" y="352"/>
                    <a:pt x="1046" y="352"/>
                  </a:cubicBezTo>
                  <a:cubicBezTo>
                    <a:pt x="868" y="352"/>
                    <a:pt x="689" y="297"/>
                    <a:pt x="534" y="188"/>
                  </a:cubicBezTo>
                  <a:lnTo>
                    <a:pt x="678" y="95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908269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