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  <p:sldMasterId id="2147483804" r:id="rId5"/>
    <p:sldMasterId id="2147483737" r:id="rId6"/>
  </p:sldMasterIdLst>
  <p:notesMasterIdLst>
    <p:notesMasterId r:id="rId27"/>
  </p:notesMasterIdLst>
  <p:handoutMasterIdLst>
    <p:handoutMasterId r:id="rId28"/>
  </p:handoutMasterIdLst>
  <p:sldIdLst>
    <p:sldId id="286" r:id="rId7"/>
    <p:sldId id="314" r:id="rId8"/>
    <p:sldId id="313" r:id="rId9"/>
    <p:sldId id="304" r:id="rId10"/>
    <p:sldId id="257" r:id="rId11"/>
    <p:sldId id="288" r:id="rId12"/>
    <p:sldId id="315" r:id="rId13"/>
    <p:sldId id="305" r:id="rId14"/>
    <p:sldId id="307" r:id="rId15"/>
    <p:sldId id="259" r:id="rId16"/>
    <p:sldId id="265" r:id="rId17"/>
    <p:sldId id="291" r:id="rId18"/>
    <p:sldId id="294" r:id="rId19"/>
    <p:sldId id="317" r:id="rId20"/>
    <p:sldId id="289" r:id="rId21"/>
    <p:sldId id="309" r:id="rId22"/>
    <p:sldId id="293" r:id="rId23"/>
    <p:sldId id="290" r:id="rId24"/>
    <p:sldId id="299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0ED58B-2A80-52F4-28A3-F86377CF98EA}" name="Amodea, Matthew R." initials="AR" userId="S::mramodea@wpi.edu::6d23886b-565f-40c6-976e-0723f5b55d43" providerId="AD"/>
  <p188:author id="{BD723F8E-9590-B780-565C-BAD315941DA6}" name="Andrew" initials="A" userId="Andrew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9F2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E51F2-E5A4-5206-A1B6-E81A741E4E99}" v="2" dt="2021-12-02T16:50:54.932"/>
    <p1510:client id="{0B5E963F-3FFE-4E4B-BC25-815C5C2C5984}" v="309" dt="2021-11-23T15:28:20.738"/>
    <p1510:client id="{20DFCEC9-3ABD-0120-463F-AC207BF2A7C5}" v="82" dt="2021-11-23T14:15:37.878"/>
    <p1510:client id="{32F2B3B7-6697-4C63-9D93-AF55949082C4}" vWet="2" dt="2021-11-30T13:25:29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33468" autoAdjust="0"/>
  </p:normalViewPr>
  <p:slideViewPr>
    <p:cSldViewPr snapToGrid="0">
      <p:cViewPr varScale="1">
        <p:scale>
          <a:sx n="19" d="100"/>
          <a:sy n="19" d="100"/>
        </p:scale>
        <p:origin x="238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elik, Emily" userId="S::eagorelik@wpi.edu::bd083b9e-ba61-4da2-886f-073c2a528c8a" providerId="AD" clId="Web-{1E511CA7-F297-7ECE-CF01-8B500F550070}"/>
    <pc:docChg chg="addSld modSld">
      <pc:chgData name="Gorelik, Emily" userId="S::eagorelik@wpi.edu::bd083b9e-ba61-4da2-886f-073c2a528c8a" providerId="AD" clId="Web-{1E511CA7-F297-7ECE-CF01-8B500F550070}" dt="2021-11-08T09:49:57.315" v="69" actId="20577"/>
      <pc:docMkLst>
        <pc:docMk/>
      </pc:docMkLst>
      <pc:sldChg chg="modSp">
        <pc:chgData name="Gorelik, Emily" userId="S::eagorelik@wpi.edu::bd083b9e-ba61-4da2-886f-073c2a528c8a" providerId="AD" clId="Web-{1E511CA7-F297-7ECE-CF01-8B500F550070}" dt="2021-11-08T09:45:47.744" v="13" actId="20577"/>
        <pc:sldMkLst>
          <pc:docMk/>
          <pc:sldMk cId="278326983" sldId="288"/>
        </pc:sldMkLst>
        <pc:spChg chg="mod">
          <ac:chgData name="Gorelik, Emily" userId="S::eagorelik@wpi.edu::bd083b9e-ba61-4da2-886f-073c2a528c8a" providerId="AD" clId="Web-{1E511CA7-F297-7ECE-CF01-8B500F550070}" dt="2021-11-08T09:45:47.744" v="13" actId="20577"/>
          <ac:spMkLst>
            <pc:docMk/>
            <pc:sldMk cId="278326983" sldId="288"/>
            <ac:spMk id="8" creationId="{80BD5A60-309D-42B6-9DF4-C151C93C5725}"/>
          </ac:spMkLst>
        </pc:spChg>
        <pc:spChg chg="mod">
          <ac:chgData name="Gorelik, Emily" userId="S::eagorelik@wpi.edu::bd083b9e-ba61-4da2-886f-073c2a528c8a" providerId="AD" clId="Web-{1E511CA7-F297-7ECE-CF01-8B500F550070}" dt="2021-11-08T09:43:22.442" v="4" actId="20577"/>
          <ac:spMkLst>
            <pc:docMk/>
            <pc:sldMk cId="278326983" sldId="288"/>
            <ac:spMk id="15" creationId="{286F6CB6-242F-49AA-96E9-259E99A79F13}"/>
          </ac:spMkLst>
        </pc:spChg>
        <pc:spChg chg="mod">
          <ac:chgData name="Gorelik, Emily" userId="S::eagorelik@wpi.edu::bd083b9e-ba61-4da2-886f-073c2a528c8a" providerId="AD" clId="Web-{1E511CA7-F297-7ECE-CF01-8B500F550070}" dt="2021-11-08T09:44:00.131" v="8" actId="20577"/>
          <ac:spMkLst>
            <pc:docMk/>
            <pc:sldMk cId="278326983" sldId="288"/>
            <ac:spMk id="16" creationId="{BB2B6279-69F7-45F4-A690-8EF5BFA32AD1}"/>
          </ac:spMkLst>
        </pc:spChg>
      </pc:sldChg>
      <pc:sldChg chg="modSp add replId">
        <pc:chgData name="Gorelik, Emily" userId="S::eagorelik@wpi.edu::bd083b9e-ba61-4da2-886f-073c2a528c8a" providerId="AD" clId="Web-{1E511CA7-F297-7ECE-CF01-8B500F550070}" dt="2021-11-08T09:49:57.315" v="69" actId="20577"/>
        <pc:sldMkLst>
          <pc:docMk/>
          <pc:sldMk cId="3859238875" sldId="305"/>
        </pc:sldMkLst>
        <pc:spChg chg="mod">
          <ac:chgData name="Gorelik, Emily" userId="S::eagorelik@wpi.edu::bd083b9e-ba61-4da2-886f-073c2a528c8a" providerId="AD" clId="Web-{1E511CA7-F297-7ECE-CF01-8B500F550070}" dt="2021-11-08T09:47:16.763" v="17" actId="20577"/>
          <ac:spMkLst>
            <pc:docMk/>
            <pc:sldMk cId="3859238875" sldId="305"/>
            <ac:spMk id="2" creationId="{72D1DB57-A372-4622-ACF7-D752DC3E6AA9}"/>
          </ac:spMkLst>
        </pc:spChg>
        <pc:graphicFrameChg chg="modGraphic">
          <ac:chgData name="Gorelik, Emily" userId="S::eagorelik@wpi.edu::bd083b9e-ba61-4da2-886f-073c2a528c8a" providerId="AD" clId="Web-{1E511CA7-F297-7ECE-CF01-8B500F550070}" dt="2021-11-08T09:49:57.315" v="69" actId="20577"/>
          <ac:graphicFrameMkLst>
            <pc:docMk/>
            <pc:sldMk cId="3859238875" sldId="305"/>
            <ac:graphicFrameMk id="23" creationId="{9781446E-153C-4B27-A0A8-AB21EAAE4B4E}"/>
          </ac:graphicFrameMkLst>
        </pc:graphicFrameChg>
      </pc:sldChg>
    </pc:docChg>
  </pc:docChgLst>
  <pc:docChgLst>
    <pc:chgData name="Amodea, Matthew R." userId="S::mramodea@wpi.edu::6d23886b-565f-40c6-976e-0723f5b55d43" providerId="AD" clId="Web-{CEBB2CD4-EB92-5130-6DF4-655EA9F5A3C0}"/>
    <pc:docChg chg="modSld">
      <pc:chgData name="Amodea, Matthew R." userId="S::mramodea@wpi.edu::6d23886b-565f-40c6-976e-0723f5b55d43" providerId="AD" clId="Web-{CEBB2CD4-EB92-5130-6DF4-655EA9F5A3C0}" dt="2021-11-16T17:46:08.407" v="87"/>
      <pc:docMkLst>
        <pc:docMk/>
      </pc:docMkLst>
      <pc:sldChg chg="modNotes">
        <pc:chgData name="Amodea, Matthew R." userId="S::mramodea@wpi.edu::6d23886b-565f-40c6-976e-0723f5b55d43" providerId="AD" clId="Web-{CEBB2CD4-EB92-5130-6DF4-655EA9F5A3C0}" dt="2021-11-16T16:21:13.268" v="82"/>
        <pc:sldMkLst>
          <pc:docMk/>
          <pc:sldMk cId="1374006934" sldId="257"/>
        </pc:sldMkLst>
      </pc:sldChg>
      <pc:sldChg chg="modNotes">
        <pc:chgData name="Amodea, Matthew R." userId="S::mramodea@wpi.edu::6d23886b-565f-40c6-976e-0723f5b55d43" providerId="AD" clId="Web-{CEBB2CD4-EB92-5130-6DF4-655EA9F5A3C0}" dt="2021-11-16T16:18:00.325" v="5"/>
        <pc:sldMkLst>
          <pc:docMk/>
          <pc:sldMk cId="2065529163" sldId="286"/>
        </pc:sldMkLst>
      </pc:sldChg>
      <pc:sldChg chg="modNotes">
        <pc:chgData name="Amodea, Matthew R." userId="S::mramodea@wpi.edu::6d23886b-565f-40c6-976e-0723f5b55d43" providerId="AD" clId="Web-{CEBB2CD4-EB92-5130-6DF4-655EA9F5A3C0}" dt="2021-11-16T16:19:23.421" v="81"/>
        <pc:sldMkLst>
          <pc:docMk/>
          <pc:sldMk cId="106745753" sldId="313"/>
        </pc:sldMkLst>
      </pc:sldChg>
      <pc:sldChg chg="modSp modNotes">
        <pc:chgData name="Amodea, Matthew R." userId="S::mramodea@wpi.edu::6d23886b-565f-40c6-976e-0723f5b55d43" providerId="AD" clId="Web-{CEBB2CD4-EB92-5130-6DF4-655EA9F5A3C0}" dt="2021-11-16T17:46:08.407" v="87"/>
        <pc:sldMkLst>
          <pc:docMk/>
          <pc:sldMk cId="3092473465" sldId="314"/>
        </pc:sldMkLst>
        <pc:picChg chg="mod">
          <ac:chgData name="Amodea, Matthew R." userId="S::mramodea@wpi.edu::6d23886b-565f-40c6-976e-0723f5b55d43" providerId="AD" clId="Web-{CEBB2CD4-EB92-5130-6DF4-655EA9F5A3C0}" dt="2021-11-16T16:15:06.194" v="4"/>
          <ac:picMkLst>
            <pc:docMk/>
            <pc:sldMk cId="3092473465" sldId="314"/>
            <ac:picMk id="4" creationId="{692333E6-02C2-480A-8478-CD1840801DBC}"/>
          </ac:picMkLst>
        </pc:picChg>
      </pc:sldChg>
    </pc:docChg>
  </pc:docChgLst>
  <pc:docChgLst>
    <pc:chgData name="Sifferlen, Andrew J." userId="S::ajsifferlen@wpi.edu::a5f80645-30c1-43da-aba2-dd8aaeec1061" providerId="AD" clId="Web-{20DFCEC9-3ABD-0120-463F-AC207BF2A7C5}"/>
    <pc:docChg chg="modSld">
      <pc:chgData name="Sifferlen, Andrew J." userId="S::ajsifferlen@wpi.edu::a5f80645-30c1-43da-aba2-dd8aaeec1061" providerId="AD" clId="Web-{20DFCEC9-3ABD-0120-463F-AC207BF2A7C5}" dt="2021-11-23T14:15:37.878" v="463" actId="14100"/>
      <pc:docMkLst>
        <pc:docMk/>
      </pc:docMkLst>
      <pc:sldChg chg="addSp delSp modSp modNotes">
        <pc:chgData name="Sifferlen, Andrew J." userId="S::ajsifferlen@wpi.edu::a5f80645-30c1-43da-aba2-dd8aaeec1061" providerId="AD" clId="Web-{20DFCEC9-3ABD-0120-463F-AC207BF2A7C5}" dt="2021-11-23T14:15:37.878" v="463" actId="14100"/>
        <pc:sldMkLst>
          <pc:docMk/>
          <pc:sldMk cId="3859238875" sldId="305"/>
        </pc:sldMkLst>
        <pc:spChg chg="mod">
          <ac:chgData name="Sifferlen, Andrew J." userId="S::ajsifferlen@wpi.edu::a5f80645-30c1-43da-aba2-dd8aaeec1061" providerId="AD" clId="Web-{20DFCEC9-3ABD-0120-463F-AC207BF2A7C5}" dt="2021-11-23T13:33:51.896" v="52" actId="20577"/>
          <ac:spMkLst>
            <pc:docMk/>
            <pc:sldMk cId="3859238875" sldId="305"/>
            <ac:spMk id="2" creationId="{72D1DB57-A372-4622-ACF7-D752DC3E6AA9}"/>
          </ac:spMkLst>
        </pc:spChg>
        <pc:spChg chg="ord">
          <ac:chgData name="Sifferlen, Andrew J." userId="S::ajsifferlen@wpi.edu::a5f80645-30c1-43da-aba2-dd8aaeec1061" providerId="AD" clId="Web-{20DFCEC9-3ABD-0120-463F-AC207BF2A7C5}" dt="2021-11-23T14:15:17.112" v="461"/>
          <ac:spMkLst>
            <pc:docMk/>
            <pc:sldMk cId="3859238875" sldId="305"/>
            <ac:spMk id="77" creationId="{6C4028FD-8BAA-4A19-BFDE-594D991B7552}"/>
          </ac:spMkLst>
        </pc:spChg>
        <pc:graphicFrameChg chg="modGraphic">
          <ac:chgData name="Sifferlen, Andrew J." userId="S::ajsifferlen@wpi.edu::a5f80645-30c1-43da-aba2-dd8aaeec1061" providerId="AD" clId="Web-{20DFCEC9-3ABD-0120-463F-AC207BF2A7C5}" dt="2021-11-23T13:44:08.383" v="355" actId="20577"/>
          <ac:graphicFrameMkLst>
            <pc:docMk/>
            <pc:sldMk cId="3859238875" sldId="305"/>
            <ac:graphicFrameMk id="23" creationId="{9781446E-153C-4B27-A0A8-AB21EAAE4B4E}"/>
          </ac:graphicFrameMkLst>
        </pc:graphicFrameChg>
        <pc:picChg chg="del">
          <ac:chgData name="Sifferlen, Andrew J." userId="S::ajsifferlen@wpi.edu::a5f80645-30c1-43da-aba2-dd8aaeec1061" providerId="AD" clId="Web-{20DFCEC9-3ABD-0120-463F-AC207BF2A7C5}" dt="2021-11-23T14:14:17.954" v="454"/>
          <ac:picMkLst>
            <pc:docMk/>
            <pc:sldMk cId="3859238875" sldId="305"/>
            <ac:picMk id="18" creationId="{17831F9C-D07C-4A05-A73E-F2CAF37D748B}"/>
          </ac:picMkLst>
        </pc:picChg>
        <pc:picChg chg="add del mod">
          <ac:chgData name="Sifferlen, Andrew J." userId="S::ajsifferlen@wpi.edu::a5f80645-30c1-43da-aba2-dd8aaeec1061" providerId="AD" clId="Web-{20DFCEC9-3ABD-0120-463F-AC207BF2A7C5}" dt="2021-11-23T13:55:40.560" v="362"/>
          <ac:picMkLst>
            <pc:docMk/>
            <pc:sldMk cId="3859238875" sldId="305"/>
            <ac:picMk id="1032" creationId="{ABF8BA39-2509-4462-BDAD-52A40BF54161}"/>
          </ac:picMkLst>
        </pc:picChg>
        <pc:picChg chg="add del mod">
          <ac:chgData name="Sifferlen, Andrew J." userId="S::ajsifferlen@wpi.edu::a5f80645-30c1-43da-aba2-dd8aaeec1061" providerId="AD" clId="Web-{20DFCEC9-3ABD-0120-463F-AC207BF2A7C5}" dt="2021-11-23T14:12:12.247" v="449"/>
          <ac:picMkLst>
            <pc:docMk/>
            <pc:sldMk cId="3859238875" sldId="305"/>
            <ac:picMk id="1919" creationId="{5143AA7B-B25D-405E-B569-B6E33D00DF3C}"/>
          </ac:picMkLst>
        </pc:picChg>
        <pc:picChg chg="add mod ord">
          <ac:chgData name="Sifferlen, Andrew J." userId="S::ajsifferlen@wpi.edu::a5f80645-30c1-43da-aba2-dd8aaeec1061" providerId="AD" clId="Web-{20DFCEC9-3ABD-0120-463F-AC207BF2A7C5}" dt="2021-11-23T14:15:37.878" v="463" actId="14100"/>
          <ac:picMkLst>
            <pc:docMk/>
            <pc:sldMk cId="3859238875" sldId="305"/>
            <ac:picMk id="1920" creationId="{490C1A9D-0B92-42B1-AD4E-7E6414A089A7}"/>
          </ac:picMkLst>
        </pc:picChg>
      </pc:sldChg>
    </pc:docChg>
  </pc:docChgLst>
  <pc:docChgLst>
    <pc:chgData name="Sifferlen, Andrew J." userId="S::ajsifferlen@wpi.edu::a5f80645-30c1-43da-aba2-dd8aaeec1061" providerId="AD" clId="Web-{CED50DF1-1963-760A-49F1-090DF28CF60E}"/>
    <pc:docChg chg="addSld modSld sldOrd">
      <pc:chgData name="Sifferlen, Andrew J." userId="S::ajsifferlen@wpi.edu::a5f80645-30c1-43da-aba2-dd8aaeec1061" providerId="AD" clId="Web-{CED50DF1-1963-760A-49F1-090DF28CF60E}" dt="2021-11-05T14:16:37.595" v="372"/>
      <pc:docMkLst>
        <pc:docMk/>
      </pc:docMkLst>
      <pc:sldChg chg="addSp delSp modSp">
        <pc:chgData name="Sifferlen, Andrew J." userId="S::ajsifferlen@wpi.edu::a5f80645-30c1-43da-aba2-dd8aaeec1061" providerId="AD" clId="Web-{CED50DF1-1963-760A-49F1-090DF28CF60E}" dt="2021-11-05T13:33:51.565" v="16" actId="1076"/>
        <pc:sldMkLst>
          <pc:docMk/>
          <pc:sldMk cId="1374006934" sldId="257"/>
        </pc:sldMkLst>
        <pc:picChg chg="add del mod">
          <ac:chgData name="Sifferlen, Andrew J." userId="S::ajsifferlen@wpi.edu::a5f80645-30c1-43da-aba2-dd8aaeec1061" providerId="AD" clId="Web-{CED50DF1-1963-760A-49F1-090DF28CF60E}" dt="2021-11-05T13:29:27.590" v="1"/>
          <ac:picMkLst>
            <pc:docMk/>
            <pc:sldMk cId="1374006934" sldId="257"/>
            <ac:picMk id="3" creationId="{60AFC619-E0B4-4E51-BE02-CECA129C0088}"/>
          </ac:picMkLst>
        </pc:picChg>
        <pc:picChg chg="add del mod">
          <ac:chgData name="Sifferlen, Andrew J." userId="S::ajsifferlen@wpi.edu::a5f80645-30c1-43da-aba2-dd8aaeec1061" providerId="AD" clId="Web-{CED50DF1-1963-760A-49F1-090DF28CF60E}" dt="2021-11-05T13:29:43.215" v="3"/>
          <ac:picMkLst>
            <pc:docMk/>
            <pc:sldMk cId="1374006934" sldId="257"/>
            <ac:picMk id="5" creationId="{ABD2BD2A-8452-48D0-A6BA-E6562FADCC7D}"/>
          </ac:picMkLst>
        </pc:picChg>
        <pc:picChg chg="add del mod">
          <ac:chgData name="Sifferlen, Andrew J." userId="S::ajsifferlen@wpi.edu::a5f80645-30c1-43da-aba2-dd8aaeec1061" providerId="AD" clId="Web-{CED50DF1-1963-760A-49F1-090DF28CF60E}" dt="2021-11-05T13:29:54.892" v="5"/>
          <ac:picMkLst>
            <pc:docMk/>
            <pc:sldMk cId="1374006934" sldId="257"/>
            <ac:picMk id="6" creationId="{05C54C37-D13C-4171-A2B8-2E539E3E38F6}"/>
          </ac:picMkLst>
        </pc:picChg>
        <pc:picChg chg="add del mod">
          <ac:chgData name="Sifferlen, Andrew J." userId="S::ajsifferlen@wpi.edu::a5f80645-30c1-43da-aba2-dd8aaeec1061" providerId="AD" clId="Web-{CED50DF1-1963-760A-49F1-090DF28CF60E}" dt="2021-11-05T13:30:05.716" v="7"/>
          <ac:picMkLst>
            <pc:docMk/>
            <pc:sldMk cId="1374006934" sldId="257"/>
            <ac:picMk id="7" creationId="{B7FAD7D0-0E83-4DEF-896C-6213B798D0CA}"/>
          </ac:picMkLst>
        </pc:picChg>
        <pc:picChg chg="add del mod">
          <ac:chgData name="Sifferlen, Andrew J." userId="S::ajsifferlen@wpi.edu::a5f80645-30c1-43da-aba2-dd8aaeec1061" providerId="AD" clId="Web-{CED50DF1-1963-760A-49F1-090DF28CF60E}" dt="2021-11-05T13:31:14.811" v="9"/>
          <ac:picMkLst>
            <pc:docMk/>
            <pc:sldMk cId="1374006934" sldId="257"/>
            <ac:picMk id="8" creationId="{5AF46D2F-3F0C-4073-9748-99C9C63089E8}"/>
          </ac:picMkLst>
        </pc:picChg>
        <pc:picChg chg="add mod">
          <ac:chgData name="Sifferlen, Andrew J." userId="S::ajsifferlen@wpi.edu::a5f80645-30c1-43da-aba2-dd8aaeec1061" providerId="AD" clId="Web-{CED50DF1-1963-760A-49F1-090DF28CF60E}" dt="2021-11-05T13:33:51.565" v="16" actId="1076"/>
          <ac:picMkLst>
            <pc:docMk/>
            <pc:sldMk cId="1374006934" sldId="257"/>
            <ac:picMk id="9" creationId="{66027791-F6DB-4BA7-B94E-77D633D8434B}"/>
          </ac:picMkLst>
        </pc:picChg>
      </pc:sldChg>
      <pc:sldChg chg="addAnim modAnim">
        <pc:chgData name="Sifferlen, Andrew J." userId="S::ajsifferlen@wpi.edu::a5f80645-30c1-43da-aba2-dd8aaeec1061" providerId="AD" clId="Web-{CED50DF1-1963-760A-49F1-090DF28CF60E}" dt="2021-11-05T14:15:23.313" v="359"/>
        <pc:sldMkLst>
          <pc:docMk/>
          <pc:sldMk cId="3057979650" sldId="265"/>
        </pc:sldMkLst>
      </pc:sldChg>
      <pc:sldChg chg="modSp addAnim modAnim">
        <pc:chgData name="Sifferlen, Andrew J." userId="S::ajsifferlen@wpi.edu::a5f80645-30c1-43da-aba2-dd8aaeec1061" providerId="AD" clId="Web-{CED50DF1-1963-760A-49F1-090DF28CF60E}" dt="2021-11-05T14:11:14.712" v="346"/>
        <pc:sldMkLst>
          <pc:docMk/>
          <pc:sldMk cId="278326983" sldId="288"/>
        </pc:sldMkLst>
        <pc:spChg chg="mod">
          <ac:chgData name="Sifferlen, Andrew J." userId="S::ajsifferlen@wpi.edu::a5f80645-30c1-43da-aba2-dd8aaeec1061" providerId="AD" clId="Web-{CED50DF1-1963-760A-49F1-090DF28CF60E}" dt="2021-11-05T13:50:13.119" v="27" actId="20577"/>
          <ac:spMkLst>
            <pc:docMk/>
            <pc:sldMk cId="278326983" sldId="288"/>
            <ac:spMk id="13" creationId="{DEFC2E2F-0B8E-4BB4-AD59-DF9C253ED95D}"/>
          </ac:spMkLst>
        </pc:spChg>
      </pc:sldChg>
      <pc:sldChg chg="modSp">
        <pc:chgData name="Sifferlen, Andrew J." userId="S::ajsifferlen@wpi.edu::a5f80645-30c1-43da-aba2-dd8aaeec1061" providerId="AD" clId="Web-{CED50DF1-1963-760A-49F1-090DF28CF60E}" dt="2021-11-05T14:01:27.995" v="245" actId="20577"/>
        <pc:sldMkLst>
          <pc:docMk/>
          <pc:sldMk cId="2676422054" sldId="289"/>
        </pc:sldMkLst>
        <pc:spChg chg="mod">
          <ac:chgData name="Sifferlen, Andrew J." userId="S::ajsifferlen@wpi.edu::a5f80645-30c1-43da-aba2-dd8aaeec1061" providerId="AD" clId="Web-{CED50DF1-1963-760A-49F1-090DF28CF60E}" dt="2021-11-05T14:01:05.541" v="237" actId="20577"/>
          <ac:spMkLst>
            <pc:docMk/>
            <pc:sldMk cId="2676422054" sldId="289"/>
            <ac:spMk id="2" creationId="{26F2E8E8-5C20-4ED0-94CA-C1E14FB3D018}"/>
          </ac:spMkLst>
        </pc:spChg>
        <pc:spChg chg="mod">
          <ac:chgData name="Sifferlen, Andrew J." userId="S::ajsifferlen@wpi.edu::a5f80645-30c1-43da-aba2-dd8aaeec1061" providerId="AD" clId="Web-{CED50DF1-1963-760A-49F1-090DF28CF60E}" dt="2021-11-05T14:01:27.995" v="245" actId="20577"/>
          <ac:spMkLst>
            <pc:docMk/>
            <pc:sldMk cId="2676422054" sldId="289"/>
            <ac:spMk id="3" creationId="{A9702CB7-FAE0-4DDE-B25C-CE199C6874CA}"/>
          </ac:spMkLst>
        </pc:spChg>
      </pc:sldChg>
      <pc:sldChg chg="addAnim modAnim modNotes">
        <pc:chgData name="Sifferlen, Andrew J." userId="S::ajsifferlen@wpi.edu::a5f80645-30c1-43da-aba2-dd8aaeec1061" providerId="AD" clId="Web-{CED50DF1-1963-760A-49F1-090DF28CF60E}" dt="2021-11-05T14:16:37.595" v="372"/>
        <pc:sldMkLst>
          <pc:docMk/>
          <pc:sldMk cId="3313229885" sldId="291"/>
        </pc:sldMkLst>
      </pc:sldChg>
      <pc:sldChg chg="modSp modNotes">
        <pc:chgData name="Sifferlen, Andrew J." userId="S::ajsifferlen@wpi.edu::a5f80645-30c1-43da-aba2-dd8aaeec1061" providerId="AD" clId="Web-{CED50DF1-1963-760A-49F1-090DF28CF60E}" dt="2021-11-05T14:04:19.952" v="311"/>
        <pc:sldMkLst>
          <pc:docMk/>
          <pc:sldMk cId="1943334719" sldId="292"/>
        </pc:sldMkLst>
        <pc:graphicFrameChg chg="modGraphic">
          <ac:chgData name="Sifferlen, Andrew J." userId="S::ajsifferlen@wpi.edu::a5f80645-30c1-43da-aba2-dd8aaeec1061" providerId="AD" clId="Web-{CED50DF1-1963-760A-49F1-090DF28CF60E}" dt="2021-11-05T14:02:44.309" v="283" actId="20577"/>
          <ac:graphicFrameMkLst>
            <pc:docMk/>
            <pc:sldMk cId="1943334719" sldId="292"/>
            <ac:graphicFrameMk id="17" creationId="{DDD3A87B-AA95-4F0B-930C-01DB4E701A4E}"/>
          </ac:graphicFrameMkLst>
        </pc:graphicFrameChg>
      </pc:sldChg>
      <pc:sldChg chg="modSp addAnim delAnim modAnim modNotes">
        <pc:chgData name="Sifferlen, Andrew J." userId="S::ajsifferlen@wpi.edu::a5f80645-30c1-43da-aba2-dd8aaeec1061" providerId="AD" clId="Web-{CED50DF1-1963-760A-49F1-090DF28CF60E}" dt="2021-11-05T14:16:22.453" v="371"/>
        <pc:sldMkLst>
          <pc:docMk/>
          <pc:sldMk cId="906164108" sldId="294"/>
        </pc:sldMkLst>
        <pc:graphicFrameChg chg="mod modGraphic">
          <ac:chgData name="Sifferlen, Andrew J." userId="S::ajsifferlen@wpi.edu::a5f80645-30c1-43da-aba2-dd8aaeec1061" providerId="AD" clId="Web-{CED50DF1-1963-760A-49F1-090DF28CF60E}" dt="2021-11-05T13:55:37.893" v="55" actId="20577"/>
          <ac:graphicFrameMkLst>
            <pc:docMk/>
            <pc:sldMk cId="906164108" sldId="294"/>
            <ac:graphicFrameMk id="6" creationId="{CAF60492-2687-4B37-A905-439815A9934F}"/>
          </ac:graphicFrameMkLst>
        </pc:graphicFrameChg>
      </pc:sldChg>
      <pc:sldChg chg="addAnim delAnim modAnim">
        <pc:chgData name="Sifferlen, Andrew J." userId="S::ajsifferlen@wpi.edu::a5f80645-30c1-43da-aba2-dd8aaeec1061" providerId="AD" clId="Web-{CED50DF1-1963-760A-49F1-090DF28CF60E}" dt="2021-11-05T14:13:15.777" v="352"/>
        <pc:sldMkLst>
          <pc:docMk/>
          <pc:sldMk cId="586180897" sldId="300"/>
        </pc:sldMkLst>
      </pc:sldChg>
      <pc:sldChg chg="modSp new ord">
        <pc:chgData name="Sifferlen, Andrew J." userId="S::ajsifferlen@wpi.edu::a5f80645-30c1-43da-aba2-dd8aaeec1061" providerId="AD" clId="Web-{CED50DF1-1963-760A-49F1-090DF28CF60E}" dt="2021-11-05T13:55:58.956" v="56"/>
        <pc:sldMkLst>
          <pc:docMk/>
          <pc:sldMk cId="911762800" sldId="301"/>
        </pc:sldMkLst>
        <pc:spChg chg="mod">
          <ac:chgData name="Sifferlen, Andrew J." userId="S::ajsifferlen@wpi.edu::a5f80645-30c1-43da-aba2-dd8aaeec1061" providerId="AD" clId="Web-{CED50DF1-1963-760A-49F1-090DF28CF60E}" dt="2021-11-05T13:50:32.588" v="47" actId="20577"/>
          <ac:spMkLst>
            <pc:docMk/>
            <pc:sldMk cId="911762800" sldId="301"/>
            <ac:spMk id="2" creationId="{3C38F5A0-61E5-49EF-8D8D-C43F531E80C0}"/>
          </ac:spMkLst>
        </pc:spChg>
      </pc:sldChg>
      <pc:sldChg chg="modSp new">
        <pc:chgData name="Sifferlen, Andrew J." userId="S::ajsifferlen@wpi.edu::a5f80645-30c1-43da-aba2-dd8aaeec1061" providerId="AD" clId="Web-{CED50DF1-1963-760A-49F1-090DF28CF60E}" dt="2021-11-05T13:56:11.440" v="89" actId="20577"/>
        <pc:sldMkLst>
          <pc:docMk/>
          <pc:sldMk cId="2033156340" sldId="302"/>
        </pc:sldMkLst>
        <pc:spChg chg="mod">
          <ac:chgData name="Sifferlen, Andrew J." userId="S::ajsifferlen@wpi.edu::a5f80645-30c1-43da-aba2-dd8aaeec1061" providerId="AD" clId="Web-{CED50DF1-1963-760A-49F1-090DF28CF60E}" dt="2021-11-05T13:50:26.854" v="38" actId="20577"/>
          <ac:spMkLst>
            <pc:docMk/>
            <pc:sldMk cId="2033156340" sldId="302"/>
            <ac:spMk id="2" creationId="{56FF472F-BD10-4BC1-814D-C6B753409246}"/>
          </ac:spMkLst>
        </pc:spChg>
        <pc:spChg chg="mod">
          <ac:chgData name="Sifferlen, Andrew J." userId="S::ajsifferlen@wpi.edu::a5f80645-30c1-43da-aba2-dd8aaeec1061" providerId="AD" clId="Web-{CED50DF1-1963-760A-49F1-090DF28CF60E}" dt="2021-11-05T13:56:11.440" v="89" actId="20577"/>
          <ac:spMkLst>
            <pc:docMk/>
            <pc:sldMk cId="2033156340" sldId="302"/>
            <ac:spMk id="3" creationId="{F7180050-139E-4EEB-B905-F324FA591C5D}"/>
          </ac:spMkLst>
        </pc:spChg>
      </pc:sldChg>
      <pc:sldChg chg="addSp delSp modSp new">
        <pc:chgData name="Sifferlen, Andrew J." userId="S::ajsifferlen@wpi.edu::a5f80645-30c1-43da-aba2-dd8aaeec1061" providerId="AD" clId="Web-{CED50DF1-1963-760A-49F1-090DF28CF60E}" dt="2021-11-05T14:07:31.003" v="337"/>
        <pc:sldMkLst>
          <pc:docMk/>
          <pc:sldMk cId="1188067049" sldId="303"/>
        </pc:sldMkLst>
        <pc:spChg chg="del mod">
          <ac:chgData name="Sifferlen, Andrew J." userId="S::ajsifferlen@wpi.edu::a5f80645-30c1-43da-aba2-dd8aaeec1061" providerId="AD" clId="Web-{CED50DF1-1963-760A-49F1-090DF28CF60E}" dt="2021-11-05T14:05:47.032" v="320"/>
          <ac:spMkLst>
            <pc:docMk/>
            <pc:sldMk cId="1188067049" sldId="303"/>
            <ac:spMk id="3" creationId="{F1267F6F-7B4B-4016-B388-4BDBAA868B25}"/>
          </ac:spMkLst>
        </pc:spChg>
        <pc:spChg chg="add mod">
          <ac:chgData name="Sifferlen, Andrew J." userId="S::ajsifferlen@wpi.edu::a5f80645-30c1-43da-aba2-dd8aaeec1061" providerId="AD" clId="Web-{CED50DF1-1963-760A-49F1-090DF28CF60E}" dt="2021-11-05T14:05:43.798" v="318" actId="1076"/>
          <ac:spMkLst>
            <pc:docMk/>
            <pc:sldMk cId="1188067049" sldId="303"/>
            <ac:spMk id="4" creationId="{C023BD4C-4D17-40B4-9858-49CE57792FC0}"/>
          </ac:spMkLst>
        </pc:spChg>
        <pc:spChg chg="add del mod">
          <ac:chgData name="Sifferlen, Andrew J." userId="S::ajsifferlen@wpi.edu::a5f80645-30c1-43da-aba2-dd8aaeec1061" providerId="AD" clId="Web-{CED50DF1-1963-760A-49F1-090DF28CF60E}" dt="2021-11-05T14:06:03.220" v="325"/>
          <ac:spMkLst>
            <pc:docMk/>
            <pc:sldMk cId="1188067049" sldId="303"/>
            <ac:spMk id="5" creationId="{CAFE8404-79F3-446B-974B-02C09FD799D2}"/>
          </ac:spMkLst>
        </pc:spChg>
        <pc:spChg chg="add del mod">
          <ac:chgData name="Sifferlen, Andrew J." userId="S::ajsifferlen@wpi.edu::a5f80645-30c1-43da-aba2-dd8aaeec1061" providerId="AD" clId="Web-{CED50DF1-1963-760A-49F1-090DF28CF60E}" dt="2021-11-05T14:06:53.456" v="331"/>
          <ac:spMkLst>
            <pc:docMk/>
            <pc:sldMk cId="1188067049" sldId="303"/>
            <ac:spMk id="6" creationId="{B3E51446-C162-4624-BFF4-5222B1B0E936}"/>
          </ac:spMkLst>
        </pc:spChg>
        <pc:spChg chg="add del mod">
          <ac:chgData name="Sifferlen, Andrew J." userId="S::ajsifferlen@wpi.edu::a5f80645-30c1-43da-aba2-dd8aaeec1061" providerId="AD" clId="Web-{CED50DF1-1963-760A-49F1-090DF28CF60E}" dt="2021-11-05T14:07:31.003" v="337"/>
          <ac:spMkLst>
            <pc:docMk/>
            <pc:sldMk cId="1188067049" sldId="303"/>
            <ac:spMk id="7" creationId="{DC56EE8A-5F8E-4E26-A962-6B439227251C}"/>
          </ac:spMkLst>
        </pc:spChg>
      </pc:sldChg>
    </pc:docChg>
  </pc:docChgLst>
  <pc:docChgLst>
    <pc:chgData name="Amodea, Matthew R." userId="S::mramodea@wpi.edu::6d23886b-565f-40c6-976e-0723f5b55d43" providerId="AD" clId="Web-{6F7138BF-2B8B-77EF-98D7-40542A6C6F9C}"/>
    <pc:docChg chg="modSld sldOrd">
      <pc:chgData name="Amodea, Matthew R." userId="S::mramodea@wpi.edu::6d23886b-565f-40c6-976e-0723f5b55d43" providerId="AD" clId="Web-{6F7138BF-2B8B-77EF-98D7-40542A6C6F9C}" dt="2021-11-16T11:03:48.039" v="39"/>
      <pc:docMkLst>
        <pc:docMk/>
      </pc:docMkLst>
      <pc:sldChg chg="ord">
        <pc:chgData name="Amodea, Matthew R." userId="S::mramodea@wpi.edu::6d23886b-565f-40c6-976e-0723f5b55d43" providerId="AD" clId="Web-{6F7138BF-2B8B-77EF-98D7-40542A6C6F9C}" dt="2021-11-16T11:03:44.492" v="38"/>
        <pc:sldMkLst>
          <pc:docMk/>
          <pc:sldMk cId="2676422054" sldId="289"/>
        </pc:sldMkLst>
      </pc:sldChg>
      <pc:sldChg chg="ord">
        <pc:chgData name="Amodea, Matthew R." userId="S::mramodea@wpi.edu::6d23886b-565f-40c6-976e-0723f5b55d43" providerId="AD" clId="Web-{6F7138BF-2B8B-77EF-98D7-40542A6C6F9C}" dt="2021-11-16T11:03:48.039" v="39"/>
        <pc:sldMkLst>
          <pc:docMk/>
          <pc:sldMk cId="3313229885" sldId="291"/>
        </pc:sldMkLst>
      </pc:sldChg>
      <pc:sldChg chg="ord">
        <pc:chgData name="Amodea, Matthew R." userId="S::mramodea@wpi.edu::6d23886b-565f-40c6-976e-0723f5b55d43" providerId="AD" clId="Web-{6F7138BF-2B8B-77EF-98D7-40542A6C6F9C}" dt="2021-11-16T11:03:08.288" v="37"/>
        <pc:sldMkLst>
          <pc:docMk/>
          <pc:sldMk cId="4143180155" sldId="306"/>
        </pc:sldMkLst>
      </pc:sldChg>
      <pc:sldChg chg="ord">
        <pc:chgData name="Amodea, Matthew R." userId="S::mramodea@wpi.edu::6d23886b-565f-40c6-976e-0723f5b55d43" providerId="AD" clId="Web-{6F7138BF-2B8B-77EF-98D7-40542A6C6F9C}" dt="2021-11-16T11:03:00.679" v="36"/>
        <pc:sldMkLst>
          <pc:docMk/>
          <pc:sldMk cId="2392670031" sldId="307"/>
        </pc:sldMkLst>
      </pc:sldChg>
      <pc:sldChg chg="modNotes">
        <pc:chgData name="Amodea, Matthew R." userId="S::mramodea@wpi.edu::6d23886b-565f-40c6-976e-0723f5b55d43" providerId="AD" clId="Web-{6F7138BF-2B8B-77EF-98D7-40542A6C6F9C}" dt="2021-11-16T11:02:45.241" v="35"/>
        <pc:sldMkLst>
          <pc:docMk/>
          <pc:sldMk cId="3651319903" sldId="315"/>
        </pc:sldMkLst>
      </pc:sldChg>
    </pc:docChg>
  </pc:docChgLst>
  <pc:docChgLst>
    <pc:chgData name="Sakac, Benjamin I." userId="S::bisakac@wpi.edu::071d969b-27ce-471f-a413-c19d0204fbd9" providerId="AD" clId="Web-{1B112608-B162-F690-8D20-0A3873129870}"/>
    <pc:docChg chg="modSld">
      <pc:chgData name="Sakac, Benjamin I." userId="S::bisakac@wpi.edu::071d969b-27ce-471f-a413-c19d0204fbd9" providerId="AD" clId="Web-{1B112608-B162-F690-8D20-0A3873129870}" dt="2021-11-04T13:47:19.786" v="0" actId="1076"/>
      <pc:docMkLst>
        <pc:docMk/>
      </pc:docMkLst>
      <pc:sldChg chg="modSp">
        <pc:chgData name="Sakac, Benjamin I." userId="S::bisakac@wpi.edu::071d969b-27ce-471f-a413-c19d0204fbd9" providerId="AD" clId="Web-{1B112608-B162-F690-8D20-0A3873129870}" dt="2021-11-04T13:47:19.786" v="0" actId="1076"/>
        <pc:sldMkLst>
          <pc:docMk/>
          <pc:sldMk cId="1943334719" sldId="292"/>
        </pc:sldMkLst>
        <pc:picChg chg="mod">
          <ac:chgData name="Sakac, Benjamin I." userId="S::bisakac@wpi.edu::071d969b-27ce-471f-a413-c19d0204fbd9" providerId="AD" clId="Web-{1B112608-B162-F690-8D20-0A3873129870}" dt="2021-11-04T13:47:19.786" v="0" actId="1076"/>
          <ac:picMkLst>
            <pc:docMk/>
            <pc:sldMk cId="1943334719" sldId="292"/>
            <ac:picMk id="87" creationId="{99C130E7-818E-4114-AFC5-A39983A93F14}"/>
          </ac:picMkLst>
        </pc:picChg>
      </pc:sldChg>
    </pc:docChg>
  </pc:docChgLst>
  <pc:docChgLst>
    <pc:chgData name="Sifferlen, Andrew J." userId="S::ajsifferlen@wpi.edu::a5f80645-30c1-43da-aba2-dd8aaeec1061" providerId="AD" clId="Web-{290A1E11-0FC7-4FB4-EFB3-9CFA957F60C4}"/>
    <pc:docChg chg="addSld delSld modSld">
      <pc:chgData name="Sifferlen, Andrew J." userId="S::ajsifferlen@wpi.edu::a5f80645-30c1-43da-aba2-dd8aaeec1061" providerId="AD" clId="Web-{290A1E11-0FC7-4FB4-EFB3-9CFA957F60C4}" dt="2021-11-03T09:07:24.487" v="11"/>
      <pc:docMkLst>
        <pc:docMk/>
      </pc:docMkLst>
      <pc:sldChg chg="modSp modNotes">
        <pc:chgData name="Sifferlen, Andrew J." userId="S::ajsifferlen@wpi.edu::a5f80645-30c1-43da-aba2-dd8aaeec1061" providerId="AD" clId="Web-{290A1E11-0FC7-4FB4-EFB3-9CFA957F60C4}" dt="2021-11-03T09:07:22.143" v="9" actId="20577"/>
        <pc:sldMkLst>
          <pc:docMk/>
          <pc:sldMk cId="1826005778" sldId="282"/>
        </pc:sldMkLst>
        <pc:spChg chg="mod">
          <ac:chgData name="Sifferlen, Andrew J." userId="S::ajsifferlen@wpi.edu::a5f80645-30c1-43da-aba2-dd8aaeec1061" providerId="AD" clId="Web-{290A1E11-0FC7-4FB4-EFB3-9CFA957F60C4}" dt="2021-11-03T09:07:22.143" v="9" actId="20577"/>
          <ac:spMkLst>
            <pc:docMk/>
            <pc:sldMk cId="1826005778" sldId="282"/>
            <ac:spMk id="3" creationId="{B03CF580-D53A-4F08-BE39-7EC6169AE30D}"/>
          </ac:spMkLst>
        </pc:spChg>
      </pc:sldChg>
      <pc:sldChg chg="new del">
        <pc:chgData name="Sifferlen, Andrew J." userId="S::ajsifferlen@wpi.edu::a5f80645-30c1-43da-aba2-dd8aaeec1061" providerId="AD" clId="Web-{290A1E11-0FC7-4FB4-EFB3-9CFA957F60C4}" dt="2021-11-03T09:07:24.487" v="11"/>
        <pc:sldMkLst>
          <pc:docMk/>
          <pc:sldMk cId="1553490283" sldId="290"/>
        </pc:sldMkLst>
      </pc:sldChg>
    </pc:docChg>
  </pc:docChgLst>
  <pc:docChgLst>
    <pc:chgData name="Sakac, Benjamin I." userId="S::bisakac@wpi.edu::071d969b-27ce-471f-a413-c19d0204fbd9" providerId="AD" clId="Web-{BE576701-A613-98D2-F388-29AC3F55A5F8}"/>
    <pc:docChg chg="modSld">
      <pc:chgData name="Sakac, Benjamin I." userId="S::bisakac@wpi.edu::071d969b-27ce-471f-a413-c19d0204fbd9" providerId="AD" clId="Web-{BE576701-A613-98D2-F388-29AC3F55A5F8}" dt="2021-11-01T09:01:51.147" v="35"/>
      <pc:docMkLst>
        <pc:docMk/>
      </pc:docMkLst>
      <pc:sldChg chg="addSp delSp modSp mod modClrScheme chgLayout">
        <pc:chgData name="Sakac, Benjamin I." userId="S::bisakac@wpi.edu::071d969b-27ce-471f-a413-c19d0204fbd9" providerId="AD" clId="Web-{BE576701-A613-98D2-F388-29AC3F55A5F8}" dt="2021-11-01T09:01:51.147" v="35"/>
        <pc:sldMkLst>
          <pc:docMk/>
          <pc:sldMk cId="1374006934" sldId="257"/>
        </pc:sldMkLst>
        <pc:spChg chg="del mod">
          <ac:chgData name="Sakac, Benjamin I." userId="S::bisakac@wpi.edu::071d969b-27ce-471f-a413-c19d0204fbd9" providerId="AD" clId="Web-{BE576701-A613-98D2-F388-29AC3F55A5F8}" dt="2021-11-01T08:58:31.595" v="16"/>
          <ac:spMkLst>
            <pc:docMk/>
            <pc:sldMk cId="1374006934" sldId="257"/>
            <ac:spMk id="2" creationId="{00000000-0000-0000-0000-000000000000}"/>
          </ac:spMkLst>
        </pc:spChg>
        <pc:spChg chg="mod ord">
          <ac:chgData name="Sakac, Benjamin I." userId="S::bisakac@wpi.edu::071d969b-27ce-471f-a413-c19d0204fbd9" providerId="AD" clId="Web-{BE576701-A613-98D2-F388-29AC3F55A5F8}" dt="2021-11-01T09:01:51.147" v="35"/>
          <ac:spMkLst>
            <pc:docMk/>
            <pc:sldMk cId="1374006934" sldId="257"/>
            <ac:spMk id="3" creationId="{00000000-0000-0000-0000-000000000000}"/>
          </ac:spMkLst>
        </pc:spChg>
        <pc:spChg chg="mod">
          <ac:chgData name="Sakac, Benjamin I." userId="S::bisakac@wpi.edu::071d969b-27ce-471f-a413-c19d0204fbd9" providerId="AD" clId="Web-{BE576701-A613-98D2-F388-29AC3F55A5F8}" dt="2021-11-01T09:01:51.147" v="35"/>
          <ac:spMkLst>
            <pc:docMk/>
            <pc:sldMk cId="1374006934" sldId="257"/>
            <ac:spMk id="4" creationId="{00000000-0000-0000-0000-000000000000}"/>
          </ac:spMkLst>
        </pc:spChg>
        <pc:spChg chg="del">
          <ac:chgData name="Sakac, Benjamin I." userId="S::bisakac@wpi.edu::071d969b-27ce-471f-a413-c19d0204fbd9" providerId="AD" clId="Web-{BE576701-A613-98D2-F388-29AC3F55A5F8}" dt="2021-11-01T09:00:37.926" v="33"/>
          <ac:spMkLst>
            <pc:docMk/>
            <pc:sldMk cId="1374006934" sldId="257"/>
            <ac:spMk id="5" creationId="{00000000-0000-0000-0000-000000000000}"/>
          </ac:spMkLst>
        </pc:spChg>
        <pc:spChg chg="del">
          <ac:chgData name="Sakac, Benjamin I." userId="S::bisakac@wpi.edu::071d969b-27ce-471f-a413-c19d0204fbd9" providerId="AD" clId="Web-{BE576701-A613-98D2-F388-29AC3F55A5F8}" dt="2021-11-01T08:58:40.126" v="18"/>
          <ac:spMkLst>
            <pc:docMk/>
            <pc:sldMk cId="1374006934" sldId="257"/>
            <ac:spMk id="7" creationId="{00000000-0000-0000-0000-000000000000}"/>
          </ac:spMkLst>
        </pc:spChg>
        <pc:spChg chg="del">
          <ac:chgData name="Sakac, Benjamin I." userId="S::bisakac@wpi.edu::071d969b-27ce-471f-a413-c19d0204fbd9" providerId="AD" clId="Web-{BE576701-A613-98D2-F388-29AC3F55A5F8}" dt="2021-11-01T08:58:50.611" v="20"/>
          <ac:spMkLst>
            <pc:docMk/>
            <pc:sldMk cId="1374006934" sldId="257"/>
            <ac:spMk id="8" creationId="{00000000-0000-0000-0000-000000000000}"/>
          </ac:spMkLst>
        </pc:spChg>
        <pc:spChg chg="del">
          <ac:chgData name="Sakac, Benjamin I." userId="S::bisakac@wpi.edu::071d969b-27ce-471f-a413-c19d0204fbd9" providerId="AD" clId="Web-{BE576701-A613-98D2-F388-29AC3F55A5F8}" dt="2021-11-01T08:58:54.439" v="21"/>
          <ac:spMkLst>
            <pc:docMk/>
            <pc:sldMk cId="1374006934" sldId="257"/>
            <ac:spMk id="9" creationId="{00000000-0000-0000-0000-000000000000}"/>
          </ac:spMkLst>
        </pc:spChg>
        <pc:spChg chg="del mod topLvl">
          <ac:chgData name="Sakac, Benjamin I." userId="S::bisakac@wpi.edu::071d969b-27ce-471f-a413-c19d0204fbd9" providerId="AD" clId="Web-{BE576701-A613-98D2-F388-29AC3F55A5F8}" dt="2021-11-01T08:58:25.470" v="14"/>
          <ac:spMkLst>
            <pc:docMk/>
            <pc:sldMk cId="1374006934" sldId="257"/>
            <ac:spMk id="10" creationId="{00000000-0000-0000-0000-000000000000}"/>
          </ac:spMkLst>
        </pc:spChg>
        <pc:spChg chg="del mod topLvl">
          <ac:chgData name="Sakac, Benjamin I." userId="S::bisakac@wpi.edu::071d969b-27ce-471f-a413-c19d0204fbd9" providerId="AD" clId="Web-{BE576701-A613-98D2-F388-29AC3F55A5F8}" dt="2021-11-01T08:58:17.657" v="12"/>
          <ac:spMkLst>
            <pc:docMk/>
            <pc:sldMk cId="1374006934" sldId="257"/>
            <ac:spMk id="11" creationId="{00000000-0000-0000-0000-000000000000}"/>
          </ac:spMkLst>
        </pc:spChg>
        <pc:spChg chg="del">
          <ac:chgData name="Sakac, Benjamin I." userId="S::bisakac@wpi.edu::071d969b-27ce-471f-a413-c19d0204fbd9" providerId="AD" clId="Web-{BE576701-A613-98D2-F388-29AC3F55A5F8}" dt="2021-11-01T08:58:33.939" v="17"/>
          <ac:spMkLst>
            <pc:docMk/>
            <pc:sldMk cId="1374006934" sldId="257"/>
            <ac:spMk id="12" creationId="{00000000-0000-0000-0000-000000000000}"/>
          </ac:spMkLst>
        </pc:spChg>
        <pc:spChg chg="del">
          <ac:chgData name="Sakac, Benjamin I." userId="S::bisakac@wpi.edu::071d969b-27ce-471f-a413-c19d0204fbd9" providerId="AD" clId="Web-{BE576701-A613-98D2-F388-29AC3F55A5F8}" dt="2021-11-01T08:58:46.939" v="19"/>
          <ac:spMkLst>
            <pc:docMk/>
            <pc:sldMk cId="1374006934" sldId="257"/>
            <ac:spMk id="13" creationId="{00000000-0000-0000-0000-000000000000}"/>
          </ac:spMkLst>
        </pc:spChg>
        <pc:spChg chg="add del">
          <ac:chgData name="Sakac, Benjamin I." userId="S::bisakac@wpi.edu::071d969b-27ce-471f-a413-c19d0204fbd9" providerId="AD" clId="Web-{BE576701-A613-98D2-F388-29AC3F55A5F8}" dt="2021-11-01T08:59:26.705" v="31"/>
          <ac:spMkLst>
            <pc:docMk/>
            <pc:sldMk cId="1374006934" sldId="257"/>
            <ac:spMk id="15" creationId="{7DA45F34-36BF-4623-BD29-690886015E7F}"/>
          </ac:spMkLst>
        </pc:spChg>
        <pc:spChg chg="add del mod">
          <ac:chgData name="Sakac, Benjamin I." userId="S::bisakac@wpi.edu::071d969b-27ce-471f-a413-c19d0204fbd9" providerId="AD" clId="Web-{BE576701-A613-98D2-F388-29AC3F55A5F8}" dt="2021-11-01T08:59:24.455" v="30"/>
          <ac:spMkLst>
            <pc:docMk/>
            <pc:sldMk cId="1374006934" sldId="257"/>
            <ac:spMk id="16" creationId="{E0FA6C05-2B0D-47F8-9FF8-1200C0A5EE58}"/>
          </ac:spMkLst>
        </pc:spChg>
        <pc:grpChg chg="del">
          <ac:chgData name="Sakac, Benjamin I." userId="S::bisakac@wpi.edu::071d969b-27ce-471f-a413-c19d0204fbd9" providerId="AD" clId="Web-{BE576701-A613-98D2-F388-29AC3F55A5F8}" dt="2021-11-01T08:58:17.657" v="12"/>
          <ac:grpSpMkLst>
            <pc:docMk/>
            <pc:sldMk cId="1374006934" sldId="257"/>
            <ac:grpSpMk id="6" creationId="{00000000-0000-0000-0000-000000000000}"/>
          </ac:grpSpMkLst>
        </pc:grpChg>
        <pc:picChg chg="add del mod">
          <ac:chgData name="Sakac, Benjamin I." userId="S::bisakac@wpi.edu::071d969b-27ce-471f-a413-c19d0204fbd9" providerId="AD" clId="Web-{BE576701-A613-98D2-F388-29AC3F55A5F8}" dt="2021-11-01T08:59:45.800" v="32"/>
          <ac:picMkLst>
            <pc:docMk/>
            <pc:sldMk cId="1374006934" sldId="257"/>
            <ac:picMk id="14" creationId="{A43F4294-75F1-46E0-B9BA-E6C51CAC734E}"/>
          </ac:picMkLst>
        </pc:picChg>
        <pc:picChg chg="add mod">
          <ac:chgData name="Sakac, Benjamin I." userId="S::bisakac@wpi.edu::071d969b-27ce-471f-a413-c19d0204fbd9" providerId="AD" clId="Web-{BE576701-A613-98D2-F388-29AC3F55A5F8}" dt="2021-11-01T09:01:51.147" v="35"/>
          <ac:picMkLst>
            <pc:docMk/>
            <pc:sldMk cId="1374006934" sldId="257"/>
            <ac:picMk id="17" creationId="{14FA948E-3BBE-4AD7-BF99-CE14C6354D7B}"/>
          </ac:picMkLst>
        </pc:picChg>
      </pc:sldChg>
    </pc:docChg>
  </pc:docChgLst>
  <pc:docChgLst>
    <pc:chgData name="Amodea, Matthew R." userId="S::mramodea@wpi.edu::6d23886b-565f-40c6-976e-0723f5b55d43" providerId="AD" clId="Web-{CB734264-8034-0689-C337-C9C0EE217BE6}"/>
    <pc:docChg chg="modSld">
      <pc:chgData name="Amodea, Matthew R." userId="S::mramodea@wpi.edu::6d23886b-565f-40c6-976e-0723f5b55d43" providerId="AD" clId="Web-{CB734264-8034-0689-C337-C9C0EE217BE6}" dt="2021-11-04T13:46:45.512" v="0" actId="1076"/>
      <pc:docMkLst>
        <pc:docMk/>
      </pc:docMkLst>
      <pc:sldChg chg="modSp">
        <pc:chgData name="Amodea, Matthew R." userId="S::mramodea@wpi.edu::6d23886b-565f-40c6-976e-0723f5b55d43" providerId="AD" clId="Web-{CB734264-8034-0689-C337-C9C0EE217BE6}" dt="2021-11-04T13:46:45.512" v="0" actId="1076"/>
        <pc:sldMkLst>
          <pc:docMk/>
          <pc:sldMk cId="1943334719" sldId="292"/>
        </pc:sldMkLst>
        <pc:picChg chg="mod">
          <ac:chgData name="Amodea, Matthew R." userId="S::mramodea@wpi.edu::6d23886b-565f-40c6-976e-0723f5b55d43" providerId="AD" clId="Web-{CB734264-8034-0689-C337-C9C0EE217BE6}" dt="2021-11-04T13:46:45.512" v="0" actId="1076"/>
          <ac:picMkLst>
            <pc:docMk/>
            <pc:sldMk cId="1943334719" sldId="292"/>
            <ac:picMk id="87" creationId="{99C130E7-818E-4114-AFC5-A39983A93F14}"/>
          </ac:picMkLst>
        </pc:picChg>
      </pc:sldChg>
    </pc:docChg>
  </pc:docChgLst>
  <pc:docChgLst>
    <pc:chgData name="Sifferlen, Andrew J." userId="S::ajsifferlen@wpi.edu::a5f80645-30c1-43da-aba2-dd8aaeec1061" providerId="AD" clId="Web-{4C02F473-6061-3365-EEEE-298506CE3AAC}"/>
    <pc:docChg chg="addSld delSld modSld sldOrd">
      <pc:chgData name="Sifferlen, Andrew J." userId="S::ajsifferlen@wpi.edu::a5f80645-30c1-43da-aba2-dd8aaeec1061" providerId="AD" clId="Web-{4C02F473-6061-3365-EEEE-298506CE3AAC}" dt="2021-11-11T11:09:48.417" v="444" actId="20577"/>
      <pc:docMkLst>
        <pc:docMk/>
      </pc:docMkLst>
      <pc:sldChg chg="addSp modSp">
        <pc:chgData name="Sifferlen, Andrew J." userId="S::ajsifferlen@wpi.edu::a5f80645-30c1-43da-aba2-dd8aaeec1061" providerId="AD" clId="Web-{4C02F473-6061-3365-EEEE-298506CE3AAC}" dt="2021-11-11T11:08:44.553" v="423" actId="20577"/>
        <pc:sldMkLst>
          <pc:docMk/>
          <pc:sldMk cId="1374006934" sldId="257"/>
        </pc:sldMkLst>
        <pc:spChg chg="add mod">
          <ac:chgData name="Sifferlen, Andrew J." userId="S::ajsifferlen@wpi.edu::a5f80645-30c1-43da-aba2-dd8aaeec1061" providerId="AD" clId="Web-{4C02F473-6061-3365-EEEE-298506CE3AAC}" dt="2021-11-11T11:08:44.553" v="423" actId="20577"/>
          <ac:spMkLst>
            <pc:docMk/>
            <pc:sldMk cId="1374006934" sldId="257"/>
            <ac:spMk id="3" creationId="{3CF102E2-57E3-460D-913F-6E5DAB899662}"/>
          </ac:spMkLst>
        </pc:spChg>
      </pc:sldChg>
      <pc:sldChg chg="addSp modSp modNotes">
        <pc:chgData name="Sifferlen, Andrew J." userId="S::ajsifferlen@wpi.edu::a5f80645-30c1-43da-aba2-dd8aaeec1061" providerId="AD" clId="Web-{4C02F473-6061-3365-EEEE-298506CE3AAC}" dt="2021-11-11T11:08:57.148" v="429" actId="20577"/>
        <pc:sldMkLst>
          <pc:docMk/>
          <pc:sldMk cId="3057979650" sldId="265"/>
        </pc:sldMkLst>
        <pc:spChg chg="add mod">
          <ac:chgData name="Sifferlen, Andrew J." userId="S::ajsifferlen@wpi.edu::a5f80645-30c1-43da-aba2-dd8aaeec1061" providerId="AD" clId="Web-{4C02F473-6061-3365-EEEE-298506CE3AAC}" dt="2021-11-11T11:08:57.148" v="429" actId="20577"/>
          <ac:spMkLst>
            <pc:docMk/>
            <pc:sldMk cId="3057979650" sldId="265"/>
            <ac:spMk id="3" creationId="{A81FF90E-D25F-4E58-99EE-24C6357987AD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8:48.350" v="425" actId="20577"/>
        <pc:sldMkLst>
          <pc:docMk/>
          <pc:sldMk cId="278326983" sldId="288"/>
        </pc:sldMkLst>
        <pc:spChg chg="add mod">
          <ac:chgData name="Sifferlen, Andrew J." userId="S::ajsifferlen@wpi.edu::a5f80645-30c1-43da-aba2-dd8aaeec1061" providerId="AD" clId="Web-{4C02F473-6061-3365-EEEE-298506CE3AAC}" dt="2021-11-11T11:08:48.350" v="425" actId="20577"/>
          <ac:spMkLst>
            <pc:docMk/>
            <pc:sldMk cId="278326983" sldId="288"/>
            <ac:spMk id="3" creationId="{116E84B8-AC6E-40EA-BE98-ECD89554FFD7}"/>
          </ac:spMkLst>
        </pc:spChg>
      </pc:sldChg>
      <pc:sldChg chg="addSp modSp modNotes">
        <pc:chgData name="Sifferlen, Andrew J." userId="S::ajsifferlen@wpi.edu::a5f80645-30c1-43da-aba2-dd8aaeec1061" providerId="AD" clId="Web-{4C02F473-6061-3365-EEEE-298506CE3AAC}" dt="2021-11-11T11:09:15.649" v="436" actId="20577"/>
        <pc:sldMkLst>
          <pc:docMk/>
          <pc:sldMk cId="2676422054" sldId="289"/>
        </pc:sldMkLst>
        <pc:spChg chg="mod">
          <ac:chgData name="Sifferlen, Andrew J." userId="S::ajsifferlen@wpi.edu::a5f80645-30c1-43da-aba2-dd8aaeec1061" providerId="AD" clId="Web-{4C02F473-6061-3365-EEEE-298506CE3AAC}" dt="2021-11-11T10:04:28.747" v="16" actId="20577"/>
          <ac:spMkLst>
            <pc:docMk/>
            <pc:sldMk cId="2676422054" sldId="289"/>
            <ac:spMk id="3" creationId="{A9702CB7-FAE0-4DDE-B25C-CE199C6874CA}"/>
          </ac:spMkLst>
        </pc:spChg>
        <pc:spChg chg="add mod">
          <ac:chgData name="Sifferlen, Andrew J." userId="S::ajsifferlen@wpi.edu::a5f80645-30c1-43da-aba2-dd8aaeec1061" providerId="AD" clId="Web-{4C02F473-6061-3365-EEEE-298506CE3AAC}" dt="2021-11-11T11:09:15.649" v="436" actId="20577"/>
          <ac:spMkLst>
            <pc:docMk/>
            <pc:sldMk cId="2676422054" sldId="289"/>
            <ac:spMk id="4" creationId="{7998E81E-74C9-45A9-BBE8-1AC7252D47DD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38.572" v="442" actId="20577"/>
        <pc:sldMkLst>
          <pc:docMk/>
          <pc:sldMk cId="2823616472" sldId="290"/>
        </pc:sldMkLst>
        <pc:spChg chg="add mod">
          <ac:chgData name="Sifferlen, Andrew J." userId="S::ajsifferlen@wpi.edu::a5f80645-30c1-43da-aba2-dd8aaeec1061" providerId="AD" clId="Web-{4C02F473-6061-3365-EEEE-298506CE3AAC}" dt="2021-11-11T11:09:38.572" v="442" actId="20577"/>
          <ac:spMkLst>
            <pc:docMk/>
            <pc:sldMk cId="2823616472" sldId="290"/>
            <ac:spMk id="3" creationId="{3CFCAADE-22B9-49C4-BA3D-55E41428AE76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11.852" v="435" actId="20577"/>
        <pc:sldMkLst>
          <pc:docMk/>
          <pc:sldMk cId="3313229885" sldId="291"/>
        </pc:sldMkLst>
        <pc:spChg chg="add mod">
          <ac:chgData name="Sifferlen, Andrew J." userId="S::ajsifferlen@wpi.edu::a5f80645-30c1-43da-aba2-dd8aaeec1061" providerId="AD" clId="Web-{4C02F473-6061-3365-EEEE-298506CE3AAC}" dt="2021-11-11T11:09:11.852" v="435" actId="20577"/>
          <ac:spMkLst>
            <pc:docMk/>
            <pc:sldMk cId="3313229885" sldId="291"/>
            <ac:spMk id="3" creationId="{3F98A96A-9917-481A-8EF1-A260D1240087}"/>
          </ac:spMkLst>
        </pc:spChg>
      </pc:sldChg>
      <pc:sldChg chg="addSp modSp modNotes">
        <pc:chgData name="Sifferlen, Andrew J." userId="S::ajsifferlen@wpi.edu::a5f80645-30c1-43da-aba2-dd8aaeec1061" providerId="AD" clId="Web-{4C02F473-6061-3365-EEEE-298506CE3AAC}" dt="2021-11-11T11:09:26.228" v="438" actId="20577"/>
        <pc:sldMkLst>
          <pc:docMk/>
          <pc:sldMk cId="1943334719" sldId="292"/>
        </pc:sldMkLst>
        <pc:spChg chg="add mod">
          <ac:chgData name="Sifferlen, Andrew J." userId="S::ajsifferlen@wpi.edu::a5f80645-30c1-43da-aba2-dd8aaeec1061" providerId="AD" clId="Web-{4C02F473-6061-3365-EEEE-298506CE3AAC}" dt="2021-11-11T11:09:26.228" v="438" actId="20577"/>
          <ac:spMkLst>
            <pc:docMk/>
            <pc:sldMk cId="1943334719" sldId="292"/>
            <ac:spMk id="19" creationId="{0D24FF3E-4B77-4175-8BB6-6B9A1BD6B1C4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34.588" v="441" actId="20577"/>
        <pc:sldMkLst>
          <pc:docMk/>
          <pc:sldMk cId="1130466072" sldId="293"/>
        </pc:sldMkLst>
        <pc:spChg chg="add mod">
          <ac:chgData name="Sifferlen, Andrew J." userId="S::ajsifferlen@wpi.edu::a5f80645-30c1-43da-aba2-dd8aaeec1061" providerId="AD" clId="Web-{4C02F473-6061-3365-EEEE-298506CE3AAC}" dt="2021-11-11T11:09:34.588" v="441" actId="20577"/>
          <ac:spMkLst>
            <pc:docMk/>
            <pc:sldMk cId="1130466072" sldId="293"/>
            <ac:spMk id="35" creationId="{D63CE919-A45E-4FB8-93A6-BC224C274CB1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03.008" v="431" actId="20577"/>
        <pc:sldMkLst>
          <pc:docMk/>
          <pc:sldMk cId="906164108" sldId="294"/>
        </pc:sldMkLst>
        <pc:spChg chg="add mod">
          <ac:chgData name="Sifferlen, Andrew J." userId="S::ajsifferlen@wpi.edu::a5f80645-30c1-43da-aba2-dd8aaeec1061" providerId="AD" clId="Web-{4C02F473-6061-3365-EEEE-298506CE3AAC}" dt="2021-11-11T11:09:03.008" v="431" actId="20577"/>
          <ac:spMkLst>
            <pc:docMk/>
            <pc:sldMk cId="906164108" sldId="294"/>
            <ac:spMk id="13" creationId="{CA8BEC81-A831-46D5-A1B5-36339C33345B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45.135" v="443" actId="20577"/>
        <pc:sldMkLst>
          <pc:docMk/>
          <pc:sldMk cId="2435989700" sldId="298"/>
        </pc:sldMkLst>
        <pc:spChg chg="add mod">
          <ac:chgData name="Sifferlen, Andrew J." userId="S::ajsifferlen@wpi.edu::a5f80645-30c1-43da-aba2-dd8aaeec1061" providerId="AD" clId="Web-{4C02F473-6061-3365-EEEE-298506CE3AAC}" dt="2021-11-11T11:09:45.135" v="443" actId="20577"/>
          <ac:spMkLst>
            <pc:docMk/>
            <pc:sldMk cId="2435989700" sldId="298"/>
            <ac:spMk id="3" creationId="{6DAE418A-58E3-484F-BF25-C1A155B697F0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48.417" v="444" actId="20577"/>
        <pc:sldMkLst>
          <pc:docMk/>
          <pc:sldMk cId="1281757897" sldId="299"/>
        </pc:sldMkLst>
        <pc:spChg chg="add mod">
          <ac:chgData name="Sifferlen, Andrew J." userId="S::ajsifferlen@wpi.edu::a5f80645-30c1-43da-aba2-dd8aaeec1061" providerId="AD" clId="Web-{4C02F473-6061-3365-EEEE-298506CE3AAC}" dt="2021-11-11T11:09:48.417" v="444" actId="20577"/>
          <ac:spMkLst>
            <pc:docMk/>
            <pc:sldMk cId="1281757897" sldId="299"/>
            <ac:spMk id="3" creationId="{823C4BB3-1875-42C2-9448-105E63285920}"/>
          </ac:spMkLst>
        </pc:spChg>
      </pc:sldChg>
      <pc:sldChg chg="addSp delSp modSp">
        <pc:chgData name="Sifferlen, Andrew J." userId="S::ajsifferlen@wpi.edu::a5f80645-30c1-43da-aba2-dd8aaeec1061" providerId="AD" clId="Web-{4C02F473-6061-3365-EEEE-298506CE3AAC}" dt="2021-11-11T11:08:36.475" v="421" actId="20577"/>
        <pc:sldMkLst>
          <pc:docMk/>
          <pc:sldMk cId="1116191629" sldId="304"/>
        </pc:sldMkLst>
        <pc:spChg chg="mod">
          <ac:chgData name="Sifferlen, Andrew J." userId="S::ajsifferlen@wpi.edu::a5f80645-30c1-43da-aba2-dd8aaeec1061" providerId="AD" clId="Web-{4C02F473-6061-3365-EEEE-298506CE3AAC}" dt="2021-11-11T10:04:06.199" v="7" actId="20577"/>
          <ac:spMkLst>
            <pc:docMk/>
            <pc:sldMk cId="1116191629" sldId="304"/>
            <ac:spMk id="3" creationId="{BE2BB19B-4AD1-46D4-BD98-78A9F452BD90}"/>
          </ac:spMkLst>
        </pc:spChg>
        <pc:spChg chg="add del mod">
          <ac:chgData name="Sifferlen, Andrew J." userId="S::ajsifferlen@wpi.edu::a5f80645-30c1-43da-aba2-dd8aaeec1061" providerId="AD" clId="Web-{4C02F473-6061-3365-EEEE-298506CE3AAC}" dt="2021-11-11T11:08:36.475" v="421" actId="20577"/>
          <ac:spMkLst>
            <pc:docMk/>
            <pc:sldMk cId="1116191629" sldId="304"/>
            <ac:spMk id="7" creationId="{71D3B553-E01B-40B8-8D1F-D33BACFA5A1D}"/>
          </ac:spMkLst>
        </pc:spChg>
      </pc:sldChg>
      <pc:sldChg chg="addSp modSp modNotes">
        <pc:chgData name="Sifferlen, Andrew J." userId="S::ajsifferlen@wpi.edu::a5f80645-30c1-43da-aba2-dd8aaeec1061" providerId="AD" clId="Web-{4C02F473-6061-3365-EEEE-298506CE3AAC}" dt="2021-11-11T11:08:52.788" v="427" actId="20577"/>
        <pc:sldMkLst>
          <pc:docMk/>
          <pc:sldMk cId="3859238875" sldId="305"/>
        </pc:sldMkLst>
        <pc:spChg chg="add mod">
          <ac:chgData name="Sifferlen, Andrew J." userId="S::ajsifferlen@wpi.edu::a5f80645-30c1-43da-aba2-dd8aaeec1061" providerId="AD" clId="Web-{4C02F473-6061-3365-EEEE-298506CE3AAC}" dt="2021-11-11T11:08:52.788" v="427" actId="20577"/>
          <ac:spMkLst>
            <pc:docMk/>
            <pc:sldMk cId="3859238875" sldId="305"/>
            <ac:spMk id="19" creationId="{E9569099-B15C-4F4E-A2EA-4D32DEFF52CB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20.993" v="437" actId="20577"/>
        <pc:sldMkLst>
          <pc:docMk/>
          <pc:sldMk cId="4143180155" sldId="306"/>
        </pc:sldMkLst>
        <pc:spChg chg="add mod">
          <ac:chgData name="Sifferlen, Andrew J." userId="S::ajsifferlen@wpi.edu::a5f80645-30c1-43da-aba2-dd8aaeec1061" providerId="AD" clId="Web-{4C02F473-6061-3365-EEEE-298506CE3AAC}" dt="2021-11-11T11:09:20.993" v="437" actId="20577"/>
          <ac:spMkLst>
            <pc:docMk/>
            <pc:sldMk cId="4143180155" sldId="306"/>
            <ac:spMk id="19" creationId="{56B6267B-E756-4CE3-AD5E-70E0B4B5326C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07.852" v="433" actId="20577"/>
        <pc:sldMkLst>
          <pc:docMk/>
          <pc:sldMk cId="2392670031" sldId="307"/>
        </pc:sldMkLst>
        <pc:spChg chg="add mod">
          <ac:chgData name="Sifferlen, Andrew J." userId="S::ajsifferlen@wpi.edu::a5f80645-30c1-43da-aba2-dd8aaeec1061" providerId="AD" clId="Web-{4C02F473-6061-3365-EEEE-298506CE3AAC}" dt="2021-11-11T11:09:07.852" v="433" actId="20577"/>
          <ac:spMkLst>
            <pc:docMk/>
            <pc:sldMk cId="2392670031" sldId="307"/>
            <ac:spMk id="19" creationId="{2DDC520C-3FD7-4C61-97A4-65105479E98C}"/>
          </ac:spMkLst>
        </pc:spChg>
      </pc:sldChg>
      <pc:sldChg chg="addSp modSp">
        <pc:chgData name="Sifferlen, Andrew J." userId="S::ajsifferlen@wpi.edu::a5f80645-30c1-43da-aba2-dd8aaeec1061" providerId="AD" clId="Web-{4C02F473-6061-3365-EEEE-298506CE3AAC}" dt="2021-11-11T11:09:30.650" v="440" actId="20577"/>
        <pc:sldMkLst>
          <pc:docMk/>
          <pc:sldMk cId="1220864228" sldId="309"/>
        </pc:sldMkLst>
        <pc:spChg chg="add mod">
          <ac:chgData name="Sifferlen, Andrew J." userId="S::ajsifferlen@wpi.edu::a5f80645-30c1-43da-aba2-dd8aaeec1061" providerId="AD" clId="Web-{4C02F473-6061-3365-EEEE-298506CE3AAC}" dt="2021-11-11T11:09:30.650" v="440" actId="20577"/>
          <ac:spMkLst>
            <pc:docMk/>
            <pc:sldMk cId="1220864228" sldId="309"/>
            <ac:spMk id="2" creationId="{840A3FCD-A62D-45BD-88CA-A2AE45C1454C}"/>
          </ac:spMkLst>
        </pc:spChg>
      </pc:sldChg>
      <pc:sldChg chg="addSp delSp modSp new ord">
        <pc:chgData name="Sifferlen, Andrew J." userId="S::ajsifferlen@wpi.edu::a5f80645-30c1-43da-aba2-dd8aaeec1061" providerId="AD" clId="Web-{4C02F473-6061-3365-EEEE-298506CE3AAC}" dt="2021-11-11T10:34:52.087" v="134" actId="20577"/>
        <pc:sldMkLst>
          <pc:docMk/>
          <pc:sldMk cId="783038251" sldId="310"/>
        </pc:sldMkLst>
        <pc:spChg chg="add mod">
          <ac:chgData name="Sifferlen, Andrew J." userId="S::ajsifferlen@wpi.edu::a5f80645-30c1-43da-aba2-dd8aaeec1061" providerId="AD" clId="Web-{4C02F473-6061-3365-EEEE-298506CE3AAC}" dt="2021-11-11T10:34:52.087" v="134" actId="20577"/>
          <ac:spMkLst>
            <pc:docMk/>
            <pc:sldMk cId="783038251" sldId="310"/>
            <ac:spMk id="2" creationId="{7DF7E7E1-4191-47BC-B7DD-CB78C90C5BC4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0:07:22.522" v="41"/>
          <ac:spMkLst>
            <pc:docMk/>
            <pc:sldMk cId="783038251" sldId="310"/>
            <ac:spMk id="2" creationId="{A899F361-682C-439D-A159-CA9B16102392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0:07:23.834" v="42"/>
          <ac:spMkLst>
            <pc:docMk/>
            <pc:sldMk cId="783038251" sldId="310"/>
            <ac:spMk id="3" creationId="{49EFFDC3-8D12-4C19-891A-79EB266146B8}"/>
          </ac:spMkLst>
        </pc:spChg>
        <pc:spChg chg="add del">
          <ac:chgData name="Sifferlen, Andrew J." userId="S::ajsifferlen@wpi.edu::a5f80645-30c1-43da-aba2-dd8aaeec1061" providerId="AD" clId="Web-{4C02F473-6061-3365-EEEE-298506CE3AAC}" dt="2021-11-11T10:08:04.930" v="44"/>
          <ac:spMkLst>
            <pc:docMk/>
            <pc:sldMk cId="783038251" sldId="310"/>
            <ac:spMk id="4" creationId="{163D58E0-5088-4FED-A5AF-A1E893985E39}"/>
          </ac:spMkLst>
        </pc:spChg>
        <pc:spChg chg="add mod">
          <ac:chgData name="Sifferlen, Andrew J." userId="S::ajsifferlen@wpi.edu::a5f80645-30c1-43da-aba2-dd8aaeec1061" providerId="AD" clId="Web-{4C02F473-6061-3365-EEEE-298506CE3AAC}" dt="2021-11-11T10:09:00.386" v="49" actId="1076"/>
          <ac:spMkLst>
            <pc:docMk/>
            <pc:sldMk cId="783038251" sldId="310"/>
            <ac:spMk id="5" creationId="{4FE8EC08-47A7-4207-9BF8-D59047A1F2C0}"/>
          </ac:spMkLst>
        </pc:spChg>
        <pc:spChg chg="add">
          <ac:chgData name="Sifferlen, Andrew J." userId="S::ajsifferlen@wpi.edu::a5f80645-30c1-43da-aba2-dd8aaeec1061" providerId="AD" clId="Web-{4C02F473-6061-3365-EEEE-298506CE3AAC}" dt="2021-11-11T10:16:18.722" v="104"/>
          <ac:spMkLst>
            <pc:docMk/>
            <pc:sldMk cId="783038251" sldId="310"/>
            <ac:spMk id="6" creationId="{A8832FB6-12DA-4712-9B14-F5954A209E11}"/>
          </ac:spMkLst>
        </pc:spChg>
      </pc:sldChg>
      <pc:sldChg chg="addSp delSp new del">
        <pc:chgData name="Sifferlen, Andrew J." userId="S::ajsifferlen@wpi.edu::a5f80645-30c1-43da-aba2-dd8aaeec1061" providerId="AD" clId="Web-{4C02F473-6061-3365-EEEE-298506CE3AAC}" dt="2021-11-11T10:06:55.567" v="28"/>
        <pc:sldMkLst>
          <pc:docMk/>
          <pc:sldMk cId="3418460211" sldId="310"/>
        </pc:sldMkLst>
        <pc:spChg chg="del">
          <ac:chgData name="Sifferlen, Andrew J." userId="S::ajsifferlen@wpi.edu::a5f80645-30c1-43da-aba2-dd8aaeec1061" providerId="AD" clId="Web-{4C02F473-6061-3365-EEEE-298506CE3AAC}" dt="2021-11-11T10:05:41.469" v="19"/>
          <ac:spMkLst>
            <pc:docMk/>
            <pc:sldMk cId="3418460211" sldId="310"/>
            <ac:spMk id="2" creationId="{2C7B996E-0F97-4002-ADDF-51E3B8CB26DB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0:05:43.251" v="20"/>
          <ac:spMkLst>
            <pc:docMk/>
            <pc:sldMk cId="3418460211" sldId="310"/>
            <ac:spMk id="3" creationId="{9FB94015-EF46-4CCA-A9A0-8C5A06806E45}"/>
          </ac:spMkLst>
        </pc:spChg>
        <pc:spChg chg="add del">
          <ac:chgData name="Sifferlen, Andrew J." userId="S::ajsifferlen@wpi.edu::a5f80645-30c1-43da-aba2-dd8aaeec1061" providerId="AD" clId="Web-{4C02F473-6061-3365-EEEE-298506CE3AAC}" dt="2021-11-11T10:05:46.407" v="22"/>
          <ac:spMkLst>
            <pc:docMk/>
            <pc:sldMk cId="3418460211" sldId="310"/>
            <ac:spMk id="4" creationId="{374D5C7F-B3B6-4E0F-8892-AFAD43466A30}"/>
          </ac:spMkLst>
        </pc:spChg>
      </pc:sldChg>
      <pc:sldChg chg="delSp new del">
        <pc:chgData name="Sifferlen, Andrew J." userId="S::ajsifferlen@wpi.edu::a5f80645-30c1-43da-aba2-dd8aaeec1061" providerId="AD" clId="Web-{4C02F473-6061-3365-EEEE-298506CE3AAC}" dt="2021-11-11T10:06:57.130" v="30"/>
        <pc:sldMkLst>
          <pc:docMk/>
          <pc:sldMk cId="1321887564" sldId="311"/>
        </pc:sldMkLst>
        <pc:spChg chg="del">
          <ac:chgData name="Sifferlen, Andrew J." userId="S::ajsifferlen@wpi.edu::a5f80645-30c1-43da-aba2-dd8aaeec1061" providerId="AD" clId="Web-{4C02F473-6061-3365-EEEE-298506CE3AAC}" dt="2021-11-11T10:05:48.845" v="23"/>
          <ac:spMkLst>
            <pc:docMk/>
            <pc:sldMk cId="1321887564" sldId="311"/>
            <ac:spMk id="2" creationId="{C2D80F7A-C360-4894-B6DF-187BE5EDBE02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0:05:51.564" v="24"/>
          <ac:spMkLst>
            <pc:docMk/>
            <pc:sldMk cId="1321887564" sldId="311"/>
            <ac:spMk id="3" creationId="{5718D712-E891-4D36-9B62-44AA2E0910C6}"/>
          </ac:spMkLst>
        </pc:spChg>
      </pc:sldChg>
      <pc:sldChg chg="addSp delSp new ord">
        <pc:chgData name="Sifferlen, Andrew J." userId="S::ajsifferlen@wpi.edu::a5f80645-30c1-43da-aba2-dd8aaeec1061" providerId="AD" clId="Web-{4C02F473-6061-3365-EEEE-298506CE3AAC}" dt="2021-11-11T10:16:08.581" v="102"/>
        <pc:sldMkLst>
          <pc:docMk/>
          <pc:sldMk cId="3162853816" sldId="311"/>
        </pc:sldMkLst>
        <pc:spChg chg="del">
          <ac:chgData name="Sifferlen, Andrew J." userId="S::ajsifferlen@wpi.edu::a5f80645-30c1-43da-aba2-dd8aaeec1061" providerId="AD" clId="Web-{4C02F473-6061-3365-EEEE-298506CE3AAC}" dt="2021-11-11T10:07:20.443" v="40"/>
          <ac:spMkLst>
            <pc:docMk/>
            <pc:sldMk cId="3162853816" sldId="311"/>
            <ac:spMk id="2" creationId="{156F07DC-14D1-4D0E-8A8A-DA8414998CF8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0:07:19.053" v="39"/>
          <ac:spMkLst>
            <pc:docMk/>
            <pc:sldMk cId="3162853816" sldId="311"/>
            <ac:spMk id="3" creationId="{1417CCBC-1B25-494A-A3E4-5070C139A062}"/>
          </ac:spMkLst>
        </pc:spChg>
        <pc:spChg chg="add">
          <ac:chgData name="Sifferlen, Andrew J." userId="S::ajsifferlen@wpi.edu::a5f80645-30c1-43da-aba2-dd8aaeec1061" providerId="AD" clId="Web-{4C02F473-6061-3365-EEEE-298506CE3AAC}" dt="2021-11-11T10:09:04.058" v="50"/>
          <ac:spMkLst>
            <pc:docMk/>
            <pc:sldMk cId="3162853816" sldId="311"/>
            <ac:spMk id="5" creationId="{E231E0EC-5E53-47AB-A55B-598E8EB49554}"/>
          </ac:spMkLst>
        </pc:spChg>
        <pc:spChg chg="add">
          <ac:chgData name="Sifferlen, Andrew J." userId="S::ajsifferlen@wpi.edu::a5f80645-30c1-43da-aba2-dd8aaeec1061" providerId="AD" clId="Web-{4C02F473-6061-3365-EEEE-298506CE3AAC}" dt="2021-11-11T10:16:08.581" v="102"/>
          <ac:spMkLst>
            <pc:docMk/>
            <pc:sldMk cId="3162853816" sldId="311"/>
            <ac:spMk id="6" creationId="{FCA026B2-A901-45D9-9BA0-FD3CC7AC2DCD}"/>
          </ac:spMkLst>
        </pc:spChg>
      </pc:sldChg>
      <pc:sldChg chg="addSp delSp new ord">
        <pc:chgData name="Sifferlen, Andrew J." userId="S::ajsifferlen@wpi.edu::a5f80645-30c1-43da-aba2-dd8aaeec1061" providerId="AD" clId="Web-{4C02F473-6061-3365-EEEE-298506CE3AAC}" dt="2021-11-11T10:16:11.612" v="103"/>
        <pc:sldMkLst>
          <pc:docMk/>
          <pc:sldMk cId="361681001" sldId="312"/>
        </pc:sldMkLst>
        <pc:spChg chg="del">
          <ac:chgData name="Sifferlen, Andrew J." userId="S::ajsifferlen@wpi.edu::a5f80645-30c1-43da-aba2-dd8aaeec1061" providerId="AD" clId="Web-{4C02F473-6061-3365-EEEE-298506CE3AAC}" dt="2021-11-11T10:07:15.443" v="38"/>
          <ac:spMkLst>
            <pc:docMk/>
            <pc:sldMk cId="361681001" sldId="312"/>
            <ac:spMk id="2" creationId="{C28EDE74-BCA6-495F-9891-627B8640892E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0:07:13.834" v="37"/>
          <ac:spMkLst>
            <pc:docMk/>
            <pc:sldMk cId="361681001" sldId="312"/>
            <ac:spMk id="3" creationId="{C20DA38F-90B5-40F3-BD4C-05414898AB0A}"/>
          </ac:spMkLst>
        </pc:spChg>
        <pc:spChg chg="add">
          <ac:chgData name="Sifferlen, Andrew J." userId="S::ajsifferlen@wpi.edu::a5f80645-30c1-43da-aba2-dd8aaeec1061" providerId="AD" clId="Web-{4C02F473-6061-3365-EEEE-298506CE3AAC}" dt="2021-11-11T10:09:05.980" v="51"/>
          <ac:spMkLst>
            <pc:docMk/>
            <pc:sldMk cId="361681001" sldId="312"/>
            <ac:spMk id="5" creationId="{771B3C3E-836E-41CC-B5F0-7448AF45AA15}"/>
          </ac:spMkLst>
        </pc:spChg>
        <pc:spChg chg="add">
          <ac:chgData name="Sifferlen, Andrew J." userId="S::ajsifferlen@wpi.edu::a5f80645-30c1-43da-aba2-dd8aaeec1061" providerId="AD" clId="Web-{4C02F473-6061-3365-EEEE-298506CE3AAC}" dt="2021-11-11T10:16:07.097" v="100"/>
          <ac:spMkLst>
            <pc:docMk/>
            <pc:sldMk cId="361681001" sldId="312"/>
            <ac:spMk id="6" creationId="{FCA026B2-A901-45D9-9BA0-FD3CC7AC2DCD}"/>
          </ac:spMkLst>
        </pc:spChg>
        <pc:spChg chg="add del">
          <ac:chgData name="Sifferlen, Andrew J." userId="S::ajsifferlen@wpi.edu::a5f80645-30c1-43da-aba2-dd8aaeec1061" providerId="AD" clId="Web-{4C02F473-6061-3365-EEEE-298506CE3AAC}" dt="2021-11-11T10:16:11.612" v="103"/>
          <ac:spMkLst>
            <pc:docMk/>
            <pc:sldMk cId="361681001" sldId="312"/>
            <ac:spMk id="7" creationId="{FCA026B2-A901-45D9-9BA0-FD3CC7AC2DCD}"/>
          </ac:spMkLst>
        </pc:spChg>
      </pc:sldChg>
      <pc:sldChg chg="delSp new del">
        <pc:chgData name="Sifferlen, Andrew J." userId="S::ajsifferlen@wpi.edu::a5f80645-30c1-43da-aba2-dd8aaeec1061" providerId="AD" clId="Web-{4C02F473-6061-3365-EEEE-298506CE3AAC}" dt="2021-11-11T10:06:56.614" v="29"/>
        <pc:sldMkLst>
          <pc:docMk/>
          <pc:sldMk cId="1134375919" sldId="312"/>
        </pc:sldMkLst>
        <pc:spChg chg="del">
          <ac:chgData name="Sifferlen, Andrew J." userId="S::ajsifferlen@wpi.edu::a5f80645-30c1-43da-aba2-dd8aaeec1061" providerId="AD" clId="Web-{4C02F473-6061-3365-EEEE-298506CE3AAC}" dt="2021-11-11T10:06:46.363" v="26"/>
          <ac:spMkLst>
            <pc:docMk/>
            <pc:sldMk cId="1134375919" sldId="312"/>
            <ac:spMk id="2" creationId="{EAB462C8-4C5E-492C-9C2F-B781490DB500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0:06:48.145" v="27"/>
          <ac:spMkLst>
            <pc:docMk/>
            <pc:sldMk cId="1134375919" sldId="312"/>
            <ac:spMk id="3" creationId="{C8865F98-D996-4000-9E23-BCE51291A7A8}"/>
          </ac:spMkLst>
        </pc:spChg>
      </pc:sldChg>
      <pc:sldChg chg="delSp modSp new del">
        <pc:chgData name="Sifferlen, Andrew J." userId="S::ajsifferlen@wpi.edu::a5f80645-30c1-43da-aba2-dd8aaeec1061" providerId="AD" clId="Web-{4C02F473-6061-3365-EEEE-298506CE3AAC}" dt="2021-11-11T11:07:31.987" v="414"/>
        <pc:sldMkLst>
          <pc:docMk/>
          <pc:sldMk cId="1556154917" sldId="313"/>
        </pc:sldMkLst>
        <pc:spChg chg="mod">
          <ac:chgData name="Sifferlen, Andrew J." userId="S::ajsifferlen@wpi.edu::a5f80645-30c1-43da-aba2-dd8aaeec1061" providerId="AD" clId="Web-{4C02F473-6061-3365-EEEE-298506CE3AAC}" dt="2021-11-11T11:07:17.283" v="409" actId="20577"/>
          <ac:spMkLst>
            <pc:docMk/>
            <pc:sldMk cId="1556154917" sldId="313"/>
            <ac:spMk id="2" creationId="{99808317-4FFA-469E-A09A-1775129B5E6C}"/>
          </ac:spMkLst>
        </pc:spChg>
        <pc:spChg chg="del">
          <ac:chgData name="Sifferlen, Andrew J." userId="S::ajsifferlen@wpi.edu::a5f80645-30c1-43da-aba2-dd8aaeec1061" providerId="AD" clId="Web-{4C02F473-6061-3365-EEEE-298506CE3AAC}" dt="2021-11-11T11:07:20.892" v="410"/>
          <ac:spMkLst>
            <pc:docMk/>
            <pc:sldMk cId="1556154917" sldId="313"/>
            <ac:spMk id="3" creationId="{BC7ADB13-AEDD-498F-AE74-63319F2F9E80}"/>
          </ac:spMkLst>
        </pc:spChg>
      </pc:sldChg>
      <pc:sldChg chg="add del replId">
        <pc:chgData name="Sifferlen, Andrew J." userId="S::ajsifferlen@wpi.edu::a5f80645-30c1-43da-aba2-dd8aaeec1061" providerId="AD" clId="Web-{4C02F473-6061-3365-EEEE-298506CE3AAC}" dt="2021-11-11T10:11:34.613" v="88"/>
        <pc:sldMkLst>
          <pc:docMk/>
          <pc:sldMk cId="2347960023" sldId="313"/>
        </pc:sldMkLst>
      </pc:sldChg>
      <pc:sldChg chg="addSp modSp add del replId">
        <pc:chgData name="Sifferlen, Andrew J." userId="S::ajsifferlen@wpi.edu::a5f80645-30c1-43da-aba2-dd8aaeec1061" providerId="AD" clId="Web-{4C02F473-6061-3365-EEEE-298506CE3AAC}" dt="2021-11-11T11:08:21.474" v="416" actId="20577"/>
        <pc:sldMkLst>
          <pc:docMk/>
          <pc:sldMk cId="4180273510" sldId="314"/>
        </pc:sldMkLst>
        <pc:spChg chg="add mod">
          <ac:chgData name="Sifferlen, Andrew J." userId="S::ajsifferlen@wpi.edu::a5f80645-30c1-43da-aba2-dd8aaeec1061" providerId="AD" clId="Web-{4C02F473-6061-3365-EEEE-298506CE3AAC}" dt="2021-11-11T11:08:21.474" v="416" actId="20577"/>
          <ac:spMkLst>
            <pc:docMk/>
            <pc:sldMk cId="4180273510" sldId="314"/>
            <ac:spMk id="4" creationId="{0F457C89-D61A-4AFC-814F-535E62F3A649}"/>
          </ac:spMkLst>
        </pc:spChg>
      </pc:sldChg>
    </pc:docChg>
  </pc:docChgLst>
  <pc:docChgLst>
    <pc:chgData name="Sifferlen, Andrew J." userId="S::ajsifferlen@wpi.edu::a5f80645-30c1-43da-aba2-dd8aaeec1061" providerId="AD" clId="Web-{093E51F2-E5A4-5206-A1B6-E81A741E4E99}"/>
    <pc:docChg chg="modSld">
      <pc:chgData name="Sifferlen, Andrew J." userId="S::ajsifferlen@wpi.edu::a5f80645-30c1-43da-aba2-dd8aaeec1061" providerId="AD" clId="Web-{093E51F2-E5A4-5206-A1B6-E81A741E4E99}" dt="2021-12-02T16:50:50.307" v="1"/>
      <pc:docMkLst>
        <pc:docMk/>
      </pc:docMkLst>
      <pc:sldChg chg="modNotes">
        <pc:chgData name="Sifferlen, Andrew J." userId="S::ajsifferlen@wpi.edu::a5f80645-30c1-43da-aba2-dd8aaeec1061" providerId="AD" clId="Web-{093E51F2-E5A4-5206-A1B6-E81A741E4E99}" dt="2021-12-02T16:50:50.307" v="1"/>
        <pc:sldMkLst>
          <pc:docMk/>
          <pc:sldMk cId="2065529163" sldId="286"/>
        </pc:sldMkLst>
      </pc:sldChg>
    </pc:docChg>
  </pc:docChgLst>
  <pc:docChgLst>
    <pc:chgData name="Gorelik, Emily" userId="S::eagorelik@wpi.edu::bd083b9e-ba61-4da2-886f-073c2a528c8a" providerId="AD" clId="Web-{A2EF98EF-21B4-5C6A-2920-7AB3E8621720}"/>
    <pc:docChg chg="addSld delSld modSld addMainMaster">
      <pc:chgData name="Gorelik, Emily" userId="S::eagorelik@wpi.edu::bd083b9e-ba61-4da2-886f-073c2a528c8a" providerId="AD" clId="Web-{A2EF98EF-21B4-5C6A-2920-7AB3E8621720}" dt="2021-11-02T16:27:52.374" v="63"/>
      <pc:docMkLst>
        <pc:docMk/>
      </pc:docMkLst>
      <pc:sldChg chg="modSp">
        <pc:chgData name="Gorelik, Emily" userId="S::eagorelik@wpi.edu::bd083b9e-ba61-4da2-886f-073c2a528c8a" providerId="AD" clId="Web-{A2EF98EF-21B4-5C6A-2920-7AB3E8621720}" dt="2021-11-02T16:26:00.902" v="52" actId="20577"/>
        <pc:sldMkLst>
          <pc:docMk/>
          <pc:sldMk cId="3087605415" sldId="262"/>
        </pc:sldMkLst>
        <pc:spChg chg="mod">
          <ac:chgData name="Gorelik, Emily" userId="S::eagorelik@wpi.edu::bd083b9e-ba61-4da2-886f-073c2a528c8a" providerId="AD" clId="Web-{A2EF98EF-21B4-5C6A-2920-7AB3E8621720}" dt="2021-11-02T16:26:00.902" v="52" actId="20577"/>
          <ac:spMkLst>
            <pc:docMk/>
            <pc:sldMk cId="3087605415" sldId="262"/>
            <ac:spMk id="14" creationId="{6184DB85-FB31-4D63-8E95-BF4A4FB82D63}"/>
          </ac:spMkLst>
        </pc:spChg>
      </pc:sldChg>
      <pc:sldChg chg="del">
        <pc:chgData name="Gorelik, Emily" userId="S::eagorelik@wpi.edu::bd083b9e-ba61-4da2-886f-073c2a528c8a" providerId="AD" clId="Web-{A2EF98EF-21B4-5C6A-2920-7AB3E8621720}" dt="2021-11-02T16:17:03.605" v="9"/>
        <pc:sldMkLst>
          <pc:docMk/>
          <pc:sldMk cId="128255217" sldId="264"/>
        </pc:sldMkLst>
      </pc:sldChg>
      <pc:sldChg chg="add del">
        <pc:chgData name="Gorelik, Emily" userId="S::eagorelik@wpi.edu::bd083b9e-ba61-4da2-886f-073c2a528c8a" providerId="AD" clId="Web-{A2EF98EF-21B4-5C6A-2920-7AB3E8621720}" dt="2021-11-02T16:19:44.188" v="13"/>
        <pc:sldMkLst>
          <pc:docMk/>
          <pc:sldMk cId="1352566976" sldId="277"/>
        </pc:sldMkLst>
      </pc:sldChg>
      <pc:sldChg chg="modSp add">
        <pc:chgData name="Gorelik, Emily" userId="S::eagorelik@wpi.edu::bd083b9e-ba61-4da2-886f-073c2a528c8a" providerId="AD" clId="Web-{A2EF98EF-21B4-5C6A-2920-7AB3E8621720}" dt="2021-11-02T16:17:01.495" v="8" actId="20577"/>
        <pc:sldMkLst>
          <pc:docMk/>
          <pc:sldMk cId="3273182015" sldId="283"/>
        </pc:sldMkLst>
        <pc:spChg chg="mod">
          <ac:chgData name="Gorelik, Emily" userId="S::eagorelik@wpi.edu::bd083b9e-ba61-4da2-886f-073c2a528c8a" providerId="AD" clId="Web-{A2EF98EF-21B4-5C6A-2920-7AB3E8621720}" dt="2021-11-02T16:17:01.495" v="8" actId="20577"/>
          <ac:spMkLst>
            <pc:docMk/>
            <pc:sldMk cId="3273182015" sldId="283"/>
            <ac:spMk id="2" creationId="{00000000-0000-0000-0000-000000000000}"/>
          </ac:spMkLst>
        </pc:spChg>
      </pc:sldChg>
      <pc:sldChg chg="add">
        <pc:chgData name="Gorelik, Emily" userId="S::eagorelik@wpi.edu::bd083b9e-ba61-4da2-886f-073c2a528c8a" providerId="AD" clId="Web-{A2EF98EF-21B4-5C6A-2920-7AB3E8621720}" dt="2021-11-02T16:17:41.778" v="10"/>
        <pc:sldMkLst>
          <pc:docMk/>
          <pc:sldMk cId="3667668624" sldId="284"/>
        </pc:sldMkLst>
      </pc:sldChg>
      <pc:sldChg chg="addSp delSp modSp new mod setBg">
        <pc:chgData name="Gorelik, Emily" userId="S::eagorelik@wpi.edu::bd083b9e-ba61-4da2-886f-073c2a528c8a" providerId="AD" clId="Web-{A2EF98EF-21B4-5C6A-2920-7AB3E8621720}" dt="2021-11-02T16:27:52.374" v="63"/>
        <pc:sldMkLst>
          <pc:docMk/>
          <pc:sldMk cId="3660166334" sldId="285"/>
        </pc:sldMkLst>
        <pc:spChg chg="mod">
          <ac:chgData name="Gorelik, Emily" userId="S::eagorelik@wpi.edu::bd083b9e-ba61-4da2-886f-073c2a528c8a" providerId="AD" clId="Web-{A2EF98EF-21B4-5C6A-2920-7AB3E8621720}" dt="2021-11-02T16:27:52.374" v="63"/>
          <ac:spMkLst>
            <pc:docMk/>
            <pc:sldMk cId="3660166334" sldId="285"/>
            <ac:spMk id="2" creationId="{257D8A68-8BB7-4FBD-B03B-6E68D521D213}"/>
          </ac:spMkLst>
        </pc:spChg>
        <pc:spChg chg="mod">
          <ac:chgData name="Gorelik, Emily" userId="S::eagorelik@wpi.edu::bd083b9e-ba61-4da2-886f-073c2a528c8a" providerId="AD" clId="Web-{A2EF98EF-21B4-5C6A-2920-7AB3E8621720}" dt="2021-11-02T16:27:52.374" v="63"/>
          <ac:spMkLst>
            <pc:docMk/>
            <pc:sldMk cId="3660166334" sldId="285"/>
            <ac:spMk id="3" creationId="{07FF4CBF-779B-48A4-A121-16E9FD87744F}"/>
          </ac:spMkLst>
        </pc:spChg>
        <pc:spChg chg="add">
          <ac:chgData name="Gorelik, Emily" userId="S::eagorelik@wpi.edu::bd083b9e-ba61-4da2-886f-073c2a528c8a" providerId="AD" clId="Web-{A2EF98EF-21B4-5C6A-2920-7AB3E8621720}" dt="2021-11-02T16:27:52.374" v="63"/>
          <ac:spMkLst>
            <pc:docMk/>
            <pc:sldMk cId="3660166334" sldId="285"/>
            <ac:spMk id="7" creationId="{990D0034-F768-41E7-85D4-F38C4DE85770}"/>
          </ac:spMkLst>
        </pc:spChg>
        <pc:spChg chg="add">
          <ac:chgData name="Gorelik, Emily" userId="S::eagorelik@wpi.edu::bd083b9e-ba61-4da2-886f-073c2a528c8a" providerId="AD" clId="Web-{A2EF98EF-21B4-5C6A-2920-7AB3E8621720}" dt="2021-11-02T16:27:52.374" v="63"/>
          <ac:spMkLst>
            <pc:docMk/>
            <pc:sldMk cId="3660166334" sldId="285"/>
            <ac:spMk id="8" creationId="{95B38FD6-641F-41BF-B466-C1C6366420F0}"/>
          </ac:spMkLst>
        </pc:spChg>
        <pc:spChg chg="add del">
          <ac:chgData name="Gorelik, Emily" userId="S::eagorelik@wpi.edu::bd083b9e-ba61-4da2-886f-073c2a528c8a" providerId="AD" clId="Web-{A2EF98EF-21B4-5C6A-2920-7AB3E8621720}" dt="2021-11-02T16:27:52.359" v="62"/>
          <ac:spMkLst>
            <pc:docMk/>
            <pc:sldMk cId="3660166334" sldId="285"/>
            <ac:spMk id="10" creationId="{990D0034-F768-41E7-85D4-F38C4DE85770}"/>
          </ac:spMkLst>
        </pc:spChg>
        <pc:spChg chg="add">
          <ac:chgData name="Gorelik, Emily" userId="S::eagorelik@wpi.edu::bd083b9e-ba61-4da2-886f-073c2a528c8a" providerId="AD" clId="Web-{A2EF98EF-21B4-5C6A-2920-7AB3E8621720}" dt="2021-11-02T16:27:52.374" v="63"/>
          <ac:spMkLst>
            <pc:docMk/>
            <pc:sldMk cId="3660166334" sldId="285"/>
            <ac:spMk id="11" creationId="{1FE461C7-FF45-427F-83D7-18DFBD48188D}"/>
          </ac:spMkLst>
        </pc:spChg>
        <pc:spChg chg="add del">
          <ac:chgData name="Gorelik, Emily" userId="S::eagorelik@wpi.edu::bd083b9e-ba61-4da2-886f-073c2a528c8a" providerId="AD" clId="Web-{A2EF98EF-21B4-5C6A-2920-7AB3E8621720}" dt="2021-11-02T16:27:52.359" v="62"/>
          <ac:spMkLst>
            <pc:docMk/>
            <pc:sldMk cId="3660166334" sldId="285"/>
            <ac:spMk id="12" creationId="{95B38FD6-641F-41BF-B466-C1C6366420F0}"/>
          </ac:spMkLst>
        </pc:spChg>
        <pc:spChg chg="add del">
          <ac:chgData name="Gorelik, Emily" userId="S::eagorelik@wpi.edu::bd083b9e-ba61-4da2-886f-073c2a528c8a" providerId="AD" clId="Web-{A2EF98EF-21B4-5C6A-2920-7AB3E8621720}" dt="2021-11-02T16:27:52.359" v="62"/>
          <ac:spMkLst>
            <pc:docMk/>
            <pc:sldMk cId="3660166334" sldId="285"/>
            <ac:spMk id="16" creationId="{1FE461C7-FF45-427F-83D7-18DFBD48188D}"/>
          </ac:spMkLst>
        </pc:spChg>
        <pc:picChg chg="add mod ord">
          <ac:chgData name="Gorelik, Emily" userId="S::eagorelik@wpi.edu::bd083b9e-ba61-4da2-886f-073c2a528c8a" providerId="AD" clId="Web-{A2EF98EF-21B4-5C6A-2920-7AB3E8621720}" dt="2021-11-02T16:27:52.374" v="63"/>
          <ac:picMkLst>
            <pc:docMk/>
            <pc:sldMk cId="3660166334" sldId="285"/>
            <ac:picMk id="5" creationId="{6DEA164E-514B-40D1-AEAA-DA54DAC54835}"/>
          </ac:picMkLst>
        </pc:picChg>
        <pc:cxnChg chg="add">
          <ac:chgData name="Gorelik, Emily" userId="S::eagorelik@wpi.edu::bd083b9e-ba61-4da2-886f-073c2a528c8a" providerId="AD" clId="Web-{A2EF98EF-21B4-5C6A-2920-7AB3E8621720}" dt="2021-11-02T16:27:52.374" v="63"/>
          <ac:cxnSpMkLst>
            <pc:docMk/>
            <pc:sldMk cId="3660166334" sldId="285"/>
            <ac:cxnSpMk id="9" creationId="{6BF9119E-766E-4526-AAE5-639F577C0493}"/>
          </ac:cxnSpMkLst>
        </pc:cxnChg>
        <pc:cxnChg chg="add del">
          <ac:chgData name="Gorelik, Emily" userId="S::eagorelik@wpi.edu::bd083b9e-ba61-4da2-886f-073c2a528c8a" providerId="AD" clId="Web-{A2EF98EF-21B4-5C6A-2920-7AB3E8621720}" dt="2021-11-02T16:27:52.359" v="62"/>
          <ac:cxnSpMkLst>
            <pc:docMk/>
            <pc:sldMk cId="3660166334" sldId="285"/>
            <ac:cxnSpMk id="14" creationId="{6BF9119E-766E-4526-AAE5-639F577C0493}"/>
          </ac:cxnSpMkLst>
        </pc:cxnChg>
      </pc:sldChg>
      <pc:sldMasterChg chg="add addSldLayout">
        <pc:chgData name="Gorelik, Emily" userId="S::eagorelik@wpi.edu::bd083b9e-ba61-4da2-886f-073c2a528c8a" providerId="AD" clId="Web-{A2EF98EF-21B4-5C6A-2920-7AB3E8621720}" dt="2021-11-02T16:16:45.026" v="0"/>
        <pc:sldMasterMkLst>
          <pc:docMk/>
          <pc:sldMasterMk cId="2891798570" sldId="2147483737"/>
        </pc:sldMasterMkLst>
        <pc:sldLayoutChg chg="add">
          <pc:chgData name="Gorelik, Emily" userId="S::eagorelik@wpi.edu::bd083b9e-ba61-4da2-886f-073c2a528c8a" providerId="AD" clId="Web-{A2EF98EF-21B4-5C6A-2920-7AB3E8621720}" dt="2021-11-02T16:16:45.026" v="0"/>
          <pc:sldLayoutMkLst>
            <pc:docMk/>
            <pc:sldMasterMk cId="2891798570" sldId="2147483737"/>
            <pc:sldLayoutMk cId="3275903114" sldId="2147483732"/>
          </pc:sldLayoutMkLst>
        </pc:sldLayoutChg>
        <pc:sldLayoutChg chg="add">
          <pc:chgData name="Gorelik, Emily" userId="S::eagorelik@wpi.edu::bd083b9e-ba61-4da2-886f-073c2a528c8a" providerId="AD" clId="Web-{A2EF98EF-21B4-5C6A-2920-7AB3E8621720}" dt="2021-11-02T16:16:45.026" v="0"/>
          <pc:sldLayoutMkLst>
            <pc:docMk/>
            <pc:sldMasterMk cId="2891798570" sldId="2147483737"/>
            <pc:sldLayoutMk cId="573084568" sldId="2147483751"/>
          </pc:sldLayoutMkLst>
        </pc:sldLayoutChg>
        <pc:sldLayoutChg chg="add">
          <pc:chgData name="Gorelik, Emily" userId="S::eagorelik@wpi.edu::bd083b9e-ba61-4da2-886f-073c2a528c8a" providerId="AD" clId="Web-{A2EF98EF-21B4-5C6A-2920-7AB3E8621720}" dt="2021-11-02T16:16:45.026" v="0"/>
          <pc:sldLayoutMkLst>
            <pc:docMk/>
            <pc:sldMasterMk cId="2891798570" sldId="2147483737"/>
            <pc:sldLayoutMk cId="4158240928" sldId="2147483752"/>
          </pc:sldLayoutMkLst>
        </pc:sldLayoutChg>
        <pc:sldLayoutChg chg="add">
          <pc:chgData name="Gorelik, Emily" userId="S::eagorelik@wpi.edu::bd083b9e-ba61-4da2-886f-073c2a528c8a" providerId="AD" clId="Web-{A2EF98EF-21B4-5C6A-2920-7AB3E8621720}" dt="2021-11-02T16:16:45.026" v="0"/>
          <pc:sldLayoutMkLst>
            <pc:docMk/>
            <pc:sldMasterMk cId="2891798570" sldId="2147483737"/>
            <pc:sldLayoutMk cId="4196127770" sldId="2147483753"/>
          </pc:sldLayoutMkLst>
        </pc:sldLayoutChg>
      </pc:sldMasterChg>
    </pc:docChg>
  </pc:docChgLst>
  <pc:docChgLst>
    <pc:chgData name="Gorelik, Emily" userId="S::eagorelik@wpi.edu::bd083b9e-ba61-4da2-886f-073c2a528c8a" providerId="AD" clId="Web-{EBC9052D-5530-2AF8-DBDF-DE2CF397D603}"/>
    <pc:docChg chg="addSld modSld">
      <pc:chgData name="Gorelik, Emily" userId="S::eagorelik@wpi.edu::bd083b9e-ba61-4da2-886f-073c2a528c8a" providerId="AD" clId="Web-{EBC9052D-5530-2AF8-DBDF-DE2CF397D603}" dt="2021-11-03T10:55:17.479" v="15"/>
      <pc:docMkLst>
        <pc:docMk/>
      </pc:docMkLst>
      <pc:sldChg chg="addSp delSp modSp">
        <pc:chgData name="Gorelik, Emily" userId="S::eagorelik@wpi.edu::bd083b9e-ba61-4da2-886f-073c2a528c8a" providerId="AD" clId="Web-{EBC9052D-5530-2AF8-DBDF-DE2CF397D603}" dt="2021-11-03T10:54:38.664" v="4" actId="1076"/>
        <pc:sldMkLst>
          <pc:docMk/>
          <pc:sldMk cId="3155997390" sldId="297"/>
        </pc:sldMkLst>
        <pc:spChg chg="mod">
          <ac:chgData name="Gorelik, Emily" userId="S::eagorelik@wpi.edu::bd083b9e-ba61-4da2-886f-073c2a528c8a" providerId="AD" clId="Web-{EBC9052D-5530-2AF8-DBDF-DE2CF397D603}" dt="2021-11-03T10:54:36.398" v="3" actId="14100"/>
          <ac:spMkLst>
            <pc:docMk/>
            <pc:sldMk cId="3155997390" sldId="297"/>
            <ac:spMk id="2" creationId="{564D7721-60CC-4BBE-8213-BBBF43AC20B1}"/>
          </ac:spMkLst>
        </pc:spChg>
        <pc:spChg chg="del">
          <ac:chgData name="Gorelik, Emily" userId="S::eagorelik@wpi.edu::bd083b9e-ba61-4da2-886f-073c2a528c8a" providerId="AD" clId="Web-{EBC9052D-5530-2AF8-DBDF-DE2CF397D603}" dt="2021-11-03T10:47:52.809" v="0"/>
          <ac:spMkLst>
            <pc:docMk/>
            <pc:sldMk cId="3155997390" sldId="297"/>
            <ac:spMk id="9" creationId="{E0179C64-CD23-4581-8B8D-F3A0522A8F07}"/>
          </ac:spMkLst>
        </pc:spChg>
        <pc:picChg chg="add mod">
          <ac:chgData name="Gorelik, Emily" userId="S::eagorelik@wpi.edu::bd083b9e-ba61-4da2-886f-073c2a528c8a" providerId="AD" clId="Web-{EBC9052D-5530-2AF8-DBDF-DE2CF397D603}" dt="2021-11-03T10:54:38.664" v="4" actId="1076"/>
          <ac:picMkLst>
            <pc:docMk/>
            <pc:sldMk cId="3155997390" sldId="297"/>
            <ac:picMk id="3" creationId="{0149F6B0-AAE1-40EC-A378-7778557AC0A8}"/>
          </ac:picMkLst>
        </pc:picChg>
        <pc:picChg chg="del">
          <ac:chgData name="Gorelik, Emily" userId="S::eagorelik@wpi.edu::bd083b9e-ba61-4da2-886f-073c2a528c8a" providerId="AD" clId="Web-{EBC9052D-5530-2AF8-DBDF-DE2CF397D603}" dt="2021-11-03T10:54:18.444" v="1"/>
          <ac:picMkLst>
            <pc:docMk/>
            <pc:sldMk cId="3155997390" sldId="297"/>
            <ac:picMk id="4" creationId="{4ADA0581-2843-42CB-850C-C622CA20F626}"/>
          </ac:picMkLst>
        </pc:picChg>
      </pc:sldChg>
      <pc:sldChg chg="addSp delSp modSp new mod setBg addAnim delAnim">
        <pc:chgData name="Gorelik, Emily" userId="S::eagorelik@wpi.edu::bd083b9e-ba61-4da2-886f-073c2a528c8a" providerId="AD" clId="Web-{EBC9052D-5530-2AF8-DBDF-DE2CF397D603}" dt="2021-11-03T10:55:17.479" v="15"/>
        <pc:sldMkLst>
          <pc:docMk/>
          <pc:sldMk cId="2435989700" sldId="298"/>
        </pc:sldMkLst>
        <pc:spChg chg="mod">
          <ac:chgData name="Gorelik, Emily" userId="S::eagorelik@wpi.edu::bd083b9e-ba61-4da2-886f-073c2a528c8a" providerId="AD" clId="Web-{EBC9052D-5530-2AF8-DBDF-DE2CF397D603}" dt="2021-11-03T10:55:13.604" v="14"/>
          <ac:spMkLst>
            <pc:docMk/>
            <pc:sldMk cId="2435989700" sldId="298"/>
            <ac:spMk id="2" creationId="{D6856757-41E3-404B-A9FA-2B79891C2441}"/>
          </ac:spMkLst>
        </pc:spChg>
        <pc:spChg chg="del mod">
          <ac:chgData name="Gorelik, Emily" userId="S::eagorelik@wpi.edu::bd083b9e-ba61-4da2-886f-073c2a528c8a" providerId="AD" clId="Web-{EBC9052D-5530-2AF8-DBDF-DE2CF397D603}" dt="2021-11-03T10:55:17.479" v="15"/>
          <ac:spMkLst>
            <pc:docMk/>
            <pc:sldMk cId="2435989700" sldId="298"/>
            <ac:spMk id="3" creationId="{E6403A1F-27E8-471F-8B9C-F09AF28136FC}"/>
          </ac:spMkLst>
        </pc:spChg>
        <pc:spChg chg="add">
          <ac:chgData name="Gorelik, Emily" userId="S::eagorelik@wpi.edu::bd083b9e-ba61-4da2-886f-073c2a528c8a" providerId="AD" clId="Web-{EBC9052D-5530-2AF8-DBDF-DE2CF397D603}" dt="2021-11-03T10:55:13.604" v="14"/>
          <ac:spMkLst>
            <pc:docMk/>
            <pc:sldMk cId="2435989700" sldId="298"/>
            <ac:spMk id="7" creationId="{87CC2527-562A-4F69-B487-4371E5B243E7}"/>
          </ac:spMkLst>
        </pc:spChg>
        <pc:spChg chg="add del">
          <ac:chgData name="Gorelik, Emily" userId="S::eagorelik@wpi.edu::bd083b9e-ba61-4da2-886f-073c2a528c8a" providerId="AD" clId="Web-{EBC9052D-5530-2AF8-DBDF-DE2CF397D603}" dt="2021-11-03T10:55:13.588" v="13"/>
          <ac:spMkLst>
            <pc:docMk/>
            <pc:sldMk cId="2435989700" sldId="298"/>
            <ac:spMk id="10" creationId="{37C89E4B-3C9F-44B9-8B86-D9E3D112D8EC}"/>
          </ac:spMkLst>
        </pc:spChg>
        <pc:picChg chg="add mod ord">
          <ac:chgData name="Gorelik, Emily" userId="S::eagorelik@wpi.edu::bd083b9e-ba61-4da2-886f-073c2a528c8a" providerId="AD" clId="Web-{EBC9052D-5530-2AF8-DBDF-DE2CF397D603}" dt="2021-11-03T10:55:13.604" v="14"/>
          <ac:picMkLst>
            <pc:docMk/>
            <pc:sldMk cId="2435989700" sldId="298"/>
            <ac:picMk id="5" creationId="{E9D2C306-F4FF-489D-A996-481ABEF667AF}"/>
          </ac:picMkLst>
        </pc:picChg>
        <pc:cxnChg chg="add">
          <ac:chgData name="Gorelik, Emily" userId="S::eagorelik@wpi.edu::bd083b9e-ba61-4da2-886f-073c2a528c8a" providerId="AD" clId="Web-{EBC9052D-5530-2AF8-DBDF-DE2CF397D603}" dt="2021-11-03T10:55:13.604" v="14"/>
          <ac:cxnSpMkLst>
            <pc:docMk/>
            <pc:sldMk cId="2435989700" sldId="298"/>
            <ac:cxnSpMk id="8" creationId="{BCDAEC91-5BCE-4B55-9CC0-43EF94CB734B}"/>
          </ac:cxnSpMkLst>
        </pc:cxnChg>
        <pc:cxnChg chg="add del">
          <ac:chgData name="Gorelik, Emily" userId="S::eagorelik@wpi.edu::bd083b9e-ba61-4da2-886f-073c2a528c8a" providerId="AD" clId="Web-{EBC9052D-5530-2AF8-DBDF-DE2CF397D603}" dt="2021-11-03T10:55:13.588" v="13"/>
          <ac:cxnSpMkLst>
            <pc:docMk/>
            <pc:sldMk cId="2435989700" sldId="298"/>
            <ac:cxnSpMk id="12" creationId="{AA2EAA10-076F-46BD-8F0F-B9A2FB77A85C}"/>
          </ac:cxnSpMkLst>
        </pc:cxnChg>
        <pc:cxnChg chg="add del">
          <ac:chgData name="Gorelik, Emily" userId="S::eagorelik@wpi.edu::bd083b9e-ba61-4da2-886f-073c2a528c8a" providerId="AD" clId="Web-{EBC9052D-5530-2AF8-DBDF-DE2CF397D603}" dt="2021-11-03T10:55:13.588" v="13"/>
          <ac:cxnSpMkLst>
            <pc:docMk/>
            <pc:sldMk cId="2435989700" sldId="298"/>
            <ac:cxnSpMk id="14" creationId="{D891E407-403B-4764-86C9-33A56D3BCAA3}"/>
          </ac:cxnSpMkLst>
        </pc:cxnChg>
      </pc:sldChg>
    </pc:docChg>
  </pc:docChgLst>
  <pc:docChgLst>
    <pc:chgData name="Amodea, Matthew R." userId="S::mramodea@wpi.edu::6d23886b-565f-40c6-976e-0723f5b55d43" providerId="AD" clId="Web-{69CDD21D-93C4-DD40-68F2-FC7B2B30B199}"/>
    <pc:docChg chg="addSld modSld">
      <pc:chgData name="Amodea, Matthew R." userId="S::mramodea@wpi.edu::6d23886b-565f-40c6-976e-0723f5b55d43" providerId="AD" clId="Web-{69CDD21D-93C4-DD40-68F2-FC7B2B30B199}" dt="2021-11-15T15:45:06.546" v="703"/>
      <pc:docMkLst>
        <pc:docMk/>
      </pc:docMkLst>
      <pc:sldChg chg="modNotes">
        <pc:chgData name="Amodea, Matthew R." userId="S::mramodea@wpi.edu::6d23886b-565f-40c6-976e-0723f5b55d43" providerId="AD" clId="Web-{69CDD21D-93C4-DD40-68F2-FC7B2B30B199}" dt="2021-11-15T15:15:45.292" v="4"/>
        <pc:sldMkLst>
          <pc:docMk/>
          <pc:sldMk cId="2392670031" sldId="307"/>
        </pc:sldMkLst>
      </pc:sldChg>
      <pc:sldChg chg="modNotes">
        <pc:chgData name="Amodea, Matthew R." userId="S::mramodea@wpi.edu::6d23886b-565f-40c6-976e-0723f5b55d43" providerId="AD" clId="Web-{69CDD21D-93C4-DD40-68F2-FC7B2B30B199}" dt="2021-11-15T15:30:24.513" v="196"/>
        <pc:sldMkLst>
          <pc:docMk/>
          <pc:sldMk cId="106745753" sldId="313"/>
        </pc:sldMkLst>
      </pc:sldChg>
      <pc:sldChg chg="modSp">
        <pc:chgData name="Amodea, Matthew R." userId="S::mramodea@wpi.edu::6d23886b-565f-40c6-976e-0723f5b55d43" providerId="AD" clId="Web-{69CDD21D-93C4-DD40-68F2-FC7B2B30B199}" dt="2021-11-15T15:03:50.184" v="0"/>
        <pc:sldMkLst>
          <pc:docMk/>
          <pc:sldMk cId="3092473465" sldId="314"/>
        </pc:sldMkLst>
        <pc:picChg chg="mod">
          <ac:chgData name="Amodea, Matthew R." userId="S::mramodea@wpi.edu::6d23886b-565f-40c6-976e-0723f5b55d43" providerId="AD" clId="Web-{69CDD21D-93C4-DD40-68F2-FC7B2B30B199}" dt="2021-11-15T15:03:50.184" v="0"/>
          <ac:picMkLst>
            <pc:docMk/>
            <pc:sldMk cId="3092473465" sldId="314"/>
            <ac:picMk id="4" creationId="{692333E6-02C2-480A-8478-CD1840801DBC}"/>
          </ac:picMkLst>
        </pc:picChg>
      </pc:sldChg>
      <pc:sldChg chg="modSp new modNotes">
        <pc:chgData name="Amodea, Matthew R." userId="S::mramodea@wpi.edu::6d23886b-565f-40c6-976e-0723f5b55d43" providerId="AD" clId="Web-{69CDD21D-93C4-DD40-68F2-FC7B2B30B199}" dt="2021-11-15T15:45:06.546" v="703"/>
        <pc:sldMkLst>
          <pc:docMk/>
          <pc:sldMk cId="3651319903" sldId="315"/>
        </pc:sldMkLst>
        <pc:spChg chg="mod">
          <ac:chgData name="Amodea, Matthew R." userId="S::mramodea@wpi.edu::6d23886b-565f-40c6-976e-0723f5b55d43" providerId="AD" clId="Web-{69CDD21D-93C4-DD40-68F2-FC7B2B30B199}" dt="2021-11-15T15:36:17.989" v="220" actId="20577"/>
          <ac:spMkLst>
            <pc:docMk/>
            <pc:sldMk cId="3651319903" sldId="315"/>
            <ac:spMk id="2" creationId="{13D38A57-7E23-451E-B0CE-198B2390D71E}"/>
          </ac:spMkLst>
        </pc:spChg>
        <pc:spChg chg="mod">
          <ac:chgData name="Amodea, Matthew R." userId="S::mramodea@wpi.edu::6d23886b-565f-40c6-976e-0723f5b55d43" providerId="AD" clId="Web-{69CDD21D-93C4-DD40-68F2-FC7B2B30B199}" dt="2021-11-15T15:43:31.154" v="644" actId="20577"/>
          <ac:spMkLst>
            <pc:docMk/>
            <pc:sldMk cId="3651319903" sldId="315"/>
            <ac:spMk id="3" creationId="{47CC3237-EE57-45B7-97E1-A6F41FB0648D}"/>
          </ac:spMkLst>
        </pc:spChg>
      </pc:sldChg>
    </pc:docChg>
  </pc:docChgLst>
  <pc:docChgLst>
    <pc:chgData name="Sakac, Benjamin I." userId="S::bisakac@wpi.edu::071d969b-27ce-471f-a413-c19d0204fbd9" providerId="AD" clId="Web-{1E9B4CC1-92D6-0785-5B99-37BE1850DCE4}"/>
    <pc:docChg chg="modSld">
      <pc:chgData name="Sakac, Benjamin I." userId="S::bisakac@wpi.edu::071d969b-27ce-471f-a413-c19d0204fbd9" providerId="AD" clId="Web-{1E9B4CC1-92D6-0785-5B99-37BE1850DCE4}" dt="2021-11-16T09:21:29.506" v="0"/>
      <pc:docMkLst>
        <pc:docMk/>
      </pc:docMkLst>
      <pc:sldChg chg="modSp">
        <pc:chgData name="Sakac, Benjamin I." userId="S::bisakac@wpi.edu::071d969b-27ce-471f-a413-c19d0204fbd9" providerId="AD" clId="Web-{1E9B4CC1-92D6-0785-5B99-37BE1850DCE4}" dt="2021-11-16T09:21:29.506" v="0"/>
        <pc:sldMkLst>
          <pc:docMk/>
          <pc:sldMk cId="3092473465" sldId="314"/>
        </pc:sldMkLst>
        <pc:picChg chg="mod">
          <ac:chgData name="Sakac, Benjamin I." userId="S::bisakac@wpi.edu::071d969b-27ce-471f-a413-c19d0204fbd9" providerId="AD" clId="Web-{1E9B4CC1-92D6-0785-5B99-37BE1850DCE4}" dt="2021-11-16T09:21:29.506" v="0"/>
          <ac:picMkLst>
            <pc:docMk/>
            <pc:sldMk cId="3092473465" sldId="314"/>
            <ac:picMk id="6" creationId="{8CE27128-8EA0-4025-B82E-ABF588CA244A}"/>
          </ac:picMkLst>
        </pc:picChg>
      </pc:sldChg>
    </pc:docChg>
  </pc:docChgLst>
  <pc:docChgLst>
    <pc:chgData name="Sakac, Benjamin I." userId="S::bisakac@wpi.edu::071d969b-27ce-471f-a413-c19d0204fbd9" providerId="AD" clId="Web-{82E308EF-FF1B-59AC-A13D-9B162E7F1B1F}"/>
    <pc:docChg chg="modSld">
      <pc:chgData name="Sakac, Benjamin I." userId="S::bisakac@wpi.edu::071d969b-27ce-471f-a413-c19d0204fbd9" providerId="AD" clId="Web-{82E308EF-FF1B-59AC-A13D-9B162E7F1B1F}" dt="2021-11-05T14:23:47.652" v="1" actId="20577"/>
      <pc:docMkLst>
        <pc:docMk/>
      </pc:docMkLst>
      <pc:sldChg chg="modSp">
        <pc:chgData name="Sakac, Benjamin I." userId="S::bisakac@wpi.edu::071d969b-27ce-471f-a413-c19d0204fbd9" providerId="AD" clId="Web-{82E308EF-FF1B-59AC-A13D-9B162E7F1B1F}" dt="2021-11-05T14:23:47.652" v="1" actId="20577"/>
        <pc:sldMkLst>
          <pc:docMk/>
          <pc:sldMk cId="1116191629" sldId="304"/>
        </pc:sldMkLst>
        <pc:spChg chg="mod">
          <ac:chgData name="Sakac, Benjamin I." userId="S::bisakac@wpi.edu::071d969b-27ce-471f-a413-c19d0204fbd9" providerId="AD" clId="Web-{82E308EF-FF1B-59AC-A13D-9B162E7F1B1F}" dt="2021-11-05T14:23:47.652" v="1" actId="20577"/>
          <ac:spMkLst>
            <pc:docMk/>
            <pc:sldMk cId="1116191629" sldId="304"/>
            <ac:spMk id="3" creationId="{BE2BB19B-4AD1-46D4-BD98-78A9F452BD90}"/>
          </ac:spMkLst>
        </pc:spChg>
      </pc:sldChg>
    </pc:docChg>
  </pc:docChgLst>
  <pc:docChgLst>
    <pc:chgData name="Sakac, Benjamin I." userId="S::bisakac@wpi.edu::071d969b-27ce-471f-a413-c19d0204fbd9" providerId="AD" clId="Web-{BFAB0560-DFD7-917B-BA22-CDD24AAFBFD6}"/>
    <pc:docChg chg="modSld">
      <pc:chgData name="Sakac, Benjamin I." userId="S::bisakac@wpi.edu::071d969b-27ce-471f-a413-c19d0204fbd9" providerId="AD" clId="Web-{BFAB0560-DFD7-917B-BA22-CDD24AAFBFD6}" dt="2021-11-02T12:07:20.492" v="12" actId="20577"/>
      <pc:docMkLst>
        <pc:docMk/>
      </pc:docMkLst>
      <pc:sldChg chg="modSp">
        <pc:chgData name="Sakac, Benjamin I." userId="S::bisakac@wpi.edu::071d969b-27ce-471f-a413-c19d0204fbd9" providerId="AD" clId="Web-{BFAB0560-DFD7-917B-BA22-CDD24AAFBFD6}" dt="2021-11-02T12:07:20.492" v="12" actId="20577"/>
        <pc:sldMkLst>
          <pc:docMk/>
          <pc:sldMk cId="3900325802" sldId="261"/>
        </pc:sldMkLst>
        <pc:spChg chg="mod">
          <ac:chgData name="Sakac, Benjamin I." userId="S::bisakac@wpi.edu::071d969b-27ce-471f-a413-c19d0204fbd9" providerId="AD" clId="Web-{BFAB0560-DFD7-917B-BA22-CDD24AAFBFD6}" dt="2021-11-02T12:07:20.492" v="12" actId="20577"/>
          <ac:spMkLst>
            <pc:docMk/>
            <pc:sldMk cId="3900325802" sldId="261"/>
            <ac:spMk id="3" creationId="{00000000-0000-0000-0000-000000000000}"/>
          </ac:spMkLst>
        </pc:spChg>
      </pc:sldChg>
    </pc:docChg>
  </pc:docChgLst>
  <pc:docChgLst>
    <pc:chgData name="Sifferlen, Andrew J." userId="S::ajsifferlen@wpi.edu::a5f80645-30c1-43da-aba2-dd8aaeec1061" providerId="AD" clId="Web-{C4AC0199-813C-7E87-E2DC-E430B8FE56AD}"/>
    <pc:docChg chg="delSld modSld sldOrd">
      <pc:chgData name="Sifferlen, Andrew J." userId="S::ajsifferlen@wpi.edu::a5f80645-30c1-43da-aba2-dd8aaeec1061" providerId="AD" clId="Web-{C4AC0199-813C-7E87-E2DC-E430B8FE56AD}" dt="2021-11-09T11:39:03.120" v="1151"/>
      <pc:docMkLst>
        <pc:docMk/>
      </pc:docMkLst>
      <pc:sldChg chg="del">
        <pc:chgData name="Sifferlen, Andrew J." userId="S::ajsifferlen@wpi.edu::a5f80645-30c1-43da-aba2-dd8aaeec1061" providerId="AD" clId="Web-{C4AC0199-813C-7E87-E2DC-E430B8FE56AD}" dt="2021-11-09T10:37:59.293" v="84"/>
        <pc:sldMkLst>
          <pc:docMk/>
          <pc:sldMk cId="2724913330" sldId="267"/>
        </pc:sldMkLst>
      </pc:sldChg>
      <pc:sldChg chg="addSp delSp modSp mod addAnim delAnim modAnim setClrOvrMap modNotes">
        <pc:chgData name="Sifferlen, Andrew J." userId="S::ajsifferlen@wpi.edu::a5f80645-30c1-43da-aba2-dd8aaeec1061" providerId="AD" clId="Web-{C4AC0199-813C-7E87-E2DC-E430B8FE56AD}" dt="2021-11-09T11:39:03.120" v="1151"/>
        <pc:sldMkLst>
          <pc:docMk/>
          <pc:sldMk cId="906164108" sldId="294"/>
        </pc:sldMkLst>
        <pc:spChg chg="mod">
          <ac:chgData name="Sifferlen, Andrew J." userId="S::ajsifferlen@wpi.edu::a5f80645-30c1-43da-aba2-dd8aaeec1061" providerId="AD" clId="Web-{C4AC0199-813C-7E87-E2DC-E430B8FE56AD}" dt="2021-11-09T10:30:23.238" v="59"/>
          <ac:spMkLst>
            <pc:docMk/>
            <pc:sldMk cId="906164108" sldId="294"/>
            <ac:spMk id="2" creationId="{AEBF2454-890E-4827-980C-85FF297C90D9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30:23.238" v="59"/>
          <ac:spMkLst>
            <pc:docMk/>
            <pc:sldMk cId="906164108" sldId="294"/>
            <ac:spMk id="1030" creationId="{16BC098D-086C-4307-9083-7A7CF6D5CBE4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30:23.238" v="59"/>
          <ac:spMkLst>
            <pc:docMk/>
            <pc:sldMk cId="906164108" sldId="294"/>
            <ac:spMk id="1031" creationId="{988D751D-0DD2-441B-8F53-769CC95FBA4A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30:23.238" v="59"/>
          <ac:spMkLst>
            <pc:docMk/>
            <pc:sldMk cId="906164108" sldId="294"/>
            <ac:spMk id="1032" creationId="{4EC84052-44EC-43C9-822F-65E473CBD112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27:13.881" v="50"/>
          <ac:spMkLst>
            <pc:docMk/>
            <pc:sldMk cId="906164108" sldId="294"/>
            <ac:spMk id="1034" creationId="{C5E6CFF1-2F42-4E10-9A97-F116F46F53FE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28:12.544" v="52"/>
          <ac:spMkLst>
            <pc:docMk/>
            <pc:sldMk cId="906164108" sldId="294"/>
            <ac:spMk id="1035" creationId="{86C7B4A1-154A-4DF0-AC46-F88D75A2E0FD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28:33.642" v="54"/>
          <ac:spMkLst>
            <pc:docMk/>
            <pc:sldMk cId="906164108" sldId="294"/>
            <ac:spMk id="1036" creationId="{FCEC2294-5A7B-45E5-9251-C1AA89F4ADCF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28:57.924" v="56"/>
          <ac:spMkLst>
            <pc:docMk/>
            <pc:sldMk cId="906164108" sldId="294"/>
            <ac:spMk id="1038" creationId="{F13C74B1-5B17-4795-BED0-7140497B445A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28:57.924" v="56"/>
          <ac:spMkLst>
            <pc:docMk/>
            <pc:sldMk cId="906164108" sldId="294"/>
            <ac:spMk id="1039" creationId="{D4974D33-8DC5-464E-8C6D-BE58F0669C17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0:30:23.066" v="58"/>
          <ac:spMkLst>
            <pc:docMk/>
            <pc:sldMk cId="906164108" sldId="294"/>
            <ac:spMk id="1040" creationId="{FCEC2294-5A7B-45E5-9251-C1AA89F4ADCF}"/>
          </ac:spMkLst>
        </pc:spChg>
        <pc:spChg chg="add">
          <ac:chgData name="Sifferlen, Andrew J." userId="S::ajsifferlen@wpi.edu::a5f80645-30c1-43da-aba2-dd8aaeec1061" providerId="AD" clId="Web-{C4AC0199-813C-7E87-E2DC-E430B8FE56AD}" dt="2021-11-09T10:30:23.238" v="59"/>
          <ac:spMkLst>
            <pc:docMk/>
            <pc:sldMk cId="906164108" sldId="294"/>
            <ac:spMk id="1042" creationId="{86C7B4A1-154A-4DF0-AC46-F88D75A2E0FD}"/>
          </ac:spMkLst>
        </pc:spChg>
        <pc:spChg chg="add del">
          <ac:chgData name="Sifferlen, Andrew J." userId="S::ajsifferlen@wpi.edu::a5f80645-30c1-43da-aba2-dd8aaeec1061" providerId="AD" clId="Web-{C4AC0199-813C-7E87-E2DC-E430B8FE56AD}" dt="2021-11-09T11:01:54.089" v="696"/>
          <ac:spMkLst>
            <pc:docMk/>
            <pc:sldMk cId="906164108" sldId="294"/>
            <ac:spMk id="1226" creationId="{073B5415-EFB0-4CA9-BB9C-2F9F8D568B27}"/>
          </ac:spMkLst>
        </pc:spChg>
        <pc:graphicFrameChg chg="mod modGraphic">
          <ac:chgData name="Sifferlen, Andrew J." userId="S::ajsifferlen@wpi.edu::a5f80645-30c1-43da-aba2-dd8aaeec1061" providerId="AD" clId="Web-{C4AC0199-813C-7E87-E2DC-E430B8FE56AD}" dt="2021-11-09T11:22:48.441" v="1020" actId="20577"/>
          <ac:graphicFrameMkLst>
            <pc:docMk/>
            <pc:sldMk cId="906164108" sldId="294"/>
            <ac:graphicFrameMk id="6" creationId="{CAF60492-2687-4B37-A905-439815A9934F}"/>
          </ac:graphicFrameMkLst>
        </pc:graphicFrameChg>
        <pc:picChg chg="mod ord">
          <ac:chgData name="Sifferlen, Andrew J." userId="S::ajsifferlen@wpi.edu::a5f80645-30c1-43da-aba2-dd8aaeec1061" providerId="AD" clId="Web-{C4AC0199-813C-7E87-E2DC-E430B8FE56AD}" dt="2021-11-09T10:30:23.238" v="59"/>
          <ac:picMkLst>
            <pc:docMk/>
            <pc:sldMk cId="906164108" sldId="294"/>
            <ac:picMk id="1028" creationId="{1E0E6CE5-EE29-47D3-B42A-2060CEBCEAC7}"/>
          </ac:picMkLst>
        </pc:picChg>
        <pc:cxnChg chg="add del">
          <ac:chgData name="Sifferlen, Andrew J." userId="S::ajsifferlen@wpi.edu::a5f80645-30c1-43da-aba2-dd8aaeec1061" providerId="AD" clId="Web-{C4AC0199-813C-7E87-E2DC-E430B8FE56AD}" dt="2021-11-09T10:27:13.881" v="50"/>
          <ac:cxnSpMkLst>
            <pc:docMk/>
            <pc:sldMk cId="906164108" sldId="294"/>
            <ac:cxnSpMk id="79" creationId="{67182200-4859-4C8D-BCBB-55B245C28BA3}"/>
          </ac:cxnSpMkLst>
        </pc:cxnChg>
        <pc:cxnChg chg="add del">
          <ac:chgData name="Sifferlen, Andrew J." userId="S::ajsifferlen@wpi.edu::a5f80645-30c1-43da-aba2-dd8aaeec1061" providerId="AD" clId="Web-{C4AC0199-813C-7E87-E2DC-E430B8FE56AD}" dt="2021-11-09T10:28:33.642" v="54"/>
          <ac:cxnSpMkLst>
            <pc:docMk/>
            <pc:sldMk cId="906164108" sldId="294"/>
            <ac:cxnSpMk id="1037" creationId="{67182200-4859-4C8D-BCBB-55B245C28BA3}"/>
          </ac:cxnSpMkLst>
        </pc:cxnChg>
        <pc:cxnChg chg="add del">
          <ac:chgData name="Sifferlen, Andrew J." userId="S::ajsifferlen@wpi.edu::a5f80645-30c1-43da-aba2-dd8aaeec1061" providerId="AD" clId="Web-{C4AC0199-813C-7E87-E2DC-E430B8FE56AD}" dt="2021-11-09T10:30:23.066" v="58"/>
          <ac:cxnSpMkLst>
            <pc:docMk/>
            <pc:sldMk cId="906164108" sldId="294"/>
            <ac:cxnSpMk id="1041" creationId="{67182200-4859-4C8D-BCBB-55B245C28BA3}"/>
          </ac:cxnSpMkLst>
        </pc:cxnChg>
      </pc:sldChg>
      <pc:sldChg chg="addSp delSp modSp modNotes">
        <pc:chgData name="Sifferlen, Andrew J." userId="S::ajsifferlen@wpi.edu::a5f80645-30c1-43da-aba2-dd8aaeec1061" providerId="AD" clId="Web-{C4AC0199-813C-7E87-E2DC-E430B8FE56AD}" dt="2021-11-09T09:53:14.333" v="21"/>
        <pc:sldMkLst>
          <pc:docMk/>
          <pc:sldMk cId="1188067049" sldId="303"/>
        </pc:sldMkLst>
        <pc:spChg chg="del">
          <ac:chgData name="Sifferlen, Andrew J." userId="S::ajsifferlen@wpi.edu::a5f80645-30c1-43da-aba2-dd8aaeec1061" providerId="AD" clId="Web-{C4AC0199-813C-7E87-E2DC-E430B8FE56AD}" dt="2021-11-09T09:51:09.518" v="10"/>
          <ac:spMkLst>
            <pc:docMk/>
            <pc:sldMk cId="1188067049" sldId="303"/>
            <ac:spMk id="2" creationId="{1CA1254C-FC66-4F48-883D-83A289C3506F}"/>
          </ac:spMkLst>
        </pc:spChg>
        <pc:spChg chg="mod">
          <ac:chgData name="Sifferlen, Andrew J." userId="S::ajsifferlen@wpi.edu::a5f80645-30c1-43da-aba2-dd8aaeec1061" providerId="AD" clId="Web-{C4AC0199-813C-7E87-E2DC-E430B8FE56AD}" dt="2021-11-09T09:51:38.847" v="19" actId="14100"/>
          <ac:spMkLst>
            <pc:docMk/>
            <pc:sldMk cId="1188067049" sldId="303"/>
            <ac:spMk id="4" creationId="{C023BD4C-4D17-40B4-9858-49CE57792FC0}"/>
          </ac:spMkLst>
        </pc:spChg>
        <pc:picChg chg="mod">
          <ac:chgData name="Sifferlen, Andrew J." userId="S::ajsifferlen@wpi.edu::a5f80645-30c1-43da-aba2-dd8aaeec1061" providerId="AD" clId="Web-{C4AC0199-813C-7E87-E2DC-E430B8FE56AD}" dt="2021-11-09T09:51:29.441" v="17" actId="1076"/>
          <ac:picMkLst>
            <pc:docMk/>
            <pc:sldMk cId="1188067049" sldId="303"/>
            <ac:picMk id="5" creationId="{90E243FA-31EC-4986-90FB-88D8E0181E7E}"/>
          </ac:picMkLst>
        </pc:picChg>
        <pc:picChg chg="add mod">
          <ac:chgData name="Sifferlen, Andrew J." userId="S::ajsifferlen@wpi.edu::a5f80645-30c1-43da-aba2-dd8aaeec1061" providerId="AD" clId="Web-{C4AC0199-813C-7E87-E2DC-E430B8FE56AD}" dt="2021-11-09T09:51:17.847" v="13" actId="688"/>
          <ac:picMkLst>
            <pc:docMk/>
            <pc:sldMk cId="1188067049" sldId="303"/>
            <ac:picMk id="6" creationId="{7FD5B376-CDD1-4A3F-ADC7-EB21E62FFC71}"/>
          </ac:picMkLst>
        </pc:picChg>
      </pc:sldChg>
      <pc:sldChg chg="ord">
        <pc:chgData name="Sifferlen, Andrew J." userId="S::ajsifferlen@wpi.edu::a5f80645-30c1-43da-aba2-dd8aaeec1061" providerId="AD" clId="Web-{C4AC0199-813C-7E87-E2DC-E430B8FE56AD}" dt="2021-11-09T10:26:00.083" v="46"/>
        <pc:sldMkLst>
          <pc:docMk/>
          <pc:sldMk cId="4143180155" sldId="306"/>
        </pc:sldMkLst>
      </pc:sldChg>
      <pc:sldChg chg="ord">
        <pc:chgData name="Sifferlen, Andrew J." userId="S::ajsifferlen@wpi.edu::a5f80645-30c1-43da-aba2-dd8aaeec1061" providerId="AD" clId="Web-{C4AC0199-813C-7E87-E2DC-E430B8FE56AD}" dt="2021-11-09T10:25:58.036" v="45"/>
        <pc:sldMkLst>
          <pc:docMk/>
          <pc:sldMk cId="2392670031" sldId="307"/>
        </pc:sldMkLst>
      </pc:sldChg>
      <pc:sldChg chg="addSp modSp del">
        <pc:chgData name="Sifferlen, Andrew J." userId="S::ajsifferlen@wpi.edu::a5f80645-30c1-43da-aba2-dd8aaeec1061" providerId="AD" clId="Web-{C4AC0199-813C-7E87-E2DC-E430B8FE56AD}" dt="2021-11-09T10:37:54.981" v="83"/>
        <pc:sldMkLst>
          <pc:docMk/>
          <pc:sldMk cId="314071120" sldId="308"/>
        </pc:sldMkLst>
        <pc:spChg chg="mod">
          <ac:chgData name="Sifferlen, Andrew J." userId="S::ajsifferlen@wpi.edu::a5f80645-30c1-43da-aba2-dd8aaeec1061" providerId="AD" clId="Web-{C4AC0199-813C-7E87-E2DC-E430B8FE56AD}" dt="2021-11-09T09:55:48.211" v="25" actId="1076"/>
          <ac:spMkLst>
            <pc:docMk/>
            <pc:sldMk cId="314071120" sldId="308"/>
            <ac:spMk id="3" creationId="{34B9ED59-6045-486B-9BDC-66B34F4D0113}"/>
          </ac:spMkLst>
        </pc:spChg>
        <pc:spChg chg="add mod">
          <ac:chgData name="Sifferlen, Andrew J." userId="S::ajsifferlen@wpi.edu::a5f80645-30c1-43da-aba2-dd8aaeec1061" providerId="AD" clId="Web-{C4AC0199-813C-7E87-E2DC-E430B8FE56AD}" dt="2021-11-09T09:55:50.024" v="26" actId="1076"/>
          <ac:spMkLst>
            <pc:docMk/>
            <pc:sldMk cId="314071120" sldId="308"/>
            <ac:spMk id="4" creationId="{EFDF4E65-F5EF-4941-B78F-309D9761E5B1}"/>
          </ac:spMkLst>
        </pc:spChg>
        <pc:spChg chg="mod">
          <ac:chgData name="Sifferlen, Andrew J." userId="S::ajsifferlen@wpi.edu::a5f80645-30c1-43da-aba2-dd8aaeec1061" providerId="AD" clId="Web-{C4AC0199-813C-7E87-E2DC-E430B8FE56AD}" dt="2021-11-09T09:55:58.211" v="29" actId="1076"/>
          <ac:spMkLst>
            <pc:docMk/>
            <pc:sldMk cId="314071120" sldId="308"/>
            <ac:spMk id="5" creationId="{B7B65E90-AD70-4B08-835F-BBFCB0695D89}"/>
          </ac:spMkLst>
        </pc:spChg>
      </pc:sldChg>
      <pc:sldChg chg="modSp">
        <pc:chgData name="Sifferlen, Andrew J." userId="S::ajsifferlen@wpi.edu::a5f80645-30c1-43da-aba2-dd8aaeec1061" providerId="AD" clId="Web-{C4AC0199-813C-7E87-E2DC-E430B8FE56AD}" dt="2021-11-09T10:37:46.465" v="82" actId="20577"/>
        <pc:sldMkLst>
          <pc:docMk/>
          <pc:sldMk cId="1220864228" sldId="309"/>
        </pc:sldMkLst>
        <pc:spChg chg="mod">
          <ac:chgData name="Sifferlen, Andrew J." userId="S::ajsifferlen@wpi.edu::a5f80645-30c1-43da-aba2-dd8aaeec1061" providerId="AD" clId="Web-{C4AC0199-813C-7E87-E2DC-E430B8FE56AD}" dt="2021-11-09T10:37:26.496" v="64" actId="20577"/>
          <ac:spMkLst>
            <pc:docMk/>
            <pc:sldMk cId="1220864228" sldId="309"/>
            <ac:spMk id="22" creationId="{D0CEC26E-B565-4C9B-A9BC-F4AEEDE75AEC}"/>
          </ac:spMkLst>
        </pc:spChg>
        <pc:spChg chg="mod">
          <ac:chgData name="Sifferlen, Andrew J." userId="S::ajsifferlen@wpi.edu::a5f80645-30c1-43da-aba2-dd8aaeec1061" providerId="AD" clId="Web-{C4AC0199-813C-7E87-E2DC-E430B8FE56AD}" dt="2021-11-09T10:37:46.465" v="82" actId="20577"/>
          <ac:spMkLst>
            <pc:docMk/>
            <pc:sldMk cId="1220864228" sldId="309"/>
            <ac:spMk id="23" creationId="{D07E3BE4-7C3F-4E3C-A6E5-DF0A5D2B12DA}"/>
          </ac:spMkLst>
        </pc:spChg>
      </pc:sldChg>
    </pc:docChg>
  </pc:docChgLst>
  <pc:docChgLst>
    <pc:chgData name="Sakac, Benjamin I." userId="071d969b-27ce-471f-a413-c19d0204fbd9" providerId="ADAL" clId="{FEC55C9D-BB35-4F52-8033-C94F5BEA12B1}"/>
    <pc:docChg chg="modSld">
      <pc:chgData name="Sakac, Benjamin I." userId="071d969b-27ce-471f-a413-c19d0204fbd9" providerId="ADAL" clId="{FEC55C9D-BB35-4F52-8033-C94F5BEA12B1}" dt="2021-11-16T12:40:40.415" v="0"/>
      <pc:docMkLst>
        <pc:docMk/>
      </pc:docMkLst>
      <pc:sldChg chg="modAnim">
        <pc:chgData name="Sakac, Benjamin I." userId="071d969b-27ce-471f-a413-c19d0204fbd9" providerId="ADAL" clId="{FEC55C9D-BB35-4F52-8033-C94F5BEA12B1}" dt="2021-11-16T12:40:40.415" v="0"/>
        <pc:sldMkLst>
          <pc:docMk/>
          <pc:sldMk cId="106745753" sldId="313"/>
        </pc:sldMkLst>
      </pc:sldChg>
    </pc:docChg>
  </pc:docChgLst>
  <pc:docChgLst>
    <pc:chgData name="Sifferlen, Andrew J." userId="S::ajsifferlen@wpi.edu::a5f80645-30c1-43da-aba2-dd8aaeec1061" providerId="AD" clId="Web-{EDE9F03E-A9C0-86E5-2AE0-D2B06508F12F}"/>
    <pc:docChg chg="modSld">
      <pc:chgData name="Sifferlen, Andrew J." userId="S::ajsifferlen@wpi.edu::a5f80645-30c1-43da-aba2-dd8aaeec1061" providerId="AD" clId="Web-{EDE9F03E-A9C0-86E5-2AE0-D2B06508F12F}" dt="2021-11-04T09:42:27.100" v="254"/>
      <pc:docMkLst>
        <pc:docMk/>
      </pc:docMkLst>
      <pc:sldChg chg="modNotes">
        <pc:chgData name="Sifferlen, Andrew J." userId="S::ajsifferlen@wpi.edu::a5f80645-30c1-43da-aba2-dd8aaeec1061" providerId="AD" clId="Web-{EDE9F03E-A9C0-86E5-2AE0-D2B06508F12F}" dt="2021-11-04T09:42:27.100" v="254"/>
        <pc:sldMkLst>
          <pc:docMk/>
          <pc:sldMk cId="2676422054" sldId="289"/>
        </pc:sldMkLst>
      </pc:sldChg>
      <pc:sldChg chg="modNotes">
        <pc:chgData name="Sifferlen, Andrew J." userId="S::ajsifferlen@wpi.edu::a5f80645-30c1-43da-aba2-dd8aaeec1061" providerId="AD" clId="Web-{EDE9F03E-A9C0-86E5-2AE0-D2B06508F12F}" dt="2021-11-04T09:35:13.077" v="80"/>
        <pc:sldMkLst>
          <pc:docMk/>
          <pc:sldMk cId="2435989700" sldId="298"/>
        </pc:sldMkLst>
      </pc:sldChg>
      <pc:sldChg chg="modNotes">
        <pc:chgData name="Sifferlen, Andrew J." userId="S::ajsifferlen@wpi.edu::a5f80645-30c1-43da-aba2-dd8aaeec1061" providerId="AD" clId="Web-{EDE9F03E-A9C0-86E5-2AE0-D2B06508F12F}" dt="2021-11-04T09:35:10.639" v="79"/>
        <pc:sldMkLst>
          <pc:docMk/>
          <pc:sldMk cId="1281757897" sldId="299"/>
        </pc:sldMkLst>
      </pc:sldChg>
    </pc:docChg>
  </pc:docChgLst>
  <pc:docChgLst>
    <pc:chgData name="Amodea, Matthew R." userId="S::mramodea@wpi.edu::6d23886b-565f-40c6-976e-0723f5b55d43" providerId="AD" clId="Web-{DA192E28-9D8D-8B09-70AC-3B3C3BB204F8}"/>
    <pc:docChg chg="mod modSld">
      <pc:chgData name="Amodea, Matthew R." userId="S::mramodea@wpi.edu::6d23886b-565f-40c6-976e-0723f5b55d43" providerId="AD" clId="Web-{DA192E28-9D8D-8B09-70AC-3B3C3BB204F8}" dt="2021-11-16T14:03:10.152" v="92" actId="20577"/>
      <pc:docMkLst>
        <pc:docMk/>
      </pc:docMkLst>
      <pc:sldChg chg="addSp modSp">
        <pc:chgData name="Amodea, Matthew R." userId="S::mramodea@wpi.edu::6d23886b-565f-40c6-976e-0723f5b55d43" providerId="AD" clId="Web-{DA192E28-9D8D-8B09-70AC-3B3C3BB204F8}" dt="2021-11-16T12:48:38.742" v="20" actId="20577"/>
        <pc:sldMkLst>
          <pc:docMk/>
          <pc:sldMk cId="1374006934" sldId="257"/>
        </pc:sldMkLst>
        <pc:spChg chg="add mod">
          <ac:chgData name="Amodea, Matthew R." userId="S::mramodea@wpi.edu::6d23886b-565f-40c6-976e-0723f5b55d43" providerId="AD" clId="Web-{DA192E28-9D8D-8B09-70AC-3B3C3BB204F8}" dt="2021-11-16T12:48:38.742" v="20" actId="20577"/>
          <ac:spMkLst>
            <pc:docMk/>
            <pc:sldMk cId="1374006934" sldId="257"/>
            <ac:spMk id="8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5:11.422" v="79" actId="20577"/>
        <pc:sldMkLst>
          <pc:docMk/>
          <pc:sldMk cId="3057979650" sldId="265"/>
        </pc:sldMkLst>
        <pc:spChg chg="add mod">
          <ac:chgData name="Amodea, Matthew R." userId="S::mramodea@wpi.edu::6d23886b-565f-40c6-976e-0723f5b55d43" providerId="AD" clId="Web-{DA192E28-9D8D-8B09-70AC-3B3C3BB204F8}" dt="2021-11-16T12:55:11.422" v="79" actId="20577"/>
          <ac:spMkLst>
            <pc:docMk/>
            <pc:sldMk cId="3057979650" sldId="265"/>
            <ac:spMk id="9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49:23.305" v="29" actId="20577"/>
        <pc:sldMkLst>
          <pc:docMk/>
          <pc:sldMk cId="278326983" sldId="288"/>
        </pc:sldMkLst>
        <pc:spChg chg="add mod">
          <ac:chgData name="Amodea, Matthew R." userId="S::mramodea@wpi.edu::6d23886b-565f-40c6-976e-0723f5b55d43" providerId="AD" clId="Web-{DA192E28-9D8D-8B09-70AC-3B3C3BB204F8}" dt="2021-11-16T12:49:23.305" v="29" actId="20577"/>
          <ac:spMkLst>
            <pc:docMk/>
            <pc:sldMk cId="278326983" sldId="288"/>
            <ac:spMk id="10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3:32.983" v="64" actId="20577"/>
        <pc:sldMkLst>
          <pc:docMk/>
          <pc:sldMk cId="2676422054" sldId="289"/>
        </pc:sldMkLst>
        <pc:spChg chg="add mod">
          <ac:chgData name="Amodea, Matthew R." userId="S::mramodea@wpi.edu::6d23886b-565f-40c6-976e-0723f5b55d43" providerId="AD" clId="Web-{DA192E28-9D8D-8B09-70AC-3B3C3BB204F8}" dt="2021-11-16T12:53:32.983" v="64" actId="20577"/>
          <ac:spMkLst>
            <pc:docMk/>
            <pc:sldMk cId="2676422054" sldId="289"/>
            <ac:spMk id="30" creationId="{FA53AAED-415F-4A1D-94E6-A03E14600A1F}"/>
          </ac:spMkLst>
        </pc:spChg>
      </pc:sldChg>
      <pc:sldChg chg="addSp modSp addCm modCm">
        <pc:chgData name="Amodea, Matthew R." userId="S::mramodea@wpi.edu::6d23886b-565f-40c6-976e-0723f5b55d43" providerId="AD" clId="Web-{DA192E28-9D8D-8B09-70AC-3B3C3BB204F8}" dt="2021-11-16T12:52:59.013" v="58" actId="20577"/>
        <pc:sldMkLst>
          <pc:docMk/>
          <pc:sldMk cId="2823616472" sldId="290"/>
        </pc:sldMkLst>
        <pc:spChg chg="add mod">
          <ac:chgData name="Amodea, Matthew R." userId="S::mramodea@wpi.edu::6d23886b-565f-40c6-976e-0723f5b55d43" providerId="AD" clId="Web-{DA192E28-9D8D-8B09-70AC-3B3C3BB204F8}" dt="2021-11-16T12:52:59.013" v="58" actId="20577"/>
          <ac:spMkLst>
            <pc:docMk/>
            <pc:sldMk cId="2823616472" sldId="290"/>
            <ac:spMk id="13" creationId="{FA53AAED-415F-4A1D-94E6-A03E14600A1F}"/>
          </ac:spMkLst>
        </pc:spChg>
      </pc:sldChg>
      <pc:sldChg chg="addSp delSp">
        <pc:chgData name="Amodea, Matthew R." userId="S::mramodea@wpi.edu::6d23886b-565f-40c6-976e-0723f5b55d43" providerId="AD" clId="Web-{DA192E28-9D8D-8B09-70AC-3B3C3BB204F8}" dt="2021-11-16T12:54:59.532" v="77"/>
        <pc:sldMkLst>
          <pc:docMk/>
          <pc:sldMk cId="3313229885" sldId="291"/>
        </pc:sldMkLst>
        <pc:spChg chg="add del">
          <ac:chgData name="Amodea, Matthew R." userId="S::mramodea@wpi.edu::6d23886b-565f-40c6-976e-0723f5b55d43" providerId="AD" clId="Web-{DA192E28-9D8D-8B09-70AC-3B3C3BB204F8}" dt="2021-11-16T12:54:41.015" v="74"/>
          <ac:spMkLst>
            <pc:docMk/>
            <pc:sldMk cId="3313229885" sldId="291"/>
            <ac:spMk id="8" creationId="{FA53AAED-415F-4A1D-94E6-A03E14600A1F}"/>
          </ac:spMkLst>
        </pc:spChg>
        <pc:spChg chg="add del">
          <ac:chgData name="Amodea, Matthew R." userId="S::mramodea@wpi.edu::6d23886b-565f-40c6-976e-0723f5b55d43" providerId="AD" clId="Web-{DA192E28-9D8D-8B09-70AC-3B3C3BB204F8}" dt="2021-11-16T12:54:48.547" v="76"/>
          <ac:spMkLst>
            <pc:docMk/>
            <pc:sldMk cId="3313229885" sldId="291"/>
            <ac:spMk id="9" creationId="{FA53AAED-415F-4A1D-94E6-A03E14600A1F}"/>
          </ac:spMkLst>
        </pc:spChg>
        <pc:spChg chg="add">
          <ac:chgData name="Amodea, Matthew R." userId="S::mramodea@wpi.edu::6d23886b-565f-40c6-976e-0723f5b55d43" providerId="AD" clId="Web-{DA192E28-9D8D-8B09-70AC-3B3C3BB204F8}" dt="2021-11-16T12:54:59.532" v="77"/>
          <ac:spMkLst>
            <pc:docMk/>
            <pc:sldMk cId="3313229885" sldId="291"/>
            <ac:spMk id="10" creationId="{860919D5-CB12-43F8-93C1-DD645106B84A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3:11.795" v="60" actId="20577"/>
        <pc:sldMkLst>
          <pc:docMk/>
          <pc:sldMk cId="1130466072" sldId="293"/>
        </pc:sldMkLst>
        <pc:spChg chg="add mod">
          <ac:chgData name="Amodea, Matthew R." userId="S::mramodea@wpi.edu::6d23886b-565f-40c6-976e-0723f5b55d43" providerId="AD" clId="Web-{DA192E28-9D8D-8B09-70AC-3B3C3BB204F8}" dt="2021-11-16T12:53:11.795" v="60" actId="20577"/>
          <ac:spMkLst>
            <pc:docMk/>
            <pc:sldMk cId="1130466072" sldId="293"/>
            <ac:spMk id="18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4:29.578" v="73" actId="20577"/>
        <pc:sldMkLst>
          <pc:docMk/>
          <pc:sldMk cId="906164108" sldId="294"/>
        </pc:sldMkLst>
        <pc:spChg chg="add mod">
          <ac:chgData name="Amodea, Matthew R." userId="S::mramodea@wpi.edu::6d23886b-565f-40c6-976e-0723f5b55d43" providerId="AD" clId="Web-{DA192E28-9D8D-8B09-70AC-3B3C3BB204F8}" dt="2021-11-16T12:54:29.578" v="73" actId="20577"/>
          <ac:spMkLst>
            <pc:docMk/>
            <pc:sldMk cId="906164108" sldId="294"/>
            <ac:spMk id="10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1:06.683" v="51" actId="20577"/>
        <pc:sldMkLst>
          <pc:docMk/>
          <pc:sldMk cId="1281757897" sldId="299"/>
        </pc:sldMkLst>
        <pc:spChg chg="add mod">
          <ac:chgData name="Amodea, Matthew R." userId="S::mramodea@wpi.edu::6d23886b-565f-40c6-976e-0723f5b55d43" providerId="AD" clId="Web-{DA192E28-9D8D-8B09-70AC-3B3C3BB204F8}" dt="2021-11-16T12:51:06.683" v="51" actId="20577"/>
          <ac:spMkLst>
            <pc:docMk/>
            <pc:sldMk cId="1281757897" sldId="299"/>
            <ac:spMk id="9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48:29.101" v="16" actId="20577"/>
        <pc:sldMkLst>
          <pc:docMk/>
          <pc:sldMk cId="1116191629" sldId="304"/>
        </pc:sldMkLst>
        <pc:spChg chg="add mod">
          <ac:chgData name="Amodea, Matthew R." userId="S::mramodea@wpi.edu::6d23886b-565f-40c6-976e-0723f5b55d43" providerId="AD" clId="Web-{DA192E28-9D8D-8B09-70AC-3B3C3BB204F8}" dt="2021-11-16T12:48:29.101" v="16" actId="20577"/>
          <ac:spMkLst>
            <pc:docMk/>
            <pc:sldMk cId="1116191629" sldId="304"/>
            <ac:spMk id="12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49:50.025" v="36" actId="20577"/>
        <pc:sldMkLst>
          <pc:docMk/>
          <pc:sldMk cId="3859238875" sldId="305"/>
        </pc:sldMkLst>
        <pc:spChg chg="add mod">
          <ac:chgData name="Amodea, Matthew R." userId="S::mramodea@wpi.edu::6d23886b-565f-40c6-976e-0723f5b55d43" providerId="AD" clId="Web-{DA192E28-9D8D-8B09-70AC-3B3C3BB204F8}" dt="2021-11-16T12:49:50.025" v="36" actId="20577"/>
          <ac:spMkLst>
            <pc:docMk/>
            <pc:sldMk cId="3859238875" sldId="305"/>
            <ac:spMk id="12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5:24.860" v="85" actId="20577"/>
        <pc:sldMkLst>
          <pc:docMk/>
          <pc:sldMk cId="4143180155" sldId="306"/>
        </pc:sldMkLst>
        <pc:spChg chg="add mod">
          <ac:chgData name="Amodea, Matthew R." userId="S::mramodea@wpi.edu::6d23886b-565f-40c6-976e-0723f5b55d43" providerId="AD" clId="Web-{DA192E28-9D8D-8B09-70AC-3B3C3BB204F8}" dt="2021-11-16T12:55:24.860" v="85" actId="20577"/>
          <ac:spMkLst>
            <pc:docMk/>
            <pc:sldMk cId="4143180155" sldId="306"/>
            <ac:spMk id="12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5:18.079" v="81" actId="20577"/>
        <pc:sldMkLst>
          <pc:docMk/>
          <pc:sldMk cId="2392670031" sldId="307"/>
        </pc:sldMkLst>
        <pc:spChg chg="add mod">
          <ac:chgData name="Amodea, Matthew R." userId="S::mramodea@wpi.edu::6d23886b-565f-40c6-976e-0723f5b55d43" providerId="AD" clId="Web-{DA192E28-9D8D-8B09-70AC-3B3C3BB204F8}" dt="2021-11-16T12:55:18.079" v="81" actId="20577"/>
          <ac:spMkLst>
            <pc:docMk/>
            <pc:sldMk cId="2392670031" sldId="307"/>
            <ac:spMk id="12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3:25.998" v="62" actId="20577"/>
        <pc:sldMkLst>
          <pc:docMk/>
          <pc:sldMk cId="1220864228" sldId="309"/>
        </pc:sldMkLst>
        <pc:spChg chg="add mod">
          <ac:chgData name="Amodea, Matthew R." userId="S::mramodea@wpi.edu::6d23886b-565f-40c6-976e-0723f5b55d43" providerId="AD" clId="Web-{DA192E28-9D8D-8B09-70AC-3B3C3BB204F8}" dt="2021-11-16T12:53:25.998" v="62" actId="20577"/>
          <ac:spMkLst>
            <pc:docMk/>
            <pc:sldMk cId="1220864228" sldId="309"/>
            <ac:spMk id="9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47:53.600" v="10" actId="20577"/>
        <pc:sldMkLst>
          <pc:docMk/>
          <pc:sldMk cId="106745753" sldId="313"/>
        </pc:sldMkLst>
        <pc:spChg chg="add mod">
          <ac:chgData name="Amodea, Matthew R." userId="S::mramodea@wpi.edu::6d23886b-565f-40c6-976e-0723f5b55d43" providerId="AD" clId="Web-{DA192E28-9D8D-8B09-70AC-3B3C3BB204F8}" dt="2021-11-16T12:47:53.600" v="10" actId="20577"/>
          <ac:spMkLst>
            <pc:docMk/>
            <pc:sldMk cId="106745753" sldId="313"/>
            <ac:spMk id="12" creationId="{FA53AAED-415F-4A1D-94E6-A03E14600A1F}"/>
          </ac:spMkLst>
        </pc:spChg>
      </pc:sldChg>
      <pc:sldChg chg="addSp delSp modSp">
        <pc:chgData name="Amodea, Matthew R." userId="S::mramodea@wpi.edu::6d23886b-565f-40c6-976e-0723f5b55d43" providerId="AD" clId="Web-{DA192E28-9D8D-8B09-70AC-3B3C3BB204F8}" dt="2021-11-16T12:46:44.536" v="6" actId="20577"/>
        <pc:sldMkLst>
          <pc:docMk/>
          <pc:sldMk cId="3092473465" sldId="314"/>
        </pc:sldMkLst>
        <pc:spChg chg="add mod">
          <ac:chgData name="Amodea, Matthew R." userId="S::mramodea@wpi.edu::6d23886b-565f-40c6-976e-0723f5b55d43" providerId="AD" clId="Web-{DA192E28-9D8D-8B09-70AC-3B3C3BB204F8}" dt="2021-11-16T12:46:44.536" v="6" actId="20577"/>
          <ac:spMkLst>
            <pc:docMk/>
            <pc:sldMk cId="3092473465" sldId="314"/>
            <ac:spMk id="18" creationId="{FA53AAED-415F-4A1D-94E6-A03E14600A1F}"/>
          </ac:spMkLst>
        </pc:spChg>
        <pc:spChg chg="add del mod">
          <ac:chgData name="Amodea, Matthew R." userId="S::mramodea@wpi.edu::6d23886b-565f-40c6-976e-0723f5b55d43" providerId="AD" clId="Web-{DA192E28-9D8D-8B09-70AC-3B3C3BB204F8}" dt="2021-11-16T12:46:28.317" v="3"/>
          <ac:spMkLst>
            <pc:docMk/>
            <pc:sldMk cId="3092473465" sldId="314"/>
            <ac:spMk id="20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4:03:10.152" v="92" actId="20577"/>
        <pc:sldMkLst>
          <pc:docMk/>
          <pc:sldMk cId="3651319903" sldId="315"/>
        </pc:sldMkLst>
        <pc:spChg chg="mod">
          <ac:chgData name="Amodea, Matthew R." userId="S::mramodea@wpi.edu::6d23886b-565f-40c6-976e-0723f5b55d43" providerId="AD" clId="Web-{DA192E28-9D8D-8B09-70AC-3B3C3BB204F8}" dt="2021-11-16T14:03:10.152" v="92" actId="20577"/>
          <ac:spMkLst>
            <pc:docMk/>
            <pc:sldMk cId="3651319903" sldId="315"/>
            <ac:spMk id="2" creationId="{13D38A57-7E23-451E-B0CE-198B2390D71E}"/>
          </ac:spMkLst>
        </pc:spChg>
        <pc:spChg chg="add mod">
          <ac:chgData name="Amodea, Matthew R." userId="S::mramodea@wpi.edu::6d23886b-565f-40c6-976e-0723f5b55d43" providerId="AD" clId="Web-{DA192E28-9D8D-8B09-70AC-3B3C3BB204F8}" dt="2021-11-16T12:49:41.134" v="33" actId="20577"/>
          <ac:spMkLst>
            <pc:docMk/>
            <pc:sldMk cId="3651319903" sldId="315"/>
            <ac:spMk id="19" creationId="{FA53AAED-415F-4A1D-94E6-A03E14600A1F}"/>
          </ac:spMkLst>
        </pc:spChg>
      </pc:sldChg>
      <pc:sldChg chg="addSp modSp">
        <pc:chgData name="Amodea, Matthew R." userId="S::mramodea@wpi.edu::6d23886b-565f-40c6-976e-0723f5b55d43" providerId="AD" clId="Web-{DA192E28-9D8D-8B09-70AC-3B3C3BB204F8}" dt="2021-11-16T12:54:06.718" v="68" actId="20577"/>
        <pc:sldMkLst>
          <pc:docMk/>
          <pc:sldMk cId="1229193554" sldId="317"/>
        </pc:sldMkLst>
        <pc:spChg chg="add mod">
          <ac:chgData name="Amodea, Matthew R." userId="S::mramodea@wpi.edu::6d23886b-565f-40c6-976e-0723f5b55d43" providerId="AD" clId="Web-{DA192E28-9D8D-8B09-70AC-3B3C3BB204F8}" dt="2021-11-16T12:54:06.718" v="68" actId="20577"/>
          <ac:spMkLst>
            <pc:docMk/>
            <pc:sldMk cId="1229193554" sldId="317"/>
            <ac:spMk id="13" creationId="{FA53AAED-415F-4A1D-94E6-A03E14600A1F}"/>
          </ac:spMkLst>
        </pc:spChg>
      </pc:sldChg>
    </pc:docChg>
  </pc:docChgLst>
  <pc:docChgLst>
    <pc:chgData name="Gorelik, Emily" userId="bd083b9e-ba61-4da2-886f-073c2a528c8a" providerId="ADAL" clId="{FC2FABB0-C2F0-4379-834E-60C8E9B3C245}"/>
    <pc:docChg chg="undo custSel delSld modSld sldOrd">
      <pc:chgData name="Gorelik, Emily" userId="bd083b9e-ba61-4da2-886f-073c2a528c8a" providerId="ADAL" clId="{FC2FABB0-C2F0-4379-834E-60C8E9B3C245}" dt="2021-11-18T09:37:50.918" v="277" actId="20577"/>
      <pc:docMkLst>
        <pc:docMk/>
      </pc:docMkLst>
      <pc:sldChg chg="modSp mod">
        <pc:chgData name="Gorelik, Emily" userId="bd083b9e-ba61-4da2-886f-073c2a528c8a" providerId="ADAL" clId="{FC2FABB0-C2F0-4379-834E-60C8E9B3C245}" dt="2021-11-18T09:37:50.918" v="277" actId="20577"/>
        <pc:sldMkLst>
          <pc:docMk/>
          <pc:sldMk cId="3057979650" sldId="265"/>
        </pc:sldMkLst>
        <pc:spChg chg="mod">
          <ac:chgData name="Gorelik, Emily" userId="bd083b9e-ba61-4da2-886f-073c2a528c8a" providerId="ADAL" clId="{FC2FABB0-C2F0-4379-834E-60C8E9B3C245}" dt="2021-11-18T09:37:50.918" v="277" actId="20577"/>
          <ac:spMkLst>
            <pc:docMk/>
            <pc:sldMk cId="3057979650" sldId="265"/>
            <ac:spMk id="2" creationId="{00000000-0000-0000-0000-000000000000}"/>
          </ac:spMkLst>
        </pc:spChg>
      </pc:sldChg>
      <pc:sldChg chg="addSp modSp mod modAnim">
        <pc:chgData name="Gorelik, Emily" userId="bd083b9e-ba61-4da2-886f-073c2a528c8a" providerId="ADAL" clId="{FC2FABB0-C2F0-4379-834E-60C8E9B3C245}" dt="2021-11-16T10:47:12.644" v="19"/>
        <pc:sldMkLst>
          <pc:docMk/>
          <pc:sldMk cId="2676422054" sldId="289"/>
        </pc:sldMkLst>
        <pc:spChg chg="mod">
          <ac:chgData name="Gorelik, Emily" userId="bd083b9e-ba61-4da2-886f-073c2a528c8a" providerId="ADAL" clId="{FC2FABB0-C2F0-4379-834E-60C8E9B3C245}" dt="2021-11-16T10:42:35.823" v="3" actId="164"/>
          <ac:spMkLst>
            <pc:docMk/>
            <pc:sldMk cId="2676422054" sldId="289"/>
            <ac:spMk id="13" creationId="{51F7FF47-4468-4D06-84BB-48DE51D29C01}"/>
          </ac:spMkLst>
        </pc:spChg>
        <pc:spChg chg="mod">
          <ac:chgData name="Gorelik, Emily" userId="bd083b9e-ba61-4da2-886f-073c2a528c8a" providerId="ADAL" clId="{FC2FABB0-C2F0-4379-834E-60C8E9B3C245}" dt="2021-11-16T10:42:52.524" v="4" actId="164"/>
          <ac:spMkLst>
            <pc:docMk/>
            <pc:sldMk cId="2676422054" sldId="289"/>
            <ac:spMk id="14" creationId="{BA081501-58B9-4727-85F3-90F6073F2C2C}"/>
          </ac:spMkLst>
        </pc:spChg>
        <pc:spChg chg="mod">
          <ac:chgData name="Gorelik, Emily" userId="bd083b9e-ba61-4da2-886f-073c2a528c8a" providerId="ADAL" clId="{FC2FABB0-C2F0-4379-834E-60C8E9B3C245}" dt="2021-11-16T10:43:40.835" v="9" actId="164"/>
          <ac:spMkLst>
            <pc:docMk/>
            <pc:sldMk cId="2676422054" sldId="289"/>
            <ac:spMk id="15" creationId="{8CAD9B40-FCD8-4586-9B55-409559E9B510}"/>
          </ac:spMkLst>
        </pc:spChg>
        <pc:spChg chg="mod">
          <ac:chgData name="Gorelik, Emily" userId="bd083b9e-ba61-4da2-886f-073c2a528c8a" providerId="ADAL" clId="{FC2FABB0-C2F0-4379-834E-60C8E9B3C245}" dt="2021-11-16T10:43:29.442" v="7" actId="164"/>
          <ac:spMkLst>
            <pc:docMk/>
            <pc:sldMk cId="2676422054" sldId="289"/>
            <ac:spMk id="16" creationId="{9F185EF4-D3AF-4942-97BA-00ABBA53C520}"/>
          </ac:spMkLst>
        </pc:spChg>
        <pc:spChg chg="mod">
          <ac:chgData name="Gorelik, Emily" userId="bd083b9e-ba61-4da2-886f-073c2a528c8a" providerId="ADAL" clId="{FC2FABB0-C2F0-4379-834E-60C8E9B3C245}" dt="2021-11-16T10:43:34.208" v="8" actId="164"/>
          <ac:spMkLst>
            <pc:docMk/>
            <pc:sldMk cId="2676422054" sldId="289"/>
            <ac:spMk id="17" creationId="{3FFBC2B8-0696-4C07-94F6-C0A29370243D}"/>
          </ac:spMkLst>
        </pc:spChg>
        <pc:spChg chg="mod">
          <ac:chgData name="Gorelik, Emily" userId="bd083b9e-ba61-4da2-886f-073c2a528c8a" providerId="ADAL" clId="{FC2FABB0-C2F0-4379-834E-60C8E9B3C245}" dt="2021-11-16T10:42:35.823" v="3" actId="164"/>
          <ac:spMkLst>
            <pc:docMk/>
            <pc:sldMk cId="2676422054" sldId="289"/>
            <ac:spMk id="18" creationId="{FA1E773E-391A-48CF-A62F-26E5EA635DE8}"/>
          </ac:spMkLst>
        </pc:spChg>
        <pc:spChg chg="mod">
          <ac:chgData name="Gorelik, Emily" userId="bd083b9e-ba61-4da2-886f-073c2a528c8a" providerId="ADAL" clId="{FC2FABB0-C2F0-4379-834E-60C8E9B3C245}" dt="2021-11-16T10:42:52.524" v="4" actId="164"/>
          <ac:spMkLst>
            <pc:docMk/>
            <pc:sldMk cId="2676422054" sldId="289"/>
            <ac:spMk id="20" creationId="{55C7B497-6517-4AB1-90C9-91F2748245CA}"/>
          </ac:spMkLst>
        </pc:spChg>
        <pc:spChg chg="mod">
          <ac:chgData name="Gorelik, Emily" userId="bd083b9e-ba61-4da2-886f-073c2a528c8a" providerId="ADAL" clId="{FC2FABB0-C2F0-4379-834E-60C8E9B3C245}" dt="2021-11-16T10:43:05.114" v="5" actId="164"/>
          <ac:spMkLst>
            <pc:docMk/>
            <pc:sldMk cId="2676422054" sldId="289"/>
            <ac:spMk id="21" creationId="{E0CC99A2-486F-4E1C-A244-5A19C4ACEE9A}"/>
          </ac:spMkLst>
        </pc:spChg>
        <pc:spChg chg="mod">
          <ac:chgData name="Gorelik, Emily" userId="bd083b9e-ba61-4da2-886f-073c2a528c8a" providerId="ADAL" clId="{FC2FABB0-C2F0-4379-834E-60C8E9B3C245}" dt="2021-11-16T10:43:18.905" v="6" actId="164"/>
          <ac:spMkLst>
            <pc:docMk/>
            <pc:sldMk cId="2676422054" sldId="289"/>
            <ac:spMk id="22" creationId="{27ADDCE7-8126-4D68-8FD7-E259DDD8EB3A}"/>
          </ac:spMkLst>
        </pc:spChg>
        <pc:spChg chg="mod">
          <ac:chgData name="Gorelik, Emily" userId="bd083b9e-ba61-4da2-886f-073c2a528c8a" providerId="ADAL" clId="{FC2FABB0-C2F0-4379-834E-60C8E9B3C245}" dt="2021-11-16T10:43:34.208" v="8" actId="164"/>
          <ac:spMkLst>
            <pc:docMk/>
            <pc:sldMk cId="2676422054" sldId="289"/>
            <ac:spMk id="23" creationId="{9CF4688D-FB93-4F61-B0D4-84C6CEB263A0}"/>
          </ac:spMkLst>
        </pc:spChg>
        <pc:grpChg chg="add mod">
          <ac:chgData name="Gorelik, Emily" userId="bd083b9e-ba61-4da2-886f-073c2a528c8a" providerId="ADAL" clId="{FC2FABB0-C2F0-4379-834E-60C8E9B3C245}" dt="2021-11-16T10:42:35.823" v="3" actId="164"/>
          <ac:grpSpMkLst>
            <pc:docMk/>
            <pc:sldMk cId="2676422054" sldId="289"/>
            <ac:grpSpMk id="2" creationId="{89ADC5E5-410C-4281-B43E-56169CEAA697}"/>
          </ac:grpSpMkLst>
        </pc:grpChg>
        <pc:grpChg chg="add mod">
          <ac:chgData name="Gorelik, Emily" userId="bd083b9e-ba61-4da2-886f-073c2a528c8a" providerId="ADAL" clId="{FC2FABB0-C2F0-4379-834E-60C8E9B3C245}" dt="2021-11-16T10:42:52.524" v="4" actId="164"/>
          <ac:grpSpMkLst>
            <pc:docMk/>
            <pc:sldMk cId="2676422054" sldId="289"/>
            <ac:grpSpMk id="3" creationId="{3E017D0C-72E9-4DF8-B422-7DF45405BEAE}"/>
          </ac:grpSpMkLst>
        </pc:grpChg>
        <pc:grpChg chg="add mod">
          <ac:chgData name="Gorelik, Emily" userId="bd083b9e-ba61-4da2-886f-073c2a528c8a" providerId="ADAL" clId="{FC2FABB0-C2F0-4379-834E-60C8E9B3C245}" dt="2021-11-16T10:43:40.835" v="9" actId="164"/>
          <ac:grpSpMkLst>
            <pc:docMk/>
            <pc:sldMk cId="2676422054" sldId="289"/>
            <ac:grpSpMk id="4" creationId="{E1B56BC9-CACE-44B8-B7DE-B712F4884636}"/>
          </ac:grpSpMkLst>
        </pc:grpChg>
        <pc:grpChg chg="add mod">
          <ac:chgData name="Gorelik, Emily" userId="bd083b9e-ba61-4da2-886f-073c2a528c8a" providerId="ADAL" clId="{FC2FABB0-C2F0-4379-834E-60C8E9B3C245}" dt="2021-11-16T10:43:29.442" v="7" actId="164"/>
          <ac:grpSpMkLst>
            <pc:docMk/>
            <pc:sldMk cId="2676422054" sldId="289"/>
            <ac:grpSpMk id="6" creationId="{064909B8-73DE-4BBF-BB14-50EA7870CCC0}"/>
          </ac:grpSpMkLst>
        </pc:grpChg>
        <pc:grpChg chg="add mod">
          <ac:chgData name="Gorelik, Emily" userId="bd083b9e-ba61-4da2-886f-073c2a528c8a" providerId="ADAL" clId="{FC2FABB0-C2F0-4379-834E-60C8E9B3C245}" dt="2021-11-16T10:43:29.442" v="7" actId="164"/>
          <ac:grpSpMkLst>
            <pc:docMk/>
            <pc:sldMk cId="2676422054" sldId="289"/>
            <ac:grpSpMk id="7" creationId="{299A9900-EB7A-4184-B6D7-1A4905CBF260}"/>
          </ac:grpSpMkLst>
        </pc:grpChg>
        <pc:grpChg chg="add mod">
          <ac:chgData name="Gorelik, Emily" userId="bd083b9e-ba61-4da2-886f-073c2a528c8a" providerId="ADAL" clId="{FC2FABB0-C2F0-4379-834E-60C8E9B3C245}" dt="2021-11-16T10:43:34.208" v="8" actId="164"/>
          <ac:grpSpMkLst>
            <pc:docMk/>
            <pc:sldMk cId="2676422054" sldId="289"/>
            <ac:grpSpMk id="8" creationId="{9D56DAFD-F696-484D-87C9-5C496E60FAF9}"/>
          </ac:grpSpMkLst>
        </pc:grpChg>
        <pc:grpChg chg="add mod">
          <ac:chgData name="Gorelik, Emily" userId="bd083b9e-ba61-4da2-886f-073c2a528c8a" providerId="ADAL" clId="{FC2FABB0-C2F0-4379-834E-60C8E9B3C245}" dt="2021-11-16T10:43:40.835" v="9" actId="164"/>
          <ac:grpSpMkLst>
            <pc:docMk/>
            <pc:sldMk cId="2676422054" sldId="289"/>
            <ac:grpSpMk id="9" creationId="{30C307A4-47DC-4E2C-B217-F48FD908BB83}"/>
          </ac:grpSpMkLst>
        </pc:grpChg>
        <pc:picChg chg="mod">
          <ac:chgData name="Gorelik, Emily" userId="bd083b9e-ba61-4da2-886f-073c2a528c8a" providerId="ADAL" clId="{FC2FABB0-C2F0-4379-834E-60C8E9B3C245}" dt="2021-11-16T10:42:29.754" v="2" actId="1076"/>
          <ac:picMkLst>
            <pc:docMk/>
            <pc:sldMk cId="2676422054" sldId="289"/>
            <ac:picMk id="5" creationId="{6B3A3C56-8905-43E4-95C2-2ED6AA0B3AF7}"/>
          </ac:picMkLst>
        </pc:picChg>
        <pc:picChg chg="mod">
          <ac:chgData name="Gorelik, Emily" userId="bd083b9e-ba61-4da2-886f-073c2a528c8a" providerId="ADAL" clId="{FC2FABB0-C2F0-4379-834E-60C8E9B3C245}" dt="2021-11-16T10:42:35.823" v="3" actId="164"/>
          <ac:picMkLst>
            <pc:docMk/>
            <pc:sldMk cId="2676422054" sldId="289"/>
            <ac:picMk id="25" creationId="{2EF903E7-9205-488F-8A53-D60F60E14A75}"/>
          </ac:picMkLst>
        </pc:picChg>
        <pc:picChg chg="mod">
          <ac:chgData name="Gorelik, Emily" userId="bd083b9e-ba61-4da2-886f-073c2a528c8a" providerId="ADAL" clId="{FC2FABB0-C2F0-4379-834E-60C8E9B3C245}" dt="2021-11-16T10:42:52.524" v="4" actId="164"/>
          <ac:picMkLst>
            <pc:docMk/>
            <pc:sldMk cId="2676422054" sldId="289"/>
            <ac:picMk id="26" creationId="{57420A8B-B1F3-4A02-9BC5-F3F7C59AAD6A}"/>
          </ac:picMkLst>
        </pc:picChg>
        <pc:picChg chg="mod">
          <ac:chgData name="Gorelik, Emily" userId="bd083b9e-ba61-4da2-886f-073c2a528c8a" providerId="ADAL" clId="{FC2FABB0-C2F0-4379-834E-60C8E9B3C245}" dt="2021-11-16T10:43:05.114" v="5" actId="164"/>
          <ac:picMkLst>
            <pc:docMk/>
            <pc:sldMk cId="2676422054" sldId="289"/>
            <ac:picMk id="27" creationId="{3F02DAC6-23D2-4398-8291-11A7B0BE8FD0}"/>
          </ac:picMkLst>
        </pc:picChg>
        <pc:picChg chg="mod">
          <ac:chgData name="Gorelik, Emily" userId="bd083b9e-ba61-4da2-886f-073c2a528c8a" providerId="ADAL" clId="{FC2FABB0-C2F0-4379-834E-60C8E9B3C245}" dt="2021-11-16T10:43:18.905" v="6" actId="164"/>
          <ac:picMkLst>
            <pc:docMk/>
            <pc:sldMk cId="2676422054" sldId="289"/>
            <ac:picMk id="28" creationId="{A549FACA-D6F3-4B98-A968-0029B0554F31}"/>
          </ac:picMkLst>
        </pc:picChg>
        <pc:picChg chg="mod">
          <ac:chgData name="Gorelik, Emily" userId="bd083b9e-ba61-4da2-886f-073c2a528c8a" providerId="ADAL" clId="{FC2FABB0-C2F0-4379-834E-60C8E9B3C245}" dt="2021-11-16T10:43:34.208" v="8" actId="164"/>
          <ac:picMkLst>
            <pc:docMk/>
            <pc:sldMk cId="2676422054" sldId="289"/>
            <ac:picMk id="29" creationId="{C13EDBF0-BAD9-43A3-9931-20865A269995}"/>
          </ac:picMkLst>
        </pc:picChg>
      </pc:sldChg>
      <pc:sldChg chg="modSp mod">
        <pc:chgData name="Gorelik, Emily" userId="bd083b9e-ba61-4da2-886f-073c2a528c8a" providerId="ADAL" clId="{FC2FABB0-C2F0-4379-834E-60C8E9B3C245}" dt="2021-11-16T11:59:58.911" v="257" actId="20577"/>
        <pc:sldMkLst>
          <pc:docMk/>
          <pc:sldMk cId="2823616472" sldId="290"/>
        </pc:sldMkLst>
        <pc:spChg chg="mod">
          <ac:chgData name="Gorelik, Emily" userId="bd083b9e-ba61-4da2-886f-073c2a528c8a" providerId="ADAL" clId="{FC2FABB0-C2F0-4379-834E-60C8E9B3C245}" dt="2021-11-16T11:59:58.911" v="257" actId="20577"/>
          <ac:spMkLst>
            <pc:docMk/>
            <pc:sldMk cId="2823616472" sldId="290"/>
            <ac:spMk id="12" creationId="{C0F4A2F8-05EF-4D1B-97DB-11C4A2FB8F49}"/>
          </ac:spMkLst>
        </pc:spChg>
      </pc:sldChg>
      <pc:sldChg chg="addSp delSp modSp mod">
        <pc:chgData name="Gorelik, Emily" userId="bd083b9e-ba61-4da2-886f-073c2a528c8a" providerId="ADAL" clId="{FC2FABB0-C2F0-4379-834E-60C8E9B3C245}" dt="2021-11-16T11:57:02.587" v="252" actId="207"/>
        <pc:sldMkLst>
          <pc:docMk/>
          <pc:sldMk cId="1130466072" sldId="293"/>
        </pc:sldMkLst>
        <pc:spChg chg="mod ord">
          <ac:chgData name="Gorelik, Emily" userId="bd083b9e-ba61-4da2-886f-073c2a528c8a" providerId="ADAL" clId="{FC2FABB0-C2F0-4379-834E-60C8E9B3C245}" dt="2021-11-16T11:52:09.446" v="197" actId="207"/>
          <ac:spMkLst>
            <pc:docMk/>
            <pc:sldMk cId="1130466072" sldId="293"/>
            <ac:spMk id="2" creationId="{BFF6677D-DED8-468F-8590-ADD99AAE91F1}"/>
          </ac:spMkLst>
        </pc:spChg>
        <pc:spChg chg="mod topLvl">
          <ac:chgData name="Gorelik, Emily" userId="bd083b9e-ba61-4da2-886f-073c2a528c8a" providerId="ADAL" clId="{FC2FABB0-C2F0-4379-834E-60C8E9B3C245}" dt="2021-11-16T11:55:35.401" v="235" actId="207"/>
          <ac:spMkLst>
            <pc:docMk/>
            <pc:sldMk cId="1130466072" sldId="293"/>
            <ac:spMk id="4" creationId="{99F880E6-E6EF-48DE-A25A-35D661400985}"/>
          </ac:spMkLst>
        </pc:spChg>
        <pc:spChg chg="mod topLvl">
          <ac:chgData name="Gorelik, Emily" userId="bd083b9e-ba61-4da2-886f-073c2a528c8a" providerId="ADAL" clId="{FC2FABB0-C2F0-4379-834E-60C8E9B3C245}" dt="2021-11-16T11:55:44.584" v="239" actId="207"/>
          <ac:spMkLst>
            <pc:docMk/>
            <pc:sldMk cId="1130466072" sldId="293"/>
            <ac:spMk id="6" creationId="{F0B9DC77-B682-40D9-81C9-0D6237DC06CA}"/>
          </ac:spMkLst>
        </pc:spChg>
        <pc:spChg chg="mod topLvl">
          <ac:chgData name="Gorelik, Emily" userId="bd083b9e-ba61-4da2-886f-073c2a528c8a" providerId="ADAL" clId="{FC2FABB0-C2F0-4379-834E-60C8E9B3C245}" dt="2021-11-16T11:54:22.237" v="228" actId="403"/>
          <ac:spMkLst>
            <pc:docMk/>
            <pc:sldMk cId="1130466072" sldId="293"/>
            <ac:spMk id="7" creationId="{2FA84871-BF9D-4658-A916-B1429637B7B0}"/>
          </ac:spMkLst>
        </pc:spChg>
        <pc:spChg chg="mod topLvl">
          <ac:chgData name="Gorelik, Emily" userId="bd083b9e-ba61-4da2-886f-073c2a528c8a" providerId="ADAL" clId="{FC2FABB0-C2F0-4379-834E-60C8E9B3C245}" dt="2021-11-16T11:57:02.587" v="252" actId="207"/>
          <ac:spMkLst>
            <pc:docMk/>
            <pc:sldMk cId="1130466072" sldId="293"/>
            <ac:spMk id="9" creationId="{C0B50EB2-29B4-45C8-90BD-9D4849DD43C6}"/>
          </ac:spMkLst>
        </pc:spChg>
        <pc:spChg chg="mod topLvl">
          <ac:chgData name="Gorelik, Emily" userId="bd083b9e-ba61-4da2-886f-073c2a528c8a" providerId="ADAL" clId="{FC2FABB0-C2F0-4379-834E-60C8E9B3C245}" dt="2021-11-16T11:56:58.347" v="251" actId="207"/>
          <ac:spMkLst>
            <pc:docMk/>
            <pc:sldMk cId="1130466072" sldId="293"/>
            <ac:spMk id="10" creationId="{5238AE16-3448-4A59-A224-CB0DCDF04DF7}"/>
          </ac:spMkLst>
        </pc:spChg>
        <pc:spChg chg="mod topLvl">
          <ac:chgData name="Gorelik, Emily" userId="bd083b9e-ba61-4da2-886f-073c2a528c8a" providerId="ADAL" clId="{FC2FABB0-C2F0-4379-834E-60C8E9B3C245}" dt="2021-11-16T11:54:32.072" v="231" actId="1076"/>
          <ac:spMkLst>
            <pc:docMk/>
            <pc:sldMk cId="1130466072" sldId="293"/>
            <ac:spMk id="11" creationId="{C32845CD-BC5F-40DD-A172-2C9E51EF548C}"/>
          </ac:spMkLst>
        </pc:spChg>
        <pc:spChg chg="mod topLvl">
          <ac:chgData name="Gorelik, Emily" userId="bd083b9e-ba61-4da2-886f-073c2a528c8a" providerId="ADAL" clId="{FC2FABB0-C2F0-4379-834E-60C8E9B3C245}" dt="2021-11-16T11:56:20.875" v="244" actId="207"/>
          <ac:spMkLst>
            <pc:docMk/>
            <pc:sldMk cId="1130466072" sldId="293"/>
            <ac:spMk id="12" creationId="{ADAA2EEE-8A6C-45B6-BB7D-C6D39DB7124A}"/>
          </ac:spMkLst>
        </pc:spChg>
        <pc:spChg chg="mod topLvl">
          <ac:chgData name="Gorelik, Emily" userId="bd083b9e-ba61-4da2-886f-073c2a528c8a" providerId="ADAL" clId="{FC2FABB0-C2F0-4379-834E-60C8E9B3C245}" dt="2021-11-16T11:56:14.965" v="242" actId="207"/>
          <ac:spMkLst>
            <pc:docMk/>
            <pc:sldMk cId="1130466072" sldId="293"/>
            <ac:spMk id="13" creationId="{94DE9376-6991-41AB-B580-F1506A676EA2}"/>
          </ac:spMkLst>
        </pc:spChg>
        <pc:spChg chg="mod topLvl">
          <ac:chgData name="Gorelik, Emily" userId="bd083b9e-ba61-4da2-886f-073c2a528c8a" providerId="ADAL" clId="{FC2FABB0-C2F0-4379-834E-60C8E9B3C245}" dt="2021-11-16T11:54:40.796" v="233" actId="20577"/>
          <ac:spMkLst>
            <pc:docMk/>
            <pc:sldMk cId="1130466072" sldId="293"/>
            <ac:spMk id="14" creationId="{553CFC0B-7A58-4AAB-99D8-A2C2151FC509}"/>
          </ac:spMkLst>
        </pc:spChg>
        <pc:grpChg chg="del mod">
          <ac:chgData name="Gorelik, Emily" userId="bd083b9e-ba61-4da2-886f-073c2a528c8a" providerId="ADAL" clId="{FC2FABB0-C2F0-4379-834E-60C8E9B3C245}" dt="2021-11-16T11:52:59.435" v="214" actId="165"/>
          <ac:grpSpMkLst>
            <pc:docMk/>
            <pc:sldMk cId="1130466072" sldId="293"/>
            <ac:grpSpMk id="3" creationId="{CA342CF8-7E57-44ED-B8B4-BD442B0DE73B}"/>
          </ac:grpSpMkLst>
        </pc:grpChg>
        <pc:grpChg chg="add mod">
          <ac:chgData name="Gorelik, Emily" userId="bd083b9e-ba61-4da2-886f-073c2a528c8a" providerId="ADAL" clId="{FC2FABB0-C2F0-4379-834E-60C8E9B3C245}" dt="2021-11-16T11:53:25.834" v="219" actId="1076"/>
          <ac:grpSpMkLst>
            <pc:docMk/>
            <pc:sldMk cId="1130466072" sldId="293"/>
            <ac:grpSpMk id="15" creationId="{78EB8911-A5CC-4D44-8C5D-414CD087428B}"/>
          </ac:grpSpMkLst>
        </pc:grpChg>
        <pc:grpChg chg="add mod">
          <ac:chgData name="Gorelik, Emily" userId="bd083b9e-ba61-4da2-886f-073c2a528c8a" providerId="ADAL" clId="{FC2FABB0-C2F0-4379-834E-60C8E9B3C245}" dt="2021-11-16T11:56:52.935" v="250" actId="207"/>
          <ac:grpSpMkLst>
            <pc:docMk/>
            <pc:sldMk cId="1130466072" sldId="293"/>
            <ac:grpSpMk id="16" creationId="{F91EE41D-CB83-4C1A-B506-D4BE501E973E}"/>
          </ac:grpSpMkLst>
        </pc:grpChg>
        <pc:grpChg chg="add mod">
          <ac:chgData name="Gorelik, Emily" userId="bd083b9e-ba61-4da2-886f-073c2a528c8a" providerId="ADAL" clId="{FC2FABB0-C2F0-4379-834E-60C8E9B3C245}" dt="2021-11-16T11:53:30.532" v="220" actId="1076"/>
          <ac:grpSpMkLst>
            <pc:docMk/>
            <pc:sldMk cId="1130466072" sldId="293"/>
            <ac:grpSpMk id="17" creationId="{0CBC06B4-8F77-41A5-BA13-91EAFF3A867A}"/>
          </ac:grpSpMkLst>
        </pc:grpChg>
        <pc:graphicFrameChg chg="del mod modGraphic">
          <ac:chgData name="Gorelik, Emily" userId="bd083b9e-ba61-4da2-886f-073c2a528c8a" providerId="ADAL" clId="{FC2FABB0-C2F0-4379-834E-60C8E9B3C245}" dt="2021-11-16T11:52:41.270" v="205" actId="18245"/>
          <ac:graphicFrameMkLst>
            <pc:docMk/>
            <pc:sldMk cId="1130466072" sldId="293"/>
            <ac:graphicFrameMk id="8" creationId="{CF1E0792-5481-4BF7-B4EA-426EB8C5A6C0}"/>
          </ac:graphicFrameMkLst>
        </pc:graphicFrameChg>
        <pc:picChg chg="add del mod">
          <ac:chgData name="Gorelik, Emily" userId="bd083b9e-ba61-4da2-886f-073c2a528c8a" providerId="ADAL" clId="{FC2FABB0-C2F0-4379-834E-60C8E9B3C245}" dt="2021-11-16T11:50:47.599" v="186"/>
          <ac:picMkLst>
            <pc:docMk/>
            <pc:sldMk cId="1130466072" sldId="293"/>
            <ac:picMk id="5" creationId="{B2E79D27-DC9E-4CCF-9A94-5CF1B084A244}"/>
          </ac:picMkLst>
        </pc:picChg>
        <pc:picChg chg="add del mod ord">
          <ac:chgData name="Gorelik, Emily" userId="bd083b9e-ba61-4da2-886f-073c2a528c8a" providerId="ADAL" clId="{FC2FABB0-C2F0-4379-834E-60C8E9B3C245}" dt="2021-11-16T11:50:54.124" v="187" actId="11530"/>
          <ac:picMkLst>
            <pc:docMk/>
            <pc:sldMk cId="1130466072" sldId="293"/>
            <ac:picMk id="133" creationId="{BA8BED55-0116-4F21-AACB-A4C7B537584E}"/>
          </ac:picMkLst>
        </pc:picChg>
      </pc:sldChg>
      <pc:sldChg chg="addSp delSp modSp mod setBg modNotesTx">
        <pc:chgData name="Gorelik, Emily" userId="bd083b9e-ba61-4da2-886f-073c2a528c8a" providerId="ADAL" clId="{FC2FABB0-C2F0-4379-834E-60C8E9B3C245}" dt="2021-11-17T16:48:39.932" v="259" actId="2085"/>
        <pc:sldMkLst>
          <pc:docMk/>
          <pc:sldMk cId="3651319903" sldId="315"/>
        </pc:sldMkLst>
        <pc:spChg chg="mod">
          <ac:chgData name="Gorelik, Emily" userId="bd083b9e-ba61-4da2-886f-073c2a528c8a" providerId="ADAL" clId="{FC2FABB0-C2F0-4379-834E-60C8E9B3C245}" dt="2021-11-16T11:00:38.008" v="152" actId="26606"/>
          <ac:spMkLst>
            <pc:docMk/>
            <pc:sldMk cId="3651319903" sldId="315"/>
            <ac:spMk id="2" creationId="{13D38A57-7E23-451E-B0CE-198B2390D71E}"/>
          </ac:spMkLst>
        </pc:spChg>
        <pc:spChg chg="add del mod">
          <ac:chgData name="Gorelik, Emily" userId="bd083b9e-ba61-4da2-886f-073c2a528c8a" providerId="ADAL" clId="{FC2FABB0-C2F0-4379-834E-60C8E9B3C245}" dt="2021-11-16T11:01:01.181" v="155" actId="26606"/>
          <ac:spMkLst>
            <pc:docMk/>
            <pc:sldMk cId="3651319903" sldId="315"/>
            <ac:spMk id="3" creationId="{47CC3237-EE57-45B7-97E1-A6F41FB0648D}"/>
          </ac:spMkLst>
        </pc:spChg>
        <pc:spChg chg="add">
          <ac:chgData name="Gorelik, Emily" userId="bd083b9e-ba61-4da2-886f-073c2a528c8a" providerId="ADAL" clId="{FC2FABB0-C2F0-4379-834E-60C8E9B3C245}" dt="2021-11-16T11:00:38.008" v="152" actId="26606"/>
          <ac:spMkLst>
            <pc:docMk/>
            <pc:sldMk cId="3651319903" sldId="315"/>
            <ac:spMk id="10" creationId="{201CC55D-ED54-4C5C-95E6-10947BD1103B}"/>
          </ac:spMkLst>
        </pc:spChg>
        <pc:spChg chg="add">
          <ac:chgData name="Gorelik, Emily" userId="bd083b9e-ba61-4da2-886f-073c2a528c8a" providerId="ADAL" clId="{FC2FABB0-C2F0-4379-834E-60C8E9B3C245}" dt="2021-11-16T11:00:38.008" v="152" actId="26606"/>
          <ac:spMkLst>
            <pc:docMk/>
            <pc:sldMk cId="3651319903" sldId="315"/>
            <ac:spMk id="16" creationId="{3873B707-463F-40B0-8227-E8CC6C67EB25}"/>
          </ac:spMkLst>
        </pc:spChg>
        <pc:spChg chg="add">
          <ac:chgData name="Gorelik, Emily" userId="bd083b9e-ba61-4da2-886f-073c2a528c8a" providerId="ADAL" clId="{FC2FABB0-C2F0-4379-834E-60C8E9B3C245}" dt="2021-11-16T11:00:38.008" v="152" actId="26606"/>
          <ac:spMkLst>
            <pc:docMk/>
            <pc:sldMk cId="3651319903" sldId="315"/>
            <ac:spMk id="18" creationId="{C13237C8-E62C-4F0D-A318-BD6FB6C2D138}"/>
          </ac:spMkLst>
        </pc:spChg>
        <pc:spChg chg="add">
          <ac:chgData name="Gorelik, Emily" userId="bd083b9e-ba61-4da2-886f-073c2a528c8a" providerId="ADAL" clId="{FC2FABB0-C2F0-4379-834E-60C8E9B3C245}" dt="2021-11-16T11:00:38.008" v="152" actId="26606"/>
          <ac:spMkLst>
            <pc:docMk/>
            <pc:sldMk cId="3651319903" sldId="315"/>
            <ac:spMk id="20" creationId="{19C9EAEA-39D0-4B0E-A0EB-51E7B26740B1}"/>
          </ac:spMkLst>
        </pc:spChg>
        <pc:grpChg chg="add">
          <ac:chgData name="Gorelik, Emily" userId="bd083b9e-ba61-4da2-886f-073c2a528c8a" providerId="ADAL" clId="{FC2FABB0-C2F0-4379-834E-60C8E9B3C245}" dt="2021-11-16T11:00:38.008" v="152" actId="26606"/>
          <ac:grpSpMkLst>
            <pc:docMk/>
            <pc:sldMk cId="3651319903" sldId="315"/>
            <ac:grpSpMk id="12" creationId="{1DE889C7-FAD6-4397-98E2-05D503484459}"/>
          </ac:grpSpMkLst>
        </pc:grpChg>
        <pc:graphicFrameChg chg="add del">
          <ac:chgData name="Gorelik, Emily" userId="bd083b9e-ba61-4da2-886f-073c2a528c8a" providerId="ADAL" clId="{FC2FABB0-C2F0-4379-834E-60C8E9B3C245}" dt="2021-11-16T11:01:01.118" v="154" actId="26606"/>
          <ac:graphicFrameMkLst>
            <pc:docMk/>
            <pc:sldMk cId="3651319903" sldId="315"/>
            <ac:graphicFrameMk id="22" creationId="{E71CBF93-0BC7-4A6D-B1B7-5D314B4F6F9B}"/>
          </ac:graphicFrameMkLst>
        </pc:graphicFrameChg>
        <pc:graphicFrameChg chg="add mod">
          <ac:chgData name="Gorelik, Emily" userId="bd083b9e-ba61-4da2-886f-073c2a528c8a" providerId="ADAL" clId="{FC2FABB0-C2F0-4379-834E-60C8E9B3C245}" dt="2021-11-17T16:48:39.932" v="259" actId="2085"/>
          <ac:graphicFrameMkLst>
            <pc:docMk/>
            <pc:sldMk cId="3651319903" sldId="315"/>
            <ac:graphicFrameMk id="24" creationId="{5E2C320D-3C5B-4268-9106-6DA10C6F7CBF}"/>
          </ac:graphicFrameMkLst>
        </pc:graphicFrameChg>
        <pc:picChg chg="add mod">
          <ac:chgData name="Gorelik, Emily" userId="bd083b9e-ba61-4da2-886f-073c2a528c8a" providerId="ADAL" clId="{FC2FABB0-C2F0-4379-834E-60C8E9B3C245}" dt="2021-11-16T11:00:38.008" v="152" actId="26606"/>
          <ac:picMkLst>
            <pc:docMk/>
            <pc:sldMk cId="3651319903" sldId="315"/>
            <ac:picMk id="5" creationId="{6026BA50-294D-48FD-99B2-45120EDE0FEF}"/>
          </ac:picMkLst>
        </pc:picChg>
      </pc:sldChg>
      <pc:sldChg chg="modSp ord">
        <pc:chgData name="Gorelik, Emily" userId="bd083b9e-ba61-4da2-886f-073c2a528c8a" providerId="ADAL" clId="{FC2FABB0-C2F0-4379-834E-60C8E9B3C245}" dt="2021-11-16T11:43:49.913" v="175" actId="20577"/>
        <pc:sldMkLst>
          <pc:docMk/>
          <pc:sldMk cId="1229193554" sldId="317"/>
        </pc:sldMkLst>
        <pc:graphicFrameChg chg="mod">
          <ac:chgData name="Gorelik, Emily" userId="bd083b9e-ba61-4da2-886f-073c2a528c8a" providerId="ADAL" clId="{FC2FABB0-C2F0-4379-834E-60C8E9B3C245}" dt="2021-11-16T11:43:49.913" v="175" actId="20577"/>
          <ac:graphicFrameMkLst>
            <pc:docMk/>
            <pc:sldMk cId="1229193554" sldId="317"/>
            <ac:graphicFrameMk id="17" creationId="{DDD3A87B-AA95-4F0B-930C-01DB4E701A4E}"/>
          </ac:graphicFrameMkLst>
        </pc:graphicFrameChg>
      </pc:sldChg>
      <pc:sldChg chg="del">
        <pc:chgData name="Gorelik, Emily" userId="bd083b9e-ba61-4da2-886f-073c2a528c8a" providerId="ADAL" clId="{FC2FABB0-C2F0-4379-834E-60C8E9B3C245}" dt="2021-11-16T11:57:05.993" v="253" actId="47"/>
        <pc:sldMkLst>
          <pc:docMk/>
          <pc:sldMk cId="407132943" sldId="318"/>
        </pc:sldMkLst>
      </pc:sldChg>
    </pc:docChg>
  </pc:docChgLst>
  <pc:docChgLst>
    <pc:chgData name="Sifferlen, Andrew J." userId="S::ajsifferlen@wpi.edu::a5f80645-30c1-43da-aba2-dd8aaeec1061" providerId="AD" clId="Web-{60943A0B-55AC-ABEB-06DD-D434C3821CC2}"/>
    <pc:docChg chg="modSld">
      <pc:chgData name="Sifferlen, Andrew J." userId="S::ajsifferlen@wpi.edu::a5f80645-30c1-43da-aba2-dd8aaeec1061" providerId="AD" clId="Web-{60943A0B-55AC-ABEB-06DD-D434C3821CC2}" dt="2021-11-23T15:39:23.514" v="51" actId="20577"/>
      <pc:docMkLst>
        <pc:docMk/>
      </pc:docMkLst>
      <pc:sldChg chg="modSp">
        <pc:chgData name="Sifferlen, Andrew J." userId="S::ajsifferlen@wpi.edu::a5f80645-30c1-43da-aba2-dd8aaeec1061" providerId="AD" clId="Web-{60943A0B-55AC-ABEB-06DD-D434C3821CC2}" dt="2021-11-23T15:39:23.514" v="51" actId="20577"/>
        <pc:sldMkLst>
          <pc:docMk/>
          <pc:sldMk cId="3859238875" sldId="305"/>
        </pc:sldMkLst>
        <pc:graphicFrameChg chg="modGraphic">
          <ac:chgData name="Sifferlen, Andrew J." userId="S::ajsifferlen@wpi.edu::a5f80645-30c1-43da-aba2-dd8aaeec1061" providerId="AD" clId="Web-{60943A0B-55AC-ABEB-06DD-D434C3821CC2}" dt="2021-11-23T15:39:23.514" v="51" actId="20577"/>
          <ac:graphicFrameMkLst>
            <pc:docMk/>
            <pc:sldMk cId="3859238875" sldId="305"/>
            <ac:graphicFrameMk id="23" creationId="{9781446E-153C-4B27-A0A8-AB21EAAE4B4E}"/>
          </ac:graphicFrameMkLst>
        </pc:graphicFrameChg>
      </pc:sldChg>
    </pc:docChg>
  </pc:docChgLst>
  <pc:docChgLst>
    <pc:chgData name="Andrew" userId="a5f80645-30c1-43da-aba2-dd8aaeec1061" providerId="ADAL" clId="{0B5E963F-3FFE-4E4B-BC25-815C5C2C5984}"/>
    <pc:docChg chg="undo custSel addSld delSld modSld">
      <pc:chgData name="Andrew" userId="a5f80645-30c1-43da-aba2-dd8aaeec1061" providerId="ADAL" clId="{0B5E963F-3FFE-4E4B-BC25-815C5C2C5984}" dt="2021-11-23T15:28:20.736" v="1052"/>
      <pc:docMkLst>
        <pc:docMk/>
      </pc:docMkLst>
      <pc:sldChg chg="delSp add setBg delDesignElem">
        <pc:chgData name="Andrew" userId="a5f80645-30c1-43da-aba2-dd8aaeec1061" providerId="ADAL" clId="{0B5E963F-3FFE-4E4B-BC25-815C5C2C5984}" dt="2021-11-23T15:28:20.736" v="1052"/>
        <pc:sldMkLst>
          <pc:docMk/>
          <pc:sldMk cId="2352146467" sldId="259"/>
        </pc:sldMkLst>
        <pc:spChg chg="del">
          <ac:chgData name="Andrew" userId="a5f80645-30c1-43da-aba2-dd8aaeec1061" providerId="ADAL" clId="{0B5E963F-3FFE-4E4B-BC25-815C5C2C5984}" dt="2021-11-23T15:28:20.736" v="1052"/>
          <ac:spMkLst>
            <pc:docMk/>
            <pc:sldMk cId="2352146467" sldId="259"/>
            <ac:spMk id="77" creationId="{6C4028FD-8BAA-4A19-BFDE-594D991B7552}"/>
          </ac:spMkLst>
        </pc:spChg>
      </pc:sldChg>
      <pc:sldChg chg="modSp mod">
        <pc:chgData name="Andrew" userId="a5f80645-30c1-43da-aba2-dd8aaeec1061" providerId="ADAL" clId="{0B5E963F-3FFE-4E4B-BC25-815C5C2C5984}" dt="2021-11-23T14:45:08.072" v="828" actId="113"/>
        <pc:sldMkLst>
          <pc:docMk/>
          <pc:sldMk cId="3859238875" sldId="305"/>
        </pc:sldMkLst>
        <pc:spChg chg="mod">
          <ac:chgData name="Andrew" userId="a5f80645-30c1-43da-aba2-dd8aaeec1061" providerId="ADAL" clId="{0B5E963F-3FFE-4E4B-BC25-815C5C2C5984}" dt="2021-11-23T14:40:56.486" v="777" actId="207"/>
          <ac:spMkLst>
            <pc:docMk/>
            <pc:sldMk cId="3859238875" sldId="305"/>
            <ac:spMk id="2" creationId="{72D1DB57-A372-4622-ACF7-D752DC3E6AA9}"/>
          </ac:spMkLst>
        </pc:spChg>
        <pc:graphicFrameChg chg="mod">
          <ac:chgData name="Andrew" userId="a5f80645-30c1-43da-aba2-dd8aaeec1061" providerId="ADAL" clId="{0B5E963F-3FFE-4E4B-BC25-815C5C2C5984}" dt="2021-11-23T14:45:08.072" v="828" actId="113"/>
          <ac:graphicFrameMkLst>
            <pc:docMk/>
            <pc:sldMk cId="3859238875" sldId="305"/>
            <ac:graphicFrameMk id="23" creationId="{9781446E-153C-4B27-A0A8-AB21EAAE4B4E}"/>
          </ac:graphicFrameMkLst>
        </pc:graphicFrameChg>
        <pc:picChg chg="mod">
          <ac:chgData name="Andrew" userId="a5f80645-30c1-43da-aba2-dd8aaeec1061" providerId="ADAL" clId="{0B5E963F-3FFE-4E4B-BC25-815C5C2C5984}" dt="2021-11-23T14:21:17.053" v="33" actId="29295"/>
          <ac:picMkLst>
            <pc:docMk/>
            <pc:sldMk cId="3859238875" sldId="305"/>
            <ac:picMk id="1920" creationId="{490C1A9D-0B92-42B1-AD4E-7E6414A089A7}"/>
          </ac:picMkLst>
        </pc:picChg>
      </pc:sldChg>
      <pc:sldChg chg="modSp del mod">
        <pc:chgData name="Andrew" userId="a5f80645-30c1-43da-aba2-dd8aaeec1061" providerId="ADAL" clId="{0B5E963F-3FFE-4E4B-BC25-815C5C2C5984}" dt="2021-11-23T15:28:17.016" v="1050" actId="47"/>
        <pc:sldMkLst>
          <pc:docMk/>
          <pc:sldMk cId="4143180155" sldId="306"/>
        </pc:sldMkLst>
        <pc:spChg chg="mod">
          <ac:chgData name="Andrew" userId="a5f80645-30c1-43da-aba2-dd8aaeec1061" providerId="ADAL" clId="{0B5E963F-3FFE-4E4B-BC25-815C5C2C5984}" dt="2021-11-23T15:20:23.801" v="1048" actId="20577"/>
          <ac:spMkLst>
            <pc:docMk/>
            <pc:sldMk cId="4143180155" sldId="306"/>
            <ac:spMk id="2" creationId="{72D1DB57-A372-4622-ACF7-D752DC3E6AA9}"/>
          </ac:spMkLst>
        </pc:spChg>
        <pc:picChg chg="mod">
          <ac:chgData name="Andrew" userId="a5f80645-30c1-43da-aba2-dd8aaeec1061" providerId="ADAL" clId="{0B5E963F-3FFE-4E4B-BC25-815C5C2C5984}" dt="2021-11-23T15:24:18.622" v="1049" actId="14826"/>
          <ac:picMkLst>
            <pc:docMk/>
            <pc:sldMk cId="4143180155" sldId="306"/>
            <ac:picMk id="4" creationId="{5B493D94-34A0-48A3-88F9-EAE50746E431}"/>
          </ac:picMkLst>
        </pc:picChg>
      </pc:sldChg>
      <pc:sldChg chg="addSp delSp modSp mod modAnim modNotesTx">
        <pc:chgData name="Andrew" userId="a5f80645-30c1-43da-aba2-dd8aaeec1061" providerId="ADAL" clId="{0B5E963F-3FFE-4E4B-BC25-815C5C2C5984}" dt="2021-11-23T15:18:41.917" v="985"/>
        <pc:sldMkLst>
          <pc:docMk/>
          <pc:sldMk cId="2392670031" sldId="307"/>
        </pc:sldMkLst>
        <pc:spChg chg="mod">
          <ac:chgData name="Andrew" userId="a5f80645-30c1-43da-aba2-dd8aaeec1061" providerId="ADAL" clId="{0B5E963F-3FFE-4E4B-BC25-815C5C2C5984}" dt="2021-11-23T14:44:57.129" v="827" actId="113"/>
          <ac:spMkLst>
            <pc:docMk/>
            <pc:sldMk cId="2392670031" sldId="307"/>
            <ac:spMk id="2" creationId="{72D1DB57-A372-4622-ACF7-D752DC3E6AA9}"/>
          </ac:spMkLst>
        </pc:spChg>
        <pc:graphicFrameChg chg="mod">
          <ac:chgData name="Andrew" userId="a5f80645-30c1-43da-aba2-dd8aaeec1061" providerId="ADAL" clId="{0B5E963F-3FFE-4E4B-BC25-815C5C2C5984}" dt="2021-11-23T14:46:19.397" v="830" actId="20577"/>
          <ac:graphicFrameMkLst>
            <pc:docMk/>
            <pc:sldMk cId="2392670031" sldId="307"/>
            <ac:graphicFrameMk id="23" creationId="{9781446E-153C-4B27-A0A8-AB21EAAE4B4E}"/>
          </ac:graphicFrameMkLst>
        </pc:graphicFrameChg>
        <pc:picChg chg="add del mod ord">
          <ac:chgData name="Andrew" userId="a5f80645-30c1-43da-aba2-dd8aaeec1061" providerId="ADAL" clId="{0B5E963F-3FFE-4E4B-BC25-815C5C2C5984}" dt="2021-11-23T14:43:42.787" v="782" actId="478"/>
          <ac:picMkLst>
            <pc:docMk/>
            <pc:sldMk cId="2392670031" sldId="307"/>
            <ac:picMk id="4" creationId="{44D4CC31-FE6F-410E-96BB-E3330AEA6FFA}"/>
          </ac:picMkLst>
        </pc:picChg>
        <pc:picChg chg="mod">
          <ac:chgData name="Andrew" userId="a5f80645-30c1-43da-aba2-dd8aaeec1061" providerId="ADAL" clId="{0B5E963F-3FFE-4E4B-BC25-815C5C2C5984}" dt="2021-11-23T14:23:31.680" v="89" actId="14826"/>
          <ac:picMkLst>
            <pc:docMk/>
            <pc:sldMk cId="2392670031" sldId="307"/>
            <ac:picMk id="5" creationId="{18CA289F-D194-460D-9029-42CBE30EAC40}"/>
          </ac:picMkLst>
        </pc:picChg>
        <pc:picChg chg="add mod ord">
          <ac:chgData name="Andrew" userId="a5f80645-30c1-43da-aba2-dd8aaeec1061" providerId="ADAL" clId="{0B5E963F-3FFE-4E4B-BC25-815C5C2C5984}" dt="2021-11-23T15:03:51.420" v="976" actId="14100"/>
          <ac:picMkLst>
            <pc:docMk/>
            <pc:sldMk cId="2392670031" sldId="307"/>
            <ac:picMk id="7" creationId="{4C9CF72D-4E50-499C-8E12-D607C4635730}"/>
          </ac:picMkLst>
        </pc:picChg>
        <pc:picChg chg="add mod">
          <ac:chgData name="Andrew" userId="a5f80645-30c1-43da-aba2-dd8aaeec1061" providerId="ADAL" clId="{0B5E963F-3FFE-4E4B-BC25-815C5C2C5984}" dt="2021-11-23T15:17:38.075" v="984" actId="14826"/>
          <ac:picMkLst>
            <pc:docMk/>
            <pc:sldMk cId="2392670031" sldId="307"/>
            <ac:picMk id="9" creationId="{D86E96E4-79C5-43DD-B57A-B6B15CB10970}"/>
          </ac:picMkLst>
        </pc:picChg>
        <pc:picChg chg="del">
          <ac:chgData name="Andrew" userId="a5f80645-30c1-43da-aba2-dd8aaeec1061" providerId="ADAL" clId="{0B5E963F-3FFE-4E4B-BC25-815C5C2C5984}" dt="2021-11-23T14:34:40.280" v="732" actId="478"/>
          <ac:picMkLst>
            <pc:docMk/>
            <pc:sldMk cId="2392670031" sldId="307"/>
            <ac:picMk id="3074" creationId="{8FDC5A35-21D6-4022-A63F-558ECD2FFB5C}"/>
          </ac:picMkLst>
        </pc:picChg>
      </pc:sldChg>
    </pc:docChg>
  </pc:docChgLst>
  <pc:docChgLst>
    <pc:chgData name="Andrew" userId="a5f80645-30c1-43da-aba2-dd8aaeec1061" providerId="ADAL" clId="{BE849818-A0E6-4073-A271-02D9FE4D858D}"/>
    <pc:docChg chg="undo redo custSel addSld delSld modSld sldOrd modMainMaster">
      <pc:chgData name="Andrew" userId="a5f80645-30c1-43da-aba2-dd8aaeec1061" providerId="ADAL" clId="{BE849818-A0E6-4073-A271-02D9FE4D858D}" dt="2021-11-04T13:57:21.881" v="15647" actId="20577"/>
      <pc:docMkLst>
        <pc:docMk/>
      </pc:docMkLst>
      <pc:sldChg chg="modSp modTransition modNotesTx">
        <pc:chgData name="Andrew" userId="a5f80645-30c1-43da-aba2-dd8aaeec1061" providerId="ADAL" clId="{BE849818-A0E6-4073-A271-02D9FE4D858D}" dt="2021-11-04T13:22:27.771" v="13617" actId="20577"/>
        <pc:sldMkLst>
          <pc:docMk/>
          <pc:sldMk cId="1374006934" sldId="257"/>
        </pc:sldMkLst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1374006934" sldId="257"/>
            <ac:spMk id="3" creationId="{00000000-0000-0000-0000-000000000000}"/>
          </ac:spMkLst>
        </pc:spChg>
      </pc:sldChg>
      <pc:sldChg chg="modSp del modTransition">
        <pc:chgData name="Andrew" userId="a5f80645-30c1-43da-aba2-dd8aaeec1061" providerId="ADAL" clId="{BE849818-A0E6-4073-A271-02D9FE4D858D}" dt="2021-11-02T15:40:58.400" v="5894" actId="47"/>
        <pc:sldMkLst>
          <pc:docMk/>
          <pc:sldMk cId="3958612311" sldId="258"/>
        </pc:sldMkLst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3958612311" sldId="258"/>
            <ac:spMk id="2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3958612311" sldId="258"/>
            <ac:spMk id="3" creationId="{00000000-0000-0000-0000-000000000000}"/>
          </ac:spMkLst>
        </pc:spChg>
      </pc:sldChg>
      <pc:sldChg chg="addSp delSp modSp del mod setBg setClrOvrMap delDesignElem">
        <pc:chgData name="Andrew" userId="a5f80645-30c1-43da-aba2-dd8aaeec1061" providerId="ADAL" clId="{BE849818-A0E6-4073-A271-02D9FE4D858D}" dt="2021-11-02T09:19:06.011" v="98" actId="47"/>
        <pc:sldMkLst>
          <pc:docMk/>
          <pc:sldMk cId="19620609" sldId="260"/>
        </pc:sldMkLst>
        <pc:spChg chg="mod">
          <ac:chgData name="Andrew" userId="a5f80645-30c1-43da-aba2-dd8aaeec1061" providerId="ADAL" clId="{BE849818-A0E6-4073-A271-02D9FE4D858D}" dt="2021-11-02T09:17:16.043" v="90" actId="26606"/>
          <ac:spMkLst>
            <pc:docMk/>
            <pc:sldMk cId="19620609" sldId="260"/>
            <ac:spMk id="2" creationId="{DF357A98-9162-4EAB-9288-D6B1B82BAF4B}"/>
          </ac:spMkLst>
        </pc:spChg>
        <pc:spChg chg="mod">
          <ac:chgData name="Andrew" userId="a5f80645-30c1-43da-aba2-dd8aaeec1061" providerId="ADAL" clId="{BE849818-A0E6-4073-A271-02D9FE4D858D}" dt="2021-11-02T09:17:16.043" v="90" actId="26606"/>
          <ac:spMkLst>
            <pc:docMk/>
            <pc:sldMk cId="19620609" sldId="260"/>
            <ac:spMk id="3" creationId="{80BFDE3D-FBB9-40F1-80D6-8FFE2AEA9B1F}"/>
          </ac:spMkLst>
        </pc:spChg>
        <pc:spChg chg="mod">
          <ac:chgData name="Andrew" userId="a5f80645-30c1-43da-aba2-dd8aaeec1061" providerId="ADAL" clId="{BE849818-A0E6-4073-A271-02D9FE4D858D}" dt="2021-11-02T09:17:16.043" v="90" actId="26606"/>
          <ac:spMkLst>
            <pc:docMk/>
            <pc:sldMk cId="19620609" sldId="260"/>
            <ac:spMk id="14" creationId="{A40D63CB-5CA7-4F57-AE6F-1AA2B06CB155}"/>
          </ac:spMkLst>
        </pc:spChg>
        <pc:spChg chg="add del">
          <ac:chgData name="Andrew" userId="a5f80645-30c1-43da-aba2-dd8aaeec1061" providerId="ADAL" clId="{BE849818-A0E6-4073-A271-02D9FE4D858D}" dt="2021-11-02T09:17:15.422" v="87" actId="26606"/>
          <ac:spMkLst>
            <pc:docMk/>
            <pc:sldMk cId="19620609" sldId="260"/>
            <ac:spMk id="16" creationId="{5FDF4720-5445-47BE-89FE-E40D1AE6F619}"/>
          </ac:spMkLst>
        </pc:spChg>
        <pc:spChg chg="del">
          <ac:chgData name="Andrew" userId="a5f80645-30c1-43da-aba2-dd8aaeec1061" providerId="ADAL" clId="{BE849818-A0E6-4073-A271-02D9FE4D858D}" dt="2021-11-02T09:12:59.774" v="72"/>
          <ac:spMkLst>
            <pc:docMk/>
            <pc:sldMk cId="19620609" sldId="260"/>
            <ac:spMk id="17" creationId="{1FE461C7-FF45-427F-83D7-18DFBD48188D}"/>
          </ac:spMkLst>
        </pc:spChg>
        <pc:spChg chg="del">
          <ac:chgData name="Andrew" userId="a5f80645-30c1-43da-aba2-dd8aaeec1061" providerId="ADAL" clId="{BE849818-A0E6-4073-A271-02D9FE4D858D}" dt="2021-11-02T09:12:59.774" v="72"/>
          <ac:spMkLst>
            <pc:docMk/>
            <pc:sldMk cId="19620609" sldId="260"/>
            <ac:spMk id="18" creationId="{990D0034-F768-41E7-85D4-F38C4DE85770}"/>
          </ac:spMkLst>
        </pc:spChg>
        <pc:spChg chg="del">
          <ac:chgData name="Andrew" userId="a5f80645-30c1-43da-aba2-dd8aaeec1061" providerId="ADAL" clId="{BE849818-A0E6-4073-A271-02D9FE4D858D}" dt="2021-11-02T09:12:59.774" v="72"/>
          <ac:spMkLst>
            <pc:docMk/>
            <pc:sldMk cId="19620609" sldId="260"/>
            <ac:spMk id="19" creationId="{95B38FD6-641F-41BF-B466-C1C6366420F0}"/>
          </ac:spMkLst>
        </pc:spChg>
        <pc:spChg chg="add del">
          <ac:chgData name="Andrew" userId="a5f80645-30c1-43da-aba2-dd8aaeec1061" providerId="ADAL" clId="{BE849818-A0E6-4073-A271-02D9FE4D858D}" dt="2021-11-02T09:17:15.422" v="87" actId="26606"/>
          <ac:spMkLst>
            <pc:docMk/>
            <pc:sldMk cId="19620609" sldId="260"/>
            <ac:spMk id="21" creationId="{AC8710B4-A815-4082-9E4F-F13A0007090C}"/>
          </ac:spMkLst>
        </pc:spChg>
        <pc:spChg chg="add">
          <ac:chgData name="Andrew" userId="a5f80645-30c1-43da-aba2-dd8aaeec1061" providerId="ADAL" clId="{BE849818-A0E6-4073-A271-02D9FE4D858D}" dt="2021-11-02T09:17:16.043" v="90" actId="26606"/>
          <ac:spMkLst>
            <pc:docMk/>
            <pc:sldMk cId="19620609" sldId="260"/>
            <ac:spMk id="23" creationId="{55D4142C-5077-457F-A6AD-3FECFDB39685}"/>
          </ac:spMkLst>
        </pc:spChg>
        <pc:spChg chg="add del">
          <ac:chgData name="Andrew" userId="a5f80645-30c1-43da-aba2-dd8aaeec1061" providerId="ADAL" clId="{BE849818-A0E6-4073-A271-02D9FE4D858D}" dt="2021-11-02T09:17:16.005" v="89" actId="26606"/>
          <ac:spMkLst>
            <pc:docMk/>
            <pc:sldMk cId="19620609" sldId="260"/>
            <ac:spMk id="28" creationId="{B95B9BA8-1D69-4796-85F5-B6D0BD52354B}"/>
          </ac:spMkLst>
        </pc:spChg>
        <pc:spChg chg="add">
          <ac:chgData name="Andrew" userId="a5f80645-30c1-43da-aba2-dd8aaeec1061" providerId="ADAL" clId="{BE849818-A0E6-4073-A271-02D9FE4D858D}" dt="2021-11-02T09:17:16.043" v="90" actId="26606"/>
          <ac:spMkLst>
            <pc:docMk/>
            <pc:sldMk cId="19620609" sldId="260"/>
            <ac:spMk id="31" creationId="{21A75659-5A6F-4F77-9679-678A00B9D8DC}"/>
          </ac:spMkLst>
        </pc:spChg>
        <pc:spChg chg="add">
          <ac:chgData name="Andrew" userId="a5f80645-30c1-43da-aba2-dd8aaeec1061" providerId="ADAL" clId="{BE849818-A0E6-4073-A271-02D9FE4D858D}" dt="2021-11-02T09:17:16.043" v="90" actId="26606"/>
          <ac:spMkLst>
            <pc:docMk/>
            <pc:sldMk cId="19620609" sldId="260"/>
            <ac:spMk id="32" creationId="{E30A3A45-140E-431E-AED0-07EF836310B3}"/>
          </ac:spMkLst>
        </pc:spChg>
        <pc:spChg chg="add">
          <ac:chgData name="Andrew" userId="a5f80645-30c1-43da-aba2-dd8aaeec1061" providerId="ADAL" clId="{BE849818-A0E6-4073-A271-02D9FE4D858D}" dt="2021-11-02T09:17:16.043" v="90" actId="26606"/>
          <ac:spMkLst>
            <pc:docMk/>
            <pc:sldMk cId="19620609" sldId="260"/>
            <ac:spMk id="33" creationId="{7A5F0580-5EE9-419F-96EE-B6529EF6E7D0}"/>
          </ac:spMkLst>
        </pc:spChg>
        <pc:grpChg chg="add del">
          <ac:chgData name="Andrew" userId="a5f80645-30c1-43da-aba2-dd8aaeec1061" providerId="ADAL" clId="{BE849818-A0E6-4073-A271-02D9FE4D858D}" dt="2021-11-02T09:17:16.005" v="89" actId="26606"/>
          <ac:grpSpMkLst>
            <pc:docMk/>
            <pc:sldMk cId="19620609" sldId="260"/>
            <ac:grpSpMk id="29" creationId="{D44E3F87-3D58-4B03-86B2-15A5C5B9C964}"/>
          </ac:grpSpMkLst>
        </pc:grpChg>
        <pc:picChg chg="mod ord">
          <ac:chgData name="Andrew" userId="a5f80645-30c1-43da-aba2-dd8aaeec1061" providerId="ADAL" clId="{BE849818-A0E6-4073-A271-02D9FE4D858D}" dt="2021-11-02T09:17:16.043" v="90" actId="26606"/>
          <ac:picMkLst>
            <pc:docMk/>
            <pc:sldMk cId="19620609" sldId="260"/>
            <ac:picMk id="5" creationId="{2395FD9F-201E-440B-A518-2B7367F395A3}"/>
          </ac:picMkLst>
        </pc:picChg>
        <pc:picChg chg="add del mod">
          <ac:chgData name="Andrew" userId="a5f80645-30c1-43da-aba2-dd8aaeec1061" providerId="ADAL" clId="{BE849818-A0E6-4073-A271-02D9FE4D858D}" dt="2021-11-02T09:18:39.138" v="96" actId="478"/>
          <ac:picMkLst>
            <pc:docMk/>
            <pc:sldMk cId="19620609" sldId="260"/>
            <ac:picMk id="1026" creationId="{DC7FACA8-9615-4005-8B14-9D04BD056EDC}"/>
          </ac:picMkLst>
        </pc:picChg>
        <pc:cxnChg chg="del">
          <ac:chgData name="Andrew" userId="a5f80645-30c1-43da-aba2-dd8aaeec1061" providerId="ADAL" clId="{BE849818-A0E6-4073-A271-02D9FE4D858D}" dt="2021-11-02T09:12:59.774" v="72"/>
          <ac:cxnSpMkLst>
            <pc:docMk/>
            <pc:sldMk cId="19620609" sldId="260"/>
            <ac:cxnSpMk id="20" creationId="{6BF9119E-766E-4526-AAE5-639F577C0493}"/>
          </ac:cxnSpMkLst>
        </pc:cxnChg>
      </pc:sldChg>
      <pc:sldChg chg="addSp delSp modSp mod modTransition setBg modNotesTx">
        <pc:chgData name="Andrew" userId="a5f80645-30c1-43da-aba2-dd8aaeec1061" providerId="ADAL" clId="{BE849818-A0E6-4073-A271-02D9FE4D858D}" dt="2021-11-02T15:43:28.510" v="6185" actId="20577"/>
        <pc:sldMkLst>
          <pc:docMk/>
          <pc:sldMk cId="3900325802" sldId="261"/>
        </pc:sldMkLst>
        <pc:spChg chg="mod">
          <ac:chgData name="Andrew" userId="a5f80645-30c1-43da-aba2-dd8aaeec1061" providerId="ADAL" clId="{BE849818-A0E6-4073-A271-02D9FE4D858D}" dt="2021-11-02T15:20:58.539" v="5023" actId="26606"/>
          <ac:spMkLst>
            <pc:docMk/>
            <pc:sldMk cId="3900325802" sldId="261"/>
            <ac:spMk id="2" creationId="{00000000-0000-0000-0000-000000000000}"/>
          </ac:spMkLst>
        </pc:spChg>
        <pc:spChg chg="del mod">
          <ac:chgData name="Andrew" userId="a5f80645-30c1-43da-aba2-dd8aaeec1061" providerId="ADAL" clId="{BE849818-A0E6-4073-A271-02D9FE4D858D}" dt="2021-11-02T15:38:19.459" v="5692" actId="478"/>
          <ac:spMkLst>
            <pc:docMk/>
            <pc:sldMk cId="3900325802" sldId="261"/>
            <ac:spMk id="3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15:20:58.539" v="5023" actId="26606"/>
          <ac:spMkLst>
            <pc:docMk/>
            <pc:sldMk cId="3900325802" sldId="261"/>
            <ac:spMk id="4" creationId="{00000000-0000-0000-0000-000000000000}"/>
          </ac:spMkLst>
        </pc:spChg>
        <pc:spChg chg="add mod">
          <ac:chgData name="Andrew" userId="a5f80645-30c1-43da-aba2-dd8aaeec1061" providerId="ADAL" clId="{BE849818-A0E6-4073-A271-02D9FE4D858D}" dt="2021-11-02T15:42:16.241" v="5957" actId="20577"/>
          <ac:spMkLst>
            <pc:docMk/>
            <pc:sldMk cId="3900325802" sldId="261"/>
            <ac:spMk id="7" creationId="{E3020E86-F66C-49BB-980A-0379E0CEE023}"/>
          </ac:spMkLst>
        </pc:spChg>
        <pc:spChg chg="add del mod">
          <ac:chgData name="Andrew" userId="a5f80645-30c1-43da-aba2-dd8aaeec1061" providerId="ADAL" clId="{BE849818-A0E6-4073-A271-02D9FE4D858D}" dt="2021-11-02T15:38:23.004" v="5693" actId="478"/>
          <ac:spMkLst>
            <pc:docMk/>
            <pc:sldMk cId="3900325802" sldId="261"/>
            <ac:spMk id="9" creationId="{1170C473-F800-4784-8E54-31F98CA92EBB}"/>
          </ac:spMkLst>
        </pc:spChg>
        <pc:spChg chg="add del mod">
          <ac:chgData name="Andrew" userId="a5f80645-30c1-43da-aba2-dd8aaeec1061" providerId="ADAL" clId="{BE849818-A0E6-4073-A271-02D9FE4D858D}" dt="2021-11-02T15:25:24.154" v="5096" actId="478"/>
          <ac:spMkLst>
            <pc:docMk/>
            <pc:sldMk cId="3900325802" sldId="261"/>
            <ac:spMk id="10" creationId="{EFA1BBE1-1F9A-4CDA-ACB4-3A3D9E5D2710}"/>
          </ac:spMkLst>
        </pc:spChg>
        <pc:spChg chg="add">
          <ac:chgData name="Andrew" userId="a5f80645-30c1-43da-aba2-dd8aaeec1061" providerId="ADAL" clId="{BE849818-A0E6-4073-A271-02D9FE4D858D}" dt="2021-11-02T15:20:58.539" v="5023" actId="26606"/>
          <ac:spMkLst>
            <pc:docMk/>
            <pc:sldMk cId="3900325802" sldId="261"/>
            <ac:spMk id="11" creationId="{04812C46-200A-4DEB-A05E-3ED6C68C2387}"/>
          </ac:spMkLst>
        </pc:spChg>
        <pc:spChg chg="add del mod">
          <ac:chgData name="Andrew" userId="a5f80645-30c1-43da-aba2-dd8aaeec1061" providerId="ADAL" clId="{BE849818-A0E6-4073-A271-02D9FE4D858D}" dt="2021-11-02T15:25:25.195" v="5097" actId="478"/>
          <ac:spMkLst>
            <pc:docMk/>
            <pc:sldMk cId="3900325802" sldId="261"/>
            <ac:spMk id="12" creationId="{F694F729-E4C9-4D6C-BD68-FFC6C304B5D4}"/>
          </ac:spMkLst>
        </pc:spChg>
        <pc:spChg chg="add">
          <ac:chgData name="Andrew" userId="a5f80645-30c1-43da-aba2-dd8aaeec1061" providerId="ADAL" clId="{BE849818-A0E6-4073-A271-02D9FE4D858D}" dt="2021-11-02T15:20:58.539" v="5023" actId="26606"/>
          <ac:spMkLst>
            <pc:docMk/>
            <pc:sldMk cId="3900325802" sldId="261"/>
            <ac:spMk id="13" creationId="{D1EA859B-E555-4109-94F3-6700E046E008}"/>
          </ac:spMkLst>
        </pc:spChg>
        <pc:spChg chg="add del mod">
          <ac:chgData name="Andrew" userId="a5f80645-30c1-43da-aba2-dd8aaeec1061" providerId="ADAL" clId="{BE849818-A0E6-4073-A271-02D9FE4D858D}" dt="2021-11-02T15:25:26.261" v="5098" actId="478"/>
          <ac:spMkLst>
            <pc:docMk/>
            <pc:sldMk cId="3900325802" sldId="261"/>
            <ac:spMk id="14" creationId="{5971A435-75F5-490F-8167-CC4356B9799A}"/>
          </ac:spMkLst>
        </pc:spChg>
        <pc:spChg chg="add mod">
          <ac:chgData name="Andrew" userId="a5f80645-30c1-43da-aba2-dd8aaeec1061" providerId="ADAL" clId="{BE849818-A0E6-4073-A271-02D9FE4D858D}" dt="2021-11-02T15:42:06.045" v="5935" actId="20577"/>
          <ac:spMkLst>
            <pc:docMk/>
            <pc:sldMk cId="3900325802" sldId="261"/>
            <ac:spMk id="15" creationId="{557AA4D2-832A-4044-934F-B843F65D2171}"/>
          </ac:spMkLst>
        </pc:spChg>
        <pc:spChg chg="add mod">
          <ac:chgData name="Andrew" userId="a5f80645-30c1-43da-aba2-dd8aaeec1061" providerId="ADAL" clId="{BE849818-A0E6-4073-A271-02D9FE4D858D}" dt="2021-11-02T15:42:36.876" v="6014" actId="20577"/>
          <ac:spMkLst>
            <pc:docMk/>
            <pc:sldMk cId="3900325802" sldId="261"/>
            <ac:spMk id="16" creationId="{060CC3F7-12D4-4875-86B0-61931E5A95AB}"/>
          </ac:spMkLst>
        </pc:spChg>
        <pc:spChg chg="add del mod">
          <ac:chgData name="Andrew" userId="a5f80645-30c1-43da-aba2-dd8aaeec1061" providerId="ADAL" clId="{BE849818-A0E6-4073-A271-02D9FE4D858D}" dt="2021-11-02T15:37:52.418" v="5691" actId="478"/>
          <ac:spMkLst>
            <pc:docMk/>
            <pc:sldMk cId="3900325802" sldId="261"/>
            <ac:spMk id="17" creationId="{EA266345-55C1-4968-97E8-FC523A75467B}"/>
          </ac:spMkLst>
        </pc:spChg>
        <pc:picChg chg="add mod ord">
          <ac:chgData name="Andrew" userId="a5f80645-30c1-43da-aba2-dd8aaeec1061" providerId="ADAL" clId="{BE849818-A0E6-4073-A271-02D9FE4D858D}" dt="2021-11-02T15:20:58.539" v="5023" actId="26606"/>
          <ac:picMkLst>
            <pc:docMk/>
            <pc:sldMk cId="3900325802" sldId="261"/>
            <ac:picMk id="6" creationId="{1C19611E-7578-4AEA-8911-ECEAA2B2A947}"/>
          </ac:picMkLst>
        </pc:picChg>
      </pc:sldChg>
      <pc:sldChg chg="addSp delSp modSp mod ord modTransition setBg setClrOvrMap addCm modCm modNotesTx">
        <pc:chgData name="Andrew" userId="a5f80645-30c1-43da-aba2-dd8aaeec1061" providerId="ADAL" clId="{BE849818-A0E6-4073-A271-02D9FE4D858D}" dt="2021-11-02T16:36:47.717" v="9891" actId="20577"/>
        <pc:sldMkLst>
          <pc:docMk/>
          <pc:sldMk cId="3087605415" sldId="262"/>
        </pc:sldMkLst>
        <pc:spChg chg="mod">
          <ac:chgData name="Andrew" userId="a5f80645-30c1-43da-aba2-dd8aaeec1061" providerId="ADAL" clId="{BE849818-A0E6-4073-A271-02D9FE4D858D}" dt="2021-11-02T16:08:41.094" v="8125" actId="14100"/>
          <ac:spMkLst>
            <pc:docMk/>
            <pc:sldMk cId="3087605415" sldId="262"/>
            <ac:spMk id="2" creationId="{00000000-0000-0000-0000-000000000000}"/>
          </ac:spMkLst>
        </pc:spChg>
        <pc:spChg chg="del mod">
          <ac:chgData name="Andrew" userId="a5f80645-30c1-43da-aba2-dd8aaeec1061" providerId="ADAL" clId="{BE849818-A0E6-4073-A271-02D9FE4D858D}" dt="2021-11-02T16:33:50.597" v="9817" actId="478"/>
          <ac:spMkLst>
            <pc:docMk/>
            <pc:sldMk cId="3087605415" sldId="262"/>
            <ac:spMk id="3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16:08:35.523" v="8124" actId="26606"/>
          <ac:spMkLst>
            <pc:docMk/>
            <pc:sldMk cId="3087605415" sldId="262"/>
            <ac:spMk id="4" creationId="{00000000-0000-0000-0000-000000000000}"/>
          </ac:spMkLst>
        </pc:spChg>
        <pc:spChg chg="add del">
          <ac:chgData name="Andrew" userId="a5f80645-30c1-43da-aba2-dd8aaeec1061" providerId="ADAL" clId="{BE849818-A0E6-4073-A271-02D9FE4D858D}" dt="2021-11-02T16:09:48.864" v="8131" actId="11529"/>
          <ac:spMkLst>
            <pc:docMk/>
            <pc:sldMk cId="3087605415" sldId="262"/>
            <ac:spMk id="7" creationId="{E6AD90A7-2D62-4148-B8CA-7EBE5A6970AE}"/>
          </ac:spMkLst>
        </pc:spChg>
        <pc:spChg chg="add del mod">
          <ac:chgData name="Andrew" userId="a5f80645-30c1-43da-aba2-dd8aaeec1061" providerId="ADAL" clId="{BE849818-A0E6-4073-A271-02D9FE4D858D}" dt="2021-11-02T16:33:55.202" v="9819" actId="478"/>
          <ac:spMkLst>
            <pc:docMk/>
            <pc:sldMk cId="3087605415" sldId="262"/>
            <ac:spMk id="9" creationId="{DE0B874D-BD96-4EDE-8681-F51BC2DE7039}"/>
          </ac:spMkLst>
        </pc:spChg>
        <pc:spChg chg="add del">
          <ac:chgData name="Andrew" userId="a5f80645-30c1-43da-aba2-dd8aaeec1061" providerId="ADAL" clId="{BE849818-A0E6-4073-A271-02D9FE4D858D}" dt="2021-11-02T16:08:35.300" v="8123" actId="26606"/>
          <ac:spMkLst>
            <pc:docMk/>
            <pc:sldMk cId="3087605415" sldId="262"/>
            <ac:spMk id="11" creationId="{C5E6CFF1-2F42-4E10-9A97-F116F46F53FE}"/>
          </ac:spMkLst>
        </pc:spChg>
        <pc:spChg chg="add mod">
          <ac:chgData name="Andrew" userId="a5f80645-30c1-43da-aba2-dd8aaeec1061" providerId="ADAL" clId="{BE849818-A0E6-4073-A271-02D9FE4D858D}" dt="2021-11-02T16:21:06.251" v="8771" actId="14100"/>
          <ac:spMkLst>
            <pc:docMk/>
            <pc:sldMk cId="3087605415" sldId="262"/>
            <ac:spMk id="12" creationId="{F65DDFB9-6330-40FF-B979-4C77C23BA27B}"/>
          </ac:spMkLst>
        </pc:spChg>
        <pc:spChg chg="add mod">
          <ac:chgData name="Andrew" userId="a5f80645-30c1-43da-aba2-dd8aaeec1061" providerId="ADAL" clId="{BE849818-A0E6-4073-A271-02D9FE4D858D}" dt="2021-11-02T16:34:26.468" v="9842" actId="14100"/>
          <ac:spMkLst>
            <pc:docMk/>
            <pc:sldMk cId="3087605415" sldId="262"/>
            <ac:spMk id="14" creationId="{6184DB85-FB31-4D63-8E95-BF4A4FB82D63}"/>
          </ac:spMkLst>
        </pc:spChg>
        <pc:spChg chg="add">
          <ac:chgData name="Andrew" userId="a5f80645-30c1-43da-aba2-dd8aaeec1061" providerId="ADAL" clId="{BE849818-A0E6-4073-A271-02D9FE4D858D}" dt="2021-11-02T16:08:35.523" v="8124" actId="26606"/>
          <ac:spMkLst>
            <pc:docMk/>
            <pc:sldMk cId="3087605415" sldId="262"/>
            <ac:spMk id="15" creationId="{C0A1ED06-4733-4020-9C60-81D4D801408D}"/>
          </ac:spMkLst>
        </pc:spChg>
        <pc:spChg chg="add">
          <ac:chgData name="Andrew" userId="a5f80645-30c1-43da-aba2-dd8aaeec1061" providerId="ADAL" clId="{BE849818-A0E6-4073-A271-02D9FE4D858D}" dt="2021-11-02T16:08:35.523" v="8124" actId="26606"/>
          <ac:spMkLst>
            <pc:docMk/>
            <pc:sldMk cId="3087605415" sldId="262"/>
            <ac:spMk id="16" creationId="{B0CA3509-3AF9-45FE-93ED-57BB5D5E8E07}"/>
          </ac:spMkLst>
        </pc:spChg>
        <pc:spChg chg="add mod">
          <ac:chgData name="Andrew" userId="a5f80645-30c1-43da-aba2-dd8aaeec1061" providerId="ADAL" clId="{BE849818-A0E6-4073-A271-02D9FE4D858D}" dt="2021-11-02T16:34:05.224" v="9820" actId="313"/>
          <ac:spMkLst>
            <pc:docMk/>
            <pc:sldMk cId="3087605415" sldId="262"/>
            <ac:spMk id="17" creationId="{6861463F-EB86-40D9-A381-1B464CAC38D2}"/>
          </ac:spMkLst>
        </pc:spChg>
        <pc:picChg chg="add mod ord">
          <ac:chgData name="Andrew" userId="a5f80645-30c1-43da-aba2-dd8aaeec1061" providerId="ADAL" clId="{BE849818-A0E6-4073-A271-02D9FE4D858D}" dt="2021-11-02T16:08:35.523" v="8124" actId="26606"/>
          <ac:picMkLst>
            <pc:docMk/>
            <pc:sldMk cId="3087605415" sldId="262"/>
            <ac:picMk id="6" creationId="{D8A4F50C-B4CD-4145-88AC-A28A91C0F8C0}"/>
          </ac:picMkLst>
        </pc:picChg>
        <pc:cxnChg chg="add del">
          <ac:chgData name="Andrew" userId="a5f80645-30c1-43da-aba2-dd8aaeec1061" providerId="ADAL" clId="{BE849818-A0E6-4073-A271-02D9FE4D858D}" dt="2021-11-02T16:08:35.300" v="8123" actId="26606"/>
          <ac:cxnSpMkLst>
            <pc:docMk/>
            <pc:sldMk cId="3087605415" sldId="262"/>
            <ac:cxnSpMk id="13" creationId="{67182200-4859-4C8D-BCBB-55B245C28BA3}"/>
          </ac:cxnSpMkLst>
        </pc:cxnChg>
      </pc:sldChg>
      <pc:sldChg chg="addSp delSp modSp mod ord modTransition setBg setClrOvrMap modNotesTx">
        <pc:chgData name="Andrew" userId="a5f80645-30c1-43da-aba2-dd8aaeec1061" providerId="ADAL" clId="{BE849818-A0E6-4073-A271-02D9FE4D858D}" dt="2021-11-02T14:42:38.632" v="2961" actId="313"/>
        <pc:sldMkLst>
          <pc:docMk/>
          <pc:sldMk cId="3965766583" sldId="263"/>
        </pc:sldMkLst>
        <pc:spChg chg="mod ord">
          <ac:chgData name="Andrew" userId="a5f80645-30c1-43da-aba2-dd8aaeec1061" providerId="ADAL" clId="{BE849818-A0E6-4073-A271-02D9FE4D858D}" dt="2021-11-02T14:18:27.737" v="2686" actId="26606"/>
          <ac:spMkLst>
            <pc:docMk/>
            <pc:sldMk cId="3965766583" sldId="263"/>
            <ac:spMk id="2" creationId="{00000000-0000-0000-0000-000000000000}"/>
          </ac:spMkLst>
        </pc:spChg>
        <pc:spChg chg="del mod">
          <ac:chgData name="Andrew" userId="a5f80645-30c1-43da-aba2-dd8aaeec1061" providerId="ADAL" clId="{BE849818-A0E6-4073-A271-02D9FE4D858D}" dt="2021-11-02T14:16:43.802" v="2674" actId="478"/>
          <ac:spMkLst>
            <pc:docMk/>
            <pc:sldMk cId="3965766583" sldId="263"/>
            <ac:spMk id="3" creationId="{00000000-0000-0000-0000-000000000000}"/>
          </ac:spMkLst>
        </pc:spChg>
        <pc:spChg chg="mod ord">
          <ac:chgData name="Andrew" userId="a5f80645-30c1-43da-aba2-dd8aaeec1061" providerId="ADAL" clId="{BE849818-A0E6-4073-A271-02D9FE4D858D}" dt="2021-11-02T14:18:27.737" v="2686" actId="26606"/>
          <ac:spMkLst>
            <pc:docMk/>
            <pc:sldMk cId="3965766583" sldId="263"/>
            <ac:spMk id="4" creationId="{00000000-0000-0000-0000-000000000000}"/>
          </ac:spMkLst>
        </pc:spChg>
        <pc:spChg chg="add del mod">
          <ac:chgData name="Andrew" userId="a5f80645-30c1-43da-aba2-dd8aaeec1061" providerId="ADAL" clId="{BE849818-A0E6-4073-A271-02D9FE4D858D}" dt="2021-11-02T14:16:46.352" v="2675" actId="478"/>
          <ac:spMkLst>
            <pc:docMk/>
            <pc:sldMk cId="3965766583" sldId="263"/>
            <ac:spMk id="6" creationId="{35C2491E-9440-44B0-BA64-B0E4066CFF1C}"/>
          </ac:spMkLst>
        </pc:spChg>
        <pc:spChg chg="add mod">
          <ac:chgData name="Andrew" userId="a5f80645-30c1-43da-aba2-dd8aaeec1061" providerId="ADAL" clId="{BE849818-A0E6-4073-A271-02D9FE4D858D}" dt="2021-11-02T14:18:39.339" v="2688" actId="5793"/>
          <ac:spMkLst>
            <pc:docMk/>
            <pc:sldMk cId="3965766583" sldId="263"/>
            <ac:spMk id="9" creationId="{B28EDE99-2E04-48C4-A184-8B1F0CAA8AB5}"/>
          </ac:spMkLst>
        </pc:spChg>
        <pc:spChg chg="add mod">
          <ac:chgData name="Andrew" userId="a5f80645-30c1-43da-aba2-dd8aaeec1061" providerId="ADAL" clId="{BE849818-A0E6-4073-A271-02D9FE4D858D}" dt="2021-11-02T14:42:38.632" v="2961" actId="313"/>
          <ac:spMkLst>
            <pc:docMk/>
            <pc:sldMk cId="3965766583" sldId="263"/>
            <ac:spMk id="10" creationId="{DFC516A9-8A12-4140-98C8-45F67A3B77D4}"/>
          </ac:spMkLst>
        </pc:spChg>
        <pc:spChg chg="add">
          <ac:chgData name="Andrew" userId="a5f80645-30c1-43da-aba2-dd8aaeec1061" providerId="ADAL" clId="{BE849818-A0E6-4073-A271-02D9FE4D858D}" dt="2021-11-02T14:18:27.737" v="2686" actId="26606"/>
          <ac:spMkLst>
            <pc:docMk/>
            <pc:sldMk cId="3965766583" sldId="263"/>
            <ac:spMk id="14" creationId="{C5E6CFF1-2F42-4E10-9A97-F116F46F53FE}"/>
          </ac:spMkLst>
        </pc:spChg>
        <pc:picChg chg="add mod ord">
          <ac:chgData name="Andrew" userId="a5f80645-30c1-43da-aba2-dd8aaeec1061" providerId="ADAL" clId="{BE849818-A0E6-4073-A271-02D9FE4D858D}" dt="2021-11-02T14:18:27.737" v="2686" actId="26606"/>
          <ac:picMkLst>
            <pc:docMk/>
            <pc:sldMk cId="3965766583" sldId="263"/>
            <ac:picMk id="8" creationId="{74ED2F43-AECA-44BB-B021-47C41FE308E9}"/>
          </ac:picMkLst>
        </pc:picChg>
        <pc:cxnChg chg="add">
          <ac:chgData name="Andrew" userId="a5f80645-30c1-43da-aba2-dd8aaeec1061" providerId="ADAL" clId="{BE849818-A0E6-4073-A271-02D9FE4D858D}" dt="2021-11-02T14:18:27.737" v="2686" actId="26606"/>
          <ac:cxnSpMkLst>
            <pc:docMk/>
            <pc:sldMk cId="3965766583" sldId="263"/>
            <ac:cxnSpMk id="16" creationId="{67182200-4859-4C8D-BCBB-55B245C28BA3}"/>
          </ac:cxnSpMkLst>
        </pc:cxnChg>
      </pc:sldChg>
      <pc:sldChg chg="addSp delSp modSp mod delDesignElem">
        <pc:chgData name="Andrew" userId="a5f80645-30c1-43da-aba2-dd8aaeec1061" providerId="ADAL" clId="{BE849818-A0E6-4073-A271-02D9FE4D858D}" dt="2021-11-02T09:18:22.873" v="93"/>
        <pc:sldMkLst>
          <pc:docMk/>
          <pc:sldMk cId="128255217" sldId="264"/>
        </pc:sldMkLst>
        <pc:spChg chg="mod">
          <ac:chgData name="Andrew" userId="a5f80645-30c1-43da-aba2-dd8aaeec1061" providerId="ADAL" clId="{BE849818-A0E6-4073-A271-02D9FE4D858D}" dt="2021-11-02T09:13:00.244" v="75" actId="27636"/>
          <ac:spMkLst>
            <pc:docMk/>
            <pc:sldMk cId="128255217" sldId="264"/>
            <ac:spMk id="3" creationId="{00000000-0000-0000-0000-000000000000}"/>
          </ac:spMkLst>
        </pc:spChg>
        <pc:spChg chg="del">
          <ac:chgData name="Andrew" userId="a5f80645-30c1-43da-aba2-dd8aaeec1061" providerId="ADAL" clId="{BE849818-A0E6-4073-A271-02D9FE4D858D}" dt="2021-11-02T09:12:59.774" v="72"/>
          <ac:spMkLst>
            <pc:docMk/>
            <pc:sldMk cId="128255217" sldId="264"/>
            <ac:spMk id="10" creationId="{C9B7F88A-EE9B-4C9D-9477-42E234662242}"/>
          </ac:spMkLst>
        </pc:spChg>
        <pc:spChg chg="del">
          <ac:chgData name="Andrew" userId="a5f80645-30c1-43da-aba2-dd8aaeec1061" providerId="ADAL" clId="{BE849818-A0E6-4073-A271-02D9FE4D858D}" dt="2021-11-02T09:12:59.774" v="72"/>
          <ac:spMkLst>
            <pc:docMk/>
            <pc:sldMk cId="128255217" sldId="264"/>
            <ac:spMk id="12" creationId="{7319A1DD-F557-4EC6-8A8C-F7617B4CD678}"/>
          </ac:spMkLst>
        </pc:spChg>
        <pc:spChg chg="del">
          <ac:chgData name="Andrew" userId="a5f80645-30c1-43da-aba2-dd8aaeec1061" providerId="ADAL" clId="{BE849818-A0E6-4073-A271-02D9FE4D858D}" dt="2021-11-02T09:12:59.774" v="72"/>
          <ac:spMkLst>
            <pc:docMk/>
            <pc:sldMk cId="128255217" sldId="264"/>
            <ac:spMk id="16" creationId="{D50218C5-E017-43D2-8345-FD9FBF0C991E}"/>
          </ac:spMkLst>
        </pc:spChg>
        <pc:picChg chg="add del mod">
          <ac:chgData name="Andrew" userId="a5f80645-30c1-43da-aba2-dd8aaeec1061" providerId="ADAL" clId="{BE849818-A0E6-4073-A271-02D9FE4D858D}" dt="2021-11-02T09:18:22.873" v="93"/>
          <ac:picMkLst>
            <pc:docMk/>
            <pc:sldMk cId="128255217" sldId="264"/>
            <ac:picMk id="2050" creationId="{8FEAE0E2-6AB8-4BB0-BF5A-648CD0159B26}"/>
          </ac:picMkLst>
        </pc:picChg>
        <pc:cxnChg chg="del">
          <ac:chgData name="Andrew" userId="a5f80645-30c1-43da-aba2-dd8aaeec1061" providerId="ADAL" clId="{BE849818-A0E6-4073-A271-02D9FE4D858D}" dt="2021-11-02T09:12:59.774" v="72"/>
          <ac:cxnSpMkLst>
            <pc:docMk/>
            <pc:sldMk cId="128255217" sldId="264"/>
            <ac:cxnSpMk id="14" creationId="{D28A9C89-B313-458F-9C85-515930A51A93}"/>
          </ac:cxnSpMkLst>
        </pc:cxnChg>
      </pc:sldChg>
      <pc:sldChg chg="addSp delSp modSp mod ord modTransition setBg setClrOvrMap modNotesTx">
        <pc:chgData name="Andrew" userId="a5f80645-30c1-43da-aba2-dd8aaeec1061" providerId="ADAL" clId="{BE849818-A0E6-4073-A271-02D9FE4D858D}" dt="2021-11-04T13:29:29.709" v="13909" actId="313"/>
        <pc:sldMkLst>
          <pc:docMk/>
          <pc:sldMk cId="3057979650" sldId="265"/>
        </pc:sldMkLst>
        <pc:spChg chg="mod">
          <ac:chgData name="Andrew" userId="a5f80645-30c1-43da-aba2-dd8aaeec1061" providerId="ADAL" clId="{BE849818-A0E6-4073-A271-02D9FE4D858D}" dt="2021-11-02T16:40:25.599" v="9908" actId="26606"/>
          <ac:spMkLst>
            <pc:docMk/>
            <pc:sldMk cId="3057979650" sldId="265"/>
            <ac:spMk id="2" creationId="{00000000-0000-0000-0000-000000000000}"/>
          </ac:spMkLst>
        </pc:spChg>
        <pc:spChg chg="del mod ord">
          <ac:chgData name="Andrew" userId="a5f80645-30c1-43da-aba2-dd8aaeec1061" providerId="ADAL" clId="{BE849818-A0E6-4073-A271-02D9FE4D858D}" dt="2021-11-02T16:41:47.165" v="9995" actId="478"/>
          <ac:spMkLst>
            <pc:docMk/>
            <pc:sldMk cId="3057979650" sldId="265"/>
            <ac:spMk id="3" creationId="{00000000-0000-0000-0000-000000000000}"/>
          </ac:spMkLst>
        </pc:spChg>
        <pc:spChg chg="del mod">
          <ac:chgData name="Andrew" userId="a5f80645-30c1-43da-aba2-dd8aaeec1061" providerId="ADAL" clId="{BE849818-A0E6-4073-A271-02D9FE4D858D}" dt="2021-11-02T16:39:44.172" v="9906" actId="478"/>
          <ac:spMkLst>
            <pc:docMk/>
            <pc:sldMk cId="3057979650" sldId="265"/>
            <ac:spMk id="4" creationId="{00000000-0000-0000-0000-000000000000}"/>
          </ac:spMkLst>
        </pc:spChg>
        <pc:spChg chg="add del mod">
          <ac:chgData name="Andrew" userId="a5f80645-30c1-43da-aba2-dd8aaeec1061" providerId="ADAL" clId="{BE849818-A0E6-4073-A271-02D9FE4D858D}" dt="2021-11-02T16:41:51.500" v="9997" actId="478"/>
          <ac:spMkLst>
            <pc:docMk/>
            <pc:sldMk cId="3057979650" sldId="265"/>
            <ac:spMk id="8" creationId="{9E2B151B-A96A-4CD6-B47E-1462D43A9BB1}"/>
          </ac:spMkLst>
        </pc:spChg>
        <pc:spChg chg="add mod">
          <ac:chgData name="Andrew" userId="a5f80645-30c1-43da-aba2-dd8aaeec1061" providerId="ADAL" clId="{BE849818-A0E6-4073-A271-02D9FE4D858D}" dt="2021-11-02T16:48:30.973" v="10573" actId="1076"/>
          <ac:spMkLst>
            <pc:docMk/>
            <pc:sldMk cId="3057979650" sldId="265"/>
            <ac:spMk id="9" creationId="{CF1DE690-D9C2-4F06-A2B2-4BE1BE9CAF27}"/>
          </ac:spMkLst>
        </pc:spChg>
        <pc:spChg chg="add del">
          <ac:chgData name="Andrew" userId="a5f80645-30c1-43da-aba2-dd8aaeec1061" providerId="ADAL" clId="{BE849818-A0E6-4073-A271-02D9FE4D858D}" dt="2021-11-02T16:40:25.602" v="9909" actId="26606"/>
          <ac:spMkLst>
            <pc:docMk/>
            <pc:sldMk cId="3057979650" sldId="265"/>
            <ac:spMk id="11" creationId="{3CD9DF72-87A3-404E-A828-84CBF11A8303}"/>
          </ac:spMkLst>
        </pc:spChg>
        <pc:spChg chg="add del">
          <ac:chgData name="Andrew" userId="a5f80645-30c1-43da-aba2-dd8aaeec1061" providerId="ADAL" clId="{BE849818-A0E6-4073-A271-02D9FE4D858D}" dt="2021-11-02T16:40:25.599" v="9908" actId="26606"/>
          <ac:spMkLst>
            <pc:docMk/>
            <pc:sldMk cId="3057979650" sldId="265"/>
            <ac:spMk id="18" creationId="{5E8D2E83-FB3A-40E7-A9E5-7AB389D612B4}"/>
          </ac:spMkLst>
        </pc:spChg>
        <pc:spChg chg="add">
          <ac:chgData name="Andrew" userId="a5f80645-30c1-43da-aba2-dd8aaeec1061" providerId="ADAL" clId="{BE849818-A0E6-4073-A271-02D9FE4D858D}" dt="2021-11-02T16:40:25.602" v="9909" actId="26606"/>
          <ac:spMkLst>
            <pc:docMk/>
            <pc:sldMk cId="3057979650" sldId="265"/>
            <ac:spMk id="21" creationId="{3CD9DF72-87A3-404E-A828-84CBF11A8303}"/>
          </ac:spMkLst>
        </pc:spChg>
        <pc:picChg chg="add mod ord">
          <ac:chgData name="Andrew" userId="a5f80645-30c1-43da-aba2-dd8aaeec1061" providerId="ADAL" clId="{BE849818-A0E6-4073-A271-02D9FE4D858D}" dt="2021-11-02T16:40:25.599" v="9908" actId="26606"/>
          <ac:picMkLst>
            <pc:docMk/>
            <pc:sldMk cId="3057979650" sldId="265"/>
            <ac:picMk id="6" creationId="{D3833601-4B9B-490B-AB93-CB3C29B1E28B}"/>
          </ac:picMkLst>
        </pc:picChg>
        <pc:cxnChg chg="add del">
          <ac:chgData name="Andrew" userId="a5f80645-30c1-43da-aba2-dd8aaeec1061" providerId="ADAL" clId="{BE849818-A0E6-4073-A271-02D9FE4D858D}" dt="2021-11-02T16:40:25.602" v="9909" actId="26606"/>
          <ac:cxnSpMkLst>
            <pc:docMk/>
            <pc:sldMk cId="3057979650" sldId="265"/>
            <ac:cxnSpMk id="13" creationId="{20E3A342-4D61-4E3F-AF90-1AB42AEB96CC}"/>
          </ac:cxnSpMkLst>
        </pc:cxnChg>
        <pc:cxnChg chg="add">
          <ac:chgData name="Andrew" userId="a5f80645-30c1-43da-aba2-dd8aaeec1061" providerId="ADAL" clId="{BE849818-A0E6-4073-A271-02D9FE4D858D}" dt="2021-11-02T16:40:25.602" v="9909" actId="26606"/>
          <ac:cxnSpMkLst>
            <pc:docMk/>
            <pc:sldMk cId="3057979650" sldId="265"/>
            <ac:cxnSpMk id="20" creationId="{20E3A342-4D61-4E3F-AF90-1AB42AEB96CC}"/>
          </ac:cxnSpMkLst>
        </pc:cxnChg>
      </pc:sldChg>
      <pc:sldChg chg="modSp del modTransition">
        <pc:chgData name="Andrew" userId="a5f80645-30c1-43da-aba2-dd8aaeec1061" providerId="ADAL" clId="{BE849818-A0E6-4073-A271-02D9FE4D858D}" dt="2021-11-03T10:15:20.932" v="12038" actId="47"/>
        <pc:sldMkLst>
          <pc:docMk/>
          <pc:sldMk cId="418376615" sldId="266"/>
        </pc:sldMkLst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418376615" sldId="266"/>
            <ac:spMk id="2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418376615" sldId="266"/>
            <ac:spMk id="4" creationId="{00000000-0000-0000-0000-000000000000}"/>
          </ac:spMkLst>
        </pc:spChg>
      </pc:sldChg>
      <pc:sldChg chg="addSp delSp modSp mod modTransition modNotesTx">
        <pc:chgData name="Andrew" userId="a5f80645-30c1-43da-aba2-dd8aaeec1061" providerId="ADAL" clId="{BE849818-A0E6-4073-A271-02D9FE4D858D}" dt="2021-11-04T13:54:57.897" v="15424" actId="20577"/>
        <pc:sldMkLst>
          <pc:docMk/>
          <pc:sldMk cId="2724913330" sldId="267"/>
        </pc:sldMkLst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2724913330" sldId="267"/>
            <ac:spMk id="2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3T10:56:26.695" v="12661" actId="20577"/>
          <ac:spMkLst>
            <pc:docMk/>
            <pc:sldMk cId="2724913330" sldId="267"/>
            <ac:spMk id="3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2724913330" sldId="267"/>
            <ac:spMk id="4" creationId="{00000000-0000-0000-0000-000000000000}"/>
          </ac:spMkLst>
        </pc:spChg>
        <pc:picChg chg="add del mod">
          <ac:chgData name="Andrew" userId="a5f80645-30c1-43da-aba2-dd8aaeec1061" providerId="ADAL" clId="{BE849818-A0E6-4073-A271-02D9FE4D858D}" dt="2021-11-03T10:57:58.011" v="12662" actId="478"/>
          <ac:picMkLst>
            <pc:docMk/>
            <pc:sldMk cId="2724913330" sldId="267"/>
            <ac:picMk id="5" creationId="{0029EAAA-9078-43B8-884F-B88490C99B6D}"/>
          </ac:picMkLst>
        </pc:picChg>
      </pc:sldChg>
      <pc:sldChg chg="modSp del mod modTransition">
        <pc:chgData name="Andrew" userId="a5f80645-30c1-43da-aba2-dd8aaeec1061" providerId="ADAL" clId="{BE849818-A0E6-4073-A271-02D9FE4D858D}" dt="2021-11-03T10:47:43.163" v="12378" actId="47"/>
        <pc:sldMkLst>
          <pc:docMk/>
          <pc:sldMk cId="713332247" sldId="268"/>
        </pc:sldMkLst>
        <pc:spChg chg="mod">
          <ac:chgData name="Andrew" userId="a5f80645-30c1-43da-aba2-dd8aaeec1061" providerId="ADAL" clId="{BE849818-A0E6-4073-A271-02D9FE4D858D}" dt="2021-11-02T09:12:55.614" v="69" actId="27636"/>
          <ac:spMkLst>
            <pc:docMk/>
            <pc:sldMk cId="713332247" sldId="268"/>
            <ac:spMk id="2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713332247" sldId="268"/>
            <ac:spMk id="4" creationId="{00000000-0000-0000-0000-000000000000}"/>
          </ac:spMkLst>
        </pc:spChg>
      </pc:sldChg>
      <pc:sldChg chg="modSp del mod ord modTransition">
        <pc:chgData name="Andrew" userId="a5f80645-30c1-43da-aba2-dd8aaeec1061" providerId="ADAL" clId="{BE849818-A0E6-4073-A271-02D9FE4D858D}" dt="2021-11-02T15:18:12.931" v="5017" actId="47"/>
        <pc:sldMkLst>
          <pc:docMk/>
          <pc:sldMk cId="2117516324" sldId="269"/>
        </pc:sldMkLst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2117516324" sldId="269"/>
            <ac:spMk id="2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09:12:55.563" v="66" actId="27636"/>
          <ac:spMkLst>
            <pc:docMk/>
            <pc:sldMk cId="2117516324" sldId="269"/>
            <ac:spMk id="3" creationId="{00000000-0000-0000-0000-000000000000}"/>
          </ac:spMkLst>
        </pc:spChg>
        <pc:spChg chg="mod">
          <ac:chgData name="Andrew" userId="a5f80645-30c1-43da-aba2-dd8aaeec1061" providerId="ADAL" clId="{BE849818-A0E6-4073-A271-02D9FE4D858D}" dt="2021-11-02T09:12:59.774" v="72"/>
          <ac:spMkLst>
            <pc:docMk/>
            <pc:sldMk cId="2117516324" sldId="269"/>
            <ac:spMk id="4" creationId="{00000000-0000-0000-0000-000000000000}"/>
          </ac:spMkLst>
        </pc:spChg>
      </pc:sldChg>
      <pc:sldChg chg="addSp delSp modSp new mod modTransition setBg setClrOvrMap modNotesTx">
        <pc:chgData name="Andrew" userId="a5f80645-30c1-43da-aba2-dd8aaeec1061" providerId="ADAL" clId="{BE849818-A0E6-4073-A271-02D9FE4D858D}" dt="2021-11-02T15:10:54.448" v="4137" actId="20577"/>
        <pc:sldMkLst>
          <pc:docMk/>
          <pc:sldMk cId="4260026621" sldId="270"/>
        </pc:sldMkLst>
        <pc:spChg chg="mod ord">
          <ac:chgData name="Andrew" userId="a5f80645-30c1-43da-aba2-dd8aaeec1061" providerId="ADAL" clId="{BE849818-A0E6-4073-A271-02D9FE4D858D}" dt="2021-11-02T09:22:40.340" v="167" actId="1076"/>
          <ac:spMkLst>
            <pc:docMk/>
            <pc:sldMk cId="4260026621" sldId="270"/>
            <ac:spMk id="2" creationId="{D6FE5772-829C-479E-A73E-0EFBA2C4232D}"/>
          </ac:spMkLst>
        </pc:spChg>
        <pc:spChg chg="del">
          <ac:chgData name="Andrew" userId="a5f80645-30c1-43da-aba2-dd8aaeec1061" providerId="ADAL" clId="{BE849818-A0E6-4073-A271-02D9FE4D858D}" dt="2021-11-02T09:10:37.822" v="1" actId="931"/>
          <ac:spMkLst>
            <pc:docMk/>
            <pc:sldMk cId="4260026621" sldId="270"/>
            <ac:spMk id="3" creationId="{8AF4A61A-FB18-4AE2-BFA4-9251F239DD25}"/>
          </ac:spMkLst>
        </pc:spChg>
        <pc:spChg chg="mod">
          <ac:chgData name="Andrew" userId="a5f80645-30c1-43da-aba2-dd8aaeec1061" providerId="ADAL" clId="{BE849818-A0E6-4073-A271-02D9FE4D858D}" dt="2021-11-02T09:21:54.902" v="159" actId="26606"/>
          <ac:spMkLst>
            <pc:docMk/>
            <pc:sldMk cId="4260026621" sldId="270"/>
            <ac:spMk id="4" creationId="{EEC4C563-6E5A-4CB2-B3FB-F836441408C9}"/>
          </ac:spMkLst>
        </pc:spChg>
        <pc:spChg chg="add del mod">
          <ac:chgData name="Andrew" userId="a5f80645-30c1-43da-aba2-dd8aaeec1061" providerId="ADAL" clId="{BE849818-A0E6-4073-A271-02D9FE4D858D}" dt="2021-11-02T09:22:52.843" v="169"/>
          <ac:spMkLst>
            <pc:docMk/>
            <pc:sldMk cId="4260026621" sldId="270"/>
            <ac:spMk id="7" creationId="{0EBE2EC2-FC3D-4E94-BBA3-C330A8A7FDFB}"/>
          </ac:spMkLst>
        </pc:spChg>
        <pc:spChg chg="add mod">
          <ac:chgData name="Andrew" userId="a5f80645-30c1-43da-aba2-dd8aaeec1061" providerId="ADAL" clId="{BE849818-A0E6-4073-A271-02D9FE4D858D}" dt="2021-11-02T15:10:54.448" v="4137" actId="20577"/>
          <ac:spMkLst>
            <pc:docMk/>
            <pc:sldMk cId="4260026621" sldId="270"/>
            <ac:spMk id="8" creationId="{80BD5A60-309D-42B6-9DF4-C151C93C5725}"/>
          </ac:spMkLst>
        </pc:spChg>
        <pc:spChg chg="add del mod">
          <ac:chgData name="Andrew" userId="a5f80645-30c1-43da-aba2-dd8aaeec1061" providerId="ADAL" clId="{BE849818-A0E6-4073-A271-02D9FE4D858D}" dt="2021-11-02T10:52:47.568" v="499" actId="47"/>
          <ac:spMkLst>
            <pc:docMk/>
            <pc:sldMk cId="4260026621" sldId="270"/>
            <ac:spMk id="9" creationId="{CD705F8A-5875-4C4E-A757-19F483F6AEE3}"/>
          </ac:spMkLst>
        </pc:spChg>
        <pc:spChg chg="add del">
          <ac:chgData name="Andrew" userId="a5f80645-30c1-43da-aba2-dd8aaeec1061" providerId="ADAL" clId="{BE849818-A0E6-4073-A271-02D9FE4D858D}" dt="2021-11-02T09:19:39.044" v="100" actId="26606"/>
          <ac:spMkLst>
            <pc:docMk/>
            <pc:sldMk cId="4260026621" sldId="270"/>
            <ac:spMk id="10" creationId="{0DD6A386-FF39-474B-82D1-04822DBD9407}"/>
          </ac:spMkLst>
        </pc:spChg>
        <pc:spChg chg="add del mod">
          <ac:chgData name="Andrew" userId="a5f80645-30c1-43da-aba2-dd8aaeec1061" providerId="ADAL" clId="{BE849818-A0E6-4073-A271-02D9FE4D858D}" dt="2021-11-02T12:03:34.545" v="1629" actId="478"/>
          <ac:spMkLst>
            <pc:docMk/>
            <pc:sldMk cId="4260026621" sldId="270"/>
            <ac:spMk id="11" creationId="{7EBE9838-C6C4-4A53-911A-A283ACE581C8}"/>
          </ac:spMkLst>
        </pc:spChg>
        <pc:spChg chg="add del mod">
          <ac:chgData name="Andrew" userId="a5f80645-30c1-43da-aba2-dd8aaeec1061" providerId="ADAL" clId="{BE849818-A0E6-4073-A271-02D9FE4D858D}" dt="2021-11-02T11:57:05.028" v="1368" actId="478"/>
          <ac:spMkLst>
            <pc:docMk/>
            <pc:sldMk cId="4260026621" sldId="270"/>
            <ac:spMk id="12" creationId="{BA5B818B-EE90-4B27-9FFA-16EBB36564DE}"/>
          </ac:spMkLst>
        </pc:spChg>
        <pc:spChg chg="add del">
          <ac:chgData name="Andrew" userId="a5f80645-30c1-43da-aba2-dd8aaeec1061" providerId="ADAL" clId="{BE849818-A0E6-4073-A271-02D9FE4D858D}" dt="2021-11-02T09:19:39.044" v="100" actId="26606"/>
          <ac:spMkLst>
            <pc:docMk/>
            <pc:sldMk cId="4260026621" sldId="270"/>
            <ac:spMk id="13" creationId="{A81E7530-396C-45F0-92F4-A885648D1631}"/>
          </ac:spMkLst>
        </pc:spChg>
        <pc:spChg chg="add del mod">
          <ac:chgData name="Andrew" userId="a5f80645-30c1-43da-aba2-dd8aaeec1061" providerId="ADAL" clId="{BE849818-A0E6-4073-A271-02D9FE4D858D}" dt="2021-11-02T12:01:29.339" v="1608" actId="478"/>
          <ac:spMkLst>
            <pc:docMk/>
            <pc:sldMk cId="4260026621" sldId="270"/>
            <ac:spMk id="14" creationId="{E07C75C7-2310-4DE9-9665-254AE178F518}"/>
          </ac:spMkLst>
        </pc:spChg>
        <pc:spChg chg="add del">
          <ac:chgData name="Andrew" userId="a5f80645-30c1-43da-aba2-dd8aaeec1061" providerId="ADAL" clId="{BE849818-A0E6-4073-A271-02D9FE4D858D}" dt="2021-11-02T09:19:39.044" v="100" actId="26606"/>
          <ac:spMkLst>
            <pc:docMk/>
            <pc:sldMk cId="4260026621" sldId="270"/>
            <ac:spMk id="15" creationId="{7316481C-0A49-4796-812B-0D64F063B720}"/>
          </ac:spMkLst>
        </pc:spChg>
        <pc:spChg chg="add del mod">
          <ac:chgData name="Andrew" userId="a5f80645-30c1-43da-aba2-dd8aaeec1061" providerId="ADAL" clId="{BE849818-A0E6-4073-A271-02D9FE4D858D}" dt="2021-11-02T12:01:31.648" v="1609" actId="478"/>
          <ac:spMkLst>
            <pc:docMk/>
            <pc:sldMk cId="4260026621" sldId="270"/>
            <ac:spMk id="16" creationId="{6B1C6501-78E6-4E0D-B9F8-1B9E55AD5B06}"/>
          </ac:spMkLst>
        </pc:spChg>
        <pc:spChg chg="add del">
          <ac:chgData name="Andrew" userId="a5f80645-30c1-43da-aba2-dd8aaeec1061" providerId="ADAL" clId="{BE849818-A0E6-4073-A271-02D9FE4D858D}" dt="2021-11-02T09:19:39.044" v="100" actId="26606"/>
          <ac:spMkLst>
            <pc:docMk/>
            <pc:sldMk cId="4260026621" sldId="270"/>
            <ac:spMk id="17" creationId="{A5271697-90F1-4A23-8EF2-0179F2EAFACB}"/>
          </ac:spMkLst>
        </pc:spChg>
        <pc:spChg chg="add del">
          <ac:chgData name="Andrew" userId="a5f80645-30c1-43da-aba2-dd8aaeec1061" providerId="ADAL" clId="{BE849818-A0E6-4073-A271-02D9FE4D858D}" dt="2021-11-02T09:19:39.044" v="100" actId="26606"/>
          <ac:spMkLst>
            <pc:docMk/>
            <pc:sldMk cId="4260026621" sldId="270"/>
            <ac:spMk id="41" creationId="{D9F5512A-48E1-4C07-B75E-3CCC517B6804}"/>
          </ac:spMkLst>
        </pc:spChg>
        <pc:spChg chg="add del">
          <ac:chgData name="Andrew" userId="a5f80645-30c1-43da-aba2-dd8aaeec1061" providerId="ADAL" clId="{BE849818-A0E6-4073-A271-02D9FE4D858D}" dt="2021-11-02T09:19:40.779" v="102" actId="26606"/>
          <ac:spMkLst>
            <pc:docMk/>
            <pc:sldMk cId="4260026621" sldId="270"/>
            <ac:spMk id="43" creationId="{E862BE82-D00D-42C1-BF16-93AA37870C32}"/>
          </ac:spMkLst>
        </pc:spChg>
        <pc:spChg chg="add del">
          <ac:chgData name="Andrew" userId="a5f80645-30c1-43da-aba2-dd8aaeec1061" providerId="ADAL" clId="{BE849818-A0E6-4073-A271-02D9FE4D858D}" dt="2021-11-02T09:19:40.779" v="102" actId="26606"/>
          <ac:spMkLst>
            <pc:docMk/>
            <pc:sldMk cId="4260026621" sldId="270"/>
            <ac:spMk id="44" creationId="{F6D92C2D-1D3D-4974-918C-06579FB354A9}"/>
          </ac:spMkLst>
        </pc:spChg>
        <pc:spChg chg="add del">
          <ac:chgData name="Andrew" userId="a5f80645-30c1-43da-aba2-dd8aaeec1061" providerId="ADAL" clId="{BE849818-A0E6-4073-A271-02D9FE4D858D}" dt="2021-11-02T09:19:40.779" v="102" actId="26606"/>
          <ac:spMkLst>
            <pc:docMk/>
            <pc:sldMk cId="4260026621" sldId="270"/>
            <ac:spMk id="45" creationId="{3E486E4B-47CB-4FDF-A7D7-F077CDF7149A}"/>
          </ac:spMkLst>
        </pc:spChg>
        <pc:spChg chg="add del">
          <ac:chgData name="Andrew" userId="a5f80645-30c1-43da-aba2-dd8aaeec1061" providerId="ADAL" clId="{BE849818-A0E6-4073-A271-02D9FE4D858D}" dt="2021-11-02T09:19:42.636" v="104" actId="26606"/>
          <ac:spMkLst>
            <pc:docMk/>
            <pc:sldMk cId="4260026621" sldId="270"/>
            <ac:spMk id="47" creationId="{A81E7530-396C-45F0-92F4-A885648D1631}"/>
          </ac:spMkLst>
        </pc:spChg>
        <pc:spChg chg="add del">
          <ac:chgData name="Andrew" userId="a5f80645-30c1-43da-aba2-dd8aaeec1061" providerId="ADAL" clId="{BE849818-A0E6-4073-A271-02D9FE4D858D}" dt="2021-11-02T09:19:42.636" v="104" actId="26606"/>
          <ac:spMkLst>
            <pc:docMk/>
            <pc:sldMk cId="4260026621" sldId="270"/>
            <ac:spMk id="48" creationId="{7316481C-0A49-4796-812B-0D64F063B720}"/>
          </ac:spMkLst>
        </pc:spChg>
        <pc:spChg chg="add del">
          <ac:chgData name="Andrew" userId="a5f80645-30c1-43da-aba2-dd8aaeec1061" providerId="ADAL" clId="{BE849818-A0E6-4073-A271-02D9FE4D858D}" dt="2021-11-02T09:19:42.636" v="104" actId="26606"/>
          <ac:spMkLst>
            <pc:docMk/>
            <pc:sldMk cId="4260026621" sldId="270"/>
            <ac:spMk id="49" creationId="{A5271697-90F1-4A23-8EF2-0179F2EAFACB}"/>
          </ac:spMkLst>
        </pc:spChg>
        <pc:spChg chg="add del">
          <ac:chgData name="Andrew" userId="a5f80645-30c1-43da-aba2-dd8aaeec1061" providerId="ADAL" clId="{BE849818-A0E6-4073-A271-02D9FE4D858D}" dt="2021-11-02T09:19:42.636" v="104" actId="26606"/>
          <ac:spMkLst>
            <pc:docMk/>
            <pc:sldMk cId="4260026621" sldId="270"/>
            <ac:spMk id="51" creationId="{D9F5512A-48E1-4C07-B75E-3CCC517B6804}"/>
          </ac:spMkLst>
        </pc:spChg>
        <pc:spChg chg="add del">
          <ac:chgData name="Andrew" userId="a5f80645-30c1-43da-aba2-dd8aaeec1061" providerId="ADAL" clId="{BE849818-A0E6-4073-A271-02D9FE4D858D}" dt="2021-11-02T09:19:42.636" v="104" actId="26606"/>
          <ac:spMkLst>
            <pc:docMk/>
            <pc:sldMk cId="4260026621" sldId="270"/>
            <ac:spMk id="52" creationId="{0DD6A386-FF39-474B-82D1-04822DBD9407}"/>
          </ac:spMkLst>
        </pc:spChg>
        <pc:spChg chg="add mod">
          <ac:chgData name="Andrew" userId="a5f80645-30c1-43da-aba2-dd8aaeec1061" providerId="ADAL" clId="{BE849818-A0E6-4073-A271-02D9FE4D858D}" dt="2021-11-02T15:10:31.333" v="4086" actId="1076"/>
          <ac:spMkLst>
            <pc:docMk/>
            <pc:sldMk cId="4260026621" sldId="270"/>
            <ac:spMk id="53" creationId="{57565DCA-78CE-43A9-810D-36E91E298414}"/>
          </ac:spMkLst>
        </pc:spChg>
        <pc:spChg chg="add del">
          <ac:chgData name="Andrew" userId="a5f80645-30c1-43da-aba2-dd8aaeec1061" providerId="ADAL" clId="{BE849818-A0E6-4073-A271-02D9FE4D858D}" dt="2021-11-02T09:20:09.709" v="106" actId="26606"/>
          <ac:spMkLst>
            <pc:docMk/>
            <pc:sldMk cId="4260026621" sldId="270"/>
            <ac:spMk id="54" creationId="{2B1D4F77-A17C-43D7-B7FA-545148E4E93D}"/>
          </ac:spMkLst>
        </pc:spChg>
        <pc:spChg chg="add del">
          <ac:chgData name="Andrew" userId="a5f80645-30c1-43da-aba2-dd8aaeec1061" providerId="ADAL" clId="{BE849818-A0E6-4073-A271-02D9FE4D858D}" dt="2021-11-02T09:20:09.709" v="106" actId="26606"/>
          <ac:spMkLst>
            <pc:docMk/>
            <pc:sldMk cId="4260026621" sldId="270"/>
            <ac:spMk id="55" creationId="{62709081-B044-47D9-BD87-593359FF0D47}"/>
          </ac:spMkLst>
        </pc:spChg>
        <pc:spChg chg="add del">
          <ac:chgData name="Andrew" userId="a5f80645-30c1-43da-aba2-dd8aaeec1061" providerId="ADAL" clId="{BE849818-A0E6-4073-A271-02D9FE4D858D}" dt="2021-11-02T12:02:23.047" v="1611" actId="22"/>
          <ac:spMkLst>
            <pc:docMk/>
            <pc:sldMk cId="4260026621" sldId="270"/>
            <ac:spMk id="56" creationId="{93E1565B-CA53-466A-BED4-1667DCAE5656}"/>
          </ac:spMkLst>
        </pc:spChg>
        <pc:spChg chg="add del">
          <ac:chgData name="Andrew" userId="a5f80645-30c1-43da-aba2-dd8aaeec1061" providerId="ADAL" clId="{BE849818-A0E6-4073-A271-02D9FE4D858D}" dt="2021-11-02T09:21:23.860" v="157" actId="26606"/>
          <ac:spMkLst>
            <pc:docMk/>
            <pc:sldMk cId="4260026621" sldId="270"/>
            <ac:spMk id="57" creationId="{21ED5FCA-9564-42B4-9F52-2CCED8ED60CA}"/>
          </ac:spMkLst>
        </pc:spChg>
        <pc:spChg chg="add del">
          <ac:chgData name="Andrew" userId="a5f80645-30c1-43da-aba2-dd8aaeec1061" providerId="ADAL" clId="{BE849818-A0E6-4073-A271-02D9FE4D858D}" dt="2021-11-02T09:21:23.860" v="157" actId="26606"/>
          <ac:spMkLst>
            <pc:docMk/>
            <pc:sldMk cId="4260026621" sldId="270"/>
            <ac:spMk id="58" creationId="{081E4A58-353D-44AE-B2FC-2A74E2E400F7}"/>
          </ac:spMkLst>
        </pc:spChg>
        <pc:spChg chg="add del">
          <ac:chgData name="Andrew" userId="a5f80645-30c1-43da-aba2-dd8aaeec1061" providerId="ADAL" clId="{BE849818-A0E6-4073-A271-02D9FE4D858D}" dt="2021-11-02T09:21:17.194" v="156" actId="478"/>
          <ac:spMkLst>
            <pc:docMk/>
            <pc:sldMk cId="4260026621" sldId="270"/>
            <ac:spMk id="59" creationId="{D45CCAB4-0FE4-4620-BDB1-20FC48DA53EE}"/>
          </ac:spMkLst>
        </pc:spChg>
        <pc:spChg chg="add del mod">
          <ac:chgData name="Andrew" userId="a5f80645-30c1-43da-aba2-dd8aaeec1061" providerId="ADAL" clId="{BE849818-A0E6-4073-A271-02D9FE4D858D}" dt="2021-11-02T12:02:34.717" v="1615" actId="22"/>
          <ac:spMkLst>
            <pc:docMk/>
            <pc:sldMk cId="4260026621" sldId="270"/>
            <ac:spMk id="60" creationId="{28ADA4B3-10A3-44F2-9C10-89EDF93F5367}"/>
          </ac:spMkLst>
        </pc:spChg>
        <pc:spChg chg="add del">
          <ac:chgData name="Andrew" userId="a5f80645-30c1-43da-aba2-dd8aaeec1061" providerId="ADAL" clId="{BE849818-A0E6-4073-A271-02D9FE4D858D}" dt="2021-11-02T12:02:40.675" v="1623" actId="22"/>
          <ac:spMkLst>
            <pc:docMk/>
            <pc:sldMk cId="4260026621" sldId="270"/>
            <ac:spMk id="61" creationId="{E778B2CA-8814-44FD-9DF1-F19A43B5C70E}"/>
          </ac:spMkLst>
        </pc:spChg>
        <pc:spChg chg="add del">
          <ac:chgData name="Andrew" userId="a5f80645-30c1-43da-aba2-dd8aaeec1061" providerId="ADAL" clId="{BE849818-A0E6-4073-A271-02D9FE4D858D}" dt="2021-11-02T12:02:41.688" v="1625" actId="22"/>
          <ac:spMkLst>
            <pc:docMk/>
            <pc:sldMk cId="4260026621" sldId="270"/>
            <ac:spMk id="62" creationId="{BC628634-AB06-4389-A219-3CD9E61FA308}"/>
          </ac:spMkLst>
        </pc:spChg>
        <pc:spChg chg="add del">
          <ac:chgData name="Andrew" userId="a5f80645-30c1-43da-aba2-dd8aaeec1061" providerId="ADAL" clId="{BE849818-A0E6-4073-A271-02D9FE4D858D}" dt="2021-11-02T09:21:54.902" v="159" actId="26606"/>
          <ac:spMkLst>
            <pc:docMk/>
            <pc:sldMk cId="4260026621" sldId="270"/>
            <ac:spMk id="63" creationId="{1707FC24-6981-43D9-B525-C7832BA22463}"/>
          </ac:spMkLst>
        </pc:spChg>
        <pc:spChg chg="add mod">
          <ac:chgData name="Andrew" userId="a5f80645-30c1-43da-aba2-dd8aaeec1061" providerId="ADAL" clId="{BE849818-A0E6-4073-A271-02D9FE4D858D}" dt="2021-11-02T15:10:33.547" v="4087" actId="1076"/>
          <ac:spMkLst>
            <pc:docMk/>
            <pc:sldMk cId="4260026621" sldId="270"/>
            <ac:spMk id="64" creationId="{EAA78530-5E3A-4574-BDD8-46E83D6C2C3E}"/>
          </ac:spMkLst>
        </pc:spChg>
        <pc:spChg chg="add mod">
          <ac:chgData name="Andrew" userId="a5f80645-30c1-43da-aba2-dd8aaeec1061" providerId="ADAL" clId="{BE849818-A0E6-4073-A271-02D9FE4D858D}" dt="2021-11-02T15:10:23.216" v="4083" actId="1076"/>
          <ac:spMkLst>
            <pc:docMk/>
            <pc:sldMk cId="4260026621" sldId="270"/>
            <ac:spMk id="65" creationId="{165F9335-1F4D-4EDF-B7C0-0D058233AC6A}"/>
          </ac:spMkLst>
        </pc:spChg>
        <pc:grpChg chg="add del">
          <ac:chgData name="Andrew" userId="a5f80645-30c1-43da-aba2-dd8aaeec1061" providerId="ADAL" clId="{BE849818-A0E6-4073-A271-02D9FE4D858D}" dt="2021-11-02T09:19:39.044" v="100" actId="26606"/>
          <ac:grpSpMkLst>
            <pc:docMk/>
            <pc:sldMk cId="4260026621" sldId="270"/>
            <ac:grpSpMk id="19" creationId="{81DE8B58-F373-409E-A253-4380A66091D4}"/>
          </ac:grpSpMkLst>
        </pc:grpChg>
        <pc:grpChg chg="add del">
          <ac:chgData name="Andrew" userId="a5f80645-30c1-43da-aba2-dd8aaeec1061" providerId="ADAL" clId="{BE849818-A0E6-4073-A271-02D9FE4D858D}" dt="2021-11-02T09:19:42.636" v="104" actId="26606"/>
          <ac:grpSpMkLst>
            <pc:docMk/>
            <pc:sldMk cId="4260026621" sldId="270"/>
            <ac:grpSpMk id="50" creationId="{81DE8B58-F373-409E-A253-4380A66091D4}"/>
          </ac:grpSpMkLst>
        </pc:grpChg>
        <pc:picChg chg="add mod ord">
          <ac:chgData name="Andrew" userId="a5f80645-30c1-43da-aba2-dd8aaeec1061" providerId="ADAL" clId="{BE849818-A0E6-4073-A271-02D9FE4D858D}" dt="2021-11-02T11:57:52.128" v="1379" actId="1076"/>
          <ac:picMkLst>
            <pc:docMk/>
            <pc:sldMk cId="4260026621" sldId="270"/>
            <ac:picMk id="6" creationId="{3237B002-BBA6-48B6-AB35-B462E580FA17}"/>
          </ac:picMkLst>
        </pc:picChg>
      </pc:sldChg>
      <pc:sldChg chg="addSp delSp modSp add mod setBg delDesignElem">
        <pc:chgData name="Andrew" userId="a5f80645-30c1-43da-aba2-dd8aaeec1061" providerId="ADAL" clId="{BE849818-A0E6-4073-A271-02D9FE4D858D}" dt="2021-11-02T09:18:53.805" v="97" actId="26606"/>
        <pc:sldMkLst>
          <pc:docMk/>
          <pc:sldMk cId="1352566976" sldId="277"/>
        </pc:sldMkLst>
        <pc:spChg chg="mod">
          <ac:chgData name="Andrew" userId="a5f80645-30c1-43da-aba2-dd8aaeec1061" providerId="ADAL" clId="{BE849818-A0E6-4073-A271-02D9FE4D858D}" dt="2021-11-02T09:18:53.805" v="97" actId="26606"/>
          <ac:spMkLst>
            <pc:docMk/>
            <pc:sldMk cId="1352566976" sldId="277"/>
            <ac:spMk id="2" creationId="{DF357A98-9162-4EAB-9288-D6B1B82BAF4B}"/>
          </ac:spMkLst>
        </pc:spChg>
        <pc:spChg chg="mod">
          <ac:chgData name="Andrew" userId="a5f80645-30c1-43da-aba2-dd8aaeec1061" providerId="ADAL" clId="{BE849818-A0E6-4073-A271-02D9FE4D858D}" dt="2021-11-02T09:18:53.805" v="97" actId="26606"/>
          <ac:spMkLst>
            <pc:docMk/>
            <pc:sldMk cId="1352566976" sldId="277"/>
            <ac:spMk id="3" creationId="{80BFDE3D-FBB9-40F1-80D6-8FFE2AEA9B1F}"/>
          </ac:spMkLst>
        </pc:spChg>
        <pc:spChg chg="mod">
          <ac:chgData name="Andrew" userId="a5f80645-30c1-43da-aba2-dd8aaeec1061" providerId="ADAL" clId="{BE849818-A0E6-4073-A271-02D9FE4D858D}" dt="2021-11-02T09:18:53.805" v="97" actId="26606"/>
          <ac:spMkLst>
            <pc:docMk/>
            <pc:sldMk cId="1352566976" sldId="277"/>
            <ac:spMk id="14" creationId="{A40D63CB-5CA7-4F57-AE6F-1AA2B06CB155}"/>
          </ac:spMkLst>
        </pc:spChg>
        <pc:spChg chg="add">
          <ac:chgData name="Andrew" userId="a5f80645-30c1-43da-aba2-dd8aaeec1061" providerId="ADAL" clId="{BE849818-A0E6-4073-A271-02D9FE4D858D}" dt="2021-11-02T09:18:53.805" v="97" actId="26606"/>
          <ac:spMkLst>
            <pc:docMk/>
            <pc:sldMk cId="1352566976" sldId="277"/>
            <ac:spMk id="16" creationId="{2B1D4F77-A17C-43D7-B7FA-545148E4E93D}"/>
          </ac:spMkLst>
        </pc:spChg>
        <pc:spChg chg="del">
          <ac:chgData name="Andrew" userId="a5f80645-30c1-43da-aba2-dd8aaeec1061" providerId="ADAL" clId="{BE849818-A0E6-4073-A271-02D9FE4D858D}" dt="2021-11-02T09:18:33.789" v="95"/>
          <ac:spMkLst>
            <pc:docMk/>
            <pc:sldMk cId="1352566976" sldId="277"/>
            <ac:spMk id="17" creationId="{1FE461C7-FF45-427F-83D7-18DFBD48188D}"/>
          </ac:spMkLst>
        </pc:spChg>
        <pc:spChg chg="del">
          <ac:chgData name="Andrew" userId="a5f80645-30c1-43da-aba2-dd8aaeec1061" providerId="ADAL" clId="{BE849818-A0E6-4073-A271-02D9FE4D858D}" dt="2021-11-02T09:18:33.789" v="95"/>
          <ac:spMkLst>
            <pc:docMk/>
            <pc:sldMk cId="1352566976" sldId="277"/>
            <ac:spMk id="18" creationId="{990D0034-F768-41E7-85D4-F38C4DE85770}"/>
          </ac:spMkLst>
        </pc:spChg>
        <pc:spChg chg="del">
          <ac:chgData name="Andrew" userId="a5f80645-30c1-43da-aba2-dd8aaeec1061" providerId="ADAL" clId="{BE849818-A0E6-4073-A271-02D9FE4D858D}" dt="2021-11-02T09:18:33.789" v="95"/>
          <ac:spMkLst>
            <pc:docMk/>
            <pc:sldMk cId="1352566976" sldId="277"/>
            <ac:spMk id="19" creationId="{95B38FD6-641F-41BF-B466-C1C6366420F0}"/>
          </ac:spMkLst>
        </pc:spChg>
        <pc:picChg chg="mod">
          <ac:chgData name="Andrew" userId="a5f80645-30c1-43da-aba2-dd8aaeec1061" providerId="ADAL" clId="{BE849818-A0E6-4073-A271-02D9FE4D858D}" dt="2021-11-02T09:18:53.805" v="97" actId="26606"/>
          <ac:picMkLst>
            <pc:docMk/>
            <pc:sldMk cId="1352566976" sldId="277"/>
            <ac:picMk id="5" creationId="{2395FD9F-201E-440B-A518-2B7367F395A3}"/>
          </ac:picMkLst>
        </pc:picChg>
        <pc:cxnChg chg="del">
          <ac:chgData name="Andrew" userId="a5f80645-30c1-43da-aba2-dd8aaeec1061" providerId="ADAL" clId="{BE849818-A0E6-4073-A271-02D9FE4D858D}" dt="2021-11-02T09:18:33.789" v="95"/>
          <ac:cxnSpMkLst>
            <pc:docMk/>
            <pc:sldMk cId="1352566976" sldId="277"/>
            <ac:cxnSpMk id="20" creationId="{6BF9119E-766E-4526-AAE5-639F577C0493}"/>
          </ac:cxnSpMkLst>
        </pc:cxnChg>
      </pc:sldChg>
      <pc:sldChg chg="addSp delSp modSp new mod modNotesTx">
        <pc:chgData name="Andrew" userId="a5f80645-30c1-43da-aba2-dd8aaeec1061" providerId="ADAL" clId="{BE849818-A0E6-4073-A271-02D9FE4D858D}" dt="2021-11-02T15:40:52.662" v="5893" actId="20577"/>
        <pc:sldMkLst>
          <pc:docMk/>
          <pc:sldMk cId="87224053" sldId="278"/>
        </pc:sldMkLst>
        <pc:spChg chg="mod">
          <ac:chgData name="Andrew" userId="a5f80645-30c1-43da-aba2-dd8aaeec1061" providerId="ADAL" clId="{BE849818-A0E6-4073-A271-02D9FE4D858D}" dt="2021-11-02T15:39:00.586" v="5722" actId="20577"/>
          <ac:spMkLst>
            <pc:docMk/>
            <pc:sldMk cId="87224053" sldId="278"/>
            <ac:spMk id="2" creationId="{EC44DA26-E16D-4631-85F4-4BD068BCE9BB}"/>
          </ac:spMkLst>
        </pc:spChg>
        <pc:spChg chg="del">
          <ac:chgData name="Andrew" userId="a5f80645-30c1-43da-aba2-dd8aaeec1061" providerId="ADAL" clId="{BE849818-A0E6-4073-A271-02D9FE4D858D}" dt="2021-11-02T15:38:50.224" v="5697" actId="478"/>
          <ac:spMkLst>
            <pc:docMk/>
            <pc:sldMk cId="87224053" sldId="278"/>
            <ac:spMk id="3" creationId="{67BB7352-0380-46ED-B2A7-BEB9A6260CA6}"/>
          </ac:spMkLst>
        </pc:spChg>
        <pc:spChg chg="add mod">
          <ac:chgData name="Andrew" userId="a5f80645-30c1-43da-aba2-dd8aaeec1061" providerId="ADAL" clId="{BE849818-A0E6-4073-A271-02D9FE4D858D}" dt="2021-11-02T15:40:25.334" v="5792" actId="20577"/>
          <ac:spMkLst>
            <pc:docMk/>
            <pc:sldMk cId="87224053" sldId="278"/>
            <ac:spMk id="5" creationId="{3557F4D0-4CDC-4597-B2F7-7B38E0C92315}"/>
          </ac:spMkLst>
        </pc:spChg>
        <pc:spChg chg="add mod">
          <ac:chgData name="Andrew" userId="a5f80645-30c1-43da-aba2-dd8aaeec1061" providerId="ADAL" clId="{BE849818-A0E6-4073-A271-02D9FE4D858D}" dt="2021-11-02T15:40:36.964" v="5846" actId="20577"/>
          <ac:spMkLst>
            <pc:docMk/>
            <pc:sldMk cId="87224053" sldId="278"/>
            <ac:spMk id="6" creationId="{7DB174D3-9A92-4554-B87D-B4AFC62F219E}"/>
          </ac:spMkLst>
        </pc:spChg>
        <pc:spChg chg="add mod">
          <ac:chgData name="Andrew" userId="a5f80645-30c1-43da-aba2-dd8aaeec1061" providerId="ADAL" clId="{BE849818-A0E6-4073-A271-02D9FE4D858D}" dt="2021-11-02T15:40:52.662" v="5893" actId="20577"/>
          <ac:spMkLst>
            <pc:docMk/>
            <pc:sldMk cId="87224053" sldId="278"/>
            <ac:spMk id="7" creationId="{C9F49D88-0C3E-4041-970F-7731C3AEA39F}"/>
          </ac:spMkLst>
        </pc:spChg>
      </pc:sldChg>
      <pc:sldChg chg="addSp delSp modSp new del">
        <pc:chgData name="Andrew" userId="a5f80645-30c1-43da-aba2-dd8aaeec1061" providerId="ADAL" clId="{BE849818-A0E6-4073-A271-02D9FE4D858D}" dt="2021-11-02T15:18:16.580" v="5018" actId="47"/>
        <pc:sldMkLst>
          <pc:docMk/>
          <pc:sldMk cId="2899304231" sldId="279"/>
        </pc:sldMkLst>
        <pc:spChg chg="del">
          <ac:chgData name="Andrew" userId="a5f80645-30c1-43da-aba2-dd8aaeec1061" providerId="ADAL" clId="{BE849818-A0E6-4073-A271-02D9FE4D858D}" dt="2021-11-02T11:57:00.897" v="1367"/>
          <ac:spMkLst>
            <pc:docMk/>
            <pc:sldMk cId="2899304231" sldId="279"/>
            <ac:spMk id="3" creationId="{09AEBE4E-5F18-4A65-8AD5-F58C5F8FE7D0}"/>
          </ac:spMkLst>
        </pc:spChg>
        <pc:spChg chg="add mod">
          <ac:chgData name="Andrew" userId="a5f80645-30c1-43da-aba2-dd8aaeec1061" providerId="ADAL" clId="{BE849818-A0E6-4073-A271-02D9FE4D858D}" dt="2021-11-02T11:57:00.897" v="1367"/>
          <ac:spMkLst>
            <pc:docMk/>
            <pc:sldMk cId="2899304231" sldId="279"/>
            <ac:spMk id="5" creationId="{28942BF0-0D0F-4652-9117-FDE1E73C2963}"/>
          </ac:spMkLst>
        </pc:spChg>
      </pc:sldChg>
      <pc:sldChg chg="addSp delSp modSp add mod setBg delAnim modNotesTx">
        <pc:chgData name="Andrew" userId="a5f80645-30c1-43da-aba2-dd8aaeec1061" providerId="ADAL" clId="{BE849818-A0E6-4073-A271-02D9FE4D858D}" dt="2021-11-02T15:36:30.539" v="5689" actId="20577"/>
        <pc:sldMkLst>
          <pc:docMk/>
          <pc:sldMk cId="299022969" sldId="280"/>
        </pc:sldMkLst>
        <pc:spChg chg="mod">
          <ac:chgData name="Andrew" userId="a5f80645-30c1-43da-aba2-dd8aaeec1061" providerId="ADAL" clId="{BE849818-A0E6-4073-A271-02D9FE4D858D}" dt="2021-11-02T15:05:24.064" v="3242" actId="20577"/>
          <ac:spMkLst>
            <pc:docMk/>
            <pc:sldMk cId="299022969" sldId="280"/>
            <ac:spMk id="2" creationId="{AEBF2454-890E-4827-980C-85FF297C90D9}"/>
          </ac:spMkLst>
        </pc:spChg>
        <pc:spChg chg="add del mod">
          <ac:chgData name="Andrew" userId="a5f80645-30c1-43da-aba2-dd8aaeec1061" providerId="ADAL" clId="{BE849818-A0E6-4073-A271-02D9FE4D858D}" dt="2021-11-02T14:50:22.874" v="3003" actId="767"/>
          <ac:spMkLst>
            <pc:docMk/>
            <pc:sldMk cId="299022969" sldId="280"/>
            <ac:spMk id="3" creationId="{090A6FF5-573F-4868-A34A-9DD300386E88}"/>
          </ac:spMkLst>
        </pc:spChg>
        <pc:spChg chg="del">
          <ac:chgData name="Andrew" userId="a5f80645-30c1-43da-aba2-dd8aaeec1061" providerId="ADAL" clId="{BE849818-A0E6-4073-A271-02D9FE4D858D}" dt="2021-11-02T14:46:10.035" v="2963" actId="478"/>
          <ac:spMkLst>
            <pc:docMk/>
            <pc:sldMk cId="299022969" sldId="280"/>
            <ac:spMk id="4" creationId="{C1D9D2A9-AF18-4050-8355-4062AD7CFFBA}"/>
          </ac:spMkLst>
        </pc:spChg>
        <pc:spChg chg="add del mod">
          <ac:chgData name="Andrew" userId="a5f80645-30c1-43da-aba2-dd8aaeec1061" providerId="ADAL" clId="{BE849818-A0E6-4073-A271-02D9FE4D858D}" dt="2021-11-02T14:55:58.472" v="3031" actId="478"/>
          <ac:spMkLst>
            <pc:docMk/>
            <pc:sldMk cId="299022969" sldId="280"/>
            <ac:spMk id="5" creationId="{FFCC4916-4FAD-41D1-86A8-2D1DE9AA294F}"/>
          </ac:spMkLst>
        </pc:spChg>
        <pc:spChg chg="del">
          <ac:chgData name="Andrew" userId="a5f80645-30c1-43da-aba2-dd8aaeec1061" providerId="ADAL" clId="{BE849818-A0E6-4073-A271-02D9FE4D858D}" dt="2021-11-02T14:46:12.722" v="2964" actId="478"/>
          <ac:spMkLst>
            <pc:docMk/>
            <pc:sldMk cId="299022969" sldId="280"/>
            <ac:spMk id="6" creationId="{71681F64-6FF1-41FA-A942-8FA7CF3D7DCE}"/>
          </ac:spMkLst>
        </pc:spChg>
        <pc:spChg chg="del">
          <ac:chgData name="Andrew" userId="a5f80645-30c1-43da-aba2-dd8aaeec1061" providerId="ADAL" clId="{BE849818-A0E6-4073-A271-02D9FE4D858D}" dt="2021-11-02T14:46:14.162" v="2965" actId="478"/>
          <ac:spMkLst>
            <pc:docMk/>
            <pc:sldMk cId="299022969" sldId="280"/>
            <ac:spMk id="7" creationId="{43ED82F6-5A5E-4A93-86AF-493F9E93046F}"/>
          </ac:spMkLst>
        </pc:spChg>
        <pc:spChg chg="add mod">
          <ac:chgData name="Andrew" userId="a5f80645-30c1-43da-aba2-dd8aaeec1061" providerId="ADAL" clId="{BE849818-A0E6-4073-A271-02D9FE4D858D}" dt="2021-11-02T15:13:27.669" v="4391" actId="20577"/>
          <ac:spMkLst>
            <pc:docMk/>
            <pc:sldMk cId="299022969" sldId="280"/>
            <ac:spMk id="11" creationId="{62CC47D8-A510-43CD-A5D2-8072080781C0}"/>
          </ac:spMkLst>
        </pc:spChg>
        <pc:spChg chg="add mod">
          <ac:chgData name="Andrew" userId="a5f80645-30c1-43da-aba2-dd8aaeec1061" providerId="ADAL" clId="{BE849818-A0E6-4073-A271-02D9FE4D858D}" dt="2021-11-02T15:09:30.394" v="3975" actId="20577"/>
          <ac:spMkLst>
            <pc:docMk/>
            <pc:sldMk cId="299022969" sldId="280"/>
            <ac:spMk id="12" creationId="{F5A6756D-E6FF-4427-A0EB-1F2D22E3E888}"/>
          </ac:spMkLst>
        </pc:spChg>
        <pc:picChg chg="mod">
          <ac:chgData name="Andrew" userId="a5f80645-30c1-43da-aba2-dd8aaeec1061" providerId="ADAL" clId="{BE849818-A0E6-4073-A271-02D9FE4D858D}" dt="2021-11-02T14:52:31.429" v="3019" actId="1076"/>
          <ac:picMkLst>
            <pc:docMk/>
            <pc:sldMk cId="299022969" sldId="280"/>
            <ac:picMk id="8" creationId="{39517534-AAB6-4867-981D-0A048C6EB05D}"/>
          </ac:picMkLst>
        </pc:picChg>
      </pc:sldChg>
      <pc:sldChg chg="addSp modSp new del mod">
        <pc:chgData name="Andrew" userId="a5f80645-30c1-43da-aba2-dd8aaeec1061" providerId="ADAL" clId="{BE849818-A0E6-4073-A271-02D9FE4D858D}" dt="2021-11-03T10:41:45.296" v="12342" actId="47"/>
        <pc:sldMkLst>
          <pc:docMk/>
          <pc:sldMk cId="478017949" sldId="281"/>
        </pc:sldMkLst>
        <pc:spChg chg="mod">
          <ac:chgData name="Andrew" userId="a5f80645-30c1-43da-aba2-dd8aaeec1061" providerId="ADAL" clId="{BE849818-A0E6-4073-A271-02D9FE4D858D}" dt="2021-11-02T15:30:50.490" v="5228" actId="20577"/>
          <ac:spMkLst>
            <pc:docMk/>
            <pc:sldMk cId="478017949" sldId="281"/>
            <ac:spMk id="2" creationId="{4513C3FE-C7FA-424D-92AB-989B6DC71076}"/>
          </ac:spMkLst>
        </pc:spChg>
        <pc:spChg chg="add mod">
          <ac:chgData name="Andrew" userId="a5f80645-30c1-43da-aba2-dd8aaeec1061" providerId="ADAL" clId="{BE849818-A0E6-4073-A271-02D9FE4D858D}" dt="2021-11-02T15:31:15.020" v="5270" actId="20577"/>
          <ac:spMkLst>
            <pc:docMk/>
            <pc:sldMk cId="478017949" sldId="281"/>
            <ac:spMk id="4" creationId="{312D5377-15B4-4EBD-840A-20C8D8A176E4}"/>
          </ac:spMkLst>
        </pc:spChg>
        <pc:spChg chg="add mod">
          <ac:chgData name="Andrew" userId="a5f80645-30c1-43da-aba2-dd8aaeec1061" providerId="ADAL" clId="{BE849818-A0E6-4073-A271-02D9FE4D858D}" dt="2021-11-02T15:31:27.113" v="5288" actId="20577"/>
          <ac:spMkLst>
            <pc:docMk/>
            <pc:sldMk cId="478017949" sldId="281"/>
            <ac:spMk id="5" creationId="{09DD944B-C9FB-4E24-A118-0D9C34A64F07}"/>
          </ac:spMkLst>
        </pc:spChg>
        <pc:spChg chg="add mod">
          <ac:chgData name="Andrew" userId="a5f80645-30c1-43da-aba2-dd8aaeec1061" providerId="ADAL" clId="{BE849818-A0E6-4073-A271-02D9FE4D858D}" dt="2021-11-02T15:31:46.155" v="5316" actId="20577"/>
          <ac:spMkLst>
            <pc:docMk/>
            <pc:sldMk cId="478017949" sldId="281"/>
            <ac:spMk id="6" creationId="{E210620A-254E-403C-94D9-24CE45601999}"/>
          </ac:spMkLst>
        </pc:spChg>
      </pc:sldChg>
      <pc:sldChg chg="addSp delSp modSp new mod setBg modNotesTx">
        <pc:chgData name="Andrew" userId="a5f80645-30c1-43da-aba2-dd8aaeec1061" providerId="ADAL" clId="{BE849818-A0E6-4073-A271-02D9FE4D858D}" dt="2021-11-03T09:44:07.031" v="12037" actId="1076"/>
        <pc:sldMkLst>
          <pc:docMk/>
          <pc:sldMk cId="1826005778" sldId="282"/>
        </pc:sldMkLst>
        <pc:spChg chg="mod">
          <ac:chgData name="Andrew" userId="a5f80645-30c1-43da-aba2-dd8aaeec1061" providerId="ADAL" clId="{BE849818-A0E6-4073-A271-02D9FE4D858D}" dt="2021-11-03T09:32:25.668" v="11431" actId="27636"/>
          <ac:spMkLst>
            <pc:docMk/>
            <pc:sldMk cId="1826005778" sldId="282"/>
            <ac:spMk id="2" creationId="{A87C5EEE-7F80-4EE4-9628-1968A387CD8D}"/>
          </ac:spMkLst>
        </pc:spChg>
        <pc:spChg chg="del mod">
          <ac:chgData name="Andrew" userId="a5f80645-30c1-43da-aba2-dd8aaeec1061" providerId="ADAL" clId="{BE849818-A0E6-4073-A271-02D9FE4D858D}" dt="2021-11-03T09:32:15.813" v="11427" actId="478"/>
          <ac:spMkLst>
            <pc:docMk/>
            <pc:sldMk cId="1826005778" sldId="282"/>
            <ac:spMk id="3" creationId="{B03CF580-D53A-4F08-BE39-7EC6169AE30D}"/>
          </ac:spMkLst>
        </pc:spChg>
        <pc:spChg chg="add del mod">
          <ac:chgData name="Andrew" userId="a5f80645-30c1-43da-aba2-dd8aaeec1061" providerId="ADAL" clId="{BE849818-A0E6-4073-A271-02D9FE4D858D}" dt="2021-11-03T09:32:19.537" v="11428" actId="478"/>
          <ac:spMkLst>
            <pc:docMk/>
            <pc:sldMk cId="1826005778" sldId="282"/>
            <ac:spMk id="9" creationId="{6187561E-6A6E-4AB3-B3CF-EE3FF0F554E7}"/>
          </ac:spMkLst>
        </pc:spChg>
        <pc:spChg chg="add mod">
          <ac:chgData name="Andrew" userId="a5f80645-30c1-43da-aba2-dd8aaeec1061" providerId="ADAL" clId="{BE849818-A0E6-4073-A271-02D9FE4D858D}" dt="2021-11-03T09:43:36.169" v="12034" actId="207"/>
          <ac:spMkLst>
            <pc:docMk/>
            <pc:sldMk cId="1826005778" sldId="282"/>
            <ac:spMk id="10" creationId="{6E379B1C-FE30-4734-AB29-95790C660FF3}"/>
          </ac:spMkLst>
        </pc:spChg>
        <pc:spChg chg="add mod">
          <ac:chgData name="Andrew" userId="a5f80645-30c1-43da-aba2-dd8aaeec1061" providerId="ADAL" clId="{BE849818-A0E6-4073-A271-02D9FE4D858D}" dt="2021-11-03T09:43:51.765" v="12035" actId="207"/>
          <ac:spMkLst>
            <pc:docMk/>
            <pc:sldMk cId="1826005778" sldId="282"/>
            <ac:spMk id="11" creationId="{EFBE4B56-8E23-442D-81D8-29E917012D18}"/>
          </ac:spMkLst>
        </pc:spChg>
        <pc:spChg chg="add">
          <ac:chgData name="Andrew" userId="a5f80645-30c1-43da-aba2-dd8aaeec1061" providerId="ADAL" clId="{BE849818-A0E6-4073-A271-02D9FE4D858D}" dt="2021-11-03T09:30:48.787" v="11408" actId="26606"/>
          <ac:spMkLst>
            <pc:docMk/>
            <pc:sldMk cId="1826005778" sldId="282"/>
            <ac:spMk id="12" creationId="{8F90786E-B72D-4C32-BDCE-A170B007822D}"/>
          </ac:spMkLst>
        </pc:spChg>
        <pc:spChg chg="add mod">
          <ac:chgData name="Andrew" userId="a5f80645-30c1-43da-aba2-dd8aaeec1061" providerId="ADAL" clId="{BE849818-A0E6-4073-A271-02D9FE4D858D}" dt="2021-11-03T09:44:07.031" v="12037" actId="1076"/>
          <ac:spMkLst>
            <pc:docMk/>
            <pc:sldMk cId="1826005778" sldId="282"/>
            <ac:spMk id="13" creationId="{116DDD59-7A6E-49E3-AF16-D604E015F879}"/>
          </ac:spMkLst>
        </pc:spChg>
        <pc:spChg chg="add">
          <ac:chgData name="Andrew" userId="a5f80645-30c1-43da-aba2-dd8aaeec1061" providerId="ADAL" clId="{BE849818-A0E6-4073-A271-02D9FE4D858D}" dt="2021-11-03T09:30:48.787" v="11408" actId="26606"/>
          <ac:spMkLst>
            <pc:docMk/>
            <pc:sldMk cId="1826005778" sldId="282"/>
            <ac:spMk id="14" creationId="{5E46F2E7-848F-4A6C-A098-4764FDEA771A}"/>
          </ac:spMkLst>
        </pc:spChg>
        <pc:picChg chg="add del mod">
          <ac:chgData name="Andrew" userId="a5f80645-30c1-43da-aba2-dd8aaeec1061" providerId="ADAL" clId="{BE849818-A0E6-4073-A271-02D9FE4D858D}" dt="2021-11-03T09:10:03.648" v="10583" actId="478"/>
          <ac:picMkLst>
            <pc:docMk/>
            <pc:sldMk cId="1826005778" sldId="282"/>
            <ac:picMk id="5" creationId="{0EF90E3D-95DD-440A-B3F3-217EF4DB1427}"/>
          </ac:picMkLst>
        </pc:picChg>
        <pc:picChg chg="add mod ord">
          <ac:chgData name="Andrew" userId="a5f80645-30c1-43da-aba2-dd8aaeec1061" providerId="ADAL" clId="{BE849818-A0E6-4073-A271-02D9FE4D858D}" dt="2021-11-03T09:32:28.626" v="11432" actId="1076"/>
          <ac:picMkLst>
            <pc:docMk/>
            <pc:sldMk cId="1826005778" sldId="282"/>
            <ac:picMk id="7" creationId="{32A32120-B3F0-4261-B166-9FD87ABC6992}"/>
          </ac:picMkLst>
        </pc:picChg>
      </pc:sldChg>
      <pc:sldChg chg="modNotesTx">
        <pc:chgData name="Andrew" userId="a5f80645-30c1-43da-aba2-dd8aaeec1061" providerId="ADAL" clId="{BE849818-A0E6-4073-A271-02D9FE4D858D}" dt="2021-11-04T13:20:56.814" v="13541" actId="20577"/>
        <pc:sldMkLst>
          <pc:docMk/>
          <pc:sldMk cId="342356334" sldId="287"/>
        </pc:sldMkLst>
      </pc:sldChg>
      <pc:sldChg chg="modNotesTx">
        <pc:chgData name="Andrew" userId="a5f80645-30c1-43da-aba2-dd8aaeec1061" providerId="ADAL" clId="{BE849818-A0E6-4073-A271-02D9FE4D858D}" dt="2021-11-04T13:24:50.182" v="13674" actId="20577"/>
        <pc:sldMkLst>
          <pc:docMk/>
          <pc:sldMk cId="278326983" sldId="288"/>
        </pc:sldMkLst>
      </pc:sldChg>
      <pc:sldChg chg="modNotesTx">
        <pc:chgData name="Andrew" userId="a5f80645-30c1-43da-aba2-dd8aaeec1061" providerId="ADAL" clId="{BE849818-A0E6-4073-A271-02D9FE4D858D}" dt="2021-11-04T13:46:08.749" v="14816" actId="20577"/>
        <pc:sldMkLst>
          <pc:docMk/>
          <pc:sldMk cId="2676422054" sldId="289"/>
        </pc:sldMkLst>
      </pc:sldChg>
      <pc:sldChg chg="addSp delSp modSp new mod setBg setClrOvrMap addCm modNotesTx">
        <pc:chgData name="Andrew" userId="a5f80645-30c1-43da-aba2-dd8aaeec1061" providerId="ADAL" clId="{BE849818-A0E6-4073-A271-02D9FE4D858D}" dt="2021-11-04T12:56:07.585" v="13264" actId="20577"/>
        <pc:sldMkLst>
          <pc:docMk/>
          <pc:sldMk cId="2823616472" sldId="290"/>
        </pc:sldMkLst>
        <pc:spChg chg="mod ord">
          <ac:chgData name="Andrew" userId="a5f80645-30c1-43da-aba2-dd8aaeec1061" providerId="ADAL" clId="{BE849818-A0E6-4073-A271-02D9FE4D858D}" dt="2021-11-03T09:30:28.470" v="11404" actId="26606"/>
          <ac:spMkLst>
            <pc:docMk/>
            <pc:sldMk cId="2823616472" sldId="290"/>
            <ac:spMk id="2" creationId="{0D578E9F-1736-41AB-A45E-D738328BCDEA}"/>
          </ac:spMkLst>
        </pc:spChg>
        <pc:spChg chg="del">
          <ac:chgData name="Andrew" userId="a5f80645-30c1-43da-aba2-dd8aaeec1061" providerId="ADAL" clId="{BE849818-A0E6-4073-A271-02D9FE4D858D}" dt="2021-11-03T09:10:11.866" v="10584" actId="931"/>
          <ac:spMkLst>
            <pc:docMk/>
            <pc:sldMk cId="2823616472" sldId="290"/>
            <ac:spMk id="3" creationId="{6F4C6D2C-D450-4835-A14A-427B802D8837}"/>
          </ac:spMkLst>
        </pc:spChg>
        <pc:spChg chg="mod ord">
          <ac:chgData name="Andrew" userId="a5f80645-30c1-43da-aba2-dd8aaeec1061" providerId="ADAL" clId="{BE849818-A0E6-4073-A271-02D9FE4D858D}" dt="2021-11-03T09:30:28.470" v="11404" actId="26606"/>
          <ac:spMkLst>
            <pc:docMk/>
            <pc:sldMk cId="2823616472" sldId="290"/>
            <ac:spMk id="4" creationId="{F584B310-596C-41F8-9159-91DF1E26AE96}"/>
          </ac:spMkLst>
        </pc:spChg>
        <pc:spChg chg="add del mod">
          <ac:chgData name="Andrew" userId="a5f80645-30c1-43da-aba2-dd8aaeec1061" providerId="ADAL" clId="{BE849818-A0E6-4073-A271-02D9FE4D858D}" dt="2021-11-03T09:11:05.913" v="10713"/>
          <ac:spMkLst>
            <pc:docMk/>
            <pc:sldMk cId="2823616472" sldId="290"/>
            <ac:spMk id="7" creationId="{599F55A1-6DEB-4692-8146-C1B410CACA43}"/>
          </ac:spMkLst>
        </pc:spChg>
        <pc:spChg chg="add del mod">
          <ac:chgData name="Andrew" userId="a5f80645-30c1-43da-aba2-dd8aaeec1061" providerId="ADAL" clId="{BE849818-A0E6-4073-A271-02D9FE4D858D}" dt="2021-11-03T09:30:00.899" v="11397" actId="26606"/>
          <ac:spMkLst>
            <pc:docMk/>
            <pc:sldMk cId="2823616472" sldId="290"/>
            <ac:spMk id="8" creationId="{F872453A-53F9-4CE8-BDCA-A32F100609FB}"/>
          </ac:spMkLst>
        </pc:spChg>
        <pc:spChg chg="add mod">
          <ac:chgData name="Andrew" userId="a5f80645-30c1-43da-aba2-dd8aaeec1061" providerId="ADAL" clId="{BE849818-A0E6-4073-A271-02D9FE4D858D}" dt="2021-11-04T12:56:07.585" v="13264" actId="20577"/>
          <ac:spMkLst>
            <pc:docMk/>
            <pc:sldMk cId="2823616472" sldId="290"/>
            <ac:spMk id="12" creationId="{C0F4A2F8-05EF-4D1B-97DB-11C4A2FB8F49}"/>
          </ac:spMkLst>
        </pc:spChg>
        <pc:spChg chg="add del">
          <ac:chgData name="Andrew" userId="a5f80645-30c1-43da-aba2-dd8aaeec1061" providerId="ADAL" clId="{BE849818-A0E6-4073-A271-02D9FE4D858D}" dt="2021-11-03T09:30:00.899" v="11397" actId="26606"/>
          <ac:spMkLst>
            <pc:docMk/>
            <pc:sldMk cId="2823616472" sldId="290"/>
            <ac:spMk id="13" creationId="{C5E6CFF1-2F42-4E10-9A97-F116F46F53FE}"/>
          </ac:spMkLst>
        </pc:spChg>
        <pc:spChg chg="add del">
          <ac:chgData name="Andrew" userId="a5f80645-30c1-43da-aba2-dd8aaeec1061" providerId="ADAL" clId="{BE849818-A0E6-4073-A271-02D9FE4D858D}" dt="2021-11-03T09:29:58.369" v="11394" actId="26606"/>
          <ac:spMkLst>
            <pc:docMk/>
            <pc:sldMk cId="2823616472" sldId="290"/>
            <ac:spMk id="20" creationId="{C5E6CFF1-2F42-4E10-9A97-F116F46F53FE}"/>
          </ac:spMkLst>
        </pc:spChg>
        <pc:spChg chg="add del">
          <ac:chgData name="Andrew" userId="a5f80645-30c1-43da-aba2-dd8aaeec1061" providerId="ADAL" clId="{BE849818-A0E6-4073-A271-02D9FE4D858D}" dt="2021-11-03T09:30:00.791" v="11396" actId="26606"/>
          <ac:spMkLst>
            <pc:docMk/>
            <pc:sldMk cId="2823616472" sldId="290"/>
            <ac:spMk id="24" creationId="{55D4142C-5077-457F-A6AD-3FECFDB39685}"/>
          </ac:spMkLst>
        </pc:spChg>
        <pc:spChg chg="add del">
          <ac:chgData name="Andrew" userId="a5f80645-30c1-43da-aba2-dd8aaeec1061" providerId="ADAL" clId="{BE849818-A0E6-4073-A271-02D9FE4D858D}" dt="2021-11-03T09:30:00.791" v="11396" actId="26606"/>
          <ac:spMkLst>
            <pc:docMk/>
            <pc:sldMk cId="2823616472" sldId="290"/>
            <ac:spMk id="25" creationId="{9AA72BD9-2C5A-4EDC-931F-5AA08EACA0F3}"/>
          </ac:spMkLst>
        </pc:spChg>
        <pc:spChg chg="add del">
          <ac:chgData name="Andrew" userId="a5f80645-30c1-43da-aba2-dd8aaeec1061" providerId="ADAL" clId="{BE849818-A0E6-4073-A271-02D9FE4D858D}" dt="2021-11-03T09:30:00.791" v="11396" actId="26606"/>
          <ac:spMkLst>
            <pc:docMk/>
            <pc:sldMk cId="2823616472" sldId="290"/>
            <ac:spMk id="26" creationId="{7A5F0580-5EE9-419F-96EE-B6529EF6E7D0}"/>
          </ac:spMkLst>
        </pc:spChg>
        <pc:spChg chg="add del">
          <ac:chgData name="Andrew" userId="a5f80645-30c1-43da-aba2-dd8aaeec1061" providerId="ADAL" clId="{BE849818-A0E6-4073-A271-02D9FE4D858D}" dt="2021-11-03T09:30:00.791" v="11396" actId="26606"/>
          <ac:spMkLst>
            <pc:docMk/>
            <pc:sldMk cId="2823616472" sldId="290"/>
            <ac:spMk id="27" creationId="{DD3981AC-7B61-4947-BCF3-F7AA7FA385B9}"/>
          </ac:spMkLst>
        </pc:spChg>
        <pc:spChg chg="add del">
          <ac:chgData name="Andrew" userId="a5f80645-30c1-43da-aba2-dd8aaeec1061" providerId="ADAL" clId="{BE849818-A0E6-4073-A271-02D9FE4D858D}" dt="2021-11-03T09:30:28.470" v="11404" actId="26606"/>
          <ac:spMkLst>
            <pc:docMk/>
            <pc:sldMk cId="2823616472" sldId="290"/>
            <ac:spMk id="29" creationId="{C5E6CFF1-2F42-4E10-9A97-F116F46F53FE}"/>
          </ac:spMkLst>
        </pc:spChg>
        <pc:spChg chg="add del">
          <ac:chgData name="Andrew" userId="a5f80645-30c1-43da-aba2-dd8aaeec1061" providerId="ADAL" clId="{BE849818-A0E6-4073-A271-02D9FE4D858D}" dt="2021-11-03T09:30:19.609" v="11401" actId="26606"/>
          <ac:spMkLst>
            <pc:docMk/>
            <pc:sldMk cId="2823616472" sldId="290"/>
            <ac:spMk id="35" creationId="{C5E6CFF1-2F42-4E10-9A97-F116F46F53FE}"/>
          </ac:spMkLst>
        </pc:spChg>
        <pc:spChg chg="add del">
          <ac:chgData name="Andrew" userId="a5f80645-30c1-43da-aba2-dd8aaeec1061" providerId="ADAL" clId="{BE849818-A0E6-4073-A271-02D9FE4D858D}" dt="2021-11-03T09:30:28.355" v="11403" actId="26606"/>
          <ac:spMkLst>
            <pc:docMk/>
            <pc:sldMk cId="2823616472" sldId="290"/>
            <ac:spMk id="39" creationId="{C5E6CFF1-2F42-4E10-9A97-F116F46F53FE}"/>
          </ac:spMkLst>
        </pc:spChg>
        <pc:spChg chg="add">
          <ac:chgData name="Andrew" userId="a5f80645-30c1-43da-aba2-dd8aaeec1061" providerId="ADAL" clId="{BE849818-A0E6-4073-A271-02D9FE4D858D}" dt="2021-11-03T09:30:28.470" v="11404" actId="26606"/>
          <ac:spMkLst>
            <pc:docMk/>
            <pc:sldMk cId="2823616472" sldId="290"/>
            <ac:spMk id="41" creationId="{7A5F0580-5EE9-419F-96EE-B6529EF6E7D0}"/>
          </ac:spMkLst>
        </pc:spChg>
        <pc:spChg chg="add">
          <ac:chgData name="Andrew" userId="a5f80645-30c1-43da-aba2-dd8aaeec1061" providerId="ADAL" clId="{BE849818-A0E6-4073-A271-02D9FE4D858D}" dt="2021-11-03T09:30:28.470" v="11404" actId="26606"/>
          <ac:spMkLst>
            <pc:docMk/>
            <pc:sldMk cId="2823616472" sldId="290"/>
            <ac:spMk id="42" creationId="{9AA72BD9-2C5A-4EDC-931F-5AA08EACA0F3}"/>
          </ac:spMkLst>
        </pc:spChg>
        <pc:spChg chg="add">
          <ac:chgData name="Andrew" userId="a5f80645-30c1-43da-aba2-dd8aaeec1061" providerId="ADAL" clId="{BE849818-A0E6-4073-A271-02D9FE4D858D}" dt="2021-11-03T09:30:28.470" v="11404" actId="26606"/>
          <ac:spMkLst>
            <pc:docMk/>
            <pc:sldMk cId="2823616472" sldId="290"/>
            <ac:spMk id="43" creationId="{DD3981AC-7B61-4947-BCF3-F7AA7FA385B9}"/>
          </ac:spMkLst>
        </pc:spChg>
        <pc:spChg chg="add">
          <ac:chgData name="Andrew" userId="a5f80645-30c1-43da-aba2-dd8aaeec1061" providerId="ADAL" clId="{BE849818-A0E6-4073-A271-02D9FE4D858D}" dt="2021-11-03T09:30:28.470" v="11404" actId="26606"/>
          <ac:spMkLst>
            <pc:docMk/>
            <pc:sldMk cId="2823616472" sldId="290"/>
            <ac:spMk id="44" creationId="{55D4142C-5077-457F-A6AD-3FECFDB39685}"/>
          </ac:spMkLst>
        </pc:spChg>
        <pc:picChg chg="add del mod">
          <ac:chgData name="Andrew" userId="a5f80645-30c1-43da-aba2-dd8aaeec1061" providerId="ADAL" clId="{BE849818-A0E6-4073-A271-02D9FE4D858D}" dt="2021-11-03T09:29:50.723" v="11392" actId="478"/>
          <ac:picMkLst>
            <pc:docMk/>
            <pc:sldMk cId="2823616472" sldId="290"/>
            <ac:picMk id="6" creationId="{A1D368ED-093D-4A07-AD48-994BBC0B1C63}"/>
          </ac:picMkLst>
        </pc:picChg>
        <pc:picChg chg="add mod">
          <ac:chgData name="Andrew" userId="a5f80645-30c1-43da-aba2-dd8aaeec1061" providerId="ADAL" clId="{BE849818-A0E6-4073-A271-02D9FE4D858D}" dt="2021-11-03T09:30:28.470" v="11404" actId="26606"/>
          <ac:picMkLst>
            <pc:docMk/>
            <pc:sldMk cId="2823616472" sldId="290"/>
            <ac:picMk id="10" creationId="{89AEFE64-9C59-4A81-8C37-30BBB857C985}"/>
          </ac:picMkLst>
        </pc:picChg>
        <pc:cxnChg chg="add del">
          <ac:chgData name="Andrew" userId="a5f80645-30c1-43da-aba2-dd8aaeec1061" providerId="ADAL" clId="{BE849818-A0E6-4073-A271-02D9FE4D858D}" dt="2021-11-03T09:30:00.899" v="11397" actId="26606"/>
          <ac:cxnSpMkLst>
            <pc:docMk/>
            <pc:sldMk cId="2823616472" sldId="290"/>
            <ac:cxnSpMk id="15" creationId="{67182200-4859-4C8D-BCBB-55B245C28BA3}"/>
          </ac:cxnSpMkLst>
        </pc:cxnChg>
        <pc:cxnChg chg="add del">
          <ac:chgData name="Andrew" userId="a5f80645-30c1-43da-aba2-dd8aaeec1061" providerId="ADAL" clId="{BE849818-A0E6-4073-A271-02D9FE4D858D}" dt="2021-11-03T09:29:58.369" v="11394" actId="26606"/>
          <ac:cxnSpMkLst>
            <pc:docMk/>
            <pc:sldMk cId="2823616472" sldId="290"/>
            <ac:cxnSpMk id="22" creationId="{67182200-4859-4C8D-BCBB-55B245C28BA3}"/>
          </ac:cxnSpMkLst>
        </pc:cxnChg>
        <pc:cxnChg chg="add del">
          <ac:chgData name="Andrew" userId="a5f80645-30c1-43da-aba2-dd8aaeec1061" providerId="ADAL" clId="{BE849818-A0E6-4073-A271-02D9FE4D858D}" dt="2021-11-03T09:30:28.470" v="11404" actId="26606"/>
          <ac:cxnSpMkLst>
            <pc:docMk/>
            <pc:sldMk cId="2823616472" sldId="290"/>
            <ac:cxnSpMk id="30" creationId="{67182200-4859-4C8D-BCBB-55B245C28BA3}"/>
          </ac:cxnSpMkLst>
        </pc:cxnChg>
        <pc:cxnChg chg="add del">
          <ac:chgData name="Andrew" userId="a5f80645-30c1-43da-aba2-dd8aaeec1061" providerId="ADAL" clId="{BE849818-A0E6-4073-A271-02D9FE4D858D}" dt="2021-11-03T09:30:19.609" v="11401" actId="26606"/>
          <ac:cxnSpMkLst>
            <pc:docMk/>
            <pc:sldMk cId="2823616472" sldId="290"/>
            <ac:cxnSpMk id="37" creationId="{96A8629B-8289-498B-939B-1CA0C106182C}"/>
          </ac:cxnSpMkLst>
        </pc:cxnChg>
        <pc:cxnChg chg="add del">
          <ac:chgData name="Andrew" userId="a5f80645-30c1-43da-aba2-dd8aaeec1061" providerId="ADAL" clId="{BE849818-A0E6-4073-A271-02D9FE4D858D}" dt="2021-11-03T09:30:28.355" v="11403" actId="26606"/>
          <ac:cxnSpMkLst>
            <pc:docMk/>
            <pc:sldMk cId="2823616472" sldId="290"/>
            <ac:cxnSpMk id="40" creationId="{67182200-4859-4C8D-BCBB-55B245C28BA3}"/>
          </ac:cxnSpMkLst>
        </pc:cxnChg>
      </pc:sldChg>
      <pc:sldChg chg="modNotesTx">
        <pc:chgData name="Andrew" userId="a5f80645-30c1-43da-aba2-dd8aaeec1061" providerId="ADAL" clId="{BE849818-A0E6-4073-A271-02D9FE4D858D}" dt="2021-11-04T13:43:02.122" v="14572" actId="20577"/>
        <pc:sldMkLst>
          <pc:docMk/>
          <pc:sldMk cId="3313229885" sldId="291"/>
        </pc:sldMkLst>
      </pc:sldChg>
      <pc:sldChg chg="modNotesTx">
        <pc:chgData name="Andrew" userId="a5f80645-30c1-43da-aba2-dd8aaeec1061" providerId="ADAL" clId="{BE849818-A0E6-4073-A271-02D9FE4D858D}" dt="2021-11-04T13:53:10.328" v="15247" actId="20577"/>
        <pc:sldMkLst>
          <pc:docMk/>
          <pc:sldMk cId="1943334719" sldId="292"/>
        </pc:sldMkLst>
      </pc:sldChg>
      <pc:sldChg chg="modNotesTx">
        <pc:chgData name="Andrew" userId="a5f80645-30c1-43da-aba2-dd8aaeec1061" providerId="ADAL" clId="{BE849818-A0E6-4073-A271-02D9FE4D858D}" dt="2021-11-04T13:57:21.881" v="15647" actId="20577"/>
        <pc:sldMkLst>
          <pc:docMk/>
          <pc:sldMk cId="1130466072" sldId="293"/>
        </pc:sldMkLst>
      </pc:sldChg>
      <pc:sldChg chg="modNotesTx">
        <pc:chgData name="Andrew" userId="a5f80645-30c1-43da-aba2-dd8aaeec1061" providerId="ADAL" clId="{BE849818-A0E6-4073-A271-02D9FE4D858D}" dt="2021-11-04T13:39:44.821" v="14488" actId="20577"/>
        <pc:sldMkLst>
          <pc:docMk/>
          <pc:sldMk cId="906164108" sldId="294"/>
        </pc:sldMkLst>
      </pc:sldChg>
      <pc:sldChg chg="addSp delSp modSp new del mod setBg setClrOvrMap modNotesTx">
        <pc:chgData name="Andrew" userId="a5f80645-30c1-43da-aba2-dd8aaeec1061" providerId="ADAL" clId="{BE849818-A0E6-4073-A271-02D9FE4D858D}" dt="2021-11-03T11:04:13.462" v="12783" actId="47"/>
        <pc:sldMkLst>
          <pc:docMk/>
          <pc:sldMk cId="1235236106" sldId="295"/>
        </pc:sldMkLst>
        <pc:spChg chg="mod">
          <ac:chgData name="Andrew" userId="a5f80645-30c1-43da-aba2-dd8aaeec1061" providerId="ADAL" clId="{BE849818-A0E6-4073-A271-02D9FE4D858D}" dt="2021-11-03T10:59:11.345" v="12671" actId="26606"/>
          <ac:spMkLst>
            <pc:docMk/>
            <pc:sldMk cId="1235236106" sldId="295"/>
            <ac:spMk id="2" creationId="{8129EEDF-DCD7-4674-95F0-A95C6715B3E3}"/>
          </ac:spMkLst>
        </pc:spChg>
        <pc:spChg chg="del">
          <ac:chgData name="Andrew" userId="a5f80645-30c1-43da-aba2-dd8aaeec1061" providerId="ADAL" clId="{BE849818-A0E6-4073-A271-02D9FE4D858D}" dt="2021-11-03T10:42:35.050" v="12347" actId="478"/>
          <ac:spMkLst>
            <pc:docMk/>
            <pc:sldMk cId="1235236106" sldId="295"/>
            <ac:spMk id="3" creationId="{8091C34B-2A0A-4BAA-B7EE-FB49BBB090C3}"/>
          </ac:spMkLst>
        </pc:spChg>
        <pc:spChg chg="del mod">
          <ac:chgData name="Andrew" userId="a5f80645-30c1-43da-aba2-dd8aaeec1061" providerId="ADAL" clId="{BE849818-A0E6-4073-A271-02D9FE4D858D}" dt="2021-11-03T10:59:02.873" v="12668" actId="478"/>
          <ac:spMkLst>
            <pc:docMk/>
            <pc:sldMk cId="1235236106" sldId="295"/>
            <ac:spMk id="4" creationId="{C8A5F6F0-3089-412B-9BC1-4E5F4E309521}"/>
          </ac:spMkLst>
        </pc:spChg>
        <pc:spChg chg="add del">
          <ac:chgData name="Andrew" userId="a5f80645-30c1-43da-aba2-dd8aaeec1061" providerId="ADAL" clId="{BE849818-A0E6-4073-A271-02D9FE4D858D}" dt="2021-11-03T10:42:32.315" v="12345" actId="478"/>
          <ac:spMkLst>
            <pc:docMk/>
            <pc:sldMk cId="1235236106" sldId="295"/>
            <ac:spMk id="6" creationId="{1A3CC33C-1F21-43EE-9AEF-F4831A5B9D7A}"/>
          </ac:spMkLst>
        </pc:spChg>
        <pc:spChg chg="add mod">
          <ac:chgData name="Andrew" userId="a5f80645-30c1-43da-aba2-dd8aaeec1061" providerId="ADAL" clId="{BE849818-A0E6-4073-A271-02D9FE4D858D}" dt="2021-11-03T10:59:11.345" v="12671" actId="26606"/>
          <ac:spMkLst>
            <pc:docMk/>
            <pc:sldMk cId="1235236106" sldId="295"/>
            <ac:spMk id="8" creationId="{464E3121-8191-482B-B494-D604F4EFB692}"/>
          </ac:spMkLst>
        </pc:spChg>
        <pc:spChg chg="add del">
          <ac:chgData name="Andrew" userId="a5f80645-30c1-43da-aba2-dd8aaeec1061" providerId="ADAL" clId="{BE849818-A0E6-4073-A271-02D9FE4D858D}" dt="2021-11-03T10:59:43.987" v="12673" actId="478"/>
          <ac:spMkLst>
            <pc:docMk/>
            <pc:sldMk cId="1235236106" sldId="295"/>
            <ac:spMk id="11" creationId="{33CAEE17-4C54-4B91-838C-6F4F32028BC3}"/>
          </ac:spMkLst>
        </pc:spChg>
        <pc:spChg chg="add del">
          <ac:chgData name="Andrew" userId="a5f80645-30c1-43da-aba2-dd8aaeec1061" providerId="ADAL" clId="{BE849818-A0E6-4073-A271-02D9FE4D858D}" dt="2021-11-03T10:59:11.345" v="12671" actId="26606"/>
          <ac:spMkLst>
            <pc:docMk/>
            <pc:sldMk cId="1235236106" sldId="295"/>
            <ac:spMk id="15" creationId="{3CD9DF72-87A3-404E-A828-84CBF11A8303}"/>
          </ac:spMkLst>
        </pc:spChg>
        <pc:spChg chg="add mod">
          <ac:chgData name="Andrew" userId="a5f80645-30c1-43da-aba2-dd8aaeec1061" providerId="ADAL" clId="{BE849818-A0E6-4073-A271-02D9FE4D858D}" dt="2021-11-03T11:01:49.737" v="12704" actId="20577"/>
          <ac:spMkLst>
            <pc:docMk/>
            <pc:sldMk cId="1235236106" sldId="295"/>
            <ac:spMk id="18" creationId="{E9DA9B04-39DB-4376-9428-BDDD6962156B}"/>
          </ac:spMkLst>
        </pc:spChg>
        <pc:spChg chg="add mod">
          <ac:chgData name="Andrew" userId="a5f80645-30c1-43da-aba2-dd8aaeec1061" providerId="ADAL" clId="{BE849818-A0E6-4073-A271-02D9FE4D858D}" dt="2021-11-03T11:02:14.740" v="12743" actId="20577"/>
          <ac:spMkLst>
            <pc:docMk/>
            <pc:sldMk cId="1235236106" sldId="295"/>
            <ac:spMk id="19" creationId="{A671368F-FC61-4CD2-B894-0BDD7BCDD9E0}"/>
          </ac:spMkLst>
        </pc:spChg>
        <pc:spChg chg="add mod">
          <ac:chgData name="Andrew" userId="a5f80645-30c1-43da-aba2-dd8aaeec1061" providerId="ADAL" clId="{BE849818-A0E6-4073-A271-02D9FE4D858D}" dt="2021-11-03T11:02:23.038" v="12762" actId="20577"/>
          <ac:spMkLst>
            <pc:docMk/>
            <pc:sldMk cId="1235236106" sldId="295"/>
            <ac:spMk id="20" creationId="{CF696C03-0D6B-43CD-B608-7C38BA7825AA}"/>
          </ac:spMkLst>
        </pc:spChg>
        <pc:spChg chg="add mod">
          <ac:chgData name="Andrew" userId="a5f80645-30c1-43da-aba2-dd8aaeec1061" providerId="ADAL" clId="{BE849818-A0E6-4073-A271-02D9FE4D858D}" dt="2021-11-03T11:03:01.914" v="12782" actId="20577"/>
          <ac:spMkLst>
            <pc:docMk/>
            <pc:sldMk cId="1235236106" sldId="295"/>
            <ac:spMk id="21" creationId="{183CD49C-9C86-4A89-B48E-0C67BE823418}"/>
          </ac:spMkLst>
        </pc:spChg>
        <pc:spChg chg="add del">
          <ac:chgData name="Andrew" userId="a5f80645-30c1-43da-aba2-dd8aaeec1061" providerId="ADAL" clId="{BE849818-A0E6-4073-A271-02D9FE4D858D}" dt="2021-11-03T10:59:11.213" v="12670" actId="26606"/>
          <ac:spMkLst>
            <pc:docMk/>
            <pc:sldMk cId="1235236106" sldId="295"/>
            <ac:spMk id="22" creationId="{5E8D2E83-FB3A-40E7-A9E5-7AB389D612B4}"/>
          </ac:spMkLst>
        </pc:spChg>
        <pc:spChg chg="add">
          <ac:chgData name="Andrew" userId="a5f80645-30c1-43da-aba2-dd8aaeec1061" providerId="ADAL" clId="{BE849818-A0E6-4073-A271-02D9FE4D858D}" dt="2021-11-03T10:59:11.345" v="12671" actId="26606"/>
          <ac:spMkLst>
            <pc:docMk/>
            <pc:sldMk cId="1235236106" sldId="295"/>
            <ac:spMk id="25" creationId="{C5E6CFF1-2F42-4E10-9A97-F116F46F53FE}"/>
          </ac:spMkLst>
        </pc:spChg>
        <pc:picChg chg="add mod ord">
          <ac:chgData name="Andrew" userId="a5f80645-30c1-43da-aba2-dd8aaeec1061" providerId="ADAL" clId="{BE849818-A0E6-4073-A271-02D9FE4D858D}" dt="2021-11-03T10:59:11.345" v="12671" actId="26606"/>
          <ac:picMkLst>
            <pc:docMk/>
            <pc:sldMk cId="1235236106" sldId="295"/>
            <ac:picMk id="10" creationId="{4235DB74-53D4-458E-8B9A-E983190C53BB}"/>
          </ac:picMkLst>
        </pc:picChg>
        <pc:cxnChg chg="add del">
          <ac:chgData name="Andrew" userId="a5f80645-30c1-43da-aba2-dd8aaeec1061" providerId="ADAL" clId="{BE849818-A0E6-4073-A271-02D9FE4D858D}" dt="2021-11-03T10:59:11.345" v="12671" actId="26606"/>
          <ac:cxnSpMkLst>
            <pc:docMk/>
            <pc:sldMk cId="1235236106" sldId="295"/>
            <ac:cxnSpMk id="17" creationId="{20E3A342-4D61-4E3F-AF90-1AB42AEB96CC}"/>
          </ac:cxnSpMkLst>
        </pc:cxnChg>
        <pc:cxnChg chg="add">
          <ac:chgData name="Andrew" userId="a5f80645-30c1-43da-aba2-dd8aaeec1061" providerId="ADAL" clId="{BE849818-A0E6-4073-A271-02D9FE4D858D}" dt="2021-11-03T10:59:11.345" v="12671" actId="26606"/>
          <ac:cxnSpMkLst>
            <pc:docMk/>
            <pc:sldMk cId="1235236106" sldId="295"/>
            <ac:cxnSpMk id="24" creationId="{67182200-4859-4C8D-BCBB-55B245C28BA3}"/>
          </ac:cxnSpMkLst>
        </pc:cxnChg>
      </pc:sldChg>
      <pc:sldChg chg="new del">
        <pc:chgData name="Andrew" userId="a5f80645-30c1-43da-aba2-dd8aaeec1061" providerId="ADAL" clId="{BE849818-A0E6-4073-A271-02D9FE4D858D}" dt="2021-11-03T10:47:40.784" v="12377" actId="47"/>
        <pc:sldMkLst>
          <pc:docMk/>
          <pc:sldMk cId="4085785256" sldId="296"/>
        </pc:sldMkLst>
      </pc:sldChg>
      <pc:sldChg chg="delSp modSp add mod setBg delDesignElem modNotesTx">
        <pc:chgData name="Andrew" userId="a5f80645-30c1-43da-aba2-dd8aaeec1061" providerId="ADAL" clId="{BE849818-A0E6-4073-A271-02D9FE4D858D}" dt="2021-11-03T10:51:12.981" v="12543"/>
        <pc:sldMkLst>
          <pc:docMk/>
          <pc:sldMk cId="3155997390" sldId="297"/>
        </pc:sldMkLst>
        <pc:spChg chg="mod">
          <ac:chgData name="Andrew" userId="a5f80645-30c1-43da-aba2-dd8aaeec1061" providerId="ADAL" clId="{BE849818-A0E6-4073-A271-02D9FE4D858D}" dt="2021-11-03T10:47:32.048" v="12376" actId="20577"/>
          <ac:spMkLst>
            <pc:docMk/>
            <pc:sldMk cId="3155997390" sldId="297"/>
            <ac:spMk id="2" creationId="{564D7721-60CC-4BBE-8213-BBBF43AC20B1}"/>
          </ac:spMkLst>
        </pc:spChg>
        <pc:spChg chg="del">
          <ac:chgData name="Andrew" userId="a5f80645-30c1-43da-aba2-dd8aaeec1061" providerId="ADAL" clId="{BE849818-A0E6-4073-A271-02D9FE4D858D}" dt="2021-11-03T10:47:23.907" v="12371"/>
          <ac:spMkLst>
            <pc:docMk/>
            <pc:sldMk cId="3155997390" sldId="297"/>
            <ac:spMk id="21" creationId="{39E3965E-AC41-4711-9D10-E25ABB132D86}"/>
          </ac:spMkLst>
        </pc:spChg>
        <pc:spChg chg="del">
          <ac:chgData name="Andrew" userId="a5f80645-30c1-43da-aba2-dd8aaeec1061" providerId="ADAL" clId="{BE849818-A0E6-4073-A271-02D9FE4D858D}" dt="2021-11-03T10:47:23.907" v="12371"/>
          <ac:spMkLst>
            <pc:docMk/>
            <pc:sldMk cId="3155997390" sldId="297"/>
            <ac:spMk id="25" creationId="{B601567C-4815-45C4-A8C8-DEF236232A30}"/>
          </ac:spMkLst>
        </pc:spChg>
        <pc:spChg chg="del">
          <ac:chgData name="Andrew" userId="a5f80645-30c1-43da-aba2-dd8aaeec1061" providerId="ADAL" clId="{BE849818-A0E6-4073-A271-02D9FE4D858D}" dt="2021-11-03T10:47:23.907" v="12371"/>
          <ac:spMkLst>
            <pc:docMk/>
            <pc:sldMk cId="3155997390" sldId="297"/>
            <ac:spMk id="29" creationId="{277711D3-2534-4918-8661-020829D71301}"/>
          </ac:spMkLst>
        </pc:spChg>
        <pc:cxnChg chg="del">
          <ac:chgData name="Andrew" userId="a5f80645-30c1-43da-aba2-dd8aaeec1061" providerId="ADAL" clId="{BE849818-A0E6-4073-A271-02D9FE4D858D}" dt="2021-11-03T10:47:23.907" v="12371"/>
          <ac:cxnSpMkLst>
            <pc:docMk/>
            <pc:sldMk cId="3155997390" sldId="297"/>
            <ac:cxnSpMk id="23" creationId="{1F5DC8C3-BA5F-4EED-BB9A-A14272BD82A1}"/>
          </ac:cxnSpMkLst>
        </pc:cxnChg>
        <pc:cxnChg chg="del">
          <ac:chgData name="Andrew" userId="a5f80645-30c1-43da-aba2-dd8aaeec1061" providerId="ADAL" clId="{BE849818-A0E6-4073-A271-02D9FE4D858D}" dt="2021-11-03T10:47:23.907" v="12371"/>
          <ac:cxnSpMkLst>
            <pc:docMk/>
            <pc:sldMk cId="3155997390" sldId="297"/>
            <ac:cxnSpMk id="27" creationId="{9D2BBCA2-F039-47DF-B36F-39D7E7CC0090}"/>
          </ac:cxnSpMkLst>
        </pc:cxnChg>
      </pc:sldChg>
      <pc:sldChg chg="modSp new mod">
        <pc:chgData name="Andrew" userId="a5f80645-30c1-43da-aba2-dd8aaeec1061" providerId="ADAL" clId="{BE849818-A0E6-4073-A271-02D9FE4D858D}" dt="2021-11-03T11:11:03.829" v="12833" actId="20577"/>
        <pc:sldMkLst>
          <pc:docMk/>
          <pc:sldMk cId="1281757897" sldId="299"/>
        </pc:sldMkLst>
        <pc:spChg chg="mod">
          <ac:chgData name="Andrew" userId="a5f80645-30c1-43da-aba2-dd8aaeec1061" providerId="ADAL" clId="{BE849818-A0E6-4073-A271-02D9FE4D858D}" dt="2021-11-03T11:11:03.829" v="12833" actId="20577"/>
          <ac:spMkLst>
            <pc:docMk/>
            <pc:sldMk cId="1281757897" sldId="299"/>
            <ac:spMk id="2" creationId="{0A8BBB5F-A702-489E-9083-9E4FEF8C8089}"/>
          </ac:spMkLst>
        </pc:spChg>
      </pc:sldChg>
      <pc:sldChg chg="modSp modNotesTx">
        <pc:chgData name="Andrew" userId="a5f80645-30c1-43da-aba2-dd8aaeec1061" providerId="ADAL" clId="{BE849818-A0E6-4073-A271-02D9FE4D858D}" dt="2021-11-04T13:27:16.202" v="13787" actId="20577"/>
        <pc:sldMkLst>
          <pc:docMk/>
          <pc:sldMk cId="586180897" sldId="300"/>
        </pc:sldMkLst>
        <pc:graphicFrameChg chg="mod">
          <ac:chgData name="Andrew" userId="a5f80645-30c1-43da-aba2-dd8aaeec1061" providerId="ADAL" clId="{BE849818-A0E6-4073-A271-02D9FE4D858D}" dt="2021-11-04T12:41:45.420" v="13245" actId="20577"/>
          <ac:graphicFrameMkLst>
            <pc:docMk/>
            <pc:sldMk cId="586180897" sldId="300"/>
            <ac:graphicFrameMk id="23" creationId="{9781446E-153C-4B27-A0A8-AB21EAAE4B4E}"/>
          </ac:graphicFrameMkLst>
        </pc:graphicFrameChg>
      </pc:sldChg>
      <pc:sldMasterChg chg="modTransition modSldLayout">
        <pc:chgData name="Andrew" userId="a5f80645-30c1-43da-aba2-dd8aaeec1061" providerId="ADAL" clId="{BE849818-A0E6-4073-A271-02D9FE4D858D}" dt="2021-11-02T09:12:59.774" v="72"/>
        <pc:sldMasterMkLst>
          <pc:docMk/>
          <pc:sldMasterMk cId="115777389" sldId="2147483816"/>
        </pc:sldMasterMkLst>
        <pc:sldLayoutChg chg="modTransition">
          <pc:chgData name="Andrew" userId="a5f80645-30c1-43da-aba2-dd8aaeec1061" providerId="ADAL" clId="{BE849818-A0E6-4073-A271-02D9FE4D858D}" dt="2021-11-02T09:12:59.774" v="72"/>
          <pc:sldLayoutMkLst>
            <pc:docMk/>
            <pc:sldMasterMk cId="115777389" sldId="2147483804"/>
            <pc:sldLayoutMk cId="2875368886" sldId="2147483805"/>
          </pc:sldLayoutMkLst>
        </pc:sldLayoutChg>
        <pc:sldLayoutChg chg="modTransition">
          <pc:chgData name="Andrew" userId="a5f80645-30c1-43da-aba2-dd8aaeec1061" providerId="ADAL" clId="{BE849818-A0E6-4073-A271-02D9FE4D858D}" dt="2021-11-02T09:12:59.774" v="72"/>
          <pc:sldLayoutMkLst>
            <pc:docMk/>
            <pc:sldMasterMk cId="115777389" sldId="2147483804"/>
            <pc:sldLayoutMk cId="1803788054" sldId="2147483806"/>
          </pc:sldLayoutMkLst>
        </pc:sldLayoutChg>
        <pc:sldLayoutChg chg="modTransition">
          <pc:chgData name="Andrew" userId="a5f80645-30c1-43da-aba2-dd8aaeec1061" providerId="ADAL" clId="{BE849818-A0E6-4073-A271-02D9FE4D858D}" dt="2021-11-02T09:12:59.774" v="72"/>
          <pc:sldLayoutMkLst>
            <pc:docMk/>
            <pc:sldMasterMk cId="115777389" sldId="2147483804"/>
            <pc:sldLayoutMk cId="1701855603" sldId="2147483810"/>
          </pc:sldLayoutMkLst>
        </pc:sldLayoutChg>
        <pc:sldLayoutChg chg="modTransition">
          <pc:chgData name="Andrew" userId="a5f80645-30c1-43da-aba2-dd8aaeec1061" providerId="ADAL" clId="{BE849818-A0E6-4073-A271-02D9FE4D858D}" dt="2021-11-02T09:12:59.774" v="72"/>
          <pc:sldLayoutMkLst>
            <pc:docMk/>
            <pc:sldMasterMk cId="115777389" sldId="2147483804"/>
            <pc:sldLayoutMk cId="1435119766" sldId="2147483813"/>
          </pc:sldLayoutMkLst>
        </pc:sldLayoutChg>
      </pc:sldMasterChg>
    </pc:docChg>
  </pc:docChgLst>
  <pc:docChgLst>
    <pc:chgData name="Sakac, Benjamin I." userId="S::bisakac@wpi.edu::071d969b-27ce-471f-a413-c19d0204fbd9" providerId="AD" clId="Web-{FD810960-B720-A58C-ED47-FA2F389B8B99}"/>
    <pc:docChg chg="addSld delSld modSld sldOrd">
      <pc:chgData name="Sakac, Benjamin I." userId="S::bisakac@wpi.edu::071d969b-27ce-471f-a413-c19d0204fbd9" providerId="AD" clId="Web-{FD810960-B720-A58C-ED47-FA2F389B8B99}" dt="2021-11-01T08:49:21.359" v="33" actId="20577"/>
      <pc:docMkLst>
        <pc:docMk/>
      </pc:docMkLst>
      <pc:sldChg chg="del">
        <pc:chgData name="Sakac, Benjamin I." userId="S::bisakac@wpi.edu::071d969b-27ce-471f-a413-c19d0204fbd9" providerId="AD" clId="Web-{FD810960-B720-A58C-ED47-FA2F389B8B99}" dt="2021-11-01T08:48:57.093" v="5"/>
        <pc:sldMkLst>
          <pc:docMk/>
          <pc:sldMk cId="109857222" sldId="256"/>
        </pc:sldMkLst>
      </pc:sldChg>
      <pc:sldChg chg="add ord">
        <pc:chgData name="Sakac, Benjamin I." userId="S::bisakac@wpi.edu::071d969b-27ce-471f-a413-c19d0204fbd9" providerId="AD" clId="Web-{FD810960-B720-A58C-ED47-FA2F389B8B99}" dt="2021-11-01T08:47:07.451" v="1"/>
        <pc:sldMkLst>
          <pc:docMk/>
          <pc:sldMk cId="4070416297" sldId="259"/>
        </pc:sldMkLst>
      </pc:sldChg>
      <pc:sldChg chg="modSp add">
        <pc:chgData name="Sakac, Benjamin I." userId="S::bisakac@wpi.edu::071d969b-27ce-471f-a413-c19d0204fbd9" providerId="AD" clId="Web-{FD810960-B720-A58C-ED47-FA2F389B8B99}" dt="2021-11-01T08:49:21.359" v="33" actId="20577"/>
        <pc:sldMkLst>
          <pc:docMk/>
          <pc:sldMk cId="128255217" sldId="264"/>
        </pc:sldMkLst>
        <pc:spChg chg="mod">
          <ac:chgData name="Sakac, Benjamin I." userId="S::bisakac@wpi.edu::071d969b-27ce-471f-a413-c19d0204fbd9" providerId="AD" clId="Web-{FD810960-B720-A58C-ED47-FA2F389B8B99}" dt="2021-11-01T08:49:21.359" v="33" actId="20577"/>
          <ac:spMkLst>
            <pc:docMk/>
            <pc:sldMk cId="128255217" sldId="264"/>
            <ac:spMk id="2" creationId="{00000000-0000-0000-0000-000000000000}"/>
          </ac:spMkLst>
        </pc:spChg>
      </pc:sldChg>
      <pc:sldChg chg="add del">
        <pc:chgData name="Sakac, Benjamin I." userId="S::bisakac@wpi.edu::071d969b-27ce-471f-a413-c19d0204fbd9" providerId="AD" clId="Web-{FD810960-B720-A58C-ED47-FA2F389B8B99}" dt="2021-11-01T08:48:50.484" v="3"/>
        <pc:sldMkLst>
          <pc:docMk/>
          <pc:sldMk cId="2871144293" sldId="264"/>
        </pc:sldMkLst>
      </pc:sldChg>
    </pc:docChg>
  </pc:docChgLst>
  <pc:docChgLst>
    <pc:chgData name="Gorelik, Emily" userId="bd083b9e-ba61-4da2-886f-073c2a528c8a" providerId="ADAL" clId="{12AA5B54-D705-4BBC-B50E-6E93F5831A36}"/>
    <pc:docChg chg="undo redo custSel addSld delSld modSld sldOrd modMainMaster">
      <pc:chgData name="Gorelik, Emily" userId="bd083b9e-ba61-4da2-886f-073c2a528c8a" providerId="ADAL" clId="{12AA5B54-D705-4BBC-B50E-6E93F5831A36}" dt="2021-11-09T11:33:29.368" v="3142" actId="1076"/>
      <pc:docMkLst>
        <pc:docMk/>
      </pc:docMkLst>
      <pc:sldChg chg="addSp delSp modSp mod modTransition setBg modNotesTx">
        <pc:chgData name="Gorelik, Emily" userId="bd083b9e-ba61-4da2-886f-073c2a528c8a" providerId="ADAL" clId="{12AA5B54-D705-4BBC-B50E-6E93F5831A36}" dt="2021-11-04T13:02:32.338" v="506" actId="20577"/>
        <pc:sldMkLst>
          <pc:docMk/>
          <pc:sldMk cId="1374006934" sldId="257"/>
        </pc:sldMkLst>
        <pc:spChg chg="del mod">
          <ac:chgData name="Gorelik, Emily" userId="bd083b9e-ba61-4da2-886f-073c2a528c8a" providerId="ADAL" clId="{12AA5B54-D705-4BBC-B50E-6E93F5831A36}" dt="2021-11-02T16:38:47.413" v="102" actId="478"/>
          <ac:spMkLst>
            <pc:docMk/>
            <pc:sldMk cId="1374006934" sldId="257"/>
            <ac:spMk id="3" creationId="{00000000-0000-0000-0000-000000000000}"/>
          </ac:spMkLst>
        </pc:spChg>
        <pc:spChg chg="mod ord">
          <ac:chgData name="Gorelik, Emily" userId="bd083b9e-ba61-4da2-886f-073c2a528c8a" providerId="ADAL" clId="{12AA5B54-D705-4BBC-B50E-6E93F5831A36}" dt="2021-11-02T16:34:12.205" v="77" actId="26606"/>
          <ac:spMkLst>
            <pc:docMk/>
            <pc:sldMk cId="1374006934" sldId="257"/>
            <ac:spMk id="4" creationId="{00000000-0000-0000-0000-000000000000}"/>
          </ac:spMkLst>
        </pc:spChg>
        <pc:spChg chg="add del">
          <ac:chgData name="Gorelik, Emily" userId="bd083b9e-ba61-4da2-886f-073c2a528c8a" providerId="ADAL" clId="{12AA5B54-D705-4BBC-B50E-6E93F5831A36}" dt="2021-11-02T16:39:12.768" v="106" actId="26606"/>
          <ac:spMkLst>
            <pc:docMk/>
            <pc:sldMk cId="1374006934" sldId="257"/>
            <ac:spMk id="22" creationId="{37C89E4B-3C9F-44B9-8B86-D9E3D112D8EC}"/>
          </ac:spMkLst>
        </pc:spChg>
        <pc:spChg chg="add">
          <ac:chgData name="Gorelik, Emily" userId="bd083b9e-ba61-4da2-886f-073c2a528c8a" providerId="ADAL" clId="{12AA5B54-D705-4BBC-B50E-6E93F5831A36}" dt="2021-11-02T16:39:12.768" v="106" actId="26606"/>
          <ac:spMkLst>
            <pc:docMk/>
            <pc:sldMk cId="1374006934" sldId="257"/>
            <ac:spMk id="31" creationId="{37C89E4B-3C9F-44B9-8B86-D9E3D112D8EC}"/>
          </ac:spMkLst>
        </pc:spChg>
        <pc:picChg chg="mod">
          <ac:chgData name="Gorelik, Emily" userId="bd083b9e-ba61-4da2-886f-073c2a528c8a" providerId="ADAL" clId="{12AA5B54-D705-4BBC-B50E-6E93F5831A36}" dt="2021-11-02T16:34:12.205" v="77" actId="26606"/>
          <ac:picMkLst>
            <pc:docMk/>
            <pc:sldMk cId="1374006934" sldId="257"/>
            <ac:picMk id="17" creationId="{14FA948E-3BBE-4AD7-BF99-CE14C6354D7B}"/>
          </ac:picMkLst>
        </pc:picChg>
        <pc:cxnChg chg="add del">
          <ac:chgData name="Gorelik, Emily" userId="bd083b9e-ba61-4da2-886f-073c2a528c8a" providerId="ADAL" clId="{12AA5B54-D705-4BBC-B50E-6E93F5831A36}" dt="2021-11-02T16:39:12.768" v="106" actId="26606"/>
          <ac:cxnSpMkLst>
            <pc:docMk/>
            <pc:sldMk cId="1374006934" sldId="257"/>
            <ac:cxnSpMk id="24" creationId="{AA2EAA10-076F-46BD-8F0F-B9A2FB77A85C}"/>
          </ac:cxnSpMkLst>
        </pc:cxnChg>
        <pc:cxnChg chg="add del">
          <ac:chgData name="Gorelik, Emily" userId="bd083b9e-ba61-4da2-886f-073c2a528c8a" providerId="ADAL" clId="{12AA5B54-D705-4BBC-B50E-6E93F5831A36}" dt="2021-11-02T16:39:12.768" v="106" actId="26606"/>
          <ac:cxnSpMkLst>
            <pc:docMk/>
            <pc:sldMk cId="1374006934" sldId="257"/>
            <ac:cxnSpMk id="26" creationId="{D891E407-403B-4764-86C9-33A56D3BCAA3}"/>
          </ac:cxnSpMkLst>
        </pc:cxnChg>
        <pc:cxnChg chg="add">
          <ac:chgData name="Gorelik, Emily" userId="bd083b9e-ba61-4da2-886f-073c2a528c8a" providerId="ADAL" clId="{12AA5B54-D705-4BBC-B50E-6E93F5831A36}" dt="2021-11-02T16:39:12.768" v="106" actId="26606"/>
          <ac:cxnSpMkLst>
            <pc:docMk/>
            <pc:sldMk cId="1374006934" sldId="257"/>
            <ac:cxnSpMk id="33" creationId="{AA2EAA10-076F-46BD-8F0F-B9A2FB77A85C}"/>
          </ac:cxnSpMkLst>
        </pc:cxnChg>
        <pc:cxnChg chg="add">
          <ac:chgData name="Gorelik, Emily" userId="bd083b9e-ba61-4da2-886f-073c2a528c8a" providerId="ADAL" clId="{12AA5B54-D705-4BBC-B50E-6E93F5831A36}" dt="2021-11-02T16:39:12.768" v="106" actId="26606"/>
          <ac:cxnSpMkLst>
            <pc:docMk/>
            <pc:sldMk cId="1374006934" sldId="257"/>
            <ac:cxnSpMk id="35" creationId="{D891E407-403B-4764-86C9-33A56D3BCAA3}"/>
          </ac:cxnSpMkLst>
        </pc:cxnChg>
      </pc:sldChg>
      <pc:sldChg chg="delSp modSp mod ord">
        <pc:chgData name="Gorelik, Emily" userId="bd083b9e-ba61-4da2-886f-073c2a528c8a" providerId="ADAL" clId="{12AA5B54-D705-4BBC-B50E-6E93F5831A36}" dt="2021-11-02T16:58:02.591" v="247" actId="20577"/>
        <pc:sldMkLst>
          <pc:docMk/>
          <pc:sldMk cId="3900325802" sldId="261"/>
        </pc:sldMkLst>
        <pc:spChg chg="mod">
          <ac:chgData name="Gorelik, Emily" userId="bd083b9e-ba61-4da2-886f-073c2a528c8a" providerId="ADAL" clId="{12AA5B54-D705-4BBC-B50E-6E93F5831A36}" dt="2021-11-02T16:58:02.591" v="247" actId="20577"/>
          <ac:spMkLst>
            <pc:docMk/>
            <pc:sldMk cId="3900325802" sldId="261"/>
            <ac:spMk id="2" creationId="{00000000-0000-0000-0000-000000000000}"/>
          </ac:spMkLst>
        </pc:spChg>
        <pc:spChg chg="del">
          <ac:chgData name="Gorelik, Emily" userId="bd083b9e-ba61-4da2-886f-073c2a528c8a" providerId="ADAL" clId="{12AA5B54-D705-4BBC-B50E-6E93F5831A36}" dt="2021-11-02T16:42:34.586" v="157" actId="478"/>
          <ac:spMkLst>
            <pc:docMk/>
            <pc:sldMk cId="3900325802" sldId="261"/>
            <ac:spMk id="4" creationId="{00000000-0000-0000-0000-000000000000}"/>
          </ac:spMkLst>
        </pc:spChg>
      </pc:sldChg>
      <pc:sldChg chg="addSp delSp modSp mod modCm">
        <pc:chgData name="Gorelik, Emily" userId="bd083b9e-ba61-4da2-886f-073c2a528c8a" providerId="ADAL" clId="{12AA5B54-D705-4BBC-B50E-6E93F5831A36}" dt="2021-11-02T16:51:14.324" v="237" actId="20577"/>
        <pc:sldMkLst>
          <pc:docMk/>
          <pc:sldMk cId="3087605415" sldId="262"/>
        </pc:sldMkLst>
        <pc:spChg chg="del">
          <ac:chgData name="Gorelik, Emily" userId="bd083b9e-ba61-4da2-886f-073c2a528c8a" providerId="ADAL" clId="{12AA5B54-D705-4BBC-B50E-6E93F5831A36}" dt="2021-11-02T16:42:31.574" v="156" actId="478"/>
          <ac:spMkLst>
            <pc:docMk/>
            <pc:sldMk cId="3087605415" sldId="262"/>
            <ac:spMk id="4" creationId="{00000000-0000-0000-0000-000000000000}"/>
          </ac:spMkLst>
        </pc:spChg>
        <pc:spChg chg="del">
          <ac:chgData name="Gorelik, Emily" userId="bd083b9e-ba61-4da2-886f-073c2a528c8a" providerId="ADAL" clId="{12AA5B54-D705-4BBC-B50E-6E93F5831A36}" dt="2021-11-02T16:48:17.052" v="192" actId="478"/>
          <ac:spMkLst>
            <pc:docMk/>
            <pc:sldMk cId="3087605415" sldId="262"/>
            <ac:spMk id="12" creationId="{F65DDFB9-6330-40FF-B979-4C77C23BA27B}"/>
          </ac:spMkLst>
        </pc:spChg>
        <pc:spChg chg="add mod">
          <ac:chgData name="Gorelik, Emily" userId="bd083b9e-ba61-4da2-886f-073c2a528c8a" providerId="ADAL" clId="{12AA5B54-D705-4BBC-B50E-6E93F5831A36}" dt="2021-11-02T16:50:55.146" v="234" actId="20577"/>
          <ac:spMkLst>
            <pc:docMk/>
            <pc:sldMk cId="3087605415" sldId="262"/>
            <ac:spMk id="13" creationId="{3937B6F6-ECB8-4F2C-BD0D-9EB6D134C9E3}"/>
          </ac:spMkLst>
        </pc:spChg>
        <pc:spChg chg="mod">
          <ac:chgData name="Gorelik, Emily" userId="bd083b9e-ba61-4da2-886f-073c2a528c8a" providerId="ADAL" clId="{12AA5B54-D705-4BBC-B50E-6E93F5831A36}" dt="2021-11-02T16:51:14.324" v="237" actId="20577"/>
          <ac:spMkLst>
            <pc:docMk/>
            <pc:sldMk cId="3087605415" sldId="262"/>
            <ac:spMk id="14" creationId="{6184DB85-FB31-4D63-8E95-BF4A4FB82D63}"/>
          </ac:spMkLst>
        </pc:spChg>
        <pc:spChg chg="mod">
          <ac:chgData name="Gorelik, Emily" userId="bd083b9e-ba61-4da2-886f-073c2a528c8a" providerId="ADAL" clId="{12AA5B54-D705-4BBC-B50E-6E93F5831A36}" dt="2021-11-02T16:50:47.915" v="231" actId="20577"/>
          <ac:spMkLst>
            <pc:docMk/>
            <pc:sldMk cId="3087605415" sldId="262"/>
            <ac:spMk id="17" creationId="{6861463F-EB86-40D9-A381-1B464CAC38D2}"/>
          </ac:spMkLst>
        </pc:spChg>
        <pc:picChg chg="mod">
          <ac:chgData name="Gorelik, Emily" userId="bd083b9e-ba61-4da2-886f-073c2a528c8a" providerId="ADAL" clId="{12AA5B54-D705-4BBC-B50E-6E93F5831A36}" dt="2021-11-02T16:50:21.659" v="227" actId="1076"/>
          <ac:picMkLst>
            <pc:docMk/>
            <pc:sldMk cId="3087605415" sldId="262"/>
            <ac:picMk id="6" creationId="{D8A4F50C-B4CD-4145-88AC-A28A91C0F8C0}"/>
          </ac:picMkLst>
        </pc:picChg>
      </pc:sldChg>
      <pc:sldChg chg="modSp del mod">
        <pc:chgData name="Gorelik, Emily" userId="bd083b9e-ba61-4da2-886f-073c2a528c8a" providerId="ADAL" clId="{12AA5B54-D705-4BBC-B50E-6E93F5831A36}" dt="2021-11-02T16:42:10.460" v="152" actId="47"/>
        <pc:sldMkLst>
          <pc:docMk/>
          <pc:sldMk cId="3965766583" sldId="263"/>
        </pc:sldMkLst>
        <pc:spChg chg="mod">
          <ac:chgData name="Gorelik, Emily" userId="bd083b9e-ba61-4da2-886f-073c2a528c8a" providerId="ADAL" clId="{12AA5B54-D705-4BBC-B50E-6E93F5831A36}" dt="2021-11-02T16:40:17.669" v="129" actId="20577"/>
          <ac:spMkLst>
            <pc:docMk/>
            <pc:sldMk cId="3965766583" sldId="263"/>
            <ac:spMk id="2" creationId="{00000000-0000-0000-0000-000000000000}"/>
          </ac:spMkLst>
        </pc:spChg>
        <pc:spChg chg="mod">
          <ac:chgData name="Gorelik, Emily" userId="bd083b9e-ba61-4da2-886f-073c2a528c8a" providerId="ADAL" clId="{12AA5B54-D705-4BBC-B50E-6E93F5831A36}" dt="2021-11-02T16:39:36.307" v="107" actId="120"/>
          <ac:spMkLst>
            <pc:docMk/>
            <pc:sldMk cId="3965766583" sldId="263"/>
            <ac:spMk id="10" creationId="{DFC516A9-8A12-4140-98C8-45F67A3B77D4}"/>
          </ac:spMkLst>
        </pc:spChg>
      </pc:sldChg>
      <pc:sldChg chg="modSp mod ord modTransition">
        <pc:chgData name="Gorelik, Emily" userId="bd083b9e-ba61-4da2-886f-073c2a528c8a" providerId="ADAL" clId="{12AA5B54-D705-4BBC-B50E-6E93F5831A36}" dt="2021-11-09T10:15:32.945" v="1089" actId="1076"/>
        <pc:sldMkLst>
          <pc:docMk/>
          <pc:sldMk cId="3057979650" sldId="265"/>
        </pc:sldMkLst>
        <pc:spChg chg="mod">
          <ac:chgData name="Gorelik, Emily" userId="bd083b9e-ba61-4da2-886f-073c2a528c8a" providerId="ADAL" clId="{12AA5B54-D705-4BBC-B50E-6E93F5831A36}" dt="2021-11-09T10:15:32.945" v="1089" actId="1076"/>
          <ac:spMkLst>
            <pc:docMk/>
            <pc:sldMk cId="3057979650" sldId="265"/>
            <ac:spMk id="4" creationId="{00AE74D9-5AC4-42FC-86A8-2E433BE17824}"/>
          </ac:spMkLst>
        </pc:spChg>
      </pc:sldChg>
      <pc:sldChg chg="delSp mod">
        <pc:chgData name="Gorelik, Emily" userId="bd083b9e-ba61-4da2-886f-073c2a528c8a" providerId="ADAL" clId="{12AA5B54-D705-4BBC-B50E-6E93F5831A36}" dt="2021-11-02T16:42:50.901" v="159" actId="478"/>
        <pc:sldMkLst>
          <pc:docMk/>
          <pc:sldMk cId="418376615" sldId="266"/>
        </pc:sldMkLst>
        <pc:spChg chg="del">
          <ac:chgData name="Gorelik, Emily" userId="bd083b9e-ba61-4da2-886f-073c2a528c8a" providerId="ADAL" clId="{12AA5B54-D705-4BBC-B50E-6E93F5831A36}" dt="2021-11-02T16:42:50.901" v="159" actId="478"/>
          <ac:spMkLst>
            <pc:docMk/>
            <pc:sldMk cId="418376615" sldId="266"/>
            <ac:spMk id="4" creationId="{00000000-0000-0000-0000-000000000000}"/>
          </ac:spMkLst>
        </pc:spChg>
      </pc:sldChg>
      <pc:sldChg chg="delSp mod ord modTransition">
        <pc:chgData name="Gorelik, Emily" userId="bd083b9e-ba61-4da2-886f-073c2a528c8a" providerId="ADAL" clId="{12AA5B54-D705-4BBC-B50E-6E93F5831A36}" dt="2021-11-04T12:49:19.683" v="399"/>
        <pc:sldMkLst>
          <pc:docMk/>
          <pc:sldMk cId="2724913330" sldId="267"/>
        </pc:sldMkLst>
        <pc:spChg chg="del">
          <ac:chgData name="Gorelik, Emily" userId="bd083b9e-ba61-4da2-886f-073c2a528c8a" providerId="ADAL" clId="{12AA5B54-D705-4BBC-B50E-6E93F5831A36}" dt="2021-11-02T16:42:55.059" v="160" actId="478"/>
          <ac:spMkLst>
            <pc:docMk/>
            <pc:sldMk cId="2724913330" sldId="267"/>
            <ac:spMk id="4" creationId="{00000000-0000-0000-0000-000000000000}"/>
          </ac:spMkLst>
        </pc:spChg>
      </pc:sldChg>
      <pc:sldChg chg="del">
        <pc:chgData name="Gorelik, Emily" userId="bd083b9e-ba61-4da2-886f-073c2a528c8a" providerId="ADAL" clId="{12AA5B54-D705-4BBC-B50E-6E93F5831A36}" dt="2021-11-02T16:36:49.467" v="90" actId="47"/>
        <pc:sldMkLst>
          <pc:docMk/>
          <pc:sldMk cId="4260026621" sldId="270"/>
        </pc:sldMkLst>
      </pc:sldChg>
      <pc:sldChg chg="addSp delSp modSp mod ord">
        <pc:chgData name="Gorelik, Emily" userId="bd083b9e-ba61-4da2-886f-073c2a528c8a" providerId="ADAL" clId="{12AA5B54-D705-4BBC-B50E-6E93F5831A36}" dt="2021-11-03T11:06:19.183" v="375"/>
        <pc:sldMkLst>
          <pc:docMk/>
          <pc:sldMk cId="87224053" sldId="278"/>
        </pc:sldMkLst>
        <pc:spChg chg="del">
          <ac:chgData name="Gorelik, Emily" userId="bd083b9e-ba61-4da2-886f-073c2a528c8a" providerId="ADAL" clId="{12AA5B54-D705-4BBC-B50E-6E93F5831A36}" dt="2021-11-02T16:42:20.285" v="154" actId="478"/>
          <ac:spMkLst>
            <pc:docMk/>
            <pc:sldMk cId="87224053" sldId="278"/>
            <ac:spMk id="4" creationId="{E2A67DA4-6CDA-4B15-8E85-E46464084E95}"/>
          </ac:spMkLst>
        </pc:spChg>
        <pc:spChg chg="mod">
          <ac:chgData name="Gorelik, Emily" userId="bd083b9e-ba61-4da2-886f-073c2a528c8a" providerId="ADAL" clId="{12AA5B54-D705-4BBC-B50E-6E93F5831A36}" dt="2021-11-02T16:46:44.323" v="183" actId="1076"/>
          <ac:spMkLst>
            <pc:docMk/>
            <pc:sldMk cId="87224053" sldId="278"/>
            <ac:spMk id="5" creationId="{3557F4D0-4CDC-4597-B2F7-7B38E0C92315}"/>
          </ac:spMkLst>
        </pc:spChg>
        <pc:spChg chg="mod">
          <ac:chgData name="Gorelik, Emily" userId="bd083b9e-ba61-4da2-886f-073c2a528c8a" providerId="ADAL" clId="{12AA5B54-D705-4BBC-B50E-6E93F5831A36}" dt="2021-11-02T16:46:40.682" v="182" actId="1076"/>
          <ac:spMkLst>
            <pc:docMk/>
            <pc:sldMk cId="87224053" sldId="278"/>
            <ac:spMk id="6" creationId="{7DB174D3-9A92-4554-B87D-B4AFC62F219E}"/>
          </ac:spMkLst>
        </pc:spChg>
        <pc:spChg chg="mod">
          <ac:chgData name="Gorelik, Emily" userId="bd083b9e-ba61-4da2-886f-073c2a528c8a" providerId="ADAL" clId="{12AA5B54-D705-4BBC-B50E-6E93F5831A36}" dt="2021-11-02T16:46:37.395" v="181" actId="1076"/>
          <ac:spMkLst>
            <pc:docMk/>
            <pc:sldMk cId="87224053" sldId="278"/>
            <ac:spMk id="7" creationId="{C9F49D88-0C3E-4041-970F-7731C3AEA39F}"/>
          </ac:spMkLst>
        </pc:spChg>
        <pc:spChg chg="add del mod">
          <ac:chgData name="Gorelik, Emily" userId="bd083b9e-ba61-4da2-886f-073c2a528c8a" providerId="ADAL" clId="{12AA5B54-D705-4BBC-B50E-6E93F5831A36}" dt="2021-11-02T16:48:14.029" v="191" actId="21"/>
          <ac:spMkLst>
            <pc:docMk/>
            <pc:sldMk cId="87224053" sldId="278"/>
            <ac:spMk id="8" creationId="{102ACD91-A8CA-4F78-9D20-1020CB0B06CD}"/>
          </ac:spMkLst>
        </pc:spChg>
      </pc:sldChg>
      <pc:sldChg chg="delSp modSp del mod">
        <pc:chgData name="Gorelik, Emily" userId="bd083b9e-ba61-4da2-886f-073c2a528c8a" providerId="ADAL" clId="{12AA5B54-D705-4BBC-B50E-6E93F5831A36}" dt="2021-11-03T10:35:46.115" v="329" actId="47"/>
        <pc:sldMkLst>
          <pc:docMk/>
          <pc:sldMk cId="299022969" sldId="280"/>
        </pc:sldMkLst>
        <pc:spChg chg="mod">
          <ac:chgData name="Gorelik, Emily" userId="bd083b9e-ba61-4da2-886f-073c2a528c8a" providerId="ADAL" clId="{12AA5B54-D705-4BBC-B50E-6E93F5831A36}" dt="2021-11-03T10:32:33.524" v="295" actId="27107"/>
          <ac:spMkLst>
            <pc:docMk/>
            <pc:sldMk cId="299022969" sldId="280"/>
            <ac:spMk id="2" creationId="{AEBF2454-890E-4827-980C-85FF297C90D9}"/>
          </ac:spMkLst>
        </pc:spChg>
        <pc:spChg chg="del">
          <ac:chgData name="Gorelik, Emily" userId="bd083b9e-ba61-4da2-886f-073c2a528c8a" providerId="ADAL" clId="{12AA5B54-D705-4BBC-B50E-6E93F5831A36}" dt="2021-11-02T16:42:16.901" v="153" actId="478"/>
          <ac:spMkLst>
            <pc:docMk/>
            <pc:sldMk cId="299022969" sldId="280"/>
            <ac:spMk id="10" creationId="{970A80C8-7494-443E-90CC-9E0AF348E3FF}"/>
          </ac:spMkLst>
        </pc:spChg>
      </pc:sldChg>
      <pc:sldChg chg="delSp mod">
        <pc:chgData name="Gorelik, Emily" userId="bd083b9e-ba61-4da2-886f-073c2a528c8a" providerId="ADAL" clId="{12AA5B54-D705-4BBC-B50E-6E93F5831A36}" dt="2021-11-02T16:42:26.392" v="155" actId="478"/>
        <pc:sldMkLst>
          <pc:docMk/>
          <pc:sldMk cId="478017949" sldId="281"/>
        </pc:sldMkLst>
        <pc:spChg chg="del">
          <ac:chgData name="Gorelik, Emily" userId="bd083b9e-ba61-4da2-886f-073c2a528c8a" providerId="ADAL" clId="{12AA5B54-D705-4BBC-B50E-6E93F5831A36}" dt="2021-11-02T16:42:26.392" v="155" actId="478"/>
          <ac:spMkLst>
            <pc:docMk/>
            <pc:sldMk cId="478017949" sldId="281"/>
            <ac:spMk id="3" creationId="{CE283025-2479-4445-A20F-1CC2BAB60BAA}"/>
          </ac:spMkLst>
        </pc:spChg>
      </pc:sldChg>
      <pc:sldChg chg="delSp add del mod">
        <pc:chgData name="Gorelik, Emily" userId="bd083b9e-ba61-4da2-886f-073c2a528c8a" providerId="ADAL" clId="{12AA5B54-D705-4BBC-B50E-6E93F5831A36}" dt="2021-11-03T10:36:10.050" v="330" actId="47"/>
        <pc:sldMkLst>
          <pc:docMk/>
          <pc:sldMk cId="1826005778" sldId="282"/>
        </pc:sldMkLst>
        <pc:spChg chg="del">
          <ac:chgData name="Gorelik, Emily" userId="bd083b9e-ba61-4da2-886f-073c2a528c8a" providerId="ADAL" clId="{12AA5B54-D705-4BBC-B50E-6E93F5831A36}" dt="2021-11-02T16:42:37.495" v="158" actId="478"/>
          <ac:spMkLst>
            <pc:docMk/>
            <pc:sldMk cId="1826005778" sldId="282"/>
            <ac:spMk id="4" creationId="{496D6C30-9602-4CC7-A0A4-3A265B5E0A1E}"/>
          </ac:spMkLst>
        </pc:spChg>
      </pc:sldChg>
      <pc:sldChg chg="addSp delSp modSp del mod delDesignElem">
        <pc:chgData name="Gorelik, Emily" userId="bd083b9e-ba61-4da2-886f-073c2a528c8a" providerId="ADAL" clId="{12AA5B54-D705-4BBC-B50E-6E93F5831A36}" dt="2021-11-02T16:31:58.804" v="53" actId="47"/>
        <pc:sldMkLst>
          <pc:docMk/>
          <pc:sldMk cId="3273182015" sldId="283"/>
        </pc:sldMkLst>
        <pc:spChg chg="mod">
          <ac:chgData name="Gorelik, Emily" userId="bd083b9e-ba61-4da2-886f-073c2a528c8a" providerId="ADAL" clId="{12AA5B54-D705-4BBC-B50E-6E93F5831A36}" dt="2021-11-02T16:31:02.545" v="39" actId="20577"/>
          <ac:spMkLst>
            <pc:docMk/>
            <pc:sldMk cId="3273182015" sldId="283"/>
            <ac:spMk id="3" creationId="{00000000-0000-0000-0000-000000000000}"/>
          </ac:spMkLst>
        </pc:spChg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273182015" sldId="283"/>
            <ac:spMk id="10" creationId="{C9B7F88A-EE9B-4C9D-9477-42E234662242}"/>
          </ac:spMkLst>
        </pc:spChg>
        <pc:spChg chg="del mod topLvl">
          <ac:chgData name="Gorelik, Emily" userId="bd083b9e-ba61-4da2-886f-073c2a528c8a" providerId="ADAL" clId="{12AA5B54-D705-4BBC-B50E-6E93F5831A36}" dt="2021-11-02T16:30:16.077" v="8" actId="478"/>
          <ac:spMkLst>
            <pc:docMk/>
            <pc:sldMk cId="3273182015" sldId="283"/>
            <ac:spMk id="11" creationId="{93953C17-8C6E-42AB-B9AB-EFF5530E18C4}"/>
          </ac:spMkLst>
        </pc:spChg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273182015" sldId="283"/>
            <ac:spMk id="12" creationId="{7319A1DD-F557-4EC6-8A8C-F7617B4CD678}"/>
          </ac:spMkLst>
        </pc:spChg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273182015" sldId="283"/>
            <ac:spMk id="16" creationId="{D50218C5-E017-43D2-8345-FD9FBF0C991E}"/>
          </ac:spMkLst>
        </pc:spChg>
        <pc:grpChg chg="add mod ord topLvl">
          <ac:chgData name="Gorelik, Emily" userId="bd083b9e-ba61-4da2-886f-073c2a528c8a" providerId="ADAL" clId="{12AA5B54-D705-4BBC-B50E-6E93F5831A36}" dt="2021-11-02T16:30:16.077" v="8" actId="478"/>
          <ac:grpSpMkLst>
            <pc:docMk/>
            <pc:sldMk cId="3273182015" sldId="283"/>
            <ac:grpSpMk id="6" creationId="{02F34EB6-34E4-4103-BEF0-5EB907589261}"/>
          </ac:grpSpMkLst>
        </pc:grpChg>
        <pc:grpChg chg="add del mod ord">
          <ac:chgData name="Gorelik, Emily" userId="bd083b9e-ba61-4da2-886f-073c2a528c8a" providerId="ADAL" clId="{12AA5B54-D705-4BBC-B50E-6E93F5831A36}" dt="2021-11-02T16:30:16.077" v="8" actId="478"/>
          <ac:grpSpMkLst>
            <pc:docMk/>
            <pc:sldMk cId="3273182015" sldId="283"/>
            <ac:grpSpMk id="7" creationId="{C5A17EBD-4433-4D01-BDE3-BAB09DB02E93}"/>
          </ac:grpSpMkLst>
        </pc:grpChg>
        <pc:picChg chg="mod">
          <ac:chgData name="Gorelik, Emily" userId="bd083b9e-ba61-4da2-886f-073c2a528c8a" providerId="ADAL" clId="{12AA5B54-D705-4BBC-B50E-6E93F5831A36}" dt="2021-11-02T16:29:44.511" v="4" actId="164"/>
          <ac:picMkLst>
            <pc:docMk/>
            <pc:sldMk cId="3273182015" sldId="283"/>
            <ac:picMk id="4" creationId="{4262BC49-FD25-445A-AF91-0B8EBEC91469}"/>
          </ac:picMkLst>
        </pc:picChg>
        <pc:picChg chg="mod">
          <ac:chgData name="Gorelik, Emily" userId="bd083b9e-ba61-4da2-886f-073c2a528c8a" providerId="ADAL" clId="{12AA5B54-D705-4BBC-B50E-6E93F5831A36}" dt="2021-11-02T16:29:44.511" v="4" actId="164"/>
          <ac:picMkLst>
            <pc:docMk/>
            <pc:sldMk cId="3273182015" sldId="283"/>
            <ac:picMk id="5" creationId="{3F54D615-E237-4A13-B5A7-A51DB580A799}"/>
          </ac:picMkLst>
        </pc:picChg>
        <pc:cxnChg chg="del">
          <ac:chgData name="Gorelik, Emily" userId="bd083b9e-ba61-4da2-886f-073c2a528c8a" providerId="ADAL" clId="{12AA5B54-D705-4BBC-B50E-6E93F5831A36}" dt="2021-11-02T16:29:22.317" v="3"/>
          <ac:cxnSpMkLst>
            <pc:docMk/>
            <pc:sldMk cId="3273182015" sldId="283"/>
            <ac:cxnSpMk id="14" creationId="{D28A9C89-B313-458F-9C85-515930A51A93}"/>
          </ac:cxnSpMkLst>
        </pc:cxnChg>
      </pc:sldChg>
      <pc:sldChg chg="addSp delSp modSp del mod delDesignElem">
        <pc:chgData name="Gorelik, Emily" userId="bd083b9e-ba61-4da2-886f-073c2a528c8a" providerId="ADAL" clId="{12AA5B54-D705-4BBC-B50E-6E93F5831A36}" dt="2021-11-02T16:33:31.406" v="74" actId="47"/>
        <pc:sldMkLst>
          <pc:docMk/>
          <pc:sldMk cId="3667668624" sldId="284"/>
        </pc:sldMkLst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667668624" sldId="284"/>
            <ac:spMk id="17" creationId="{1FE461C7-FF45-427F-83D7-18DFBD48188D}"/>
          </ac:spMkLst>
        </pc:spChg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667668624" sldId="284"/>
            <ac:spMk id="18" creationId="{990D0034-F768-41E7-85D4-F38C4DE85770}"/>
          </ac:spMkLst>
        </pc:spChg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667668624" sldId="284"/>
            <ac:spMk id="19" creationId="{95B38FD6-641F-41BF-B466-C1C6366420F0}"/>
          </ac:spMkLst>
        </pc:spChg>
        <pc:picChg chg="add del ord">
          <ac:chgData name="Gorelik, Emily" userId="bd083b9e-ba61-4da2-886f-073c2a528c8a" providerId="ADAL" clId="{12AA5B54-D705-4BBC-B50E-6E93F5831A36}" dt="2021-11-02T16:32:38.406" v="67" actId="478"/>
          <ac:picMkLst>
            <pc:docMk/>
            <pc:sldMk cId="3667668624" sldId="284"/>
            <ac:picMk id="5" creationId="{2395FD9F-201E-440B-A518-2B7367F395A3}"/>
          </ac:picMkLst>
        </pc:picChg>
        <pc:cxnChg chg="del">
          <ac:chgData name="Gorelik, Emily" userId="bd083b9e-ba61-4da2-886f-073c2a528c8a" providerId="ADAL" clId="{12AA5B54-D705-4BBC-B50E-6E93F5831A36}" dt="2021-11-02T16:29:22.317" v="3"/>
          <ac:cxnSpMkLst>
            <pc:docMk/>
            <pc:sldMk cId="3667668624" sldId="284"/>
            <ac:cxnSpMk id="20" creationId="{6BF9119E-766E-4526-AAE5-639F577C0493}"/>
          </ac:cxnSpMkLst>
        </pc:cxnChg>
      </pc:sldChg>
      <pc:sldChg chg="delSp del delDesignElem">
        <pc:chgData name="Gorelik, Emily" userId="bd083b9e-ba61-4da2-886f-073c2a528c8a" providerId="ADAL" clId="{12AA5B54-D705-4BBC-B50E-6E93F5831A36}" dt="2021-11-02T16:32:23.207" v="59" actId="47"/>
        <pc:sldMkLst>
          <pc:docMk/>
          <pc:sldMk cId="3660166334" sldId="285"/>
        </pc:sldMkLst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660166334" sldId="285"/>
            <ac:spMk id="7" creationId="{990D0034-F768-41E7-85D4-F38C4DE85770}"/>
          </ac:spMkLst>
        </pc:spChg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660166334" sldId="285"/>
            <ac:spMk id="8" creationId="{95B38FD6-641F-41BF-B466-C1C6366420F0}"/>
          </ac:spMkLst>
        </pc:spChg>
        <pc:spChg chg="del">
          <ac:chgData name="Gorelik, Emily" userId="bd083b9e-ba61-4da2-886f-073c2a528c8a" providerId="ADAL" clId="{12AA5B54-D705-4BBC-B50E-6E93F5831A36}" dt="2021-11-02T16:29:22.317" v="3"/>
          <ac:spMkLst>
            <pc:docMk/>
            <pc:sldMk cId="3660166334" sldId="285"/>
            <ac:spMk id="11" creationId="{1FE461C7-FF45-427F-83D7-18DFBD48188D}"/>
          </ac:spMkLst>
        </pc:spChg>
        <pc:cxnChg chg="del">
          <ac:chgData name="Gorelik, Emily" userId="bd083b9e-ba61-4da2-886f-073c2a528c8a" providerId="ADAL" clId="{12AA5B54-D705-4BBC-B50E-6E93F5831A36}" dt="2021-11-02T16:29:22.317" v="3"/>
          <ac:cxnSpMkLst>
            <pc:docMk/>
            <pc:sldMk cId="3660166334" sldId="285"/>
            <ac:cxnSpMk id="9" creationId="{6BF9119E-766E-4526-AAE5-639F577C0493}"/>
          </ac:cxnSpMkLst>
        </pc:cxnChg>
      </pc:sldChg>
      <pc:sldChg chg="addSp delSp modSp new mod modTransition setBg addAnim modAnim setClrOvrMap delDesignElem modNotesTx">
        <pc:chgData name="Gorelik, Emily" userId="bd083b9e-ba61-4da2-886f-073c2a528c8a" providerId="ADAL" clId="{12AA5B54-D705-4BBC-B50E-6E93F5831A36}" dt="2021-11-04T12:58:32.604" v="400"/>
        <pc:sldMkLst>
          <pc:docMk/>
          <pc:sldMk cId="2065529163" sldId="286"/>
        </pc:sldMkLst>
        <pc:spChg chg="mod">
          <ac:chgData name="Gorelik, Emily" userId="bd083b9e-ba61-4da2-886f-073c2a528c8a" providerId="ADAL" clId="{12AA5B54-D705-4BBC-B50E-6E93F5831A36}" dt="2021-11-02T16:37:14.486" v="93" actId="26606"/>
          <ac:spMkLst>
            <pc:docMk/>
            <pc:sldMk cId="2065529163" sldId="286"/>
            <ac:spMk id="2" creationId="{F137FAE3-E442-4BCA-A21C-D5A666F3D3D8}"/>
          </ac:spMkLst>
        </pc:spChg>
        <pc:spChg chg="mod">
          <ac:chgData name="Gorelik, Emily" userId="bd083b9e-ba61-4da2-886f-073c2a528c8a" providerId="ADAL" clId="{12AA5B54-D705-4BBC-B50E-6E93F5831A36}" dt="2021-11-02T16:37:18.175" v="94" actId="20577"/>
          <ac:spMkLst>
            <pc:docMk/>
            <pc:sldMk cId="2065529163" sldId="286"/>
            <ac:spMk id="3" creationId="{3D3BC18A-F83A-4E79-BA5C-5BDBCC2BE000}"/>
          </ac:spMkLst>
        </pc:spChg>
        <pc:spChg chg="add del">
          <ac:chgData name="Gorelik, Emily" userId="bd083b9e-ba61-4da2-886f-073c2a528c8a" providerId="ADAL" clId="{12AA5B54-D705-4BBC-B50E-6E93F5831A36}" dt="2021-11-02T16:37:14.333" v="92" actId="26606"/>
          <ac:spMkLst>
            <pc:docMk/>
            <pc:sldMk cId="2065529163" sldId="286"/>
            <ac:spMk id="10" creationId="{C9B7F88A-EE9B-4C9D-9477-42E234662242}"/>
          </ac:spMkLst>
        </pc:spChg>
        <pc:spChg chg="add del">
          <ac:chgData name="Gorelik, Emily" userId="bd083b9e-ba61-4da2-886f-073c2a528c8a" providerId="ADAL" clId="{12AA5B54-D705-4BBC-B50E-6E93F5831A36}" dt="2021-11-02T16:37:14.333" v="92" actId="26606"/>
          <ac:spMkLst>
            <pc:docMk/>
            <pc:sldMk cId="2065529163" sldId="286"/>
            <ac:spMk id="11" creationId="{7319A1DD-F557-4EC6-8A8C-F7617B4CD678}"/>
          </ac:spMkLst>
        </pc:spChg>
        <pc:spChg chg="add del">
          <ac:chgData name="Gorelik, Emily" userId="bd083b9e-ba61-4da2-886f-073c2a528c8a" providerId="ADAL" clId="{12AA5B54-D705-4BBC-B50E-6E93F5831A36}" dt="2021-11-02T16:32:07.059" v="55"/>
          <ac:spMkLst>
            <pc:docMk/>
            <pc:sldMk cId="2065529163" sldId="286"/>
            <ac:spMk id="13" creationId="{0AF4F2BA-3C03-4E2C-8ABC-0949B61B3C5E}"/>
          </ac:spMkLst>
        </pc:spChg>
        <pc:spChg chg="add del">
          <ac:chgData name="Gorelik, Emily" userId="bd083b9e-ba61-4da2-886f-073c2a528c8a" providerId="ADAL" clId="{12AA5B54-D705-4BBC-B50E-6E93F5831A36}" dt="2021-11-02T16:32:07.059" v="55"/>
          <ac:spMkLst>
            <pc:docMk/>
            <pc:sldMk cId="2065529163" sldId="286"/>
            <ac:spMk id="17" creationId="{B40A8CA7-7D5A-43B0-A1A0-B558ECA9EED1}"/>
          </ac:spMkLst>
        </pc:spChg>
        <pc:spChg chg="add del">
          <ac:chgData name="Gorelik, Emily" userId="bd083b9e-ba61-4da2-886f-073c2a528c8a" providerId="ADAL" clId="{12AA5B54-D705-4BBC-B50E-6E93F5831A36}" dt="2021-11-02T16:37:14.333" v="92" actId="26606"/>
          <ac:spMkLst>
            <pc:docMk/>
            <pc:sldMk cId="2065529163" sldId="286"/>
            <ac:spMk id="19" creationId="{D50218C5-E017-43D2-8345-FD9FBF0C991E}"/>
          </ac:spMkLst>
        </pc:spChg>
        <pc:spChg chg="add">
          <ac:chgData name="Gorelik, Emily" userId="bd083b9e-ba61-4da2-886f-073c2a528c8a" providerId="ADAL" clId="{12AA5B54-D705-4BBC-B50E-6E93F5831A36}" dt="2021-11-02T16:37:14.486" v="93" actId="26606"/>
          <ac:spMkLst>
            <pc:docMk/>
            <pc:sldMk cId="2065529163" sldId="286"/>
            <ac:spMk id="21" creationId="{0B4FB531-34DA-4777-9BD5-5B885DC38198}"/>
          </ac:spMkLst>
        </pc:spChg>
        <pc:grpChg chg="add del mod ord">
          <ac:chgData name="Gorelik, Emily" userId="bd083b9e-ba61-4da2-886f-073c2a528c8a" providerId="ADAL" clId="{12AA5B54-D705-4BBC-B50E-6E93F5831A36}" dt="2021-11-02T16:31:23.524" v="43" actId="478"/>
          <ac:grpSpMkLst>
            <pc:docMk/>
            <pc:sldMk cId="2065529163" sldId="286"/>
            <ac:grpSpMk id="4" creationId="{3C06CC5D-01B7-4B65-8024-4E0A61FE4EB4}"/>
          </ac:grpSpMkLst>
        </pc:grpChg>
        <pc:grpChg chg="add del mod">
          <ac:chgData name="Gorelik, Emily" userId="bd083b9e-ba61-4da2-886f-073c2a528c8a" providerId="ADAL" clId="{12AA5B54-D705-4BBC-B50E-6E93F5831A36}" dt="2021-11-02T16:31:41.728" v="46" actId="478"/>
          <ac:grpSpMkLst>
            <pc:docMk/>
            <pc:sldMk cId="2065529163" sldId="286"/>
            <ac:grpSpMk id="7" creationId="{0CF131AD-39DF-429E-A52B-C7FA2EBE0225}"/>
          </ac:grpSpMkLst>
        </pc:grpChg>
        <pc:picChg chg="del mod topLvl">
          <ac:chgData name="Gorelik, Emily" userId="bd083b9e-ba61-4da2-886f-073c2a528c8a" providerId="ADAL" clId="{12AA5B54-D705-4BBC-B50E-6E93F5831A36}" dt="2021-11-02T16:31:23.524" v="43" actId="478"/>
          <ac:picMkLst>
            <pc:docMk/>
            <pc:sldMk cId="2065529163" sldId="286"/>
            <ac:picMk id="5" creationId="{CFD94A54-32BE-407A-96BC-046EF846A0CE}"/>
          </ac:picMkLst>
        </pc:picChg>
        <pc:picChg chg="del mod topLvl">
          <ac:chgData name="Gorelik, Emily" userId="bd083b9e-ba61-4da2-886f-073c2a528c8a" providerId="ADAL" clId="{12AA5B54-D705-4BBC-B50E-6E93F5831A36}" dt="2021-11-02T16:31:28.358" v="44" actId="478"/>
          <ac:picMkLst>
            <pc:docMk/>
            <pc:sldMk cId="2065529163" sldId="286"/>
            <ac:picMk id="6" creationId="{EF97C81F-3016-4FFE-8401-B2662931267D}"/>
          </ac:picMkLst>
        </pc:picChg>
        <pc:picChg chg="mod ord topLvl">
          <ac:chgData name="Gorelik, Emily" userId="bd083b9e-ba61-4da2-886f-073c2a528c8a" providerId="ADAL" clId="{12AA5B54-D705-4BBC-B50E-6E93F5831A36}" dt="2021-11-02T16:37:14.486" v="93" actId="26606"/>
          <ac:picMkLst>
            <pc:docMk/>
            <pc:sldMk cId="2065529163" sldId="286"/>
            <ac:picMk id="8" creationId="{D59BD2F4-A64F-4EEE-ADBC-AC5D2A58504B}"/>
          </ac:picMkLst>
        </pc:picChg>
        <pc:picChg chg="del mod topLvl">
          <ac:chgData name="Gorelik, Emily" userId="bd083b9e-ba61-4da2-886f-073c2a528c8a" providerId="ADAL" clId="{12AA5B54-D705-4BBC-B50E-6E93F5831A36}" dt="2021-11-02T16:31:41.728" v="46" actId="478"/>
          <ac:picMkLst>
            <pc:docMk/>
            <pc:sldMk cId="2065529163" sldId="286"/>
            <ac:picMk id="9" creationId="{B3861D66-5E6C-4B47-BD03-F991C4B409EA}"/>
          </ac:picMkLst>
        </pc:picChg>
        <pc:picChg chg="add mod">
          <ac:chgData name="Gorelik, Emily" userId="bd083b9e-ba61-4da2-886f-073c2a528c8a" providerId="ADAL" clId="{12AA5B54-D705-4BBC-B50E-6E93F5831A36}" dt="2021-11-02T16:38:18.900" v="98" actId="1076"/>
          <ac:picMkLst>
            <pc:docMk/>
            <pc:sldMk cId="2065529163" sldId="286"/>
            <ac:picMk id="1026" creationId="{B9F71E07-68CE-4848-BBFC-09F027F94F22}"/>
          </ac:picMkLst>
        </pc:picChg>
        <pc:cxnChg chg="add del">
          <ac:chgData name="Gorelik, Emily" userId="bd083b9e-ba61-4da2-886f-073c2a528c8a" providerId="ADAL" clId="{12AA5B54-D705-4BBC-B50E-6E93F5831A36}" dt="2021-11-02T16:37:14.333" v="92" actId="26606"/>
          <ac:cxnSpMkLst>
            <pc:docMk/>
            <pc:sldMk cId="2065529163" sldId="286"/>
            <ac:cxnSpMk id="12" creationId="{D28A9C89-B313-458F-9C85-515930A51A93}"/>
          </ac:cxnSpMkLst>
        </pc:cxnChg>
        <pc:cxnChg chg="add del">
          <ac:chgData name="Gorelik, Emily" userId="bd083b9e-ba61-4da2-886f-073c2a528c8a" providerId="ADAL" clId="{12AA5B54-D705-4BBC-B50E-6E93F5831A36}" dt="2021-11-02T16:32:07.059" v="55"/>
          <ac:cxnSpMkLst>
            <pc:docMk/>
            <pc:sldMk cId="2065529163" sldId="286"/>
            <ac:cxnSpMk id="15" creationId="{A07787ED-5EDC-4C54-AD87-55B60D0FE397}"/>
          </ac:cxnSpMkLst>
        </pc:cxnChg>
        <pc:cxnChg chg="add">
          <ac:chgData name="Gorelik, Emily" userId="bd083b9e-ba61-4da2-886f-073c2a528c8a" providerId="ADAL" clId="{12AA5B54-D705-4BBC-B50E-6E93F5831A36}" dt="2021-11-02T16:37:14.486" v="93" actId="26606"/>
          <ac:cxnSpMkLst>
            <pc:docMk/>
            <pc:sldMk cId="2065529163" sldId="286"/>
            <ac:cxnSpMk id="22" creationId="{D5B557D3-D7B4-404B-84A1-9BD182BE5B06}"/>
          </ac:cxnSpMkLst>
        </pc:cxnChg>
      </pc:sldChg>
      <pc:sldChg chg="addSp delSp modSp new del mod ord modTransition setBg setClrOvrMap">
        <pc:chgData name="Gorelik, Emily" userId="bd083b9e-ba61-4da2-886f-073c2a528c8a" providerId="ADAL" clId="{12AA5B54-D705-4BBC-B50E-6E93F5831A36}" dt="2021-11-05T14:18:40.732" v="639" actId="47"/>
        <pc:sldMkLst>
          <pc:docMk/>
          <pc:sldMk cId="342356334" sldId="287"/>
        </pc:sldMkLst>
        <pc:spChg chg="mod">
          <ac:chgData name="Gorelik, Emily" userId="bd083b9e-ba61-4da2-886f-073c2a528c8a" providerId="ADAL" clId="{12AA5B54-D705-4BBC-B50E-6E93F5831A36}" dt="2021-11-05T14:12:08.107" v="527" actId="207"/>
          <ac:spMkLst>
            <pc:docMk/>
            <pc:sldMk cId="342356334" sldId="287"/>
            <ac:spMk id="2" creationId="{6CE310E4-2107-491D-B73B-3C6F3364527F}"/>
          </ac:spMkLst>
        </pc:spChg>
        <pc:spChg chg="add mod">
          <ac:chgData name="Gorelik, Emily" userId="bd083b9e-ba61-4da2-886f-073c2a528c8a" providerId="ADAL" clId="{12AA5B54-D705-4BBC-B50E-6E93F5831A36}" dt="2021-11-05T14:15:53.956" v="619" actId="20577"/>
          <ac:spMkLst>
            <pc:docMk/>
            <pc:sldMk cId="342356334" sldId="287"/>
            <ac:spMk id="3" creationId="{82BF22AD-23EE-4155-B94C-0F75B716E239}"/>
          </ac:spMkLst>
        </pc:spChg>
        <pc:spChg chg="del mod ord">
          <ac:chgData name="Gorelik, Emily" userId="bd083b9e-ba61-4da2-886f-073c2a528c8a" providerId="ADAL" clId="{12AA5B54-D705-4BBC-B50E-6E93F5831A36}" dt="2021-11-05T14:13:57.502" v="548" actId="26606"/>
          <ac:spMkLst>
            <pc:docMk/>
            <pc:sldMk cId="342356334" sldId="287"/>
            <ac:spMk id="3" creationId="{A3B8A524-C236-4AE4-BCB1-E215728E49DB}"/>
          </ac:spMkLst>
        </pc:spChg>
        <pc:spChg chg="del mod">
          <ac:chgData name="Gorelik, Emily" userId="bd083b9e-ba61-4da2-886f-073c2a528c8a" providerId="ADAL" clId="{12AA5B54-D705-4BBC-B50E-6E93F5831A36}" dt="2021-11-02T16:38:41.301" v="101" actId="478"/>
          <ac:spMkLst>
            <pc:docMk/>
            <pc:sldMk cId="342356334" sldId="287"/>
            <ac:spMk id="4" creationId="{64BE33D6-01F2-4948-B5B6-B30454EFAC90}"/>
          </ac:spMkLst>
        </pc:spChg>
        <pc:spChg chg="add mod ord topLvl">
          <ac:chgData name="Gorelik, Emily" userId="bd083b9e-ba61-4da2-886f-073c2a528c8a" providerId="ADAL" clId="{12AA5B54-D705-4BBC-B50E-6E93F5831A36}" dt="2021-11-05T14:16:10.977" v="621" actId="478"/>
          <ac:spMkLst>
            <pc:docMk/>
            <pc:sldMk cId="342356334" sldId="287"/>
            <ac:spMk id="4" creationId="{89974504-2B84-496A-BD87-51A4BCF63277}"/>
          </ac:spMkLst>
        </pc:spChg>
        <pc:spChg chg="add del">
          <ac:chgData name="Gorelik, Emily" userId="bd083b9e-ba61-4da2-886f-073c2a528c8a" providerId="ADAL" clId="{12AA5B54-D705-4BBC-B50E-6E93F5831A36}" dt="2021-11-02T16:33:34.451" v="75" actId="26606"/>
          <ac:spMkLst>
            <pc:docMk/>
            <pc:sldMk cId="342356334" sldId="287"/>
            <ac:spMk id="10" creationId="{86C7B4A1-154A-4DF0-AC46-F88D75A2E0FD}"/>
          </ac:spMkLst>
        </pc:spChg>
        <pc:spChg chg="add del">
          <ac:chgData name="Gorelik, Emily" userId="bd083b9e-ba61-4da2-886f-073c2a528c8a" providerId="ADAL" clId="{12AA5B54-D705-4BBC-B50E-6E93F5831A36}" dt="2021-11-02T16:39:02.240" v="105" actId="26606"/>
          <ac:spMkLst>
            <pc:docMk/>
            <pc:sldMk cId="342356334" sldId="287"/>
            <ac:spMk id="15" creationId="{8FC9BE17-9A7B-462D-AE50-3D8777387304}"/>
          </ac:spMkLst>
        </pc:spChg>
        <pc:spChg chg="add del">
          <ac:chgData name="Gorelik, Emily" userId="bd083b9e-ba61-4da2-886f-073c2a528c8a" providerId="ADAL" clId="{12AA5B54-D705-4BBC-B50E-6E93F5831A36}" dt="2021-11-02T16:39:02.240" v="105" actId="26606"/>
          <ac:spMkLst>
            <pc:docMk/>
            <pc:sldMk cId="342356334" sldId="287"/>
            <ac:spMk id="17" creationId="{3EBE8569-6AEC-4B8C-8D53-2DE337CDBA65}"/>
          </ac:spMkLst>
        </pc:spChg>
        <pc:spChg chg="add del">
          <ac:chgData name="Gorelik, Emily" userId="bd083b9e-ba61-4da2-886f-073c2a528c8a" providerId="ADAL" clId="{12AA5B54-D705-4BBC-B50E-6E93F5831A36}" dt="2021-11-02T16:39:02.240" v="105" actId="26606"/>
          <ac:spMkLst>
            <pc:docMk/>
            <pc:sldMk cId="342356334" sldId="287"/>
            <ac:spMk id="19" creationId="{55D4142C-5077-457F-A6AD-3FECFDB39685}"/>
          </ac:spMkLst>
        </pc:spChg>
        <pc:spChg chg="add del">
          <ac:chgData name="Gorelik, Emily" userId="bd083b9e-ba61-4da2-886f-073c2a528c8a" providerId="ADAL" clId="{12AA5B54-D705-4BBC-B50E-6E93F5831A36}" dt="2021-11-02T16:39:02.240" v="105" actId="26606"/>
          <ac:spMkLst>
            <pc:docMk/>
            <pc:sldMk cId="342356334" sldId="287"/>
            <ac:spMk id="21" creationId="{7A5F0580-5EE9-419F-96EE-B6529EF6E7D0}"/>
          </ac:spMkLst>
        </pc:spChg>
        <pc:spChg chg="add del">
          <ac:chgData name="Gorelik, Emily" userId="bd083b9e-ba61-4da2-886f-073c2a528c8a" providerId="ADAL" clId="{12AA5B54-D705-4BBC-B50E-6E93F5831A36}" dt="2021-11-02T16:39:02.235" v="104" actId="26606"/>
          <ac:spMkLst>
            <pc:docMk/>
            <pc:sldMk cId="342356334" sldId="287"/>
            <ac:spMk id="23" creationId="{724CD679-7405-4CD3-A92A-9469F279A59D}"/>
          </ac:spMkLst>
        </pc:spChg>
        <pc:spChg chg="add del">
          <ac:chgData name="Gorelik, Emily" userId="bd083b9e-ba61-4da2-886f-073c2a528c8a" providerId="ADAL" clId="{12AA5B54-D705-4BBC-B50E-6E93F5831A36}" dt="2021-11-05T14:10:36.926" v="511" actId="26606"/>
          <ac:spMkLst>
            <pc:docMk/>
            <pc:sldMk cId="342356334" sldId="287"/>
            <ac:spMk id="25" creationId="{2B1D4F77-A17C-43D7-B7FA-545148E4E93D}"/>
          </ac:spMkLst>
        </pc:spChg>
        <pc:spChg chg="add del">
          <ac:chgData name="Gorelik, Emily" userId="bd083b9e-ba61-4da2-886f-073c2a528c8a" providerId="ADAL" clId="{12AA5B54-D705-4BBC-B50E-6E93F5831A36}" dt="2021-11-02T16:38:38.009" v="100" actId="26606"/>
          <ac:spMkLst>
            <pc:docMk/>
            <pc:sldMk cId="342356334" sldId="287"/>
            <ac:spMk id="26" creationId="{3CD9DF72-87A3-404E-A828-84CBF11A8303}"/>
          </ac:spMkLst>
        </pc:spChg>
        <pc:spChg chg="add">
          <ac:chgData name="Gorelik, Emily" userId="bd083b9e-ba61-4da2-886f-073c2a528c8a" providerId="ADAL" clId="{12AA5B54-D705-4BBC-B50E-6E93F5831A36}" dt="2021-11-05T14:10:36.926" v="511" actId="26606"/>
          <ac:spMkLst>
            <pc:docMk/>
            <pc:sldMk cId="342356334" sldId="287"/>
            <ac:spMk id="71" creationId="{EF9B8DF2-C3F5-49A2-94D2-F7B65A0F1F15}"/>
          </ac:spMkLst>
        </pc:spChg>
        <pc:grpChg chg="add del mod">
          <ac:chgData name="Gorelik, Emily" userId="bd083b9e-ba61-4da2-886f-073c2a528c8a" providerId="ADAL" clId="{12AA5B54-D705-4BBC-B50E-6E93F5831A36}" dt="2021-11-05T14:16:10.977" v="621" actId="478"/>
          <ac:grpSpMkLst>
            <pc:docMk/>
            <pc:sldMk cId="342356334" sldId="287"/>
            <ac:grpSpMk id="6" creationId="{A4F82C38-CD02-48BB-98C1-380D6DB7AC86}"/>
          </ac:grpSpMkLst>
        </pc:grpChg>
        <pc:graphicFrameChg chg="add del mod modGraphic">
          <ac:chgData name="Gorelik, Emily" userId="bd083b9e-ba61-4da2-886f-073c2a528c8a" providerId="ADAL" clId="{12AA5B54-D705-4BBC-B50E-6E93F5831A36}" dt="2021-11-05T14:15:01.260" v="556" actId="11529"/>
          <ac:graphicFrameMkLst>
            <pc:docMk/>
            <pc:sldMk cId="342356334" sldId="287"/>
            <ac:graphicFrameMk id="1028" creationId="{3273F1B4-8CF9-48E3-9B56-140138A515BC}"/>
          </ac:graphicFrameMkLst>
        </pc:graphicFrameChg>
        <pc:picChg chg="add del mod ord topLvl">
          <ac:chgData name="Gorelik, Emily" userId="bd083b9e-ba61-4da2-886f-073c2a528c8a" providerId="ADAL" clId="{12AA5B54-D705-4BBC-B50E-6E93F5831A36}" dt="2021-11-05T14:16:10.977" v="621" actId="478"/>
          <ac:picMkLst>
            <pc:docMk/>
            <pc:sldMk cId="342356334" sldId="287"/>
            <ac:picMk id="5" creationId="{A5586DD9-2A02-4F44-B408-4A4C996A199E}"/>
          </ac:picMkLst>
        </pc:picChg>
        <pc:picChg chg="add del">
          <ac:chgData name="Gorelik, Emily" userId="bd083b9e-ba61-4da2-886f-073c2a528c8a" providerId="ADAL" clId="{12AA5B54-D705-4BBC-B50E-6E93F5831A36}" dt="2021-11-05T14:16:16.636" v="623" actId="478"/>
          <ac:picMkLst>
            <pc:docMk/>
            <pc:sldMk cId="342356334" sldId="287"/>
            <ac:picMk id="7" creationId="{EE2C8471-692B-404F-9B3C-842A248B812B}"/>
          </ac:picMkLst>
        </pc:picChg>
        <pc:picChg chg="add del mod">
          <ac:chgData name="Gorelik, Emily" userId="bd083b9e-ba61-4da2-886f-073c2a528c8a" providerId="ADAL" clId="{12AA5B54-D705-4BBC-B50E-6E93F5831A36}" dt="2021-11-05T14:17:52.956" v="627" actId="21"/>
          <ac:picMkLst>
            <pc:docMk/>
            <pc:sldMk cId="342356334" sldId="287"/>
            <ac:picMk id="8" creationId="{5536BB43-25CE-4AC4-A525-70C88C0038FF}"/>
          </ac:picMkLst>
        </pc:picChg>
        <pc:picChg chg="add del mod">
          <ac:chgData name="Gorelik, Emily" userId="bd083b9e-ba61-4da2-886f-073c2a528c8a" providerId="ADAL" clId="{12AA5B54-D705-4BBC-B50E-6E93F5831A36}" dt="2021-11-05T14:16:06.395" v="620" actId="478"/>
          <ac:picMkLst>
            <pc:docMk/>
            <pc:sldMk cId="342356334" sldId="287"/>
            <ac:picMk id="1026" creationId="{3C0E69AA-F1E9-46D6-A8BD-68347EA4AD96}"/>
          </ac:picMkLst>
        </pc:picChg>
        <pc:cxnChg chg="add del">
          <ac:chgData name="Gorelik, Emily" userId="bd083b9e-ba61-4da2-886f-073c2a528c8a" providerId="ADAL" clId="{12AA5B54-D705-4BBC-B50E-6E93F5831A36}" dt="2021-11-02T16:38:38.009" v="100" actId="26606"/>
          <ac:cxnSpMkLst>
            <pc:docMk/>
            <pc:sldMk cId="342356334" sldId="287"/>
            <ac:cxnSpMk id="28" creationId="{20E3A342-4D61-4E3F-AF90-1AB42AEB96CC}"/>
          </ac:cxnSpMkLst>
        </pc:cxnChg>
      </pc:sldChg>
      <pc:sldChg chg="addSp delSp modSp add mod modTransition setClrOvrMap">
        <pc:chgData name="Gorelik, Emily" userId="bd083b9e-ba61-4da2-886f-073c2a528c8a" providerId="ADAL" clId="{12AA5B54-D705-4BBC-B50E-6E93F5831A36}" dt="2021-11-04T12:49:19.683" v="399"/>
        <pc:sldMkLst>
          <pc:docMk/>
          <pc:sldMk cId="278326983" sldId="288"/>
        </pc:sldMkLst>
        <pc:spChg chg="mod">
          <ac:chgData name="Gorelik, Emily" userId="bd083b9e-ba61-4da2-886f-073c2a528c8a" providerId="ADAL" clId="{12AA5B54-D705-4BBC-B50E-6E93F5831A36}" dt="2021-11-02T16:35:55.405" v="80" actId="26606"/>
          <ac:spMkLst>
            <pc:docMk/>
            <pc:sldMk cId="278326983" sldId="288"/>
            <ac:spMk id="2" creationId="{D6FE5772-829C-479E-A73E-0EFBA2C4232D}"/>
          </ac:spMkLst>
        </pc:spChg>
        <pc:spChg chg="del mod ord">
          <ac:chgData name="Gorelik, Emily" userId="bd083b9e-ba61-4da2-886f-073c2a528c8a" providerId="ADAL" clId="{12AA5B54-D705-4BBC-B50E-6E93F5831A36}" dt="2021-11-02T16:42:03.392" v="151" actId="478"/>
          <ac:spMkLst>
            <pc:docMk/>
            <pc:sldMk cId="278326983" sldId="288"/>
            <ac:spMk id="4" creationId="{EEC4C563-6E5A-4CB2-B3FB-F836441408C9}"/>
          </ac:spMkLst>
        </pc:spChg>
        <pc:spChg chg="mod">
          <ac:chgData name="Gorelik, Emily" userId="bd083b9e-ba61-4da2-886f-073c2a528c8a" providerId="ADAL" clId="{12AA5B54-D705-4BBC-B50E-6E93F5831A36}" dt="2021-11-02T16:35:55.405" v="80" actId="26606"/>
          <ac:spMkLst>
            <pc:docMk/>
            <pc:sldMk cId="278326983" sldId="288"/>
            <ac:spMk id="8" creationId="{80BD5A60-309D-42B6-9DF4-C151C93C5725}"/>
          </ac:spMkLst>
        </pc:spChg>
        <pc:spChg chg="add del mod">
          <ac:chgData name="Gorelik, Emily" userId="bd083b9e-ba61-4da2-886f-073c2a528c8a" providerId="ADAL" clId="{12AA5B54-D705-4BBC-B50E-6E93F5831A36}" dt="2021-11-02T16:36:05.558" v="84" actId="478"/>
          <ac:spMkLst>
            <pc:docMk/>
            <pc:sldMk cId="278326983" sldId="288"/>
            <ac:spMk id="12" creationId="{45D986F1-BC3F-4BE5-A480-99AD3E558AD5}"/>
          </ac:spMkLst>
        </pc:spChg>
        <pc:spChg chg="add mod">
          <ac:chgData name="Gorelik, Emily" userId="bd083b9e-ba61-4da2-886f-073c2a528c8a" providerId="ADAL" clId="{12AA5B54-D705-4BBC-B50E-6E93F5831A36}" dt="2021-11-02T16:36:45.942" v="89" actId="14100"/>
          <ac:spMkLst>
            <pc:docMk/>
            <pc:sldMk cId="278326983" sldId="288"/>
            <ac:spMk id="13" creationId="{DEFC2E2F-0B8E-4BB4-AD59-DF9C253ED95D}"/>
          </ac:spMkLst>
        </pc:spChg>
        <pc:spChg chg="add">
          <ac:chgData name="Gorelik, Emily" userId="bd083b9e-ba61-4da2-886f-073c2a528c8a" providerId="ADAL" clId="{12AA5B54-D705-4BBC-B50E-6E93F5831A36}" dt="2021-11-02T16:35:55.405" v="80" actId="26606"/>
          <ac:spMkLst>
            <pc:docMk/>
            <pc:sldMk cId="278326983" sldId="288"/>
            <ac:spMk id="14" creationId="{86C7B4A1-154A-4DF0-AC46-F88D75A2E0FD}"/>
          </ac:spMkLst>
        </pc:spChg>
        <pc:spChg chg="add mod">
          <ac:chgData name="Gorelik, Emily" userId="bd083b9e-ba61-4da2-886f-073c2a528c8a" providerId="ADAL" clId="{12AA5B54-D705-4BBC-B50E-6E93F5831A36}" dt="2021-11-02T16:36:45.942" v="89" actId="14100"/>
          <ac:spMkLst>
            <pc:docMk/>
            <pc:sldMk cId="278326983" sldId="288"/>
            <ac:spMk id="15" creationId="{286F6CB6-242F-49AA-96E9-259E99A79F13}"/>
          </ac:spMkLst>
        </pc:spChg>
        <pc:spChg chg="add mod">
          <ac:chgData name="Gorelik, Emily" userId="bd083b9e-ba61-4da2-886f-073c2a528c8a" providerId="ADAL" clId="{12AA5B54-D705-4BBC-B50E-6E93F5831A36}" dt="2021-11-02T16:36:45.942" v="89" actId="14100"/>
          <ac:spMkLst>
            <pc:docMk/>
            <pc:sldMk cId="278326983" sldId="288"/>
            <ac:spMk id="16" creationId="{BB2B6279-69F7-45F4-A690-8EF5BFA32AD1}"/>
          </ac:spMkLst>
        </pc:spChg>
        <pc:spChg chg="del">
          <ac:chgData name="Gorelik, Emily" userId="bd083b9e-ba61-4da2-886f-073c2a528c8a" providerId="ADAL" clId="{12AA5B54-D705-4BBC-B50E-6E93F5831A36}" dt="2021-11-02T16:35:24.930" v="79" actId="478"/>
          <ac:spMkLst>
            <pc:docMk/>
            <pc:sldMk cId="278326983" sldId="288"/>
            <ac:spMk id="53" creationId="{57565DCA-78CE-43A9-810D-36E91E298414}"/>
          </ac:spMkLst>
        </pc:spChg>
        <pc:spChg chg="del">
          <ac:chgData name="Gorelik, Emily" userId="bd083b9e-ba61-4da2-886f-073c2a528c8a" providerId="ADAL" clId="{12AA5B54-D705-4BBC-B50E-6E93F5831A36}" dt="2021-11-02T16:35:24.930" v="79" actId="478"/>
          <ac:spMkLst>
            <pc:docMk/>
            <pc:sldMk cId="278326983" sldId="288"/>
            <ac:spMk id="64" creationId="{EAA78530-5E3A-4574-BDD8-46E83D6C2C3E}"/>
          </ac:spMkLst>
        </pc:spChg>
        <pc:spChg chg="del">
          <ac:chgData name="Gorelik, Emily" userId="bd083b9e-ba61-4da2-886f-073c2a528c8a" providerId="ADAL" clId="{12AA5B54-D705-4BBC-B50E-6E93F5831A36}" dt="2021-11-02T16:35:24.930" v="79" actId="478"/>
          <ac:spMkLst>
            <pc:docMk/>
            <pc:sldMk cId="278326983" sldId="288"/>
            <ac:spMk id="65" creationId="{165F9335-1F4D-4EDF-B7C0-0D058233AC6A}"/>
          </ac:spMkLst>
        </pc:spChg>
        <pc:picChg chg="mod">
          <ac:chgData name="Gorelik, Emily" userId="bd083b9e-ba61-4da2-886f-073c2a528c8a" providerId="ADAL" clId="{12AA5B54-D705-4BBC-B50E-6E93F5831A36}" dt="2021-11-02T16:35:55.405" v="80" actId="26606"/>
          <ac:picMkLst>
            <pc:docMk/>
            <pc:sldMk cId="278326983" sldId="288"/>
            <ac:picMk id="6" creationId="{3237B002-BBA6-48B6-AB35-B462E580FA17}"/>
          </ac:picMkLst>
        </pc:picChg>
      </pc:sldChg>
      <pc:sldChg chg="addSp delSp modSp new mod modTransition setBg setClrOvrMap modNotesTx">
        <pc:chgData name="Gorelik, Emily" userId="bd083b9e-ba61-4da2-886f-073c2a528c8a" providerId="ADAL" clId="{12AA5B54-D705-4BBC-B50E-6E93F5831A36}" dt="2021-11-04T12:49:19.683" v="399"/>
        <pc:sldMkLst>
          <pc:docMk/>
          <pc:sldMk cId="2676422054" sldId="289"/>
        </pc:sldMkLst>
        <pc:spChg chg="mod">
          <ac:chgData name="Gorelik, Emily" userId="bd083b9e-ba61-4da2-886f-073c2a528c8a" providerId="ADAL" clId="{12AA5B54-D705-4BBC-B50E-6E93F5831A36}" dt="2021-11-02T16:41:47.559" v="149" actId="26606"/>
          <ac:spMkLst>
            <pc:docMk/>
            <pc:sldMk cId="2676422054" sldId="289"/>
            <ac:spMk id="2" creationId="{26F2E8E8-5C20-4ED0-94CA-C1E14FB3D018}"/>
          </ac:spMkLst>
        </pc:spChg>
        <pc:spChg chg="mod ord">
          <ac:chgData name="Gorelik, Emily" userId="bd083b9e-ba61-4da2-886f-073c2a528c8a" providerId="ADAL" clId="{12AA5B54-D705-4BBC-B50E-6E93F5831A36}" dt="2021-11-02T16:41:47.559" v="149" actId="26606"/>
          <ac:spMkLst>
            <pc:docMk/>
            <pc:sldMk cId="2676422054" sldId="289"/>
            <ac:spMk id="3" creationId="{A9702CB7-FAE0-4DDE-B25C-CE199C6874CA}"/>
          </ac:spMkLst>
        </pc:spChg>
        <pc:spChg chg="del mod">
          <ac:chgData name="Gorelik, Emily" userId="bd083b9e-ba61-4da2-886f-073c2a528c8a" providerId="ADAL" clId="{12AA5B54-D705-4BBC-B50E-6E93F5831A36}" dt="2021-11-02T16:41:52.944" v="150" actId="478"/>
          <ac:spMkLst>
            <pc:docMk/>
            <pc:sldMk cId="2676422054" sldId="289"/>
            <ac:spMk id="4" creationId="{91208DBE-023D-4D7E-9186-64ACBEF57B7F}"/>
          </ac:spMkLst>
        </pc:spChg>
        <pc:spChg chg="add del">
          <ac:chgData name="Gorelik, Emily" userId="bd083b9e-ba61-4da2-886f-073c2a528c8a" providerId="ADAL" clId="{12AA5B54-D705-4BBC-B50E-6E93F5831A36}" dt="2021-11-02T16:41:39.261" v="144" actId="26606"/>
          <ac:spMkLst>
            <pc:docMk/>
            <pc:sldMk cId="2676422054" sldId="289"/>
            <ac:spMk id="10" creationId="{C5E6CFF1-2F42-4E10-9A97-F116F46F53FE}"/>
          </ac:spMkLst>
        </pc:spChg>
        <pc:spChg chg="add del">
          <ac:chgData name="Gorelik, Emily" userId="bd083b9e-ba61-4da2-886f-073c2a528c8a" providerId="ADAL" clId="{12AA5B54-D705-4BBC-B50E-6E93F5831A36}" dt="2021-11-02T16:41:45.526" v="146" actId="26606"/>
          <ac:spMkLst>
            <pc:docMk/>
            <pc:sldMk cId="2676422054" sldId="289"/>
            <ac:spMk id="14" creationId="{2B1D4F77-A17C-43D7-B7FA-545148E4E93D}"/>
          </ac:spMkLst>
        </pc:spChg>
        <pc:spChg chg="add del">
          <ac:chgData name="Gorelik, Emily" userId="bd083b9e-ba61-4da2-886f-073c2a528c8a" providerId="ADAL" clId="{12AA5B54-D705-4BBC-B50E-6E93F5831A36}" dt="2021-11-02T16:41:47.476" v="148" actId="26606"/>
          <ac:spMkLst>
            <pc:docMk/>
            <pc:sldMk cId="2676422054" sldId="289"/>
            <ac:spMk id="16" creationId="{3CD9DF72-87A3-404E-A828-84CBF11A8303}"/>
          </ac:spMkLst>
        </pc:spChg>
        <pc:spChg chg="add">
          <ac:chgData name="Gorelik, Emily" userId="bd083b9e-ba61-4da2-886f-073c2a528c8a" providerId="ADAL" clId="{12AA5B54-D705-4BBC-B50E-6E93F5831A36}" dt="2021-11-02T16:41:47.559" v="149" actId="26606"/>
          <ac:spMkLst>
            <pc:docMk/>
            <pc:sldMk cId="2676422054" sldId="289"/>
            <ac:spMk id="19" creationId="{2B1D4F77-A17C-43D7-B7FA-545148E4E93D}"/>
          </ac:spMkLst>
        </pc:spChg>
        <pc:picChg chg="add mod ord">
          <ac:chgData name="Gorelik, Emily" userId="bd083b9e-ba61-4da2-886f-073c2a528c8a" providerId="ADAL" clId="{12AA5B54-D705-4BBC-B50E-6E93F5831A36}" dt="2021-11-02T16:41:47.559" v="149" actId="26606"/>
          <ac:picMkLst>
            <pc:docMk/>
            <pc:sldMk cId="2676422054" sldId="289"/>
            <ac:picMk id="5" creationId="{6B3A3C56-8905-43E4-95C2-2ED6AA0B3AF7}"/>
          </ac:picMkLst>
        </pc:picChg>
        <pc:cxnChg chg="add del">
          <ac:chgData name="Gorelik, Emily" userId="bd083b9e-ba61-4da2-886f-073c2a528c8a" providerId="ADAL" clId="{12AA5B54-D705-4BBC-B50E-6E93F5831A36}" dt="2021-11-02T16:41:39.261" v="144" actId="26606"/>
          <ac:cxnSpMkLst>
            <pc:docMk/>
            <pc:sldMk cId="2676422054" sldId="289"/>
            <ac:cxnSpMk id="12" creationId="{67182200-4859-4C8D-BCBB-55B245C28BA3}"/>
          </ac:cxnSpMkLst>
        </pc:cxnChg>
        <pc:cxnChg chg="add del">
          <ac:chgData name="Gorelik, Emily" userId="bd083b9e-ba61-4da2-886f-073c2a528c8a" providerId="ADAL" clId="{12AA5B54-D705-4BBC-B50E-6E93F5831A36}" dt="2021-11-02T16:41:47.476" v="148" actId="26606"/>
          <ac:cxnSpMkLst>
            <pc:docMk/>
            <pc:sldMk cId="2676422054" sldId="289"/>
            <ac:cxnSpMk id="17" creationId="{20E3A342-4D61-4E3F-AF90-1AB42AEB96CC}"/>
          </ac:cxnSpMkLst>
        </pc:cxnChg>
      </pc:sldChg>
      <pc:sldChg chg="addSp delSp modSp mod modTransition setClrOvrMap">
        <pc:chgData name="Gorelik, Emily" userId="bd083b9e-ba61-4da2-886f-073c2a528c8a" providerId="ADAL" clId="{12AA5B54-D705-4BBC-B50E-6E93F5831A36}" dt="2021-11-04T12:49:19.683" v="399"/>
        <pc:sldMkLst>
          <pc:docMk/>
          <pc:sldMk cId="2823616472" sldId="290"/>
        </pc:sldMkLst>
        <pc:spChg chg="mod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2" creationId="{0D578E9F-1736-41AB-A45E-D738328BCDEA}"/>
          </ac:spMkLst>
        </pc:spChg>
        <pc:spChg chg="del mod">
          <ac:chgData name="Gorelik, Emily" userId="bd083b9e-ba61-4da2-886f-073c2a528c8a" providerId="ADAL" clId="{12AA5B54-D705-4BBC-B50E-6E93F5831A36}" dt="2021-11-03T10:31:57.928" v="293" actId="478"/>
          <ac:spMkLst>
            <pc:docMk/>
            <pc:sldMk cId="2823616472" sldId="290"/>
            <ac:spMk id="4" creationId="{F584B310-596C-41F8-9159-91DF1E26AE96}"/>
          </ac:spMkLst>
        </pc:spChg>
        <pc:spChg chg="mod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12" creationId="{C0F4A2F8-05EF-4D1B-97DB-11C4A2FB8F49}"/>
          </ac:spMkLst>
        </pc:spChg>
        <pc:spChg chg="add del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41" creationId="{7A5F0580-5EE9-419F-96EE-B6529EF6E7D0}"/>
          </ac:spMkLst>
        </pc:spChg>
        <pc:spChg chg="add del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42" creationId="{9AA72BD9-2C5A-4EDC-931F-5AA08EACA0F3}"/>
          </ac:spMkLst>
        </pc:spChg>
        <pc:spChg chg="add del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43" creationId="{DD3981AC-7B61-4947-BCF3-F7AA7FA385B9}"/>
          </ac:spMkLst>
        </pc:spChg>
        <pc:spChg chg="add del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44" creationId="{55D4142C-5077-457F-A6AD-3FECFDB39685}"/>
          </ac:spMkLst>
        </pc:spChg>
        <pc:spChg chg="add del">
          <ac:chgData name="Gorelik, Emily" userId="bd083b9e-ba61-4da2-886f-073c2a528c8a" providerId="ADAL" clId="{12AA5B54-D705-4BBC-B50E-6E93F5831A36}" dt="2021-11-03T10:31:11.889" v="287" actId="26606"/>
          <ac:spMkLst>
            <pc:docMk/>
            <pc:sldMk cId="2823616472" sldId="290"/>
            <ac:spMk id="49" creationId="{9AA72BD9-2C5A-4EDC-931F-5AA08EACA0F3}"/>
          </ac:spMkLst>
        </pc:spChg>
        <pc:spChg chg="add del">
          <ac:chgData name="Gorelik, Emily" userId="bd083b9e-ba61-4da2-886f-073c2a528c8a" providerId="ADAL" clId="{12AA5B54-D705-4BBC-B50E-6E93F5831A36}" dt="2021-11-03T10:31:11.889" v="287" actId="26606"/>
          <ac:spMkLst>
            <pc:docMk/>
            <pc:sldMk cId="2823616472" sldId="290"/>
            <ac:spMk id="51" creationId="{DD3981AC-7B61-4947-BCF3-F7AA7FA385B9}"/>
          </ac:spMkLst>
        </pc:spChg>
        <pc:spChg chg="add del">
          <ac:chgData name="Gorelik, Emily" userId="bd083b9e-ba61-4da2-886f-073c2a528c8a" providerId="ADAL" clId="{12AA5B54-D705-4BBC-B50E-6E93F5831A36}" dt="2021-11-03T10:31:11.889" v="287" actId="26606"/>
          <ac:spMkLst>
            <pc:docMk/>
            <pc:sldMk cId="2823616472" sldId="290"/>
            <ac:spMk id="53" creationId="{55D4142C-5077-457F-A6AD-3FECFDB39685}"/>
          </ac:spMkLst>
        </pc:spChg>
        <pc:spChg chg="add del">
          <ac:chgData name="Gorelik, Emily" userId="bd083b9e-ba61-4da2-886f-073c2a528c8a" providerId="ADAL" clId="{12AA5B54-D705-4BBC-B50E-6E93F5831A36}" dt="2021-11-03T10:31:11.889" v="287" actId="26606"/>
          <ac:spMkLst>
            <pc:docMk/>
            <pc:sldMk cId="2823616472" sldId="290"/>
            <ac:spMk id="55" creationId="{7A5F0580-5EE9-419F-96EE-B6529EF6E7D0}"/>
          </ac:spMkLst>
        </pc:spChg>
        <pc:spChg chg="add del">
          <ac:chgData name="Gorelik, Emily" userId="bd083b9e-ba61-4da2-886f-073c2a528c8a" providerId="ADAL" clId="{12AA5B54-D705-4BBC-B50E-6E93F5831A36}" dt="2021-11-03T10:31:13.365" v="289" actId="26606"/>
          <ac:spMkLst>
            <pc:docMk/>
            <pc:sldMk cId="2823616472" sldId="290"/>
            <ac:spMk id="57" creationId="{F13C74B1-5B17-4795-BED0-7140497B445A}"/>
          </ac:spMkLst>
        </pc:spChg>
        <pc:spChg chg="add del">
          <ac:chgData name="Gorelik, Emily" userId="bd083b9e-ba61-4da2-886f-073c2a528c8a" providerId="ADAL" clId="{12AA5B54-D705-4BBC-B50E-6E93F5831A36}" dt="2021-11-03T10:31:13.365" v="289" actId="26606"/>
          <ac:spMkLst>
            <pc:docMk/>
            <pc:sldMk cId="2823616472" sldId="290"/>
            <ac:spMk id="58" creationId="{D4974D33-8DC5-464E-8C6D-BE58F0669C17}"/>
          </ac:spMkLst>
        </pc:spChg>
        <pc:spChg chg="add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59" creationId="{19C9EAEA-39D0-4B0E-A0EB-51E7B26740B1}"/>
          </ac:spMkLst>
        </pc:spChg>
        <pc:spChg chg="add del">
          <ac:chgData name="Gorelik, Emily" userId="bd083b9e-ba61-4da2-886f-073c2a528c8a" providerId="ADAL" clId="{12AA5B54-D705-4BBC-B50E-6E93F5831A36}" dt="2021-11-03T10:31:25.875" v="291" actId="26606"/>
          <ac:spMkLst>
            <pc:docMk/>
            <pc:sldMk cId="2823616472" sldId="290"/>
            <ac:spMk id="60" creationId="{6B5E2835-4E47-45B3-9CFE-732FF7B05472}"/>
          </ac:spMkLst>
        </pc:spChg>
        <pc:spChg chg="add del">
          <ac:chgData name="Gorelik, Emily" userId="bd083b9e-ba61-4da2-886f-073c2a528c8a" providerId="ADAL" clId="{12AA5B54-D705-4BBC-B50E-6E93F5831A36}" dt="2021-11-03T10:31:25.875" v="291" actId="26606"/>
          <ac:spMkLst>
            <pc:docMk/>
            <pc:sldMk cId="2823616472" sldId="290"/>
            <ac:spMk id="61" creationId="{5B45AD5D-AA52-4F7B-9362-576A39AD9E09}"/>
          </ac:spMkLst>
        </pc:spChg>
        <pc:spChg chg="add del">
          <ac:chgData name="Gorelik, Emily" userId="bd083b9e-ba61-4da2-886f-073c2a528c8a" providerId="ADAL" clId="{12AA5B54-D705-4BBC-B50E-6E93F5831A36}" dt="2021-11-03T10:31:25.875" v="291" actId="26606"/>
          <ac:spMkLst>
            <pc:docMk/>
            <pc:sldMk cId="2823616472" sldId="290"/>
            <ac:spMk id="62" creationId="{AEDD7960-4866-4399-BEF6-DD1431AB4E34}"/>
          </ac:spMkLst>
        </pc:spChg>
        <pc:spChg chg="add del">
          <ac:chgData name="Gorelik, Emily" userId="bd083b9e-ba61-4da2-886f-073c2a528c8a" providerId="ADAL" clId="{12AA5B54-D705-4BBC-B50E-6E93F5831A36}" dt="2021-11-03T10:31:25.875" v="291" actId="26606"/>
          <ac:spMkLst>
            <pc:docMk/>
            <pc:sldMk cId="2823616472" sldId="290"/>
            <ac:spMk id="63" creationId="{55D4142C-5077-457F-A6AD-3FECFDB39685}"/>
          </ac:spMkLst>
        </pc:spChg>
        <pc:spChg chg="add del">
          <ac:chgData name="Gorelik, Emily" userId="bd083b9e-ba61-4da2-886f-073c2a528c8a" providerId="ADAL" clId="{12AA5B54-D705-4BBC-B50E-6E93F5831A36}" dt="2021-11-03T10:31:25.875" v="291" actId="26606"/>
          <ac:spMkLst>
            <pc:docMk/>
            <pc:sldMk cId="2823616472" sldId="290"/>
            <ac:spMk id="64" creationId="{7A5F0580-5EE9-419F-96EE-B6529EF6E7D0}"/>
          </ac:spMkLst>
        </pc:spChg>
        <pc:spChg chg="add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66" creationId="{201CC55D-ED54-4C5C-95E6-10947BD1103B}"/>
          </ac:spMkLst>
        </pc:spChg>
        <pc:spChg chg="add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69" creationId="{3873B707-463F-40B0-8227-E8CC6C67EB25}"/>
          </ac:spMkLst>
        </pc:spChg>
        <pc:spChg chg="add">
          <ac:chgData name="Gorelik, Emily" userId="bd083b9e-ba61-4da2-886f-073c2a528c8a" providerId="ADAL" clId="{12AA5B54-D705-4BBC-B50E-6E93F5831A36}" dt="2021-11-03T10:31:25.891" v="292" actId="26606"/>
          <ac:spMkLst>
            <pc:docMk/>
            <pc:sldMk cId="2823616472" sldId="290"/>
            <ac:spMk id="70" creationId="{C13237C8-E62C-4F0D-A318-BD6FB6C2D138}"/>
          </ac:spMkLst>
        </pc:spChg>
        <pc:grpChg chg="add">
          <ac:chgData name="Gorelik, Emily" userId="bd083b9e-ba61-4da2-886f-073c2a528c8a" providerId="ADAL" clId="{12AA5B54-D705-4BBC-B50E-6E93F5831A36}" dt="2021-11-03T10:31:25.891" v="292" actId="26606"/>
          <ac:grpSpMkLst>
            <pc:docMk/>
            <pc:sldMk cId="2823616472" sldId="290"/>
            <ac:grpSpMk id="67" creationId="{1DE889C7-FAD6-4397-98E2-05D503484459}"/>
          </ac:grpSpMkLst>
        </pc:grpChg>
        <pc:picChg chg="mod ord">
          <ac:chgData name="Gorelik, Emily" userId="bd083b9e-ba61-4da2-886f-073c2a528c8a" providerId="ADAL" clId="{12AA5B54-D705-4BBC-B50E-6E93F5831A36}" dt="2021-11-03T10:31:25.891" v="292" actId="26606"/>
          <ac:picMkLst>
            <pc:docMk/>
            <pc:sldMk cId="2823616472" sldId="290"/>
            <ac:picMk id="10" creationId="{89AEFE64-9C59-4A81-8C37-30BBB857C985}"/>
          </ac:picMkLst>
        </pc:picChg>
      </pc:sldChg>
      <pc:sldChg chg="ord modTransition">
        <pc:chgData name="Gorelik, Emily" userId="bd083b9e-ba61-4da2-886f-073c2a528c8a" providerId="ADAL" clId="{12AA5B54-D705-4BBC-B50E-6E93F5831A36}" dt="2021-11-04T12:49:19.683" v="399"/>
        <pc:sldMkLst>
          <pc:docMk/>
          <pc:sldMk cId="3313229885" sldId="291"/>
        </pc:sldMkLst>
      </pc:sldChg>
      <pc:sldChg chg="modSp mod modTransition">
        <pc:chgData name="Gorelik, Emily" userId="bd083b9e-ba61-4da2-886f-073c2a528c8a" providerId="ADAL" clId="{12AA5B54-D705-4BBC-B50E-6E93F5831A36}" dt="2021-11-04T12:49:19.683" v="399"/>
        <pc:sldMkLst>
          <pc:docMk/>
          <pc:sldMk cId="1943334719" sldId="292"/>
        </pc:sldMkLst>
        <pc:spChg chg="mod">
          <ac:chgData name="Gorelik, Emily" userId="bd083b9e-ba61-4da2-886f-073c2a528c8a" providerId="ADAL" clId="{12AA5B54-D705-4BBC-B50E-6E93F5831A36}" dt="2021-11-03T11:05:16.182" v="367" actId="27636"/>
          <ac:spMkLst>
            <pc:docMk/>
            <pc:sldMk cId="1943334719" sldId="292"/>
            <ac:spMk id="2" creationId="{AB7047C5-72ED-472E-AAB5-7F970AFD27F8}"/>
          </ac:spMkLst>
        </pc:spChg>
      </pc:sldChg>
      <pc:sldChg chg="addSp delSp modSp mod modTransition">
        <pc:chgData name="Gorelik, Emily" userId="bd083b9e-ba61-4da2-886f-073c2a528c8a" providerId="ADAL" clId="{12AA5B54-D705-4BBC-B50E-6E93F5831A36}" dt="2021-11-04T12:49:19.683" v="399"/>
        <pc:sldMkLst>
          <pc:docMk/>
          <pc:sldMk cId="1130466072" sldId="293"/>
        </pc:sldMkLst>
        <pc:spChg chg="mod">
          <ac:chgData name="Gorelik, Emily" userId="bd083b9e-ba61-4da2-886f-073c2a528c8a" providerId="ADAL" clId="{12AA5B54-D705-4BBC-B50E-6E93F5831A36}" dt="2021-11-03T10:28:29.510" v="269" actId="11530"/>
          <ac:spMkLst>
            <pc:docMk/>
            <pc:sldMk cId="1130466072" sldId="293"/>
            <ac:spMk id="2" creationId="{BFF6677D-DED8-468F-8590-ADD99AAE91F1}"/>
          </ac:spMkLst>
        </pc:spChg>
        <pc:spChg chg="add del">
          <ac:chgData name="Gorelik, Emily" userId="bd083b9e-ba61-4da2-886f-073c2a528c8a" providerId="ADAL" clId="{12AA5B54-D705-4BBC-B50E-6E93F5831A36}" dt="2021-11-03T10:27:55.078" v="264" actId="478"/>
          <ac:spMkLst>
            <pc:docMk/>
            <pc:sldMk cId="1130466072" sldId="293"/>
            <ac:spMk id="3" creationId="{2EFAFE56-B313-4D08-80D9-78D40951B6BD}"/>
          </ac:spMkLst>
        </pc:spChg>
        <pc:spChg chg="add del">
          <ac:chgData name="Gorelik, Emily" userId="bd083b9e-ba61-4da2-886f-073c2a528c8a" providerId="ADAL" clId="{12AA5B54-D705-4BBC-B50E-6E93F5831A36}" dt="2021-11-03T10:28:07.260" v="266" actId="478"/>
          <ac:spMkLst>
            <pc:docMk/>
            <pc:sldMk cId="1130466072" sldId="293"/>
            <ac:spMk id="4" creationId="{13BB498E-22BE-4A99-8DD9-F523F62F3202}"/>
          </ac:spMkLst>
        </pc:spChg>
        <pc:graphicFrameChg chg="mod modGraphic">
          <ac:chgData name="Gorelik, Emily" userId="bd083b9e-ba61-4da2-886f-073c2a528c8a" providerId="ADAL" clId="{12AA5B54-D705-4BBC-B50E-6E93F5831A36}" dt="2021-11-03T10:27:23.090" v="259" actId="207"/>
          <ac:graphicFrameMkLst>
            <pc:docMk/>
            <pc:sldMk cId="1130466072" sldId="293"/>
            <ac:graphicFrameMk id="8" creationId="{CF1E0792-5481-4BF7-B4EA-426EB8C5A6C0}"/>
          </ac:graphicFrameMkLst>
        </pc:graphicFrameChg>
        <pc:picChg chg="mod">
          <ac:chgData name="Gorelik, Emily" userId="bd083b9e-ba61-4da2-886f-073c2a528c8a" providerId="ADAL" clId="{12AA5B54-D705-4BBC-B50E-6E93F5831A36}" dt="2021-11-03T10:36:26.450" v="331" actId="29295"/>
          <ac:picMkLst>
            <pc:docMk/>
            <pc:sldMk cId="1130466072" sldId="293"/>
            <ac:picMk id="133" creationId="{BA8BED55-0116-4F21-AACB-A4C7B537584E}"/>
          </ac:picMkLst>
        </pc:picChg>
      </pc:sldChg>
      <pc:sldChg chg="addSp delSp modSp add mod ord modTransition setBg">
        <pc:chgData name="Gorelik, Emily" userId="bd083b9e-ba61-4da2-886f-073c2a528c8a" providerId="ADAL" clId="{12AA5B54-D705-4BBC-B50E-6E93F5831A36}" dt="2021-11-09T10:31:46.346" v="1328" actId="207"/>
        <pc:sldMkLst>
          <pc:docMk/>
          <pc:sldMk cId="906164108" sldId="294"/>
        </pc:sldMkLst>
        <pc:spChg chg="mod">
          <ac:chgData name="Gorelik, Emily" userId="bd083b9e-ba61-4da2-886f-073c2a528c8a" providerId="ADAL" clId="{12AA5B54-D705-4BBC-B50E-6E93F5831A36}" dt="2021-11-09T10:31:14.051" v="1326" actId="20578"/>
          <ac:spMkLst>
            <pc:docMk/>
            <pc:sldMk cId="906164108" sldId="294"/>
            <ac:spMk id="2" creationId="{AEBF2454-890E-4827-980C-85FF297C90D9}"/>
          </ac:spMkLst>
        </pc:spChg>
        <pc:spChg chg="add del mod">
          <ac:chgData name="Gorelik, Emily" userId="bd083b9e-ba61-4da2-886f-073c2a528c8a" providerId="ADAL" clId="{12AA5B54-D705-4BBC-B50E-6E93F5831A36}" dt="2021-11-03T10:33:27.864" v="309" actId="478"/>
          <ac:spMkLst>
            <pc:docMk/>
            <pc:sldMk cId="906164108" sldId="294"/>
            <ac:spMk id="3" creationId="{D3923178-B759-4DEB-B1B8-5692C81F9DEB}"/>
          </ac:spMkLst>
        </pc:spChg>
        <pc:spChg chg="add del mod">
          <ac:chgData name="Gorelik, Emily" userId="bd083b9e-ba61-4da2-886f-073c2a528c8a" providerId="ADAL" clId="{12AA5B54-D705-4BBC-B50E-6E93F5831A36}" dt="2021-11-03T10:34:50.442" v="326" actId="26606"/>
          <ac:spMkLst>
            <pc:docMk/>
            <pc:sldMk cId="906164108" sldId="294"/>
            <ac:spMk id="4" creationId="{D3ACC72F-E57E-4F4B-877F-6AF7C817E415}"/>
          </ac:spMkLst>
        </pc:spChg>
        <pc:spChg chg="add del">
          <ac:chgData name="Gorelik, Emily" userId="bd083b9e-ba61-4da2-886f-073c2a528c8a" providerId="ADAL" clId="{12AA5B54-D705-4BBC-B50E-6E93F5831A36}" dt="2021-11-03T10:35:33.420" v="328" actId="26606"/>
          <ac:spMkLst>
            <pc:docMk/>
            <pc:sldMk cId="906164108" sldId="294"/>
            <ac:spMk id="7" creationId="{5E107275-3853-46FD-A241-DE4355A42675}"/>
          </ac:spMkLst>
        </pc:spChg>
        <pc:spChg chg="add del">
          <ac:chgData name="Gorelik, Emily" userId="bd083b9e-ba61-4da2-886f-073c2a528c8a" providerId="ADAL" clId="{12AA5B54-D705-4BBC-B50E-6E93F5831A36}" dt="2021-11-03T10:35:33.420" v="328" actId="26606"/>
          <ac:spMkLst>
            <pc:docMk/>
            <pc:sldMk cId="906164108" sldId="294"/>
            <ac:spMk id="10" creationId="{2E442304-DDBD-4F7B-8017-36BCC863FB40}"/>
          </ac:spMkLst>
        </pc:spChg>
        <pc:spChg chg="del">
          <ac:chgData name="Gorelik, Emily" userId="bd083b9e-ba61-4da2-886f-073c2a528c8a" providerId="ADAL" clId="{12AA5B54-D705-4BBC-B50E-6E93F5831A36}" dt="2021-11-03T10:32:56.460" v="298" actId="478"/>
          <ac:spMkLst>
            <pc:docMk/>
            <pc:sldMk cId="906164108" sldId="294"/>
            <ac:spMk id="11" creationId="{62CC47D8-A510-43CD-A5D2-8072080781C0}"/>
          </ac:spMkLst>
        </pc:spChg>
        <pc:spChg chg="del">
          <ac:chgData name="Gorelik, Emily" userId="bd083b9e-ba61-4da2-886f-073c2a528c8a" providerId="ADAL" clId="{12AA5B54-D705-4BBC-B50E-6E93F5831A36}" dt="2021-11-03T10:32:54.900" v="297" actId="478"/>
          <ac:spMkLst>
            <pc:docMk/>
            <pc:sldMk cId="906164108" sldId="294"/>
            <ac:spMk id="12" creationId="{F5A6756D-E6FF-4427-A0EB-1F2D22E3E888}"/>
          </ac:spMkLst>
        </pc:spChg>
        <pc:spChg chg="add del">
          <ac:chgData name="Gorelik, Emily" userId="bd083b9e-ba61-4da2-886f-073c2a528c8a" providerId="ADAL" clId="{12AA5B54-D705-4BBC-B50E-6E93F5831A36}" dt="2021-11-03T11:03:16.972" v="351" actId="26606"/>
          <ac:spMkLst>
            <pc:docMk/>
            <pc:sldMk cId="906164108" sldId="294"/>
            <ac:spMk id="15" creationId="{DCC231C8-C761-4B31-9B1C-C6D19248C6B3}"/>
          </ac:spMkLst>
        </pc:spChg>
        <pc:spChg chg="add del">
          <ac:chgData name="Gorelik, Emily" userId="bd083b9e-ba61-4da2-886f-073c2a528c8a" providerId="ADAL" clId="{12AA5B54-D705-4BBC-B50E-6E93F5831A36}" dt="2021-11-03T11:03:16.770" v="350" actId="26606"/>
          <ac:spMkLst>
            <pc:docMk/>
            <pc:sldMk cId="906164108" sldId="294"/>
            <ac:spMk id="73" creationId="{25E8815A-9407-4234-B08F-A1E49DCD7F37}"/>
          </ac:spMkLst>
        </pc:spChg>
        <pc:spChg chg="add del">
          <ac:chgData name="Gorelik, Emily" userId="bd083b9e-ba61-4da2-886f-073c2a528c8a" providerId="ADAL" clId="{12AA5B54-D705-4BBC-B50E-6E93F5831A36}" dt="2021-11-03T11:03:16.770" v="350" actId="26606"/>
          <ac:spMkLst>
            <pc:docMk/>
            <pc:sldMk cId="906164108" sldId="294"/>
            <ac:spMk id="75" creationId="{AD72D4D1-076F-49D3-9889-EFC4F6D7CA66}"/>
          </ac:spMkLst>
        </pc:spChg>
        <pc:spChg chg="add del">
          <ac:chgData name="Gorelik, Emily" userId="bd083b9e-ba61-4da2-886f-073c2a528c8a" providerId="ADAL" clId="{12AA5B54-D705-4BBC-B50E-6E93F5831A36}" dt="2021-11-03T11:03:16.770" v="350" actId="26606"/>
          <ac:spMkLst>
            <pc:docMk/>
            <pc:sldMk cId="906164108" sldId="294"/>
            <ac:spMk id="77" creationId="{C9C56819-FD02-4626-ABF5-85C7463C990D}"/>
          </ac:spMkLst>
        </pc:spChg>
        <pc:spChg chg="add">
          <ac:chgData name="Gorelik, Emily" userId="bd083b9e-ba61-4da2-886f-073c2a528c8a" providerId="ADAL" clId="{12AA5B54-D705-4BBC-B50E-6E93F5831A36}" dt="2021-11-03T11:03:16.972" v="351" actId="26606"/>
          <ac:spMkLst>
            <pc:docMk/>
            <pc:sldMk cId="906164108" sldId="294"/>
            <ac:spMk id="1030" creationId="{16BC098D-086C-4307-9083-7A7CF6D5CBE4}"/>
          </ac:spMkLst>
        </pc:spChg>
        <pc:spChg chg="add">
          <ac:chgData name="Gorelik, Emily" userId="bd083b9e-ba61-4da2-886f-073c2a528c8a" providerId="ADAL" clId="{12AA5B54-D705-4BBC-B50E-6E93F5831A36}" dt="2021-11-03T11:03:16.972" v="351" actId="26606"/>
          <ac:spMkLst>
            <pc:docMk/>
            <pc:sldMk cId="906164108" sldId="294"/>
            <ac:spMk id="1031" creationId="{988D751D-0DD2-441B-8F53-769CC95FBA4A}"/>
          </ac:spMkLst>
        </pc:spChg>
        <pc:spChg chg="add">
          <ac:chgData name="Gorelik, Emily" userId="bd083b9e-ba61-4da2-886f-073c2a528c8a" providerId="ADAL" clId="{12AA5B54-D705-4BBC-B50E-6E93F5831A36}" dt="2021-11-03T11:03:16.972" v="351" actId="26606"/>
          <ac:spMkLst>
            <pc:docMk/>
            <pc:sldMk cId="906164108" sldId="294"/>
            <ac:spMk id="1032" creationId="{4EC84052-44EC-43C9-822F-65E473CBD112}"/>
          </ac:spMkLst>
        </pc:spChg>
        <pc:graphicFrameChg chg="add mod modGraphic">
          <ac:chgData name="Gorelik, Emily" userId="bd083b9e-ba61-4da2-886f-073c2a528c8a" providerId="ADAL" clId="{12AA5B54-D705-4BBC-B50E-6E93F5831A36}" dt="2021-11-09T10:31:46.346" v="1328" actId="207"/>
          <ac:graphicFrameMkLst>
            <pc:docMk/>
            <pc:sldMk cId="906164108" sldId="294"/>
            <ac:graphicFrameMk id="6" creationId="{CAF60492-2687-4B37-A905-439815A9934F}"/>
          </ac:graphicFrameMkLst>
        </pc:graphicFrameChg>
        <pc:picChg chg="del">
          <ac:chgData name="Gorelik, Emily" userId="bd083b9e-ba61-4da2-886f-073c2a528c8a" providerId="ADAL" clId="{12AA5B54-D705-4BBC-B50E-6E93F5831A36}" dt="2021-11-03T10:32:58.023" v="299" actId="478"/>
          <ac:picMkLst>
            <pc:docMk/>
            <pc:sldMk cId="906164108" sldId="294"/>
            <ac:picMk id="8" creationId="{39517534-AAB6-4867-981D-0A048C6EB05D}"/>
          </ac:picMkLst>
        </pc:picChg>
        <pc:picChg chg="add del">
          <ac:chgData name="Gorelik, Emily" userId="bd083b9e-ba61-4da2-886f-073c2a528c8a" providerId="ADAL" clId="{12AA5B54-D705-4BBC-B50E-6E93F5831A36}" dt="2021-11-03T10:33:27.864" v="309" actId="478"/>
          <ac:picMkLst>
            <pc:docMk/>
            <pc:sldMk cId="906164108" sldId="294"/>
            <ac:picMk id="1026" creationId="{77C14A66-54B3-4168-A112-7A4AD863C30C}"/>
          </ac:picMkLst>
        </pc:picChg>
        <pc:picChg chg="add mod ord">
          <ac:chgData name="Gorelik, Emily" userId="bd083b9e-ba61-4da2-886f-073c2a528c8a" providerId="ADAL" clId="{12AA5B54-D705-4BBC-B50E-6E93F5831A36}" dt="2021-11-03T11:03:16.972" v="351" actId="26606"/>
          <ac:picMkLst>
            <pc:docMk/>
            <pc:sldMk cId="906164108" sldId="294"/>
            <ac:picMk id="1028" creationId="{1E0E6CE5-EE29-47D3-B42A-2060CEBCEAC7}"/>
          </ac:picMkLst>
        </pc:picChg>
      </pc:sldChg>
      <pc:sldChg chg="del">
        <pc:chgData name="Gorelik, Emily" userId="bd083b9e-ba61-4da2-886f-073c2a528c8a" providerId="ADAL" clId="{12AA5B54-D705-4BBC-B50E-6E93F5831A36}" dt="2021-11-03T10:57:32.710" v="347" actId="2696"/>
        <pc:sldMkLst>
          <pc:docMk/>
          <pc:sldMk cId="3155997390" sldId="297"/>
        </pc:sldMkLst>
      </pc:sldChg>
      <pc:sldChg chg="addSp delSp modSp mod modTransition addAnim modAnim setClrOvrMap modNotesTx">
        <pc:chgData name="Gorelik, Emily" userId="bd083b9e-ba61-4da2-886f-073c2a528c8a" providerId="ADAL" clId="{12AA5B54-D705-4BBC-B50E-6E93F5831A36}" dt="2021-11-04T12:49:19.683" v="399"/>
        <pc:sldMkLst>
          <pc:docMk/>
          <pc:sldMk cId="2435989700" sldId="298"/>
        </pc:sldMkLst>
        <pc:spChg chg="mod">
          <ac:chgData name="Gorelik, Emily" userId="bd083b9e-ba61-4da2-886f-073c2a528c8a" providerId="ADAL" clId="{12AA5B54-D705-4BBC-B50E-6E93F5831A36}" dt="2021-11-03T10:57:02.165" v="342" actId="6549"/>
          <ac:spMkLst>
            <pc:docMk/>
            <pc:sldMk cId="2435989700" sldId="298"/>
            <ac:spMk id="2" creationId="{D6856757-41E3-404B-A9FA-2B79891C2441}"/>
          </ac:spMkLst>
        </pc:spChg>
        <pc:spChg chg="del">
          <ac:chgData name="Gorelik, Emily" userId="bd083b9e-ba61-4da2-886f-073c2a528c8a" providerId="ADAL" clId="{12AA5B54-D705-4BBC-B50E-6E93F5831A36}" dt="2021-11-03T10:55:43.888" v="332" actId="478"/>
          <ac:spMkLst>
            <pc:docMk/>
            <pc:sldMk cId="2435989700" sldId="298"/>
            <ac:spMk id="3" creationId="{E6403A1F-27E8-471F-8B9C-F09AF28136FC}"/>
          </ac:spMkLst>
        </pc:spChg>
        <pc:spChg chg="del">
          <ac:chgData name="Gorelik, Emily" userId="bd083b9e-ba61-4da2-886f-073c2a528c8a" providerId="ADAL" clId="{12AA5B54-D705-4BBC-B50E-6E93F5831A36}" dt="2021-11-03T10:56:08.675" v="333" actId="26606"/>
          <ac:spMkLst>
            <pc:docMk/>
            <pc:sldMk cId="2435989700" sldId="298"/>
            <ac:spMk id="7" creationId="{87CC2527-562A-4F69-B487-4371E5B243E7}"/>
          </ac:spMkLst>
        </pc:spChg>
        <pc:spChg chg="add del">
          <ac:chgData name="Gorelik, Emily" userId="bd083b9e-ba61-4da2-886f-073c2a528c8a" providerId="ADAL" clId="{12AA5B54-D705-4BBC-B50E-6E93F5831A36}" dt="2021-11-03T10:56:56.685" v="341" actId="26606"/>
          <ac:spMkLst>
            <pc:docMk/>
            <pc:sldMk cId="2435989700" sldId="298"/>
            <ac:spMk id="13" creationId="{0AB225BA-7412-4605-8E8D-5AED2BF56A11}"/>
          </ac:spMkLst>
        </pc:spChg>
        <pc:spChg chg="add del">
          <ac:chgData name="Gorelik, Emily" userId="bd083b9e-ba61-4da2-886f-073c2a528c8a" providerId="ADAL" clId="{12AA5B54-D705-4BBC-B50E-6E93F5831A36}" dt="2021-11-03T10:56:56.685" v="341" actId="26606"/>
          <ac:spMkLst>
            <pc:docMk/>
            <pc:sldMk cId="2435989700" sldId="298"/>
            <ac:spMk id="15" creationId="{604BB9CD-970D-4FE5-B4E3-D651735BF4FE}"/>
          </ac:spMkLst>
        </pc:spChg>
        <pc:spChg chg="add del">
          <ac:chgData name="Gorelik, Emily" userId="bd083b9e-ba61-4da2-886f-073c2a528c8a" providerId="ADAL" clId="{12AA5B54-D705-4BBC-B50E-6E93F5831A36}" dt="2021-11-03T10:56:56.685" v="341" actId="26606"/>
          <ac:spMkLst>
            <pc:docMk/>
            <pc:sldMk cId="2435989700" sldId="298"/>
            <ac:spMk id="17" creationId="{5E0D6276-8D53-4DDA-A15A-90E0831F6D61}"/>
          </ac:spMkLst>
        </pc:spChg>
        <pc:spChg chg="add del">
          <ac:chgData name="Gorelik, Emily" userId="bd083b9e-ba61-4da2-886f-073c2a528c8a" providerId="ADAL" clId="{12AA5B54-D705-4BBC-B50E-6E93F5831A36}" dt="2021-11-03T10:56:56.685" v="341" actId="26606"/>
          <ac:spMkLst>
            <pc:docMk/>
            <pc:sldMk cId="2435989700" sldId="298"/>
            <ac:spMk id="19" creationId="{00C150C7-96FB-4EB9-BDF9-212535A6089F}"/>
          </ac:spMkLst>
        </pc:spChg>
        <pc:spChg chg="add del">
          <ac:chgData name="Gorelik, Emily" userId="bd083b9e-ba61-4da2-886f-073c2a528c8a" providerId="ADAL" clId="{12AA5B54-D705-4BBC-B50E-6E93F5831A36}" dt="2021-11-03T10:56:53.908" v="338" actId="26606"/>
          <ac:spMkLst>
            <pc:docMk/>
            <pc:sldMk cId="2435989700" sldId="298"/>
            <ac:spMk id="24" creationId="{8A95209C-5275-4E15-8EA7-7F42980ABF2D}"/>
          </ac:spMkLst>
        </pc:spChg>
        <pc:spChg chg="add del">
          <ac:chgData name="Gorelik, Emily" userId="bd083b9e-ba61-4da2-886f-073c2a528c8a" providerId="ADAL" clId="{12AA5B54-D705-4BBC-B50E-6E93F5831A36}" dt="2021-11-03T10:56:53.908" v="338" actId="26606"/>
          <ac:spMkLst>
            <pc:docMk/>
            <pc:sldMk cId="2435989700" sldId="298"/>
            <ac:spMk id="26" creationId="{4F2ED431-E304-4FF0-9F4E-032783C9D612}"/>
          </ac:spMkLst>
        </pc:spChg>
        <pc:spChg chg="add del">
          <ac:chgData name="Gorelik, Emily" userId="bd083b9e-ba61-4da2-886f-073c2a528c8a" providerId="ADAL" clId="{12AA5B54-D705-4BBC-B50E-6E93F5831A36}" dt="2021-11-03T10:56:53.908" v="338" actId="26606"/>
          <ac:spMkLst>
            <pc:docMk/>
            <pc:sldMk cId="2435989700" sldId="298"/>
            <ac:spMk id="28" creationId="{4E87FCFB-2CCE-460D-B3DD-557C8BD1B94A}"/>
          </ac:spMkLst>
        </pc:spChg>
        <pc:spChg chg="add del">
          <ac:chgData name="Gorelik, Emily" userId="bd083b9e-ba61-4da2-886f-073c2a528c8a" providerId="ADAL" clId="{12AA5B54-D705-4BBC-B50E-6E93F5831A36}" dt="2021-11-03T10:56:56.068" v="340" actId="26606"/>
          <ac:spMkLst>
            <pc:docMk/>
            <pc:sldMk cId="2435989700" sldId="298"/>
            <ac:spMk id="30" creationId="{657F69E0-C4B0-4BEC-A689-4F8D877F05D4}"/>
          </ac:spMkLst>
        </pc:spChg>
        <pc:spChg chg="add del">
          <ac:chgData name="Gorelik, Emily" userId="bd083b9e-ba61-4da2-886f-073c2a528c8a" providerId="ADAL" clId="{12AA5B54-D705-4BBC-B50E-6E93F5831A36}" dt="2021-11-03T10:56:56.068" v="340" actId="26606"/>
          <ac:spMkLst>
            <pc:docMk/>
            <pc:sldMk cId="2435989700" sldId="298"/>
            <ac:spMk id="31" creationId="{9F6380B4-6A1C-481E-8408-B4E6C75B9B81}"/>
          </ac:spMkLst>
        </pc:spChg>
        <pc:spChg chg="add del">
          <ac:chgData name="Gorelik, Emily" userId="bd083b9e-ba61-4da2-886f-073c2a528c8a" providerId="ADAL" clId="{12AA5B54-D705-4BBC-B50E-6E93F5831A36}" dt="2021-11-03T10:57:11.101" v="343" actId="26606"/>
          <ac:spMkLst>
            <pc:docMk/>
            <pc:sldMk cId="2435989700" sldId="298"/>
            <ac:spMk id="33" creationId="{F1611BA9-268A-49A6-84F8-FC91536686E4}"/>
          </ac:spMkLst>
        </pc:spChg>
        <pc:spChg chg="add del">
          <ac:chgData name="Gorelik, Emily" userId="bd083b9e-ba61-4da2-886f-073c2a528c8a" providerId="ADAL" clId="{12AA5B54-D705-4BBC-B50E-6E93F5831A36}" dt="2021-11-03T10:57:11.101" v="343" actId="26606"/>
          <ac:spMkLst>
            <pc:docMk/>
            <pc:sldMk cId="2435989700" sldId="298"/>
            <ac:spMk id="34" creationId="{E20EB187-900F-4AF5-813B-101456D9FD39}"/>
          </ac:spMkLst>
        </pc:spChg>
        <pc:spChg chg="add del">
          <ac:chgData name="Gorelik, Emily" userId="bd083b9e-ba61-4da2-886f-073c2a528c8a" providerId="ADAL" clId="{12AA5B54-D705-4BBC-B50E-6E93F5831A36}" dt="2021-11-03T10:57:11.101" v="343" actId="26606"/>
          <ac:spMkLst>
            <pc:docMk/>
            <pc:sldMk cId="2435989700" sldId="298"/>
            <ac:spMk id="35" creationId="{1825D5AF-D278-4D9A-A4F5-A1A1D3507636}"/>
          </ac:spMkLst>
        </pc:spChg>
        <pc:spChg chg="add">
          <ac:chgData name="Gorelik, Emily" userId="bd083b9e-ba61-4da2-886f-073c2a528c8a" providerId="ADAL" clId="{12AA5B54-D705-4BBC-B50E-6E93F5831A36}" dt="2021-11-03T10:57:11.101" v="343" actId="26606"/>
          <ac:spMkLst>
            <pc:docMk/>
            <pc:sldMk cId="2435989700" sldId="298"/>
            <ac:spMk id="40" creationId="{F1611BA9-268A-49A6-84F8-FC91536686E4}"/>
          </ac:spMkLst>
        </pc:spChg>
        <pc:spChg chg="add">
          <ac:chgData name="Gorelik, Emily" userId="bd083b9e-ba61-4da2-886f-073c2a528c8a" providerId="ADAL" clId="{12AA5B54-D705-4BBC-B50E-6E93F5831A36}" dt="2021-11-03T10:57:11.101" v="343" actId="26606"/>
          <ac:spMkLst>
            <pc:docMk/>
            <pc:sldMk cId="2435989700" sldId="298"/>
            <ac:spMk id="42" creationId="{E20EB187-900F-4AF5-813B-101456D9FD39}"/>
          </ac:spMkLst>
        </pc:spChg>
        <pc:spChg chg="add">
          <ac:chgData name="Gorelik, Emily" userId="bd083b9e-ba61-4da2-886f-073c2a528c8a" providerId="ADAL" clId="{12AA5B54-D705-4BBC-B50E-6E93F5831A36}" dt="2021-11-03T10:57:11.101" v="343" actId="26606"/>
          <ac:spMkLst>
            <pc:docMk/>
            <pc:sldMk cId="2435989700" sldId="298"/>
            <ac:spMk id="44" creationId="{1825D5AF-D278-4D9A-A4F5-A1A1D3507636}"/>
          </ac:spMkLst>
        </pc:spChg>
        <pc:picChg chg="mod">
          <ac:chgData name="Gorelik, Emily" userId="bd083b9e-ba61-4da2-886f-073c2a528c8a" providerId="ADAL" clId="{12AA5B54-D705-4BBC-B50E-6E93F5831A36}" dt="2021-11-03T10:56:56.685" v="341" actId="26606"/>
          <ac:picMkLst>
            <pc:docMk/>
            <pc:sldMk cId="2435989700" sldId="298"/>
            <ac:picMk id="5" creationId="{E9D2C306-F4FF-489D-A996-481ABEF667AF}"/>
          </ac:picMkLst>
        </pc:picChg>
        <pc:cxnChg chg="del">
          <ac:chgData name="Gorelik, Emily" userId="bd083b9e-ba61-4da2-886f-073c2a528c8a" providerId="ADAL" clId="{12AA5B54-D705-4BBC-B50E-6E93F5831A36}" dt="2021-11-03T10:56:08.675" v="333" actId="26606"/>
          <ac:cxnSpMkLst>
            <pc:docMk/>
            <pc:sldMk cId="2435989700" sldId="298"/>
            <ac:cxnSpMk id="8" creationId="{BCDAEC91-5BCE-4B55-9CC0-43EF94CB734B}"/>
          </ac:cxnSpMkLst>
        </pc:cxnChg>
      </pc:sldChg>
      <pc:sldChg chg="modTransition">
        <pc:chgData name="Gorelik, Emily" userId="bd083b9e-ba61-4da2-886f-073c2a528c8a" providerId="ADAL" clId="{12AA5B54-D705-4BBC-B50E-6E93F5831A36}" dt="2021-11-04T12:49:19.683" v="399"/>
        <pc:sldMkLst>
          <pc:docMk/>
          <pc:sldMk cId="1281757897" sldId="299"/>
        </pc:sldMkLst>
      </pc:sldChg>
      <pc:sldChg chg="delSp modSp add del mod modTransition">
        <pc:chgData name="Gorelik, Emily" userId="bd083b9e-ba61-4da2-886f-073c2a528c8a" providerId="ADAL" clId="{12AA5B54-D705-4BBC-B50E-6E93F5831A36}" dt="2021-11-08T11:00:13.038" v="767" actId="47"/>
        <pc:sldMkLst>
          <pc:docMk/>
          <pc:sldMk cId="586180897" sldId="300"/>
        </pc:sldMkLst>
        <pc:graphicFrameChg chg="mod">
          <ac:chgData name="Gorelik, Emily" userId="bd083b9e-ba61-4da2-886f-073c2a528c8a" providerId="ADAL" clId="{12AA5B54-D705-4BBC-B50E-6E93F5831A36}" dt="2021-11-04T10:29:50.440" v="398" actId="20577"/>
          <ac:graphicFrameMkLst>
            <pc:docMk/>
            <pc:sldMk cId="586180897" sldId="300"/>
            <ac:graphicFrameMk id="23" creationId="{9781446E-153C-4B27-A0A8-AB21EAAE4B4E}"/>
          </ac:graphicFrameMkLst>
        </pc:graphicFrameChg>
        <pc:picChg chg="del mod">
          <ac:chgData name="Gorelik, Emily" userId="bd083b9e-ba61-4da2-886f-073c2a528c8a" providerId="ADAL" clId="{12AA5B54-D705-4BBC-B50E-6E93F5831A36}" dt="2021-11-08T11:00:06.945" v="766" actId="478"/>
          <ac:picMkLst>
            <pc:docMk/>
            <pc:sldMk cId="586180897" sldId="300"/>
            <ac:picMk id="201" creationId="{2F863066-1424-43C3-B1F8-8423F7FE8FD5}"/>
          </ac:picMkLst>
        </pc:picChg>
      </pc:sldChg>
      <pc:sldChg chg="del">
        <pc:chgData name="Gorelik, Emily" userId="bd083b9e-ba61-4da2-886f-073c2a528c8a" providerId="ADAL" clId="{12AA5B54-D705-4BBC-B50E-6E93F5831A36}" dt="2021-11-08T11:58:29.919" v="816" actId="47"/>
        <pc:sldMkLst>
          <pc:docMk/>
          <pc:sldMk cId="911762800" sldId="301"/>
        </pc:sldMkLst>
      </pc:sldChg>
      <pc:sldChg chg="del">
        <pc:chgData name="Gorelik, Emily" userId="bd083b9e-ba61-4da2-886f-073c2a528c8a" providerId="ADAL" clId="{12AA5B54-D705-4BBC-B50E-6E93F5831A36}" dt="2021-11-08T11:58:21.707" v="814" actId="47"/>
        <pc:sldMkLst>
          <pc:docMk/>
          <pc:sldMk cId="2033156340" sldId="302"/>
        </pc:sldMkLst>
      </pc:sldChg>
      <pc:sldChg chg="addSp modSp del mod">
        <pc:chgData name="Gorelik, Emily" userId="bd083b9e-ba61-4da2-886f-073c2a528c8a" providerId="ADAL" clId="{12AA5B54-D705-4BBC-B50E-6E93F5831A36}" dt="2021-11-09T09:56:02.911" v="1029" actId="47"/>
        <pc:sldMkLst>
          <pc:docMk/>
          <pc:sldMk cId="1188067049" sldId="303"/>
        </pc:sldMkLst>
        <pc:spChg chg="mod">
          <ac:chgData name="Gorelik, Emily" userId="bd083b9e-ba61-4da2-886f-073c2a528c8a" providerId="ADAL" clId="{12AA5B54-D705-4BBC-B50E-6E93F5831A36}" dt="2021-11-05T14:08:25.471" v="507" actId="1076"/>
          <ac:spMkLst>
            <pc:docMk/>
            <pc:sldMk cId="1188067049" sldId="303"/>
            <ac:spMk id="4" creationId="{C023BD4C-4D17-40B4-9858-49CE57792FC0}"/>
          </ac:spMkLst>
        </pc:spChg>
        <pc:picChg chg="add mod">
          <ac:chgData name="Gorelik, Emily" userId="bd083b9e-ba61-4da2-886f-073c2a528c8a" providerId="ADAL" clId="{12AA5B54-D705-4BBC-B50E-6E93F5831A36}" dt="2021-11-09T09:49:36.317" v="1012" actId="14100"/>
          <ac:picMkLst>
            <pc:docMk/>
            <pc:sldMk cId="1188067049" sldId="303"/>
            <ac:picMk id="5" creationId="{90E243FA-31EC-4986-90FB-88D8E0181E7E}"/>
          </ac:picMkLst>
        </pc:picChg>
      </pc:sldChg>
      <pc:sldChg chg="addSp delSp modSp new mod setBg modNotesTx">
        <pc:chgData name="Gorelik, Emily" userId="bd083b9e-ba61-4da2-886f-073c2a528c8a" providerId="ADAL" clId="{12AA5B54-D705-4BBC-B50E-6E93F5831A36}" dt="2021-11-05T14:23:23.212" v="665" actId="208"/>
        <pc:sldMkLst>
          <pc:docMk/>
          <pc:sldMk cId="1116191629" sldId="304"/>
        </pc:sldMkLst>
        <pc:spChg chg="mod">
          <ac:chgData name="Gorelik, Emily" userId="bd083b9e-ba61-4da2-886f-073c2a528c8a" providerId="ADAL" clId="{12AA5B54-D705-4BBC-B50E-6E93F5831A36}" dt="2021-11-05T14:19:43.646" v="645" actId="26606"/>
          <ac:spMkLst>
            <pc:docMk/>
            <pc:sldMk cId="1116191629" sldId="304"/>
            <ac:spMk id="2" creationId="{430A3B6A-296A-4488-81F7-E4943BFEE78C}"/>
          </ac:spMkLst>
        </pc:spChg>
        <pc:spChg chg="mod">
          <ac:chgData name="Gorelik, Emily" userId="bd083b9e-ba61-4da2-886f-073c2a528c8a" providerId="ADAL" clId="{12AA5B54-D705-4BBC-B50E-6E93F5831A36}" dt="2021-11-05T14:19:43.646" v="645" actId="26606"/>
          <ac:spMkLst>
            <pc:docMk/>
            <pc:sldMk cId="1116191629" sldId="304"/>
            <ac:spMk id="3" creationId="{BE2BB19B-4AD1-46D4-BD98-78A9F452BD90}"/>
          </ac:spMkLst>
        </pc:spChg>
        <pc:spChg chg="add mod">
          <ac:chgData name="Gorelik, Emily" userId="bd083b9e-ba61-4da2-886f-073c2a528c8a" providerId="ADAL" clId="{12AA5B54-D705-4BBC-B50E-6E93F5831A36}" dt="2021-11-05T14:23:23.212" v="665" actId="208"/>
          <ac:spMkLst>
            <pc:docMk/>
            <pc:sldMk cId="1116191629" sldId="304"/>
            <ac:spMk id="5" creationId="{5FCCD156-BB5A-45B0-B06C-B6E5DBCB729B}"/>
          </ac:spMkLst>
        </pc:spChg>
        <pc:spChg chg="add">
          <ac:chgData name="Gorelik, Emily" userId="bd083b9e-ba61-4da2-886f-073c2a528c8a" providerId="ADAL" clId="{12AA5B54-D705-4BBC-B50E-6E93F5831A36}" dt="2021-11-05T14:19:43.646" v="645" actId="26606"/>
          <ac:spMkLst>
            <pc:docMk/>
            <pc:sldMk cId="1116191629" sldId="304"/>
            <ac:spMk id="71" creationId="{E36BB3C5-822B-45E1-A81E-5CC3176C61A1}"/>
          </ac:spMkLst>
        </pc:spChg>
        <pc:spChg chg="add">
          <ac:chgData name="Gorelik, Emily" userId="bd083b9e-ba61-4da2-886f-073c2a528c8a" providerId="ADAL" clId="{12AA5B54-D705-4BBC-B50E-6E93F5831A36}" dt="2021-11-05T14:19:43.646" v="645" actId="26606"/>
          <ac:spMkLst>
            <pc:docMk/>
            <pc:sldMk cId="1116191629" sldId="304"/>
            <ac:spMk id="73" creationId="{FB39ECA9-4CDE-4883-98E8-287E905E9F07}"/>
          </ac:spMkLst>
        </pc:spChg>
        <pc:spChg chg="add">
          <ac:chgData name="Gorelik, Emily" userId="bd083b9e-ba61-4da2-886f-073c2a528c8a" providerId="ADAL" clId="{12AA5B54-D705-4BBC-B50E-6E93F5831A36}" dt="2021-11-05T14:19:43.646" v="645" actId="26606"/>
          <ac:spMkLst>
            <pc:docMk/>
            <pc:sldMk cId="1116191629" sldId="304"/>
            <ac:spMk id="75" creationId="{A67483D0-BAEB-4927-88AD-76F5DA8468DE}"/>
          </ac:spMkLst>
        </pc:spChg>
        <pc:spChg chg="add">
          <ac:chgData name="Gorelik, Emily" userId="bd083b9e-ba61-4da2-886f-073c2a528c8a" providerId="ADAL" clId="{12AA5B54-D705-4BBC-B50E-6E93F5831A36}" dt="2021-11-05T14:19:43.646" v="645" actId="26606"/>
          <ac:spMkLst>
            <pc:docMk/>
            <pc:sldMk cId="1116191629" sldId="304"/>
            <ac:spMk id="77" creationId="{0DBB7B12-4298-4CFB-B539-44A91C930328}"/>
          </ac:spMkLst>
        </pc:spChg>
        <pc:grpChg chg="add mod">
          <ac:chgData name="Gorelik, Emily" userId="bd083b9e-ba61-4da2-886f-073c2a528c8a" providerId="ADAL" clId="{12AA5B54-D705-4BBC-B50E-6E93F5831A36}" dt="2021-11-05T14:22:33.109" v="663" actId="164"/>
          <ac:grpSpMkLst>
            <pc:docMk/>
            <pc:sldMk cId="1116191629" sldId="304"/>
            <ac:grpSpMk id="6" creationId="{C88122A9-0555-4E2B-B3C7-DA59B99C8B8B}"/>
          </ac:grpSpMkLst>
        </pc:grpChg>
        <pc:picChg chg="add del mod ord">
          <ac:chgData name="Gorelik, Emily" userId="bd083b9e-ba61-4da2-886f-073c2a528c8a" providerId="ADAL" clId="{12AA5B54-D705-4BBC-B50E-6E93F5831A36}" dt="2021-11-05T14:19:43.646" v="645" actId="26606"/>
          <ac:picMkLst>
            <pc:docMk/>
            <pc:sldMk cId="1116191629" sldId="304"/>
            <ac:picMk id="4" creationId="{91C95B73-E2B6-4660-861C-1693417D79A4}"/>
          </ac:picMkLst>
        </pc:picChg>
        <pc:picChg chg="add mod">
          <ac:chgData name="Gorelik, Emily" userId="bd083b9e-ba61-4da2-886f-073c2a528c8a" providerId="ADAL" clId="{12AA5B54-D705-4BBC-B50E-6E93F5831A36}" dt="2021-11-05T14:22:33.109" v="663" actId="164"/>
          <ac:picMkLst>
            <pc:docMk/>
            <pc:sldMk cId="1116191629" sldId="304"/>
            <ac:picMk id="2050" creationId="{ADF79D34-BF39-4325-BD07-9691975F0AD5}"/>
          </ac:picMkLst>
        </pc:picChg>
      </pc:sldChg>
      <pc:sldChg chg="addSp delSp modSp mod">
        <pc:chgData name="Gorelik, Emily" userId="bd083b9e-ba61-4da2-886f-073c2a528c8a" providerId="ADAL" clId="{12AA5B54-D705-4BBC-B50E-6E93F5831A36}" dt="2021-11-08T12:15:28.513" v="1010" actId="29295"/>
        <pc:sldMkLst>
          <pc:docMk/>
          <pc:sldMk cId="3859238875" sldId="305"/>
        </pc:sldMkLst>
        <pc:spChg chg="mod">
          <ac:chgData name="Gorelik, Emily" userId="bd083b9e-ba61-4da2-886f-073c2a528c8a" providerId="ADAL" clId="{12AA5B54-D705-4BBC-B50E-6E93F5831A36}" dt="2021-11-08T10:54:09.684" v="728" actId="20577"/>
          <ac:spMkLst>
            <pc:docMk/>
            <pc:sldMk cId="3859238875" sldId="305"/>
            <ac:spMk id="2" creationId="{72D1DB57-A372-4622-ACF7-D752DC3E6AA9}"/>
          </ac:spMkLst>
        </pc:spChg>
        <pc:spChg chg="add del">
          <ac:chgData name="Gorelik, Emily" userId="bd083b9e-ba61-4da2-886f-073c2a528c8a" providerId="ADAL" clId="{12AA5B54-D705-4BBC-B50E-6E93F5831A36}" dt="2021-11-08T09:52:10.657" v="673" actId="26606"/>
          <ac:spMkLst>
            <pc:docMk/>
            <pc:sldMk cId="3859238875" sldId="305"/>
            <ac:spMk id="77" creationId="{6C4028FD-8BAA-4A19-BFDE-594D991B7552}"/>
          </ac:spMkLst>
        </pc:spChg>
        <pc:spChg chg="add del">
          <ac:chgData name="Gorelik, Emily" userId="bd083b9e-ba61-4da2-886f-073c2a528c8a" providerId="ADAL" clId="{12AA5B54-D705-4BBC-B50E-6E93F5831A36}" dt="2021-11-08T09:52:10.657" v="673" actId="26606"/>
          <ac:spMkLst>
            <pc:docMk/>
            <pc:sldMk cId="3859238875" sldId="305"/>
            <ac:spMk id="135" creationId="{2B566528-1B12-4246-9431-5C2D7D081168}"/>
          </ac:spMkLst>
        </pc:spChg>
        <pc:grpChg chg="add del">
          <ac:chgData name="Gorelik, Emily" userId="bd083b9e-ba61-4da2-886f-073c2a528c8a" providerId="ADAL" clId="{12AA5B54-D705-4BBC-B50E-6E93F5831A36}" dt="2021-11-08T09:52:10.657" v="673" actId="26606"/>
          <ac:grpSpMkLst>
            <pc:docMk/>
            <pc:sldMk cId="3859238875" sldId="305"/>
            <ac:grpSpMk id="137" creationId="{828A5161-06F1-46CF-8AD7-844680A59E13}"/>
          </ac:grpSpMkLst>
        </pc:grpChg>
        <pc:grpChg chg="add del">
          <ac:chgData name="Gorelik, Emily" userId="bd083b9e-ba61-4da2-886f-073c2a528c8a" providerId="ADAL" clId="{12AA5B54-D705-4BBC-B50E-6E93F5831A36}" dt="2021-11-08T09:52:10.657" v="673" actId="26606"/>
          <ac:grpSpMkLst>
            <pc:docMk/>
            <pc:sldMk cId="3859238875" sldId="305"/>
            <ac:grpSpMk id="141" creationId="{5995D10D-E9C9-47DB-AE7E-801FEF38F5C9}"/>
          </ac:grpSpMkLst>
        </pc:grpChg>
        <pc:graphicFrameChg chg="mod ord modGraphic">
          <ac:chgData name="Gorelik, Emily" userId="bd083b9e-ba61-4da2-886f-073c2a528c8a" providerId="ADAL" clId="{12AA5B54-D705-4BBC-B50E-6E93F5831A36}" dt="2021-11-08T10:58:39.275" v="760" actId="14100"/>
          <ac:graphicFrameMkLst>
            <pc:docMk/>
            <pc:sldMk cId="3859238875" sldId="305"/>
            <ac:graphicFrameMk id="23" creationId="{9781446E-153C-4B27-A0A8-AB21EAAE4B4E}"/>
          </ac:graphicFrameMkLst>
        </pc:graphicFrameChg>
        <pc:picChg chg="add del mod">
          <ac:chgData name="Gorelik, Emily" userId="bd083b9e-ba61-4da2-886f-073c2a528c8a" providerId="ADAL" clId="{12AA5B54-D705-4BBC-B50E-6E93F5831A36}" dt="2021-11-08T10:57:37.316" v="743" actId="478"/>
          <ac:picMkLst>
            <pc:docMk/>
            <pc:sldMk cId="3859238875" sldId="305"/>
            <ac:picMk id="4" creationId="{19D4500F-07D1-4C44-BF51-2FBFC220BE60}"/>
          </ac:picMkLst>
        </pc:picChg>
        <pc:picChg chg="add del">
          <ac:chgData name="Gorelik, Emily" userId="bd083b9e-ba61-4da2-886f-073c2a528c8a" providerId="ADAL" clId="{12AA5B54-D705-4BBC-B50E-6E93F5831A36}" dt="2021-11-08T11:04:35.398" v="783" actId="478"/>
          <ac:picMkLst>
            <pc:docMk/>
            <pc:sldMk cId="3859238875" sldId="305"/>
            <ac:picMk id="6" creationId="{F3E6F19D-B35F-483E-9746-93FADF1DBA8C}"/>
          </ac:picMkLst>
        </pc:picChg>
        <pc:picChg chg="add mod ord">
          <ac:chgData name="Gorelik, Emily" userId="bd083b9e-ba61-4da2-886f-073c2a528c8a" providerId="ADAL" clId="{12AA5B54-D705-4BBC-B50E-6E93F5831A36}" dt="2021-11-08T12:15:28.513" v="1010" actId="29295"/>
          <ac:picMkLst>
            <pc:docMk/>
            <pc:sldMk cId="3859238875" sldId="305"/>
            <ac:picMk id="18" creationId="{17831F9C-D07C-4A05-A73E-F2CAF37D748B}"/>
          </ac:picMkLst>
        </pc:picChg>
        <pc:picChg chg="del">
          <ac:chgData name="Gorelik, Emily" userId="bd083b9e-ba61-4da2-886f-073c2a528c8a" providerId="ADAL" clId="{12AA5B54-D705-4BBC-B50E-6E93F5831A36}" dt="2021-11-08T09:50:34.213" v="670" actId="478"/>
          <ac:picMkLst>
            <pc:docMk/>
            <pc:sldMk cId="3859238875" sldId="305"/>
            <ac:picMk id="201" creationId="{2F863066-1424-43C3-B1F8-8423F7FE8FD5}"/>
          </ac:picMkLst>
        </pc:picChg>
        <pc:picChg chg="add del mod">
          <ac:chgData name="Gorelik, Emily" userId="bd083b9e-ba61-4da2-886f-073c2a528c8a" providerId="ADAL" clId="{12AA5B54-D705-4BBC-B50E-6E93F5831A36}" dt="2021-11-08T09:52:13.372" v="674" actId="478"/>
          <ac:picMkLst>
            <pc:docMk/>
            <pc:sldMk cId="3859238875" sldId="305"/>
            <ac:picMk id="1026" creationId="{346202C6-B192-4215-A4AD-CB4A0E0E6A18}"/>
          </ac:picMkLst>
        </pc:picChg>
        <pc:picChg chg="add del mod">
          <ac:chgData name="Gorelik, Emily" userId="bd083b9e-ba61-4da2-886f-073c2a528c8a" providerId="ADAL" clId="{12AA5B54-D705-4BBC-B50E-6E93F5831A36}" dt="2021-11-08T10:55:53.613" v="737" actId="478"/>
          <ac:picMkLst>
            <pc:docMk/>
            <pc:sldMk cId="3859238875" sldId="305"/>
            <ac:picMk id="1028" creationId="{3C1B6F3D-3655-4627-BCCB-F99CDA568514}"/>
          </ac:picMkLst>
        </pc:picChg>
        <pc:picChg chg="add del mod">
          <ac:chgData name="Gorelik, Emily" userId="bd083b9e-ba61-4da2-886f-073c2a528c8a" providerId="ADAL" clId="{12AA5B54-D705-4BBC-B50E-6E93F5831A36}" dt="2021-11-08T11:01:27.745" v="781" actId="478"/>
          <ac:picMkLst>
            <pc:docMk/>
            <pc:sldMk cId="3859238875" sldId="305"/>
            <ac:picMk id="1030" creationId="{966F6F40-76EA-459A-90B3-591B5180CD5F}"/>
          </ac:picMkLst>
        </pc:picChg>
        <pc:picChg chg="add mod">
          <ac:chgData name="Gorelik, Emily" userId="bd083b9e-ba61-4da2-886f-073c2a528c8a" providerId="ADAL" clId="{12AA5B54-D705-4BBC-B50E-6E93F5831A36}" dt="2021-11-08T11:05:23.888" v="789" actId="11530"/>
          <ac:picMkLst>
            <pc:docMk/>
            <pc:sldMk cId="3859238875" sldId="305"/>
            <ac:picMk id="1032" creationId="{ABF8BA39-2509-4462-BDAD-52A40BF54161}"/>
          </ac:picMkLst>
        </pc:picChg>
      </pc:sldChg>
      <pc:sldChg chg="addSp delSp modSp add mod modNotesTx">
        <pc:chgData name="Gorelik, Emily" userId="bd083b9e-ba61-4da2-886f-073c2a528c8a" providerId="ADAL" clId="{12AA5B54-D705-4BBC-B50E-6E93F5831A36}" dt="2021-11-08T12:15:19.761" v="1009"/>
        <pc:sldMkLst>
          <pc:docMk/>
          <pc:sldMk cId="4143180155" sldId="306"/>
        </pc:sldMkLst>
        <pc:graphicFrameChg chg="mod">
          <ac:chgData name="Gorelik, Emily" userId="bd083b9e-ba61-4da2-886f-073c2a528c8a" providerId="ADAL" clId="{12AA5B54-D705-4BBC-B50E-6E93F5831A36}" dt="2021-11-08T10:58:48.259" v="761" actId="14100"/>
          <ac:graphicFrameMkLst>
            <pc:docMk/>
            <pc:sldMk cId="4143180155" sldId="306"/>
            <ac:graphicFrameMk id="23" creationId="{9781446E-153C-4B27-A0A8-AB21EAAE4B4E}"/>
          </ac:graphicFrameMkLst>
        </pc:graphicFrameChg>
        <pc:picChg chg="add mod">
          <ac:chgData name="Gorelik, Emily" userId="bd083b9e-ba61-4da2-886f-073c2a528c8a" providerId="ADAL" clId="{12AA5B54-D705-4BBC-B50E-6E93F5831A36}" dt="2021-11-08T11:07:44.904" v="796" actId="11530"/>
          <ac:picMkLst>
            <pc:docMk/>
            <pc:sldMk cId="4143180155" sldId="306"/>
            <ac:picMk id="4" creationId="{5B493D94-34A0-48A3-88F9-EAE50746E431}"/>
          </ac:picMkLst>
        </pc:picChg>
        <pc:picChg chg="del mod">
          <ac:chgData name="Gorelik, Emily" userId="bd083b9e-ba61-4da2-886f-073c2a528c8a" providerId="ADAL" clId="{12AA5B54-D705-4BBC-B50E-6E93F5831A36}" dt="2021-11-08T11:07:20.278" v="791" actId="478"/>
          <ac:picMkLst>
            <pc:docMk/>
            <pc:sldMk cId="4143180155" sldId="306"/>
            <ac:picMk id="1028" creationId="{3C1B6F3D-3655-4627-BCCB-F99CDA568514}"/>
          </ac:picMkLst>
        </pc:picChg>
        <pc:picChg chg="add del mod">
          <ac:chgData name="Gorelik, Emily" userId="bd083b9e-ba61-4da2-886f-073c2a528c8a" providerId="ADAL" clId="{12AA5B54-D705-4BBC-B50E-6E93F5831A36}" dt="2021-11-08T11:08:47.949" v="799" actId="478"/>
          <ac:picMkLst>
            <pc:docMk/>
            <pc:sldMk cId="4143180155" sldId="306"/>
            <ac:picMk id="2050" creationId="{E38FE421-4B17-48F0-84DB-59CC2E7D9AD4}"/>
          </ac:picMkLst>
        </pc:picChg>
        <pc:picChg chg="add mod">
          <ac:chgData name="Gorelik, Emily" userId="bd083b9e-ba61-4da2-886f-073c2a528c8a" providerId="ADAL" clId="{12AA5B54-D705-4BBC-B50E-6E93F5831A36}" dt="2021-11-08T12:15:19.761" v="1009"/>
          <ac:picMkLst>
            <pc:docMk/>
            <pc:sldMk cId="4143180155" sldId="306"/>
            <ac:picMk id="2052" creationId="{A7340775-5C03-4F23-8268-0AC6347D7EAC}"/>
          </ac:picMkLst>
        </pc:picChg>
      </pc:sldChg>
      <pc:sldChg chg="addSp delSp modSp add mod">
        <pc:chgData name="Gorelik, Emily" userId="bd083b9e-ba61-4da2-886f-073c2a528c8a" providerId="ADAL" clId="{12AA5B54-D705-4BBC-B50E-6E93F5831A36}" dt="2021-11-08T12:15:11.894" v="1008"/>
        <pc:sldMkLst>
          <pc:docMk/>
          <pc:sldMk cId="2392670031" sldId="307"/>
        </pc:sldMkLst>
        <pc:spChg chg="mod">
          <ac:chgData name="Gorelik, Emily" userId="bd083b9e-ba61-4da2-886f-073c2a528c8a" providerId="ADAL" clId="{12AA5B54-D705-4BBC-B50E-6E93F5831A36}" dt="2021-11-08T12:11:54.689" v="997" actId="2711"/>
          <ac:spMkLst>
            <pc:docMk/>
            <pc:sldMk cId="2392670031" sldId="307"/>
            <ac:spMk id="2" creationId="{72D1DB57-A372-4622-ACF7-D752DC3E6AA9}"/>
          </ac:spMkLst>
        </pc:spChg>
        <pc:graphicFrameChg chg="mod">
          <ac:chgData name="Gorelik, Emily" userId="bd083b9e-ba61-4da2-886f-073c2a528c8a" providerId="ADAL" clId="{12AA5B54-D705-4BBC-B50E-6E93F5831A36}" dt="2021-11-08T12:09:31.679" v="986" actId="20577"/>
          <ac:graphicFrameMkLst>
            <pc:docMk/>
            <pc:sldMk cId="2392670031" sldId="307"/>
            <ac:graphicFrameMk id="23" creationId="{9781446E-153C-4B27-A0A8-AB21EAAE4B4E}"/>
          </ac:graphicFrameMkLst>
        </pc:graphicFrameChg>
        <pc:picChg chg="del">
          <ac:chgData name="Gorelik, Emily" userId="bd083b9e-ba61-4da2-886f-073c2a528c8a" providerId="ADAL" clId="{12AA5B54-D705-4BBC-B50E-6E93F5831A36}" dt="2021-11-08T12:11:04.704" v="992" actId="478"/>
          <ac:picMkLst>
            <pc:docMk/>
            <pc:sldMk cId="2392670031" sldId="307"/>
            <ac:picMk id="4" creationId="{5B493D94-34A0-48A3-88F9-EAE50746E431}"/>
          </ac:picMkLst>
        </pc:picChg>
        <pc:picChg chg="add mod">
          <ac:chgData name="Gorelik, Emily" userId="bd083b9e-ba61-4da2-886f-073c2a528c8a" providerId="ADAL" clId="{12AA5B54-D705-4BBC-B50E-6E93F5831A36}" dt="2021-11-08T12:11:12.028" v="993" actId="1076"/>
          <ac:picMkLst>
            <pc:docMk/>
            <pc:sldMk cId="2392670031" sldId="307"/>
            <ac:picMk id="5" creationId="{18CA289F-D194-460D-9029-42CBE30EAC40}"/>
          </ac:picMkLst>
        </pc:picChg>
        <pc:picChg chg="del">
          <ac:chgData name="Gorelik, Emily" userId="bd083b9e-ba61-4da2-886f-073c2a528c8a" providerId="ADAL" clId="{12AA5B54-D705-4BBC-B50E-6E93F5831A36}" dt="2021-11-08T12:12:06.741" v="998" actId="478"/>
          <ac:picMkLst>
            <pc:docMk/>
            <pc:sldMk cId="2392670031" sldId="307"/>
            <ac:picMk id="2052" creationId="{A7340775-5C03-4F23-8268-0AC6347D7EAC}"/>
          </ac:picMkLst>
        </pc:picChg>
        <pc:picChg chg="add mod">
          <ac:chgData name="Gorelik, Emily" userId="bd083b9e-ba61-4da2-886f-073c2a528c8a" providerId="ADAL" clId="{12AA5B54-D705-4BBC-B50E-6E93F5831A36}" dt="2021-11-08T12:15:11.894" v="1008"/>
          <ac:picMkLst>
            <pc:docMk/>
            <pc:sldMk cId="2392670031" sldId="307"/>
            <ac:picMk id="3074" creationId="{8FDC5A35-21D6-4022-A63F-558ECD2FFB5C}"/>
          </ac:picMkLst>
        </pc:picChg>
      </pc:sldChg>
      <pc:sldChg chg="addSp delSp modSp mod modNotesTx">
        <pc:chgData name="Gorelik, Emily" userId="bd083b9e-ba61-4da2-886f-073c2a528c8a" providerId="ADAL" clId="{12AA5B54-D705-4BBC-B50E-6E93F5831A36}" dt="2021-11-09T09:57:07.996" v="1043" actId="1076"/>
        <pc:sldMkLst>
          <pc:docMk/>
          <pc:sldMk cId="314071120" sldId="308"/>
        </pc:sldMkLst>
        <pc:spChg chg="add del mod">
          <ac:chgData name="Gorelik, Emily" userId="bd083b9e-ba61-4da2-886f-073c2a528c8a" providerId="ADAL" clId="{12AA5B54-D705-4BBC-B50E-6E93F5831A36}" dt="2021-11-09T09:54:42.663" v="1016" actId="478"/>
          <ac:spMkLst>
            <pc:docMk/>
            <pc:sldMk cId="314071120" sldId="308"/>
            <ac:spMk id="2" creationId="{02FAC204-3D66-4D9C-A512-B901C0DF8475}"/>
          </ac:spMkLst>
        </pc:spChg>
        <pc:spChg chg="add mod">
          <ac:chgData name="Gorelik, Emily" userId="bd083b9e-ba61-4da2-886f-073c2a528c8a" providerId="ADAL" clId="{12AA5B54-D705-4BBC-B50E-6E93F5831A36}" dt="2021-11-09T09:57:07.996" v="1043" actId="1076"/>
          <ac:spMkLst>
            <pc:docMk/>
            <pc:sldMk cId="314071120" sldId="308"/>
            <ac:spMk id="3" creationId="{34B9ED59-6045-486B-9BDC-66B34F4D0113}"/>
          </ac:spMkLst>
        </pc:spChg>
        <pc:spChg chg="del mod">
          <ac:chgData name="Gorelik, Emily" userId="bd083b9e-ba61-4da2-886f-073c2a528c8a" providerId="ADAL" clId="{12AA5B54-D705-4BBC-B50E-6E93F5831A36}" dt="2021-11-09T09:56:46.330" v="1039" actId="478"/>
          <ac:spMkLst>
            <pc:docMk/>
            <pc:sldMk cId="314071120" sldId="308"/>
            <ac:spMk id="4" creationId="{EFDF4E65-F5EF-4941-B78F-309D9761E5B1}"/>
          </ac:spMkLst>
        </pc:spChg>
        <pc:spChg chg="add mod">
          <ac:chgData name="Gorelik, Emily" userId="bd083b9e-ba61-4da2-886f-073c2a528c8a" providerId="ADAL" clId="{12AA5B54-D705-4BBC-B50E-6E93F5831A36}" dt="2021-11-09T09:56:21.332" v="1034" actId="14100"/>
          <ac:spMkLst>
            <pc:docMk/>
            <pc:sldMk cId="314071120" sldId="308"/>
            <ac:spMk id="5" creationId="{B7B65E90-AD70-4B08-835F-BBFCB0695D89}"/>
          </ac:spMkLst>
        </pc:spChg>
        <pc:spChg chg="add mod">
          <ac:chgData name="Gorelik, Emily" userId="bd083b9e-ba61-4da2-886f-073c2a528c8a" providerId="ADAL" clId="{12AA5B54-D705-4BBC-B50E-6E93F5831A36}" dt="2021-11-09T09:57:04.992" v="1042" actId="1076"/>
          <ac:spMkLst>
            <pc:docMk/>
            <pc:sldMk cId="314071120" sldId="308"/>
            <ac:spMk id="8" creationId="{24E49E0E-8F38-4C6F-8C8B-7EF33B8DBBE9}"/>
          </ac:spMkLst>
        </pc:spChg>
      </pc:sldChg>
      <pc:sldChg chg="addSp delSp modSp add mod setBg modAnim modNotesTx">
        <pc:chgData name="Gorelik, Emily" userId="bd083b9e-ba61-4da2-886f-073c2a528c8a" providerId="ADAL" clId="{12AA5B54-D705-4BBC-B50E-6E93F5831A36}" dt="2021-11-09T11:33:29.368" v="3142" actId="1076"/>
        <pc:sldMkLst>
          <pc:docMk/>
          <pc:sldMk cId="1220864228" sldId="309"/>
        </pc:sldMkLst>
        <pc:spChg chg="del mod">
          <ac:chgData name="Gorelik, Emily" userId="bd083b9e-ba61-4da2-886f-073c2a528c8a" providerId="ADAL" clId="{12AA5B54-D705-4BBC-B50E-6E93F5831A36}" dt="2021-11-09T10:38:08.115" v="1385" actId="478"/>
          <ac:spMkLst>
            <pc:docMk/>
            <pc:sldMk cId="1220864228" sldId="309"/>
            <ac:spMk id="2" creationId="{DEA16838-6546-478B-A2E9-24AE2BB47874}"/>
          </ac:spMkLst>
        </pc:spChg>
        <pc:spChg chg="del">
          <ac:chgData name="Gorelik, Emily" userId="bd083b9e-ba61-4da2-886f-073c2a528c8a" providerId="ADAL" clId="{12AA5B54-D705-4BBC-B50E-6E93F5831A36}" dt="2021-11-09T09:57:21.646" v="1045" actId="478"/>
          <ac:spMkLst>
            <pc:docMk/>
            <pc:sldMk cId="1220864228" sldId="309"/>
            <ac:spMk id="3" creationId="{34B9ED59-6045-486B-9BDC-66B34F4D0113}"/>
          </ac:spMkLst>
        </pc:spChg>
        <pc:spChg chg="del">
          <ac:chgData name="Gorelik, Emily" userId="bd083b9e-ba61-4da2-886f-073c2a528c8a" providerId="ADAL" clId="{12AA5B54-D705-4BBC-B50E-6E93F5831A36}" dt="2021-11-09T09:57:23.808" v="1047" actId="478"/>
          <ac:spMkLst>
            <pc:docMk/>
            <pc:sldMk cId="1220864228" sldId="309"/>
            <ac:spMk id="5" creationId="{B7B65E90-AD70-4B08-835F-BBFCB0695D89}"/>
          </ac:spMkLst>
        </pc:spChg>
        <pc:spChg chg="add del mod">
          <ac:chgData name="Gorelik, Emily" userId="bd083b9e-ba61-4da2-886f-073c2a528c8a" providerId="ADAL" clId="{12AA5B54-D705-4BBC-B50E-6E93F5831A36}" dt="2021-11-09T10:14:30.235" v="1076" actId="478"/>
          <ac:spMkLst>
            <pc:docMk/>
            <pc:sldMk cId="1220864228" sldId="309"/>
            <ac:spMk id="6" creationId="{2814B905-180A-4456-9A75-2B5E4ADA98D5}"/>
          </ac:spMkLst>
        </pc:spChg>
        <pc:spChg chg="add del mod">
          <ac:chgData name="Gorelik, Emily" userId="bd083b9e-ba61-4da2-886f-073c2a528c8a" providerId="ADAL" clId="{12AA5B54-D705-4BBC-B50E-6E93F5831A36}" dt="2021-11-09T10:14:48.567" v="1080"/>
          <ac:spMkLst>
            <pc:docMk/>
            <pc:sldMk cId="1220864228" sldId="309"/>
            <ac:spMk id="7" creationId="{83656F15-72A8-4C0F-9D4F-91D9F794D202}"/>
          </ac:spMkLst>
        </pc:spChg>
        <pc:spChg chg="del">
          <ac:chgData name="Gorelik, Emily" userId="bd083b9e-ba61-4da2-886f-073c2a528c8a" providerId="ADAL" clId="{12AA5B54-D705-4BBC-B50E-6E93F5831A36}" dt="2021-11-09T09:57:22.739" v="1046" actId="478"/>
          <ac:spMkLst>
            <pc:docMk/>
            <pc:sldMk cId="1220864228" sldId="309"/>
            <ac:spMk id="8" creationId="{24E49E0E-8F38-4C6F-8C8B-7EF33B8DBBE9}"/>
          </ac:spMkLst>
        </pc:spChg>
        <pc:spChg chg="add del">
          <ac:chgData name="Gorelik, Emily" userId="bd083b9e-ba61-4da2-886f-073c2a528c8a" providerId="ADAL" clId="{12AA5B54-D705-4BBC-B50E-6E93F5831A36}" dt="2021-11-09T10:13:26.634" v="1052" actId="26606"/>
          <ac:spMkLst>
            <pc:docMk/>
            <pc:sldMk cId="1220864228" sldId="309"/>
            <ac:spMk id="9" creationId="{F3060C83-F051-4F0E-ABAD-AA0DFC48B218}"/>
          </ac:spMkLst>
        </pc:spChg>
        <pc:spChg chg="add del">
          <ac:chgData name="Gorelik, Emily" userId="bd083b9e-ba61-4da2-886f-073c2a528c8a" providerId="ADAL" clId="{12AA5B54-D705-4BBC-B50E-6E93F5831A36}" dt="2021-11-09T10:14:24.268" v="1072" actId="26606"/>
          <ac:spMkLst>
            <pc:docMk/>
            <pc:sldMk cId="1220864228" sldId="309"/>
            <ac:spMk id="10" creationId="{AC477752-ACCA-41C1-9B1D-D0CED1F9CBDD}"/>
          </ac:spMkLst>
        </pc:spChg>
        <pc:spChg chg="add del">
          <ac:chgData name="Gorelik, Emily" userId="bd083b9e-ba61-4da2-886f-073c2a528c8a" providerId="ADAL" clId="{12AA5B54-D705-4BBC-B50E-6E93F5831A36}" dt="2021-11-09T10:13:26.634" v="1052" actId="26606"/>
          <ac:spMkLst>
            <pc:docMk/>
            <pc:sldMk cId="1220864228" sldId="309"/>
            <ac:spMk id="11" creationId="{83C98ABE-055B-441F-B07E-44F97F083C39}"/>
          </ac:spMkLst>
        </pc:spChg>
        <pc:spChg chg="add del">
          <ac:chgData name="Gorelik, Emily" userId="bd083b9e-ba61-4da2-886f-073c2a528c8a" providerId="ADAL" clId="{12AA5B54-D705-4BBC-B50E-6E93F5831A36}" dt="2021-11-09T10:14:31.682" v="1077" actId="26606"/>
          <ac:spMkLst>
            <pc:docMk/>
            <pc:sldMk cId="1220864228" sldId="309"/>
            <ac:spMk id="12" creationId="{594D6AA1-A0E1-45F9-8E25-BAB8092293CC}"/>
          </ac:spMkLst>
        </pc:spChg>
        <pc:spChg chg="add del">
          <ac:chgData name="Gorelik, Emily" userId="bd083b9e-ba61-4da2-886f-073c2a528c8a" providerId="ADAL" clId="{12AA5B54-D705-4BBC-B50E-6E93F5831A36}" dt="2021-11-09T10:13:26.634" v="1052" actId="26606"/>
          <ac:spMkLst>
            <pc:docMk/>
            <pc:sldMk cId="1220864228" sldId="309"/>
            <ac:spMk id="13" creationId="{29FDB030-9B49-4CED-8CCD-4D99382388AC}"/>
          </ac:spMkLst>
        </pc:spChg>
        <pc:spChg chg="add del mod">
          <ac:chgData name="Gorelik, Emily" userId="bd083b9e-ba61-4da2-886f-073c2a528c8a" providerId="ADAL" clId="{12AA5B54-D705-4BBC-B50E-6E93F5831A36}" dt="2021-11-09T10:15:22.221" v="1086" actId="478"/>
          <ac:spMkLst>
            <pc:docMk/>
            <pc:sldMk cId="1220864228" sldId="309"/>
            <ac:spMk id="14" creationId="{79729B9D-E194-4684-9E52-A1FDF4A9A625}"/>
          </ac:spMkLst>
        </pc:spChg>
        <pc:spChg chg="add del">
          <ac:chgData name="Gorelik, Emily" userId="bd083b9e-ba61-4da2-886f-073c2a528c8a" providerId="ADAL" clId="{12AA5B54-D705-4BBC-B50E-6E93F5831A36}" dt="2021-11-09T10:13:26.634" v="1052" actId="26606"/>
          <ac:spMkLst>
            <pc:docMk/>
            <pc:sldMk cId="1220864228" sldId="309"/>
            <ac:spMk id="15" creationId="{3783CA14-24A1-485C-8B30-D6A5D87987AD}"/>
          </ac:spMkLst>
        </pc:spChg>
        <pc:spChg chg="add del mod">
          <ac:chgData name="Gorelik, Emily" userId="bd083b9e-ba61-4da2-886f-073c2a528c8a" providerId="ADAL" clId="{12AA5B54-D705-4BBC-B50E-6E93F5831A36}" dt="2021-11-09T10:15:38.346" v="1091" actId="478"/>
          <ac:spMkLst>
            <pc:docMk/>
            <pc:sldMk cId="1220864228" sldId="309"/>
            <ac:spMk id="16" creationId="{A29532E7-624E-4E56-BD0F-F11BC2A347C3}"/>
          </ac:spMkLst>
        </pc:spChg>
        <pc:spChg chg="add del">
          <ac:chgData name="Gorelik, Emily" userId="bd083b9e-ba61-4da2-886f-073c2a528c8a" providerId="ADAL" clId="{12AA5B54-D705-4BBC-B50E-6E93F5831A36}" dt="2021-11-09T10:13:26.634" v="1052" actId="26606"/>
          <ac:spMkLst>
            <pc:docMk/>
            <pc:sldMk cId="1220864228" sldId="309"/>
            <ac:spMk id="17" creationId="{9A97C86A-04D6-40F7-AE84-31AB43E6A846}"/>
          </ac:spMkLst>
        </pc:spChg>
        <pc:spChg chg="add del">
          <ac:chgData name="Gorelik, Emily" userId="bd083b9e-ba61-4da2-886f-073c2a528c8a" providerId="ADAL" clId="{12AA5B54-D705-4BBC-B50E-6E93F5831A36}" dt="2021-11-09T10:13:26.634" v="1052" actId="26606"/>
          <ac:spMkLst>
            <pc:docMk/>
            <pc:sldMk cId="1220864228" sldId="309"/>
            <ac:spMk id="19" creationId="{FF9F2414-84E8-453E-B1F3-389FDE8192D9}"/>
          </ac:spMkLst>
        </pc:spChg>
        <pc:spChg chg="add mod topLvl">
          <ac:chgData name="Gorelik, Emily" userId="bd083b9e-ba61-4da2-886f-073c2a528c8a" providerId="ADAL" clId="{12AA5B54-D705-4BBC-B50E-6E93F5831A36}" dt="2021-11-09T10:37:30.818" v="1382" actId="164"/>
          <ac:spMkLst>
            <pc:docMk/>
            <pc:sldMk cId="1220864228" sldId="309"/>
            <ac:spMk id="20" creationId="{1815D0C3-5202-4A8A-88D7-75D27256DFC9}"/>
          </ac:spMkLst>
        </pc:spChg>
        <pc:spChg chg="add del">
          <ac:chgData name="Gorelik, Emily" userId="bd083b9e-ba61-4da2-886f-073c2a528c8a" providerId="ADAL" clId="{12AA5B54-D705-4BBC-B50E-6E93F5831A36}" dt="2021-11-09T10:13:26.634" v="1052" actId="26606"/>
          <ac:spMkLst>
            <pc:docMk/>
            <pc:sldMk cId="1220864228" sldId="309"/>
            <ac:spMk id="21" creationId="{3ECA69A1-7536-43AC-85EF-C7106179F5ED}"/>
          </ac:spMkLst>
        </pc:spChg>
        <pc:spChg chg="add mod topLvl">
          <ac:chgData name="Gorelik, Emily" userId="bd083b9e-ba61-4da2-886f-073c2a528c8a" providerId="ADAL" clId="{12AA5B54-D705-4BBC-B50E-6E93F5831A36}" dt="2021-11-09T10:37:30.818" v="1382" actId="164"/>
          <ac:spMkLst>
            <pc:docMk/>
            <pc:sldMk cId="1220864228" sldId="309"/>
            <ac:spMk id="22" creationId="{D0CEC26E-B565-4C9B-A9BC-F4AEEDE75AEC}"/>
          </ac:spMkLst>
        </pc:spChg>
        <pc:spChg chg="add mod topLvl">
          <ac:chgData name="Gorelik, Emily" userId="bd083b9e-ba61-4da2-886f-073c2a528c8a" providerId="ADAL" clId="{12AA5B54-D705-4BBC-B50E-6E93F5831A36}" dt="2021-11-09T10:37:30.818" v="1382" actId="164"/>
          <ac:spMkLst>
            <pc:docMk/>
            <pc:sldMk cId="1220864228" sldId="309"/>
            <ac:spMk id="23" creationId="{D07E3BE4-7C3F-4E3C-A6E5-DF0A5D2B12DA}"/>
          </ac:spMkLst>
        </pc:spChg>
        <pc:spChg chg="add del mod">
          <ac:chgData name="Gorelik, Emily" userId="bd083b9e-ba61-4da2-886f-073c2a528c8a" providerId="ADAL" clId="{12AA5B54-D705-4BBC-B50E-6E93F5831A36}" dt="2021-11-09T10:17:46.647" v="1126" actId="478"/>
          <ac:spMkLst>
            <pc:docMk/>
            <pc:sldMk cId="1220864228" sldId="309"/>
            <ac:spMk id="25" creationId="{B1610C49-FB04-4FE4-A44A-ADB1106C54C9}"/>
          </ac:spMkLst>
        </pc:spChg>
        <pc:spChg chg="add del mod">
          <ac:chgData name="Gorelik, Emily" userId="bd083b9e-ba61-4da2-886f-073c2a528c8a" providerId="ADAL" clId="{12AA5B54-D705-4BBC-B50E-6E93F5831A36}" dt="2021-11-09T10:17:55.620" v="1130" actId="478"/>
          <ac:spMkLst>
            <pc:docMk/>
            <pc:sldMk cId="1220864228" sldId="309"/>
            <ac:spMk id="27" creationId="{25843C1A-5FF5-4549-AC05-B3DBF3D9D47C}"/>
          </ac:spMkLst>
        </pc:spChg>
        <pc:spChg chg="add mod">
          <ac:chgData name="Gorelik, Emily" userId="bd083b9e-ba61-4da2-886f-073c2a528c8a" providerId="ADAL" clId="{12AA5B54-D705-4BBC-B50E-6E93F5831A36}" dt="2021-11-09T10:37:30.818" v="1382" actId="164"/>
          <ac:spMkLst>
            <pc:docMk/>
            <pc:sldMk cId="1220864228" sldId="309"/>
            <ac:spMk id="32" creationId="{B7481DDA-9390-4058-9711-3945474CF657}"/>
          </ac:spMkLst>
        </pc:spChg>
        <pc:spChg chg="add mod">
          <ac:chgData name="Gorelik, Emily" userId="bd083b9e-ba61-4da2-886f-073c2a528c8a" providerId="ADAL" clId="{12AA5B54-D705-4BBC-B50E-6E93F5831A36}" dt="2021-11-09T10:37:30.818" v="1382" actId="164"/>
          <ac:spMkLst>
            <pc:docMk/>
            <pc:sldMk cId="1220864228" sldId="309"/>
            <ac:spMk id="33" creationId="{2893C532-08B5-4C51-80EA-75B7F123AAD8}"/>
          </ac:spMkLst>
        </pc:spChg>
        <pc:spChg chg="add mod">
          <ac:chgData name="Gorelik, Emily" userId="bd083b9e-ba61-4da2-886f-073c2a528c8a" providerId="ADAL" clId="{12AA5B54-D705-4BBC-B50E-6E93F5831A36}" dt="2021-11-09T10:37:30.818" v="1382" actId="164"/>
          <ac:spMkLst>
            <pc:docMk/>
            <pc:sldMk cId="1220864228" sldId="309"/>
            <ac:spMk id="34" creationId="{CEAEEC7C-D4AA-4111-9367-B89CF1AE11A2}"/>
          </ac:spMkLst>
        </pc:spChg>
        <pc:spChg chg="add del mod">
          <ac:chgData name="Gorelik, Emily" userId="bd083b9e-ba61-4da2-886f-073c2a528c8a" providerId="ADAL" clId="{12AA5B54-D705-4BBC-B50E-6E93F5831A36}" dt="2021-11-09T10:42:56.415" v="1484" actId="478"/>
          <ac:spMkLst>
            <pc:docMk/>
            <pc:sldMk cId="1220864228" sldId="309"/>
            <ac:spMk id="35" creationId="{654DF7B4-D20E-42F7-944A-DF1C5DFD8A52}"/>
          </ac:spMkLst>
        </pc:spChg>
        <pc:spChg chg="add del mod">
          <ac:chgData name="Gorelik, Emily" userId="bd083b9e-ba61-4da2-886f-073c2a528c8a" providerId="ADAL" clId="{12AA5B54-D705-4BBC-B50E-6E93F5831A36}" dt="2021-11-09T10:42:56.415" v="1484" actId="478"/>
          <ac:spMkLst>
            <pc:docMk/>
            <pc:sldMk cId="1220864228" sldId="309"/>
            <ac:spMk id="36" creationId="{080B974C-1448-4606-98E4-5B1D0C9A090B}"/>
          </ac:spMkLst>
        </pc:spChg>
        <pc:spChg chg="add del mod">
          <ac:chgData name="Gorelik, Emily" userId="bd083b9e-ba61-4da2-886f-073c2a528c8a" providerId="ADAL" clId="{12AA5B54-D705-4BBC-B50E-6E93F5831A36}" dt="2021-11-09T10:42:56.415" v="1484" actId="478"/>
          <ac:spMkLst>
            <pc:docMk/>
            <pc:sldMk cId="1220864228" sldId="309"/>
            <ac:spMk id="37" creationId="{183358D0-7AD8-42F8-85B1-A1D7654F9723}"/>
          </ac:spMkLst>
        </pc:spChg>
        <pc:spChg chg="add del mod">
          <ac:chgData name="Gorelik, Emily" userId="bd083b9e-ba61-4da2-886f-073c2a528c8a" providerId="ADAL" clId="{12AA5B54-D705-4BBC-B50E-6E93F5831A36}" dt="2021-11-09T10:38:41.894" v="1410" actId="478"/>
          <ac:spMkLst>
            <pc:docMk/>
            <pc:sldMk cId="1220864228" sldId="309"/>
            <ac:spMk id="40" creationId="{360D1469-3087-462C-8AED-1BF631949BB6}"/>
          </ac:spMkLst>
        </pc:spChg>
        <pc:spChg chg="mod">
          <ac:chgData name="Gorelik, Emily" userId="bd083b9e-ba61-4da2-886f-073c2a528c8a" providerId="ADAL" clId="{12AA5B54-D705-4BBC-B50E-6E93F5831A36}" dt="2021-11-09T10:38:20.581" v="1405"/>
          <ac:spMkLst>
            <pc:docMk/>
            <pc:sldMk cId="1220864228" sldId="309"/>
            <ac:spMk id="42" creationId="{BCC75390-A104-460D-8FAC-E66BD0EA4B1E}"/>
          </ac:spMkLst>
        </pc:spChg>
        <pc:spChg chg="mod">
          <ac:chgData name="Gorelik, Emily" userId="bd083b9e-ba61-4da2-886f-073c2a528c8a" providerId="ADAL" clId="{12AA5B54-D705-4BBC-B50E-6E93F5831A36}" dt="2021-11-09T10:38:20.581" v="1405"/>
          <ac:spMkLst>
            <pc:docMk/>
            <pc:sldMk cId="1220864228" sldId="309"/>
            <ac:spMk id="43" creationId="{99A0406B-724F-4E4B-8CF0-D36B8B44FA3E}"/>
          </ac:spMkLst>
        </pc:spChg>
        <pc:spChg chg="mod">
          <ac:chgData name="Gorelik, Emily" userId="bd083b9e-ba61-4da2-886f-073c2a528c8a" providerId="ADAL" clId="{12AA5B54-D705-4BBC-B50E-6E93F5831A36}" dt="2021-11-09T10:38:20.581" v="1405"/>
          <ac:spMkLst>
            <pc:docMk/>
            <pc:sldMk cId="1220864228" sldId="309"/>
            <ac:spMk id="44" creationId="{EADA1CDD-C841-489E-A6AE-5EC0D6179111}"/>
          </ac:spMkLst>
        </pc:spChg>
        <pc:spChg chg="mod">
          <ac:chgData name="Gorelik, Emily" userId="bd083b9e-ba61-4da2-886f-073c2a528c8a" providerId="ADAL" clId="{12AA5B54-D705-4BBC-B50E-6E93F5831A36}" dt="2021-11-09T10:38:20.581" v="1405"/>
          <ac:spMkLst>
            <pc:docMk/>
            <pc:sldMk cId="1220864228" sldId="309"/>
            <ac:spMk id="46" creationId="{5BBA474B-F02D-4881-983B-E94A14B15AC2}"/>
          </ac:spMkLst>
        </pc:spChg>
        <pc:spChg chg="mod">
          <ac:chgData name="Gorelik, Emily" userId="bd083b9e-ba61-4da2-886f-073c2a528c8a" providerId="ADAL" clId="{12AA5B54-D705-4BBC-B50E-6E93F5831A36}" dt="2021-11-09T10:38:20.581" v="1405"/>
          <ac:spMkLst>
            <pc:docMk/>
            <pc:sldMk cId="1220864228" sldId="309"/>
            <ac:spMk id="47" creationId="{7D41CD3F-B8F5-47EA-8212-93F89B9D5260}"/>
          </ac:spMkLst>
        </pc:spChg>
        <pc:spChg chg="mod">
          <ac:chgData name="Gorelik, Emily" userId="bd083b9e-ba61-4da2-886f-073c2a528c8a" providerId="ADAL" clId="{12AA5B54-D705-4BBC-B50E-6E93F5831A36}" dt="2021-11-09T10:38:20.581" v="1405"/>
          <ac:spMkLst>
            <pc:docMk/>
            <pc:sldMk cId="1220864228" sldId="309"/>
            <ac:spMk id="48" creationId="{521060F4-4AAB-4FA2-9744-AF8F554FB130}"/>
          </ac:spMkLst>
        </pc:spChg>
        <pc:spChg chg="add del mod">
          <ac:chgData name="Gorelik, Emily" userId="bd083b9e-ba61-4da2-886f-073c2a528c8a" providerId="ADAL" clId="{12AA5B54-D705-4BBC-B50E-6E93F5831A36}" dt="2021-11-09T10:38:44.178" v="1411" actId="478"/>
          <ac:spMkLst>
            <pc:docMk/>
            <pc:sldMk cId="1220864228" sldId="309"/>
            <ac:spMk id="50" creationId="{29BC38F6-3F38-41F4-A6AD-902EDBC4BEB7}"/>
          </ac:spMkLst>
        </pc:spChg>
        <pc:spChg chg="add del mod">
          <ac:chgData name="Gorelik, Emily" userId="bd083b9e-ba61-4da2-886f-073c2a528c8a" providerId="ADAL" clId="{12AA5B54-D705-4BBC-B50E-6E93F5831A36}" dt="2021-11-09T10:41:43.574" v="1474" actId="478"/>
          <ac:spMkLst>
            <pc:docMk/>
            <pc:sldMk cId="1220864228" sldId="309"/>
            <ac:spMk id="57" creationId="{CD3FF740-CB3D-496A-8B3C-56B874D1B4EA}"/>
          </ac:spMkLst>
        </pc:spChg>
        <pc:spChg chg="add del mod">
          <ac:chgData name="Gorelik, Emily" userId="bd083b9e-ba61-4da2-886f-073c2a528c8a" providerId="ADAL" clId="{12AA5B54-D705-4BBC-B50E-6E93F5831A36}" dt="2021-11-09T10:41:56.793" v="1476" actId="478"/>
          <ac:spMkLst>
            <pc:docMk/>
            <pc:sldMk cId="1220864228" sldId="309"/>
            <ac:spMk id="60" creationId="{3006385D-660B-4410-9E3B-0508A58FEDC7}"/>
          </ac:spMkLst>
        </pc:spChg>
        <pc:spChg chg="add del mod">
          <ac:chgData name="Gorelik, Emily" userId="bd083b9e-ba61-4da2-886f-073c2a528c8a" providerId="ADAL" clId="{12AA5B54-D705-4BBC-B50E-6E93F5831A36}" dt="2021-11-09T10:43:01.564" v="1486" actId="478"/>
          <ac:spMkLst>
            <pc:docMk/>
            <pc:sldMk cId="1220864228" sldId="309"/>
            <ac:spMk id="64" creationId="{A26F6E8F-6E7C-4B37-8792-6BDA504B9CE2}"/>
          </ac:spMkLst>
        </pc:spChg>
        <pc:spChg chg="add del mod">
          <ac:chgData name="Gorelik, Emily" userId="bd083b9e-ba61-4da2-886f-073c2a528c8a" providerId="ADAL" clId="{12AA5B54-D705-4BBC-B50E-6E93F5831A36}" dt="2021-11-09T10:43:01.564" v="1486" actId="478"/>
          <ac:spMkLst>
            <pc:docMk/>
            <pc:sldMk cId="1220864228" sldId="309"/>
            <ac:spMk id="65" creationId="{50F5C131-67A8-4FC6-99F8-A97552B73A96}"/>
          </ac:spMkLst>
        </pc:spChg>
        <pc:spChg chg="add del mod">
          <ac:chgData name="Gorelik, Emily" userId="bd083b9e-ba61-4da2-886f-073c2a528c8a" providerId="ADAL" clId="{12AA5B54-D705-4BBC-B50E-6E93F5831A36}" dt="2021-11-09T10:43:01.564" v="1486" actId="478"/>
          <ac:spMkLst>
            <pc:docMk/>
            <pc:sldMk cId="1220864228" sldId="309"/>
            <ac:spMk id="66" creationId="{47DE7D5E-EB82-49C6-9ECC-2134BCB29C56}"/>
          </ac:spMkLst>
        </pc:spChg>
        <pc:spChg chg="add mod">
          <ac:chgData name="Gorelik, Emily" userId="bd083b9e-ba61-4da2-886f-073c2a528c8a" providerId="ADAL" clId="{12AA5B54-D705-4BBC-B50E-6E93F5831A36}" dt="2021-11-09T10:44:48.023" v="1558" actId="26606"/>
          <ac:spMkLst>
            <pc:docMk/>
            <pc:sldMk cId="1220864228" sldId="309"/>
            <ac:spMk id="69" creationId="{BF2C651F-9A75-4E04-8F4C-1918944B181B}"/>
          </ac:spMkLst>
        </pc:spChg>
        <pc:spChg chg="add del mod">
          <ac:chgData name="Gorelik, Emily" userId="bd083b9e-ba61-4da2-886f-073c2a528c8a" providerId="ADAL" clId="{12AA5B54-D705-4BBC-B50E-6E93F5831A36}" dt="2021-11-09T11:32:23.951" v="3110" actId="478"/>
          <ac:spMkLst>
            <pc:docMk/>
            <pc:sldMk cId="1220864228" sldId="309"/>
            <ac:spMk id="70" creationId="{0BDCE342-9FE9-4918-AD71-D890FCBB7E2C}"/>
          </ac:spMkLst>
        </pc:spChg>
        <pc:spChg chg="add del">
          <ac:chgData name="Gorelik, Emily" userId="bd083b9e-ba61-4da2-886f-073c2a528c8a" providerId="ADAL" clId="{12AA5B54-D705-4BBC-B50E-6E93F5831A36}" dt="2021-11-09T10:43:31.999" v="1515" actId="26606"/>
          <ac:spMkLst>
            <pc:docMk/>
            <pc:sldMk cId="1220864228" sldId="309"/>
            <ac:spMk id="74" creationId="{53F29798-D584-4792-9B62-3F5F5C36D619}"/>
          </ac:spMkLst>
        </pc:spChg>
        <pc:spChg chg="add mod">
          <ac:chgData name="Gorelik, Emily" userId="bd083b9e-ba61-4da2-886f-073c2a528c8a" providerId="ADAL" clId="{12AA5B54-D705-4BBC-B50E-6E93F5831A36}" dt="2021-11-09T11:31:56.640" v="3105" actId="20577"/>
          <ac:spMkLst>
            <pc:docMk/>
            <pc:sldMk cId="1220864228" sldId="309"/>
            <ac:spMk id="75" creationId="{0E9E2771-5B24-4BB7-805D-AC6679F94CA2}"/>
          </ac:spMkLst>
        </pc:spChg>
        <pc:spChg chg="add del">
          <ac:chgData name="Gorelik, Emily" userId="bd083b9e-ba61-4da2-886f-073c2a528c8a" providerId="ADAL" clId="{12AA5B54-D705-4BBC-B50E-6E93F5831A36}" dt="2021-11-09T10:44:48.023" v="1558" actId="26606"/>
          <ac:spMkLst>
            <pc:docMk/>
            <pc:sldMk cId="1220864228" sldId="309"/>
            <ac:spMk id="76" creationId="{A4AC5506-6312-4701-8D3C-40187889A947}"/>
          </ac:spMkLst>
        </pc:spChg>
        <pc:spChg chg="add mod">
          <ac:chgData name="Gorelik, Emily" userId="bd083b9e-ba61-4da2-886f-073c2a528c8a" providerId="ADAL" clId="{12AA5B54-D705-4BBC-B50E-6E93F5831A36}" dt="2021-11-09T11:33:25.280" v="3141" actId="1076"/>
          <ac:spMkLst>
            <pc:docMk/>
            <pc:sldMk cId="1220864228" sldId="309"/>
            <ac:spMk id="77" creationId="{43B7DEDA-52F9-447D-A130-8F0667571915}"/>
          </ac:spMkLst>
        </pc:spChg>
        <pc:spChg chg="add mod">
          <ac:chgData name="Gorelik, Emily" userId="bd083b9e-ba61-4da2-886f-073c2a528c8a" providerId="ADAL" clId="{12AA5B54-D705-4BBC-B50E-6E93F5831A36}" dt="2021-11-09T11:33:29.368" v="3142" actId="1076"/>
          <ac:spMkLst>
            <pc:docMk/>
            <pc:sldMk cId="1220864228" sldId="309"/>
            <ac:spMk id="78" creationId="{ABD01F17-5EB1-4DEB-B395-AF44F9F7FBD1}"/>
          </ac:spMkLst>
        </pc:spChg>
        <pc:spChg chg="add">
          <ac:chgData name="Gorelik, Emily" userId="bd083b9e-ba61-4da2-886f-073c2a528c8a" providerId="ADAL" clId="{12AA5B54-D705-4BBC-B50E-6E93F5831A36}" dt="2021-11-09T10:44:48.023" v="1558" actId="26606"/>
          <ac:spMkLst>
            <pc:docMk/>
            <pc:sldMk cId="1220864228" sldId="309"/>
            <ac:spMk id="81" creationId="{53F29798-D584-4792-9B62-3F5F5C36D619}"/>
          </ac:spMkLst>
        </pc:spChg>
        <pc:grpChg chg="add del mod">
          <ac:chgData name="Gorelik, Emily" userId="bd083b9e-ba61-4da2-886f-073c2a528c8a" providerId="ADAL" clId="{12AA5B54-D705-4BBC-B50E-6E93F5831A36}" dt="2021-11-09T10:25:09.773" v="1172" actId="165"/>
          <ac:grpSpMkLst>
            <pc:docMk/>
            <pc:sldMk cId="1220864228" sldId="309"/>
            <ac:grpSpMk id="18" creationId="{90182CE3-9051-486E-A9DE-B1F7C85F52B7}"/>
          </ac:grpSpMkLst>
        </pc:grpChg>
        <pc:grpChg chg="add del mod">
          <ac:chgData name="Gorelik, Emily" userId="bd083b9e-ba61-4da2-886f-073c2a528c8a" providerId="ADAL" clId="{12AA5B54-D705-4BBC-B50E-6E93F5831A36}" dt="2021-11-09T10:38:18.349" v="1404" actId="21"/>
          <ac:grpSpMkLst>
            <pc:docMk/>
            <pc:sldMk cId="1220864228" sldId="309"/>
            <ac:grpSpMk id="38" creationId="{41A5B034-FC80-4C3B-9599-3E73B2E7C92F}"/>
          </ac:grpSpMkLst>
        </pc:grpChg>
        <pc:grpChg chg="add del mod">
          <ac:chgData name="Gorelik, Emily" userId="bd083b9e-ba61-4da2-886f-073c2a528c8a" providerId="ADAL" clId="{12AA5B54-D705-4BBC-B50E-6E93F5831A36}" dt="2021-11-09T10:39:08.512" v="1413" actId="478"/>
          <ac:grpSpMkLst>
            <pc:docMk/>
            <pc:sldMk cId="1220864228" sldId="309"/>
            <ac:grpSpMk id="41" creationId="{871696CE-5A8D-4979-BD55-434485C98297}"/>
          </ac:grpSpMkLst>
        </pc:grpChg>
        <pc:picChg chg="add del mod ord">
          <ac:chgData name="Gorelik, Emily" userId="bd083b9e-ba61-4da2-886f-073c2a528c8a" providerId="ADAL" clId="{12AA5B54-D705-4BBC-B50E-6E93F5831A36}" dt="2021-11-09T10:24:33.550" v="1161" actId="478"/>
          <ac:picMkLst>
            <pc:docMk/>
            <pc:sldMk cId="1220864228" sldId="309"/>
            <ac:picMk id="4" creationId="{D028C2D0-5044-4216-8001-84CEB4E3C454}"/>
          </ac:picMkLst>
        </pc:picChg>
        <pc:picChg chg="add del">
          <ac:chgData name="Gorelik, Emily" userId="bd083b9e-ba61-4da2-886f-073c2a528c8a" providerId="ADAL" clId="{12AA5B54-D705-4BBC-B50E-6E93F5831A36}" dt="2021-11-09T10:24:31.338" v="1159" actId="22"/>
          <ac:picMkLst>
            <pc:docMk/>
            <pc:sldMk cId="1220864228" sldId="309"/>
            <ac:picMk id="29" creationId="{2690FB73-0072-4EDA-89D9-D0D70772A3E3}"/>
          </ac:picMkLst>
        </pc:picChg>
        <pc:picChg chg="add mod modCrop">
          <ac:chgData name="Gorelik, Emily" userId="bd083b9e-ba61-4da2-886f-073c2a528c8a" providerId="ADAL" clId="{12AA5B54-D705-4BBC-B50E-6E93F5831A36}" dt="2021-11-09T10:37:30.818" v="1382" actId="164"/>
          <ac:picMkLst>
            <pc:docMk/>
            <pc:sldMk cId="1220864228" sldId="309"/>
            <ac:picMk id="31" creationId="{9BD65775-D1E7-4909-B184-835C7E7F62AE}"/>
          </ac:picMkLst>
        </pc:picChg>
        <pc:picChg chg="mod">
          <ac:chgData name="Gorelik, Emily" userId="bd083b9e-ba61-4da2-886f-073c2a528c8a" providerId="ADAL" clId="{12AA5B54-D705-4BBC-B50E-6E93F5831A36}" dt="2021-11-09T10:38:38.543" v="1409" actId="1076"/>
          <ac:picMkLst>
            <pc:docMk/>
            <pc:sldMk cId="1220864228" sldId="309"/>
            <ac:picMk id="45" creationId="{F0140A97-9A70-4FD5-AFC4-D8EAC6C99FA7}"/>
          </ac:picMkLst>
        </pc:picChg>
        <pc:picChg chg="add del">
          <ac:chgData name="Gorelik, Emily" userId="bd083b9e-ba61-4da2-886f-073c2a528c8a" providerId="ADAL" clId="{12AA5B54-D705-4BBC-B50E-6E93F5831A36}" dt="2021-11-09T10:39:20.491" v="1417" actId="478"/>
          <ac:picMkLst>
            <pc:docMk/>
            <pc:sldMk cId="1220864228" sldId="309"/>
            <ac:picMk id="52" creationId="{26D7112D-AA76-447D-895A-41396B599A82}"/>
          </ac:picMkLst>
        </pc:picChg>
        <pc:picChg chg="add del mod">
          <ac:chgData name="Gorelik, Emily" userId="bd083b9e-ba61-4da2-886f-073c2a528c8a" providerId="ADAL" clId="{12AA5B54-D705-4BBC-B50E-6E93F5831A36}" dt="2021-11-09T10:39:23.463" v="1419" actId="478"/>
          <ac:picMkLst>
            <pc:docMk/>
            <pc:sldMk cId="1220864228" sldId="309"/>
            <ac:picMk id="54" creationId="{0D6AEF51-53CD-4974-9378-D70FB143B2E3}"/>
          </ac:picMkLst>
        </pc:picChg>
        <pc:picChg chg="add del mod">
          <ac:chgData name="Gorelik, Emily" userId="bd083b9e-ba61-4da2-886f-073c2a528c8a" providerId="ADAL" clId="{12AA5B54-D705-4BBC-B50E-6E93F5831A36}" dt="2021-11-09T10:41:54.627" v="1475" actId="478"/>
          <ac:picMkLst>
            <pc:docMk/>
            <pc:sldMk cId="1220864228" sldId="309"/>
            <ac:picMk id="56" creationId="{9F4E3247-F5B4-494F-9CBE-77AB3F4523C3}"/>
          </ac:picMkLst>
        </pc:picChg>
        <pc:picChg chg="add del">
          <ac:chgData name="Gorelik, Emily" userId="bd083b9e-ba61-4da2-886f-073c2a528c8a" providerId="ADAL" clId="{12AA5B54-D705-4BBC-B50E-6E93F5831A36}" dt="2021-11-09T10:40:57.576" v="1456" actId="22"/>
          <ac:picMkLst>
            <pc:docMk/>
            <pc:sldMk cId="1220864228" sldId="309"/>
            <ac:picMk id="59" creationId="{C5BDA395-8344-49FA-B96E-2446FCB677A4}"/>
          </ac:picMkLst>
        </pc:picChg>
        <pc:picChg chg="add del mod ord">
          <ac:chgData name="Gorelik, Emily" userId="bd083b9e-ba61-4da2-886f-073c2a528c8a" providerId="ADAL" clId="{12AA5B54-D705-4BBC-B50E-6E93F5831A36}" dt="2021-11-09T10:42:56.415" v="1484" actId="478"/>
          <ac:picMkLst>
            <pc:docMk/>
            <pc:sldMk cId="1220864228" sldId="309"/>
            <ac:picMk id="62" creationId="{9F77A9DC-FA11-4D60-8004-78BBD2CF7A9C}"/>
          </ac:picMkLst>
        </pc:picChg>
        <pc:picChg chg="add del mod">
          <ac:chgData name="Gorelik, Emily" userId="bd083b9e-ba61-4da2-886f-073c2a528c8a" providerId="ADAL" clId="{12AA5B54-D705-4BBC-B50E-6E93F5831A36}" dt="2021-11-09T10:43:01.564" v="1486" actId="478"/>
          <ac:picMkLst>
            <pc:docMk/>
            <pc:sldMk cId="1220864228" sldId="309"/>
            <ac:picMk id="63" creationId="{64C08ED8-8423-4F86-956B-D33CF35982A2}"/>
          </ac:picMkLst>
        </pc:picChg>
        <pc:picChg chg="add mod ord modCrop">
          <ac:chgData name="Gorelik, Emily" userId="bd083b9e-ba61-4da2-886f-073c2a528c8a" providerId="ADAL" clId="{12AA5B54-D705-4BBC-B50E-6E93F5831A36}" dt="2021-11-09T11:33:13.239" v="3140" actId="732"/>
          <ac:picMkLst>
            <pc:docMk/>
            <pc:sldMk cId="1220864228" sldId="309"/>
            <ac:picMk id="68" creationId="{4627E6B6-C0BB-4754-B7AC-5097E46F975E}"/>
          </ac:picMkLst>
        </pc:picChg>
        <pc:picChg chg="add mod">
          <ac:chgData name="Gorelik, Emily" userId="bd083b9e-ba61-4da2-886f-073c2a528c8a" providerId="ADAL" clId="{12AA5B54-D705-4BBC-B50E-6E93F5831A36}" dt="2021-11-09T10:49:45.395" v="1579" actId="732"/>
          <ac:picMkLst>
            <pc:docMk/>
            <pc:sldMk cId="1220864228" sldId="309"/>
            <ac:picMk id="1026" creationId="{2FD80181-0A4C-4989-B6DB-84BFECC6AF65}"/>
          </ac:picMkLst>
        </pc:picChg>
      </pc:sldChg>
      <pc:sldChg chg="addSp delSp modSp add del mod ord">
        <pc:chgData name="Gorelik, Emily" userId="bd083b9e-ba61-4da2-886f-073c2a528c8a" providerId="ADAL" clId="{12AA5B54-D705-4BBC-B50E-6E93F5831A36}" dt="2021-11-09T10:44:42.291" v="1557" actId="47"/>
        <pc:sldMkLst>
          <pc:docMk/>
          <pc:sldMk cId="3571001566" sldId="310"/>
        </pc:sldMkLst>
        <pc:spChg chg="mod">
          <ac:chgData name="Gorelik, Emily" userId="bd083b9e-ba61-4da2-886f-073c2a528c8a" providerId="ADAL" clId="{12AA5B54-D705-4BBC-B50E-6E93F5831A36}" dt="2021-11-09T10:44:25.352" v="1553" actId="26606"/>
          <ac:spMkLst>
            <pc:docMk/>
            <pc:sldMk cId="3571001566" sldId="310"/>
            <ac:spMk id="4" creationId="{00000000-0000-0000-0000-000000000000}"/>
          </ac:spMkLst>
        </pc:spChg>
        <pc:spChg chg="add del">
          <ac:chgData name="Gorelik, Emily" userId="bd083b9e-ba61-4da2-886f-073c2a528c8a" providerId="ADAL" clId="{12AA5B54-D705-4BBC-B50E-6E93F5831A36}" dt="2021-11-09T10:44:25.352" v="1553" actId="26606"/>
          <ac:spMkLst>
            <pc:docMk/>
            <pc:sldMk cId="3571001566" sldId="310"/>
            <ac:spMk id="40" creationId="{37C89E4B-3C9F-44B9-8B86-D9E3D112D8EC}"/>
          </ac:spMkLst>
        </pc:spChg>
        <pc:spChg chg="add del">
          <ac:chgData name="Gorelik, Emily" userId="bd083b9e-ba61-4da2-886f-073c2a528c8a" providerId="ADAL" clId="{12AA5B54-D705-4BBC-B50E-6E93F5831A36}" dt="2021-11-09T10:44:25.347" v="1552" actId="26606"/>
          <ac:spMkLst>
            <pc:docMk/>
            <pc:sldMk cId="3571001566" sldId="310"/>
            <ac:spMk id="49" creationId="{53F29798-D584-4792-9B62-3F5F5C36D619}"/>
          </ac:spMkLst>
        </pc:spChg>
        <pc:spChg chg="add del">
          <ac:chgData name="Gorelik, Emily" userId="bd083b9e-ba61-4da2-886f-073c2a528c8a" providerId="ADAL" clId="{12AA5B54-D705-4BBC-B50E-6E93F5831A36}" dt="2021-11-09T10:44:35.040" v="1556" actId="26606"/>
          <ac:spMkLst>
            <pc:docMk/>
            <pc:sldMk cId="3571001566" sldId="310"/>
            <ac:spMk id="51" creationId="{A4AC5506-6312-4701-8D3C-40187889A947}"/>
          </ac:spMkLst>
        </pc:spChg>
        <pc:spChg chg="add">
          <ac:chgData name="Gorelik, Emily" userId="bd083b9e-ba61-4da2-886f-073c2a528c8a" providerId="ADAL" clId="{12AA5B54-D705-4BBC-B50E-6E93F5831A36}" dt="2021-11-09T10:44:35.040" v="1556" actId="26606"/>
          <ac:spMkLst>
            <pc:docMk/>
            <pc:sldMk cId="3571001566" sldId="310"/>
            <ac:spMk id="56" creationId="{A4AC5506-6312-4701-8D3C-40187889A947}"/>
          </ac:spMkLst>
        </pc:spChg>
        <pc:picChg chg="del">
          <ac:chgData name="Gorelik, Emily" userId="bd083b9e-ba61-4da2-886f-073c2a528c8a" providerId="ADAL" clId="{12AA5B54-D705-4BBC-B50E-6E93F5831A36}" dt="2021-11-09T10:44:00.161" v="1544" actId="478"/>
          <ac:picMkLst>
            <pc:docMk/>
            <pc:sldMk cId="3571001566" sldId="310"/>
            <ac:picMk id="2" creationId="{3427EA2E-2910-497B-AD52-FEFF2F6EEABD}"/>
          </ac:picMkLst>
        </pc:picChg>
        <pc:picChg chg="add mod ord">
          <ac:chgData name="Gorelik, Emily" userId="bd083b9e-ba61-4da2-886f-073c2a528c8a" providerId="ADAL" clId="{12AA5B54-D705-4BBC-B50E-6E93F5831A36}" dt="2021-11-09T10:44:35.040" v="1556" actId="26606"/>
          <ac:picMkLst>
            <pc:docMk/>
            <pc:sldMk cId="3571001566" sldId="310"/>
            <ac:picMk id="8" creationId="{48C29D76-21EA-4C38-8059-0493E6E145DC}"/>
          </ac:picMkLst>
        </pc:picChg>
        <pc:picChg chg="del">
          <ac:chgData name="Gorelik, Emily" userId="bd083b9e-ba61-4da2-886f-073c2a528c8a" providerId="ADAL" clId="{12AA5B54-D705-4BBC-B50E-6E93F5831A36}" dt="2021-11-09T10:44:01.277" v="1545" actId="478"/>
          <ac:picMkLst>
            <pc:docMk/>
            <pc:sldMk cId="3571001566" sldId="310"/>
            <ac:picMk id="9" creationId="{66027791-F6DB-4BA7-B94E-77D633D8434B}"/>
          </ac:picMkLst>
        </pc:picChg>
        <pc:cxnChg chg="add del">
          <ac:chgData name="Gorelik, Emily" userId="bd083b9e-ba61-4da2-886f-073c2a528c8a" providerId="ADAL" clId="{12AA5B54-D705-4BBC-B50E-6E93F5831A36}" dt="2021-11-09T10:44:25.352" v="1553" actId="26606"/>
          <ac:cxnSpMkLst>
            <pc:docMk/>
            <pc:sldMk cId="3571001566" sldId="310"/>
            <ac:cxnSpMk id="42" creationId="{AA2EAA10-076F-46BD-8F0F-B9A2FB77A85C}"/>
          </ac:cxnSpMkLst>
        </pc:cxnChg>
        <pc:cxnChg chg="add del">
          <ac:chgData name="Gorelik, Emily" userId="bd083b9e-ba61-4da2-886f-073c2a528c8a" providerId="ADAL" clId="{12AA5B54-D705-4BBC-B50E-6E93F5831A36}" dt="2021-11-09T10:44:25.352" v="1553" actId="26606"/>
          <ac:cxnSpMkLst>
            <pc:docMk/>
            <pc:sldMk cId="3571001566" sldId="310"/>
            <ac:cxnSpMk id="44" creationId="{D891E407-403B-4764-86C9-33A56D3BCAA3}"/>
          </ac:cxnSpMkLst>
        </pc:cxnChg>
      </pc:sldChg>
      <pc:sldMasterChg chg="modTransition delSldLayout modSldLayout">
        <pc:chgData name="Gorelik, Emily" userId="bd083b9e-ba61-4da2-886f-073c2a528c8a" providerId="ADAL" clId="{12AA5B54-D705-4BBC-B50E-6E93F5831A36}" dt="2021-11-04T12:49:19.683" v="399"/>
        <pc:sldMasterMkLst>
          <pc:docMk/>
          <pc:sldMasterMk cId="2891798570" sldId="2147483737"/>
        </pc:sldMasterMkLst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891798570" sldId="2147483737"/>
            <pc:sldLayoutMk cId="3275903114" sldId="2147483732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891798570" sldId="2147483737"/>
            <pc:sldLayoutMk cId="573084568" sldId="2147483751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891798570" sldId="2147483737"/>
            <pc:sldLayoutMk cId="4158240928" sldId="2147483752"/>
          </pc:sldLayoutMkLst>
        </pc:sldLayoutChg>
        <pc:sldLayoutChg chg="del">
          <pc:chgData name="Gorelik, Emily" userId="bd083b9e-ba61-4da2-886f-073c2a528c8a" providerId="ADAL" clId="{12AA5B54-D705-4BBC-B50E-6E93F5831A36}" dt="2021-11-02T16:33:31.406" v="74" actId="47"/>
          <pc:sldLayoutMkLst>
            <pc:docMk/>
            <pc:sldMasterMk cId="2891798570" sldId="2147483737"/>
            <pc:sldLayoutMk cId="4196127770" sldId="2147483753"/>
          </pc:sldLayoutMkLst>
        </pc:sldLayoutChg>
      </pc:sldMasterChg>
      <pc:sldMasterChg chg="modTransition modSldLayout">
        <pc:chgData name="Gorelik, Emily" userId="bd083b9e-ba61-4da2-886f-073c2a528c8a" providerId="ADAL" clId="{12AA5B54-D705-4BBC-B50E-6E93F5831A36}" dt="2021-11-04T12:49:19.683" v="399"/>
        <pc:sldMasterMkLst>
          <pc:docMk/>
          <pc:sldMasterMk cId="2095243924" sldId="2147483792"/>
        </pc:sldMasterMkLst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3143560901" sldId="2147483793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3812550790" sldId="2147483794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1608969174" sldId="2147483795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1510234644" sldId="2147483796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3478054933" sldId="2147483797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484359951" sldId="2147483798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3858819630" sldId="2147483799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3065722615" sldId="2147483800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2313254700" sldId="2147483801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632537953" sldId="2147483802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2095243924" sldId="2147483792"/>
            <pc:sldLayoutMk cId="2386617289" sldId="2147483803"/>
          </pc:sldLayoutMkLst>
        </pc:sldLayoutChg>
      </pc:sldMasterChg>
      <pc:sldMasterChg chg="modTransition modSldLayout">
        <pc:chgData name="Gorelik, Emily" userId="bd083b9e-ba61-4da2-886f-073c2a528c8a" providerId="ADAL" clId="{12AA5B54-D705-4BBC-B50E-6E93F5831A36}" dt="2021-11-04T12:49:19.683" v="399"/>
        <pc:sldMasterMkLst>
          <pc:docMk/>
          <pc:sldMasterMk cId="115777389" sldId="2147483804"/>
        </pc:sldMasterMkLst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2875368886" sldId="2147483805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1803788054" sldId="2147483806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2050294729" sldId="2147483807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392319163" sldId="2147483808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4127682391" sldId="2147483809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1701855603" sldId="2147483810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669893073" sldId="2147483811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1082248584" sldId="2147483812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1435119766" sldId="2147483813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3227749757" sldId="2147483814"/>
          </pc:sldLayoutMkLst>
        </pc:sldLayoutChg>
        <pc:sldLayoutChg chg="modTransition">
          <pc:chgData name="Gorelik, Emily" userId="bd083b9e-ba61-4da2-886f-073c2a528c8a" providerId="ADAL" clId="{12AA5B54-D705-4BBC-B50E-6E93F5831A36}" dt="2021-11-04T12:49:19.683" v="399"/>
          <pc:sldLayoutMkLst>
            <pc:docMk/>
            <pc:sldMasterMk cId="115777389" sldId="2147483804"/>
            <pc:sldLayoutMk cId="426113856" sldId="2147483815"/>
          </pc:sldLayoutMkLst>
        </pc:sldLayoutChg>
      </pc:sldMasterChg>
    </pc:docChg>
  </pc:docChgLst>
  <pc:docChgLst>
    <pc:chgData name="Sakac, Benjamin I." userId="S::bisakac@wpi.edu::071d969b-27ce-471f-a413-c19d0204fbd9" providerId="AD" clId="Web-{FC6A114B-D980-B6D8-DB60-F289E95FF499}"/>
    <pc:docChg chg="addSld modSld">
      <pc:chgData name="Sakac, Benjamin I." userId="S::bisakac@wpi.edu::071d969b-27ce-471f-a413-c19d0204fbd9" providerId="AD" clId="Web-{FC6A114B-D980-B6D8-DB60-F289E95FF499}" dt="2021-11-09T09:54:15.640" v="29"/>
      <pc:docMkLst>
        <pc:docMk/>
      </pc:docMkLst>
      <pc:sldChg chg="addSp delSp modSp">
        <pc:chgData name="Sakac, Benjamin I." userId="S::bisakac@wpi.edu::071d969b-27ce-471f-a413-c19d0204fbd9" providerId="AD" clId="Web-{FC6A114B-D980-B6D8-DB60-F289E95FF499}" dt="2021-11-09T09:19:23.788" v="9"/>
        <pc:sldMkLst>
          <pc:docMk/>
          <pc:sldMk cId="1188067049" sldId="303"/>
        </pc:sldMkLst>
        <pc:spChg chg="add del mod">
          <ac:chgData name="Sakac, Benjamin I." userId="S::bisakac@wpi.edu::071d969b-27ce-471f-a413-c19d0204fbd9" providerId="AD" clId="Web-{FC6A114B-D980-B6D8-DB60-F289E95FF499}" dt="2021-11-09T09:18:23.349" v="2"/>
          <ac:spMkLst>
            <pc:docMk/>
            <pc:sldMk cId="1188067049" sldId="303"/>
            <ac:spMk id="3" creationId="{B91B750A-BEE7-4E36-ADD4-5280AECAC249}"/>
          </ac:spMkLst>
        </pc:spChg>
        <pc:spChg chg="add del mod">
          <ac:chgData name="Sakac, Benjamin I." userId="S::bisakac@wpi.edu::071d969b-27ce-471f-a413-c19d0204fbd9" providerId="AD" clId="Web-{FC6A114B-D980-B6D8-DB60-F289E95FF499}" dt="2021-11-09T09:19:23.788" v="9"/>
          <ac:spMkLst>
            <pc:docMk/>
            <pc:sldMk cId="1188067049" sldId="303"/>
            <ac:spMk id="5" creationId="{9625F7ED-241F-4362-8386-6DCC9CDA9811}"/>
          </ac:spMkLst>
        </pc:spChg>
      </pc:sldChg>
      <pc:sldChg chg="addSp delSp modSp new">
        <pc:chgData name="Sakac, Benjamin I." userId="S::bisakac@wpi.edu::071d969b-27ce-471f-a413-c19d0204fbd9" providerId="AD" clId="Web-{FC6A114B-D980-B6D8-DB60-F289E95FF499}" dt="2021-11-09T09:54:15.640" v="29"/>
        <pc:sldMkLst>
          <pc:docMk/>
          <pc:sldMk cId="314071120" sldId="308"/>
        </pc:sldMkLst>
        <pc:spChg chg="del">
          <ac:chgData name="Sakac, Benjamin I." userId="S::bisakac@wpi.edu::071d969b-27ce-471f-a413-c19d0204fbd9" providerId="AD" clId="Web-{FC6A114B-D980-B6D8-DB60-F289E95FF499}" dt="2021-11-09T09:52:47.654" v="12"/>
          <ac:spMkLst>
            <pc:docMk/>
            <pc:sldMk cId="314071120" sldId="308"/>
            <ac:spMk id="2" creationId="{B84F1208-613B-4EC6-9AF3-2B3CAAFF5A85}"/>
          </ac:spMkLst>
        </pc:spChg>
        <pc:spChg chg="del">
          <ac:chgData name="Sakac, Benjamin I." userId="S::bisakac@wpi.edu::071d969b-27ce-471f-a413-c19d0204fbd9" providerId="AD" clId="Web-{FC6A114B-D980-B6D8-DB60-F289E95FF499}" dt="2021-11-09T09:52:41.357" v="11"/>
          <ac:spMkLst>
            <pc:docMk/>
            <pc:sldMk cId="314071120" sldId="308"/>
            <ac:spMk id="3" creationId="{566381DA-8439-4A11-840F-969E1072EAAD}"/>
          </ac:spMkLst>
        </pc:spChg>
        <pc:spChg chg="add del mod">
          <ac:chgData name="Sakac, Benjamin I." userId="S::bisakac@wpi.edu::071d969b-27ce-471f-a413-c19d0204fbd9" providerId="AD" clId="Web-{FC6A114B-D980-B6D8-DB60-F289E95FF499}" dt="2021-11-09T09:54:11.906" v="27"/>
          <ac:spMkLst>
            <pc:docMk/>
            <pc:sldMk cId="314071120" sldId="308"/>
            <ac:spMk id="4" creationId="{B51847F2-F963-4F4B-9593-7431927C0103}"/>
          </ac:spMkLst>
        </pc:spChg>
        <pc:spChg chg="add del">
          <ac:chgData name="Sakac, Benjamin I." userId="S::bisakac@wpi.edu::071d969b-27ce-471f-a413-c19d0204fbd9" providerId="AD" clId="Web-{FC6A114B-D980-B6D8-DB60-F289E95FF499}" dt="2021-11-09T09:53:29.264" v="16"/>
          <ac:spMkLst>
            <pc:docMk/>
            <pc:sldMk cId="314071120" sldId="308"/>
            <ac:spMk id="6" creationId="{57B4E545-C1E8-498F-A83B-27945884D138}"/>
          </ac:spMkLst>
        </pc:spChg>
        <pc:spChg chg="add del">
          <ac:chgData name="Sakac, Benjamin I." userId="S::bisakac@wpi.edu::071d969b-27ce-471f-a413-c19d0204fbd9" providerId="AD" clId="Web-{FC6A114B-D980-B6D8-DB60-F289E95FF499}" dt="2021-11-09T09:53:29.296" v="18"/>
          <ac:spMkLst>
            <pc:docMk/>
            <pc:sldMk cId="314071120" sldId="308"/>
            <ac:spMk id="8" creationId="{680A21DF-87BF-4CF7-88E9-1DBFB06D8143}"/>
          </ac:spMkLst>
        </pc:spChg>
        <pc:spChg chg="add del mod">
          <ac:chgData name="Sakac, Benjamin I." userId="S::bisakac@wpi.edu::071d969b-27ce-471f-a413-c19d0204fbd9" providerId="AD" clId="Web-{FC6A114B-D980-B6D8-DB60-F289E95FF499}" dt="2021-11-09T09:54:13.984" v="28"/>
          <ac:spMkLst>
            <pc:docMk/>
            <pc:sldMk cId="314071120" sldId="308"/>
            <ac:spMk id="9" creationId="{3CFB83BD-AC26-40B5-956E-D98572EF670F}"/>
          </ac:spMkLst>
        </pc:spChg>
        <pc:spChg chg="add del mod">
          <ac:chgData name="Sakac, Benjamin I." userId="S::bisakac@wpi.edu::071d969b-27ce-471f-a413-c19d0204fbd9" providerId="AD" clId="Web-{FC6A114B-D980-B6D8-DB60-F289E95FF499}" dt="2021-11-09T09:54:15.640" v="29"/>
          <ac:spMkLst>
            <pc:docMk/>
            <pc:sldMk cId="314071120" sldId="308"/>
            <ac:spMk id="10" creationId="{05EDCAC4-1C0C-4433-8D53-92E8219F4EDF}"/>
          </ac:spMkLst>
        </pc:spChg>
      </pc:sldChg>
    </pc:docChg>
  </pc:docChgLst>
  <pc:docChgLst>
    <pc:chgData name="Sifferlen, Andrew J." userId="S::ajsifferlen@wpi.edu::a5f80645-30c1-43da-aba2-dd8aaeec1061" providerId="AD" clId="Web-{42109CF4-CC1A-DE4D-C488-FD073AA09FEC}"/>
    <pc:docChg chg="modSld">
      <pc:chgData name="Sifferlen, Andrew J." userId="S::ajsifferlen@wpi.edu::a5f80645-30c1-43da-aba2-dd8aaeec1061" providerId="AD" clId="Web-{42109CF4-CC1A-DE4D-C488-FD073AA09FEC}" dt="2021-11-16T09:27:39.532" v="3"/>
      <pc:docMkLst>
        <pc:docMk/>
      </pc:docMkLst>
      <pc:sldChg chg="modSp">
        <pc:chgData name="Sifferlen, Andrew J." userId="S::ajsifferlen@wpi.edu::a5f80645-30c1-43da-aba2-dd8aaeec1061" providerId="AD" clId="Web-{42109CF4-CC1A-DE4D-C488-FD073AA09FEC}" dt="2021-11-16T09:27:39.532" v="3"/>
        <pc:sldMkLst>
          <pc:docMk/>
          <pc:sldMk cId="3092473465" sldId="314"/>
        </pc:sldMkLst>
        <pc:picChg chg="mod">
          <ac:chgData name="Sifferlen, Andrew J." userId="S::ajsifferlen@wpi.edu::a5f80645-30c1-43da-aba2-dd8aaeec1061" providerId="AD" clId="Web-{42109CF4-CC1A-DE4D-C488-FD073AA09FEC}" dt="2021-11-16T09:27:39.532" v="3"/>
          <ac:picMkLst>
            <pc:docMk/>
            <pc:sldMk cId="3092473465" sldId="314"/>
            <ac:picMk id="2" creationId="{E34ABF32-2FA4-4371-AF08-05034A2F526A}"/>
          </ac:picMkLst>
        </pc:picChg>
      </pc:sldChg>
    </pc:docChg>
  </pc:docChgLst>
  <pc:docChgLst>
    <pc:chgData name="Sifferlen, Andrew J." userId="S::ajsifferlen@wpi.edu::a5f80645-30c1-43da-aba2-dd8aaeec1061" providerId="AD" clId="Web-{A570B764-2BDE-469C-836F-B335515C2417}"/>
    <pc:docChg chg="addSld delSld modSld sldOrd addMainMaster">
      <pc:chgData name="Sifferlen, Andrew J." userId="S::ajsifferlen@wpi.edu::a5f80645-30c1-43da-aba2-dd8aaeec1061" providerId="AD" clId="Web-{A570B764-2BDE-469C-836F-B335515C2417}" dt="2021-11-01T08:57:28.103" v="33"/>
      <pc:docMkLst>
        <pc:docMk/>
      </pc:docMkLst>
      <pc:sldChg chg="add">
        <pc:chgData name="Sifferlen, Andrew J." userId="S::ajsifferlen@wpi.edu::a5f80645-30c1-43da-aba2-dd8aaeec1061" providerId="AD" clId="Web-{A570B764-2BDE-469C-836F-B335515C2417}" dt="2021-11-01T08:44:18.247" v="0"/>
        <pc:sldMkLst>
          <pc:docMk/>
          <pc:sldMk cId="1374006934" sldId="257"/>
        </pc:sldMkLst>
      </pc:sldChg>
      <pc:sldChg chg="modSp add">
        <pc:chgData name="Sifferlen, Andrew J." userId="S::ajsifferlen@wpi.edu::a5f80645-30c1-43da-aba2-dd8aaeec1061" providerId="AD" clId="Web-{A570B764-2BDE-469C-836F-B335515C2417}" dt="2021-11-01T08:44:34.747" v="6" actId="20577"/>
        <pc:sldMkLst>
          <pc:docMk/>
          <pc:sldMk cId="3958612311" sldId="258"/>
        </pc:sldMkLst>
        <pc:spChg chg="mod">
          <ac:chgData name="Sifferlen, Andrew J." userId="S::ajsifferlen@wpi.edu::a5f80645-30c1-43da-aba2-dd8aaeec1061" providerId="AD" clId="Web-{A570B764-2BDE-469C-836F-B335515C2417}" dt="2021-11-01T08:44:34.747" v="6" actId="20577"/>
          <ac:spMkLst>
            <pc:docMk/>
            <pc:sldMk cId="3958612311" sldId="258"/>
            <ac:spMk id="4" creationId="{00000000-0000-0000-0000-000000000000}"/>
          </ac:spMkLst>
        </pc:spChg>
      </pc:sldChg>
      <pc:sldChg chg="add del">
        <pc:chgData name="Sifferlen, Andrew J." userId="S::ajsifferlen@wpi.edu::a5f80645-30c1-43da-aba2-dd8aaeec1061" providerId="AD" clId="Web-{A570B764-2BDE-469C-836F-B335515C2417}" dt="2021-11-01T08:44:49.966" v="8"/>
        <pc:sldMkLst>
          <pc:docMk/>
          <pc:sldMk cId="332977128" sldId="259"/>
        </pc:sldMkLst>
      </pc:sldChg>
      <pc:sldChg chg="del">
        <pc:chgData name="Sifferlen, Andrew J." userId="S::ajsifferlen@wpi.edu::a5f80645-30c1-43da-aba2-dd8aaeec1061" providerId="AD" clId="Web-{A570B764-2BDE-469C-836F-B335515C2417}" dt="2021-11-01T08:53:32.381" v="32"/>
        <pc:sldMkLst>
          <pc:docMk/>
          <pc:sldMk cId="4070416297" sldId="259"/>
        </pc:sldMkLst>
      </pc:sldChg>
      <pc:sldChg chg="add">
        <pc:chgData name="Sifferlen, Andrew J." userId="S::ajsifferlen@wpi.edu::a5f80645-30c1-43da-aba2-dd8aaeec1061" providerId="AD" clId="Web-{A570B764-2BDE-469C-836F-B335515C2417}" dt="2021-11-01T08:47:35.812" v="9"/>
        <pc:sldMkLst>
          <pc:docMk/>
          <pc:sldMk cId="19620609" sldId="260"/>
        </pc:sldMkLst>
      </pc:sldChg>
      <pc:sldChg chg="add">
        <pc:chgData name="Sifferlen, Andrew J." userId="S::ajsifferlen@wpi.edu::a5f80645-30c1-43da-aba2-dd8aaeec1061" providerId="AD" clId="Web-{A570B764-2BDE-469C-836F-B335515C2417}" dt="2021-11-01T08:48:13.329" v="10"/>
        <pc:sldMkLst>
          <pc:docMk/>
          <pc:sldMk cId="3900325802" sldId="261"/>
        </pc:sldMkLst>
      </pc:sldChg>
      <pc:sldChg chg="add">
        <pc:chgData name="Sifferlen, Andrew J." userId="S::ajsifferlen@wpi.edu::a5f80645-30c1-43da-aba2-dd8aaeec1061" providerId="AD" clId="Web-{A570B764-2BDE-469C-836F-B335515C2417}" dt="2021-11-01T08:48:18.016" v="11"/>
        <pc:sldMkLst>
          <pc:docMk/>
          <pc:sldMk cId="3087605415" sldId="262"/>
        </pc:sldMkLst>
      </pc:sldChg>
      <pc:sldChg chg="modSp add ord">
        <pc:chgData name="Sifferlen, Andrew J." userId="S::ajsifferlen@wpi.edu::a5f80645-30c1-43da-aba2-dd8aaeec1061" providerId="AD" clId="Web-{A570B764-2BDE-469C-836F-B335515C2417}" dt="2021-11-01T08:57:28.103" v="33"/>
        <pc:sldMkLst>
          <pc:docMk/>
          <pc:sldMk cId="3965766583" sldId="263"/>
        </pc:sldMkLst>
        <pc:spChg chg="mod">
          <ac:chgData name="Sifferlen, Andrew J." userId="S::ajsifferlen@wpi.edu::a5f80645-30c1-43da-aba2-dd8aaeec1061" providerId="AD" clId="Web-{A570B764-2BDE-469C-836F-B335515C2417}" dt="2021-11-01T08:49:04.142" v="17" actId="20577"/>
          <ac:spMkLst>
            <pc:docMk/>
            <pc:sldMk cId="3965766583" sldId="263"/>
            <ac:spMk id="3" creationId="{00000000-0000-0000-0000-000000000000}"/>
          </ac:spMkLst>
        </pc:spChg>
      </pc:sldChg>
      <pc:sldChg chg="modSp add">
        <pc:chgData name="Sifferlen, Andrew J." userId="S::ajsifferlen@wpi.edu::a5f80645-30c1-43da-aba2-dd8aaeec1061" providerId="AD" clId="Web-{A570B764-2BDE-469C-836F-B335515C2417}" dt="2021-11-01T08:49:21.814" v="22" actId="20577"/>
        <pc:sldMkLst>
          <pc:docMk/>
          <pc:sldMk cId="3057979650" sldId="265"/>
        </pc:sldMkLst>
        <pc:spChg chg="mod">
          <ac:chgData name="Sifferlen, Andrew J." userId="S::ajsifferlen@wpi.edu::a5f80645-30c1-43da-aba2-dd8aaeec1061" providerId="AD" clId="Web-{A570B764-2BDE-469C-836F-B335515C2417}" dt="2021-11-01T08:49:21.814" v="22" actId="20577"/>
          <ac:spMkLst>
            <pc:docMk/>
            <pc:sldMk cId="3057979650" sldId="265"/>
            <ac:spMk id="3" creationId="{00000000-0000-0000-0000-000000000000}"/>
          </ac:spMkLst>
        </pc:spChg>
      </pc:sldChg>
      <pc:sldChg chg="modSp add">
        <pc:chgData name="Sifferlen, Andrew J." userId="S::ajsifferlen@wpi.edu::a5f80645-30c1-43da-aba2-dd8aaeec1061" providerId="AD" clId="Web-{A570B764-2BDE-469C-836F-B335515C2417}" dt="2021-11-01T08:49:48.049" v="28" actId="20577"/>
        <pc:sldMkLst>
          <pc:docMk/>
          <pc:sldMk cId="418376615" sldId="266"/>
        </pc:sldMkLst>
        <pc:spChg chg="mod">
          <ac:chgData name="Sifferlen, Andrew J." userId="S::ajsifferlen@wpi.edu::a5f80645-30c1-43da-aba2-dd8aaeec1061" providerId="AD" clId="Web-{A570B764-2BDE-469C-836F-B335515C2417}" dt="2021-11-01T08:49:48.049" v="28" actId="20577"/>
          <ac:spMkLst>
            <pc:docMk/>
            <pc:sldMk cId="418376615" sldId="266"/>
            <ac:spMk id="3" creationId="{00000000-0000-0000-0000-000000000000}"/>
          </ac:spMkLst>
        </pc:spChg>
      </pc:sldChg>
      <pc:sldChg chg="add">
        <pc:chgData name="Sifferlen, Andrew J." userId="S::ajsifferlen@wpi.edu::a5f80645-30c1-43da-aba2-dd8aaeec1061" providerId="AD" clId="Web-{A570B764-2BDE-469C-836F-B335515C2417}" dt="2021-11-01T08:49:48.752" v="29"/>
        <pc:sldMkLst>
          <pc:docMk/>
          <pc:sldMk cId="2724913330" sldId="267"/>
        </pc:sldMkLst>
      </pc:sldChg>
      <pc:sldChg chg="add">
        <pc:chgData name="Sifferlen, Andrew J." userId="S::ajsifferlen@wpi.edu::a5f80645-30c1-43da-aba2-dd8aaeec1061" providerId="AD" clId="Web-{A570B764-2BDE-469C-836F-B335515C2417}" dt="2021-11-01T08:50:00.190" v="30"/>
        <pc:sldMkLst>
          <pc:docMk/>
          <pc:sldMk cId="713332247" sldId="268"/>
        </pc:sldMkLst>
      </pc:sldChg>
      <pc:sldChg chg="add">
        <pc:chgData name="Sifferlen, Andrew J." userId="S::ajsifferlen@wpi.edu::a5f80645-30c1-43da-aba2-dd8aaeec1061" providerId="AD" clId="Web-{A570B764-2BDE-469C-836F-B335515C2417}" dt="2021-11-01T08:50:55.269" v="31"/>
        <pc:sldMkLst>
          <pc:docMk/>
          <pc:sldMk cId="2117516324" sldId="269"/>
        </pc:sldMkLst>
      </pc:sldChg>
      <pc:sldMasterChg chg="add addSldLayout">
        <pc:chgData name="Sifferlen, Andrew J." userId="S::ajsifferlen@wpi.edu::a5f80645-30c1-43da-aba2-dd8aaeec1061" providerId="AD" clId="Web-{A570B764-2BDE-469C-836F-B335515C2417}" dt="2021-11-01T08:47:35.812" v="9"/>
        <pc:sldMasterMkLst>
          <pc:docMk/>
          <pc:sldMasterMk cId="2891798570" sldId="2147483737"/>
        </pc:sldMasterMkLst>
        <pc:sldLayoutChg chg="add">
          <pc:chgData name="Sifferlen, Andrew J." userId="S::ajsifferlen@wpi.edu::a5f80645-30c1-43da-aba2-dd8aaeec1061" providerId="AD" clId="Web-{A570B764-2BDE-469C-836F-B335515C2417}" dt="2021-11-01T08:47:35.812" v="9"/>
          <pc:sldLayoutMkLst>
            <pc:docMk/>
            <pc:sldMasterMk cId="2891798570" sldId="2147483737"/>
            <pc:sldLayoutMk cId="3275903114" sldId="2147483732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7:35.812" v="9"/>
          <pc:sldLayoutMkLst>
            <pc:docMk/>
            <pc:sldMasterMk cId="2891798570" sldId="2147483737"/>
            <pc:sldLayoutMk cId="573084568" sldId="2147483751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7:35.812" v="9"/>
          <pc:sldLayoutMkLst>
            <pc:docMk/>
            <pc:sldMasterMk cId="2891798570" sldId="2147483737"/>
            <pc:sldLayoutMk cId="4158240928" sldId="2147483752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7:35.812" v="9"/>
          <pc:sldLayoutMkLst>
            <pc:docMk/>
            <pc:sldMasterMk cId="2891798570" sldId="2147483737"/>
            <pc:sldLayoutMk cId="4196127770" sldId="2147483753"/>
          </pc:sldLayoutMkLst>
        </pc:sldLayoutChg>
      </pc:sldMasterChg>
      <pc:sldMasterChg chg="add addSldLayout">
        <pc:chgData name="Sifferlen, Andrew J." userId="S::ajsifferlen@wpi.edu::a5f80645-30c1-43da-aba2-dd8aaeec1061" providerId="AD" clId="Web-{A570B764-2BDE-469C-836F-B335515C2417}" dt="2021-11-01T08:44:18.247" v="0"/>
        <pc:sldMasterMkLst>
          <pc:docMk/>
          <pc:sldMasterMk cId="2095243924" sldId="2147483792"/>
        </pc:sldMasterMkLst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3143560901" sldId="2147483793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3812550790" sldId="2147483794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1608969174" sldId="2147483795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1510234644" sldId="2147483796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3478054933" sldId="2147483797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484359951" sldId="2147483798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3858819630" sldId="2147483799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3065722615" sldId="2147483800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2313254700" sldId="2147483801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632537953" sldId="2147483802"/>
          </pc:sldLayoutMkLst>
        </pc:sldLayoutChg>
        <pc:sldLayoutChg chg="add">
          <pc:chgData name="Sifferlen, Andrew J." userId="S::ajsifferlen@wpi.edu::a5f80645-30c1-43da-aba2-dd8aaeec1061" providerId="AD" clId="Web-{A570B764-2BDE-469C-836F-B335515C2417}" dt="2021-11-01T08:44:18.247" v="0"/>
          <pc:sldLayoutMkLst>
            <pc:docMk/>
            <pc:sldMasterMk cId="2095243924" sldId="2147483792"/>
            <pc:sldLayoutMk cId="2386617289" sldId="2147483803"/>
          </pc:sldLayoutMkLst>
        </pc:sldLayoutChg>
      </pc:sldMasterChg>
    </pc:docChg>
  </pc:docChgLst>
  <pc:docChgLst>
    <pc:chgData name="Sakac, Benjamin I." userId="S::bisakac@wpi.edu::071d969b-27ce-471f-a413-c19d0204fbd9" providerId="AD" clId="Web-{7C44F8F4-3A6F-3791-8E7E-00082BFC86A2}"/>
    <pc:docChg chg="modSld">
      <pc:chgData name="Sakac, Benjamin I." userId="S::bisakac@wpi.edu::071d969b-27ce-471f-a413-c19d0204fbd9" providerId="AD" clId="Web-{7C44F8F4-3A6F-3791-8E7E-00082BFC86A2}" dt="2021-11-04T10:43:20.874" v="2146"/>
      <pc:docMkLst>
        <pc:docMk/>
      </pc:docMkLst>
      <pc:sldChg chg="modNotes">
        <pc:chgData name="Sakac, Benjamin I." userId="S::bisakac@wpi.edu::071d969b-27ce-471f-a413-c19d0204fbd9" providerId="AD" clId="Web-{7C44F8F4-3A6F-3791-8E7E-00082BFC86A2}" dt="2021-11-04T10:24:03.395" v="1404"/>
        <pc:sldMkLst>
          <pc:docMk/>
          <pc:sldMk cId="2676422054" sldId="289"/>
        </pc:sldMkLst>
      </pc:sldChg>
      <pc:sldChg chg="modNotes">
        <pc:chgData name="Sakac, Benjamin I." userId="S::bisakac@wpi.edu::071d969b-27ce-471f-a413-c19d0204fbd9" providerId="AD" clId="Web-{7C44F8F4-3A6F-3791-8E7E-00082BFC86A2}" dt="2021-11-04T10:43:20.874" v="2146"/>
        <pc:sldMkLst>
          <pc:docMk/>
          <pc:sldMk cId="1130466072" sldId="293"/>
        </pc:sldMkLst>
      </pc:sldChg>
      <pc:sldChg chg="addSp delSp modSp mod setBg">
        <pc:chgData name="Sakac, Benjamin I." userId="S::bisakac@wpi.edu::071d969b-27ce-471f-a413-c19d0204fbd9" providerId="AD" clId="Web-{7C44F8F4-3A6F-3791-8E7E-00082BFC86A2}" dt="2021-11-04T09:43:05.841" v="247" actId="20577"/>
        <pc:sldMkLst>
          <pc:docMk/>
          <pc:sldMk cId="1281757897" sldId="299"/>
        </pc:sldMkLst>
        <pc:spChg chg="mod ord">
          <ac:chgData name="Sakac, Benjamin I." userId="S::bisakac@wpi.edu::071d969b-27ce-471f-a413-c19d0204fbd9" providerId="AD" clId="Web-{7C44F8F4-3A6F-3791-8E7E-00082BFC86A2}" dt="2021-11-04T09:42:11.980" v="246" actId="20577"/>
          <ac:spMkLst>
            <pc:docMk/>
            <pc:sldMk cId="1281757897" sldId="299"/>
            <ac:spMk id="2" creationId="{0A8BBB5F-A702-489E-9083-9E4FEF8C8089}"/>
          </ac:spMkLst>
        </pc:spChg>
        <pc:spChg chg="mod ord">
          <ac:chgData name="Sakac, Benjamin I." userId="S::bisakac@wpi.edu::071d969b-27ce-471f-a413-c19d0204fbd9" providerId="AD" clId="Web-{7C44F8F4-3A6F-3791-8E7E-00082BFC86A2}" dt="2021-11-04T09:39:51.227" v="227"/>
          <ac:spMkLst>
            <pc:docMk/>
            <pc:sldMk cId="1281757897" sldId="299"/>
            <ac:spMk id="3" creationId="{02DADBE1-8B81-4380-A3A3-B94682AE31AA}"/>
          </ac:spMkLst>
        </pc:spChg>
        <pc:spChg chg="add mod">
          <ac:chgData name="Sakac, Benjamin I." userId="S::bisakac@wpi.edu::071d969b-27ce-471f-a413-c19d0204fbd9" providerId="AD" clId="Web-{7C44F8F4-3A6F-3791-8E7E-00082BFC86A2}" dt="2021-11-04T09:43:05.841" v="247" actId="20577"/>
          <ac:spMkLst>
            <pc:docMk/>
            <pc:sldMk cId="1281757897" sldId="299"/>
            <ac:spMk id="4" creationId="{D251FDFA-A376-4570-A1D6-45D73733F99C}"/>
          </ac:spMkLst>
        </pc:spChg>
        <pc:spChg chg="add mod">
          <ac:chgData name="Sakac, Benjamin I." userId="S::bisakac@wpi.edu::071d969b-27ce-471f-a413-c19d0204fbd9" providerId="AD" clId="Web-{7C44F8F4-3A6F-3791-8E7E-00082BFC86A2}" dt="2021-11-04T09:41:04.807" v="237" actId="20577"/>
          <ac:spMkLst>
            <pc:docMk/>
            <pc:sldMk cId="1281757897" sldId="299"/>
            <ac:spMk id="5" creationId="{B3FA3042-98E5-493F-B521-1D3B5A72FC92}"/>
          </ac:spMkLst>
        </pc:spChg>
        <pc:spChg chg="add del mod">
          <ac:chgData name="Sakac, Benjamin I." userId="S::bisakac@wpi.edu::071d969b-27ce-471f-a413-c19d0204fbd9" providerId="AD" clId="Web-{7C44F8F4-3A6F-3791-8E7E-00082BFC86A2}" dt="2021-11-04T09:41:50.167" v="243" actId="1076"/>
          <ac:spMkLst>
            <pc:docMk/>
            <pc:sldMk cId="1281757897" sldId="299"/>
            <ac:spMk id="6" creationId="{D88F7790-0749-4F75-BB32-0B0BAA5EF371}"/>
          </ac:spMkLst>
        </pc:spChg>
        <pc:spChg chg="add mod">
          <ac:chgData name="Sakac, Benjamin I." userId="S::bisakac@wpi.edu::071d969b-27ce-471f-a413-c19d0204fbd9" providerId="AD" clId="Web-{7C44F8F4-3A6F-3791-8E7E-00082BFC86A2}" dt="2021-11-04T09:41:50.167" v="244" actId="1076"/>
          <ac:spMkLst>
            <pc:docMk/>
            <pc:sldMk cId="1281757897" sldId="299"/>
            <ac:spMk id="7" creationId="{2D671FB6-CB2F-473E-A4D5-C9C5365BCBB5}"/>
          </ac:spMkLst>
        </pc:spChg>
        <pc:spChg chg="add del">
          <ac:chgData name="Sakac, Benjamin I." userId="S::bisakac@wpi.edu::071d969b-27ce-471f-a413-c19d0204fbd9" providerId="AD" clId="Web-{7C44F8F4-3A6F-3791-8E7E-00082BFC86A2}" dt="2021-11-04T09:38:24.788" v="163"/>
          <ac:spMkLst>
            <pc:docMk/>
            <pc:sldMk cId="1281757897" sldId="299"/>
            <ac:spMk id="8" creationId="{1788D5E7-75D6-4B20-9576-A868FE3B9B48}"/>
          </ac:spMkLst>
        </pc:spChg>
        <pc:spChg chg="add del">
          <ac:chgData name="Sakac, Benjamin I." userId="S::bisakac@wpi.edu::071d969b-27ce-471f-a413-c19d0204fbd9" providerId="AD" clId="Web-{7C44F8F4-3A6F-3791-8E7E-00082BFC86A2}" dt="2021-11-04T09:39:43.602" v="224"/>
          <ac:spMkLst>
            <pc:docMk/>
            <pc:sldMk cId="1281757897" sldId="299"/>
            <ac:spMk id="12" creationId="{53F29798-D584-4792-9B62-3F5F5C36D619}"/>
          </ac:spMkLst>
        </pc:spChg>
        <pc:spChg chg="add del">
          <ac:chgData name="Sakac, Benjamin I." userId="S::bisakac@wpi.edu::071d969b-27ce-471f-a413-c19d0204fbd9" providerId="AD" clId="Web-{7C44F8F4-3A6F-3791-8E7E-00082BFC86A2}" dt="2021-11-04T09:39:51.196" v="226"/>
          <ac:spMkLst>
            <pc:docMk/>
            <pc:sldMk cId="1281757897" sldId="299"/>
            <ac:spMk id="13" creationId="{3A5B4632-C963-4296-86F0-79AA9EA5AE98}"/>
          </ac:spMkLst>
        </pc:spChg>
        <pc:graphicFrameChg chg="add del">
          <ac:chgData name="Sakac, Benjamin I." userId="S::bisakac@wpi.edu::071d969b-27ce-471f-a413-c19d0204fbd9" providerId="AD" clId="Web-{7C44F8F4-3A6F-3791-8E7E-00082BFC86A2}" dt="2021-11-04T09:39:51.196" v="226"/>
          <ac:graphicFrameMkLst>
            <pc:docMk/>
            <pc:sldMk cId="1281757897" sldId="299"/>
            <ac:graphicFrameMk id="9" creationId="{494F8089-11E1-4AA7-A32A-745B73A74ECF}"/>
          </ac:graphicFrameMkLst>
        </pc:graphicFrameChg>
        <pc:picChg chg="add">
          <ac:chgData name="Sakac, Benjamin I." userId="S::bisakac@wpi.edu::071d969b-27ce-471f-a413-c19d0204fbd9" providerId="AD" clId="Web-{7C44F8F4-3A6F-3791-8E7E-00082BFC86A2}" dt="2021-11-04T09:39:51.227" v="227"/>
          <ac:picMkLst>
            <pc:docMk/>
            <pc:sldMk cId="1281757897" sldId="299"/>
            <ac:picMk id="10" creationId="{F1C26684-2DF4-4B7E-A5AC-07920A5B898D}"/>
          </ac:picMkLst>
        </pc:picChg>
        <pc:cxnChg chg="add">
          <ac:chgData name="Sakac, Benjamin I." userId="S::bisakac@wpi.edu::071d969b-27ce-471f-a413-c19d0204fbd9" providerId="AD" clId="Web-{7C44F8F4-3A6F-3791-8E7E-00082BFC86A2}" dt="2021-11-04T09:39:51.227" v="227"/>
          <ac:cxnSpMkLst>
            <pc:docMk/>
            <pc:sldMk cId="1281757897" sldId="299"/>
            <ac:cxnSpMk id="11" creationId="{A7F400EE-A8A5-48AF-B4D6-291B52C6F0B0}"/>
          </ac:cxnSpMkLst>
        </pc:cxnChg>
      </pc:sldChg>
    </pc:docChg>
  </pc:docChgLst>
  <pc:docChgLst>
    <pc:chgData name="Gorelik, Emily" userId="S::eagorelik@wpi.edu::bd083b9e-ba61-4da2-886f-073c2a528c8a" providerId="AD" clId="Web-{4B7E6F6B-A904-5B90-B055-D43088FDC04F}"/>
    <pc:docChg chg="addSld delSld modSld modMainMaster">
      <pc:chgData name="Gorelik, Emily" userId="S::eagorelik@wpi.edu::bd083b9e-ba61-4da2-886f-073c2a528c8a" providerId="AD" clId="Web-{4B7E6F6B-A904-5B90-B055-D43088FDC04F}" dt="2021-11-04T10:24:02.716" v="527" actId="14100"/>
      <pc:docMkLst>
        <pc:docMk/>
      </pc:docMkLst>
      <pc:sldChg chg="addSp delSp modSp del">
        <pc:chgData name="Gorelik, Emily" userId="S::eagorelik@wpi.edu::bd083b9e-ba61-4da2-886f-073c2a528c8a" providerId="AD" clId="Web-{4B7E6F6B-A904-5B90-B055-D43088FDC04F}" dt="2021-11-04T10:23:54.528" v="526"/>
        <pc:sldMkLst>
          <pc:docMk/>
          <pc:sldMk cId="87224053" sldId="278"/>
        </pc:sldMkLst>
        <pc:spChg chg="mod">
          <ac:chgData name="Gorelik, Emily" userId="S::eagorelik@wpi.edu::bd083b9e-ba61-4da2-886f-073c2a528c8a" providerId="AD" clId="Web-{4B7E6F6B-A904-5B90-B055-D43088FDC04F}" dt="2021-11-04T10:05:58.648" v="274" actId="14100"/>
          <ac:spMkLst>
            <pc:docMk/>
            <pc:sldMk cId="87224053" sldId="278"/>
            <ac:spMk id="2" creationId="{EC44DA26-E16D-4631-85F4-4BD068BCE9BB}"/>
          </ac:spMkLst>
        </pc:spChg>
        <pc:spChg chg="mod">
          <ac:chgData name="Gorelik, Emily" userId="S::eagorelik@wpi.edu::bd083b9e-ba61-4da2-886f-073c2a528c8a" providerId="AD" clId="Web-{4B7E6F6B-A904-5B90-B055-D43088FDC04F}" dt="2021-11-04T10:12:26.718" v="375" actId="14100"/>
          <ac:spMkLst>
            <pc:docMk/>
            <pc:sldMk cId="87224053" sldId="278"/>
            <ac:spMk id="5" creationId="{3557F4D0-4CDC-4597-B2F7-7B38E0C92315}"/>
          </ac:spMkLst>
        </pc:spChg>
        <pc:spChg chg="del mod">
          <ac:chgData name="Gorelik, Emily" userId="S::eagorelik@wpi.edu::bd083b9e-ba61-4da2-886f-073c2a528c8a" providerId="AD" clId="Web-{4B7E6F6B-A904-5B90-B055-D43088FDC04F}" dt="2021-11-04T10:12:15.827" v="372"/>
          <ac:spMkLst>
            <pc:docMk/>
            <pc:sldMk cId="87224053" sldId="278"/>
            <ac:spMk id="6" creationId="{7DB174D3-9A92-4554-B87D-B4AFC62F219E}"/>
          </ac:spMkLst>
        </pc:spChg>
        <pc:spChg chg="mod">
          <ac:chgData name="Gorelik, Emily" userId="S::eagorelik@wpi.edu::bd083b9e-ba61-4da2-886f-073c2a528c8a" providerId="AD" clId="Web-{4B7E6F6B-A904-5B90-B055-D43088FDC04F}" dt="2021-11-04T10:13:12.172" v="383" actId="1076"/>
          <ac:spMkLst>
            <pc:docMk/>
            <pc:sldMk cId="87224053" sldId="278"/>
            <ac:spMk id="7" creationId="{C9F49D88-0C3E-4041-970F-7731C3AEA39F}"/>
          </ac:spMkLst>
        </pc:spChg>
        <pc:spChg chg="add mod ord">
          <ac:chgData name="Gorelik, Emily" userId="S::eagorelik@wpi.edu::bd083b9e-ba61-4da2-886f-073c2a528c8a" providerId="AD" clId="Web-{4B7E6F6B-A904-5B90-B055-D43088FDC04F}" dt="2021-11-04T10:12:21.062" v="374" actId="14100"/>
          <ac:spMkLst>
            <pc:docMk/>
            <pc:sldMk cId="87224053" sldId="278"/>
            <ac:spMk id="8" creationId="{5B05726F-CDDC-4D51-A982-A7BC32C09DDE}"/>
          </ac:spMkLst>
        </pc:spChg>
        <pc:spChg chg="add del mod">
          <ac:chgData name="Gorelik, Emily" userId="S::eagorelik@wpi.edu::bd083b9e-ba61-4da2-886f-073c2a528c8a" providerId="AD" clId="Web-{4B7E6F6B-A904-5B90-B055-D43088FDC04F}" dt="2021-11-04T10:12:16.686" v="373"/>
          <ac:spMkLst>
            <pc:docMk/>
            <pc:sldMk cId="87224053" sldId="278"/>
            <ac:spMk id="9" creationId="{5D313ACA-7F74-4D22-A8CE-D4BF713E3E2C}"/>
          </ac:spMkLst>
        </pc:spChg>
        <pc:spChg chg="add mod">
          <ac:chgData name="Gorelik, Emily" userId="S::eagorelik@wpi.edu::bd083b9e-ba61-4da2-886f-073c2a528c8a" providerId="AD" clId="Web-{4B7E6F6B-A904-5B90-B055-D43088FDC04F}" dt="2021-11-04T10:18:57.553" v="465" actId="20577"/>
          <ac:spMkLst>
            <pc:docMk/>
            <pc:sldMk cId="87224053" sldId="278"/>
            <ac:spMk id="10" creationId="{B794F56B-DDD7-48E5-A31A-D33C95452764}"/>
          </ac:spMkLst>
        </pc:spChg>
        <pc:spChg chg="add del">
          <ac:chgData name="Gorelik, Emily" userId="S::eagorelik@wpi.edu::bd083b9e-ba61-4da2-886f-073c2a528c8a" providerId="AD" clId="Web-{4B7E6F6B-A904-5B90-B055-D43088FDC04F}" dt="2021-11-04T10:15:29.237" v="395"/>
          <ac:spMkLst>
            <pc:docMk/>
            <pc:sldMk cId="87224053" sldId="278"/>
            <ac:spMk id="11" creationId="{CA0BB9FB-6C8D-48E0-ADC2-B0204F1ED150}"/>
          </ac:spMkLst>
        </pc:spChg>
        <pc:grpChg chg="add mod">
          <ac:chgData name="Gorelik, Emily" userId="S::eagorelik@wpi.edu::bd083b9e-ba61-4da2-886f-073c2a528c8a" providerId="AD" clId="Web-{4B7E6F6B-A904-5B90-B055-D43088FDC04F}" dt="2021-11-04T10:14:06.595" v="391" actId="1076"/>
          <ac:grpSpMkLst>
            <pc:docMk/>
            <pc:sldMk cId="87224053" sldId="278"/>
            <ac:grpSpMk id="3" creationId="{93C4E120-99FE-4DFF-AADD-E1B460E8E9D3}"/>
          </ac:grpSpMkLst>
        </pc:grpChg>
        <pc:grpChg chg="add mod">
          <ac:chgData name="Gorelik, Emily" userId="S::eagorelik@wpi.edu::bd083b9e-ba61-4da2-886f-073c2a528c8a" providerId="AD" clId="Web-{4B7E6F6B-A904-5B90-B055-D43088FDC04F}" dt="2021-11-04T10:13:58.923" v="390" actId="1076"/>
          <ac:grpSpMkLst>
            <pc:docMk/>
            <pc:sldMk cId="87224053" sldId="278"/>
            <ac:grpSpMk id="4" creationId="{C71C2E1D-3E02-4574-8244-F5D465211074}"/>
          </ac:grpSpMkLst>
        </pc:grpChg>
        <pc:picChg chg="add mod ord modCrop">
          <ac:chgData name="Gorelik, Emily" userId="S::eagorelik@wpi.edu::bd083b9e-ba61-4da2-886f-073c2a528c8a" providerId="AD" clId="Web-{4B7E6F6B-A904-5B90-B055-D43088FDC04F}" dt="2021-11-04T10:23:32.372" v="522"/>
          <ac:picMkLst>
            <pc:docMk/>
            <pc:sldMk cId="87224053" sldId="278"/>
            <ac:picMk id="12" creationId="{F5B78A1D-212D-4DD3-B994-C4798E87D4B3}"/>
          </ac:picMkLst>
        </pc:picChg>
      </pc:sldChg>
      <pc:sldChg chg="delSp">
        <pc:chgData name="Gorelik, Emily" userId="S::eagorelik@wpi.edu::bd083b9e-ba61-4da2-886f-073c2a528c8a" providerId="AD" clId="Web-{4B7E6F6B-A904-5B90-B055-D43088FDC04F}" dt="2021-11-04T10:18:07.145" v="408"/>
        <pc:sldMkLst>
          <pc:docMk/>
          <pc:sldMk cId="1943334719" sldId="292"/>
        </pc:sldMkLst>
        <pc:spChg chg="del">
          <ac:chgData name="Gorelik, Emily" userId="S::eagorelik@wpi.edu::bd083b9e-ba61-4da2-886f-073c2a528c8a" providerId="AD" clId="Web-{4B7E6F6B-A904-5B90-B055-D43088FDC04F}" dt="2021-11-04T10:18:07.145" v="408"/>
          <ac:spMkLst>
            <pc:docMk/>
            <pc:sldMk cId="1943334719" sldId="292"/>
            <ac:spMk id="4" creationId="{6AD8A548-B5FD-4354-AA28-6D32B3D28FFF}"/>
          </ac:spMkLst>
        </pc:spChg>
      </pc:sldChg>
      <pc:sldChg chg="delSp">
        <pc:chgData name="Gorelik, Emily" userId="S::eagorelik@wpi.edu::bd083b9e-ba61-4da2-886f-073c2a528c8a" providerId="AD" clId="Web-{4B7E6F6B-A904-5B90-B055-D43088FDC04F}" dt="2021-11-04T10:18:07.145" v="408"/>
        <pc:sldMkLst>
          <pc:docMk/>
          <pc:sldMk cId="1281757897" sldId="299"/>
        </pc:sldMkLst>
        <pc:spChg chg="del">
          <ac:chgData name="Gorelik, Emily" userId="S::eagorelik@wpi.edu::bd083b9e-ba61-4da2-886f-073c2a528c8a" providerId="AD" clId="Web-{4B7E6F6B-A904-5B90-B055-D43088FDC04F}" dt="2021-11-04T10:18:07.145" v="408"/>
          <ac:spMkLst>
            <pc:docMk/>
            <pc:sldMk cId="1281757897" sldId="299"/>
            <ac:spMk id="3" creationId="{02DADBE1-8B81-4380-A3A3-B94682AE31AA}"/>
          </ac:spMkLst>
        </pc:spChg>
      </pc:sldChg>
      <pc:sldChg chg="addSp delSp modSp new mod setBg setClrOvrMap">
        <pc:chgData name="Gorelik, Emily" userId="S::eagorelik@wpi.edu::bd083b9e-ba61-4da2-886f-073c2a528c8a" providerId="AD" clId="Web-{4B7E6F6B-A904-5B90-B055-D43088FDC04F}" dt="2021-11-04T10:24:02.716" v="527" actId="14100"/>
        <pc:sldMkLst>
          <pc:docMk/>
          <pc:sldMk cId="586180897" sldId="300"/>
        </pc:sldMkLst>
        <pc:spChg chg="mod">
          <ac:chgData name="Gorelik, Emily" userId="S::eagorelik@wpi.edu::bd083b9e-ba61-4da2-886f-073c2a528c8a" providerId="AD" clId="Web-{4B7E6F6B-A904-5B90-B055-D43088FDC04F}" dt="2021-11-04T10:22:24.932" v="517"/>
          <ac:spMkLst>
            <pc:docMk/>
            <pc:sldMk cId="586180897" sldId="300"/>
            <ac:spMk id="2" creationId="{72D1DB57-A372-4622-ACF7-D752DC3E6AA9}"/>
          </ac:spMkLst>
        </pc:spChg>
        <pc:spChg chg="add del mod">
          <ac:chgData name="Gorelik, Emily" userId="S::eagorelik@wpi.edu::bd083b9e-ba61-4da2-886f-073c2a528c8a" providerId="AD" clId="Web-{4B7E6F6B-A904-5B90-B055-D43088FDC04F}" dt="2021-11-04T10:19:50.460" v="482"/>
          <ac:spMkLst>
            <pc:docMk/>
            <pc:sldMk cId="586180897" sldId="300"/>
            <ac:spMk id="3" creationId="{3E2765A9-B136-4A09-B6D5-416FABB9C5BE}"/>
          </ac:spMkLst>
        </pc:spChg>
        <pc:spChg chg="del">
          <ac:chgData name="Gorelik, Emily" userId="S::eagorelik@wpi.edu::bd083b9e-ba61-4da2-886f-073c2a528c8a" providerId="AD" clId="Web-{4B7E6F6B-A904-5B90-B055-D43088FDC04F}" dt="2021-11-04T10:17:37.317" v="405"/>
          <ac:spMkLst>
            <pc:docMk/>
            <pc:sldMk cId="586180897" sldId="300"/>
            <ac:spMk id="4" creationId="{398F3A2B-E4F5-44A1-A88F-4C839005406A}"/>
          </ac:spMkLst>
        </pc:spChg>
        <pc:spChg chg="add del mod">
          <ac:chgData name="Gorelik, Emily" userId="S::eagorelik@wpi.edu::bd083b9e-ba61-4da2-886f-073c2a528c8a" providerId="AD" clId="Web-{4B7E6F6B-A904-5B90-B055-D43088FDC04F}" dt="2021-11-04T10:18:05.708" v="407"/>
          <ac:spMkLst>
            <pc:docMk/>
            <pc:sldMk cId="586180897" sldId="300"/>
            <ac:spMk id="5" creationId="{B598DE59-96FE-408E-A895-753B26CFC8D3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43.944" v="479"/>
          <ac:spMkLst>
            <pc:docMk/>
            <pc:sldMk cId="586180897" sldId="300"/>
            <ac:spMk id="8" creationId="{345A976A-8DE3-4B67-B94B-2044FDD12899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41.460" v="477"/>
          <ac:spMkLst>
            <pc:docMk/>
            <pc:sldMk cId="586180897" sldId="300"/>
            <ac:spMk id="9" creationId="{2B566528-1B12-4246-9431-5C2D7D081168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43.944" v="479"/>
          <ac:spMkLst>
            <pc:docMk/>
            <pc:sldMk cId="586180897" sldId="300"/>
            <ac:spMk id="10" creationId="{6EAAA1B9-2DDB-49C9-A037-A523D2F13C15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41.460" v="477"/>
          <ac:spMkLst>
            <pc:docMk/>
            <pc:sldMk cId="586180897" sldId="300"/>
            <ac:spMk id="11" creationId="{2E80C965-DB6D-4F81-9E9E-B027384D0BD6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41.460" v="477"/>
          <ac:spMkLst>
            <pc:docMk/>
            <pc:sldMk cId="586180897" sldId="300"/>
            <ac:spMk id="13" creationId="{A580F890-B085-4E95-96AA-55AEBEC5CE6E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50.413" v="481"/>
          <ac:spMkLst>
            <pc:docMk/>
            <pc:sldMk cId="586180897" sldId="300"/>
            <ac:spMk id="14" creationId="{7517A47C-B2E5-4B79-8061-D74B1311AF6E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41.460" v="477"/>
          <ac:spMkLst>
            <pc:docMk/>
            <pc:sldMk cId="586180897" sldId="300"/>
            <ac:spMk id="15" creationId="{D3F51FEB-38FB-4F6C-9F7B-2F2AFAB65463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50.413" v="481"/>
          <ac:spMkLst>
            <pc:docMk/>
            <pc:sldMk cId="586180897" sldId="300"/>
            <ac:spMk id="16" creationId="{C505E780-2083-4CB5-A42A-5E0E2908ECC3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41.460" v="477"/>
          <ac:spMkLst>
            <pc:docMk/>
            <pc:sldMk cId="586180897" sldId="300"/>
            <ac:spMk id="17" creationId="{1E547BA6-BAE0-43BB-A7CA-60F69CE252F0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50.413" v="481"/>
          <ac:spMkLst>
            <pc:docMk/>
            <pc:sldMk cId="586180897" sldId="300"/>
            <ac:spMk id="18" creationId="{D2C0AE1C-0118-41AE-8A10-7CDCBF10E96F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50.413" v="481"/>
          <ac:spMkLst>
            <pc:docMk/>
            <pc:sldMk cId="586180897" sldId="300"/>
            <ac:spMk id="20" creationId="{463EEC44-1BA3-44ED-81FC-A644B04B2A44}"/>
          </ac:spMkLst>
        </pc:spChg>
        <pc:spChg chg="add del">
          <ac:chgData name="Gorelik, Emily" userId="S::eagorelik@wpi.edu::bd083b9e-ba61-4da2-886f-073c2a528c8a" providerId="AD" clId="Web-{4B7E6F6B-A904-5B90-B055-D43088FDC04F}" dt="2021-11-04T10:19:57.663" v="485"/>
          <ac:spMkLst>
            <pc:docMk/>
            <pc:sldMk cId="586180897" sldId="300"/>
            <ac:spMk id="22" creationId="{B819A166-7571-4003-A6B8-B62034C3ED30}"/>
          </ac:spMkLst>
        </pc:spChg>
        <pc:spChg chg="add del">
          <ac:chgData name="Gorelik, Emily" userId="S::eagorelik@wpi.edu::bd083b9e-ba61-4da2-886f-073c2a528c8a" providerId="AD" clId="Web-{4B7E6F6B-A904-5B90-B055-D43088FDC04F}" dt="2021-11-04T10:20:50.227" v="498"/>
          <ac:spMkLst>
            <pc:docMk/>
            <pc:sldMk cId="586180897" sldId="300"/>
            <ac:spMk id="49" creationId="{C5E6CFF1-2F42-4E10-9A97-F116F46F53FE}"/>
          </ac:spMkLst>
        </pc:spChg>
        <pc:spChg chg="add del">
          <ac:chgData name="Gorelik, Emily" userId="S::eagorelik@wpi.edu::bd083b9e-ba61-4da2-886f-073c2a528c8a" providerId="AD" clId="Web-{4B7E6F6B-A904-5B90-B055-D43088FDC04F}" dt="2021-11-04T10:20:42.555" v="493"/>
          <ac:spMkLst>
            <pc:docMk/>
            <pc:sldMk cId="586180897" sldId="300"/>
            <ac:spMk id="53" creationId="{95199994-21AE-49A2-BA0D-12E295989A9A}"/>
          </ac:spMkLst>
        </pc:spChg>
        <pc:spChg chg="add del">
          <ac:chgData name="Gorelik, Emily" userId="S::eagorelik@wpi.edu::bd083b9e-ba61-4da2-886f-073c2a528c8a" providerId="AD" clId="Web-{4B7E6F6B-A904-5B90-B055-D43088FDC04F}" dt="2021-11-04T10:20:42.555" v="493"/>
          <ac:spMkLst>
            <pc:docMk/>
            <pc:sldMk cId="586180897" sldId="300"/>
            <ac:spMk id="54" creationId="{A2C34835-4F79-4934-B151-D68E79764C72}"/>
          </ac:spMkLst>
        </pc:spChg>
        <pc:spChg chg="add del">
          <ac:chgData name="Gorelik, Emily" userId="S::eagorelik@wpi.edu::bd083b9e-ba61-4da2-886f-073c2a528c8a" providerId="AD" clId="Web-{4B7E6F6B-A904-5B90-B055-D43088FDC04F}" dt="2021-11-04T10:20:47.149" v="495"/>
          <ac:spMkLst>
            <pc:docMk/>
            <pc:sldMk cId="586180897" sldId="300"/>
            <ac:spMk id="55" creationId="{8D1AA55E-40D5-461B-A5A8-4AE8AAB71B08}"/>
          </ac:spMkLst>
        </pc:spChg>
        <pc:spChg chg="add del">
          <ac:chgData name="Gorelik, Emily" userId="S::eagorelik@wpi.edu::bd083b9e-ba61-4da2-886f-073c2a528c8a" providerId="AD" clId="Web-{4B7E6F6B-A904-5B90-B055-D43088FDC04F}" dt="2021-11-04T10:20:26.415" v="491"/>
          <ac:spMkLst>
            <pc:docMk/>
            <pc:sldMk cId="586180897" sldId="300"/>
            <ac:spMk id="56" creationId="{C5E6CFF1-2F42-4E10-9A97-F116F46F53FE}"/>
          </ac:spMkLst>
        </pc:spChg>
        <pc:spChg chg="add del">
          <ac:chgData name="Gorelik, Emily" userId="S::eagorelik@wpi.edu::bd083b9e-ba61-4da2-886f-073c2a528c8a" providerId="AD" clId="Web-{4B7E6F6B-A904-5B90-B055-D43088FDC04F}" dt="2021-11-04T10:20:50.134" v="497"/>
          <ac:spMkLst>
            <pc:docMk/>
            <pc:sldMk cId="586180897" sldId="300"/>
            <ac:spMk id="59" creationId="{FCEC2294-5A7B-45E5-9251-C1AA89F4ADCF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47.353" v="514"/>
          <ac:spMkLst>
            <pc:docMk/>
            <pc:sldMk cId="586180897" sldId="300"/>
            <ac:spMk id="62" creationId="{B50AB553-2A96-4A92-96F2-93548E096954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28.666" v="507"/>
          <ac:spMkLst>
            <pc:docMk/>
            <pc:sldMk cId="586180897" sldId="300"/>
            <ac:spMk id="64" creationId="{955A2079-FA98-4876-80F0-72364A7D2EA4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30.212" v="509"/>
          <ac:spMkLst>
            <pc:docMk/>
            <pc:sldMk cId="586180897" sldId="300"/>
            <ac:spMk id="65" creationId="{2E442304-DDBD-4F7B-8017-36BCC863FB40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41.744" v="511"/>
          <ac:spMkLst>
            <pc:docMk/>
            <pc:sldMk cId="586180897" sldId="300"/>
            <ac:spMk id="66" creationId="{955A2079-FA98-4876-80F0-72364A7D2EA4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27.119" v="505"/>
          <ac:spMkLst>
            <pc:docMk/>
            <pc:sldMk cId="586180897" sldId="300"/>
            <ac:spMk id="67" creationId="{46C2E80F-49A6-4372-B103-219D417A55ED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47.322" v="513"/>
          <ac:spMkLst>
            <pc:docMk/>
            <pc:sldMk cId="586180897" sldId="300"/>
            <ac:spMk id="68" creationId="{BACC6370-2D7E-4714-9D71-7542949D7D5D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30.212" v="509"/>
          <ac:spMkLst>
            <pc:docMk/>
            <pc:sldMk cId="586180897" sldId="300"/>
            <ac:spMk id="69" creationId="{5E107275-3853-46FD-A241-DE4355A42675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47.322" v="513"/>
          <ac:spMkLst>
            <pc:docMk/>
            <pc:sldMk cId="586180897" sldId="300"/>
            <ac:spMk id="70" creationId="{F68B3F68-107C-434F-AA38-110D5EA91B85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47.322" v="513"/>
          <ac:spMkLst>
            <pc:docMk/>
            <pc:sldMk cId="586180897" sldId="300"/>
            <ac:spMk id="71" creationId="{AAD0DBB9-1A4B-4391-81D4-CB19F9AB918A}"/>
          </ac:spMkLst>
        </pc:spChg>
        <pc:spChg chg="add del">
          <ac:chgData name="Gorelik, Emily" userId="S::eagorelik@wpi.edu::bd083b9e-ba61-4da2-886f-073c2a528c8a" providerId="AD" clId="Web-{4B7E6F6B-A904-5B90-B055-D43088FDC04F}" dt="2021-11-04T10:22:24.932" v="517"/>
          <ac:spMkLst>
            <pc:docMk/>
            <pc:sldMk cId="586180897" sldId="300"/>
            <ac:spMk id="72" creationId="{9228552E-C8B1-4A80-8448-0787CE0FC704}"/>
          </ac:spMkLst>
        </pc:spChg>
        <pc:spChg chg="add del">
          <ac:chgData name="Gorelik, Emily" userId="S::eagorelik@wpi.edu::bd083b9e-ba61-4da2-886f-073c2a528c8a" providerId="AD" clId="Web-{4B7E6F6B-A904-5B90-B055-D43088FDC04F}" dt="2021-11-04T10:21:47.322" v="513"/>
          <ac:spMkLst>
            <pc:docMk/>
            <pc:sldMk cId="586180897" sldId="300"/>
            <ac:spMk id="73" creationId="{063BBA22-50EA-4C4D-BE05-F1CE4E63AA56}"/>
          </ac:spMkLst>
        </pc:spChg>
        <pc:spChg chg="add ord">
          <ac:chgData name="Gorelik, Emily" userId="S::eagorelik@wpi.edu::bd083b9e-ba61-4da2-886f-073c2a528c8a" providerId="AD" clId="Web-{4B7E6F6B-A904-5B90-B055-D43088FDC04F}" dt="2021-11-04T10:23:44.841" v="525"/>
          <ac:spMkLst>
            <pc:docMk/>
            <pc:sldMk cId="586180897" sldId="300"/>
            <ac:spMk id="77" creationId="{6C4028FD-8BAA-4A19-BFDE-594D991B7552}"/>
          </ac:spMkLst>
        </pc:spChg>
        <pc:grpChg chg="add del">
          <ac:chgData name="Gorelik, Emily" userId="S::eagorelik@wpi.edu::bd083b9e-ba61-4da2-886f-073c2a528c8a" providerId="AD" clId="Web-{4B7E6F6B-A904-5B90-B055-D43088FDC04F}" dt="2021-11-04T10:19:43.944" v="479"/>
          <ac:grpSpMkLst>
            <pc:docMk/>
            <pc:sldMk cId="586180897" sldId="300"/>
            <ac:grpSpMk id="12" creationId="{B441F8D5-EBCE-4FB9-91A9-3425971C1F99}"/>
          </ac:grpSpMkLst>
        </pc:grpChg>
        <pc:grpChg chg="add del">
          <ac:chgData name="Gorelik, Emily" userId="S::eagorelik@wpi.edu::bd083b9e-ba61-4da2-886f-073c2a528c8a" providerId="AD" clId="Web-{4B7E6F6B-A904-5B90-B055-D43088FDC04F}" dt="2021-11-04T10:19:43.944" v="479"/>
          <ac:grpSpMkLst>
            <pc:docMk/>
            <pc:sldMk cId="586180897" sldId="300"/>
            <ac:grpSpMk id="19" creationId="{08701F99-7E4C-4B92-A4B5-307CDFB7A4DE}"/>
          </ac:grpSpMkLst>
        </pc:grpChg>
        <pc:grpChg chg="add del">
          <ac:chgData name="Gorelik, Emily" userId="S::eagorelik@wpi.edu::bd083b9e-ba61-4da2-886f-073c2a528c8a" providerId="AD" clId="Web-{4B7E6F6B-A904-5B90-B055-D43088FDC04F}" dt="2021-11-04T10:20:47.149" v="495"/>
          <ac:grpSpMkLst>
            <pc:docMk/>
            <pc:sldMk cId="586180897" sldId="300"/>
            <ac:grpSpMk id="60" creationId="{34F88D19-C269-4F98-BE6B-CFB6207D3669}"/>
          </ac:grpSpMkLst>
        </pc:grpChg>
        <pc:graphicFrameChg chg="add del">
          <ac:chgData name="Gorelik, Emily" userId="S::eagorelik@wpi.edu::bd083b9e-ba61-4da2-886f-073c2a528c8a" providerId="AD" clId="Web-{4B7E6F6B-A904-5B90-B055-D43088FDC04F}" dt="2021-11-04T10:19:41.460" v="477"/>
          <ac:graphicFrameMkLst>
            <pc:docMk/>
            <pc:sldMk cId="586180897" sldId="300"/>
            <ac:graphicFrameMk id="6" creationId="{3C1ACF31-988B-4C24-BDD0-5855E0672547}"/>
          </ac:graphicFrameMkLst>
        </pc:graphicFrameChg>
        <pc:graphicFrameChg chg="add del">
          <ac:chgData name="Gorelik, Emily" userId="S::eagorelik@wpi.edu::bd083b9e-ba61-4da2-886f-073c2a528c8a" providerId="AD" clId="Web-{4B7E6F6B-A904-5B90-B055-D43088FDC04F}" dt="2021-11-04T10:19:50.413" v="481"/>
          <ac:graphicFrameMkLst>
            <pc:docMk/>
            <pc:sldMk cId="586180897" sldId="300"/>
            <ac:graphicFrameMk id="21" creationId="{4BA2100A-56E7-4CEB-ADDB-27AC58B18248}"/>
          </ac:graphicFrameMkLst>
        </pc:graphicFrameChg>
        <pc:graphicFrameChg chg="add mod modGraphic">
          <ac:chgData name="Gorelik, Emily" userId="S::eagorelik@wpi.edu::bd083b9e-ba61-4da2-886f-073c2a528c8a" providerId="AD" clId="Web-{4B7E6F6B-A904-5B90-B055-D43088FDC04F}" dt="2021-11-04T10:22:45.464" v="520"/>
          <ac:graphicFrameMkLst>
            <pc:docMk/>
            <pc:sldMk cId="586180897" sldId="300"/>
            <ac:graphicFrameMk id="23" creationId="{9781446E-153C-4B27-A0A8-AB21EAAE4B4E}"/>
          </ac:graphicFrameMkLst>
        </pc:graphicFrameChg>
        <pc:graphicFrameChg chg="add del">
          <ac:chgData name="Gorelik, Emily" userId="S::eagorelik@wpi.edu::bd083b9e-ba61-4da2-886f-073c2a528c8a" providerId="AD" clId="Web-{4B7E6F6B-A904-5B90-B055-D43088FDC04F}" dt="2021-11-04T10:19:43.944" v="479"/>
          <ac:graphicFrameMkLst>
            <pc:docMk/>
            <pc:sldMk cId="586180897" sldId="300"/>
            <ac:graphicFrameMk id="25" creationId="{E10A460C-E662-46DB-9642-EA025F51A6DE}"/>
          </ac:graphicFrameMkLst>
        </pc:graphicFrameChg>
        <pc:picChg chg="add del mod">
          <ac:chgData name="Gorelik, Emily" userId="S::eagorelik@wpi.edu::bd083b9e-ba61-4da2-886f-073c2a528c8a" providerId="AD" clId="Web-{4B7E6F6B-A904-5B90-B055-D43088FDC04F}" dt="2021-11-04T10:19:34.381" v="475"/>
          <ac:picMkLst>
            <pc:docMk/>
            <pc:sldMk cId="586180897" sldId="300"/>
            <ac:picMk id="7" creationId="{F604DE35-08C5-4CC9-9A0E-C7CF8BCF1B03}"/>
          </ac:picMkLst>
        </pc:picChg>
        <pc:picChg chg="add del mod ord">
          <ac:chgData name="Gorelik, Emily" userId="S::eagorelik@wpi.edu::bd083b9e-ba61-4da2-886f-073c2a528c8a" providerId="AD" clId="Web-{4B7E6F6B-A904-5B90-B055-D43088FDC04F}" dt="2021-11-04T10:21:21.431" v="503"/>
          <ac:picMkLst>
            <pc:docMk/>
            <pc:sldMk cId="586180897" sldId="300"/>
            <ac:picMk id="44" creationId="{1EC25D9A-6273-4B66-9A66-9D2E04A7D92A}"/>
          </ac:picMkLst>
        </pc:picChg>
        <pc:picChg chg="add del">
          <ac:chgData name="Gorelik, Emily" userId="S::eagorelik@wpi.edu::bd083b9e-ba61-4da2-886f-073c2a528c8a" providerId="AD" clId="Web-{4B7E6F6B-A904-5B90-B055-D43088FDC04F}" dt="2021-11-04T10:21:51.682" v="515"/>
          <ac:picMkLst>
            <pc:docMk/>
            <pc:sldMk cId="586180897" sldId="300"/>
            <ac:picMk id="74" creationId="{9B2A3986-98A1-44E4-8942-029D0FB5949E}"/>
          </ac:picMkLst>
        </pc:picChg>
        <pc:picChg chg="add mod ord">
          <ac:chgData name="Gorelik, Emily" userId="S::eagorelik@wpi.edu::bd083b9e-ba61-4da2-886f-073c2a528c8a" providerId="AD" clId="Web-{4B7E6F6B-A904-5B90-B055-D43088FDC04F}" dt="2021-11-04T10:24:02.716" v="527" actId="14100"/>
          <ac:picMkLst>
            <pc:docMk/>
            <pc:sldMk cId="586180897" sldId="300"/>
            <ac:picMk id="201" creationId="{2F863066-1424-43C3-B1F8-8423F7FE8FD5}"/>
          </ac:picMkLst>
        </pc:picChg>
        <pc:cxnChg chg="add del">
          <ac:chgData name="Gorelik, Emily" userId="S::eagorelik@wpi.edu::bd083b9e-ba61-4da2-886f-073c2a528c8a" providerId="AD" clId="Web-{4B7E6F6B-A904-5B90-B055-D43088FDC04F}" dt="2021-11-04T10:20:50.227" v="498"/>
          <ac:cxnSpMkLst>
            <pc:docMk/>
            <pc:sldMk cId="586180897" sldId="300"/>
            <ac:cxnSpMk id="51" creationId="{67182200-4859-4C8D-BCBB-55B245C28BA3}"/>
          </ac:cxnSpMkLst>
        </pc:cxnChg>
        <pc:cxnChg chg="add del">
          <ac:chgData name="Gorelik, Emily" userId="S::eagorelik@wpi.edu::bd083b9e-ba61-4da2-886f-073c2a528c8a" providerId="AD" clId="Web-{4B7E6F6B-A904-5B90-B055-D43088FDC04F}" dt="2021-11-04T10:20:47.149" v="495"/>
          <ac:cxnSpMkLst>
            <pc:docMk/>
            <pc:sldMk cId="586180897" sldId="300"/>
            <ac:cxnSpMk id="57" creationId="{C49DA8F6-BCC1-4447-B54C-57856834B94B}"/>
          </ac:cxnSpMkLst>
        </pc:cxnChg>
        <pc:cxnChg chg="add del">
          <ac:chgData name="Gorelik, Emily" userId="S::eagorelik@wpi.edu::bd083b9e-ba61-4da2-886f-073c2a528c8a" providerId="AD" clId="Web-{4B7E6F6B-A904-5B90-B055-D43088FDC04F}" dt="2021-11-04T10:20:26.415" v="491"/>
          <ac:cxnSpMkLst>
            <pc:docMk/>
            <pc:sldMk cId="586180897" sldId="300"/>
            <ac:cxnSpMk id="58" creationId="{67182200-4859-4C8D-BCBB-55B245C28BA3}"/>
          </ac:cxnSpMkLst>
        </pc:cxnChg>
        <pc:cxnChg chg="add del">
          <ac:chgData name="Gorelik, Emily" userId="S::eagorelik@wpi.edu::bd083b9e-ba61-4da2-886f-073c2a528c8a" providerId="AD" clId="Web-{4B7E6F6B-A904-5B90-B055-D43088FDC04F}" dt="2021-11-04T10:20:50.134" v="497"/>
          <ac:cxnSpMkLst>
            <pc:docMk/>
            <pc:sldMk cId="586180897" sldId="300"/>
            <ac:cxnSpMk id="61" creationId="{67182200-4859-4C8D-BCBB-55B245C28BA3}"/>
          </ac:cxnSpMkLst>
        </pc:cxnChg>
      </pc:sldChg>
      <pc:sldMasterChg chg="mod modSldLayout">
        <pc:chgData name="Gorelik, Emily" userId="S::eagorelik@wpi.edu::bd083b9e-ba61-4da2-886f-073c2a528c8a" providerId="AD" clId="Web-{4B7E6F6B-A904-5B90-B055-D43088FDC04F}" dt="2021-11-04T10:18:07.145" v="408"/>
        <pc:sldMasterMkLst>
          <pc:docMk/>
          <pc:sldMasterMk cId="2891798570" sldId="2147483737"/>
        </pc:sldMasterMkLst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891798570" sldId="2147483737"/>
            <pc:sldLayoutMk cId="3275903114" sldId="2147483732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891798570" sldId="2147483737"/>
            <pc:sldLayoutMk cId="573084568" sldId="2147483751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891798570" sldId="2147483737"/>
            <pc:sldLayoutMk cId="4158240928" sldId="2147483752"/>
          </pc:sldLayoutMkLst>
        </pc:sldLayoutChg>
      </pc:sldMasterChg>
      <pc:sldMasterChg chg="mod modSldLayout">
        <pc:chgData name="Gorelik, Emily" userId="S::eagorelik@wpi.edu::bd083b9e-ba61-4da2-886f-073c2a528c8a" providerId="AD" clId="Web-{4B7E6F6B-A904-5B90-B055-D43088FDC04F}" dt="2021-11-04T10:18:07.145" v="408"/>
        <pc:sldMasterMkLst>
          <pc:docMk/>
          <pc:sldMasterMk cId="2095243924" sldId="2147483792"/>
        </pc:sldMasterMkLst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3143560901" sldId="2147483793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3812550790" sldId="2147483794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1608969174" sldId="2147483795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1510234644" sldId="2147483796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3478054933" sldId="2147483797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484359951" sldId="2147483798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3858819630" sldId="2147483799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3065722615" sldId="2147483800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2313254700" sldId="2147483801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632537953" sldId="2147483802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2095243924" sldId="2147483792"/>
            <pc:sldLayoutMk cId="2386617289" sldId="2147483803"/>
          </pc:sldLayoutMkLst>
        </pc:sldLayoutChg>
      </pc:sldMasterChg>
      <pc:sldMasterChg chg="mod modSldLayout">
        <pc:chgData name="Gorelik, Emily" userId="S::eagorelik@wpi.edu::bd083b9e-ba61-4da2-886f-073c2a528c8a" providerId="AD" clId="Web-{4B7E6F6B-A904-5B90-B055-D43088FDC04F}" dt="2021-11-04T10:18:07.145" v="408"/>
        <pc:sldMasterMkLst>
          <pc:docMk/>
          <pc:sldMasterMk cId="115777389" sldId="2147483804"/>
        </pc:sldMasterMkLst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2875368886" sldId="2147483805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1803788054" sldId="2147483806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2050294729" sldId="2147483807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392319163" sldId="2147483808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4127682391" sldId="2147483809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1701855603" sldId="2147483810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669893073" sldId="2147483811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1082248584" sldId="2147483812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1435119766" sldId="2147483813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3227749757" sldId="2147483814"/>
          </pc:sldLayoutMkLst>
        </pc:sldLayoutChg>
        <pc:sldLayoutChg chg="mod">
          <pc:chgData name="Gorelik, Emily" userId="S::eagorelik@wpi.edu::bd083b9e-ba61-4da2-886f-073c2a528c8a" providerId="AD" clId="Web-{4B7E6F6B-A904-5B90-B055-D43088FDC04F}" dt="2021-11-04T10:18:07.145" v="408"/>
          <pc:sldLayoutMkLst>
            <pc:docMk/>
            <pc:sldMasterMk cId="115777389" sldId="2147483804"/>
            <pc:sldLayoutMk cId="426113856" sldId="2147483815"/>
          </pc:sldLayoutMkLst>
        </pc:sldLayoutChg>
      </pc:sldMasterChg>
    </pc:docChg>
  </pc:docChgLst>
  <pc:docChgLst>
    <pc:chgData name="Amodea, Matthew R." userId="S::mramodea@wpi.edu::6d23886b-565f-40c6-976e-0723f5b55d43" providerId="AD" clId="Web-{4DC2AA42-06F2-0D95-AD34-573F8940F7FC}"/>
    <pc:docChg chg="modSld">
      <pc:chgData name="Amodea, Matthew R." userId="S::mramodea@wpi.edu::6d23886b-565f-40c6-976e-0723f5b55d43" providerId="AD" clId="Web-{4DC2AA42-06F2-0D95-AD34-573F8940F7FC}" dt="2021-11-17T10:46:45.685" v="68"/>
      <pc:docMkLst>
        <pc:docMk/>
      </pc:docMkLst>
      <pc:sldChg chg="modNotes">
        <pc:chgData name="Amodea, Matthew R." userId="S::mramodea@wpi.edu::6d23886b-565f-40c6-976e-0723f5b55d43" providerId="AD" clId="Web-{4DC2AA42-06F2-0D95-AD34-573F8940F7FC}" dt="2021-11-17T10:46:45.685" v="68"/>
        <pc:sldMkLst>
          <pc:docMk/>
          <pc:sldMk cId="2065529163" sldId="286"/>
        </pc:sldMkLst>
      </pc:sldChg>
    </pc:docChg>
  </pc:docChgLst>
  <pc:docChgLst>
    <pc:chgData name="Amodea, Matthew R." userId="S::mramodea@wpi.edu::6d23886b-565f-40c6-976e-0723f5b55d43" providerId="AD" clId="Web-{4A112DC8-FE7D-142E-64AB-D56019687633}"/>
    <pc:docChg chg="modSld">
      <pc:chgData name="Amodea, Matthew R." userId="S::mramodea@wpi.edu::6d23886b-565f-40c6-976e-0723f5b55d43" providerId="AD" clId="Web-{4A112DC8-FE7D-142E-64AB-D56019687633}" dt="2021-11-30T13:25:26.322" v="7"/>
      <pc:docMkLst>
        <pc:docMk/>
      </pc:docMkLst>
      <pc:sldChg chg="modNotes">
        <pc:chgData name="Amodea, Matthew R." userId="S::mramodea@wpi.edu::6d23886b-565f-40c6-976e-0723f5b55d43" providerId="AD" clId="Web-{4A112DC8-FE7D-142E-64AB-D56019687633}" dt="2021-11-30T13:25:26.322" v="7"/>
        <pc:sldMkLst>
          <pc:docMk/>
          <pc:sldMk cId="1374006934" sldId="257"/>
        </pc:sldMkLst>
      </pc:sldChg>
    </pc:docChg>
  </pc:docChgLst>
  <pc:docChgLst>
    <pc:chgData name="Sakac, Benjamin I." userId="S::bisakac@wpi.edu::071d969b-27ce-471f-a413-c19d0204fbd9" providerId="AD" clId="Web-{C8AD9AA4-266C-5D69-851E-00225E9E591E}"/>
    <pc:docChg chg="modSld">
      <pc:chgData name="Sakac, Benjamin I." userId="S::bisakac@wpi.edu::071d969b-27ce-471f-a413-c19d0204fbd9" providerId="AD" clId="Web-{C8AD9AA4-266C-5D69-851E-00225E9E591E}" dt="2021-11-09T10:18:25.417" v="21" actId="1076"/>
      <pc:docMkLst>
        <pc:docMk/>
      </pc:docMkLst>
      <pc:sldChg chg="addSp modSp">
        <pc:chgData name="Sakac, Benjamin I." userId="S::bisakac@wpi.edu::071d969b-27ce-471f-a413-c19d0204fbd9" providerId="AD" clId="Web-{C8AD9AA4-266C-5D69-851E-00225E9E591E}" dt="2021-11-09T10:18:25.417" v="21" actId="1076"/>
        <pc:sldMkLst>
          <pc:docMk/>
          <pc:sldMk cId="1220864228" sldId="309"/>
        </pc:sldMkLst>
        <pc:spChg chg="add mod">
          <ac:chgData name="Sakac, Benjamin I." userId="S::bisakac@wpi.edu::071d969b-27ce-471f-a413-c19d0204fbd9" providerId="AD" clId="Web-{C8AD9AA4-266C-5D69-851E-00225E9E591E}" dt="2021-11-09T10:18:25.417" v="21" actId="1076"/>
          <ac:spMkLst>
            <pc:docMk/>
            <pc:sldMk cId="1220864228" sldId="309"/>
            <ac:spMk id="2" creationId="{DEA16838-6546-478B-A2E9-24AE2BB47874}"/>
          </ac:spMkLst>
        </pc:spChg>
      </pc:sldChg>
    </pc:docChg>
  </pc:docChgLst>
  <pc:docChgLst>
    <pc:chgData name="Gorelik, Emily" userId="bd083b9e-ba61-4da2-886f-073c2a528c8a" providerId="ADAL" clId="{254F6316-CB02-4D7E-9208-6AB2DBC5CEF0}"/>
    <pc:docChg chg="undo redo custSel addSld delSld modSld sldOrd">
      <pc:chgData name="Gorelik, Emily" userId="bd083b9e-ba61-4da2-886f-073c2a528c8a" providerId="ADAL" clId="{254F6316-CB02-4D7E-9208-6AB2DBC5CEF0}" dt="2021-11-16T10:21:31.451" v="1225" actId="20577"/>
      <pc:docMkLst>
        <pc:docMk/>
      </pc:docMkLst>
      <pc:sldChg chg="delSp mod">
        <pc:chgData name="Gorelik, Emily" userId="bd083b9e-ba61-4da2-886f-073c2a528c8a" providerId="ADAL" clId="{254F6316-CB02-4D7E-9208-6AB2DBC5CEF0}" dt="2021-11-12T13:06:58.046" v="199" actId="478"/>
        <pc:sldMkLst>
          <pc:docMk/>
          <pc:sldMk cId="1374006934" sldId="257"/>
        </pc:sldMkLst>
        <pc:spChg chg="del">
          <ac:chgData name="Gorelik, Emily" userId="bd083b9e-ba61-4da2-886f-073c2a528c8a" providerId="ADAL" clId="{254F6316-CB02-4D7E-9208-6AB2DBC5CEF0}" dt="2021-11-12T13:06:58.046" v="199" actId="478"/>
          <ac:spMkLst>
            <pc:docMk/>
            <pc:sldMk cId="1374006934" sldId="257"/>
            <ac:spMk id="3" creationId="{3CF102E2-57E3-460D-913F-6E5DAB899662}"/>
          </ac:spMkLst>
        </pc:spChg>
      </pc:sldChg>
      <pc:sldChg chg="delSp mod">
        <pc:chgData name="Gorelik, Emily" userId="bd083b9e-ba61-4da2-886f-073c2a528c8a" providerId="ADAL" clId="{254F6316-CB02-4D7E-9208-6AB2DBC5CEF0}" dt="2021-11-12T13:07:09.687" v="202" actId="478"/>
        <pc:sldMkLst>
          <pc:docMk/>
          <pc:sldMk cId="3057979650" sldId="265"/>
        </pc:sldMkLst>
        <pc:spChg chg="del">
          <ac:chgData name="Gorelik, Emily" userId="bd083b9e-ba61-4da2-886f-073c2a528c8a" providerId="ADAL" clId="{254F6316-CB02-4D7E-9208-6AB2DBC5CEF0}" dt="2021-11-12T13:07:09.687" v="202" actId="478"/>
          <ac:spMkLst>
            <pc:docMk/>
            <pc:sldMk cId="3057979650" sldId="265"/>
            <ac:spMk id="3" creationId="{A81FF90E-D25F-4E58-99EE-24C6357987AD}"/>
          </ac:spMkLst>
        </pc:spChg>
      </pc:sldChg>
      <pc:sldChg chg="delSp modSp mod">
        <pc:chgData name="Gorelik, Emily" userId="bd083b9e-ba61-4da2-886f-073c2a528c8a" providerId="ADAL" clId="{254F6316-CB02-4D7E-9208-6AB2DBC5CEF0}" dt="2021-11-16T09:19:40.986" v="232" actId="20577"/>
        <pc:sldMkLst>
          <pc:docMk/>
          <pc:sldMk cId="278326983" sldId="288"/>
        </pc:sldMkLst>
        <pc:spChg chg="del">
          <ac:chgData name="Gorelik, Emily" userId="bd083b9e-ba61-4da2-886f-073c2a528c8a" providerId="ADAL" clId="{254F6316-CB02-4D7E-9208-6AB2DBC5CEF0}" dt="2021-11-12T13:07:02.133" v="200" actId="478"/>
          <ac:spMkLst>
            <pc:docMk/>
            <pc:sldMk cId="278326983" sldId="288"/>
            <ac:spMk id="3" creationId="{116E84B8-AC6E-40EA-BE98-ECD89554FFD7}"/>
          </ac:spMkLst>
        </pc:spChg>
        <pc:spChg chg="mod">
          <ac:chgData name="Gorelik, Emily" userId="bd083b9e-ba61-4da2-886f-073c2a528c8a" providerId="ADAL" clId="{254F6316-CB02-4D7E-9208-6AB2DBC5CEF0}" dt="2021-11-16T09:19:40.986" v="232" actId="20577"/>
          <ac:spMkLst>
            <pc:docMk/>
            <pc:sldMk cId="278326983" sldId="288"/>
            <ac:spMk id="16" creationId="{BB2B6279-69F7-45F4-A690-8EF5BFA32AD1}"/>
          </ac:spMkLst>
        </pc:spChg>
      </pc:sldChg>
      <pc:sldChg chg="addSp delSp modSp mod modAnim">
        <pc:chgData name="Gorelik, Emily" userId="bd083b9e-ba61-4da2-886f-073c2a528c8a" providerId="ADAL" clId="{254F6316-CB02-4D7E-9208-6AB2DBC5CEF0}" dt="2021-11-12T13:07:25.443" v="206" actId="478"/>
        <pc:sldMkLst>
          <pc:docMk/>
          <pc:sldMk cId="2676422054" sldId="289"/>
        </pc:sldMkLst>
        <pc:spChg chg="del mod">
          <ac:chgData name="Gorelik, Emily" userId="bd083b9e-ba61-4da2-886f-073c2a528c8a" providerId="ADAL" clId="{254F6316-CB02-4D7E-9208-6AB2DBC5CEF0}" dt="2021-11-12T13:04:55.859" v="188" actId="478"/>
          <ac:spMkLst>
            <pc:docMk/>
            <pc:sldMk cId="2676422054" sldId="289"/>
            <ac:spMk id="2" creationId="{26F2E8E8-5C20-4ED0-94CA-C1E14FB3D018}"/>
          </ac:spMkLst>
        </pc:spChg>
        <pc:spChg chg="del mod">
          <ac:chgData name="Gorelik, Emily" userId="bd083b9e-ba61-4da2-886f-073c2a528c8a" providerId="ADAL" clId="{254F6316-CB02-4D7E-9208-6AB2DBC5CEF0}" dt="2021-11-12T13:04:53.788" v="187" actId="478"/>
          <ac:spMkLst>
            <pc:docMk/>
            <pc:sldMk cId="2676422054" sldId="289"/>
            <ac:spMk id="3" creationId="{A9702CB7-FAE0-4DDE-B25C-CE199C6874CA}"/>
          </ac:spMkLst>
        </pc:spChg>
        <pc:spChg chg="del mod">
          <ac:chgData name="Gorelik, Emily" userId="bd083b9e-ba61-4da2-886f-073c2a528c8a" providerId="ADAL" clId="{254F6316-CB02-4D7E-9208-6AB2DBC5CEF0}" dt="2021-11-12T13:07:25.443" v="206" actId="478"/>
          <ac:spMkLst>
            <pc:docMk/>
            <pc:sldMk cId="2676422054" sldId="289"/>
            <ac:spMk id="4" creationId="{7998E81E-74C9-45A9-BBE8-1AC7252D47DD}"/>
          </ac:spMkLst>
        </pc:spChg>
        <pc:spChg chg="add del mod">
          <ac:chgData name="Gorelik, Emily" userId="bd083b9e-ba61-4da2-886f-073c2a528c8a" providerId="ADAL" clId="{254F6316-CB02-4D7E-9208-6AB2DBC5CEF0}" dt="2021-11-12T13:05:05.606" v="192" actId="478"/>
          <ac:spMkLst>
            <pc:docMk/>
            <pc:sldMk cId="2676422054" sldId="289"/>
            <ac:spMk id="7" creationId="{D51BD368-465F-4083-A8B7-94A5DE4829A2}"/>
          </ac:spMkLst>
        </pc:spChg>
        <pc:spChg chg="add del mod">
          <ac:chgData name="Gorelik, Emily" userId="bd083b9e-ba61-4da2-886f-073c2a528c8a" providerId="ADAL" clId="{254F6316-CB02-4D7E-9208-6AB2DBC5CEF0}" dt="2021-11-12T13:05:02.577" v="191" actId="478"/>
          <ac:spMkLst>
            <pc:docMk/>
            <pc:sldMk cId="2676422054" sldId="289"/>
            <ac:spMk id="9" creationId="{0E21DE6A-FE88-4206-9AFF-511A40B145ED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12" creationId="{CD5F2E17-0BE5-471F-A130-C2FBBEECC590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13" creationId="{51F7FF47-4468-4D06-84BB-48DE51D29C01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14" creationId="{BA081501-58B9-4727-85F3-90F6073F2C2C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15" creationId="{8CAD9B40-FCD8-4586-9B55-409559E9B510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16" creationId="{9F185EF4-D3AF-4942-97BA-00ABBA53C520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17" creationId="{3FFBC2B8-0696-4C07-94F6-C0A29370243D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18" creationId="{FA1E773E-391A-48CF-A62F-26E5EA635DE8}"/>
          </ac:spMkLst>
        </pc:spChg>
        <pc:spChg chg="del">
          <ac:chgData name="Gorelik, Emily" userId="bd083b9e-ba61-4da2-886f-073c2a528c8a" providerId="ADAL" clId="{254F6316-CB02-4D7E-9208-6AB2DBC5CEF0}" dt="2021-11-12T13:04:47.140" v="186" actId="26606"/>
          <ac:spMkLst>
            <pc:docMk/>
            <pc:sldMk cId="2676422054" sldId="289"/>
            <ac:spMk id="19" creationId="{2B1D4F77-A17C-43D7-B7FA-545148E4E93D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20" creationId="{55C7B497-6517-4AB1-90C9-91F2748245CA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21" creationId="{E0CC99A2-486F-4E1C-A244-5A19C4ACEE9A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22" creationId="{27ADDCE7-8126-4D68-8FD7-E259DDD8EB3A}"/>
          </ac:spMkLst>
        </pc:spChg>
        <pc:spChg chg="add mod">
          <ac:chgData name="Gorelik, Emily" userId="bd083b9e-ba61-4da2-886f-073c2a528c8a" providerId="ADAL" clId="{254F6316-CB02-4D7E-9208-6AB2DBC5CEF0}" dt="2021-11-12T13:05:19.205" v="195"/>
          <ac:spMkLst>
            <pc:docMk/>
            <pc:sldMk cId="2676422054" sldId="289"/>
            <ac:spMk id="23" creationId="{9CF4688D-FB93-4F61-B0D4-84C6CEB263A0}"/>
          </ac:spMkLst>
        </pc:spChg>
        <pc:spChg chg="add">
          <ac:chgData name="Gorelik, Emily" userId="bd083b9e-ba61-4da2-886f-073c2a528c8a" providerId="ADAL" clId="{254F6316-CB02-4D7E-9208-6AB2DBC5CEF0}" dt="2021-11-12T13:04:47.140" v="186" actId="26606"/>
          <ac:spMkLst>
            <pc:docMk/>
            <pc:sldMk cId="2676422054" sldId="289"/>
            <ac:spMk id="24" creationId="{86C7B4A1-154A-4DF0-AC46-F88D75A2E0FD}"/>
          </ac:spMkLst>
        </pc:spChg>
        <pc:picChg chg="add del mod">
          <ac:chgData name="Gorelik, Emily" userId="bd083b9e-ba61-4da2-886f-073c2a528c8a" providerId="ADAL" clId="{254F6316-CB02-4D7E-9208-6AB2DBC5CEF0}" dt="2021-11-12T13:05:08.422" v="194" actId="1076"/>
          <ac:picMkLst>
            <pc:docMk/>
            <pc:sldMk cId="2676422054" sldId="289"/>
            <ac:picMk id="5" creationId="{6B3A3C56-8905-43E4-95C2-2ED6AA0B3AF7}"/>
          </ac:picMkLst>
        </pc:picChg>
        <pc:picChg chg="add mod">
          <ac:chgData name="Gorelik, Emily" userId="bd083b9e-ba61-4da2-886f-073c2a528c8a" providerId="ADAL" clId="{254F6316-CB02-4D7E-9208-6AB2DBC5CEF0}" dt="2021-11-12T13:05:19.205" v="195"/>
          <ac:picMkLst>
            <pc:docMk/>
            <pc:sldMk cId="2676422054" sldId="289"/>
            <ac:picMk id="25" creationId="{2EF903E7-9205-488F-8A53-D60F60E14A75}"/>
          </ac:picMkLst>
        </pc:picChg>
        <pc:picChg chg="add mod">
          <ac:chgData name="Gorelik, Emily" userId="bd083b9e-ba61-4da2-886f-073c2a528c8a" providerId="ADAL" clId="{254F6316-CB02-4D7E-9208-6AB2DBC5CEF0}" dt="2021-11-12T13:05:19.205" v="195"/>
          <ac:picMkLst>
            <pc:docMk/>
            <pc:sldMk cId="2676422054" sldId="289"/>
            <ac:picMk id="26" creationId="{57420A8B-B1F3-4A02-9BC5-F3F7C59AAD6A}"/>
          </ac:picMkLst>
        </pc:picChg>
        <pc:picChg chg="add mod">
          <ac:chgData name="Gorelik, Emily" userId="bd083b9e-ba61-4da2-886f-073c2a528c8a" providerId="ADAL" clId="{254F6316-CB02-4D7E-9208-6AB2DBC5CEF0}" dt="2021-11-12T13:05:19.205" v="195"/>
          <ac:picMkLst>
            <pc:docMk/>
            <pc:sldMk cId="2676422054" sldId="289"/>
            <ac:picMk id="27" creationId="{3F02DAC6-23D2-4398-8291-11A7B0BE8FD0}"/>
          </ac:picMkLst>
        </pc:picChg>
        <pc:picChg chg="add mod">
          <ac:chgData name="Gorelik, Emily" userId="bd083b9e-ba61-4da2-886f-073c2a528c8a" providerId="ADAL" clId="{254F6316-CB02-4D7E-9208-6AB2DBC5CEF0}" dt="2021-11-12T13:05:19.205" v="195"/>
          <ac:picMkLst>
            <pc:docMk/>
            <pc:sldMk cId="2676422054" sldId="289"/>
            <ac:picMk id="28" creationId="{A549FACA-D6F3-4B98-A968-0029B0554F31}"/>
          </ac:picMkLst>
        </pc:picChg>
        <pc:picChg chg="add mod">
          <ac:chgData name="Gorelik, Emily" userId="bd083b9e-ba61-4da2-886f-073c2a528c8a" providerId="ADAL" clId="{254F6316-CB02-4D7E-9208-6AB2DBC5CEF0}" dt="2021-11-12T13:05:19.205" v="195"/>
          <ac:picMkLst>
            <pc:docMk/>
            <pc:sldMk cId="2676422054" sldId="289"/>
            <ac:picMk id="29" creationId="{C13EDBF0-BAD9-43A3-9931-20865A269995}"/>
          </ac:picMkLst>
        </pc:picChg>
      </pc:sldChg>
      <pc:sldChg chg="delSp modSp mod">
        <pc:chgData name="Gorelik, Emily" userId="bd083b9e-ba61-4da2-886f-073c2a528c8a" providerId="ADAL" clId="{254F6316-CB02-4D7E-9208-6AB2DBC5CEF0}" dt="2021-11-12T13:07:44.567" v="211" actId="478"/>
        <pc:sldMkLst>
          <pc:docMk/>
          <pc:sldMk cId="2823616472" sldId="290"/>
        </pc:sldMkLst>
        <pc:spChg chg="del">
          <ac:chgData name="Gorelik, Emily" userId="bd083b9e-ba61-4da2-886f-073c2a528c8a" providerId="ADAL" clId="{254F6316-CB02-4D7E-9208-6AB2DBC5CEF0}" dt="2021-11-12T13:07:44.567" v="211" actId="478"/>
          <ac:spMkLst>
            <pc:docMk/>
            <pc:sldMk cId="2823616472" sldId="290"/>
            <ac:spMk id="3" creationId="{3CFCAADE-22B9-49C4-BA3D-55E41428AE76}"/>
          </ac:spMkLst>
        </pc:spChg>
        <pc:spChg chg="mod">
          <ac:chgData name="Gorelik, Emily" userId="bd083b9e-ba61-4da2-886f-073c2a528c8a" providerId="ADAL" clId="{254F6316-CB02-4D7E-9208-6AB2DBC5CEF0}" dt="2021-11-12T13:05:55.913" v="197" actId="242"/>
          <ac:spMkLst>
            <pc:docMk/>
            <pc:sldMk cId="2823616472" sldId="290"/>
            <ac:spMk id="12" creationId="{C0F4A2F8-05EF-4D1B-97DB-11C4A2FB8F49}"/>
          </ac:spMkLst>
        </pc:spChg>
      </pc:sldChg>
      <pc:sldChg chg="delSp mod">
        <pc:chgData name="Gorelik, Emily" userId="bd083b9e-ba61-4da2-886f-073c2a528c8a" providerId="ADAL" clId="{254F6316-CB02-4D7E-9208-6AB2DBC5CEF0}" dt="2021-11-12T13:07:21.172" v="205" actId="478"/>
        <pc:sldMkLst>
          <pc:docMk/>
          <pc:sldMk cId="3313229885" sldId="291"/>
        </pc:sldMkLst>
        <pc:spChg chg="del">
          <ac:chgData name="Gorelik, Emily" userId="bd083b9e-ba61-4da2-886f-073c2a528c8a" providerId="ADAL" clId="{254F6316-CB02-4D7E-9208-6AB2DBC5CEF0}" dt="2021-11-12T13:07:21.172" v="205" actId="478"/>
          <ac:spMkLst>
            <pc:docMk/>
            <pc:sldMk cId="3313229885" sldId="291"/>
            <ac:spMk id="3" creationId="{3F98A96A-9917-481A-8EF1-A260D1240087}"/>
          </ac:spMkLst>
        </pc:spChg>
      </pc:sldChg>
      <pc:sldChg chg="addSp delSp modSp del mod">
        <pc:chgData name="Gorelik, Emily" userId="bd083b9e-ba61-4da2-886f-073c2a528c8a" providerId="ADAL" clId="{254F6316-CB02-4D7E-9208-6AB2DBC5CEF0}" dt="2021-11-16T10:11:33.244" v="1178" actId="47"/>
        <pc:sldMkLst>
          <pc:docMk/>
          <pc:sldMk cId="1943334719" sldId="292"/>
        </pc:sldMkLst>
        <pc:spChg chg="mod">
          <ac:chgData name="Gorelik, Emily" userId="bd083b9e-ba61-4da2-886f-073c2a528c8a" providerId="ADAL" clId="{254F6316-CB02-4D7E-9208-6AB2DBC5CEF0}" dt="2021-11-16T09:51:44.507" v="781" actId="26606"/>
          <ac:spMkLst>
            <pc:docMk/>
            <pc:sldMk cId="1943334719" sldId="292"/>
            <ac:spMk id="2" creationId="{AB7047C5-72ED-472E-AAB5-7F970AFD27F8}"/>
          </ac:spMkLst>
        </pc:spChg>
        <pc:spChg chg="del">
          <ac:chgData name="Gorelik, Emily" userId="bd083b9e-ba61-4da2-886f-073c2a528c8a" providerId="ADAL" clId="{254F6316-CB02-4D7E-9208-6AB2DBC5CEF0}" dt="2021-11-12T13:07:33.895" v="208" actId="478"/>
          <ac:spMkLst>
            <pc:docMk/>
            <pc:sldMk cId="1943334719" sldId="292"/>
            <ac:spMk id="19" creationId="{0D24FF3E-4B77-4175-8BB6-6B9A1BD6B1C4}"/>
          </ac:spMkLst>
        </pc:spChg>
        <pc:spChg chg="add del">
          <ac:chgData name="Gorelik, Emily" userId="bd083b9e-ba61-4da2-886f-073c2a528c8a" providerId="ADAL" clId="{254F6316-CB02-4D7E-9208-6AB2DBC5CEF0}" dt="2021-11-16T09:51:44.507" v="781" actId="26606"/>
          <ac:spMkLst>
            <pc:docMk/>
            <pc:sldMk cId="1943334719" sldId="292"/>
            <ac:spMk id="97" creationId="{2B1D4F77-A17C-43D7-B7FA-545148E4E93D}"/>
          </ac:spMkLst>
        </pc:spChg>
        <pc:spChg chg="add del">
          <ac:chgData name="Gorelik, Emily" userId="bd083b9e-ba61-4da2-886f-073c2a528c8a" providerId="ADAL" clId="{254F6316-CB02-4D7E-9208-6AB2DBC5CEF0}" dt="2021-11-16T09:51:42.272" v="779" actId="26606"/>
          <ac:spMkLst>
            <pc:docMk/>
            <pc:sldMk cId="1943334719" sldId="292"/>
            <ac:spMk id="102" creationId="{2B1D4F77-A17C-43D7-B7FA-545148E4E93D}"/>
          </ac:spMkLst>
        </pc:spChg>
        <pc:spChg chg="add del">
          <ac:chgData name="Gorelik, Emily" userId="bd083b9e-ba61-4da2-886f-073c2a528c8a" providerId="ADAL" clId="{254F6316-CB02-4D7E-9208-6AB2DBC5CEF0}" dt="2021-11-16T09:51:44.507" v="781" actId="26606"/>
          <ac:spMkLst>
            <pc:docMk/>
            <pc:sldMk cId="1943334719" sldId="292"/>
            <ac:spMk id="104" creationId="{AD72D4D1-076F-49D3-9889-EFC4F6D7CA66}"/>
          </ac:spMkLst>
        </pc:spChg>
        <pc:spChg chg="add del">
          <ac:chgData name="Gorelik, Emily" userId="bd083b9e-ba61-4da2-886f-073c2a528c8a" providerId="ADAL" clId="{254F6316-CB02-4D7E-9208-6AB2DBC5CEF0}" dt="2021-11-16T09:51:44.507" v="781" actId="26606"/>
          <ac:spMkLst>
            <pc:docMk/>
            <pc:sldMk cId="1943334719" sldId="292"/>
            <ac:spMk id="105" creationId="{25E8815A-9407-4234-B08F-A1E49DCD7F37}"/>
          </ac:spMkLst>
        </pc:spChg>
        <pc:spChg chg="add del">
          <ac:chgData name="Gorelik, Emily" userId="bd083b9e-ba61-4da2-886f-073c2a528c8a" providerId="ADAL" clId="{254F6316-CB02-4D7E-9208-6AB2DBC5CEF0}" dt="2021-11-16T09:51:44.507" v="781" actId="26606"/>
          <ac:spMkLst>
            <pc:docMk/>
            <pc:sldMk cId="1943334719" sldId="292"/>
            <ac:spMk id="106" creationId="{C9C56819-FD02-4626-ABF5-85C7463C990D}"/>
          </ac:spMkLst>
        </pc:spChg>
        <pc:graphicFrameChg chg="mod modGraphic">
          <ac:chgData name="Gorelik, Emily" userId="bd083b9e-ba61-4da2-886f-073c2a528c8a" providerId="ADAL" clId="{254F6316-CB02-4D7E-9208-6AB2DBC5CEF0}" dt="2021-11-16T09:51:53.042" v="788" actId="20577"/>
          <ac:graphicFrameMkLst>
            <pc:docMk/>
            <pc:sldMk cId="1943334719" sldId="292"/>
            <ac:graphicFrameMk id="17" creationId="{DDD3A87B-AA95-4F0B-930C-01DB4E701A4E}"/>
          </ac:graphicFrameMkLst>
        </pc:graphicFrameChg>
        <pc:picChg chg="mod">
          <ac:chgData name="Gorelik, Emily" userId="bd083b9e-ba61-4da2-886f-073c2a528c8a" providerId="ADAL" clId="{254F6316-CB02-4D7E-9208-6AB2DBC5CEF0}" dt="2021-11-16T09:51:44.507" v="781" actId="26606"/>
          <ac:picMkLst>
            <pc:docMk/>
            <pc:sldMk cId="1943334719" sldId="292"/>
            <ac:picMk id="87" creationId="{99C130E7-818E-4114-AFC5-A39983A93F14}"/>
          </ac:picMkLst>
        </pc:picChg>
      </pc:sldChg>
      <pc:sldChg chg="addSp delSp modSp mod setBg setClrOvrMap">
        <pc:chgData name="Gorelik, Emily" userId="bd083b9e-ba61-4da2-886f-073c2a528c8a" providerId="ADAL" clId="{254F6316-CB02-4D7E-9208-6AB2DBC5CEF0}" dt="2021-11-16T10:06:50.997" v="1157" actId="26606"/>
        <pc:sldMkLst>
          <pc:docMk/>
          <pc:sldMk cId="1130466072" sldId="293"/>
        </pc:sldMkLst>
        <pc:spChg chg="mod">
          <ac:chgData name="Gorelik, Emily" userId="bd083b9e-ba61-4da2-886f-073c2a528c8a" providerId="ADAL" clId="{254F6316-CB02-4D7E-9208-6AB2DBC5CEF0}" dt="2021-11-16T10:06:50.997" v="1157" actId="26606"/>
          <ac:spMkLst>
            <pc:docMk/>
            <pc:sldMk cId="1130466072" sldId="293"/>
            <ac:spMk id="2" creationId="{BFF6677D-DED8-468F-8590-ADD99AAE91F1}"/>
          </ac:spMkLst>
        </pc:spChg>
        <pc:spChg chg="del">
          <ac:chgData name="Gorelik, Emily" userId="bd083b9e-ba61-4da2-886f-073c2a528c8a" providerId="ADAL" clId="{254F6316-CB02-4D7E-9208-6AB2DBC5CEF0}" dt="2021-11-16T10:06:04.761" v="1155" actId="26606"/>
          <ac:spMkLst>
            <pc:docMk/>
            <pc:sldMk cId="1130466072" sldId="293"/>
            <ac:spMk id="15" creationId="{955A2079-FA98-4876-80F0-72364A7D2EA4}"/>
          </ac:spMkLst>
        </pc:spChg>
        <pc:spChg chg="del">
          <ac:chgData name="Gorelik, Emily" userId="bd083b9e-ba61-4da2-886f-073c2a528c8a" providerId="ADAL" clId="{254F6316-CB02-4D7E-9208-6AB2DBC5CEF0}" dt="2021-11-12T13:07:41.745" v="210" actId="478"/>
          <ac:spMkLst>
            <pc:docMk/>
            <pc:sldMk cId="1130466072" sldId="293"/>
            <ac:spMk id="35" creationId="{D63CE919-A45E-4FB8-93A6-BC224C274CB1}"/>
          </ac:spMkLst>
        </pc:spChg>
        <pc:spChg chg="add del">
          <ac:chgData name="Gorelik, Emily" userId="bd083b9e-ba61-4da2-886f-073c2a528c8a" providerId="ADAL" clId="{254F6316-CB02-4D7E-9208-6AB2DBC5CEF0}" dt="2021-11-16T10:06:50.997" v="1157" actId="26606"/>
          <ac:spMkLst>
            <pc:docMk/>
            <pc:sldMk cId="1130466072" sldId="293"/>
            <ac:spMk id="74" creationId="{5E8D2E83-FB3A-40E7-A9E5-7AB389D612B4}"/>
          </ac:spMkLst>
        </pc:spChg>
        <pc:graphicFrameChg chg="mod modGraphic">
          <ac:chgData name="Gorelik, Emily" userId="bd083b9e-ba61-4da2-886f-073c2a528c8a" providerId="ADAL" clId="{254F6316-CB02-4D7E-9208-6AB2DBC5CEF0}" dt="2021-11-16T10:06:50.997" v="1157" actId="26606"/>
          <ac:graphicFrameMkLst>
            <pc:docMk/>
            <pc:sldMk cId="1130466072" sldId="293"/>
            <ac:graphicFrameMk id="8" creationId="{CF1E0792-5481-4BF7-B4EA-426EB8C5A6C0}"/>
          </ac:graphicFrameMkLst>
        </pc:graphicFrameChg>
        <pc:picChg chg="mod ord">
          <ac:chgData name="Gorelik, Emily" userId="bd083b9e-ba61-4da2-886f-073c2a528c8a" providerId="ADAL" clId="{254F6316-CB02-4D7E-9208-6AB2DBC5CEF0}" dt="2021-11-16T10:06:50.997" v="1157" actId="26606"/>
          <ac:picMkLst>
            <pc:docMk/>
            <pc:sldMk cId="1130466072" sldId="293"/>
            <ac:picMk id="133" creationId="{BA8BED55-0116-4F21-AACB-A4C7B537584E}"/>
          </ac:picMkLst>
        </pc:picChg>
      </pc:sldChg>
      <pc:sldChg chg="addSp delSp modSp mod setClrOvrMap">
        <pc:chgData name="Gorelik, Emily" userId="bd083b9e-ba61-4da2-886f-073c2a528c8a" providerId="ADAL" clId="{254F6316-CB02-4D7E-9208-6AB2DBC5CEF0}" dt="2021-11-16T09:45:32.922" v="775" actId="196"/>
        <pc:sldMkLst>
          <pc:docMk/>
          <pc:sldMk cId="906164108" sldId="294"/>
        </pc:sldMkLst>
        <pc:spChg chg="mod">
          <ac:chgData name="Gorelik, Emily" userId="bd083b9e-ba61-4da2-886f-073c2a528c8a" providerId="ADAL" clId="{254F6316-CB02-4D7E-9208-6AB2DBC5CEF0}" dt="2021-11-16T09:44:35.646" v="768" actId="26606"/>
          <ac:spMkLst>
            <pc:docMk/>
            <pc:sldMk cId="906164108" sldId="294"/>
            <ac:spMk id="2" creationId="{AEBF2454-890E-4827-980C-85FF297C90D9}"/>
          </ac:spMkLst>
        </pc:spChg>
        <pc:spChg chg="add del mod">
          <ac:chgData name="Gorelik, Emily" userId="bd083b9e-ba61-4da2-886f-073c2a528c8a" providerId="ADAL" clId="{254F6316-CB02-4D7E-9208-6AB2DBC5CEF0}" dt="2021-11-16T09:30:03.860" v="354" actId="21"/>
          <ac:spMkLst>
            <pc:docMk/>
            <pc:sldMk cId="906164108" sldId="294"/>
            <ac:spMk id="3" creationId="{9E51A057-A2D6-4E38-893E-DDBB1E914729}"/>
          </ac:spMkLst>
        </pc:spChg>
        <pc:spChg chg="add del mod">
          <ac:chgData name="Gorelik, Emily" userId="bd083b9e-ba61-4da2-886f-073c2a528c8a" providerId="ADAL" clId="{254F6316-CB02-4D7E-9208-6AB2DBC5CEF0}" dt="2021-11-16T09:30:03.860" v="354" actId="21"/>
          <ac:spMkLst>
            <pc:docMk/>
            <pc:sldMk cId="906164108" sldId="294"/>
            <ac:spMk id="4" creationId="{73850B2B-0A4A-4522-AF7D-01656DDA4C8D}"/>
          </ac:spMkLst>
        </pc:spChg>
        <pc:spChg chg="add del mod">
          <ac:chgData name="Gorelik, Emily" userId="bd083b9e-ba61-4da2-886f-073c2a528c8a" providerId="ADAL" clId="{254F6316-CB02-4D7E-9208-6AB2DBC5CEF0}" dt="2021-11-16T09:34:48.820" v="558" actId="26606"/>
          <ac:spMkLst>
            <pc:docMk/>
            <pc:sldMk cId="906164108" sldId="294"/>
            <ac:spMk id="7" creationId="{3FD829FD-B41D-4974-B351-22B72DD79437}"/>
          </ac:spMkLst>
        </pc:spChg>
        <pc:spChg chg="add del mod">
          <ac:chgData name="Gorelik, Emily" userId="bd083b9e-ba61-4da2-886f-073c2a528c8a" providerId="ADAL" clId="{254F6316-CB02-4D7E-9208-6AB2DBC5CEF0}" dt="2021-11-16T09:30:03.860" v="354" actId="21"/>
          <ac:spMkLst>
            <pc:docMk/>
            <pc:sldMk cId="906164108" sldId="294"/>
            <ac:spMk id="8" creationId="{7732F75B-CBDE-46AE-BBFA-2DE4394DA144}"/>
          </ac:spMkLst>
        </pc:spChg>
        <pc:spChg chg="add del mod">
          <ac:chgData name="Gorelik, Emily" userId="bd083b9e-ba61-4da2-886f-073c2a528c8a" providerId="ADAL" clId="{254F6316-CB02-4D7E-9208-6AB2DBC5CEF0}" dt="2021-11-16T09:30:03.860" v="354" actId="21"/>
          <ac:spMkLst>
            <pc:docMk/>
            <pc:sldMk cId="906164108" sldId="294"/>
            <ac:spMk id="9" creationId="{3C2B31FA-CA57-4F31-B32E-D8F5233D1A51}"/>
          </ac:spMkLst>
        </pc:spChg>
        <pc:spChg chg="add mod">
          <ac:chgData name="Gorelik, Emily" userId="bd083b9e-ba61-4da2-886f-073c2a528c8a" providerId="ADAL" clId="{254F6316-CB02-4D7E-9208-6AB2DBC5CEF0}" dt="2021-11-16T09:31:58.417" v="372" actId="164"/>
          <ac:spMkLst>
            <pc:docMk/>
            <pc:sldMk cId="906164108" sldId="294"/>
            <ac:spMk id="10" creationId="{701C2A38-B2DF-45C6-B411-C618158FE7F5}"/>
          </ac:spMkLst>
        </pc:spChg>
        <pc:spChg chg="add mod">
          <ac:chgData name="Gorelik, Emily" userId="bd083b9e-ba61-4da2-886f-073c2a528c8a" providerId="ADAL" clId="{254F6316-CB02-4D7E-9208-6AB2DBC5CEF0}" dt="2021-11-16T09:31:58.417" v="372" actId="164"/>
          <ac:spMkLst>
            <pc:docMk/>
            <pc:sldMk cId="906164108" sldId="294"/>
            <ac:spMk id="11" creationId="{233FEB92-0EDA-4366-A6C3-13CB63F8500F}"/>
          </ac:spMkLst>
        </pc:spChg>
        <pc:spChg chg="add mod">
          <ac:chgData name="Gorelik, Emily" userId="bd083b9e-ba61-4da2-886f-073c2a528c8a" providerId="ADAL" clId="{254F6316-CB02-4D7E-9208-6AB2DBC5CEF0}" dt="2021-11-16T09:31:58.417" v="372" actId="164"/>
          <ac:spMkLst>
            <pc:docMk/>
            <pc:sldMk cId="906164108" sldId="294"/>
            <ac:spMk id="12" creationId="{21A83895-2272-4A09-9442-09A413C02D79}"/>
          </ac:spMkLst>
        </pc:spChg>
        <pc:spChg chg="add mod">
          <ac:chgData name="Gorelik, Emily" userId="bd083b9e-ba61-4da2-886f-073c2a528c8a" providerId="ADAL" clId="{254F6316-CB02-4D7E-9208-6AB2DBC5CEF0}" dt="2021-11-16T09:31:58.417" v="372" actId="164"/>
          <ac:spMkLst>
            <pc:docMk/>
            <pc:sldMk cId="906164108" sldId="294"/>
            <ac:spMk id="13" creationId="{352641DD-98E8-4608-AADD-3030E4373F6D}"/>
          </ac:spMkLst>
        </pc:spChg>
        <pc:spChg chg="del">
          <ac:chgData name="Gorelik, Emily" userId="bd083b9e-ba61-4da2-886f-073c2a528c8a" providerId="ADAL" clId="{254F6316-CB02-4D7E-9208-6AB2DBC5CEF0}" dt="2021-11-12T13:07:14.053" v="203" actId="478"/>
          <ac:spMkLst>
            <pc:docMk/>
            <pc:sldMk cId="906164108" sldId="294"/>
            <ac:spMk id="13" creationId="{CA8BEC81-A831-46D5-A1B5-36339C33345B}"/>
          </ac:spMkLst>
        </pc:spChg>
        <pc:spChg chg="add del mod">
          <ac:chgData name="Gorelik, Emily" userId="bd083b9e-ba61-4da2-886f-073c2a528c8a" providerId="ADAL" clId="{254F6316-CB02-4D7E-9208-6AB2DBC5CEF0}" dt="2021-11-16T09:37:16.730" v="685" actId="26606"/>
          <ac:spMkLst>
            <pc:docMk/>
            <pc:sldMk cId="906164108" sldId="294"/>
            <ac:spMk id="14" creationId="{738B94A6-D096-4BE2-9390-43268ADE3CD1}"/>
          </ac:spMkLst>
        </pc:spChg>
        <pc:spChg chg="mod">
          <ac:chgData name="Gorelik, Emily" userId="bd083b9e-ba61-4da2-886f-073c2a528c8a" providerId="ADAL" clId="{254F6316-CB02-4D7E-9208-6AB2DBC5CEF0}" dt="2021-11-16T09:33:55.690" v="521"/>
          <ac:spMkLst>
            <pc:docMk/>
            <pc:sldMk cId="906164108" sldId="294"/>
            <ac:spMk id="19" creationId="{EE033A75-8D33-43FB-9F71-08093FE72DE8}"/>
          </ac:spMkLst>
        </pc:spChg>
        <pc:spChg chg="mod">
          <ac:chgData name="Gorelik, Emily" userId="bd083b9e-ba61-4da2-886f-073c2a528c8a" providerId="ADAL" clId="{254F6316-CB02-4D7E-9208-6AB2DBC5CEF0}" dt="2021-11-16T09:33:55.690" v="521"/>
          <ac:spMkLst>
            <pc:docMk/>
            <pc:sldMk cId="906164108" sldId="294"/>
            <ac:spMk id="20" creationId="{20AB5030-031F-4600-9020-EECA729B5D54}"/>
          </ac:spMkLst>
        </pc:spChg>
        <pc:spChg chg="mod">
          <ac:chgData name="Gorelik, Emily" userId="bd083b9e-ba61-4da2-886f-073c2a528c8a" providerId="ADAL" clId="{254F6316-CB02-4D7E-9208-6AB2DBC5CEF0}" dt="2021-11-16T09:33:55.690" v="521"/>
          <ac:spMkLst>
            <pc:docMk/>
            <pc:sldMk cId="906164108" sldId="294"/>
            <ac:spMk id="21" creationId="{DA4974FF-F038-4320-AA03-781E65F09B1C}"/>
          </ac:spMkLst>
        </pc:spChg>
        <pc:spChg chg="mod">
          <ac:chgData name="Gorelik, Emily" userId="bd083b9e-ba61-4da2-886f-073c2a528c8a" providerId="ADAL" clId="{254F6316-CB02-4D7E-9208-6AB2DBC5CEF0}" dt="2021-11-16T09:33:55.690" v="521"/>
          <ac:spMkLst>
            <pc:docMk/>
            <pc:sldMk cId="906164108" sldId="294"/>
            <ac:spMk id="22" creationId="{FD472B2C-4224-48B2-A18A-F55F91EEB24E}"/>
          </ac:spMkLst>
        </pc:spChg>
        <pc:spChg chg="mod">
          <ac:chgData name="Gorelik, Emily" userId="bd083b9e-ba61-4da2-886f-073c2a528c8a" providerId="ADAL" clId="{254F6316-CB02-4D7E-9208-6AB2DBC5CEF0}" dt="2021-11-16T09:35:01.320" v="560"/>
          <ac:spMkLst>
            <pc:docMk/>
            <pc:sldMk cId="906164108" sldId="294"/>
            <ac:spMk id="27" creationId="{B711BFAE-6C6D-44BF-93E4-8963F935ED25}"/>
          </ac:spMkLst>
        </pc:spChg>
        <pc:spChg chg="mod">
          <ac:chgData name="Gorelik, Emily" userId="bd083b9e-ba61-4da2-886f-073c2a528c8a" providerId="ADAL" clId="{254F6316-CB02-4D7E-9208-6AB2DBC5CEF0}" dt="2021-11-16T09:35:01.320" v="560"/>
          <ac:spMkLst>
            <pc:docMk/>
            <pc:sldMk cId="906164108" sldId="294"/>
            <ac:spMk id="28" creationId="{1B648CC2-F52D-4736-AB17-9BF5139135EB}"/>
          </ac:spMkLst>
        </pc:spChg>
        <pc:spChg chg="mod">
          <ac:chgData name="Gorelik, Emily" userId="bd083b9e-ba61-4da2-886f-073c2a528c8a" providerId="ADAL" clId="{254F6316-CB02-4D7E-9208-6AB2DBC5CEF0}" dt="2021-11-16T09:35:01.320" v="560"/>
          <ac:spMkLst>
            <pc:docMk/>
            <pc:sldMk cId="906164108" sldId="294"/>
            <ac:spMk id="29" creationId="{A8033E9E-6671-476E-B87D-241E8F967445}"/>
          </ac:spMkLst>
        </pc:spChg>
        <pc:spChg chg="mod">
          <ac:chgData name="Gorelik, Emily" userId="bd083b9e-ba61-4da2-886f-073c2a528c8a" providerId="ADAL" clId="{254F6316-CB02-4D7E-9208-6AB2DBC5CEF0}" dt="2021-11-16T09:35:01.320" v="560"/>
          <ac:spMkLst>
            <pc:docMk/>
            <pc:sldMk cId="906164108" sldId="294"/>
            <ac:spMk id="30" creationId="{9281980E-3E0F-4862-8FA7-E7C11E85188B}"/>
          </ac:spMkLst>
        </pc:spChg>
        <pc:spChg chg="mod">
          <ac:chgData name="Gorelik, Emily" userId="bd083b9e-ba61-4da2-886f-073c2a528c8a" providerId="ADAL" clId="{254F6316-CB02-4D7E-9208-6AB2DBC5CEF0}" dt="2021-11-16T09:35:27.948" v="564"/>
          <ac:spMkLst>
            <pc:docMk/>
            <pc:sldMk cId="906164108" sldId="294"/>
            <ac:spMk id="34" creationId="{8C5F3CF1-BB9E-4232-94C8-6182F9505DE7}"/>
          </ac:spMkLst>
        </pc:spChg>
        <pc:spChg chg="mod">
          <ac:chgData name="Gorelik, Emily" userId="bd083b9e-ba61-4da2-886f-073c2a528c8a" providerId="ADAL" clId="{254F6316-CB02-4D7E-9208-6AB2DBC5CEF0}" dt="2021-11-16T09:35:27.948" v="564"/>
          <ac:spMkLst>
            <pc:docMk/>
            <pc:sldMk cId="906164108" sldId="294"/>
            <ac:spMk id="35" creationId="{6E6345A8-F745-4BC5-9E11-0604FE6ACE54}"/>
          </ac:spMkLst>
        </pc:spChg>
        <pc:spChg chg="mod">
          <ac:chgData name="Gorelik, Emily" userId="bd083b9e-ba61-4da2-886f-073c2a528c8a" providerId="ADAL" clId="{254F6316-CB02-4D7E-9208-6AB2DBC5CEF0}" dt="2021-11-16T09:35:27.948" v="564"/>
          <ac:spMkLst>
            <pc:docMk/>
            <pc:sldMk cId="906164108" sldId="294"/>
            <ac:spMk id="36" creationId="{CD16EEAD-C97C-4F0A-B50B-7CE74D929FBF}"/>
          </ac:spMkLst>
        </pc:spChg>
        <pc:spChg chg="mod">
          <ac:chgData name="Gorelik, Emily" userId="bd083b9e-ba61-4da2-886f-073c2a528c8a" providerId="ADAL" clId="{254F6316-CB02-4D7E-9208-6AB2DBC5CEF0}" dt="2021-11-16T09:35:27.948" v="564"/>
          <ac:spMkLst>
            <pc:docMk/>
            <pc:sldMk cId="906164108" sldId="294"/>
            <ac:spMk id="37" creationId="{FC3A90C8-2D29-4890-B9DE-BC0E9FEA8AC4}"/>
          </ac:spMkLst>
        </pc:spChg>
        <pc:spChg chg="mod">
          <ac:chgData name="Gorelik, Emily" userId="bd083b9e-ba61-4da2-886f-073c2a528c8a" providerId="ADAL" clId="{254F6316-CB02-4D7E-9208-6AB2DBC5CEF0}" dt="2021-11-16T09:35:49.512" v="567"/>
          <ac:spMkLst>
            <pc:docMk/>
            <pc:sldMk cId="906164108" sldId="294"/>
            <ac:spMk id="39" creationId="{9575D97E-58EF-472A-93AF-A993E37D21D9}"/>
          </ac:spMkLst>
        </pc:spChg>
        <pc:spChg chg="mod">
          <ac:chgData name="Gorelik, Emily" userId="bd083b9e-ba61-4da2-886f-073c2a528c8a" providerId="ADAL" clId="{254F6316-CB02-4D7E-9208-6AB2DBC5CEF0}" dt="2021-11-16T09:35:49.512" v="567"/>
          <ac:spMkLst>
            <pc:docMk/>
            <pc:sldMk cId="906164108" sldId="294"/>
            <ac:spMk id="40" creationId="{497EBAA7-A74F-4948-A4F8-CE11023F6897}"/>
          </ac:spMkLst>
        </pc:spChg>
        <pc:spChg chg="mod">
          <ac:chgData name="Gorelik, Emily" userId="bd083b9e-ba61-4da2-886f-073c2a528c8a" providerId="ADAL" clId="{254F6316-CB02-4D7E-9208-6AB2DBC5CEF0}" dt="2021-11-16T09:35:49.512" v="567"/>
          <ac:spMkLst>
            <pc:docMk/>
            <pc:sldMk cId="906164108" sldId="294"/>
            <ac:spMk id="41" creationId="{31FA51C6-108E-4B6C-855C-4C2C8B12999F}"/>
          </ac:spMkLst>
        </pc:spChg>
        <pc:spChg chg="mod">
          <ac:chgData name="Gorelik, Emily" userId="bd083b9e-ba61-4da2-886f-073c2a528c8a" providerId="ADAL" clId="{254F6316-CB02-4D7E-9208-6AB2DBC5CEF0}" dt="2021-11-16T09:36:44.435" v="673" actId="15"/>
          <ac:spMkLst>
            <pc:docMk/>
            <pc:sldMk cId="906164108" sldId="294"/>
            <ac:spMk id="42" creationId="{3A99F8AD-F307-4507-8DD6-4ABC777ED4BF}"/>
          </ac:spMkLst>
        </pc:spChg>
        <pc:spChg chg="mod">
          <ac:chgData name="Gorelik, Emily" userId="bd083b9e-ba61-4da2-886f-073c2a528c8a" providerId="ADAL" clId="{254F6316-CB02-4D7E-9208-6AB2DBC5CEF0}" dt="2021-11-16T09:39:17.578" v="693"/>
          <ac:spMkLst>
            <pc:docMk/>
            <pc:sldMk cId="906164108" sldId="294"/>
            <ac:spMk id="62" creationId="{FA04EC6B-AEF2-49AC-B2C4-A94022186A88}"/>
          </ac:spMkLst>
        </pc:spChg>
        <pc:spChg chg="mod">
          <ac:chgData name="Gorelik, Emily" userId="bd083b9e-ba61-4da2-886f-073c2a528c8a" providerId="ADAL" clId="{254F6316-CB02-4D7E-9208-6AB2DBC5CEF0}" dt="2021-11-16T09:39:17.578" v="693"/>
          <ac:spMkLst>
            <pc:docMk/>
            <pc:sldMk cId="906164108" sldId="294"/>
            <ac:spMk id="63" creationId="{8D65C5FB-5201-4B39-8DD9-9FF9E3FD579B}"/>
          </ac:spMkLst>
        </pc:spChg>
        <pc:spChg chg="mod">
          <ac:chgData name="Gorelik, Emily" userId="bd083b9e-ba61-4da2-886f-073c2a528c8a" providerId="ADAL" clId="{254F6316-CB02-4D7E-9208-6AB2DBC5CEF0}" dt="2021-11-16T09:39:17.578" v="693"/>
          <ac:spMkLst>
            <pc:docMk/>
            <pc:sldMk cId="906164108" sldId="294"/>
            <ac:spMk id="64" creationId="{C33BD354-AC04-4E1D-BF51-4F7B449F8BF5}"/>
          </ac:spMkLst>
        </pc:spChg>
        <pc:spChg chg="mod">
          <ac:chgData name="Gorelik, Emily" userId="bd083b9e-ba61-4da2-886f-073c2a528c8a" providerId="ADAL" clId="{254F6316-CB02-4D7E-9208-6AB2DBC5CEF0}" dt="2021-11-16T09:39:17.578" v="693"/>
          <ac:spMkLst>
            <pc:docMk/>
            <pc:sldMk cId="906164108" sldId="294"/>
            <ac:spMk id="65" creationId="{26C74F95-C270-490A-8C09-AB61CA503F1C}"/>
          </ac:spMkLst>
        </pc:spChg>
        <pc:spChg chg="mod">
          <ac:chgData name="Gorelik, Emily" userId="bd083b9e-ba61-4da2-886f-073c2a528c8a" providerId="ADAL" clId="{254F6316-CB02-4D7E-9208-6AB2DBC5CEF0}" dt="2021-11-16T09:44:44.461" v="770"/>
          <ac:spMkLst>
            <pc:docMk/>
            <pc:sldMk cId="906164108" sldId="294"/>
            <ac:spMk id="68" creationId="{EC8B961C-4C25-4C34-B4FB-F9DD0B1E0865}"/>
          </ac:spMkLst>
        </pc:spChg>
        <pc:spChg chg="mod">
          <ac:chgData name="Gorelik, Emily" userId="bd083b9e-ba61-4da2-886f-073c2a528c8a" providerId="ADAL" clId="{254F6316-CB02-4D7E-9208-6AB2DBC5CEF0}" dt="2021-11-16T09:44:44.461" v="770"/>
          <ac:spMkLst>
            <pc:docMk/>
            <pc:sldMk cId="906164108" sldId="294"/>
            <ac:spMk id="69" creationId="{19668306-4D06-4B97-8D7A-3C64007CB9CF}"/>
          </ac:spMkLst>
        </pc:spChg>
        <pc:spChg chg="mod">
          <ac:chgData name="Gorelik, Emily" userId="bd083b9e-ba61-4da2-886f-073c2a528c8a" providerId="ADAL" clId="{254F6316-CB02-4D7E-9208-6AB2DBC5CEF0}" dt="2021-11-16T09:44:44.461" v="770"/>
          <ac:spMkLst>
            <pc:docMk/>
            <pc:sldMk cId="906164108" sldId="294"/>
            <ac:spMk id="70" creationId="{64F0B350-E68D-46FF-8DA3-D7A65EAC55A3}"/>
          </ac:spMkLst>
        </pc:spChg>
        <pc:spChg chg="mod">
          <ac:chgData name="Gorelik, Emily" userId="bd083b9e-ba61-4da2-886f-073c2a528c8a" providerId="ADAL" clId="{254F6316-CB02-4D7E-9208-6AB2DBC5CEF0}" dt="2021-11-16T09:44:44.461" v="770"/>
          <ac:spMkLst>
            <pc:docMk/>
            <pc:sldMk cId="906164108" sldId="294"/>
            <ac:spMk id="71" creationId="{8BBE65C3-EBDB-4A81-BD69-C10ADE4614C9}"/>
          </ac:spMkLst>
        </pc:spChg>
        <pc:spChg chg="mod">
          <ac:chgData name="Gorelik, Emily" userId="bd083b9e-ba61-4da2-886f-073c2a528c8a" providerId="ADAL" clId="{254F6316-CB02-4D7E-9208-6AB2DBC5CEF0}" dt="2021-11-16T09:45:17.131" v="772"/>
          <ac:spMkLst>
            <pc:docMk/>
            <pc:sldMk cId="906164108" sldId="294"/>
            <ac:spMk id="73" creationId="{7F8BB95A-D3C7-4A20-B76D-A65B6D7F41A7}"/>
          </ac:spMkLst>
        </pc:spChg>
        <pc:spChg chg="add del">
          <ac:chgData name="Gorelik, Emily" userId="bd083b9e-ba61-4da2-886f-073c2a528c8a" providerId="ADAL" clId="{254F6316-CB02-4D7E-9208-6AB2DBC5CEF0}" dt="2021-11-16T09:37:16.730" v="685" actId="26606"/>
          <ac:spMkLst>
            <pc:docMk/>
            <pc:sldMk cId="906164108" sldId="294"/>
            <ac:spMk id="74" creationId="{86C7B4A1-154A-4DF0-AC46-F88D75A2E0FD}"/>
          </ac:spMkLst>
        </pc:spChg>
        <pc:spChg chg="mod">
          <ac:chgData name="Gorelik, Emily" userId="bd083b9e-ba61-4da2-886f-073c2a528c8a" providerId="ADAL" clId="{254F6316-CB02-4D7E-9208-6AB2DBC5CEF0}" dt="2021-11-16T09:45:17.131" v="772"/>
          <ac:spMkLst>
            <pc:docMk/>
            <pc:sldMk cId="906164108" sldId="294"/>
            <ac:spMk id="75" creationId="{A784F069-3CB9-42DD-934D-4F9AC969ABA6}"/>
          </ac:spMkLst>
        </pc:spChg>
        <pc:spChg chg="mod">
          <ac:chgData name="Gorelik, Emily" userId="bd083b9e-ba61-4da2-886f-073c2a528c8a" providerId="ADAL" clId="{254F6316-CB02-4D7E-9208-6AB2DBC5CEF0}" dt="2021-11-16T09:45:17.131" v="772"/>
          <ac:spMkLst>
            <pc:docMk/>
            <pc:sldMk cId="906164108" sldId="294"/>
            <ac:spMk id="76" creationId="{B94F778F-E372-4303-8BDA-A893E8D39622}"/>
          </ac:spMkLst>
        </pc:spChg>
        <pc:spChg chg="mod">
          <ac:chgData name="Gorelik, Emily" userId="bd083b9e-ba61-4da2-886f-073c2a528c8a" providerId="ADAL" clId="{254F6316-CB02-4D7E-9208-6AB2DBC5CEF0}" dt="2021-11-16T09:45:17.131" v="772"/>
          <ac:spMkLst>
            <pc:docMk/>
            <pc:sldMk cId="906164108" sldId="294"/>
            <ac:spMk id="77" creationId="{35C4FCE8-3B75-4E75-8520-2311917038AB}"/>
          </ac:spMkLst>
        </pc:spChg>
        <pc:spChg chg="add del">
          <ac:chgData name="Gorelik, Emily" userId="bd083b9e-ba61-4da2-886f-073c2a528c8a" providerId="ADAL" clId="{254F6316-CB02-4D7E-9208-6AB2DBC5CEF0}" dt="2021-11-16T09:33:27.309" v="518" actId="26606"/>
          <ac:spMkLst>
            <pc:docMk/>
            <pc:sldMk cId="906164108" sldId="294"/>
            <ac:spMk id="87" creationId="{2B1D4F77-A17C-43D7-B7FA-545148E4E93D}"/>
          </ac:spMkLst>
        </pc:spChg>
        <pc:spChg chg="add del">
          <ac:chgData name="Gorelik, Emily" userId="bd083b9e-ba61-4da2-886f-073c2a528c8a" providerId="ADAL" clId="{254F6316-CB02-4D7E-9208-6AB2DBC5CEF0}" dt="2021-11-16T09:39:13.639" v="692" actId="26606"/>
          <ac:spMkLst>
            <pc:docMk/>
            <pc:sldMk cId="906164108" sldId="294"/>
            <ac:spMk id="103" creationId="{6B5E2835-4E47-45B3-9CFE-732FF7B05472}"/>
          </ac:spMkLst>
        </pc:spChg>
        <pc:spChg chg="add">
          <ac:chgData name="Gorelik, Emily" userId="bd083b9e-ba61-4da2-886f-073c2a528c8a" providerId="ADAL" clId="{254F6316-CB02-4D7E-9208-6AB2DBC5CEF0}" dt="2021-11-16T09:44:35.646" v="768" actId="26606"/>
          <ac:spMkLst>
            <pc:docMk/>
            <pc:sldMk cId="906164108" sldId="294"/>
            <ac:spMk id="104" creationId="{86C7B4A1-154A-4DF0-AC46-F88D75A2E0FD}"/>
          </ac:spMkLst>
        </pc:spChg>
        <pc:spChg chg="add del">
          <ac:chgData name="Gorelik, Emily" userId="bd083b9e-ba61-4da2-886f-073c2a528c8a" providerId="ADAL" clId="{254F6316-CB02-4D7E-9208-6AB2DBC5CEF0}" dt="2021-11-16T09:39:13.639" v="692" actId="26606"/>
          <ac:spMkLst>
            <pc:docMk/>
            <pc:sldMk cId="906164108" sldId="294"/>
            <ac:spMk id="105" creationId="{5B45AD5D-AA52-4F7B-9362-576A39AD9E09}"/>
          </ac:spMkLst>
        </pc:spChg>
        <pc:spChg chg="add del">
          <ac:chgData name="Gorelik, Emily" userId="bd083b9e-ba61-4da2-886f-073c2a528c8a" providerId="ADAL" clId="{254F6316-CB02-4D7E-9208-6AB2DBC5CEF0}" dt="2021-11-16T09:39:13.639" v="692" actId="26606"/>
          <ac:spMkLst>
            <pc:docMk/>
            <pc:sldMk cId="906164108" sldId="294"/>
            <ac:spMk id="107" creationId="{AEDD7960-4866-4399-BEF6-DD1431AB4E34}"/>
          </ac:spMkLst>
        </pc:spChg>
        <pc:spChg chg="add del">
          <ac:chgData name="Gorelik, Emily" userId="bd083b9e-ba61-4da2-886f-073c2a528c8a" providerId="ADAL" clId="{254F6316-CB02-4D7E-9208-6AB2DBC5CEF0}" dt="2021-11-16T09:39:13.639" v="692" actId="26606"/>
          <ac:spMkLst>
            <pc:docMk/>
            <pc:sldMk cId="906164108" sldId="294"/>
            <ac:spMk id="109" creationId="{55D4142C-5077-457F-A6AD-3FECFDB39685}"/>
          </ac:spMkLst>
        </pc:spChg>
        <pc:spChg chg="add del">
          <ac:chgData name="Gorelik, Emily" userId="bd083b9e-ba61-4da2-886f-073c2a528c8a" providerId="ADAL" clId="{254F6316-CB02-4D7E-9208-6AB2DBC5CEF0}" dt="2021-11-16T09:39:13.639" v="692" actId="26606"/>
          <ac:spMkLst>
            <pc:docMk/>
            <pc:sldMk cId="906164108" sldId="294"/>
            <ac:spMk id="111" creationId="{7A5F0580-5EE9-419F-96EE-B6529EF6E7D0}"/>
          </ac:spMkLst>
        </pc:spChg>
        <pc:spChg chg="add del">
          <ac:chgData name="Gorelik, Emily" userId="bd083b9e-ba61-4da2-886f-073c2a528c8a" providerId="ADAL" clId="{254F6316-CB02-4D7E-9208-6AB2DBC5CEF0}" dt="2021-11-16T09:34:48.820" v="558" actId="26606"/>
          <ac:spMkLst>
            <pc:docMk/>
            <pc:sldMk cId="906164108" sldId="294"/>
            <ac:spMk id="137" creationId="{724CD679-7405-4CD3-A92A-9469F279A59D}"/>
          </ac:spMkLst>
        </pc:spChg>
        <pc:spChg chg="add del">
          <ac:chgData name="Gorelik, Emily" userId="bd083b9e-ba61-4da2-886f-073c2a528c8a" providerId="ADAL" clId="{254F6316-CB02-4D7E-9208-6AB2DBC5CEF0}" dt="2021-11-16T09:37:11.960" v="680" actId="26606"/>
          <ac:spMkLst>
            <pc:docMk/>
            <pc:sldMk cId="906164108" sldId="294"/>
            <ac:spMk id="141" creationId="{3F0BE7ED-7814-4273-B18A-F26CC0380380}"/>
          </ac:spMkLst>
        </pc:spChg>
        <pc:spChg chg="add del">
          <ac:chgData name="Gorelik, Emily" userId="bd083b9e-ba61-4da2-886f-073c2a528c8a" providerId="ADAL" clId="{254F6316-CB02-4D7E-9208-6AB2DBC5CEF0}" dt="2021-11-16T09:44:35.646" v="768" actId="26606"/>
          <ac:spMkLst>
            <pc:docMk/>
            <pc:sldMk cId="906164108" sldId="294"/>
            <ac:spMk id="167" creationId="{2B1D4F77-A17C-43D7-B7FA-545148E4E93D}"/>
          </ac:spMkLst>
        </pc:spChg>
        <pc:spChg chg="del">
          <ac:chgData name="Gorelik, Emily" userId="bd083b9e-ba61-4da2-886f-073c2a528c8a" providerId="ADAL" clId="{254F6316-CB02-4D7E-9208-6AB2DBC5CEF0}" dt="2021-11-16T09:32:46" v="427" actId="26606"/>
          <ac:spMkLst>
            <pc:docMk/>
            <pc:sldMk cId="906164108" sldId="294"/>
            <ac:spMk id="1042" creationId="{86C7B4A1-154A-4DF0-AC46-F88D75A2E0FD}"/>
          </ac:spMkLst>
        </pc:spChg>
        <pc:spChg chg="add del">
          <ac:chgData name="Gorelik, Emily" userId="bd083b9e-ba61-4da2-886f-073c2a528c8a" providerId="ADAL" clId="{254F6316-CB02-4D7E-9208-6AB2DBC5CEF0}" dt="2021-11-16T09:35:00.614" v="559" actId="478"/>
          <ac:spMkLst>
            <pc:docMk/>
            <pc:sldMk cId="906164108" sldId="294"/>
            <ac:spMk id="1043" creationId="{3FD829FD-B41D-4974-B351-22B72DD79437}"/>
          </ac:spMkLst>
        </pc:spChg>
        <pc:spChg chg="add del">
          <ac:chgData name="Gorelik, Emily" userId="bd083b9e-ba61-4da2-886f-073c2a528c8a" providerId="ADAL" clId="{254F6316-CB02-4D7E-9208-6AB2DBC5CEF0}" dt="2021-11-16T09:35:12.652" v="563" actId="26606"/>
          <ac:spMkLst>
            <pc:docMk/>
            <pc:sldMk cId="906164108" sldId="294"/>
            <ac:spMk id="1044" creationId="{D38A241E-0395-41E5-8607-BAA2799A4374}"/>
          </ac:spMkLst>
        </pc:spChg>
        <pc:spChg chg="add del">
          <ac:chgData name="Gorelik, Emily" userId="bd083b9e-ba61-4da2-886f-073c2a528c8a" providerId="ADAL" clId="{254F6316-CB02-4D7E-9208-6AB2DBC5CEF0}" dt="2021-11-16T09:37:11.960" v="680" actId="26606"/>
          <ac:spMkLst>
            <pc:docMk/>
            <pc:sldMk cId="906164108" sldId="294"/>
            <ac:spMk id="1047" creationId="{3AFE8227-C443-417B-BA91-520EB1EF4559}"/>
          </ac:spMkLst>
        </pc:spChg>
        <pc:spChg chg="add del">
          <ac:chgData name="Gorelik, Emily" userId="bd083b9e-ba61-4da2-886f-073c2a528c8a" providerId="ADAL" clId="{254F6316-CB02-4D7E-9208-6AB2DBC5CEF0}" dt="2021-11-16T09:37:11.960" v="680" actId="26606"/>
          <ac:spMkLst>
            <pc:docMk/>
            <pc:sldMk cId="906164108" sldId="294"/>
            <ac:spMk id="1048" creationId="{738B94A6-D096-4BE2-9390-43268ADE3CD1}"/>
          </ac:spMkLst>
        </pc:spChg>
        <pc:spChg chg="add del">
          <ac:chgData name="Gorelik, Emily" userId="bd083b9e-ba61-4da2-886f-073c2a528c8a" providerId="ADAL" clId="{254F6316-CB02-4D7E-9208-6AB2DBC5CEF0}" dt="2021-11-16T09:37:11.960" v="680" actId="26606"/>
          <ac:spMkLst>
            <pc:docMk/>
            <pc:sldMk cId="906164108" sldId="294"/>
            <ac:spMk id="1049" creationId="{907741FC-B544-4A6E-B831-6789D042333D}"/>
          </ac:spMkLst>
        </pc:spChg>
        <pc:spChg chg="add del">
          <ac:chgData name="Gorelik, Emily" userId="bd083b9e-ba61-4da2-886f-073c2a528c8a" providerId="ADAL" clId="{254F6316-CB02-4D7E-9208-6AB2DBC5CEF0}" dt="2021-11-16T09:37:12.940" v="682" actId="26606"/>
          <ac:spMkLst>
            <pc:docMk/>
            <pc:sldMk cId="906164108" sldId="294"/>
            <ac:spMk id="1051" creationId="{86C7B4A1-154A-4DF0-AC46-F88D75A2E0FD}"/>
          </ac:spMkLst>
        </pc:spChg>
        <pc:spChg chg="add del">
          <ac:chgData name="Gorelik, Emily" userId="bd083b9e-ba61-4da2-886f-073c2a528c8a" providerId="ADAL" clId="{254F6316-CB02-4D7E-9208-6AB2DBC5CEF0}" dt="2021-11-16T09:37:16.716" v="684" actId="26606"/>
          <ac:spMkLst>
            <pc:docMk/>
            <pc:sldMk cId="906164108" sldId="294"/>
            <ac:spMk id="1054" creationId="{86C7B4A1-154A-4DF0-AC46-F88D75A2E0FD}"/>
          </ac:spMkLst>
        </pc:spChg>
        <pc:spChg chg="add del">
          <ac:chgData name="Gorelik, Emily" userId="bd083b9e-ba61-4da2-886f-073c2a528c8a" providerId="ADAL" clId="{254F6316-CB02-4D7E-9208-6AB2DBC5CEF0}" dt="2021-11-16T09:38:42.095" v="689" actId="26606"/>
          <ac:spMkLst>
            <pc:docMk/>
            <pc:sldMk cId="906164108" sldId="294"/>
            <ac:spMk id="1057" creationId="{2B1D4F77-A17C-43D7-B7FA-545148E4E93D}"/>
          </ac:spMkLst>
        </pc:spChg>
        <pc:spChg chg="add del mod">
          <ac:chgData name="Gorelik, Emily" userId="bd083b9e-ba61-4da2-886f-073c2a528c8a" providerId="ADAL" clId="{254F6316-CB02-4D7E-9208-6AB2DBC5CEF0}" dt="2021-11-16T09:44:43.693" v="769" actId="478"/>
          <ac:spMkLst>
            <pc:docMk/>
            <pc:sldMk cId="906164108" sldId="294"/>
            <ac:spMk id="1058" creationId="{738B94A6-D096-4BE2-9390-43268ADE3CD1}"/>
          </ac:spMkLst>
        </pc:spChg>
        <pc:grpChg chg="add del mod">
          <ac:chgData name="Gorelik, Emily" userId="bd083b9e-ba61-4da2-886f-073c2a528c8a" providerId="ADAL" clId="{254F6316-CB02-4D7E-9208-6AB2DBC5CEF0}" dt="2021-11-16T09:31:59.514" v="373" actId="21"/>
          <ac:grpSpMkLst>
            <pc:docMk/>
            <pc:sldMk cId="906164108" sldId="294"/>
            <ac:grpSpMk id="5" creationId="{47395EB4-2F95-455F-9627-DFEC028EB529}"/>
          </ac:grpSpMkLst>
        </pc:grpChg>
        <pc:grpChg chg="add del mod">
          <ac:chgData name="Gorelik, Emily" userId="bd083b9e-ba61-4da2-886f-073c2a528c8a" providerId="ADAL" clId="{254F6316-CB02-4D7E-9208-6AB2DBC5CEF0}" dt="2021-11-16T09:33:59.134" v="522"/>
          <ac:grpSpMkLst>
            <pc:docMk/>
            <pc:sldMk cId="906164108" sldId="294"/>
            <ac:grpSpMk id="18" creationId="{62EC54CF-99AB-4291-B15F-22C9531E5A41}"/>
          </ac:grpSpMkLst>
        </pc:grpChg>
        <pc:grpChg chg="add del mod">
          <ac:chgData name="Gorelik, Emily" userId="bd083b9e-ba61-4da2-886f-073c2a528c8a" providerId="ADAL" clId="{254F6316-CB02-4D7E-9208-6AB2DBC5CEF0}" dt="2021-11-16T09:35:04.021" v="561"/>
          <ac:grpSpMkLst>
            <pc:docMk/>
            <pc:sldMk cId="906164108" sldId="294"/>
            <ac:grpSpMk id="26" creationId="{4EF66546-F2F5-4E1C-A69E-CBFC63BF99E7}"/>
          </ac:grpSpMkLst>
        </pc:grpChg>
        <pc:grpChg chg="add del mod">
          <ac:chgData name="Gorelik, Emily" userId="bd083b9e-ba61-4da2-886f-073c2a528c8a" providerId="ADAL" clId="{254F6316-CB02-4D7E-9208-6AB2DBC5CEF0}" dt="2021-11-16T09:35:39.679" v="566" actId="478"/>
          <ac:grpSpMkLst>
            <pc:docMk/>
            <pc:sldMk cId="906164108" sldId="294"/>
            <ac:grpSpMk id="33" creationId="{570DC05D-E773-41F4-8A90-AAACBB3E510D}"/>
          </ac:grpSpMkLst>
        </pc:grpChg>
        <pc:grpChg chg="add del mod">
          <ac:chgData name="Gorelik, Emily" userId="bd083b9e-ba61-4da2-886f-073c2a528c8a" providerId="ADAL" clId="{254F6316-CB02-4D7E-9208-6AB2DBC5CEF0}" dt="2021-11-16T09:36:49.862" v="676" actId="21"/>
          <ac:grpSpMkLst>
            <pc:docMk/>
            <pc:sldMk cId="906164108" sldId="294"/>
            <ac:grpSpMk id="38" creationId="{4373C2DC-AB4E-4502-AD70-C4EE33661519}"/>
          </ac:grpSpMkLst>
        </pc:grpChg>
        <pc:grpChg chg="add del mod">
          <ac:chgData name="Gorelik, Emily" userId="bd083b9e-ba61-4da2-886f-073c2a528c8a" providerId="ADAL" clId="{254F6316-CB02-4D7E-9208-6AB2DBC5CEF0}" dt="2021-11-16T09:44:29.242" v="767" actId="21"/>
          <ac:grpSpMkLst>
            <pc:docMk/>
            <pc:sldMk cId="906164108" sldId="294"/>
            <ac:grpSpMk id="61" creationId="{2C3604FF-EA38-4656-B155-946339F1C842}"/>
          </ac:grpSpMkLst>
        </pc:grpChg>
        <pc:grpChg chg="add del mod">
          <ac:chgData name="Gorelik, Emily" userId="bd083b9e-ba61-4da2-886f-073c2a528c8a" providerId="ADAL" clId="{254F6316-CB02-4D7E-9208-6AB2DBC5CEF0}" dt="2021-11-16T09:44:48.056" v="771"/>
          <ac:grpSpMkLst>
            <pc:docMk/>
            <pc:sldMk cId="906164108" sldId="294"/>
            <ac:grpSpMk id="67" creationId="{9843E9D3-3546-4AD6-9216-6646E4587208}"/>
          </ac:grpSpMkLst>
        </pc:grpChg>
        <pc:grpChg chg="add mod">
          <ac:chgData name="Gorelik, Emily" userId="bd083b9e-ba61-4da2-886f-073c2a528c8a" providerId="ADAL" clId="{254F6316-CB02-4D7E-9208-6AB2DBC5CEF0}" dt="2021-11-16T09:45:26.356" v="774" actId="1076"/>
          <ac:grpSpMkLst>
            <pc:docMk/>
            <pc:sldMk cId="906164108" sldId="294"/>
            <ac:grpSpMk id="72" creationId="{6C7548C9-E815-4D25-AC1E-2C9F21310815}"/>
          </ac:grpSpMkLst>
        </pc:grpChg>
        <pc:graphicFrameChg chg="del mod">
          <ac:chgData name="Gorelik, Emily" userId="bd083b9e-ba61-4da2-886f-073c2a528c8a" providerId="ADAL" clId="{254F6316-CB02-4D7E-9208-6AB2DBC5CEF0}" dt="2021-11-16T09:29:40.648" v="351" actId="478"/>
          <ac:graphicFrameMkLst>
            <pc:docMk/>
            <pc:sldMk cId="906164108" sldId="294"/>
            <ac:graphicFrameMk id="6" creationId="{CAF60492-2687-4B37-A905-439815A9934F}"/>
          </ac:graphicFrameMkLst>
        </pc:graphicFrameChg>
        <pc:graphicFrameChg chg="add del">
          <ac:chgData name="Gorelik, Emily" userId="bd083b9e-ba61-4da2-886f-073c2a528c8a" providerId="ADAL" clId="{254F6316-CB02-4D7E-9208-6AB2DBC5CEF0}" dt="2021-11-16T09:34:48.806" v="557" actId="26606"/>
          <ac:graphicFrameMkLst>
            <pc:docMk/>
            <pc:sldMk cId="906164108" sldId="294"/>
            <ac:graphicFrameMk id="1033" creationId="{41B3D47C-24C8-4D39-8067-A9F8AC014548}"/>
          </ac:graphicFrameMkLst>
        </pc:graphicFrameChg>
        <pc:graphicFrameChg chg="add del">
          <ac:chgData name="Gorelik, Emily" userId="bd083b9e-ba61-4da2-886f-073c2a528c8a" providerId="ADAL" clId="{254F6316-CB02-4D7E-9208-6AB2DBC5CEF0}" dt="2021-11-16T09:37:01.002" v="678" actId="26606"/>
          <ac:graphicFrameMkLst>
            <pc:docMk/>
            <pc:sldMk cId="906164108" sldId="294"/>
            <ac:graphicFrameMk id="1045" creationId="{3B6480E8-3F03-4914-B611-D19F667A223D}"/>
          </ac:graphicFrameMkLst>
        </pc:graphicFrameChg>
        <pc:graphicFrameChg chg="add del">
          <ac:chgData name="Gorelik, Emily" userId="bd083b9e-ba61-4da2-886f-073c2a528c8a" providerId="ADAL" clId="{254F6316-CB02-4D7E-9208-6AB2DBC5CEF0}" dt="2021-11-16T09:37:12.940" v="682" actId="26606"/>
          <ac:graphicFrameMkLst>
            <pc:docMk/>
            <pc:sldMk cId="906164108" sldId="294"/>
            <ac:graphicFrameMk id="1052" creationId="{C08BAF29-F67B-4B3D-8EB9-9839CFE40FC0}"/>
          </ac:graphicFrameMkLst>
        </pc:graphicFrameChg>
        <pc:graphicFrameChg chg="add del">
          <ac:chgData name="Gorelik, Emily" userId="bd083b9e-ba61-4da2-886f-073c2a528c8a" providerId="ADAL" clId="{254F6316-CB02-4D7E-9208-6AB2DBC5CEF0}" dt="2021-11-16T09:37:16.716" v="684" actId="26606"/>
          <ac:graphicFrameMkLst>
            <pc:docMk/>
            <pc:sldMk cId="906164108" sldId="294"/>
            <ac:graphicFrameMk id="1055" creationId="{0BE946F3-0150-46B6-BD78-15C1F657D456}"/>
          </ac:graphicFrameMkLst>
        </pc:graphicFrameChg>
        <pc:picChg chg="mod ord">
          <ac:chgData name="Gorelik, Emily" userId="bd083b9e-ba61-4da2-886f-073c2a528c8a" providerId="ADAL" clId="{254F6316-CB02-4D7E-9208-6AB2DBC5CEF0}" dt="2021-11-16T09:45:32.922" v="775" actId="196"/>
          <ac:picMkLst>
            <pc:docMk/>
            <pc:sldMk cId="906164108" sldId="294"/>
            <ac:picMk id="1028" creationId="{1E0E6CE5-EE29-47D3-B42A-2060CEBCEAC7}"/>
          </ac:picMkLst>
        </pc:picChg>
        <pc:cxnChg chg="add del">
          <ac:chgData name="Gorelik, Emily" userId="bd083b9e-ba61-4da2-886f-073c2a528c8a" providerId="ADAL" clId="{254F6316-CB02-4D7E-9208-6AB2DBC5CEF0}" dt="2021-11-16T09:35:12.652" v="563" actId="26606"/>
          <ac:cxnSpMkLst>
            <pc:docMk/>
            <pc:sldMk cId="906164108" sldId="294"/>
            <ac:cxnSpMk id="139" creationId="{CE352288-84AD-4CA8-BCD5-76C29D34E1DB}"/>
          </ac:cxnSpMkLst>
        </pc:cxnChg>
      </pc:sldChg>
      <pc:sldChg chg="delSp mod">
        <pc:chgData name="Gorelik, Emily" userId="bd083b9e-ba61-4da2-886f-073c2a528c8a" providerId="ADAL" clId="{254F6316-CB02-4D7E-9208-6AB2DBC5CEF0}" dt="2021-11-12T13:07:47.450" v="212" actId="478"/>
        <pc:sldMkLst>
          <pc:docMk/>
          <pc:sldMk cId="2435989700" sldId="298"/>
        </pc:sldMkLst>
        <pc:spChg chg="del">
          <ac:chgData name="Gorelik, Emily" userId="bd083b9e-ba61-4da2-886f-073c2a528c8a" providerId="ADAL" clId="{254F6316-CB02-4D7E-9208-6AB2DBC5CEF0}" dt="2021-11-12T13:07:47.450" v="212" actId="478"/>
          <ac:spMkLst>
            <pc:docMk/>
            <pc:sldMk cId="2435989700" sldId="298"/>
            <ac:spMk id="3" creationId="{6DAE418A-58E3-484F-BF25-C1A155B697F0}"/>
          </ac:spMkLst>
        </pc:spChg>
      </pc:sldChg>
      <pc:sldChg chg="delSp mod">
        <pc:chgData name="Gorelik, Emily" userId="bd083b9e-ba61-4da2-886f-073c2a528c8a" providerId="ADAL" clId="{254F6316-CB02-4D7E-9208-6AB2DBC5CEF0}" dt="2021-11-12T13:07:52.300" v="213" actId="478"/>
        <pc:sldMkLst>
          <pc:docMk/>
          <pc:sldMk cId="1281757897" sldId="299"/>
        </pc:sldMkLst>
        <pc:spChg chg="del">
          <ac:chgData name="Gorelik, Emily" userId="bd083b9e-ba61-4da2-886f-073c2a528c8a" providerId="ADAL" clId="{254F6316-CB02-4D7E-9208-6AB2DBC5CEF0}" dt="2021-11-12T13:07:52.300" v="213" actId="478"/>
          <ac:spMkLst>
            <pc:docMk/>
            <pc:sldMk cId="1281757897" sldId="299"/>
            <ac:spMk id="3" creationId="{823C4BB3-1875-42C2-9448-105E63285920}"/>
          </ac:spMkLst>
        </pc:spChg>
      </pc:sldChg>
      <pc:sldChg chg="delSp mod">
        <pc:chgData name="Gorelik, Emily" userId="bd083b9e-ba61-4da2-886f-073c2a528c8a" providerId="ADAL" clId="{254F6316-CB02-4D7E-9208-6AB2DBC5CEF0}" dt="2021-11-12T13:06:52.471" v="198" actId="478"/>
        <pc:sldMkLst>
          <pc:docMk/>
          <pc:sldMk cId="1116191629" sldId="304"/>
        </pc:sldMkLst>
        <pc:spChg chg="del">
          <ac:chgData name="Gorelik, Emily" userId="bd083b9e-ba61-4da2-886f-073c2a528c8a" providerId="ADAL" clId="{254F6316-CB02-4D7E-9208-6AB2DBC5CEF0}" dt="2021-11-12T13:06:52.471" v="198" actId="478"/>
          <ac:spMkLst>
            <pc:docMk/>
            <pc:sldMk cId="1116191629" sldId="304"/>
            <ac:spMk id="7" creationId="{71D3B553-E01B-40B8-8D1F-D33BACFA5A1D}"/>
          </ac:spMkLst>
        </pc:spChg>
      </pc:sldChg>
      <pc:sldChg chg="delSp modSp mod">
        <pc:chgData name="Gorelik, Emily" userId="bd083b9e-ba61-4da2-886f-073c2a528c8a" providerId="ADAL" clId="{254F6316-CB02-4D7E-9208-6AB2DBC5CEF0}" dt="2021-11-16T09:24:16.825" v="260" actId="20577"/>
        <pc:sldMkLst>
          <pc:docMk/>
          <pc:sldMk cId="3859238875" sldId="305"/>
        </pc:sldMkLst>
        <pc:spChg chg="mod">
          <ac:chgData name="Gorelik, Emily" userId="bd083b9e-ba61-4da2-886f-073c2a528c8a" providerId="ADAL" clId="{254F6316-CB02-4D7E-9208-6AB2DBC5CEF0}" dt="2021-11-16T09:24:16.825" v="260" actId="20577"/>
          <ac:spMkLst>
            <pc:docMk/>
            <pc:sldMk cId="3859238875" sldId="305"/>
            <ac:spMk id="2" creationId="{72D1DB57-A372-4622-ACF7-D752DC3E6AA9}"/>
          </ac:spMkLst>
        </pc:spChg>
        <pc:spChg chg="del">
          <ac:chgData name="Gorelik, Emily" userId="bd083b9e-ba61-4da2-886f-073c2a528c8a" providerId="ADAL" clId="{254F6316-CB02-4D7E-9208-6AB2DBC5CEF0}" dt="2021-11-12T13:07:06.281" v="201" actId="478"/>
          <ac:spMkLst>
            <pc:docMk/>
            <pc:sldMk cId="3859238875" sldId="305"/>
            <ac:spMk id="19" creationId="{E9569099-B15C-4F4E-A2EA-4D32DEFF52CB}"/>
          </ac:spMkLst>
        </pc:spChg>
      </pc:sldChg>
      <pc:sldChg chg="delSp mod">
        <pc:chgData name="Gorelik, Emily" userId="bd083b9e-ba61-4da2-886f-073c2a528c8a" providerId="ADAL" clId="{254F6316-CB02-4D7E-9208-6AB2DBC5CEF0}" dt="2021-11-12T13:07:30.572" v="207" actId="478"/>
        <pc:sldMkLst>
          <pc:docMk/>
          <pc:sldMk cId="4143180155" sldId="306"/>
        </pc:sldMkLst>
        <pc:spChg chg="del">
          <ac:chgData name="Gorelik, Emily" userId="bd083b9e-ba61-4da2-886f-073c2a528c8a" providerId="ADAL" clId="{254F6316-CB02-4D7E-9208-6AB2DBC5CEF0}" dt="2021-11-12T13:07:30.572" v="207" actId="478"/>
          <ac:spMkLst>
            <pc:docMk/>
            <pc:sldMk cId="4143180155" sldId="306"/>
            <ac:spMk id="19" creationId="{56B6267B-E756-4CE3-AD5E-70E0B4B5326C}"/>
          </ac:spMkLst>
        </pc:spChg>
      </pc:sldChg>
      <pc:sldChg chg="delSp mod">
        <pc:chgData name="Gorelik, Emily" userId="bd083b9e-ba61-4da2-886f-073c2a528c8a" providerId="ADAL" clId="{254F6316-CB02-4D7E-9208-6AB2DBC5CEF0}" dt="2021-11-12T13:07:17.769" v="204" actId="478"/>
        <pc:sldMkLst>
          <pc:docMk/>
          <pc:sldMk cId="2392670031" sldId="307"/>
        </pc:sldMkLst>
        <pc:spChg chg="del">
          <ac:chgData name="Gorelik, Emily" userId="bd083b9e-ba61-4da2-886f-073c2a528c8a" providerId="ADAL" clId="{254F6316-CB02-4D7E-9208-6AB2DBC5CEF0}" dt="2021-11-12T13:07:17.769" v="204" actId="478"/>
          <ac:spMkLst>
            <pc:docMk/>
            <pc:sldMk cId="2392670031" sldId="307"/>
            <ac:spMk id="19" creationId="{2DDC520C-3FD7-4C61-97A4-65105479E98C}"/>
          </ac:spMkLst>
        </pc:spChg>
      </pc:sldChg>
      <pc:sldChg chg="delSp mod">
        <pc:chgData name="Gorelik, Emily" userId="bd083b9e-ba61-4da2-886f-073c2a528c8a" providerId="ADAL" clId="{254F6316-CB02-4D7E-9208-6AB2DBC5CEF0}" dt="2021-11-12T13:07:38.328" v="209" actId="478"/>
        <pc:sldMkLst>
          <pc:docMk/>
          <pc:sldMk cId="1220864228" sldId="309"/>
        </pc:sldMkLst>
        <pc:spChg chg="del">
          <ac:chgData name="Gorelik, Emily" userId="bd083b9e-ba61-4da2-886f-073c2a528c8a" providerId="ADAL" clId="{254F6316-CB02-4D7E-9208-6AB2DBC5CEF0}" dt="2021-11-12T13:07:38.328" v="209" actId="478"/>
          <ac:spMkLst>
            <pc:docMk/>
            <pc:sldMk cId="1220864228" sldId="309"/>
            <ac:spMk id="2" creationId="{840A3FCD-A62D-45BD-88CA-A2AE45C1454C}"/>
          </ac:spMkLst>
        </pc:spChg>
      </pc:sldChg>
      <pc:sldChg chg="del">
        <pc:chgData name="Gorelik, Emily" userId="bd083b9e-ba61-4da2-886f-073c2a528c8a" providerId="ADAL" clId="{254F6316-CB02-4D7E-9208-6AB2DBC5CEF0}" dt="2021-11-11T12:55:01.979" v="6" actId="47"/>
        <pc:sldMkLst>
          <pc:docMk/>
          <pc:sldMk cId="783038251" sldId="310"/>
        </pc:sldMkLst>
      </pc:sldChg>
      <pc:sldChg chg="addSp delSp del mod">
        <pc:chgData name="Gorelik, Emily" userId="bd083b9e-ba61-4da2-886f-073c2a528c8a" providerId="ADAL" clId="{254F6316-CB02-4D7E-9208-6AB2DBC5CEF0}" dt="2021-11-11T12:55:02.641" v="7" actId="47"/>
        <pc:sldMkLst>
          <pc:docMk/>
          <pc:sldMk cId="3162853816" sldId="311"/>
        </pc:sldMkLst>
        <pc:spChg chg="add del">
          <ac:chgData name="Gorelik, Emily" userId="bd083b9e-ba61-4da2-886f-073c2a528c8a" providerId="ADAL" clId="{254F6316-CB02-4D7E-9208-6AB2DBC5CEF0}" dt="2021-11-11T12:54:36.418" v="2" actId="478"/>
          <ac:spMkLst>
            <pc:docMk/>
            <pc:sldMk cId="3162853816" sldId="311"/>
            <ac:spMk id="7" creationId="{B1EE6B4E-1B36-4D1F-A82D-895618A39348}"/>
          </ac:spMkLst>
        </pc:spChg>
      </pc:sldChg>
      <pc:sldChg chg="del">
        <pc:chgData name="Gorelik, Emily" userId="bd083b9e-ba61-4da2-886f-073c2a528c8a" providerId="ADAL" clId="{254F6316-CB02-4D7E-9208-6AB2DBC5CEF0}" dt="2021-11-11T12:54:30.195" v="0" actId="47"/>
        <pc:sldMkLst>
          <pc:docMk/>
          <pc:sldMk cId="361681001" sldId="312"/>
        </pc:sldMkLst>
      </pc:sldChg>
      <pc:sldChg chg="addSp delSp modSp add mod setBg delDesignElem modNotesTx">
        <pc:chgData name="Gorelik, Emily" userId="bd083b9e-ba61-4da2-886f-073c2a528c8a" providerId="ADAL" clId="{254F6316-CB02-4D7E-9208-6AB2DBC5CEF0}" dt="2021-11-16T10:21:31.451" v="1225" actId="20577"/>
        <pc:sldMkLst>
          <pc:docMk/>
          <pc:sldMk cId="106745753" sldId="313"/>
        </pc:sldMkLst>
        <pc:spChg chg="mod">
          <ac:chgData name="Gorelik, Emily" userId="bd083b9e-ba61-4da2-886f-073c2a528c8a" providerId="ADAL" clId="{254F6316-CB02-4D7E-9208-6AB2DBC5CEF0}" dt="2021-11-11T13:14:20.606" v="181" actId="11530"/>
          <ac:spMkLst>
            <pc:docMk/>
            <pc:sldMk cId="106745753" sldId="313"/>
            <ac:spMk id="8" creationId="{E68E7E2D-CE49-4509-8A7F-5DAC5976C7B2}"/>
          </ac:spMkLst>
        </pc:spChg>
        <pc:spChg chg="mod">
          <ac:chgData name="Gorelik, Emily" userId="bd083b9e-ba61-4da2-886f-073c2a528c8a" providerId="ADAL" clId="{254F6316-CB02-4D7E-9208-6AB2DBC5CEF0}" dt="2021-11-11T13:14:20.606" v="181" actId="11530"/>
          <ac:spMkLst>
            <pc:docMk/>
            <pc:sldMk cId="106745753" sldId="313"/>
            <ac:spMk id="17" creationId="{11A73F8B-12C7-4446-911D-47A36FD69490}"/>
          </ac:spMkLst>
        </pc:spChg>
        <pc:spChg chg="del">
          <ac:chgData name="Gorelik, Emily" userId="bd083b9e-ba61-4da2-886f-073c2a528c8a" providerId="ADAL" clId="{254F6316-CB02-4D7E-9208-6AB2DBC5CEF0}" dt="2021-11-11T12:54:47.046" v="5"/>
          <ac:spMkLst>
            <pc:docMk/>
            <pc:sldMk cId="106745753" sldId="313"/>
            <ac:spMk id="85" creationId="{53B021B3-DE93-4AB7-8A18-CF5F1CED88B8}"/>
          </ac:spMkLst>
        </pc:spChg>
        <pc:spChg chg="del">
          <ac:chgData name="Gorelik, Emily" userId="bd083b9e-ba61-4da2-886f-073c2a528c8a" providerId="ADAL" clId="{254F6316-CB02-4D7E-9208-6AB2DBC5CEF0}" dt="2021-11-11T12:54:47.046" v="5"/>
          <ac:spMkLst>
            <pc:docMk/>
            <pc:sldMk cId="106745753" sldId="313"/>
            <ac:spMk id="87" creationId="{52D502E5-F6B4-4D58-B4AE-FC466FF15EE8}"/>
          </ac:spMkLst>
        </pc:spChg>
        <pc:spChg chg="del">
          <ac:chgData name="Gorelik, Emily" userId="bd083b9e-ba61-4da2-886f-073c2a528c8a" providerId="ADAL" clId="{254F6316-CB02-4D7E-9208-6AB2DBC5CEF0}" dt="2021-11-11T12:54:47.046" v="5"/>
          <ac:spMkLst>
            <pc:docMk/>
            <pc:sldMk cId="106745753" sldId="313"/>
            <ac:spMk id="89" creationId="{9DECDBF4-02B6-4BB4-B65B-B8107AD6A9E8}"/>
          </ac:spMkLst>
        </pc:spChg>
        <pc:picChg chg="mod">
          <ac:chgData name="Gorelik, Emily" userId="bd083b9e-ba61-4da2-886f-073c2a528c8a" providerId="ADAL" clId="{254F6316-CB02-4D7E-9208-6AB2DBC5CEF0}" dt="2021-11-11T13:14:41.575" v="182" actId="1076"/>
          <ac:picMkLst>
            <pc:docMk/>
            <pc:sldMk cId="106745753" sldId="313"/>
            <ac:picMk id="5" creationId="{2D74AE3D-C90E-4AC4-B926-436A1267DED6}"/>
          </ac:picMkLst>
        </pc:picChg>
        <pc:picChg chg="mod">
          <ac:chgData name="Gorelik, Emily" userId="bd083b9e-ba61-4da2-886f-073c2a528c8a" providerId="ADAL" clId="{254F6316-CB02-4D7E-9208-6AB2DBC5CEF0}" dt="2021-11-11T13:14:53.448" v="184" actId="1076"/>
          <ac:picMkLst>
            <pc:docMk/>
            <pc:sldMk cId="106745753" sldId="313"/>
            <ac:picMk id="7" creationId="{3D03D9EA-3F64-46FC-99C5-66E5CD3C79AC}"/>
          </ac:picMkLst>
        </pc:picChg>
        <pc:picChg chg="add mod">
          <ac:chgData name="Gorelik, Emily" userId="bd083b9e-ba61-4da2-886f-073c2a528c8a" providerId="ADAL" clId="{254F6316-CB02-4D7E-9208-6AB2DBC5CEF0}" dt="2021-11-11T13:14:56.479" v="185" actId="1035"/>
          <ac:picMkLst>
            <pc:docMk/>
            <pc:sldMk cId="106745753" sldId="313"/>
            <ac:picMk id="13" creationId="{60AC98E6-2AF3-4897-BD44-46E22DFAB68E}"/>
          </ac:picMkLst>
        </pc:picChg>
      </pc:sldChg>
      <pc:sldChg chg="addSp delSp modSp add mod ord setBg delDesignElem">
        <pc:chgData name="Gorelik, Emily" userId="bd083b9e-ba61-4da2-886f-073c2a528c8a" providerId="ADAL" clId="{254F6316-CB02-4D7E-9208-6AB2DBC5CEF0}" dt="2021-11-15T12:00:58.354" v="217" actId="1076"/>
        <pc:sldMkLst>
          <pc:docMk/>
          <pc:sldMk cId="3092473465" sldId="314"/>
        </pc:sldMkLst>
        <pc:spChg chg="mod">
          <ac:chgData name="Gorelik, Emily" userId="bd083b9e-ba61-4da2-886f-073c2a528c8a" providerId="ADAL" clId="{254F6316-CB02-4D7E-9208-6AB2DBC5CEF0}" dt="2021-11-15T12:00:43.046" v="214" actId="1076"/>
          <ac:spMkLst>
            <pc:docMk/>
            <pc:sldMk cId="3092473465" sldId="314"/>
            <ac:spMk id="8" creationId="{AAF6C253-E0BB-4C05-8670-59598263B60A}"/>
          </ac:spMkLst>
        </pc:spChg>
        <pc:spChg chg="mod">
          <ac:chgData name="Gorelik, Emily" userId="bd083b9e-ba61-4da2-886f-073c2a528c8a" providerId="ADAL" clId="{254F6316-CB02-4D7E-9208-6AB2DBC5CEF0}" dt="2021-11-15T12:00:47.344" v="215" actId="1076"/>
          <ac:spMkLst>
            <pc:docMk/>
            <pc:sldMk cId="3092473465" sldId="314"/>
            <ac:spMk id="9" creationId="{493A4E9A-D9B9-4F86-A6F3-2C32C430DB9A}"/>
          </ac:spMkLst>
        </pc:spChg>
        <pc:spChg chg="mod">
          <ac:chgData name="Gorelik, Emily" userId="bd083b9e-ba61-4da2-886f-073c2a528c8a" providerId="ADAL" clId="{254F6316-CB02-4D7E-9208-6AB2DBC5CEF0}" dt="2021-11-15T12:00:53.543" v="216" actId="1076"/>
          <ac:spMkLst>
            <pc:docMk/>
            <pc:sldMk cId="3092473465" sldId="314"/>
            <ac:spMk id="10" creationId="{BC149C7E-CACE-4644-A781-B8A7F83F48A5}"/>
          </ac:spMkLst>
        </pc:spChg>
        <pc:spChg chg="mod">
          <ac:chgData name="Gorelik, Emily" userId="bd083b9e-ba61-4da2-886f-073c2a528c8a" providerId="ADAL" clId="{254F6316-CB02-4D7E-9208-6AB2DBC5CEF0}" dt="2021-11-11T13:14:08.648" v="176" actId="27636"/>
          <ac:spMkLst>
            <pc:docMk/>
            <pc:sldMk cId="3092473465" sldId="314"/>
            <ac:spMk id="11" creationId="{9D8FC82B-C9DC-4457-A630-1E90424AD770}"/>
          </ac:spMkLst>
        </pc:spChg>
        <pc:spChg chg="del">
          <ac:chgData name="Gorelik, Emily" userId="bd083b9e-ba61-4da2-886f-073c2a528c8a" providerId="ADAL" clId="{254F6316-CB02-4D7E-9208-6AB2DBC5CEF0}" dt="2021-11-11T12:54:47.046" v="5"/>
          <ac:spMkLst>
            <pc:docMk/>
            <pc:sldMk cId="3092473465" sldId="314"/>
            <ac:spMk id="45" creationId="{53B021B3-DE93-4AB7-8A18-CF5F1CED88B8}"/>
          </ac:spMkLst>
        </pc:spChg>
        <pc:spChg chg="del">
          <ac:chgData name="Gorelik, Emily" userId="bd083b9e-ba61-4da2-886f-073c2a528c8a" providerId="ADAL" clId="{254F6316-CB02-4D7E-9208-6AB2DBC5CEF0}" dt="2021-11-11T12:54:47.046" v="5"/>
          <ac:spMkLst>
            <pc:docMk/>
            <pc:sldMk cId="3092473465" sldId="314"/>
            <ac:spMk id="46" creationId="{52D502E5-F6B4-4D58-B4AE-FC466FF15EE8}"/>
          </ac:spMkLst>
        </pc:spChg>
        <pc:spChg chg="del">
          <ac:chgData name="Gorelik, Emily" userId="bd083b9e-ba61-4da2-886f-073c2a528c8a" providerId="ADAL" clId="{254F6316-CB02-4D7E-9208-6AB2DBC5CEF0}" dt="2021-11-11T12:54:47.046" v="5"/>
          <ac:spMkLst>
            <pc:docMk/>
            <pc:sldMk cId="3092473465" sldId="314"/>
            <ac:spMk id="47" creationId="{9DECDBF4-02B6-4BB4-B65B-B8107AD6A9E8}"/>
          </ac:spMkLst>
        </pc:spChg>
        <pc:grpChg chg="mod">
          <ac:chgData name="Gorelik, Emily" userId="bd083b9e-ba61-4da2-886f-073c2a528c8a" providerId="ADAL" clId="{254F6316-CB02-4D7E-9208-6AB2DBC5CEF0}" dt="2021-11-11T12:58:39.029" v="59" actId="14826"/>
          <ac:grpSpMkLst>
            <pc:docMk/>
            <pc:sldMk cId="3092473465" sldId="314"/>
            <ac:grpSpMk id="3" creationId="{F925B5C1-2B58-4CD2-AAD5-F471D1030A4D}"/>
          </ac:grpSpMkLst>
        </pc:grpChg>
        <pc:grpChg chg="mod">
          <ac:chgData name="Gorelik, Emily" userId="bd083b9e-ba61-4da2-886f-073c2a528c8a" providerId="ADAL" clId="{254F6316-CB02-4D7E-9208-6AB2DBC5CEF0}" dt="2021-11-11T12:58:39.029" v="59" actId="14826"/>
          <ac:grpSpMkLst>
            <pc:docMk/>
            <pc:sldMk cId="3092473465" sldId="314"/>
            <ac:grpSpMk id="12" creationId="{DDCE6CF3-D272-4C78-A796-AB5FE25C230C}"/>
          </ac:grpSpMkLst>
        </pc:grpChg>
        <pc:grpChg chg="mod">
          <ac:chgData name="Gorelik, Emily" userId="bd083b9e-ba61-4da2-886f-073c2a528c8a" providerId="ADAL" clId="{254F6316-CB02-4D7E-9208-6AB2DBC5CEF0}" dt="2021-11-11T12:58:39.029" v="59" actId="14826"/>
          <ac:grpSpMkLst>
            <pc:docMk/>
            <pc:sldMk cId="3092473465" sldId="314"/>
            <ac:grpSpMk id="13" creationId="{B6854403-9BEC-4939-BEF5-9371CE529C97}"/>
          </ac:grpSpMkLst>
        </pc:grpChg>
        <pc:grpChg chg="mod">
          <ac:chgData name="Gorelik, Emily" userId="bd083b9e-ba61-4da2-886f-073c2a528c8a" providerId="ADAL" clId="{254F6316-CB02-4D7E-9208-6AB2DBC5CEF0}" dt="2021-11-11T12:58:39.029" v="59" actId="14826"/>
          <ac:grpSpMkLst>
            <pc:docMk/>
            <pc:sldMk cId="3092473465" sldId="314"/>
            <ac:grpSpMk id="14" creationId="{D5A5814C-5724-4DC5-AA43-27BEEC1848D0}"/>
          </ac:grpSpMkLst>
        </pc:grpChg>
        <pc:grpChg chg="mod">
          <ac:chgData name="Gorelik, Emily" userId="bd083b9e-ba61-4da2-886f-073c2a528c8a" providerId="ADAL" clId="{254F6316-CB02-4D7E-9208-6AB2DBC5CEF0}" dt="2021-11-15T12:00:58.354" v="217" actId="1076"/>
          <ac:grpSpMkLst>
            <pc:docMk/>
            <pc:sldMk cId="3092473465" sldId="314"/>
            <ac:grpSpMk id="16" creationId="{4C041632-4393-424E-A75D-FD94EB052839}"/>
          </ac:grpSpMkLst>
        </pc:grpChg>
        <pc:picChg chg="mod">
          <ac:chgData name="Gorelik, Emily" userId="bd083b9e-ba61-4da2-886f-073c2a528c8a" providerId="ADAL" clId="{254F6316-CB02-4D7E-9208-6AB2DBC5CEF0}" dt="2021-11-15T12:00:53.543" v="216" actId="1076"/>
          <ac:picMkLst>
            <pc:docMk/>
            <pc:sldMk cId="3092473465" sldId="314"/>
            <ac:picMk id="2" creationId="{E34ABF32-2FA4-4371-AF08-05034A2F526A}"/>
          </ac:picMkLst>
        </pc:picChg>
        <pc:picChg chg="mod">
          <ac:chgData name="Gorelik, Emily" userId="bd083b9e-ba61-4da2-886f-073c2a528c8a" providerId="ADAL" clId="{254F6316-CB02-4D7E-9208-6AB2DBC5CEF0}" dt="2021-11-15T12:00:47.344" v="215" actId="1076"/>
          <ac:picMkLst>
            <pc:docMk/>
            <pc:sldMk cId="3092473465" sldId="314"/>
            <ac:picMk id="4" creationId="{692333E6-02C2-480A-8478-CD1840801DBC}"/>
          </ac:picMkLst>
        </pc:picChg>
        <pc:picChg chg="mod">
          <ac:chgData name="Gorelik, Emily" userId="bd083b9e-ba61-4da2-886f-073c2a528c8a" providerId="ADAL" clId="{254F6316-CB02-4D7E-9208-6AB2DBC5CEF0}" dt="2021-11-15T12:00:43.046" v="214" actId="1076"/>
          <ac:picMkLst>
            <pc:docMk/>
            <pc:sldMk cId="3092473465" sldId="314"/>
            <ac:picMk id="5" creationId="{196A8214-09F7-4930-A5E4-A726FE74C271}"/>
          </ac:picMkLst>
        </pc:picChg>
        <pc:picChg chg="mod">
          <ac:chgData name="Gorelik, Emily" userId="bd083b9e-ba61-4da2-886f-073c2a528c8a" providerId="ADAL" clId="{254F6316-CB02-4D7E-9208-6AB2DBC5CEF0}" dt="2021-11-11T12:58:39.029" v="59" actId="14826"/>
          <ac:picMkLst>
            <pc:docMk/>
            <pc:sldMk cId="3092473465" sldId="314"/>
            <ac:picMk id="6" creationId="{8CE27128-8EA0-4025-B82E-ABF588CA244A}"/>
          </ac:picMkLst>
        </pc:picChg>
        <pc:picChg chg="add mod">
          <ac:chgData name="Gorelik, Emily" userId="bd083b9e-ba61-4da2-886f-073c2a528c8a" providerId="ADAL" clId="{254F6316-CB02-4D7E-9208-6AB2DBC5CEF0}" dt="2021-11-11T13:13:54.082" v="171" actId="167"/>
          <ac:picMkLst>
            <pc:docMk/>
            <pc:sldMk cId="3092473465" sldId="314"/>
            <ac:picMk id="19" creationId="{469D63AF-4C47-4CCE-9369-97FE68E9F6E6}"/>
          </ac:picMkLst>
        </pc:picChg>
      </pc:sldChg>
      <pc:sldChg chg="del">
        <pc:chgData name="Gorelik, Emily" userId="bd083b9e-ba61-4da2-886f-073c2a528c8a" providerId="ADAL" clId="{254F6316-CB02-4D7E-9208-6AB2DBC5CEF0}" dt="2021-11-11T12:54:30.195" v="0" actId="47"/>
        <pc:sldMkLst>
          <pc:docMk/>
          <pc:sldMk cId="4180273510" sldId="314"/>
        </pc:sldMkLst>
      </pc:sldChg>
      <pc:sldChg chg="delSp modSp add del mod">
        <pc:chgData name="Gorelik, Emily" userId="bd083b9e-ba61-4da2-886f-073c2a528c8a" providerId="ADAL" clId="{254F6316-CB02-4D7E-9208-6AB2DBC5CEF0}" dt="2021-11-11T12:58:44.891" v="60" actId="47"/>
        <pc:sldMkLst>
          <pc:docMk/>
          <pc:sldMk cId="2325152307" sldId="315"/>
        </pc:sldMkLst>
        <pc:spChg chg="mod">
          <ac:chgData name="Gorelik, Emily" userId="bd083b9e-ba61-4da2-886f-073c2a528c8a" providerId="ADAL" clId="{254F6316-CB02-4D7E-9208-6AB2DBC5CEF0}" dt="2021-11-11T12:56:20.399" v="33" actId="165"/>
          <ac:spMkLst>
            <pc:docMk/>
            <pc:sldMk cId="2325152307" sldId="315"/>
            <ac:spMk id="8" creationId="{AAF6C253-E0BB-4C05-8670-59598263B60A}"/>
          </ac:spMkLst>
        </pc:spChg>
        <pc:spChg chg="del">
          <ac:chgData name="Gorelik, Emily" userId="bd083b9e-ba61-4da2-886f-073c2a528c8a" providerId="ADAL" clId="{254F6316-CB02-4D7E-9208-6AB2DBC5CEF0}" dt="2021-11-11T12:55:44.266" v="16" actId="478"/>
          <ac:spMkLst>
            <pc:docMk/>
            <pc:sldMk cId="2325152307" sldId="315"/>
            <ac:spMk id="9" creationId="{493A4E9A-D9B9-4F86-A6F3-2C32C430DB9A}"/>
          </ac:spMkLst>
        </pc:spChg>
        <pc:spChg chg="mod">
          <ac:chgData name="Gorelik, Emily" userId="bd083b9e-ba61-4da2-886f-073c2a528c8a" providerId="ADAL" clId="{254F6316-CB02-4D7E-9208-6AB2DBC5CEF0}" dt="2021-11-11T12:56:20.399" v="33" actId="165"/>
          <ac:spMkLst>
            <pc:docMk/>
            <pc:sldMk cId="2325152307" sldId="315"/>
            <ac:spMk id="10" creationId="{BC149C7E-CACE-4644-A781-B8A7F83F48A5}"/>
          </ac:spMkLst>
        </pc:spChg>
        <pc:spChg chg="del mod">
          <ac:chgData name="Gorelik, Emily" userId="bd083b9e-ba61-4da2-886f-073c2a528c8a" providerId="ADAL" clId="{254F6316-CB02-4D7E-9208-6AB2DBC5CEF0}" dt="2021-11-11T12:55:40.450" v="14" actId="478"/>
          <ac:spMkLst>
            <pc:docMk/>
            <pc:sldMk cId="2325152307" sldId="315"/>
            <ac:spMk id="11" creationId="{9D8FC82B-C9DC-4457-A630-1E90424AD770}"/>
          </ac:spMkLst>
        </pc:spChg>
        <pc:spChg chg="mod">
          <ac:chgData name="Gorelik, Emily" userId="bd083b9e-ba61-4da2-886f-073c2a528c8a" providerId="ADAL" clId="{254F6316-CB02-4D7E-9208-6AB2DBC5CEF0}" dt="2021-11-11T12:56:13.969" v="32" actId="20577"/>
          <ac:spMkLst>
            <pc:docMk/>
            <pc:sldMk cId="2325152307" sldId="315"/>
            <ac:spMk id="17" creationId="{8D565776-915D-4628-911F-E88941AA4DC8}"/>
          </ac:spMkLst>
        </pc:spChg>
        <pc:grpChg chg="mod topLvl">
          <ac:chgData name="Gorelik, Emily" userId="bd083b9e-ba61-4da2-886f-073c2a528c8a" providerId="ADAL" clId="{254F6316-CB02-4D7E-9208-6AB2DBC5CEF0}" dt="2021-11-11T12:56:20.399" v="33" actId="165"/>
          <ac:grpSpMkLst>
            <pc:docMk/>
            <pc:sldMk cId="2325152307" sldId="315"/>
            <ac:grpSpMk id="3" creationId="{F925B5C1-2B58-4CD2-AAD5-F471D1030A4D}"/>
          </ac:grpSpMkLst>
        </pc:grpChg>
        <pc:grpChg chg="del">
          <ac:chgData name="Gorelik, Emily" userId="bd083b9e-ba61-4da2-886f-073c2a528c8a" providerId="ADAL" clId="{254F6316-CB02-4D7E-9208-6AB2DBC5CEF0}" dt="2021-11-11T12:55:42.465" v="15" actId="478"/>
          <ac:grpSpMkLst>
            <pc:docMk/>
            <pc:sldMk cId="2325152307" sldId="315"/>
            <ac:grpSpMk id="12" creationId="{DDCE6CF3-D272-4C78-A796-AB5FE25C230C}"/>
          </ac:grpSpMkLst>
        </pc:grpChg>
        <pc:grpChg chg="mod topLvl">
          <ac:chgData name="Gorelik, Emily" userId="bd083b9e-ba61-4da2-886f-073c2a528c8a" providerId="ADAL" clId="{254F6316-CB02-4D7E-9208-6AB2DBC5CEF0}" dt="2021-11-11T12:56:20.399" v="33" actId="165"/>
          <ac:grpSpMkLst>
            <pc:docMk/>
            <pc:sldMk cId="2325152307" sldId="315"/>
            <ac:grpSpMk id="13" creationId="{B6854403-9BEC-4939-BEF5-9371CE529C97}"/>
          </ac:grpSpMkLst>
        </pc:grpChg>
        <pc:grpChg chg="del">
          <ac:chgData name="Gorelik, Emily" userId="bd083b9e-ba61-4da2-886f-073c2a528c8a" providerId="ADAL" clId="{254F6316-CB02-4D7E-9208-6AB2DBC5CEF0}" dt="2021-11-11T12:55:38.676" v="12" actId="478"/>
          <ac:grpSpMkLst>
            <pc:docMk/>
            <pc:sldMk cId="2325152307" sldId="315"/>
            <ac:grpSpMk id="14" creationId="{D5A5814C-5724-4DC5-AA43-27BEEC1848D0}"/>
          </ac:grpSpMkLst>
        </pc:grpChg>
        <pc:grpChg chg="del mod">
          <ac:chgData name="Gorelik, Emily" userId="bd083b9e-ba61-4da2-886f-073c2a528c8a" providerId="ADAL" clId="{254F6316-CB02-4D7E-9208-6AB2DBC5CEF0}" dt="2021-11-11T12:56:20.399" v="33" actId="165"/>
          <ac:grpSpMkLst>
            <pc:docMk/>
            <pc:sldMk cId="2325152307" sldId="315"/>
            <ac:grpSpMk id="16" creationId="{4C041632-4393-424E-A75D-FD94EB052839}"/>
          </ac:grpSpMkLst>
        </pc:grpChg>
        <pc:picChg chg="mod">
          <ac:chgData name="Gorelik, Emily" userId="bd083b9e-ba61-4da2-886f-073c2a528c8a" providerId="ADAL" clId="{254F6316-CB02-4D7E-9208-6AB2DBC5CEF0}" dt="2021-11-11T12:56:20.399" v="33" actId="165"/>
          <ac:picMkLst>
            <pc:docMk/>
            <pc:sldMk cId="2325152307" sldId="315"/>
            <ac:picMk id="2" creationId="{E34ABF32-2FA4-4371-AF08-05034A2F526A}"/>
          </ac:picMkLst>
        </pc:picChg>
        <pc:picChg chg="del">
          <ac:chgData name="Gorelik, Emily" userId="bd083b9e-ba61-4da2-886f-073c2a528c8a" providerId="ADAL" clId="{254F6316-CB02-4D7E-9208-6AB2DBC5CEF0}" dt="2021-11-11T12:55:42.465" v="15" actId="478"/>
          <ac:picMkLst>
            <pc:docMk/>
            <pc:sldMk cId="2325152307" sldId="315"/>
            <ac:picMk id="4" creationId="{692333E6-02C2-480A-8478-CD1840801DBC}"/>
          </ac:picMkLst>
        </pc:picChg>
        <pc:picChg chg="mod">
          <ac:chgData name="Gorelik, Emily" userId="bd083b9e-ba61-4da2-886f-073c2a528c8a" providerId="ADAL" clId="{254F6316-CB02-4D7E-9208-6AB2DBC5CEF0}" dt="2021-11-11T12:56:20.399" v="33" actId="165"/>
          <ac:picMkLst>
            <pc:docMk/>
            <pc:sldMk cId="2325152307" sldId="315"/>
            <ac:picMk id="5" creationId="{196A8214-09F7-4930-A5E4-A726FE74C271}"/>
          </ac:picMkLst>
        </pc:picChg>
        <pc:picChg chg="del">
          <ac:chgData name="Gorelik, Emily" userId="bd083b9e-ba61-4da2-886f-073c2a528c8a" providerId="ADAL" clId="{254F6316-CB02-4D7E-9208-6AB2DBC5CEF0}" dt="2021-11-11T12:55:38.676" v="12" actId="478"/>
          <ac:picMkLst>
            <pc:docMk/>
            <pc:sldMk cId="2325152307" sldId="315"/>
            <ac:picMk id="6" creationId="{8CE27128-8EA0-4025-B82E-ABF588CA244A}"/>
          </ac:picMkLst>
        </pc:picChg>
      </pc:sldChg>
      <pc:sldChg chg="addSp delSp modSp add del mod ord">
        <pc:chgData name="Gorelik, Emily" userId="bd083b9e-ba61-4da2-886f-073c2a528c8a" providerId="ADAL" clId="{254F6316-CB02-4D7E-9208-6AB2DBC5CEF0}" dt="2021-11-16T09:45:36.678" v="776" actId="47"/>
        <pc:sldMkLst>
          <pc:docMk/>
          <pc:sldMk cId="133568562" sldId="316"/>
        </pc:sldMkLst>
        <pc:spChg chg="add del mod">
          <ac:chgData name="Gorelik, Emily" userId="bd083b9e-ba61-4da2-886f-073c2a528c8a" providerId="ADAL" clId="{254F6316-CB02-4D7E-9208-6AB2DBC5CEF0}" dt="2021-11-16T09:40:37.582" v="707" actId="478"/>
          <ac:spMkLst>
            <pc:docMk/>
            <pc:sldMk cId="133568562" sldId="316"/>
            <ac:spMk id="4" creationId="{97666BE4-4D2C-4D03-A458-D82D92490A29}"/>
          </ac:spMkLst>
        </pc:spChg>
        <pc:spChg chg="del">
          <ac:chgData name="Gorelik, Emily" userId="bd083b9e-ba61-4da2-886f-073c2a528c8a" providerId="ADAL" clId="{254F6316-CB02-4D7E-9208-6AB2DBC5CEF0}" dt="2021-11-16T09:40:32.054" v="705" actId="478"/>
          <ac:spMkLst>
            <pc:docMk/>
            <pc:sldMk cId="133568562" sldId="316"/>
            <ac:spMk id="12" creationId="{C0F4A2F8-05EF-4D1B-97DB-11C4A2FB8F49}"/>
          </ac:spMkLst>
        </pc:spChg>
        <pc:spChg chg="mod topLvl">
          <ac:chgData name="Gorelik, Emily" userId="bd083b9e-ba61-4da2-886f-073c2a528c8a" providerId="ADAL" clId="{254F6316-CB02-4D7E-9208-6AB2DBC5CEF0}" dt="2021-11-16T09:44:10.010" v="764" actId="165"/>
          <ac:spMkLst>
            <pc:docMk/>
            <pc:sldMk cId="133568562" sldId="316"/>
            <ac:spMk id="16" creationId="{6D92A234-61AE-45A1-9550-F80396373765}"/>
          </ac:spMkLst>
        </pc:spChg>
        <pc:spChg chg="mod topLvl">
          <ac:chgData name="Gorelik, Emily" userId="bd083b9e-ba61-4da2-886f-073c2a528c8a" providerId="ADAL" clId="{254F6316-CB02-4D7E-9208-6AB2DBC5CEF0}" dt="2021-11-16T09:44:12.072" v="766" actId="14100"/>
          <ac:spMkLst>
            <pc:docMk/>
            <pc:sldMk cId="133568562" sldId="316"/>
            <ac:spMk id="17" creationId="{79E71D99-99AD-4C98-A167-7D7DC57CF281}"/>
          </ac:spMkLst>
        </pc:spChg>
        <pc:spChg chg="mod topLvl">
          <ac:chgData name="Gorelik, Emily" userId="bd083b9e-ba61-4da2-886f-073c2a528c8a" providerId="ADAL" clId="{254F6316-CB02-4D7E-9208-6AB2DBC5CEF0}" dt="2021-11-16T09:44:10.010" v="764" actId="165"/>
          <ac:spMkLst>
            <pc:docMk/>
            <pc:sldMk cId="133568562" sldId="316"/>
            <ac:spMk id="18" creationId="{07A07AA8-575E-46DD-8A4D-927D087625DC}"/>
          </ac:spMkLst>
        </pc:spChg>
        <pc:spChg chg="mod topLvl">
          <ac:chgData name="Gorelik, Emily" userId="bd083b9e-ba61-4da2-886f-073c2a528c8a" providerId="ADAL" clId="{254F6316-CB02-4D7E-9208-6AB2DBC5CEF0}" dt="2021-11-16T09:44:10.010" v="764" actId="165"/>
          <ac:spMkLst>
            <pc:docMk/>
            <pc:sldMk cId="133568562" sldId="316"/>
            <ac:spMk id="19" creationId="{02FFFAA8-F608-4929-9384-F4BCD0AF7C47}"/>
          </ac:spMkLst>
        </pc:spChg>
        <pc:grpChg chg="add mod">
          <ac:chgData name="Gorelik, Emily" userId="bd083b9e-ba61-4da2-886f-073c2a528c8a" providerId="ADAL" clId="{254F6316-CB02-4D7E-9208-6AB2DBC5CEF0}" dt="2021-11-16T09:44:08.908" v="758" actId="164"/>
          <ac:grpSpMkLst>
            <pc:docMk/>
            <pc:sldMk cId="133568562" sldId="316"/>
            <ac:grpSpMk id="5" creationId="{42A6A1AB-7243-4A4A-99D3-C85AC9E0482B}"/>
          </ac:grpSpMkLst>
        </pc:grpChg>
        <pc:grpChg chg="add mod">
          <ac:chgData name="Gorelik, Emily" userId="bd083b9e-ba61-4da2-886f-073c2a528c8a" providerId="ADAL" clId="{254F6316-CB02-4D7E-9208-6AB2DBC5CEF0}" dt="2021-11-16T09:44:07.301" v="749" actId="164"/>
          <ac:grpSpMkLst>
            <pc:docMk/>
            <pc:sldMk cId="133568562" sldId="316"/>
            <ac:grpSpMk id="6" creationId="{C622A197-2C27-4385-A4F2-2D177B23B9A8}"/>
          </ac:grpSpMkLst>
        </pc:grpChg>
        <pc:grpChg chg="add del mod">
          <ac:chgData name="Gorelik, Emily" userId="bd083b9e-ba61-4da2-886f-073c2a528c8a" providerId="ADAL" clId="{254F6316-CB02-4D7E-9208-6AB2DBC5CEF0}" dt="2021-11-16T09:44:10.010" v="764" actId="165"/>
          <ac:grpSpMkLst>
            <pc:docMk/>
            <pc:sldMk cId="133568562" sldId="316"/>
            <ac:grpSpMk id="15" creationId="{6C6CF97D-0AF0-4BE2-AB43-ACE2DBCE3951}"/>
          </ac:grpSpMkLst>
        </pc:grpChg>
        <pc:picChg chg="del">
          <ac:chgData name="Gorelik, Emily" userId="bd083b9e-ba61-4da2-886f-073c2a528c8a" providerId="ADAL" clId="{254F6316-CB02-4D7E-9208-6AB2DBC5CEF0}" dt="2021-11-16T09:40:11.438" v="703" actId="478"/>
          <ac:picMkLst>
            <pc:docMk/>
            <pc:sldMk cId="133568562" sldId="316"/>
            <ac:picMk id="10" creationId="{89AEFE64-9C59-4A81-8C37-30BBB857C985}"/>
          </ac:picMkLst>
        </pc:picChg>
        <pc:picChg chg="add mod">
          <ac:chgData name="Gorelik, Emily" userId="bd083b9e-ba61-4da2-886f-073c2a528c8a" providerId="ADAL" clId="{254F6316-CB02-4D7E-9208-6AB2DBC5CEF0}" dt="2021-11-16T09:40:18.742" v="704" actId="1076"/>
          <ac:picMkLst>
            <pc:docMk/>
            <pc:sldMk cId="133568562" sldId="316"/>
            <ac:picMk id="13" creationId="{0CD1D7E9-DD6B-4448-A7C3-3C5B6938F380}"/>
          </ac:picMkLst>
        </pc:picChg>
      </pc:sldChg>
      <pc:sldChg chg="addSp delSp modSp add del mod setClrOvrMap">
        <pc:chgData name="Gorelik, Emily" userId="bd083b9e-ba61-4da2-886f-073c2a528c8a" providerId="ADAL" clId="{254F6316-CB02-4D7E-9208-6AB2DBC5CEF0}" dt="2021-11-16T10:03:21.166" v="1146" actId="47"/>
        <pc:sldMkLst>
          <pc:docMk/>
          <pc:sldMk cId="3258559514" sldId="316"/>
        </pc:sldMkLst>
        <pc:spChg chg="mod">
          <ac:chgData name="Gorelik, Emily" userId="bd083b9e-ba61-4da2-886f-073c2a528c8a" providerId="ADAL" clId="{254F6316-CB02-4D7E-9208-6AB2DBC5CEF0}" dt="2021-11-16T09:57:08.487" v="867" actId="26606"/>
          <ac:spMkLst>
            <pc:docMk/>
            <pc:sldMk cId="3258559514" sldId="316"/>
            <ac:spMk id="2" creationId="{AB7047C5-72ED-472E-AAB5-7F970AFD27F8}"/>
          </ac:spMkLst>
        </pc:spChg>
        <pc:spChg chg="del">
          <ac:chgData name="Gorelik, Emily" userId="bd083b9e-ba61-4da2-886f-073c2a528c8a" providerId="ADAL" clId="{254F6316-CB02-4D7E-9208-6AB2DBC5CEF0}" dt="2021-11-16T09:54:00.006" v="795" actId="26606"/>
          <ac:spMkLst>
            <pc:docMk/>
            <pc:sldMk cId="3258559514" sldId="316"/>
            <ac:spMk id="97" creationId="{2B1D4F77-A17C-43D7-B7FA-545148E4E93D}"/>
          </ac:spMkLst>
        </pc:spChg>
        <pc:spChg chg="add del">
          <ac:chgData name="Gorelik, Emily" userId="bd083b9e-ba61-4da2-886f-073c2a528c8a" providerId="ADAL" clId="{254F6316-CB02-4D7E-9208-6AB2DBC5CEF0}" dt="2021-11-16T09:57:08.487" v="867" actId="26606"/>
          <ac:spMkLst>
            <pc:docMk/>
            <pc:sldMk cId="3258559514" sldId="316"/>
            <ac:spMk id="102" creationId="{86C7B4A1-154A-4DF0-AC46-F88D75A2E0FD}"/>
          </ac:spMkLst>
        </pc:spChg>
        <pc:spChg chg="add">
          <ac:chgData name="Gorelik, Emily" userId="bd083b9e-ba61-4da2-886f-073c2a528c8a" providerId="ADAL" clId="{254F6316-CB02-4D7E-9208-6AB2DBC5CEF0}" dt="2021-11-16T09:57:08.487" v="867" actId="26606"/>
          <ac:spMkLst>
            <pc:docMk/>
            <pc:sldMk cId="3258559514" sldId="316"/>
            <ac:spMk id="104" creationId="{724CD679-7405-4CD3-A92A-9469F279A59D}"/>
          </ac:spMkLst>
        </pc:spChg>
        <pc:spChg chg="add del">
          <ac:chgData name="Gorelik, Emily" userId="bd083b9e-ba61-4da2-886f-073c2a528c8a" providerId="ADAL" clId="{254F6316-CB02-4D7E-9208-6AB2DBC5CEF0}" dt="2021-11-16T09:55:41.872" v="857" actId="26606"/>
          <ac:spMkLst>
            <pc:docMk/>
            <pc:sldMk cId="3258559514" sldId="316"/>
            <ac:spMk id="107" creationId="{C5E6CFF1-2F42-4E10-9A97-F116F46F53FE}"/>
          </ac:spMkLst>
        </pc:spChg>
        <pc:graphicFrameChg chg="mod modGraphic">
          <ac:chgData name="Gorelik, Emily" userId="bd083b9e-ba61-4da2-886f-073c2a528c8a" providerId="ADAL" clId="{254F6316-CB02-4D7E-9208-6AB2DBC5CEF0}" dt="2021-11-16T09:57:08.487" v="867" actId="26606"/>
          <ac:graphicFrameMkLst>
            <pc:docMk/>
            <pc:sldMk cId="3258559514" sldId="316"/>
            <ac:graphicFrameMk id="17" creationId="{DDD3A87B-AA95-4F0B-930C-01DB4E701A4E}"/>
          </ac:graphicFrameMkLst>
        </pc:graphicFrameChg>
        <pc:picChg chg="mod modCrop">
          <ac:chgData name="Gorelik, Emily" userId="bd083b9e-ba61-4da2-886f-073c2a528c8a" providerId="ADAL" clId="{254F6316-CB02-4D7E-9208-6AB2DBC5CEF0}" dt="2021-11-16T09:57:08.487" v="867" actId="26606"/>
          <ac:picMkLst>
            <pc:docMk/>
            <pc:sldMk cId="3258559514" sldId="316"/>
            <ac:picMk id="87" creationId="{99C130E7-818E-4114-AFC5-A39983A93F14}"/>
          </ac:picMkLst>
        </pc:picChg>
        <pc:cxnChg chg="add del">
          <ac:chgData name="Gorelik, Emily" userId="bd083b9e-ba61-4da2-886f-073c2a528c8a" providerId="ADAL" clId="{254F6316-CB02-4D7E-9208-6AB2DBC5CEF0}" dt="2021-11-16T09:55:41.872" v="857" actId="26606"/>
          <ac:cxnSpMkLst>
            <pc:docMk/>
            <pc:sldMk cId="3258559514" sldId="316"/>
            <ac:cxnSpMk id="109" creationId="{67182200-4859-4C8D-BCBB-55B245C28BA3}"/>
          </ac:cxnSpMkLst>
        </pc:cxnChg>
      </pc:sldChg>
      <pc:sldChg chg="delSp modSp add del mod">
        <pc:chgData name="Gorelik, Emily" userId="bd083b9e-ba61-4da2-886f-073c2a528c8a" providerId="ADAL" clId="{254F6316-CB02-4D7E-9208-6AB2DBC5CEF0}" dt="2021-11-11T12:59:50.559" v="79" actId="47"/>
        <pc:sldMkLst>
          <pc:docMk/>
          <pc:sldMk cId="3606639528" sldId="316"/>
        </pc:sldMkLst>
        <pc:spChg chg="mod">
          <ac:chgData name="Gorelik, Emily" userId="bd083b9e-ba61-4da2-886f-073c2a528c8a" providerId="ADAL" clId="{254F6316-CB02-4D7E-9208-6AB2DBC5CEF0}" dt="2021-11-11T12:56:32.965" v="34" actId="165"/>
          <ac:spMkLst>
            <pc:docMk/>
            <pc:sldMk cId="3606639528" sldId="316"/>
            <ac:spMk id="8" creationId="{AAF6C253-E0BB-4C05-8670-59598263B60A}"/>
          </ac:spMkLst>
        </pc:spChg>
        <pc:spChg chg="mod">
          <ac:chgData name="Gorelik, Emily" userId="bd083b9e-ba61-4da2-886f-073c2a528c8a" providerId="ADAL" clId="{254F6316-CB02-4D7E-9208-6AB2DBC5CEF0}" dt="2021-11-11T12:56:32.965" v="34" actId="165"/>
          <ac:spMkLst>
            <pc:docMk/>
            <pc:sldMk cId="3606639528" sldId="316"/>
            <ac:spMk id="9" creationId="{493A4E9A-D9B9-4F86-A6F3-2C32C430DB9A}"/>
          </ac:spMkLst>
        </pc:spChg>
        <pc:spChg chg="mod">
          <ac:chgData name="Gorelik, Emily" userId="bd083b9e-ba61-4da2-886f-073c2a528c8a" providerId="ADAL" clId="{254F6316-CB02-4D7E-9208-6AB2DBC5CEF0}" dt="2021-11-11T12:56:32.965" v="34" actId="165"/>
          <ac:spMkLst>
            <pc:docMk/>
            <pc:sldMk cId="3606639528" sldId="316"/>
            <ac:spMk id="10" creationId="{BC149C7E-CACE-4644-A781-B8A7F83F48A5}"/>
          </ac:spMkLst>
        </pc:spChg>
        <pc:spChg chg="mod topLvl">
          <ac:chgData name="Gorelik, Emily" userId="bd083b9e-ba61-4da2-886f-073c2a528c8a" providerId="ADAL" clId="{254F6316-CB02-4D7E-9208-6AB2DBC5CEF0}" dt="2021-11-11T12:59:48.557" v="78" actId="478"/>
          <ac:spMkLst>
            <pc:docMk/>
            <pc:sldMk cId="3606639528" sldId="316"/>
            <ac:spMk id="11" creationId="{9D8FC82B-C9DC-4457-A630-1E90424AD770}"/>
          </ac:spMkLst>
        </pc:spChg>
        <pc:spChg chg="mod">
          <ac:chgData name="Gorelik, Emily" userId="bd083b9e-ba61-4da2-886f-073c2a528c8a" providerId="ADAL" clId="{254F6316-CB02-4D7E-9208-6AB2DBC5CEF0}" dt="2021-11-11T12:57:01.177" v="50" actId="20577"/>
          <ac:spMkLst>
            <pc:docMk/>
            <pc:sldMk cId="3606639528" sldId="316"/>
            <ac:spMk id="17" creationId="{8D565776-915D-4628-911F-E88941AA4DC8}"/>
          </ac:spMkLst>
        </pc:spChg>
        <pc:grpChg chg="del mod topLvl">
          <ac:chgData name="Gorelik, Emily" userId="bd083b9e-ba61-4da2-886f-073c2a528c8a" providerId="ADAL" clId="{254F6316-CB02-4D7E-9208-6AB2DBC5CEF0}" dt="2021-11-11T12:56:37.582" v="36" actId="478"/>
          <ac:grpSpMkLst>
            <pc:docMk/>
            <pc:sldMk cId="3606639528" sldId="316"/>
            <ac:grpSpMk id="3" creationId="{F925B5C1-2B58-4CD2-AAD5-F471D1030A4D}"/>
          </ac:grpSpMkLst>
        </pc:grpChg>
        <pc:grpChg chg="mod topLvl">
          <ac:chgData name="Gorelik, Emily" userId="bd083b9e-ba61-4da2-886f-073c2a528c8a" providerId="ADAL" clId="{254F6316-CB02-4D7E-9208-6AB2DBC5CEF0}" dt="2021-11-11T12:56:32.965" v="34" actId="165"/>
          <ac:grpSpMkLst>
            <pc:docMk/>
            <pc:sldMk cId="3606639528" sldId="316"/>
            <ac:grpSpMk id="12" creationId="{DDCE6CF3-D272-4C78-A796-AB5FE25C230C}"/>
          </ac:grpSpMkLst>
        </pc:grpChg>
        <pc:grpChg chg="del mod topLvl">
          <ac:chgData name="Gorelik, Emily" userId="bd083b9e-ba61-4da2-886f-073c2a528c8a" providerId="ADAL" clId="{254F6316-CB02-4D7E-9208-6AB2DBC5CEF0}" dt="2021-11-11T12:56:36.749" v="35" actId="478"/>
          <ac:grpSpMkLst>
            <pc:docMk/>
            <pc:sldMk cId="3606639528" sldId="316"/>
            <ac:grpSpMk id="13" creationId="{B6854403-9BEC-4939-BEF5-9371CE529C97}"/>
          </ac:grpSpMkLst>
        </pc:grpChg>
        <pc:grpChg chg="del mod topLvl">
          <ac:chgData name="Gorelik, Emily" userId="bd083b9e-ba61-4da2-886f-073c2a528c8a" providerId="ADAL" clId="{254F6316-CB02-4D7E-9208-6AB2DBC5CEF0}" dt="2021-11-11T12:59:48.557" v="78" actId="478"/>
          <ac:grpSpMkLst>
            <pc:docMk/>
            <pc:sldMk cId="3606639528" sldId="316"/>
            <ac:grpSpMk id="14" creationId="{D5A5814C-5724-4DC5-AA43-27BEEC1848D0}"/>
          </ac:grpSpMkLst>
        </pc:grpChg>
        <pc:grpChg chg="del">
          <ac:chgData name="Gorelik, Emily" userId="bd083b9e-ba61-4da2-886f-073c2a528c8a" providerId="ADAL" clId="{254F6316-CB02-4D7E-9208-6AB2DBC5CEF0}" dt="2021-11-11T12:56:32.965" v="34" actId="165"/>
          <ac:grpSpMkLst>
            <pc:docMk/>
            <pc:sldMk cId="3606639528" sldId="316"/>
            <ac:grpSpMk id="16" creationId="{4C041632-4393-424E-A75D-FD94EB052839}"/>
          </ac:grpSpMkLst>
        </pc:grpChg>
        <pc:picChg chg="mod">
          <ac:chgData name="Gorelik, Emily" userId="bd083b9e-ba61-4da2-886f-073c2a528c8a" providerId="ADAL" clId="{254F6316-CB02-4D7E-9208-6AB2DBC5CEF0}" dt="2021-11-11T12:56:32.965" v="34" actId="165"/>
          <ac:picMkLst>
            <pc:docMk/>
            <pc:sldMk cId="3606639528" sldId="316"/>
            <ac:picMk id="2" creationId="{E34ABF32-2FA4-4371-AF08-05034A2F526A}"/>
          </ac:picMkLst>
        </pc:picChg>
        <pc:picChg chg="mod">
          <ac:chgData name="Gorelik, Emily" userId="bd083b9e-ba61-4da2-886f-073c2a528c8a" providerId="ADAL" clId="{254F6316-CB02-4D7E-9208-6AB2DBC5CEF0}" dt="2021-11-11T12:56:32.965" v="34" actId="165"/>
          <ac:picMkLst>
            <pc:docMk/>
            <pc:sldMk cId="3606639528" sldId="316"/>
            <ac:picMk id="4" creationId="{692333E6-02C2-480A-8478-CD1840801DBC}"/>
          </ac:picMkLst>
        </pc:picChg>
        <pc:picChg chg="mod">
          <ac:chgData name="Gorelik, Emily" userId="bd083b9e-ba61-4da2-886f-073c2a528c8a" providerId="ADAL" clId="{254F6316-CB02-4D7E-9208-6AB2DBC5CEF0}" dt="2021-11-11T12:56:32.965" v="34" actId="165"/>
          <ac:picMkLst>
            <pc:docMk/>
            <pc:sldMk cId="3606639528" sldId="316"/>
            <ac:picMk id="5" creationId="{196A8214-09F7-4930-A5E4-A726FE74C271}"/>
          </ac:picMkLst>
        </pc:picChg>
        <pc:picChg chg="del mod topLvl">
          <ac:chgData name="Gorelik, Emily" userId="bd083b9e-ba61-4da2-886f-073c2a528c8a" providerId="ADAL" clId="{254F6316-CB02-4D7E-9208-6AB2DBC5CEF0}" dt="2021-11-11T12:59:48.557" v="78" actId="478"/>
          <ac:picMkLst>
            <pc:docMk/>
            <pc:sldMk cId="3606639528" sldId="316"/>
            <ac:picMk id="6" creationId="{8CE27128-8EA0-4025-B82E-ABF588CA244A}"/>
          </ac:picMkLst>
        </pc:picChg>
      </pc:sldChg>
      <pc:sldChg chg="addSp delSp modSp add del mod ord">
        <pc:chgData name="Gorelik, Emily" userId="bd083b9e-ba61-4da2-886f-073c2a528c8a" providerId="ADAL" clId="{254F6316-CB02-4D7E-9208-6AB2DBC5CEF0}" dt="2021-11-11T13:13:34.384" v="166" actId="47"/>
        <pc:sldMkLst>
          <pc:docMk/>
          <pc:sldMk cId="906583461" sldId="317"/>
        </pc:sldMkLst>
        <pc:spChg chg="mod">
          <ac:chgData name="Gorelik, Emily" userId="bd083b9e-ba61-4da2-886f-073c2a528c8a" providerId="ADAL" clId="{254F6316-CB02-4D7E-9208-6AB2DBC5CEF0}" dt="2021-11-11T12:59:20.037" v="75" actId="20577"/>
          <ac:spMkLst>
            <pc:docMk/>
            <pc:sldMk cId="906583461" sldId="317"/>
            <ac:spMk id="2" creationId="{99808317-4FFA-469E-A09A-1775129B5E6C}"/>
          </ac:spMkLst>
        </pc:spChg>
        <pc:spChg chg="mod">
          <ac:chgData name="Gorelik, Emily" userId="bd083b9e-ba61-4da2-886f-073c2a528c8a" providerId="ADAL" clId="{254F6316-CB02-4D7E-9208-6AB2DBC5CEF0}" dt="2021-11-11T13:00:22.470" v="91"/>
          <ac:spMkLst>
            <pc:docMk/>
            <pc:sldMk cId="906583461" sldId="317"/>
            <ac:spMk id="8" creationId="{E68E7E2D-CE49-4509-8A7F-5DAC5976C7B2}"/>
          </ac:spMkLst>
        </pc:spChg>
        <pc:spChg chg="mod">
          <ac:chgData name="Gorelik, Emily" userId="bd083b9e-ba61-4da2-886f-073c2a528c8a" providerId="ADAL" clId="{254F6316-CB02-4D7E-9208-6AB2DBC5CEF0}" dt="2021-11-11T12:59:11.052" v="65" actId="27636"/>
          <ac:spMkLst>
            <pc:docMk/>
            <pc:sldMk cId="906583461" sldId="317"/>
            <ac:spMk id="17" creationId="{11A73F8B-12C7-4446-911D-47A36FD69490}"/>
          </ac:spMkLst>
        </pc:spChg>
        <pc:grpChg chg="mod">
          <ac:chgData name="Gorelik, Emily" userId="bd083b9e-ba61-4da2-886f-073c2a528c8a" providerId="ADAL" clId="{254F6316-CB02-4D7E-9208-6AB2DBC5CEF0}" dt="2021-11-11T12:58:54.695" v="61" actId="14826"/>
          <ac:grpSpMkLst>
            <pc:docMk/>
            <pc:sldMk cId="906583461" sldId="317"/>
            <ac:grpSpMk id="9" creationId="{151FEA38-7598-458F-A29B-AD781D70E71D}"/>
          </ac:grpSpMkLst>
        </pc:grpChg>
        <pc:grpChg chg="del">
          <ac:chgData name="Gorelik, Emily" userId="bd083b9e-ba61-4da2-886f-073c2a528c8a" providerId="ADAL" clId="{254F6316-CB02-4D7E-9208-6AB2DBC5CEF0}" dt="2021-11-11T12:57:27.430" v="57" actId="478"/>
          <ac:grpSpMkLst>
            <pc:docMk/>
            <pc:sldMk cId="906583461" sldId="317"/>
            <ac:grpSpMk id="10" creationId="{4039DA70-A5BE-4B46-9939-AF0E403CB14E}"/>
          </ac:grpSpMkLst>
        </pc:grpChg>
        <pc:grpChg chg="mod">
          <ac:chgData name="Gorelik, Emily" userId="bd083b9e-ba61-4da2-886f-073c2a528c8a" providerId="ADAL" clId="{254F6316-CB02-4D7E-9208-6AB2DBC5CEF0}" dt="2021-11-11T12:58:54.695" v="61" actId="14826"/>
          <ac:grpSpMkLst>
            <pc:docMk/>
            <pc:sldMk cId="906583461" sldId="317"/>
            <ac:grpSpMk id="11" creationId="{A09F3C88-3953-4939-8E2B-E6F1CF21FEA1}"/>
          </ac:grpSpMkLst>
        </pc:grpChg>
        <pc:picChg chg="del">
          <ac:chgData name="Gorelik, Emily" userId="bd083b9e-ba61-4da2-886f-073c2a528c8a" providerId="ADAL" clId="{254F6316-CB02-4D7E-9208-6AB2DBC5CEF0}" dt="2021-11-11T12:57:27.430" v="57" actId="478"/>
          <ac:picMkLst>
            <pc:docMk/>
            <pc:sldMk cId="906583461" sldId="317"/>
            <ac:picMk id="5" creationId="{2D74AE3D-C90E-4AC4-B926-436A1267DED6}"/>
          </ac:picMkLst>
        </pc:picChg>
        <pc:picChg chg="mod">
          <ac:chgData name="Gorelik, Emily" userId="bd083b9e-ba61-4da2-886f-073c2a528c8a" providerId="ADAL" clId="{254F6316-CB02-4D7E-9208-6AB2DBC5CEF0}" dt="2021-11-11T12:58:54.695" v="61" actId="14826"/>
          <ac:picMkLst>
            <pc:docMk/>
            <pc:sldMk cId="906583461" sldId="317"/>
            <ac:picMk id="7" creationId="{3D03D9EA-3F64-46FC-99C5-66E5CD3C79AC}"/>
          </ac:picMkLst>
        </pc:picChg>
        <pc:picChg chg="add mod">
          <ac:chgData name="Gorelik, Emily" userId="bd083b9e-ba61-4da2-886f-073c2a528c8a" providerId="ADAL" clId="{254F6316-CB02-4D7E-9208-6AB2DBC5CEF0}" dt="2021-11-11T12:57:32.930" v="58" actId="14100"/>
          <ac:picMkLst>
            <pc:docMk/>
            <pc:sldMk cId="906583461" sldId="317"/>
            <ac:picMk id="12" creationId="{2F121A6C-F4D7-45E3-91C5-AD14ECCCFEE9}"/>
          </ac:picMkLst>
        </pc:picChg>
      </pc:sldChg>
      <pc:sldChg chg="addSp delSp modSp add mod">
        <pc:chgData name="Gorelik, Emily" userId="bd083b9e-ba61-4da2-886f-073c2a528c8a" providerId="ADAL" clId="{254F6316-CB02-4D7E-9208-6AB2DBC5CEF0}" dt="2021-11-16T10:17:48.189" v="1196" actId="20577"/>
        <pc:sldMkLst>
          <pc:docMk/>
          <pc:sldMk cId="1229193554" sldId="317"/>
        </pc:sldMkLst>
        <pc:spChg chg="mod">
          <ac:chgData name="Gorelik, Emily" userId="bd083b9e-ba61-4da2-886f-073c2a528c8a" providerId="ADAL" clId="{254F6316-CB02-4D7E-9208-6AB2DBC5CEF0}" dt="2021-11-16T10:00:58.807" v="1125" actId="26606"/>
          <ac:spMkLst>
            <pc:docMk/>
            <pc:sldMk cId="1229193554" sldId="317"/>
            <ac:spMk id="2" creationId="{AB7047C5-72ED-472E-AAB5-7F970AFD27F8}"/>
          </ac:spMkLst>
        </pc:spChg>
        <pc:spChg chg="add del">
          <ac:chgData name="Gorelik, Emily" userId="bd083b9e-ba61-4da2-886f-073c2a528c8a" providerId="ADAL" clId="{254F6316-CB02-4D7E-9208-6AB2DBC5CEF0}" dt="2021-11-16T10:00:58.807" v="1125" actId="26606"/>
          <ac:spMkLst>
            <pc:docMk/>
            <pc:sldMk cId="1229193554" sldId="317"/>
            <ac:spMk id="97" creationId="{2B1D4F77-A17C-43D7-B7FA-545148E4E93D}"/>
          </ac:spMkLst>
        </pc:spChg>
        <pc:spChg chg="add del">
          <ac:chgData name="Gorelik, Emily" userId="bd083b9e-ba61-4da2-886f-073c2a528c8a" providerId="ADAL" clId="{254F6316-CB02-4D7E-9208-6AB2DBC5CEF0}" dt="2021-11-16T10:00:54.593" v="1122" actId="26606"/>
          <ac:spMkLst>
            <pc:docMk/>
            <pc:sldMk cId="1229193554" sldId="317"/>
            <ac:spMk id="102" creationId="{724CD679-7405-4CD3-A92A-9469F279A59D}"/>
          </ac:spMkLst>
        </pc:spChg>
        <pc:spChg chg="add del">
          <ac:chgData name="Gorelik, Emily" userId="bd083b9e-ba61-4da2-886f-073c2a528c8a" providerId="ADAL" clId="{254F6316-CB02-4D7E-9208-6AB2DBC5CEF0}" dt="2021-11-16T10:00:58.699" v="1124" actId="26606"/>
          <ac:spMkLst>
            <pc:docMk/>
            <pc:sldMk cId="1229193554" sldId="317"/>
            <ac:spMk id="105" creationId="{FCEC2294-5A7B-45E5-9251-C1AA89F4ADCF}"/>
          </ac:spMkLst>
        </pc:spChg>
        <pc:spChg chg="add del">
          <ac:chgData name="Gorelik, Emily" userId="bd083b9e-ba61-4da2-886f-073c2a528c8a" providerId="ADAL" clId="{254F6316-CB02-4D7E-9208-6AB2DBC5CEF0}" dt="2021-11-16T10:02:14.245" v="1144" actId="26606"/>
          <ac:spMkLst>
            <pc:docMk/>
            <pc:sldMk cId="1229193554" sldId="317"/>
            <ac:spMk id="107" creationId="{724CD679-7405-4CD3-A92A-9469F279A59D}"/>
          </ac:spMkLst>
        </pc:spChg>
        <pc:spChg chg="add del">
          <ac:chgData name="Gorelik, Emily" userId="bd083b9e-ba61-4da2-886f-073c2a528c8a" providerId="ADAL" clId="{254F6316-CB02-4D7E-9208-6AB2DBC5CEF0}" dt="2021-11-16T10:02:11.336" v="1141" actId="26606"/>
          <ac:spMkLst>
            <pc:docMk/>
            <pc:sldMk cId="1229193554" sldId="317"/>
            <ac:spMk id="112" creationId="{724CD679-7405-4CD3-A92A-9469F279A59D}"/>
          </ac:spMkLst>
        </pc:spChg>
        <pc:spChg chg="add del">
          <ac:chgData name="Gorelik, Emily" userId="bd083b9e-ba61-4da2-886f-073c2a528c8a" providerId="ADAL" clId="{254F6316-CB02-4D7E-9208-6AB2DBC5CEF0}" dt="2021-11-16T10:02:14.190" v="1143" actId="26606"/>
          <ac:spMkLst>
            <pc:docMk/>
            <pc:sldMk cId="1229193554" sldId="317"/>
            <ac:spMk id="114" creationId="{724CD679-7405-4CD3-A92A-9469F279A59D}"/>
          </ac:spMkLst>
        </pc:spChg>
        <pc:spChg chg="add">
          <ac:chgData name="Gorelik, Emily" userId="bd083b9e-ba61-4da2-886f-073c2a528c8a" providerId="ADAL" clId="{254F6316-CB02-4D7E-9208-6AB2DBC5CEF0}" dt="2021-11-16T10:02:14.245" v="1144" actId="26606"/>
          <ac:spMkLst>
            <pc:docMk/>
            <pc:sldMk cId="1229193554" sldId="317"/>
            <ac:spMk id="116" creationId="{724CD679-7405-4CD3-A92A-9469F279A59D}"/>
          </ac:spMkLst>
        </pc:spChg>
        <pc:graphicFrameChg chg="mod modGraphic">
          <ac:chgData name="Gorelik, Emily" userId="bd083b9e-ba61-4da2-886f-073c2a528c8a" providerId="ADAL" clId="{254F6316-CB02-4D7E-9208-6AB2DBC5CEF0}" dt="2021-11-16T10:17:48.189" v="1196" actId="20577"/>
          <ac:graphicFrameMkLst>
            <pc:docMk/>
            <pc:sldMk cId="1229193554" sldId="317"/>
            <ac:graphicFrameMk id="17" creationId="{DDD3A87B-AA95-4F0B-930C-01DB4E701A4E}"/>
          </ac:graphicFrameMkLst>
        </pc:graphicFrameChg>
        <pc:picChg chg="mod modCrop">
          <ac:chgData name="Gorelik, Emily" userId="bd083b9e-ba61-4da2-886f-073c2a528c8a" providerId="ADAL" clId="{254F6316-CB02-4D7E-9208-6AB2DBC5CEF0}" dt="2021-11-16T10:03:49.545" v="1147" actId="18131"/>
          <ac:picMkLst>
            <pc:docMk/>
            <pc:sldMk cId="1229193554" sldId="317"/>
            <ac:picMk id="87" creationId="{99C130E7-818E-4114-AFC5-A39983A93F14}"/>
          </ac:picMkLst>
        </pc:picChg>
        <pc:cxnChg chg="add del">
          <ac:chgData name="Gorelik, Emily" userId="bd083b9e-ba61-4da2-886f-073c2a528c8a" providerId="ADAL" clId="{254F6316-CB02-4D7E-9208-6AB2DBC5CEF0}" dt="2021-11-16T10:00:58.699" v="1124" actId="26606"/>
          <ac:cxnSpMkLst>
            <pc:docMk/>
            <pc:sldMk cId="1229193554" sldId="317"/>
            <ac:cxnSpMk id="104" creationId="{67182200-4859-4C8D-BCBB-55B245C28BA3}"/>
          </ac:cxnSpMkLst>
        </pc:cxnChg>
      </pc:sldChg>
      <pc:sldChg chg="addSp delSp modSp add mod ord delAnim modNotesTx">
        <pc:chgData name="Gorelik, Emily" userId="bd083b9e-ba61-4da2-886f-073c2a528c8a" providerId="ADAL" clId="{254F6316-CB02-4D7E-9208-6AB2DBC5CEF0}" dt="2021-11-16T10:10:53.745" v="1177"/>
        <pc:sldMkLst>
          <pc:docMk/>
          <pc:sldMk cId="407132943" sldId="318"/>
        </pc:sldMkLst>
        <pc:spChg chg="mod">
          <ac:chgData name="Gorelik, Emily" userId="bd083b9e-ba61-4da2-886f-073c2a528c8a" providerId="ADAL" clId="{254F6316-CB02-4D7E-9208-6AB2DBC5CEF0}" dt="2021-11-16T10:10:19.439" v="1170" actId="26606"/>
          <ac:spMkLst>
            <pc:docMk/>
            <pc:sldMk cId="407132943" sldId="318"/>
            <ac:spMk id="2" creationId="{00000000-0000-0000-0000-000000000000}"/>
          </ac:spMkLst>
        </pc:spChg>
        <pc:spChg chg="del">
          <ac:chgData name="Gorelik, Emily" userId="bd083b9e-ba61-4da2-886f-073c2a528c8a" providerId="ADAL" clId="{254F6316-CB02-4D7E-9208-6AB2DBC5CEF0}" dt="2021-11-16T10:07:23.449" v="1161" actId="478"/>
          <ac:spMkLst>
            <pc:docMk/>
            <pc:sldMk cId="407132943" sldId="318"/>
            <ac:spMk id="4" creationId="{00AE74D9-5AC4-42FC-86A8-2E433BE17824}"/>
          </ac:spMkLst>
        </pc:spChg>
        <pc:spChg chg="add del">
          <ac:chgData name="Gorelik, Emily" userId="bd083b9e-ba61-4da2-886f-073c2a528c8a" providerId="ADAL" clId="{254F6316-CB02-4D7E-9208-6AB2DBC5CEF0}" dt="2021-11-16T10:10:19.439" v="1170" actId="26606"/>
          <ac:spMkLst>
            <pc:docMk/>
            <pc:sldMk cId="407132943" sldId="318"/>
            <ac:spMk id="53" creationId="{D1A4588A-55D5-49B8-BE41-54ACDCFF2C17}"/>
          </ac:spMkLst>
        </pc:spChg>
        <pc:spChg chg="add del">
          <ac:chgData name="Gorelik, Emily" userId="bd083b9e-ba61-4da2-886f-073c2a528c8a" providerId="ADAL" clId="{254F6316-CB02-4D7E-9208-6AB2DBC5CEF0}" dt="2021-11-16T10:10:19.439" v="1170" actId="26606"/>
          <ac:spMkLst>
            <pc:docMk/>
            <pc:sldMk cId="407132943" sldId="318"/>
            <ac:spMk id="55" creationId="{F97E7EA2-EDCD-47E9-81BC-415C606D1B58}"/>
          </ac:spMkLst>
        </pc:spChg>
        <pc:spChg chg="del">
          <ac:chgData name="Gorelik, Emily" userId="bd083b9e-ba61-4da2-886f-073c2a528c8a" providerId="ADAL" clId="{254F6316-CB02-4D7E-9208-6AB2DBC5CEF0}" dt="2021-11-16T10:07:23.449" v="1161" actId="478"/>
          <ac:spMkLst>
            <pc:docMk/>
            <pc:sldMk cId="407132943" sldId="318"/>
            <ac:spMk id="56" creationId="{984BAAF9-964B-4734-A602-01181736433B}"/>
          </ac:spMkLst>
        </pc:spChg>
        <pc:spChg chg="del">
          <ac:chgData name="Gorelik, Emily" userId="bd083b9e-ba61-4da2-886f-073c2a528c8a" providerId="ADAL" clId="{254F6316-CB02-4D7E-9208-6AB2DBC5CEF0}" dt="2021-11-16T10:07:23.449" v="1161" actId="478"/>
          <ac:spMkLst>
            <pc:docMk/>
            <pc:sldMk cId="407132943" sldId="318"/>
            <ac:spMk id="57" creationId="{5F310BAE-0070-435E-A2B0-5D3A4AD3568D}"/>
          </ac:spMkLst>
        </pc:spChg>
        <pc:graphicFrameChg chg="add mod modGraphic">
          <ac:chgData name="Gorelik, Emily" userId="bd083b9e-ba61-4da2-886f-073c2a528c8a" providerId="ADAL" clId="{254F6316-CB02-4D7E-9208-6AB2DBC5CEF0}" dt="2021-11-16T10:10:43.595" v="1176" actId="14100"/>
          <ac:graphicFrameMkLst>
            <pc:docMk/>
            <pc:sldMk cId="407132943" sldId="318"/>
            <ac:graphicFrameMk id="9" creationId="{8EA35B43-4711-47E8-8044-73D71DD9A998}"/>
          </ac:graphicFrameMkLst>
        </pc:graphicFrameChg>
        <pc:picChg chg="add del mod ord">
          <ac:chgData name="Gorelik, Emily" userId="bd083b9e-ba61-4da2-886f-073c2a528c8a" providerId="ADAL" clId="{254F6316-CB02-4D7E-9208-6AB2DBC5CEF0}" dt="2021-11-16T10:10:32.856" v="1173" actId="478"/>
          <ac:picMkLst>
            <pc:docMk/>
            <pc:sldMk cId="407132943" sldId="318"/>
            <ac:picMk id="6" creationId="{D3833601-4B9B-490B-AB93-CB3C29B1E28B}"/>
          </ac:picMkLst>
        </pc:picChg>
        <pc:picChg chg="add del mod">
          <ac:chgData name="Gorelik, Emily" userId="bd083b9e-ba61-4da2-886f-073c2a528c8a" providerId="ADAL" clId="{254F6316-CB02-4D7E-9208-6AB2DBC5CEF0}" dt="2021-11-16T10:10:33.637" v="1174"/>
          <ac:picMkLst>
            <pc:docMk/>
            <pc:sldMk cId="407132943" sldId="318"/>
            <ac:picMk id="10" creationId="{420D0D2D-0A44-4CCC-953F-B93FA368FF97}"/>
          </ac:picMkLst>
        </pc:picChg>
      </pc:sldChg>
      <pc:sldChg chg="modSp add del mod ord">
        <pc:chgData name="Gorelik, Emily" userId="bd083b9e-ba61-4da2-886f-073c2a528c8a" providerId="ADAL" clId="{254F6316-CB02-4D7E-9208-6AB2DBC5CEF0}" dt="2021-11-11T13:13:35.279" v="167" actId="47"/>
        <pc:sldMkLst>
          <pc:docMk/>
          <pc:sldMk cId="3550218358" sldId="318"/>
        </pc:sldMkLst>
        <pc:spChg chg="mod">
          <ac:chgData name="Gorelik, Emily" userId="bd083b9e-ba61-4da2-886f-073c2a528c8a" providerId="ADAL" clId="{254F6316-CB02-4D7E-9208-6AB2DBC5CEF0}" dt="2021-11-11T12:59:57.580" v="87" actId="20577"/>
          <ac:spMkLst>
            <pc:docMk/>
            <pc:sldMk cId="3550218358" sldId="318"/>
            <ac:spMk id="2" creationId="{99808317-4FFA-469E-A09A-1775129B5E6C}"/>
          </ac:spMkLst>
        </pc:spChg>
        <pc:spChg chg="mod">
          <ac:chgData name="Gorelik, Emily" userId="bd083b9e-ba61-4da2-886f-073c2a528c8a" providerId="ADAL" clId="{254F6316-CB02-4D7E-9208-6AB2DBC5CEF0}" dt="2021-11-11T13:00:25.559" v="93" actId="27636"/>
          <ac:spMkLst>
            <pc:docMk/>
            <pc:sldMk cId="3550218358" sldId="318"/>
            <ac:spMk id="8" creationId="{E68E7E2D-CE49-4509-8A7F-5DAC5976C7B2}"/>
          </ac:spMkLst>
        </pc:spChg>
        <pc:spChg chg="mod">
          <ac:chgData name="Gorelik, Emily" userId="bd083b9e-ba61-4da2-886f-073c2a528c8a" providerId="ADAL" clId="{254F6316-CB02-4D7E-9208-6AB2DBC5CEF0}" dt="2021-11-11T13:00:44.304" v="127" actId="20577"/>
          <ac:spMkLst>
            <pc:docMk/>
            <pc:sldMk cId="3550218358" sldId="318"/>
            <ac:spMk id="17" creationId="{11A73F8B-12C7-4446-911D-47A36FD69490}"/>
          </ac:spMkLst>
        </pc:spChg>
        <pc:grpChg chg="mod">
          <ac:chgData name="Gorelik, Emily" userId="bd083b9e-ba61-4da2-886f-073c2a528c8a" providerId="ADAL" clId="{254F6316-CB02-4D7E-9208-6AB2DBC5CEF0}" dt="2021-11-11T13:00:11.819" v="89" actId="14826"/>
          <ac:grpSpMkLst>
            <pc:docMk/>
            <pc:sldMk cId="3550218358" sldId="318"/>
            <ac:grpSpMk id="9" creationId="{151FEA38-7598-458F-A29B-AD781D70E71D}"/>
          </ac:grpSpMkLst>
        </pc:grpChg>
        <pc:grpChg chg="mod">
          <ac:chgData name="Gorelik, Emily" userId="bd083b9e-ba61-4da2-886f-073c2a528c8a" providerId="ADAL" clId="{254F6316-CB02-4D7E-9208-6AB2DBC5CEF0}" dt="2021-11-11T13:00:11.819" v="89" actId="14826"/>
          <ac:grpSpMkLst>
            <pc:docMk/>
            <pc:sldMk cId="3550218358" sldId="318"/>
            <ac:grpSpMk id="10" creationId="{4039DA70-A5BE-4B46-9939-AF0E403CB14E}"/>
          </ac:grpSpMkLst>
        </pc:grpChg>
        <pc:grpChg chg="mod">
          <ac:chgData name="Gorelik, Emily" userId="bd083b9e-ba61-4da2-886f-073c2a528c8a" providerId="ADAL" clId="{254F6316-CB02-4D7E-9208-6AB2DBC5CEF0}" dt="2021-11-11T13:00:11.819" v="89" actId="14826"/>
          <ac:grpSpMkLst>
            <pc:docMk/>
            <pc:sldMk cId="3550218358" sldId="318"/>
            <ac:grpSpMk id="11" creationId="{A09F3C88-3953-4939-8E2B-E6F1CF21FEA1}"/>
          </ac:grpSpMkLst>
        </pc:grpChg>
        <pc:picChg chg="mod">
          <ac:chgData name="Gorelik, Emily" userId="bd083b9e-ba61-4da2-886f-073c2a528c8a" providerId="ADAL" clId="{254F6316-CB02-4D7E-9208-6AB2DBC5CEF0}" dt="2021-11-11T13:00:11.819" v="89" actId="14826"/>
          <ac:picMkLst>
            <pc:docMk/>
            <pc:sldMk cId="3550218358" sldId="318"/>
            <ac:picMk id="5" creationId="{2D74AE3D-C90E-4AC4-B926-436A1267DED6}"/>
          </ac:picMkLst>
        </pc:picChg>
        <pc:picChg chg="mod">
          <ac:chgData name="Gorelik, Emily" userId="bd083b9e-ba61-4da2-886f-073c2a528c8a" providerId="ADAL" clId="{254F6316-CB02-4D7E-9208-6AB2DBC5CEF0}" dt="2021-11-11T13:00:11.819" v="89" actId="14826"/>
          <ac:picMkLst>
            <pc:docMk/>
            <pc:sldMk cId="3550218358" sldId="318"/>
            <ac:picMk id="7" creationId="{3D03D9EA-3F64-46FC-99C5-66E5CD3C79AC}"/>
          </ac:picMkLst>
        </pc:picChg>
      </pc:sldChg>
    </pc:docChg>
  </pc:docChgLst>
  <pc:docChgLst>
    <pc:chgData name="Amodea, Matthew R." userId="S::mramodea@wpi.edu::6d23886b-565f-40c6-976e-0723f5b55d43" providerId="AD" clId="Web-{10F6F27B-F719-5D60-6796-A6E4043D2D1F}"/>
    <pc:docChg chg="modSld sldOrd">
      <pc:chgData name="Amodea, Matthew R." userId="S::mramodea@wpi.edu::6d23886b-565f-40c6-976e-0723f5b55d43" providerId="AD" clId="Web-{10F6F27B-F719-5D60-6796-A6E4043D2D1F}" dt="2021-11-18T09:09:45.958" v="578"/>
      <pc:docMkLst>
        <pc:docMk/>
      </pc:docMkLst>
      <pc:sldChg chg="modNotes">
        <pc:chgData name="Amodea, Matthew R." userId="S::mramodea@wpi.edu::6d23886b-565f-40c6-976e-0723f5b55d43" providerId="AD" clId="Web-{10F6F27B-F719-5D60-6796-A6E4043D2D1F}" dt="2021-11-17T17:15:46.953" v="563"/>
        <pc:sldMkLst>
          <pc:docMk/>
          <pc:sldMk cId="1374006934" sldId="257"/>
        </pc:sldMkLst>
      </pc:sldChg>
      <pc:sldChg chg="modNotes">
        <pc:chgData name="Amodea, Matthew R." userId="S::mramodea@wpi.edu::6d23886b-565f-40c6-976e-0723f5b55d43" providerId="AD" clId="Web-{10F6F27B-F719-5D60-6796-A6E4043D2D1F}" dt="2021-11-17T17:09:26.460" v="304"/>
        <pc:sldMkLst>
          <pc:docMk/>
          <pc:sldMk cId="2065529163" sldId="286"/>
        </pc:sldMkLst>
      </pc:sldChg>
      <pc:sldChg chg="modSp">
        <pc:chgData name="Amodea, Matthew R." userId="S::mramodea@wpi.edu::6d23886b-565f-40c6-976e-0723f5b55d43" providerId="AD" clId="Web-{10F6F27B-F719-5D60-6796-A6E4043D2D1F}" dt="2021-11-17T17:19:49.537" v="564" actId="20577"/>
        <pc:sldMkLst>
          <pc:docMk/>
          <pc:sldMk cId="906164108" sldId="294"/>
        </pc:sldMkLst>
        <pc:spChg chg="mod">
          <ac:chgData name="Amodea, Matthew R." userId="S::mramodea@wpi.edu::6d23886b-565f-40c6-976e-0723f5b55d43" providerId="AD" clId="Web-{10F6F27B-F719-5D60-6796-A6E4043D2D1F}" dt="2021-11-17T17:19:49.537" v="564" actId="20577"/>
          <ac:spMkLst>
            <pc:docMk/>
            <pc:sldMk cId="906164108" sldId="294"/>
            <ac:spMk id="75" creationId="{A784F069-3CB9-42DD-934D-4F9AC969ABA6}"/>
          </ac:spMkLst>
        </pc:spChg>
      </pc:sldChg>
      <pc:sldChg chg="ord">
        <pc:chgData name="Amodea, Matthew R." userId="S::mramodea@wpi.edu::6d23886b-565f-40c6-976e-0723f5b55d43" providerId="AD" clId="Web-{10F6F27B-F719-5D60-6796-A6E4043D2D1F}" dt="2021-11-18T09:09:45.958" v="578"/>
        <pc:sldMkLst>
          <pc:docMk/>
          <pc:sldMk cId="2435989700" sldId="298"/>
        </pc:sldMkLst>
      </pc:sldChg>
      <pc:sldChg chg="modNotes">
        <pc:chgData name="Amodea, Matthew R." userId="S::mramodea@wpi.edu::6d23886b-565f-40c6-976e-0723f5b55d43" providerId="AD" clId="Web-{10F6F27B-F719-5D60-6796-A6E4043D2D1F}" dt="2021-11-17T16:30:16.279" v="56"/>
        <pc:sldMkLst>
          <pc:docMk/>
          <pc:sldMk cId="1281757897" sldId="299"/>
        </pc:sldMkLst>
      </pc:sldChg>
      <pc:sldChg chg="modNotes">
        <pc:chgData name="Amodea, Matthew R." userId="S::mramodea@wpi.edu::6d23886b-565f-40c6-976e-0723f5b55d43" providerId="AD" clId="Web-{10F6F27B-F719-5D60-6796-A6E4043D2D1F}" dt="2021-11-17T17:15:28.734" v="558"/>
        <pc:sldMkLst>
          <pc:docMk/>
          <pc:sldMk cId="1116191629" sldId="304"/>
        </pc:sldMkLst>
      </pc:sldChg>
      <pc:sldChg chg="modNotes">
        <pc:chgData name="Amodea, Matthew R." userId="S::mramodea@wpi.edu::6d23886b-565f-40c6-976e-0723f5b55d43" providerId="AD" clId="Web-{10F6F27B-F719-5D60-6796-A6E4043D2D1F}" dt="2021-11-18T09:06:45.432" v="577"/>
        <pc:sldMkLst>
          <pc:docMk/>
          <pc:sldMk cId="1220864228" sldId="309"/>
        </pc:sldMkLst>
      </pc:sldChg>
      <pc:sldChg chg="modNotes">
        <pc:chgData name="Amodea, Matthew R." userId="S::mramodea@wpi.edu::6d23886b-565f-40c6-976e-0723f5b55d43" providerId="AD" clId="Web-{10F6F27B-F719-5D60-6796-A6E4043D2D1F}" dt="2021-11-17T17:09:44.632" v="305"/>
        <pc:sldMkLst>
          <pc:docMk/>
          <pc:sldMk cId="106745753" sldId="313"/>
        </pc:sldMkLst>
      </pc:sldChg>
    </pc:docChg>
  </pc:docChgLst>
  <pc:docChgLst>
    <pc:chgData name="Sakac, Benjamin I." userId="S::bisakac@wpi.edu::071d969b-27ce-471f-a413-c19d0204fbd9" providerId="AD" clId="Web-{826DC188-BD53-C107-790E-955269843CBC}"/>
    <pc:docChg chg="modSld">
      <pc:chgData name="Sakac, Benjamin I." userId="S::bisakac@wpi.edu::071d969b-27ce-471f-a413-c19d0204fbd9" providerId="AD" clId="Web-{826DC188-BD53-C107-790E-955269843CBC}" dt="2021-11-05T13:33:35.177" v="1" actId="1076"/>
      <pc:docMkLst>
        <pc:docMk/>
      </pc:docMkLst>
      <pc:sldChg chg="modSp">
        <pc:chgData name="Sakac, Benjamin I." userId="S::bisakac@wpi.edu::071d969b-27ce-471f-a413-c19d0204fbd9" providerId="AD" clId="Web-{826DC188-BD53-C107-790E-955269843CBC}" dt="2021-11-05T13:33:35.177" v="1" actId="1076"/>
        <pc:sldMkLst>
          <pc:docMk/>
          <pc:sldMk cId="1374006934" sldId="257"/>
        </pc:sldMkLst>
        <pc:picChg chg="mod">
          <ac:chgData name="Sakac, Benjamin I." userId="S::bisakac@wpi.edu::071d969b-27ce-471f-a413-c19d0204fbd9" providerId="AD" clId="Web-{826DC188-BD53-C107-790E-955269843CBC}" dt="2021-11-05T13:33:35.177" v="1" actId="1076"/>
          <ac:picMkLst>
            <pc:docMk/>
            <pc:sldMk cId="1374006934" sldId="257"/>
            <ac:picMk id="9" creationId="{66027791-F6DB-4BA7-B94E-77D633D8434B}"/>
          </ac:picMkLst>
        </pc:picChg>
      </pc:sldChg>
    </pc:docChg>
  </pc:docChgLst>
  <pc:docChgLst>
    <pc:chgData name="Gorelik, Emily" userId="bd083b9e-ba61-4da2-886f-073c2a528c8a" providerId="ADAL" clId="{CC281067-383F-45FB-94A9-A40F6C80CC3F}"/>
    <pc:docChg chg="modSld sldOrd">
      <pc:chgData name="Gorelik, Emily" userId="bd083b9e-ba61-4da2-886f-073c2a528c8a" providerId="ADAL" clId="{CC281067-383F-45FB-94A9-A40F6C80CC3F}" dt="2021-11-22T12:59:26.082" v="10"/>
      <pc:docMkLst>
        <pc:docMk/>
      </pc:docMkLst>
      <pc:sldChg chg="modNotes">
        <pc:chgData name="Gorelik, Emily" userId="bd083b9e-ba61-4da2-886f-073c2a528c8a" providerId="ADAL" clId="{CC281067-383F-45FB-94A9-A40F6C80CC3F}" dt="2021-11-22T12:58:30.719" v="2"/>
        <pc:sldMkLst>
          <pc:docMk/>
          <pc:sldMk cId="3057979650" sldId="265"/>
        </pc:sldMkLst>
      </pc:sldChg>
      <pc:sldChg chg="delCm">
        <pc:chgData name="Gorelik, Emily" userId="bd083b9e-ba61-4da2-886f-073c2a528c8a" providerId="ADAL" clId="{CC281067-383F-45FB-94A9-A40F6C80CC3F}" dt="2021-11-22T12:59:14.791" v="9"/>
        <pc:sldMkLst>
          <pc:docMk/>
          <pc:sldMk cId="2823616472" sldId="290"/>
        </pc:sldMkLst>
      </pc:sldChg>
      <pc:sldChg chg="modNotes">
        <pc:chgData name="Gorelik, Emily" userId="bd083b9e-ba61-4da2-886f-073c2a528c8a" providerId="ADAL" clId="{CC281067-383F-45FB-94A9-A40F6C80CC3F}" dt="2021-11-22T12:58:59.157" v="6"/>
        <pc:sldMkLst>
          <pc:docMk/>
          <pc:sldMk cId="906164108" sldId="294"/>
        </pc:sldMkLst>
      </pc:sldChg>
      <pc:sldChg chg="modNotes">
        <pc:chgData name="Gorelik, Emily" userId="bd083b9e-ba61-4da2-886f-073c2a528c8a" providerId="ADAL" clId="{CC281067-383F-45FB-94A9-A40F6C80CC3F}" dt="2021-11-22T12:59:26.082" v="10"/>
        <pc:sldMkLst>
          <pc:docMk/>
          <pc:sldMk cId="1281757897" sldId="299"/>
        </pc:sldMkLst>
      </pc:sldChg>
      <pc:sldChg chg="modNotes">
        <pc:chgData name="Gorelik, Emily" userId="bd083b9e-ba61-4da2-886f-073c2a528c8a" providerId="ADAL" clId="{CC281067-383F-45FB-94A9-A40F6C80CC3F}" dt="2021-11-22T12:58:43.804" v="4"/>
        <pc:sldMkLst>
          <pc:docMk/>
          <pc:sldMk cId="3859238875" sldId="305"/>
        </pc:sldMkLst>
      </pc:sldChg>
      <pc:sldChg chg="ord">
        <pc:chgData name="Gorelik, Emily" userId="bd083b9e-ba61-4da2-886f-073c2a528c8a" providerId="ADAL" clId="{CC281067-383F-45FB-94A9-A40F6C80CC3F}" dt="2021-11-22T12:58:04.352" v="1"/>
        <pc:sldMkLst>
          <pc:docMk/>
          <pc:sldMk cId="3092473465" sldId="314"/>
        </pc:sldMkLst>
      </pc:sldChg>
      <pc:sldChg chg="modNotes">
        <pc:chgData name="Gorelik, Emily" userId="bd083b9e-ba61-4da2-886f-073c2a528c8a" providerId="ADAL" clId="{CC281067-383F-45FB-94A9-A40F6C80CC3F}" dt="2021-11-22T12:58:35.554" v="3"/>
        <pc:sldMkLst>
          <pc:docMk/>
          <pc:sldMk cId="3651319903" sldId="315"/>
        </pc:sldMkLst>
      </pc:sldChg>
      <pc:sldChg chg="modNotes">
        <pc:chgData name="Gorelik, Emily" userId="bd083b9e-ba61-4da2-886f-073c2a528c8a" providerId="ADAL" clId="{CC281067-383F-45FB-94A9-A40F6C80CC3F}" dt="2021-11-22T12:59:06.164" v="7"/>
        <pc:sldMkLst>
          <pc:docMk/>
          <pc:sldMk cId="1229193554" sldId="317"/>
        </pc:sldMkLst>
      </pc:sldChg>
    </pc:docChg>
  </pc:docChgLst>
  <pc:docChgLst>
    <pc:chgData name="Gorelik, Emily" userId="S::eagorelik@wpi.edu::bd083b9e-ba61-4da2-886f-073c2a528c8a" providerId="AD" clId="Web-{F51FB471-F2B9-DDA1-D25C-DB45FAEA925C}"/>
    <pc:docChg chg="addSld delSld modSld">
      <pc:chgData name="Gorelik, Emily" userId="S::eagorelik@wpi.edu::bd083b9e-ba61-4da2-886f-073c2a528c8a" providerId="AD" clId="Web-{F51FB471-F2B9-DDA1-D25C-DB45FAEA925C}" dt="2021-11-03T10:24:27.605" v="370"/>
      <pc:docMkLst>
        <pc:docMk/>
      </pc:docMkLst>
      <pc:sldChg chg="addSp delSp modSp">
        <pc:chgData name="Gorelik, Emily" userId="S::eagorelik@wpi.edu::bd083b9e-ba61-4da2-886f-073c2a528c8a" providerId="AD" clId="Web-{F51FB471-F2B9-DDA1-D25C-DB45FAEA925C}" dt="2021-11-03T09:10:00.851" v="5"/>
        <pc:sldMkLst>
          <pc:docMk/>
          <pc:sldMk cId="1374006934" sldId="257"/>
        </pc:sldMkLst>
        <pc:spChg chg="ord">
          <ac:chgData name="Gorelik, Emily" userId="S::eagorelik@wpi.edu::bd083b9e-ba61-4da2-886f-073c2a528c8a" providerId="AD" clId="Web-{F51FB471-F2B9-DDA1-D25C-DB45FAEA925C}" dt="2021-11-03T09:10:00.851" v="5"/>
          <ac:spMkLst>
            <pc:docMk/>
            <pc:sldMk cId="1374006934" sldId="257"/>
            <ac:spMk id="4" creationId="{00000000-0000-0000-0000-000000000000}"/>
          </ac:spMkLst>
        </pc:spChg>
        <pc:spChg chg="del">
          <ac:chgData name="Gorelik, Emily" userId="S::eagorelik@wpi.edu::bd083b9e-ba61-4da2-886f-073c2a528c8a" providerId="AD" clId="Web-{F51FB471-F2B9-DDA1-D25C-DB45FAEA925C}" dt="2021-11-03T09:10:00.851" v="5"/>
          <ac:spMkLst>
            <pc:docMk/>
            <pc:sldMk cId="1374006934" sldId="257"/>
            <ac:spMk id="31" creationId="{37C89E4B-3C9F-44B9-8B86-D9E3D112D8EC}"/>
          </ac:spMkLst>
        </pc:spChg>
        <pc:spChg chg="add">
          <ac:chgData name="Gorelik, Emily" userId="S::eagorelik@wpi.edu::bd083b9e-ba61-4da2-886f-073c2a528c8a" providerId="AD" clId="Web-{F51FB471-F2B9-DDA1-D25C-DB45FAEA925C}" dt="2021-11-03T09:10:00.851" v="5"/>
          <ac:spMkLst>
            <pc:docMk/>
            <pc:sldMk cId="1374006934" sldId="257"/>
            <ac:spMk id="40" creationId="{37C89E4B-3C9F-44B9-8B86-D9E3D112D8EC}"/>
          </ac:spMkLst>
        </pc:spChg>
        <pc:picChg chg="add mod">
          <ac:chgData name="Gorelik, Emily" userId="S::eagorelik@wpi.edu::bd083b9e-ba61-4da2-886f-073c2a528c8a" providerId="AD" clId="Web-{F51FB471-F2B9-DDA1-D25C-DB45FAEA925C}" dt="2021-11-03T09:10:00.851" v="5"/>
          <ac:picMkLst>
            <pc:docMk/>
            <pc:sldMk cId="1374006934" sldId="257"/>
            <ac:picMk id="2" creationId="{3427EA2E-2910-497B-AD52-FEFF2F6EEABD}"/>
          </ac:picMkLst>
        </pc:picChg>
        <pc:picChg chg="del">
          <ac:chgData name="Gorelik, Emily" userId="S::eagorelik@wpi.edu::bd083b9e-ba61-4da2-886f-073c2a528c8a" providerId="AD" clId="Web-{F51FB471-F2B9-DDA1-D25C-DB45FAEA925C}" dt="2021-11-03T09:09:46.335" v="1"/>
          <ac:picMkLst>
            <pc:docMk/>
            <pc:sldMk cId="1374006934" sldId="257"/>
            <ac:picMk id="17" creationId="{14FA948E-3BBE-4AD7-BF99-CE14C6354D7B}"/>
          </ac:picMkLst>
        </pc:picChg>
        <pc:cxnChg chg="del">
          <ac:chgData name="Gorelik, Emily" userId="S::eagorelik@wpi.edu::bd083b9e-ba61-4da2-886f-073c2a528c8a" providerId="AD" clId="Web-{F51FB471-F2B9-DDA1-D25C-DB45FAEA925C}" dt="2021-11-03T09:10:00.851" v="5"/>
          <ac:cxnSpMkLst>
            <pc:docMk/>
            <pc:sldMk cId="1374006934" sldId="257"/>
            <ac:cxnSpMk id="33" creationId="{AA2EAA10-076F-46BD-8F0F-B9A2FB77A85C}"/>
          </ac:cxnSpMkLst>
        </pc:cxnChg>
        <pc:cxnChg chg="del">
          <ac:chgData name="Gorelik, Emily" userId="S::eagorelik@wpi.edu::bd083b9e-ba61-4da2-886f-073c2a528c8a" providerId="AD" clId="Web-{F51FB471-F2B9-DDA1-D25C-DB45FAEA925C}" dt="2021-11-03T09:10:00.851" v="5"/>
          <ac:cxnSpMkLst>
            <pc:docMk/>
            <pc:sldMk cId="1374006934" sldId="257"/>
            <ac:cxnSpMk id="35" creationId="{D891E407-403B-4764-86C9-33A56D3BCAA3}"/>
          </ac:cxnSpMkLst>
        </pc:cxnChg>
        <pc:cxnChg chg="add">
          <ac:chgData name="Gorelik, Emily" userId="S::eagorelik@wpi.edu::bd083b9e-ba61-4da2-886f-073c2a528c8a" providerId="AD" clId="Web-{F51FB471-F2B9-DDA1-D25C-DB45FAEA925C}" dt="2021-11-03T09:10:00.851" v="5"/>
          <ac:cxnSpMkLst>
            <pc:docMk/>
            <pc:sldMk cId="1374006934" sldId="257"/>
            <ac:cxnSpMk id="42" creationId="{AA2EAA10-076F-46BD-8F0F-B9A2FB77A85C}"/>
          </ac:cxnSpMkLst>
        </pc:cxnChg>
        <pc:cxnChg chg="add">
          <ac:chgData name="Gorelik, Emily" userId="S::eagorelik@wpi.edu::bd083b9e-ba61-4da2-886f-073c2a528c8a" providerId="AD" clId="Web-{F51FB471-F2B9-DDA1-D25C-DB45FAEA925C}" dt="2021-11-03T09:10:00.851" v="5"/>
          <ac:cxnSpMkLst>
            <pc:docMk/>
            <pc:sldMk cId="1374006934" sldId="257"/>
            <ac:cxnSpMk id="44" creationId="{D891E407-403B-4764-86C9-33A56D3BCAA3}"/>
          </ac:cxnSpMkLst>
        </pc:cxnChg>
      </pc:sldChg>
      <pc:sldChg chg="addSp delSp del">
        <pc:chgData name="Gorelik, Emily" userId="S::eagorelik@wpi.edu::bd083b9e-ba61-4da2-886f-073c2a528c8a" providerId="AD" clId="Web-{F51FB471-F2B9-DDA1-D25C-DB45FAEA925C}" dt="2021-11-03T09:20:59.794" v="121"/>
        <pc:sldMkLst>
          <pc:docMk/>
          <pc:sldMk cId="3900325802" sldId="261"/>
        </pc:sldMkLst>
        <pc:spChg chg="add del">
          <ac:chgData name="Gorelik, Emily" userId="S::eagorelik@wpi.edu::bd083b9e-ba61-4da2-886f-073c2a528c8a" providerId="AD" clId="Web-{F51FB471-F2B9-DDA1-D25C-DB45FAEA925C}" dt="2021-11-03T09:19:16.432" v="101"/>
          <ac:spMkLst>
            <pc:docMk/>
            <pc:sldMk cId="3900325802" sldId="261"/>
            <ac:spMk id="7" creationId="{E3020E86-F66C-49BB-980A-0379E0CEE023}"/>
          </ac:spMkLst>
        </pc:spChg>
        <pc:spChg chg="add del">
          <ac:chgData name="Gorelik, Emily" userId="S::eagorelik@wpi.edu::bd083b9e-ba61-4da2-886f-073c2a528c8a" providerId="AD" clId="Web-{F51FB471-F2B9-DDA1-D25C-DB45FAEA925C}" dt="2021-11-03T09:19:16.432" v="102"/>
          <ac:spMkLst>
            <pc:docMk/>
            <pc:sldMk cId="3900325802" sldId="261"/>
            <ac:spMk id="15" creationId="{557AA4D2-832A-4044-934F-B843F65D2171}"/>
          </ac:spMkLst>
        </pc:spChg>
        <pc:spChg chg="add del">
          <ac:chgData name="Gorelik, Emily" userId="S::eagorelik@wpi.edu::bd083b9e-ba61-4da2-886f-073c2a528c8a" providerId="AD" clId="Web-{F51FB471-F2B9-DDA1-D25C-DB45FAEA925C}" dt="2021-11-03T09:19:16.432" v="103"/>
          <ac:spMkLst>
            <pc:docMk/>
            <pc:sldMk cId="3900325802" sldId="261"/>
            <ac:spMk id="16" creationId="{060CC3F7-12D4-4875-86B0-61931E5A95AB}"/>
          </ac:spMkLst>
        </pc:spChg>
        <pc:picChg chg="add del">
          <ac:chgData name="Gorelik, Emily" userId="S::eagorelik@wpi.edu::bd083b9e-ba61-4da2-886f-073c2a528c8a" providerId="AD" clId="Web-{F51FB471-F2B9-DDA1-D25C-DB45FAEA925C}" dt="2021-11-03T09:15:50.315" v="41"/>
          <ac:picMkLst>
            <pc:docMk/>
            <pc:sldMk cId="3900325802" sldId="261"/>
            <ac:picMk id="6" creationId="{1C19611E-7578-4AEA-8911-ECEAA2B2A947}"/>
          </ac:picMkLst>
        </pc:picChg>
      </pc:sldChg>
      <pc:sldChg chg="del">
        <pc:chgData name="Gorelik, Emily" userId="S::eagorelik@wpi.edu::bd083b9e-ba61-4da2-886f-073c2a528c8a" providerId="AD" clId="Web-{F51FB471-F2B9-DDA1-D25C-DB45FAEA925C}" dt="2021-11-03T10:02:20.390" v="191"/>
        <pc:sldMkLst>
          <pc:docMk/>
          <pc:sldMk cId="3087605415" sldId="262"/>
        </pc:sldMkLst>
      </pc:sldChg>
      <pc:sldChg chg="addSp delSp modSp mod setBg setClrOvrMap">
        <pc:chgData name="Gorelik, Emily" userId="S::eagorelik@wpi.edu::bd083b9e-ba61-4da2-886f-073c2a528c8a" providerId="AD" clId="Web-{F51FB471-F2B9-DDA1-D25C-DB45FAEA925C}" dt="2021-11-03T10:16:42.637" v="322" actId="1076"/>
        <pc:sldMkLst>
          <pc:docMk/>
          <pc:sldMk cId="3057979650" sldId="265"/>
        </pc:sldMkLst>
        <pc:spChg chg="mod">
          <ac:chgData name="Gorelik, Emily" userId="S::eagorelik@wpi.edu::bd083b9e-ba61-4da2-886f-073c2a528c8a" providerId="AD" clId="Web-{F51FB471-F2B9-DDA1-D25C-DB45FAEA925C}" dt="2021-11-03T10:10:48.722" v="269"/>
          <ac:spMkLst>
            <pc:docMk/>
            <pc:sldMk cId="3057979650" sldId="265"/>
            <ac:spMk id="2" creationId="{00000000-0000-0000-0000-000000000000}"/>
          </ac:spMkLst>
        </pc:spChg>
        <pc:spChg chg="add del">
          <ac:chgData name="Gorelik, Emily" userId="S::eagorelik@wpi.edu::bd083b9e-ba61-4da2-886f-073c2a528c8a" providerId="AD" clId="Web-{F51FB471-F2B9-DDA1-D25C-DB45FAEA925C}" dt="2021-11-03T10:09:12.091" v="253"/>
          <ac:spMkLst>
            <pc:docMk/>
            <pc:sldMk cId="3057979650" sldId="265"/>
            <ac:spMk id="3" creationId="{3061B354-30D4-4DA6-8296-BFA04ED06320}"/>
          </ac:spMkLst>
        </pc:spChg>
        <pc:spChg chg="add mod">
          <ac:chgData name="Gorelik, Emily" userId="S::eagorelik@wpi.edu::bd083b9e-ba61-4da2-886f-073c2a528c8a" providerId="AD" clId="Web-{F51FB471-F2B9-DDA1-D25C-DB45FAEA925C}" dt="2021-11-03T10:16:32.918" v="321" actId="1076"/>
          <ac:spMkLst>
            <pc:docMk/>
            <pc:sldMk cId="3057979650" sldId="265"/>
            <ac:spMk id="4" creationId="{00AE74D9-5AC4-42FC-86A8-2E433BE17824}"/>
          </ac:spMkLst>
        </pc:spChg>
        <pc:spChg chg="del mod">
          <ac:chgData name="Gorelik, Emily" userId="S::eagorelik@wpi.edu::bd083b9e-ba61-4da2-886f-073c2a528c8a" providerId="AD" clId="Web-{F51FB471-F2B9-DDA1-D25C-DB45FAEA925C}" dt="2021-11-03T10:13:12.099" v="287"/>
          <ac:spMkLst>
            <pc:docMk/>
            <pc:sldMk cId="3057979650" sldId="265"/>
            <ac:spMk id="9" creationId="{CF1DE690-D9C2-4F06-A2B2-4BE1BE9CAF27}"/>
          </ac:spMkLst>
        </pc:spChg>
        <pc:spChg chg="add del">
          <ac:chgData name="Gorelik, Emily" userId="S::eagorelik@wpi.edu::bd083b9e-ba61-4da2-886f-073c2a528c8a" providerId="AD" clId="Web-{F51FB471-F2B9-DDA1-D25C-DB45FAEA925C}" dt="2021-11-03T10:09:23.216" v="257"/>
          <ac:spMkLst>
            <pc:docMk/>
            <pc:sldMk cId="3057979650" sldId="265"/>
            <ac:spMk id="21" creationId="{3CD9DF72-87A3-404E-A828-84CBF11A8303}"/>
          </ac:spMkLst>
        </pc:spChg>
        <pc:spChg chg="add del">
          <ac:chgData name="Gorelik, Emily" userId="S::eagorelik@wpi.edu::bd083b9e-ba61-4da2-886f-073c2a528c8a" providerId="AD" clId="Web-{F51FB471-F2B9-DDA1-D25C-DB45FAEA925C}" dt="2021-11-03T10:06:55.618" v="234"/>
          <ac:spMkLst>
            <pc:docMk/>
            <pc:sldMk cId="3057979650" sldId="265"/>
            <ac:spMk id="23" creationId="{724CD679-7405-4CD3-A92A-9469F279A59D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00.399" v="236"/>
          <ac:spMkLst>
            <pc:docMk/>
            <pc:sldMk cId="3057979650" sldId="265"/>
            <ac:spMk id="24" creationId="{0450C687-86B5-4248-BEBB-0B59B7977047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05.524" v="238"/>
          <ac:spMkLst>
            <pc:docMk/>
            <pc:sldMk cId="3057979650" sldId="265"/>
            <ac:spMk id="25" creationId="{04812C46-200A-4DEB-A05E-3ED6C68C2387}"/>
          </ac:spMkLst>
        </pc:spChg>
        <pc:spChg chg="add del">
          <ac:chgData name="Gorelik, Emily" userId="S::eagorelik@wpi.edu::bd083b9e-ba61-4da2-886f-073c2a528c8a" providerId="AD" clId="Web-{F51FB471-F2B9-DDA1-D25C-DB45FAEA925C}" dt="2021-11-03T10:06:21.445" v="232"/>
          <ac:spMkLst>
            <pc:docMk/>
            <pc:sldMk cId="3057979650" sldId="265"/>
            <ac:spMk id="26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10.915" v="240"/>
          <ac:spMkLst>
            <pc:docMk/>
            <pc:sldMk cId="3057979650" sldId="265"/>
            <ac:spMk id="27" creationId="{79BB35BC-D5C2-4C8B-A22A-A71E6191913B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00.399" v="236"/>
          <ac:spMkLst>
            <pc:docMk/>
            <pc:sldMk cId="3057979650" sldId="265"/>
            <ac:spMk id="28" creationId="{3CD1EA40-7116-4FCB-9369-70F29FAA91EC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23.525" v="242"/>
          <ac:spMkLst>
            <pc:docMk/>
            <pc:sldMk cId="3057979650" sldId="265"/>
            <ac:spMk id="29" creationId="{D5997EA8-5EFC-40CD-A85F-C3C3BC5F9EB7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00.399" v="236"/>
          <ac:spMkLst>
            <pc:docMk/>
            <pc:sldMk cId="3057979650" sldId="265"/>
            <ac:spMk id="30" creationId="{A5271697-90F1-4A23-8EF2-0179F2EAFACB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23.525" v="242"/>
          <ac:spMkLst>
            <pc:docMk/>
            <pc:sldMk cId="3057979650" sldId="265"/>
            <ac:spMk id="31" creationId="{1CF6A1EC-BD15-42D9-A339-A3970CF7C65A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23.525" v="242"/>
          <ac:spMkLst>
            <pc:docMk/>
            <pc:sldMk cId="3057979650" sldId="265"/>
            <ac:spMk id="33" creationId="{A720C27D-5C39-492B-BD68-C220C0F838AC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23.525" v="242"/>
          <ac:spMkLst>
            <pc:docMk/>
            <pc:sldMk cId="3057979650" sldId="265"/>
            <ac:spMk id="34" creationId="{A4F3394A-A959-460A-ACF9-5FA682C76940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32.728" v="244"/>
          <ac:spMkLst>
            <pc:docMk/>
            <pc:sldMk cId="3057979650" sldId="265"/>
            <ac:spMk id="35" creationId="{86C7B4A1-154A-4DF0-AC46-F88D75A2E0FD}"/>
          </ac:spMkLst>
        </pc:spChg>
        <pc:spChg chg="add del">
          <ac:chgData name="Gorelik, Emily" userId="S::eagorelik@wpi.edu::bd083b9e-ba61-4da2-886f-073c2a528c8a" providerId="AD" clId="Web-{F51FB471-F2B9-DDA1-D25C-DB45FAEA925C}" dt="2021-11-03T10:08:13.464" v="246"/>
          <ac:spMkLst>
            <pc:docMk/>
            <pc:sldMk cId="3057979650" sldId="265"/>
            <ac:spMk id="36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10:08:19.839" v="248"/>
          <ac:spMkLst>
            <pc:docMk/>
            <pc:sldMk cId="3057979650" sldId="265"/>
            <ac:spMk id="37" creationId="{E862BE82-D00D-42C1-BF16-93AA37870C32}"/>
          </ac:spMkLst>
        </pc:spChg>
        <pc:spChg chg="add del">
          <ac:chgData name="Gorelik, Emily" userId="S::eagorelik@wpi.edu::bd083b9e-ba61-4da2-886f-073c2a528c8a" providerId="AD" clId="Web-{F51FB471-F2B9-DDA1-D25C-DB45FAEA925C}" dt="2021-11-03T10:08:19.839" v="248"/>
          <ac:spMkLst>
            <pc:docMk/>
            <pc:sldMk cId="3057979650" sldId="265"/>
            <ac:spMk id="38" creationId="{F6D92C2D-1D3D-4974-918C-06579FB354A9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8.722" v="270"/>
          <ac:spMkLst>
            <pc:docMk/>
            <pc:sldMk cId="3057979650" sldId="265"/>
            <ac:spMk id="39" creationId="{D1A4588A-55D5-49B8-BE41-54ACDCFF2C17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8.722" v="270"/>
          <ac:spMkLst>
            <pc:docMk/>
            <pc:sldMk cId="3057979650" sldId="265"/>
            <ac:spMk id="40" creationId="{F97E7EA2-EDCD-47E9-81BC-415C606D1B58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17.531" v="263"/>
          <ac:spMkLst>
            <pc:docMk/>
            <pc:sldMk cId="3057979650" sldId="265"/>
            <ac:spMk id="42" creationId="{5E8D2E83-FB3A-40E7-A9E5-7AB389D612B4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0.641" v="265"/>
          <ac:spMkLst>
            <pc:docMk/>
            <pc:sldMk cId="3057979650" sldId="265"/>
            <ac:spMk id="43" creationId="{B1595A09-E336-4D1B-9B3A-06A2287A54E2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0.641" v="265"/>
          <ac:spMkLst>
            <pc:docMk/>
            <pc:sldMk cId="3057979650" sldId="265"/>
            <ac:spMk id="44" creationId="{3540989C-C7B8-473B-BF87-6F2DA6A90006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05.265" v="261"/>
          <ac:spMkLst>
            <pc:docMk/>
            <pc:sldMk cId="3057979650" sldId="265"/>
            <ac:spMk id="45" creationId="{9B76D444-2756-434F-AE61-96D69830C13E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4.750" v="267"/>
          <ac:spMkLst>
            <pc:docMk/>
            <pc:sldMk cId="3057979650" sldId="265"/>
            <ac:spMk id="46" creationId="{7B831B6F-405A-4B47-B9BB-5CA88F285844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05.265" v="261"/>
          <ac:spMkLst>
            <pc:docMk/>
            <pc:sldMk cId="3057979650" sldId="265"/>
            <ac:spMk id="47" creationId="{A27B6159-7734-4564-9E0F-C4BC43C36E52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4.750" v="267"/>
          <ac:spMkLst>
            <pc:docMk/>
            <pc:sldMk cId="3057979650" sldId="265"/>
            <ac:spMk id="48" creationId="{953EE71A-6488-4203-A7C4-77102FD0DCCA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8.722" v="269"/>
          <ac:spMkLst>
            <pc:docMk/>
            <pc:sldMk cId="3057979650" sldId="265"/>
            <ac:spMk id="50" creationId="{3AFE8227-C443-417B-BA91-520EB1EF4559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8.722" v="269"/>
          <ac:spMkLst>
            <pc:docMk/>
            <pc:sldMk cId="3057979650" sldId="265"/>
            <ac:spMk id="51" creationId="{907741FC-B544-4A6E-B831-6789D042333D}"/>
          </ac:spMkLst>
        </pc:spChg>
        <pc:spChg chg="add del">
          <ac:chgData name="Gorelik, Emily" userId="S::eagorelik@wpi.edu::bd083b9e-ba61-4da2-886f-073c2a528c8a" providerId="AD" clId="Web-{F51FB471-F2B9-DDA1-D25C-DB45FAEA925C}" dt="2021-11-03T10:10:48.722" v="269"/>
          <ac:spMkLst>
            <pc:docMk/>
            <pc:sldMk cId="3057979650" sldId="265"/>
            <ac:spMk id="52" creationId="{3F0BE7ED-7814-4273-B18A-F26CC0380380}"/>
          </ac:spMkLst>
        </pc:spChg>
        <pc:spChg chg="add">
          <ac:chgData name="Gorelik, Emily" userId="S::eagorelik@wpi.edu::bd083b9e-ba61-4da2-886f-073c2a528c8a" providerId="AD" clId="Web-{F51FB471-F2B9-DDA1-D25C-DB45FAEA925C}" dt="2021-11-03T10:10:48.722" v="270"/>
          <ac:spMkLst>
            <pc:docMk/>
            <pc:sldMk cId="3057979650" sldId="265"/>
            <ac:spMk id="53" creationId="{D1A4588A-55D5-49B8-BE41-54ACDCFF2C17}"/>
          </ac:spMkLst>
        </pc:spChg>
        <pc:spChg chg="add del">
          <ac:chgData name="Gorelik, Emily" userId="S::eagorelik@wpi.edu::bd083b9e-ba61-4da2-886f-073c2a528c8a" providerId="AD" clId="Web-{F51FB471-F2B9-DDA1-D25C-DB45FAEA925C}" dt="2021-11-03T10:07:00.399" v="236"/>
          <ac:spMkLst>
            <pc:docMk/>
            <pc:sldMk cId="3057979650" sldId="265"/>
            <ac:spMk id="54" creationId="{D9F5512A-48E1-4C07-B75E-3CCC517B6804}"/>
          </ac:spMkLst>
        </pc:spChg>
        <pc:spChg chg="add">
          <ac:chgData name="Gorelik, Emily" userId="S::eagorelik@wpi.edu::bd083b9e-ba61-4da2-886f-073c2a528c8a" providerId="AD" clId="Web-{F51FB471-F2B9-DDA1-D25C-DB45FAEA925C}" dt="2021-11-03T10:10:48.722" v="270"/>
          <ac:spMkLst>
            <pc:docMk/>
            <pc:sldMk cId="3057979650" sldId="265"/>
            <ac:spMk id="55" creationId="{F97E7EA2-EDCD-47E9-81BC-415C606D1B58}"/>
          </ac:spMkLst>
        </pc:spChg>
        <pc:spChg chg="add mod">
          <ac:chgData name="Gorelik, Emily" userId="S::eagorelik@wpi.edu::bd083b9e-ba61-4da2-886f-073c2a528c8a" providerId="AD" clId="Web-{F51FB471-F2B9-DDA1-D25C-DB45FAEA925C}" dt="2021-11-03T10:16:01.682" v="318" actId="1076"/>
          <ac:spMkLst>
            <pc:docMk/>
            <pc:sldMk cId="3057979650" sldId="265"/>
            <ac:spMk id="56" creationId="{984BAAF9-964B-4734-A602-01181736433B}"/>
          </ac:spMkLst>
        </pc:spChg>
        <pc:spChg chg="add mod">
          <ac:chgData name="Gorelik, Emily" userId="S::eagorelik@wpi.edu::bd083b9e-ba61-4da2-886f-073c2a528c8a" providerId="AD" clId="Web-{F51FB471-F2B9-DDA1-D25C-DB45FAEA925C}" dt="2021-11-03T10:16:42.637" v="322" actId="1076"/>
          <ac:spMkLst>
            <pc:docMk/>
            <pc:sldMk cId="3057979650" sldId="265"/>
            <ac:spMk id="57" creationId="{5F310BAE-0070-435E-A2B0-5D3A4AD3568D}"/>
          </ac:spMkLst>
        </pc:spChg>
        <pc:grpChg chg="add del">
          <ac:chgData name="Gorelik, Emily" userId="S::eagorelik@wpi.edu::bd083b9e-ba61-4da2-886f-073c2a528c8a" providerId="AD" clId="Web-{F51FB471-F2B9-DDA1-D25C-DB45FAEA925C}" dt="2021-11-03T10:07:00.399" v="236"/>
          <ac:grpSpMkLst>
            <pc:docMk/>
            <pc:sldMk cId="3057979650" sldId="265"/>
            <ac:grpSpMk id="32" creationId="{A9B4CF53-BC95-46A2-B37D-D05450472BCB}"/>
          </ac:grpSpMkLst>
        </pc:grpChg>
        <pc:picChg chg="mod ord">
          <ac:chgData name="Gorelik, Emily" userId="S::eagorelik@wpi.edu::bd083b9e-ba61-4da2-886f-073c2a528c8a" providerId="AD" clId="Web-{F51FB471-F2B9-DDA1-D25C-DB45FAEA925C}" dt="2021-11-03T10:10:48.722" v="269"/>
          <ac:picMkLst>
            <pc:docMk/>
            <pc:sldMk cId="3057979650" sldId="265"/>
            <ac:picMk id="6" creationId="{D3833601-4B9B-490B-AB93-CB3C29B1E28B}"/>
          </ac:picMkLst>
        </pc:picChg>
        <pc:cxnChg chg="add del">
          <ac:chgData name="Gorelik, Emily" userId="S::eagorelik@wpi.edu::bd083b9e-ba61-4da2-886f-073c2a528c8a" providerId="AD" clId="Web-{F51FB471-F2B9-DDA1-D25C-DB45FAEA925C}" dt="2021-11-03T10:09:23.216" v="257"/>
          <ac:cxnSpMkLst>
            <pc:docMk/>
            <pc:sldMk cId="3057979650" sldId="265"/>
            <ac:cxnSpMk id="20" creationId="{20E3A342-4D61-4E3F-AF90-1AB42AEB96CC}"/>
          </ac:cxnSpMkLst>
        </pc:cxnChg>
        <pc:cxnChg chg="add del">
          <ac:chgData name="Gorelik, Emily" userId="S::eagorelik@wpi.edu::bd083b9e-ba61-4da2-886f-073c2a528c8a" providerId="AD" clId="Web-{F51FB471-F2B9-DDA1-D25C-DB45FAEA925C}" dt="2021-11-03T10:10:05.265" v="261"/>
          <ac:cxnSpMkLst>
            <pc:docMk/>
            <pc:sldMk cId="3057979650" sldId="265"/>
            <ac:cxnSpMk id="49" creationId="{E2FFB46B-05BC-4950-B18A-9593FDAE6ED7}"/>
          </ac:cxnSpMkLst>
        </pc:cxnChg>
      </pc:sldChg>
      <pc:sldChg chg="addSp delSp modSp">
        <pc:chgData name="Gorelik, Emily" userId="S::eagorelik@wpi.edu::bd083b9e-ba61-4da2-886f-073c2a528c8a" providerId="AD" clId="Web-{F51FB471-F2B9-DDA1-D25C-DB45FAEA925C}" dt="2021-11-03T09:13:22.639" v="20" actId="20577"/>
        <pc:sldMkLst>
          <pc:docMk/>
          <pc:sldMk cId="87224053" sldId="278"/>
        </pc:sldMkLst>
        <pc:spChg chg="mod">
          <ac:chgData name="Gorelik, Emily" userId="S::eagorelik@wpi.edu::bd083b9e-ba61-4da2-886f-073c2a528c8a" providerId="AD" clId="Web-{F51FB471-F2B9-DDA1-D25C-DB45FAEA925C}" dt="2021-11-03T09:13:22.639" v="20" actId="20577"/>
          <ac:spMkLst>
            <pc:docMk/>
            <pc:sldMk cId="87224053" sldId="278"/>
            <ac:spMk id="2" creationId="{EC44DA26-E16D-4631-85F4-4BD068BCE9BB}"/>
          </ac:spMkLst>
        </pc:spChg>
        <pc:spChg chg="add del mod">
          <ac:chgData name="Gorelik, Emily" userId="S::eagorelik@wpi.edu::bd083b9e-ba61-4da2-886f-073c2a528c8a" providerId="AD" clId="Web-{F51FB471-F2B9-DDA1-D25C-DB45FAEA925C}" dt="2021-11-03T09:11:39.604" v="11"/>
          <ac:spMkLst>
            <pc:docMk/>
            <pc:sldMk cId="87224053" sldId="278"/>
            <ac:spMk id="8" creationId="{4B835012-2CCE-4BA3-A3AC-99E5B50F537B}"/>
          </ac:spMkLst>
        </pc:spChg>
        <pc:spChg chg="add del">
          <ac:chgData name="Gorelik, Emily" userId="S::eagorelik@wpi.edu::bd083b9e-ba61-4da2-886f-073c2a528c8a" providerId="AD" clId="Web-{F51FB471-F2B9-DDA1-D25C-DB45FAEA925C}" dt="2021-11-03T09:12:51.450" v="17"/>
          <ac:spMkLst>
            <pc:docMk/>
            <pc:sldMk cId="87224053" sldId="278"/>
            <ac:spMk id="11" creationId="{9398392A-3F5C-45AF-8B28-D587676E9E66}"/>
          </ac:spMkLst>
        </pc:spChg>
        <pc:graphicFrameChg chg="add del mod">
          <ac:chgData name="Gorelik, Emily" userId="S::eagorelik@wpi.edu::bd083b9e-ba61-4da2-886f-073c2a528c8a" providerId="AD" clId="Web-{F51FB471-F2B9-DDA1-D25C-DB45FAEA925C}" dt="2021-11-03T09:11:39.604" v="12"/>
          <ac:graphicFrameMkLst>
            <pc:docMk/>
            <pc:sldMk cId="87224053" sldId="278"/>
            <ac:graphicFrameMk id="4" creationId="{CF2315E5-76E2-42F2-B6FF-DCDC627219F7}"/>
          </ac:graphicFrameMkLst>
        </pc:graphicFrameChg>
        <pc:graphicFrameChg chg="add del mod">
          <ac:chgData name="Gorelik, Emily" userId="S::eagorelik@wpi.edu::bd083b9e-ba61-4da2-886f-073c2a528c8a" providerId="AD" clId="Web-{F51FB471-F2B9-DDA1-D25C-DB45FAEA925C}" dt="2021-11-03T09:12:32.356" v="15"/>
          <ac:graphicFrameMkLst>
            <pc:docMk/>
            <pc:sldMk cId="87224053" sldId="278"/>
            <ac:graphicFrameMk id="10" creationId="{0911CE23-B3ED-44AA-8594-A026124AEE25}"/>
          </ac:graphicFrameMkLst>
        </pc:graphicFrameChg>
      </pc:sldChg>
      <pc:sldChg chg="addSp delSp modSp">
        <pc:chgData name="Gorelik, Emily" userId="S::eagorelik@wpi.edu::bd083b9e-ba61-4da2-886f-073c2a528c8a" providerId="AD" clId="Web-{F51FB471-F2B9-DDA1-D25C-DB45FAEA925C}" dt="2021-11-03T10:18:33.687" v="328" actId="1076"/>
        <pc:sldMkLst>
          <pc:docMk/>
          <pc:sldMk cId="299022969" sldId="280"/>
        </pc:sldMkLst>
        <pc:spChg chg="add del">
          <ac:chgData name="Gorelik, Emily" userId="S::eagorelik@wpi.edu::bd083b9e-ba61-4da2-886f-073c2a528c8a" providerId="AD" clId="Web-{F51FB471-F2B9-DDA1-D25C-DB45FAEA925C}" dt="2021-11-03T10:17:49.030" v="325"/>
          <ac:spMkLst>
            <pc:docMk/>
            <pc:sldMk cId="299022969" sldId="280"/>
            <ac:spMk id="9" creationId="{5ADAEBE0-8BA1-4AA1-9D93-F9E071E7AE39}"/>
          </ac:spMkLst>
        </pc:spChg>
        <pc:spChg chg="mod">
          <ac:chgData name="Gorelik, Emily" userId="S::eagorelik@wpi.edu::bd083b9e-ba61-4da2-886f-073c2a528c8a" providerId="AD" clId="Web-{F51FB471-F2B9-DDA1-D25C-DB45FAEA925C}" dt="2021-11-03T10:18:21.484" v="327" actId="1076"/>
          <ac:spMkLst>
            <pc:docMk/>
            <pc:sldMk cId="299022969" sldId="280"/>
            <ac:spMk id="11" creationId="{62CC47D8-A510-43CD-A5D2-8072080781C0}"/>
          </ac:spMkLst>
        </pc:spChg>
        <pc:spChg chg="mod">
          <ac:chgData name="Gorelik, Emily" userId="S::eagorelik@wpi.edu::bd083b9e-ba61-4da2-886f-073c2a528c8a" providerId="AD" clId="Web-{F51FB471-F2B9-DDA1-D25C-DB45FAEA925C}" dt="2021-11-03T10:18:33.687" v="328" actId="1076"/>
          <ac:spMkLst>
            <pc:docMk/>
            <pc:sldMk cId="299022969" sldId="280"/>
            <ac:spMk id="12" creationId="{F5A6756D-E6FF-4427-A0EB-1F2D22E3E888}"/>
          </ac:spMkLst>
        </pc:spChg>
      </pc:sldChg>
      <pc:sldChg chg="modSp">
        <pc:chgData name="Gorelik, Emily" userId="S::eagorelik@wpi.edu::bd083b9e-ba61-4da2-886f-073c2a528c8a" providerId="AD" clId="Web-{F51FB471-F2B9-DDA1-D25C-DB45FAEA925C}" dt="2021-11-03T09:07:03.203" v="0" actId="20577"/>
        <pc:sldMkLst>
          <pc:docMk/>
          <pc:sldMk cId="2065529163" sldId="286"/>
        </pc:sldMkLst>
        <pc:spChg chg="mod">
          <ac:chgData name="Gorelik, Emily" userId="S::eagorelik@wpi.edu::bd083b9e-ba61-4da2-886f-073c2a528c8a" providerId="AD" clId="Web-{F51FB471-F2B9-DDA1-D25C-DB45FAEA925C}" dt="2021-11-03T09:07:03.203" v="0" actId="20577"/>
          <ac:spMkLst>
            <pc:docMk/>
            <pc:sldMk cId="2065529163" sldId="286"/>
            <ac:spMk id="3" creationId="{3D3BC18A-F83A-4E79-BA5C-5BDBCC2BE000}"/>
          </ac:spMkLst>
        </pc:spChg>
      </pc:sldChg>
      <pc:sldChg chg="delSp add del replId">
        <pc:chgData name="Gorelik, Emily" userId="S::eagorelik@wpi.edu::bd083b9e-ba61-4da2-886f-073c2a528c8a" providerId="AD" clId="Web-{F51FB471-F2B9-DDA1-D25C-DB45FAEA925C}" dt="2021-11-03T09:15:09.767" v="25"/>
        <pc:sldMkLst>
          <pc:docMk/>
          <pc:sldMk cId="2337162033" sldId="291"/>
        </pc:sldMkLst>
        <pc:spChg chg="del">
          <ac:chgData name="Gorelik, Emily" userId="S::eagorelik@wpi.edu::bd083b9e-ba61-4da2-886f-073c2a528c8a" providerId="AD" clId="Web-{F51FB471-F2B9-DDA1-D25C-DB45FAEA925C}" dt="2021-11-03T09:14:47.970" v="22"/>
          <ac:spMkLst>
            <pc:docMk/>
            <pc:sldMk cId="2337162033" sldId="291"/>
            <ac:spMk id="7" creationId="{E3020E86-F66C-49BB-980A-0379E0CEE023}"/>
          </ac:spMkLst>
        </pc:spChg>
        <pc:spChg chg="del">
          <ac:chgData name="Gorelik, Emily" userId="S::eagorelik@wpi.edu::bd083b9e-ba61-4da2-886f-073c2a528c8a" providerId="AD" clId="Web-{F51FB471-F2B9-DDA1-D25C-DB45FAEA925C}" dt="2021-11-03T09:14:49.001" v="23"/>
          <ac:spMkLst>
            <pc:docMk/>
            <pc:sldMk cId="2337162033" sldId="291"/>
            <ac:spMk id="15" creationId="{557AA4D2-832A-4044-934F-B843F65D2171}"/>
          </ac:spMkLst>
        </pc:spChg>
        <pc:spChg chg="del">
          <ac:chgData name="Gorelik, Emily" userId="S::eagorelik@wpi.edu::bd083b9e-ba61-4da2-886f-073c2a528c8a" providerId="AD" clId="Web-{F51FB471-F2B9-DDA1-D25C-DB45FAEA925C}" dt="2021-11-03T09:14:49.923" v="24"/>
          <ac:spMkLst>
            <pc:docMk/>
            <pc:sldMk cId="2337162033" sldId="291"/>
            <ac:spMk id="16" creationId="{060CC3F7-12D4-4875-86B0-61931E5A95AB}"/>
          </ac:spMkLst>
        </pc:spChg>
      </pc:sldChg>
      <pc:sldChg chg="addSp delSp modSp new mod setBg modNotes">
        <pc:chgData name="Gorelik, Emily" userId="S::eagorelik@wpi.edu::bd083b9e-ba61-4da2-886f-073c2a528c8a" providerId="AD" clId="Web-{F51FB471-F2B9-DDA1-D25C-DB45FAEA925C}" dt="2021-11-03T09:20:57.075" v="120"/>
        <pc:sldMkLst>
          <pc:docMk/>
          <pc:sldMk cId="3313229885" sldId="291"/>
        </pc:sldMkLst>
        <pc:spChg chg="mod">
          <ac:chgData name="Gorelik, Emily" userId="S::eagorelik@wpi.edu::bd083b9e-ba61-4da2-886f-073c2a528c8a" providerId="AD" clId="Web-{F51FB471-F2B9-DDA1-D25C-DB45FAEA925C}" dt="2021-11-03T09:17:41.225" v="57"/>
          <ac:spMkLst>
            <pc:docMk/>
            <pc:sldMk cId="3313229885" sldId="291"/>
            <ac:spMk id="2" creationId="{3A1D2609-DA15-4888-8117-9FF410AE9D4C}"/>
          </ac:spMkLst>
        </pc:spChg>
        <pc:spChg chg="add del mod ord">
          <ac:chgData name="Gorelik, Emily" userId="S::eagorelik@wpi.edu::bd083b9e-ba61-4da2-886f-073c2a528c8a" providerId="AD" clId="Web-{F51FB471-F2B9-DDA1-D25C-DB45FAEA925C}" dt="2021-11-03T09:19:38.620" v="104"/>
          <ac:spMkLst>
            <pc:docMk/>
            <pc:sldMk cId="3313229885" sldId="291"/>
            <ac:spMk id="3" creationId="{9C5CAC7F-6386-4CD8-906C-BDE362B3B356}"/>
          </ac:spMkLst>
        </pc:spChg>
        <pc:spChg chg="del mod">
          <ac:chgData name="Gorelik, Emily" userId="S::eagorelik@wpi.edu::bd083b9e-ba61-4da2-886f-073c2a528c8a" providerId="AD" clId="Web-{F51FB471-F2B9-DDA1-D25C-DB45FAEA925C}" dt="2021-11-03T09:17:33.428" v="54"/>
          <ac:spMkLst>
            <pc:docMk/>
            <pc:sldMk cId="3313229885" sldId="291"/>
            <ac:spMk id="4" creationId="{31ECC9DD-D95E-4DED-8F07-BB4F213A1B0B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28.381" v="53"/>
          <ac:spMkLst>
            <pc:docMk/>
            <pc:sldMk cId="3313229885" sldId="291"/>
            <ac:spMk id="11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41.225" v="57"/>
          <ac:spMkLst>
            <pc:docMk/>
            <pc:sldMk cId="3313229885" sldId="291"/>
            <ac:spMk id="15" creationId="{F13C74B1-5B17-4795-BED0-7140497B445A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28.366" v="52"/>
          <ac:spMkLst>
            <pc:docMk/>
            <pc:sldMk cId="3313229885" sldId="291"/>
            <ac:spMk id="16" creationId="{3AFE8227-C443-417B-BA91-520EB1EF4559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41.225" v="57"/>
          <ac:spMkLst>
            <pc:docMk/>
            <pc:sldMk cId="3313229885" sldId="291"/>
            <ac:spMk id="17" creationId="{D4974D33-8DC5-464E-8C6D-BE58F0669C17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28.366" v="52"/>
          <ac:spMkLst>
            <pc:docMk/>
            <pc:sldMk cId="3313229885" sldId="291"/>
            <ac:spMk id="18" creationId="{907741FC-B544-4A6E-B831-6789D042333D}"/>
          </ac:spMkLst>
        </pc:spChg>
        <pc:spChg chg="add del">
          <ac:chgData name="Gorelik, Emily" userId="S::eagorelik@wpi.edu::bd083b9e-ba61-4da2-886f-073c2a528c8a" providerId="AD" clId="Web-{F51FB471-F2B9-DDA1-D25C-DB45FAEA925C}" dt="2021-11-03T09:18:49.087" v="97"/>
          <ac:spMkLst>
            <pc:docMk/>
            <pc:sldMk cId="3313229885" sldId="291"/>
            <ac:spMk id="19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28.366" v="52"/>
          <ac:spMkLst>
            <pc:docMk/>
            <pc:sldMk cId="3313229885" sldId="291"/>
            <ac:spMk id="20" creationId="{3F0BE7ED-7814-4273-B18A-F26CC0380380}"/>
          </ac:spMkLst>
        </pc:spChg>
        <pc:spChg chg="add">
          <ac:chgData name="Gorelik, Emily" userId="S::eagorelik@wpi.edu::bd083b9e-ba61-4da2-886f-073c2a528c8a" providerId="AD" clId="Web-{F51FB471-F2B9-DDA1-D25C-DB45FAEA925C}" dt="2021-11-03T09:18:49.087" v="97"/>
          <ac:spMkLst>
            <pc:docMk/>
            <pc:sldMk cId="3313229885" sldId="291"/>
            <ac:spMk id="21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41.225" v="56"/>
          <ac:spMkLst>
            <pc:docMk/>
            <pc:sldMk cId="3313229885" sldId="291"/>
            <ac:spMk id="22" creationId="{3AFE8227-C443-417B-BA91-520EB1EF4559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41.225" v="56"/>
          <ac:spMkLst>
            <pc:docMk/>
            <pc:sldMk cId="3313229885" sldId="291"/>
            <ac:spMk id="24" creationId="{907741FC-B544-4A6E-B831-6789D042333D}"/>
          </ac:spMkLst>
        </pc:spChg>
        <pc:spChg chg="add del">
          <ac:chgData name="Gorelik, Emily" userId="S::eagorelik@wpi.edu::bd083b9e-ba61-4da2-886f-073c2a528c8a" providerId="AD" clId="Web-{F51FB471-F2B9-DDA1-D25C-DB45FAEA925C}" dt="2021-11-03T09:17:41.225" v="56"/>
          <ac:spMkLst>
            <pc:docMk/>
            <pc:sldMk cId="3313229885" sldId="291"/>
            <ac:spMk id="26" creationId="{3F0BE7ED-7814-4273-B18A-F26CC0380380}"/>
          </ac:spMkLst>
        </pc:spChg>
        <pc:spChg chg="add del mod">
          <ac:chgData name="Gorelik, Emily" userId="S::eagorelik@wpi.edu::bd083b9e-ba61-4da2-886f-073c2a528c8a" providerId="AD" clId="Web-{F51FB471-F2B9-DDA1-D25C-DB45FAEA925C}" dt="2021-11-03T09:19:43.698" v="111"/>
          <ac:spMkLst>
            <pc:docMk/>
            <pc:sldMk cId="3313229885" sldId="291"/>
            <ac:spMk id="28" creationId="{39D063B6-C94C-4BE1-923A-60862C0D9153}"/>
          </ac:spMkLst>
        </pc:spChg>
        <pc:spChg chg="add mod">
          <ac:chgData name="Gorelik, Emily" userId="S::eagorelik@wpi.edu::bd083b9e-ba61-4da2-886f-073c2a528c8a" providerId="AD" clId="Web-{F51FB471-F2B9-DDA1-D25C-DB45FAEA925C}" dt="2021-11-03T09:19:53.901" v="113" actId="14100"/>
          <ac:spMkLst>
            <pc:docMk/>
            <pc:sldMk cId="3313229885" sldId="291"/>
            <ac:spMk id="30" creationId="{9A10F762-D584-45C8-A181-6140E129E33F}"/>
          </ac:spMkLst>
        </pc:spChg>
        <pc:spChg chg="add mod">
          <ac:chgData name="Gorelik, Emily" userId="S::eagorelik@wpi.edu::bd083b9e-ba61-4da2-886f-073c2a528c8a" providerId="AD" clId="Web-{F51FB471-F2B9-DDA1-D25C-DB45FAEA925C}" dt="2021-11-03T09:20:03.308" v="115" actId="14100"/>
          <ac:spMkLst>
            <pc:docMk/>
            <pc:sldMk cId="3313229885" sldId="291"/>
            <ac:spMk id="32" creationId="{39153A40-95A9-4C87-AC95-089F08A6D7E5}"/>
          </ac:spMkLst>
        </pc:spChg>
        <pc:spChg chg="add mod">
          <ac:chgData name="Gorelik, Emily" userId="S::eagorelik@wpi.edu::bd083b9e-ba61-4da2-886f-073c2a528c8a" providerId="AD" clId="Web-{F51FB471-F2B9-DDA1-D25C-DB45FAEA925C}" dt="2021-11-03T09:20:20.309" v="118" actId="14100"/>
          <ac:spMkLst>
            <pc:docMk/>
            <pc:sldMk cId="3313229885" sldId="291"/>
            <ac:spMk id="34" creationId="{DAB2A077-2D3D-44E7-9C3A-37DD67D17040}"/>
          </ac:spMkLst>
        </pc:spChg>
        <pc:graphicFrameChg chg="add del">
          <ac:chgData name="Gorelik, Emily" userId="S::eagorelik@wpi.edu::bd083b9e-ba61-4da2-886f-073c2a528c8a" providerId="AD" clId="Web-{F51FB471-F2B9-DDA1-D25C-DB45FAEA925C}" dt="2021-11-03T09:17:05.552" v="48"/>
          <ac:graphicFrameMkLst>
            <pc:docMk/>
            <pc:sldMk cId="3313229885" sldId="291"/>
            <ac:graphicFrameMk id="13" creationId="{324E9FB5-1B41-4F5A-B6F3-41311C446312}"/>
          </ac:graphicFrameMkLst>
        </pc:graphicFrameChg>
        <pc:graphicFrameChg chg="add del">
          <ac:chgData name="Gorelik, Emily" userId="S::eagorelik@wpi.edu::bd083b9e-ba61-4da2-886f-073c2a528c8a" providerId="AD" clId="Web-{F51FB471-F2B9-DDA1-D25C-DB45FAEA925C}" dt="2021-11-03T09:17:25.631" v="50"/>
          <ac:graphicFrameMkLst>
            <pc:docMk/>
            <pc:sldMk cId="3313229885" sldId="291"/>
            <ac:graphicFrameMk id="14" creationId="{2DC46334-0E86-4EB0-B003-C91E57AD8538}"/>
          </ac:graphicFrameMkLst>
        </pc:graphicFrameChg>
        <pc:picChg chg="add mod ord">
          <ac:chgData name="Gorelik, Emily" userId="S::eagorelik@wpi.edu::bd083b9e-ba61-4da2-886f-073c2a528c8a" providerId="AD" clId="Web-{F51FB471-F2B9-DDA1-D25C-DB45FAEA925C}" dt="2021-11-03T09:17:41.225" v="57"/>
          <ac:picMkLst>
            <pc:docMk/>
            <pc:sldMk cId="3313229885" sldId="291"/>
            <ac:picMk id="6" creationId="{1262EAA2-04EE-4BF1-9EE1-DDA7D659AD9E}"/>
          </ac:picMkLst>
        </pc:picChg>
      </pc:sldChg>
      <pc:sldChg chg="addSp delSp modSp new mod setBg setClrOvrMap modNotes">
        <pc:chgData name="Gorelik, Emily" userId="S::eagorelik@wpi.edu::bd083b9e-ba61-4da2-886f-073c2a528c8a" providerId="AD" clId="Web-{F51FB471-F2B9-DDA1-D25C-DB45FAEA925C}" dt="2021-11-03T10:09:21.060" v="256"/>
        <pc:sldMkLst>
          <pc:docMk/>
          <pc:sldMk cId="1943334719" sldId="292"/>
        </pc:sldMkLst>
        <pc:spChg chg="mod">
          <ac:chgData name="Gorelik, Emily" userId="S::eagorelik@wpi.edu::bd083b9e-ba61-4da2-886f-073c2a528c8a" providerId="AD" clId="Web-{F51FB471-F2B9-DDA1-D25C-DB45FAEA925C}" dt="2021-11-03T10:04:49.723" v="229"/>
          <ac:spMkLst>
            <pc:docMk/>
            <pc:sldMk cId="1943334719" sldId="292"/>
            <ac:spMk id="2" creationId="{AB7047C5-72ED-472E-AAB5-7F970AFD27F8}"/>
          </ac:spMkLst>
        </pc:spChg>
        <pc:spChg chg="del mod">
          <ac:chgData name="Gorelik, Emily" userId="S::eagorelik@wpi.edu::bd083b9e-ba61-4da2-886f-073c2a528c8a" providerId="AD" clId="Web-{F51FB471-F2B9-DDA1-D25C-DB45FAEA925C}" dt="2021-11-03T09:43:35.994" v="169"/>
          <ac:spMkLst>
            <pc:docMk/>
            <pc:sldMk cId="1943334719" sldId="292"/>
            <ac:spMk id="3" creationId="{F275EA8D-ABF1-470E-88A4-3BF18A10480D}"/>
          </ac:spMkLst>
        </pc:spChg>
        <pc:spChg chg="mod">
          <ac:chgData name="Gorelik, Emily" userId="S::eagorelik@wpi.edu::bd083b9e-ba61-4da2-886f-073c2a528c8a" providerId="AD" clId="Web-{F51FB471-F2B9-DDA1-D25C-DB45FAEA925C}" dt="2021-11-03T09:44:56.903" v="186"/>
          <ac:spMkLst>
            <pc:docMk/>
            <pc:sldMk cId="1943334719" sldId="292"/>
            <ac:spMk id="4" creationId="{6AD8A548-B5FD-4354-AA28-6D32B3D28FFF}"/>
          </ac:spMkLst>
        </pc:spChg>
        <pc:spChg chg="add del">
          <ac:chgData name="Gorelik, Emily" userId="S::eagorelik@wpi.edu::bd083b9e-ba61-4da2-886f-073c2a528c8a" providerId="AD" clId="Web-{F51FB471-F2B9-DDA1-D25C-DB45FAEA925C}" dt="2021-11-03T09:25:15.490" v="147"/>
          <ac:spMkLst>
            <pc:docMk/>
            <pc:sldMk cId="1943334719" sldId="292"/>
            <ac:spMk id="6" creationId="{687B3E78-C7CD-4C16-B12D-DB456FC8779C}"/>
          </ac:spMkLst>
        </pc:spChg>
        <pc:spChg chg="add del mod">
          <ac:chgData name="Gorelik, Emily" userId="S::eagorelik@wpi.edu::bd083b9e-ba61-4da2-886f-073c2a528c8a" providerId="AD" clId="Web-{F51FB471-F2B9-DDA1-D25C-DB45FAEA925C}" dt="2021-11-03T09:25:13.287" v="146"/>
          <ac:spMkLst>
            <pc:docMk/>
            <pc:sldMk cId="1943334719" sldId="292"/>
            <ac:spMk id="8" creationId="{58957F4D-9D48-4335-8D87-44DF1EC83249}"/>
          </ac:spMkLst>
        </pc:spChg>
        <pc:spChg chg="add del">
          <ac:chgData name="Gorelik, Emily" userId="S::eagorelik@wpi.edu::bd083b9e-ba61-4da2-886f-073c2a528c8a" providerId="AD" clId="Web-{F51FB471-F2B9-DDA1-D25C-DB45FAEA925C}" dt="2021-11-03T09:43:35.994" v="169"/>
          <ac:spMkLst>
            <pc:docMk/>
            <pc:sldMk cId="1943334719" sldId="292"/>
            <ac:spMk id="15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09:44:56.903" v="186"/>
          <ac:spMkLst>
            <pc:docMk/>
            <pc:sldMk cId="1943334719" sldId="292"/>
            <ac:spMk id="21" creationId="{B819A166-7571-4003-A6B8-B62034C3ED30}"/>
          </ac:spMkLst>
        </pc:spChg>
        <pc:spChg chg="add del mod">
          <ac:chgData name="Gorelik, Emily" userId="S::eagorelik@wpi.edu::bd083b9e-ba61-4da2-886f-073c2a528c8a" providerId="AD" clId="Web-{F51FB471-F2B9-DDA1-D25C-DB45FAEA925C}" dt="2021-11-03T09:44:00.026" v="175"/>
          <ac:spMkLst>
            <pc:docMk/>
            <pc:sldMk cId="1943334719" sldId="292"/>
            <ac:spMk id="48" creationId="{5256822D-3251-48D8-ACC8-C61C7CE2C0B2}"/>
          </ac:spMkLst>
        </pc:spChg>
        <pc:spChg chg="add del">
          <ac:chgData name="Gorelik, Emily" userId="S::eagorelik@wpi.edu::bd083b9e-ba61-4da2-886f-073c2a528c8a" providerId="AD" clId="Web-{F51FB471-F2B9-DDA1-D25C-DB45FAEA925C}" dt="2021-11-03T09:44:37.153" v="181"/>
          <ac:spMkLst>
            <pc:docMk/>
            <pc:sldMk cId="1943334719" sldId="292"/>
            <ac:spMk id="52" creationId="{B50AB553-2A96-4A92-96F2-93548E096954}"/>
          </ac:spMkLst>
        </pc:spChg>
        <pc:spChg chg="add del">
          <ac:chgData name="Gorelik, Emily" userId="S::eagorelik@wpi.edu::bd083b9e-ba61-4da2-886f-073c2a528c8a" providerId="AD" clId="Web-{F51FB471-F2B9-DDA1-D25C-DB45FAEA925C}" dt="2021-11-03T09:44:56.778" v="185"/>
          <ac:spMkLst>
            <pc:docMk/>
            <pc:sldMk cId="1943334719" sldId="292"/>
            <ac:spMk id="53" creationId="{C5E6CFF1-2F42-4E10-9A97-F116F46F53FE}"/>
          </ac:spMkLst>
        </pc:spChg>
        <pc:spChg chg="add del">
          <ac:chgData name="Gorelik, Emily" userId="S::eagorelik@wpi.edu::bd083b9e-ba61-4da2-886f-073c2a528c8a" providerId="AD" clId="Web-{F51FB471-F2B9-DDA1-D25C-DB45FAEA925C}" dt="2021-11-03T09:50:50.196" v="190"/>
          <ac:spMkLst>
            <pc:docMk/>
            <pc:sldMk cId="1943334719" sldId="292"/>
            <ac:spMk id="54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09:44:32.246" v="179"/>
          <ac:spMkLst>
            <pc:docMk/>
            <pc:sldMk cId="1943334719" sldId="292"/>
            <ac:spMk id="55" creationId="{9228552E-C8B1-4A80-8448-0787CE0FC704}"/>
          </ac:spMkLst>
        </pc:spChg>
        <pc:spChg chg="add del">
          <ac:chgData name="Gorelik, Emily" userId="S::eagorelik@wpi.edu::bd083b9e-ba61-4da2-886f-073c2a528c8a" providerId="AD" clId="Web-{F51FB471-F2B9-DDA1-D25C-DB45FAEA925C}" dt="2021-11-03T10:04:49.723" v="229"/>
          <ac:spMkLst>
            <pc:docMk/>
            <pc:sldMk cId="1943334719" sldId="292"/>
            <ac:spMk id="92" creationId="{2B1D4F77-A17C-43D7-B7FA-545148E4E93D}"/>
          </ac:spMkLst>
        </pc:spChg>
        <pc:spChg chg="add">
          <ac:chgData name="Gorelik, Emily" userId="S::eagorelik@wpi.edu::bd083b9e-ba61-4da2-886f-073c2a528c8a" providerId="AD" clId="Web-{F51FB471-F2B9-DDA1-D25C-DB45FAEA925C}" dt="2021-11-03T10:04:49.723" v="229"/>
          <ac:spMkLst>
            <pc:docMk/>
            <pc:sldMk cId="1943334719" sldId="292"/>
            <ac:spMk id="97" creationId="{2B1D4F77-A17C-43D7-B7FA-545148E4E93D}"/>
          </ac:spMkLst>
        </pc:spChg>
        <pc:graphicFrameChg chg="add mod modGraphic">
          <ac:chgData name="Gorelik, Emily" userId="S::eagorelik@wpi.edu::bd083b9e-ba61-4da2-886f-073c2a528c8a" providerId="AD" clId="Web-{F51FB471-F2B9-DDA1-D25C-DB45FAEA925C}" dt="2021-11-03T10:09:21.060" v="256"/>
          <ac:graphicFrameMkLst>
            <pc:docMk/>
            <pc:sldMk cId="1943334719" sldId="292"/>
            <ac:graphicFrameMk id="17" creationId="{DDD3A87B-AA95-4F0B-930C-01DB4E701A4E}"/>
          </ac:graphicFrameMkLst>
        </pc:graphicFrameChg>
        <pc:picChg chg="add del mod ord">
          <ac:chgData name="Gorelik, Emily" userId="S::eagorelik@wpi.edu::bd083b9e-ba61-4da2-886f-073c2a528c8a" providerId="AD" clId="Web-{F51FB471-F2B9-DDA1-D25C-DB45FAEA925C}" dt="2021-11-03T09:43:30.729" v="168"/>
          <ac:picMkLst>
            <pc:docMk/>
            <pc:sldMk cId="1943334719" sldId="292"/>
            <ac:picMk id="10" creationId="{57019FD3-380D-4F57-BA11-F4DDDDDDDD61}"/>
          </ac:picMkLst>
        </pc:picChg>
        <pc:picChg chg="add del mod ord">
          <ac:chgData name="Gorelik, Emily" userId="S::eagorelik@wpi.edu::bd083b9e-ba61-4da2-886f-073c2a528c8a" providerId="AD" clId="Web-{F51FB471-F2B9-DDA1-D25C-DB45FAEA925C}" dt="2021-11-03T09:50:30.227" v="188"/>
          <ac:picMkLst>
            <pc:docMk/>
            <pc:sldMk cId="1943334719" sldId="292"/>
            <ac:picMk id="50" creationId="{47B18FA5-3E09-42CF-89E3-D61F317D96A3}"/>
          </ac:picMkLst>
        </pc:picChg>
        <pc:picChg chg="add mod ord">
          <ac:chgData name="Gorelik, Emily" userId="S::eagorelik@wpi.edu::bd083b9e-ba61-4da2-886f-073c2a528c8a" providerId="AD" clId="Web-{F51FB471-F2B9-DDA1-D25C-DB45FAEA925C}" dt="2021-11-03T10:04:49.723" v="229"/>
          <ac:picMkLst>
            <pc:docMk/>
            <pc:sldMk cId="1943334719" sldId="292"/>
            <ac:picMk id="87" creationId="{99C130E7-818E-4114-AFC5-A39983A93F14}"/>
          </ac:picMkLst>
        </pc:picChg>
        <pc:cxnChg chg="add del">
          <ac:chgData name="Gorelik, Emily" userId="S::eagorelik@wpi.edu::bd083b9e-ba61-4da2-886f-073c2a528c8a" providerId="AD" clId="Web-{F51FB471-F2B9-DDA1-D25C-DB45FAEA925C}" dt="2021-11-03T09:44:56.778" v="185"/>
          <ac:cxnSpMkLst>
            <pc:docMk/>
            <pc:sldMk cId="1943334719" sldId="292"/>
            <ac:cxnSpMk id="57" creationId="{67182200-4859-4C8D-BCBB-55B245C28BA3}"/>
          </ac:cxnSpMkLst>
        </pc:cxnChg>
      </pc:sldChg>
      <pc:sldChg chg="addSp delSp modSp new mod setBg">
        <pc:chgData name="Gorelik, Emily" userId="S::eagorelik@wpi.edu::bd083b9e-ba61-4da2-886f-073c2a528c8a" providerId="AD" clId="Web-{F51FB471-F2B9-DDA1-D25C-DB45FAEA925C}" dt="2021-11-03T10:24:27.605" v="370"/>
        <pc:sldMkLst>
          <pc:docMk/>
          <pc:sldMk cId="1130466072" sldId="293"/>
        </pc:sldMkLst>
        <pc:spChg chg="mod">
          <ac:chgData name="Gorelik, Emily" userId="S::eagorelik@wpi.edu::bd083b9e-ba61-4da2-886f-073c2a528c8a" providerId="AD" clId="Web-{F51FB471-F2B9-DDA1-D25C-DB45FAEA925C}" dt="2021-11-03T10:23:11.931" v="363"/>
          <ac:spMkLst>
            <pc:docMk/>
            <pc:sldMk cId="1130466072" sldId="293"/>
            <ac:spMk id="2" creationId="{BFF6677D-DED8-468F-8590-ADD99AAE91F1}"/>
          </ac:spMkLst>
        </pc:spChg>
        <pc:spChg chg="add del mod">
          <ac:chgData name="Gorelik, Emily" userId="S::eagorelik@wpi.edu::bd083b9e-ba61-4da2-886f-073c2a528c8a" providerId="AD" clId="Web-{F51FB471-F2B9-DDA1-D25C-DB45FAEA925C}" dt="2021-11-03T10:22:26.664" v="354"/>
          <ac:spMkLst>
            <pc:docMk/>
            <pc:sldMk cId="1130466072" sldId="293"/>
            <ac:spMk id="3" creationId="{FAE4B327-7B05-4136-85CB-21C186FE4793}"/>
          </ac:spMkLst>
        </pc:spChg>
        <pc:spChg chg="del mod">
          <ac:chgData name="Gorelik, Emily" userId="S::eagorelik@wpi.edu::bd083b9e-ba61-4da2-886f-073c2a528c8a" providerId="AD" clId="Web-{F51FB471-F2B9-DDA1-D25C-DB45FAEA925C}" dt="2021-11-03T10:23:23.290" v="364"/>
          <ac:spMkLst>
            <pc:docMk/>
            <pc:sldMk cId="1130466072" sldId="293"/>
            <ac:spMk id="4" creationId="{EE0103AE-8FB8-4C9B-B3F7-F2ED84A154AC}"/>
          </ac:spMkLst>
        </pc:spChg>
        <pc:spChg chg="add del">
          <ac:chgData name="Gorelik, Emily" userId="S::eagorelik@wpi.edu::bd083b9e-ba61-4da2-886f-073c2a528c8a" providerId="AD" clId="Web-{F51FB471-F2B9-DDA1-D25C-DB45FAEA925C}" dt="2021-11-03T10:20:16.363" v="344"/>
          <ac:spMkLst>
            <pc:docMk/>
            <pc:sldMk cId="1130466072" sldId="293"/>
            <ac:spMk id="9" creationId="{7CB4857B-ED7C-444D-9F04-2F885114A1C2}"/>
          </ac:spMkLst>
        </pc:spChg>
        <pc:spChg chg="add del">
          <ac:chgData name="Gorelik, Emily" userId="S::eagorelik@wpi.edu::bd083b9e-ba61-4da2-886f-073c2a528c8a" providerId="AD" clId="Web-{F51FB471-F2B9-DDA1-D25C-DB45FAEA925C}" dt="2021-11-03T10:22:25.007" v="351"/>
          <ac:spMkLst>
            <pc:docMk/>
            <pc:sldMk cId="1130466072" sldId="293"/>
            <ac:spMk id="10" creationId="{BACC6370-2D7E-4714-9D71-7542949D7D5D}"/>
          </ac:spMkLst>
        </pc:spChg>
        <pc:spChg chg="add del">
          <ac:chgData name="Gorelik, Emily" userId="S::eagorelik@wpi.edu::bd083b9e-ba61-4da2-886f-073c2a528c8a" providerId="AD" clId="Web-{F51FB471-F2B9-DDA1-D25C-DB45FAEA925C}" dt="2021-11-03T10:20:16.363" v="344"/>
          <ac:spMkLst>
            <pc:docMk/>
            <pc:sldMk cId="1130466072" sldId="293"/>
            <ac:spMk id="11" creationId="{D18046FB-44EA-4FD8-A585-EA09A319B2D0}"/>
          </ac:spMkLst>
        </pc:spChg>
        <pc:spChg chg="add del">
          <ac:chgData name="Gorelik, Emily" userId="S::eagorelik@wpi.edu::bd083b9e-ba61-4da2-886f-073c2a528c8a" providerId="AD" clId="Web-{F51FB471-F2B9-DDA1-D25C-DB45FAEA925C}" dt="2021-11-03T10:22:25.007" v="351"/>
          <ac:spMkLst>
            <pc:docMk/>
            <pc:sldMk cId="1130466072" sldId="293"/>
            <ac:spMk id="12" creationId="{F68B3F68-107C-434F-AA38-110D5EA91B85}"/>
          </ac:spMkLst>
        </pc:spChg>
        <pc:spChg chg="add del">
          <ac:chgData name="Gorelik, Emily" userId="S::eagorelik@wpi.edu::bd083b9e-ba61-4da2-886f-073c2a528c8a" providerId="AD" clId="Web-{F51FB471-F2B9-DDA1-D25C-DB45FAEA925C}" dt="2021-11-03T10:20:16.363" v="344"/>
          <ac:spMkLst>
            <pc:docMk/>
            <pc:sldMk cId="1130466072" sldId="293"/>
            <ac:spMk id="13" creationId="{479F5F2B-8B58-4140-AE6A-51F6C67B18D9}"/>
          </ac:spMkLst>
        </pc:spChg>
        <pc:spChg chg="add del">
          <ac:chgData name="Gorelik, Emily" userId="S::eagorelik@wpi.edu::bd083b9e-ba61-4da2-886f-073c2a528c8a" providerId="AD" clId="Web-{F51FB471-F2B9-DDA1-D25C-DB45FAEA925C}" dt="2021-11-03T10:22:25.007" v="351"/>
          <ac:spMkLst>
            <pc:docMk/>
            <pc:sldMk cId="1130466072" sldId="293"/>
            <ac:spMk id="14" creationId="{AAD0DBB9-1A4B-4391-81D4-CB19F9AB918A}"/>
          </ac:spMkLst>
        </pc:spChg>
        <pc:spChg chg="add ord">
          <ac:chgData name="Gorelik, Emily" userId="S::eagorelik@wpi.edu::bd083b9e-ba61-4da2-886f-073c2a528c8a" providerId="AD" clId="Web-{F51FB471-F2B9-DDA1-D25C-DB45FAEA925C}" dt="2021-11-03T10:23:57.620" v="368"/>
          <ac:spMkLst>
            <pc:docMk/>
            <pc:sldMk cId="1130466072" sldId="293"/>
            <ac:spMk id="15" creationId="{955A2079-FA98-4876-80F0-72364A7D2EA4}"/>
          </ac:spMkLst>
        </pc:spChg>
        <pc:spChg chg="add del">
          <ac:chgData name="Gorelik, Emily" userId="S::eagorelik@wpi.edu::bd083b9e-ba61-4da2-886f-073c2a528c8a" providerId="AD" clId="Web-{F51FB471-F2B9-DDA1-D25C-DB45FAEA925C}" dt="2021-11-03T10:22:25.007" v="351"/>
          <ac:spMkLst>
            <pc:docMk/>
            <pc:sldMk cId="1130466072" sldId="293"/>
            <ac:spMk id="16" creationId="{063BBA22-50EA-4C4D-BE05-F1CE4E63AA56}"/>
          </ac:spMkLst>
        </pc:spChg>
        <pc:graphicFrameChg chg="add del">
          <ac:chgData name="Gorelik, Emily" userId="S::eagorelik@wpi.edu::bd083b9e-ba61-4da2-886f-073c2a528c8a" providerId="AD" clId="Web-{F51FB471-F2B9-DDA1-D25C-DB45FAEA925C}" dt="2021-11-03T10:22:25.007" v="351"/>
          <ac:graphicFrameMkLst>
            <pc:docMk/>
            <pc:sldMk cId="1130466072" sldId="293"/>
            <ac:graphicFrameMk id="6" creationId="{747B4476-E18D-4846-8F3B-ABDF44C15BF6}"/>
          </ac:graphicFrameMkLst>
        </pc:graphicFrameChg>
        <pc:graphicFrameChg chg="add del">
          <ac:chgData name="Gorelik, Emily" userId="S::eagorelik@wpi.edu::bd083b9e-ba61-4da2-886f-073c2a528c8a" providerId="AD" clId="Web-{F51FB471-F2B9-DDA1-D25C-DB45FAEA925C}" dt="2021-11-03T10:22:26.617" v="353"/>
          <ac:graphicFrameMkLst>
            <pc:docMk/>
            <pc:sldMk cId="1130466072" sldId="293"/>
            <ac:graphicFrameMk id="7" creationId="{A8B6B8AA-9084-438F-9418-DFAC0A9DEE90}"/>
          </ac:graphicFrameMkLst>
        </pc:graphicFrameChg>
        <pc:graphicFrameChg chg="add mod ord modGraphic">
          <ac:chgData name="Gorelik, Emily" userId="S::eagorelik@wpi.edu::bd083b9e-ba61-4da2-886f-073c2a528c8a" providerId="AD" clId="Web-{F51FB471-F2B9-DDA1-D25C-DB45FAEA925C}" dt="2021-11-03T10:23:11.931" v="363"/>
          <ac:graphicFrameMkLst>
            <pc:docMk/>
            <pc:sldMk cId="1130466072" sldId="293"/>
            <ac:graphicFrameMk id="8" creationId="{CF1E0792-5481-4BF7-B4EA-426EB8C5A6C0}"/>
          </ac:graphicFrameMkLst>
        </pc:graphicFrameChg>
        <pc:picChg chg="add del mod">
          <ac:chgData name="Gorelik, Emily" userId="S::eagorelik@wpi.edu::bd083b9e-ba61-4da2-886f-073c2a528c8a" providerId="AD" clId="Web-{F51FB471-F2B9-DDA1-D25C-DB45FAEA925C}" dt="2021-11-03T10:22:10.710" v="349"/>
          <ac:picMkLst>
            <pc:docMk/>
            <pc:sldMk cId="1130466072" sldId="293"/>
            <ac:picMk id="5" creationId="{861E0115-5FD3-4E88-A560-0BDBFD7CF462}"/>
          </ac:picMkLst>
        </pc:picChg>
        <pc:picChg chg="add mod ord">
          <ac:chgData name="Gorelik, Emily" userId="S::eagorelik@wpi.edu::bd083b9e-ba61-4da2-886f-073c2a528c8a" providerId="AD" clId="Web-{F51FB471-F2B9-DDA1-D25C-DB45FAEA925C}" dt="2021-11-03T10:24:27.605" v="370"/>
          <ac:picMkLst>
            <pc:docMk/>
            <pc:sldMk cId="1130466072" sldId="293"/>
            <ac:picMk id="133" creationId="{BA8BED55-0116-4F21-AACB-A4C7B537584E}"/>
          </ac:picMkLst>
        </pc:picChg>
      </pc:sldChg>
      <pc:sldChg chg="addSp delSp modSp add del replId">
        <pc:chgData name="Gorelik, Emily" userId="S::eagorelik@wpi.edu::bd083b9e-ba61-4da2-886f-073c2a528c8a" providerId="AD" clId="Web-{F51FB471-F2B9-DDA1-D25C-DB45FAEA925C}" dt="2021-11-03T10:04:40.895" v="228"/>
        <pc:sldMkLst>
          <pc:docMk/>
          <pc:sldMk cId="3486255876" sldId="293"/>
        </pc:sldMkLst>
        <pc:spChg chg="mod">
          <ac:chgData name="Gorelik, Emily" userId="S::eagorelik@wpi.edu::bd083b9e-ba61-4da2-886f-073c2a528c8a" providerId="AD" clId="Web-{F51FB471-F2B9-DDA1-D25C-DB45FAEA925C}" dt="2021-11-03T10:04:14.988" v="217"/>
          <ac:spMkLst>
            <pc:docMk/>
            <pc:sldMk cId="3486255876" sldId="293"/>
            <ac:spMk id="2" creationId="{3A1D2609-DA15-4888-8117-9FF410AE9D4C}"/>
          </ac:spMkLst>
        </pc:spChg>
        <pc:spChg chg="add mod">
          <ac:chgData name="Gorelik, Emily" userId="S::eagorelik@wpi.edu::bd083b9e-ba61-4da2-886f-073c2a528c8a" providerId="AD" clId="Web-{F51FB471-F2B9-DDA1-D25C-DB45FAEA925C}" dt="2021-11-03T10:04:32.566" v="227" actId="20577"/>
          <ac:spMkLst>
            <pc:docMk/>
            <pc:sldMk cId="3486255876" sldId="293"/>
            <ac:spMk id="3" creationId="{6216C9DB-2B09-47F5-B072-D84F05BEE7C7}"/>
          </ac:spMkLst>
        </pc:spChg>
        <pc:spChg chg="add del">
          <ac:chgData name="Gorelik, Emily" userId="S::eagorelik@wpi.edu::bd083b9e-ba61-4da2-886f-073c2a528c8a" providerId="AD" clId="Web-{F51FB471-F2B9-DDA1-D25C-DB45FAEA925C}" dt="2021-11-03T10:04:14.988" v="217"/>
          <ac:spMkLst>
            <pc:docMk/>
            <pc:sldMk cId="3486255876" sldId="293"/>
            <ac:spMk id="21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10:04:14.972" v="216"/>
          <ac:spMkLst>
            <pc:docMk/>
            <pc:sldMk cId="3486255876" sldId="293"/>
            <ac:spMk id="23" creationId="{04812C46-200A-4DEB-A05E-3ED6C68C2387}"/>
          </ac:spMkLst>
        </pc:spChg>
        <pc:spChg chg="add">
          <ac:chgData name="Gorelik, Emily" userId="S::eagorelik@wpi.edu::bd083b9e-ba61-4da2-886f-073c2a528c8a" providerId="AD" clId="Web-{F51FB471-F2B9-DDA1-D25C-DB45FAEA925C}" dt="2021-11-03T10:04:14.988" v="217"/>
          <ac:spMkLst>
            <pc:docMk/>
            <pc:sldMk cId="3486255876" sldId="293"/>
            <ac:spMk id="24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10:04:11.988" v="214"/>
          <ac:spMkLst>
            <pc:docMk/>
            <pc:sldMk cId="3486255876" sldId="293"/>
            <ac:spMk id="26" creationId="{2B1D4F77-A17C-43D7-B7FA-545148E4E93D}"/>
          </ac:spMkLst>
        </pc:spChg>
        <pc:spChg chg="add del">
          <ac:chgData name="Gorelik, Emily" userId="S::eagorelik@wpi.edu::bd083b9e-ba61-4da2-886f-073c2a528c8a" providerId="AD" clId="Web-{F51FB471-F2B9-DDA1-D25C-DB45FAEA925C}" dt="2021-11-03T10:04:14.972" v="216"/>
          <ac:spMkLst>
            <pc:docMk/>
            <pc:sldMk cId="3486255876" sldId="293"/>
            <ac:spMk id="28" creationId="{D1EA859B-E555-4109-94F3-6700E046E008}"/>
          </ac:spMkLst>
        </pc:spChg>
        <pc:spChg chg="del mod">
          <ac:chgData name="Gorelik, Emily" userId="S::eagorelik@wpi.edu::bd083b9e-ba61-4da2-886f-073c2a528c8a" providerId="AD" clId="Web-{F51FB471-F2B9-DDA1-D25C-DB45FAEA925C}" dt="2021-11-03T10:03:26.252" v="209"/>
          <ac:spMkLst>
            <pc:docMk/>
            <pc:sldMk cId="3486255876" sldId="293"/>
            <ac:spMk id="30" creationId="{9A10F762-D584-45C8-A181-6140E129E33F}"/>
          </ac:spMkLst>
        </pc:spChg>
        <pc:spChg chg="del">
          <ac:chgData name="Gorelik, Emily" userId="S::eagorelik@wpi.edu::bd083b9e-ba61-4da2-886f-073c2a528c8a" providerId="AD" clId="Web-{F51FB471-F2B9-DDA1-D25C-DB45FAEA925C}" dt="2021-11-03T10:03:27.299" v="210"/>
          <ac:spMkLst>
            <pc:docMk/>
            <pc:sldMk cId="3486255876" sldId="293"/>
            <ac:spMk id="32" creationId="{39153A40-95A9-4C87-AC95-089F08A6D7E5}"/>
          </ac:spMkLst>
        </pc:spChg>
        <pc:spChg chg="del">
          <ac:chgData name="Gorelik, Emily" userId="S::eagorelik@wpi.edu::bd083b9e-ba61-4da2-886f-073c2a528c8a" providerId="AD" clId="Web-{F51FB471-F2B9-DDA1-D25C-DB45FAEA925C}" dt="2021-11-03T10:03:29.346" v="211"/>
          <ac:spMkLst>
            <pc:docMk/>
            <pc:sldMk cId="3486255876" sldId="293"/>
            <ac:spMk id="34" creationId="{DAB2A077-2D3D-44E7-9C3A-37DD67D17040}"/>
          </ac:spMkLst>
        </pc:spChg>
        <pc:picChg chg="add del mod">
          <ac:chgData name="Gorelik, Emily" userId="S::eagorelik@wpi.edu::bd083b9e-ba61-4da2-886f-073c2a528c8a" providerId="AD" clId="Web-{F51FB471-F2B9-DDA1-D25C-DB45FAEA925C}" dt="2021-11-03T10:04:14.972" v="216"/>
          <ac:picMkLst>
            <pc:docMk/>
            <pc:sldMk cId="3486255876" sldId="293"/>
            <ac:picMk id="6" creationId="{1262EAA2-04EE-4BF1-9EE1-DDA7D659AD9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4EA79-C9DB-4205-95FD-1289C0CA6B4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2631BF-3A07-4A71-B88D-151102C946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Grow the Prague Project Center</a:t>
          </a:r>
        </a:p>
      </dgm:t>
    </dgm:pt>
    <dgm:pt modelId="{CEAB6C0A-EF1D-44D4-8E10-D97565269AC5}" type="parTrans" cxnId="{BDAAA1A4-C37A-4370-86D7-0A78EC4ABCE5}">
      <dgm:prSet/>
      <dgm:spPr/>
      <dgm:t>
        <a:bodyPr/>
        <a:lstStyle/>
        <a:p>
          <a:endParaRPr lang="en-US"/>
        </a:p>
      </dgm:t>
    </dgm:pt>
    <dgm:pt modelId="{1F1F93FD-C497-4A8E-8BA5-CDDA3EB70E8E}" type="sibTrans" cxnId="{BDAAA1A4-C37A-4370-86D7-0A78EC4ABCE5}">
      <dgm:prSet/>
      <dgm:spPr/>
      <dgm:t>
        <a:bodyPr/>
        <a:lstStyle/>
        <a:p>
          <a:endParaRPr lang="en-US"/>
        </a:p>
      </dgm:t>
    </dgm:pt>
    <dgm:pt modelId="{6BC0E4E1-B021-49FB-BC0E-2781EA19F3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Establish partnerships with organizations</a:t>
          </a:r>
        </a:p>
      </dgm:t>
    </dgm:pt>
    <dgm:pt modelId="{7D92465E-8B45-4F9C-B178-817D3E2371FA}" type="parTrans" cxnId="{81F9A466-0B99-4452-A794-ED8AB6DB6907}">
      <dgm:prSet/>
      <dgm:spPr/>
      <dgm:t>
        <a:bodyPr/>
        <a:lstStyle/>
        <a:p>
          <a:endParaRPr lang="en-US"/>
        </a:p>
      </dgm:t>
    </dgm:pt>
    <dgm:pt modelId="{34533F1D-EB30-4947-A0CB-47E19A37F88A}" type="sibTrans" cxnId="{81F9A466-0B99-4452-A794-ED8AB6DB6907}">
      <dgm:prSet/>
      <dgm:spPr/>
      <dgm:t>
        <a:bodyPr/>
        <a:lstStyle/>
        <a:p>
          <a:endParaRPr lang="en-US"/>
        </a:p>
      </dgm:t>
    </dgm:pt>
    <dgm:pt modelId="{E54EBB9A-CDFE-40DB-ABCE-F968A3D9B452}" type="pres">
      <dgm:prSet presAssocID="{36E4EA79-C9DB-4205-95FD-1289C0CA6B4D}" presName="root" presStyleCnt="0">
        <dgm:presLayoutVars>
          <dgm:dir/>
          <dgm:resizeHandles val="exact"/>
        </dgm:presLayoutVars>
      </dgm:prSet>
      <dgm:spPr/>
    </dgm:pt>
    <dgm:pt modelId="{FC779BBC-BB96-4B29-AF5F-6320F3918BEB}" type="pres">
      <dgm:prSet presAssocID="{0F2631BF-3A07-4A71-B88D-151102C946F6}" presName="compNode" presStyleCnt="0"/>
      <dgm:spPr/>
    </dgm:pt>
    <dgm:pt modelId="{435DAD54-C2AF-4B4B-8FC6-50BDA376345E}" type="pres">
      <dgm:prSet presAssocID="{0F2631BF-3A07-4A71-B88D-151102C946F6}" presName="bgRect" presStyleLbl="bgShp" presStyleIdx="0" presStyleCnt="2"/>
      <dgm:spPr/>
    </dgm:pt>
    <dgm:pt modelId="{DA5A05D9-A9B1-4A42-BDD1-A1F356728C62}" type="pres">
      <dgm:prSet presAssocID="{0F2631BF-3A07-4A71-B88D-151102C946F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 with solid fill"/>
        </a:ext>
      </dgm:extLst>
    </dgm:pt>
    <dgm:pt modelId="{95AD0D47-80E3-486D-BC88-EBF67AEDEFBF}" type="pres">
      <dgm:prSet presAssocID="{0F2631BF-3A07-4A71-B88D-151102C946F6}" presName="spaceRect" presStyleCnt="0"/>
      <dgm:spPr/>
    </dgm:pt>
    <dgm:pt modelId="{F2C39447-0048-4355-AD84-7B0E516BF8A8}" type="pres">
      <dgm:prSet presAssocID="{0F2631BF-3A07-4A71-B88D-151102C946F6}" presName="parTx" presStyleLbl="revTx" presStyleIdx="0" presStyleCnt="2">
        <dgm:presLayoutVars>
          <dgm:chMax val="0"/>
          <dgm:chPref val="0"/>
        </dgm:presLayoutVars>
      </dgm:prSet>
      <dgm:spPr/>
    </dgm:pt>
    <dgm:pt modelId="{11347ED7-EBE2-4D50-96D4-8E9666AEB32E}" type="pres">
      <dgm:prSet presAssocID="{1F1F93FD-C497-4A8E-8BA5-CDDA3EB70E8E}" presName="sibTrans" presStyleCnt="0"/>
      <dgm:spPr/>
    </dgm:pt>
    <dgm:pt modelId="{1370182E-5704-4AAA-BF03-29344B999F38}" type="pres">
      <dgm:prSet presAssocID="{6BC0E4E1-B021-49FB-BC0E-2781EA19F373}" presName="compNode" presStyleCnt="0"/>
      <dgm:spPr/>
    </dgm:pt>
    <dgm:pt modelId="{EA4677D8-9C2C-435D-9C3B-C29C445ECC1D}" type="pres">
      <dgm:prSet presAssocID="{6BC0E4E1-B021-49FB-BC0E-2781EA19F373}" presName="bgRect" presStyleLbl="bgShp" presStyleIdx="1" presStyleCnt="2"/>
      <dgm:spPr/>
    </dgm:pt>
    <dgm:pt modelId="{51534C0E-2F1B-4ACA-AA1C-8AF02CAA8084}" type="pres">
      <dgm:prSet presAssocID="{6BC0E4E1-B021-49FB-BC0E-2781EA19F37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554DFD0-04CF-4C57-8D7C-8E622A223622}" type="pres">
      <dgm:prSet presAssocID="{6BC0E4E1-B021-49FB-BC0E-2781EA19F373}" presName="spaceRect" presStyleCnt="0"/>
      <dgm:spPr/>
    </dgm:pt>
    <dgm:pt modelId="{FFF328D8-4073-4DB0-A8B1-773247072FFA}" type="pres">
      <dgm:prSet presAssocID="{6BC0E4E1-B021-49FB-BC0E-2781EA19F37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1F9A466-0B99-4452-A794-ED8AB6DB6907}" srcId="{36E4EA79-C9DB-4205-95FD-1289C0CA6B4D}" destId="{6BC0E4E1-B021-49FB-BC0E-2781EA19F373}" srcOrd="1" destOrd="0" parTransId="{7D92465E-8B45-4F9C-B178-817D3E2371FA}" sibTransId="{34533F1D-EB30-4947-A0CB-47E19A37F88A}"/>
    <dgm:cxn modelId="{BDAAA1A4-C37A-4370-86D7-0A78EC4ABCE5}" srcId="{36E4EA79-C9DB-4205-95FD-1289C0CA6B4D}" destId="{0F2631BF-3A07-4A71-B88D-151102C946F6}" srcOrd="0" destOrd="0" parTransId="{CEAB6C0A-EF1D-44D4-8E10-D97565269AC5}" sibTransId="{1F1F93FD-C497-4A8E-8BA5-CDDA3EB70E8E}"/>
    <dgm:cxn modelId="{7A60FFCB-B36E-4EE1-8F0B-78795C7BC958}" type="presOf" srcId="{36E4EA79-C9DB-4205-95FD-1289C0CA6B4D}" destId="{E54EBB9A-CDFE-40DB-ABCE-F968A3D9B452}" srcOrd="0" destOrd="0" presId="urn:microsoft.com/office/officeart/2018/2/layout/IconVerticalSolidList"/>
    <dgm:cxn modelId="{60465CD1-0191-4F3A-BD5F-8E2B7CA2E055}" type="presOf" srcId="{6BC0E4E1-B021-49FB-BC0E-2781EA19F373}" destId="{FFF328D8-4073-4DB0-A8B1-773247072FFA}" srcOrd="0" destOrd="0" presId="urn:microsoft.com/office/officeart/2018/2/layout/IconVerticalSolidList"/>
    <dgm:cxn modelId="{095551D8-875B-4366-B8F4-BE90516180A5}" type="presOf" srcId="{0F2631BF-3A07-4A71-B88D-151102C946F6}" destId="{F2C39447-0048-4355-AD84-7B0E516BF8A8}" srcOrd="0" destOrd="0" presId="urn:microsoft.com/office/officeart/2018/2/layout/IconVerticalSolidList"/>
    <dgm:cxn modelId="{89CCFF25-B20C-48C1-B181-9C1CFE663DBD}" type="presParOf" srcId="{E54EBB9A-CDFE-40DB-ABCE-F968A3D9B452}" destId="{FC779BBC-BB96-4B29-AF5F-6320F3918BEB}" srcOrd="0" destOrd="0" presId="urn:microsoft.com/office/officeart/2018/2/layout/IconVerticalSolidList"/>
    <dgm:cxn modelId="{FF6ECF75-3085-4860-BB4D-6E99A813E6C5}" type="presParOf" srcId="{FC779BBC-BB96-4B29-AF5F-6320F3918BEB}" destId="{435DAD54-C2AF-4B4B-8FC6-50BDA376345E}" srcOrd="0" destOrd="0" presId="urn:microsoft.com/office/officeart/2018/2/layout/IconVerticalSolidList"/>
    <dgm:cxn modelId="{9F342542-0DD1-4764-AFFE-4F9F63CD6FE2}" type="presParOf" srcId="{FC779BBC-BB96-4B29-AF5F-6320F3918BEB}" destId="{DA5A05D9-A9B1-4A42-BDD1-A1F356728C62}" srcOrd="1" destOrd="0" presId="urn:microsoft.com/office/officeart/2018/2/layout/IconVerticalSolidList"/>
    <dgm:cxn modelId="{4274BDDB-C598-43BF-80F7-C955477638AF}" type="presParOf" srcId="{FC779BBC-BB96-4B29-AF5F-6320F3918BEB}" destId="{95AD0D47-80E3-486D-BC88-EBF67AEDEFBF}" srcOrd="2" destOrd="0" presId="urn:microsoft.com/office/officeart/2018/2/layout/IconVerticalSolidList"/>
    <dgm:cxn modelId="{ED199327-72ED-4C41-BB39-D561380F1819}" type="presParOf" srcId="{FC779BBC-BB96-4B29-AF5F-6320F3918BEB}" destId="{F2C39447-0048-4355-AD84-7B0E516BF8A8}" srcOrd="3" destOrd="0" presId="urn:microsoft.com/office/officeart/2018/2/layout/IconVerticalSolidList"/>
    <dgm:cxn modelId="{0A65E60D-46A0-438F-AC75-7ACD3B38E976}" type="presParOf" srcId="{E54EBB9A-CDFE-40DB-ABCE-F968A3D9B452}" destId="{11347ED7-EBE2-4D50-96D4-8E9666AEB32E}" srcOrd="1" destOrd="0" presId="urn:microsoft.com/office/officeart/2018/2/layout/IconVerticalSolidList"/>
    <dgm:cxn modelId="{80683853-D125-47B6-B8EC-8D73B276B564}" type="presParOf" srcId="{E54EBB9A-CDFE-40DB-ABCE-F968A3D9B452}" destId="{1370182E-5704-4AAA-BF03-29344B999F38}" srcOrd="2" destOrd="0" presId="urn:microsoft.com/office/officeart/2018/2/layout/IconVerticalSolidList"/>
    <dgm:cxn modelId="{70BA6031-75C2-43A3-A59D-00143FA9B2AE}" type="presParOf" srcId="{1370182E-5704-4AAA-BF03-29344B999F38}" destId="{EA4677D8-9C2C-435D-9C3B-C29C445ECC1D}" srcOrd="0" destOrd="0" presId="urn:microsoft.com/office/officeart/2018/2/layout/IconVerticalSolidList"/>
    <dgm:cxn modelId="{5DC8D0D5-638B-4B17-9C22-2A466EA4CEC5}" type="presParOf" srcId="{1370182E-5704-4AAA-BF03-29344B999F38}" destId="{51534C0E-2F1B-4ACA-AA1C-8AF02CAA8084}" srcOrd="1" destOrd="0" presId="urn:microsoft.com/office/officeart/2018/2/layout/IconVerticalSolidList"/>
    <dgm:cxn modelId="{4D2D51D2-2855-4013-8A31-83329B8E1942}" type="presParOf" srcId="{1370182E-5704-4AAA-BF03-29344B999F38}" destId="{F554DFD0-04CF-4C57-8D7C-8E622A223622}" srcOrd="2" destOrd="0" presId="urn:microsoft.com/office/officeart/2018/2/layout/IconVerticalSolidList"/>
    <dgm:cxn modelId="{8CFCD334-AA51-4B59-A360-79217CA90C1E}" type="presParOf" srcId="{1370182E-5704-4AAA-BF03-29344B999F38}" destId="{FFF328D8-4073-4DB0-A8B1-773247072F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BDF20E-5A92-452B-ADD5-63380F76B25A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A72009-C334-44A8-9E3F-CC44ACBE6EA0}">
      <dgm:prSet/>
      <dgm:spPr/>
      <dgm:t>
        <a:bodyPr/>
        <a:lstStyle/>
        <a:p>
          <a:r>
            <a:rPr lang="en-US" b="0">
              <a:latin typeface="+mn-lt"/>
            </a:rPr>
            <a:t>Goal</a:t>
          </a:r>
        </a:p>
      </dgm:t>
    </dgm:pt>
    <dgm:pt modelId="{2AE39E4A-9170-483C-8E2A-69534B0CA0AE}" type="parTrans" cxnId="{58A203F8-DAA4-4D2E-BA00-322455D93999}">
      <dgm:prSet/>
      <dgm:spPr/>
      <dgm:t>
        <a:bodyPr/>
        <a:lstStyle/>
        <a:p>
          <a:endParaRPr lang="en-US"/>
        </a:p>
      </dgm:t>
    </dgm:pt>
    <dgm:pt modelId="{0093887D-02EA-4E95-859F-68E7188B1BBA}" type="sibTrans" cxnId="{58A203F8-DAA4-4D2E-BA00-322455D93999}">
      <dgm:prSet/>
      <dgm:spPr/>
      <dgm:t>
        <a:bodyPr/>
        <a:lstStyle/>
        <a:p>
          <a:endParaRPr lang="en-US"/>
        </a:p>
      </dgm:t>
    </dgm:pt>
    <dgm:pt modelId="{5485CF37-DBF2-459A-A899-F4C06A1B5DF2}">
      <dgm:prSet/>
      <dgm:spPr/>
      <dgm:t>
        <a:bodyPr/>
        <a:lstStyle/>
        <a:p>
          <a:pPr>
            <a:defRPr b="1"/>
          </a:pPr>
          <a:r>
            <a:rPr lang="en-US" b="0"/>
            <a:t>Result</a:t>
          </a:r>
        </a:p>
      </dgm:t>
    </dgm:pt>
    <dgm:pt modelId="{8737C0F2-FEE8-44E1-A90B-9BC4751B4D6B}" type="parTrans" cxnId="{10F64754-9497-4F3E-819A-929B1665FBD4}">
      <dgm:prSet/>
      <dgm:spPr/>
      <dgm:t>
        <a:bodyPr/>
        <a:lstStyle/>
        <a:p>
          <a:endParaRPr lang="en-US"/>
        </a:p>
      </dgm:t>
    </dgm:pt>
    <dgm:pt modelId="{E7D8335A-8DB8-49C4-871A-AD09D7DAC677}" type="sibTrans" cxnId="{10F64754-9497-4F3E-819A-929B1665FBD4}">
      <dgm:prSet/>
      <dgm:spPr/>
      <dgm:t>
        <a:bodyPr/>
        <a:lstStyle/>
        <a:p>
          <a:endParaRPr lang="en-US"/>
        </a:p>
      </dgm:t>
    </dgm:pt>
    <dgm:pt modelId="{341A5B61-D700-4AB2-8CAB-9103A0BFDD73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Designed</a:t>
          </a:r>
          <a:r>
            <a:rPr lang="en-US" b="0">
              <a:latin typeface="Calibri Light" panose="020F0302020204030204"/>
            </a:rPr>
            <a:t> virtual touring system, developed prototype, assessed costs</a:t>
          </a:r>
          <a:endParaRPr lang="en-US" b="0"/>
        </a:p>
      </dgm:t>
    </dgm:pt>
    <dgm:pt modelId="{13226E7B-DD02-4D9D-8A0F-E6B93527520F}" type="parTrans" cxnId="{68E4BF60-C532-402D-BBDE-A2686EE8686F}">
      <dgm:prSet/>
      <dgm:spPr/>
      <dgm:t>
        <a:bodyPr/>
        <a:lstStyle/>
        <a:p>
          <a:endParaRPr lang="en-US"/>
        </a:p>
      </dgm:t>
    </dgm:pt>
    <dgm:pt modelId="{8202F488-6AA7-476B-A824-F384B89D0BF8}" type="sibTrans" cxnId="{68E4BF60-C532-402D-BBDE-A2686EE8686F}">
      <dgm:prSet/>
      <dgm:spPr/>
      <dgm:t>
        <a:bodyPr/>
        <a:lstStyle/>
        <a:p>
          <a:endParaRPr lang="en-US"/>
        </a:p>
      </dgm:t>
    </dgm:pt>
    <dgm:pt modelId="{24B6BA71-AF95-402E-A891-1830CA531B48}">
      <dgm:prSet phldr="0"/>
      <dgm:spPr/>
      <dgm:t>
        <a:bodyPr/>
        <a:lstStyle/>
        <a:p>
          <a:pPr rtl="0"/>
          <a:r>
            <a:rPr lang="en-US" b="0">
              <a:latin typeface="Calibri Light" panose="020F0302020204030204"/>
            </a:rPr>
            <a:t>Select the most suitable imaging technology based on specific desires and characteristics</a:t>
          </a:r>
          <a:endParaRPr lang="en-US" b="0"/>
        </a:p>
      </dgm:t>
    </dgm:pt>
    <dgm:pt modelId="{663A596B-E81C-42E9-9D99-1F57A2914911}" type="parTrans" cxnId="{BC474CBE-6109-4F7E-8D55-37FD30C42DFD}">
      <dgm:prSet/>
      <dgm:spPr/>
      <dgm:t>
        <a:bodyPr/>
        <a:lstStyle/>
        <a:p>
          <a:endParaRPr lang="en-US"/>
        </a:p>
      </dgm:t>
    </dgm:pt>
    <dgm:pt modelId="{47598646-FF65-40DB-9F5B-52A1A4C198FE}" type="sibTrans" cxnId="{BC474CBE-6109-4F7E-8D55-37FD30C42DFD}">
      <dgm:prSet/>
      <dgm:spPr/>
      <dgm:t>
        <a:bodyPr/>
        <a:lstStyle/>
        <a:p>
          <a:endParaRPr lang="en-US"/>
        </a:p>
      </dgm:t>
    </dgm:pt>
    <dgm:pt modelId="{0B426B43-8B90-4E16-80F3-55367EE74584}" type="pres">
      <dgm:prSet presAssocID="{39BDF20E-5A92-452B-ADD5-63380F76B25A}" presName="Name0" presStyleCnt="0">
        <dgm:presLayoutVars>
          <dgm:dir/>
          <dgm:animLvl val="lvl"/>
          <dgm:resizeHandles val="exact"/>
        </dgm:presLayoutVars>
      </dgm:prSet>
      <dgm:spPr/>
    </dgm:pt>
    <dgm:pt modelId="{C80F713D-48AA-42DC-96C6-4FA185B7DEA0}" type="pres">
      <dgm:prSet presAssocID="{5485CF37-DBF2-459A-A899-F4C06A1B5DF2}" presName="boxAndChildren" presStyleCnt="0"/>
      <dgm:spPr/>
    </dgm:pt>
    <dgm:pt modelId="{7074AF59-0A56-4653-BEC1-700FE9B61BA5}" type="pres">
      <dgm:prSet presAssocID="{5485CF37-DBF2-459A-A899-F4C06A1B5DF2}" presName="parentTextBox" presStyleLbl="alignNode1" presStyleIdx="0" presStyleCnt="2"/>
      <dgm:spPr/>
    </dgm:pt>
    <dgm:pt modelId="{64D8F90B-E656-450C-86C8-24991AA19F52}" type="pres">
      <dgm:prSet presAssocID="{5485CF37-DBF2-459A-A899-F4C06A1B5DF2}" presName="descendantBox" presStyleLbl="bgAccFollowNode1" presStyleIdx="0" presStyleCnt="2"/>
      <dgm:spPr/>
    </dgm:pt>
    <dgm:pt modelId="{98164006-B567-4260-8364-49B2FFFDE831}" type="pres">
      <dgm:prSet presAssocID="{0093887D-02EA-4E95-859F-68E7188B1BBA}" presName="sp" presStyleCnt="0"/>
      <dgm:spPr/>
    </dgm:pt>
    <dgm:pt modelId="{58E7EB32-B7B8-43A2-BC0B-68F5CA9CC809}" type="pres">
      <dgm:prSet presAssocID="{3AA72009-C334-44A8-9E3F-CC44ACBE6EA0}" presName="arrowAndChildren" presStyleCnt="0"/>
      <dgm:spPr/>
    </dgm:pt>
    <dgm:pt modelId="{A101EDEC-5D6F-4F9B-B402-FD63D9662613}" type="pres">
      <dgm:prSet presAssocID="{3AA72009-C334-44A8-9E3F-CC44ACBE6EA0}" presName="parentTextArrow" presStyleLbl="node1" presStyleIdx="0" presStyleCnt="0"/>
      <dgm:spPr/>
    </dgm:pt>
    <dgm:pt modelId="{302505CE-BF98-4102-B918-43E78748AC09}" type="pres">
      <dgm:prSet presAssocID="{3AA72009-C334-44A8-9E3F-CC44ACBE6EA0}" presName="arrow" presStyleLbl="alignNode1" presStyleIdx="1" presStyleCnt="2"/>
      <dgm:spPr/>
    </dgm:pt>
    <dgm:pt modelId="{87131B83-4E42-4E3B-81C3-13D10625FAF7}" type="pres">
      <dgm:prSet presAssocID="{3AA72009-C334-44A8-9E3F-CC44ACBE6EA0}" presName="descendantArrow" presStyleLbl="bgAccFollowNode1" presStyleIdx="1" presStyleCnt="2"/>
      <dgm:spPr/>
    </dgm:pt>
  </dgm:ptLst>
  <dgm:cxnLst>
    <dgm:cxn modelId="{6D9C5F14-4267-4E24-8A95-FC9E4E2C7064}" type="presOf" srcId="{3AA72009-C334-44A8-9E3F-CC44ACBE6EA0}" destId="{302505CE-BF98-4102-B918-43E78748AC09}" srcOrd="1" destOrd="0" presId="urn:microsoft.com/office/officeart/2016/7/layout/VerticalDownArrowProcess"/>
    <dgm:cxn modelId="{68E4BF60-C532-402D-BBDE-A2686EE8686F}" srcId="{5485CF37-DBF2-459A-A899-F4C06A1B5DF2}" destId="{341A5B61-D700-4AB2-8CAB-9103A0BFDD73}" srcOrd="0" destOrd="0" parTransId="{13226E7B-DD02-4D9D-8A0F-E6B93527520F}" sibTransId="{8202F488-6AA7-476B-A824-F384B89D0BF8}"/>
    <dgm:cxn modelId="{796CEE45-5B95-45F6-8FCC-863ABC947D83}" type="presOf" srcId="{341A5B61-D700-4AB2-8CAB-9103A0BFDD73}" destId="{64D8F90B-E656-450C-86C8-24991AA19F52}" srcOrd="0" destOrd="0" presId="urn:microsoft.com/office/officeart/2016/7/layout/VerticalDownArrowProcess"/>
    <dgm:cxn modelId="{10F64754-9497-4F3E-819A-929B1665FBD4}" srcId="{39BDF20E-5A92-452B-ADD5-63380F76B25A}" destId="{5485CF37-DBF2-459A-A899-F4C06A1B5DF2}" srcOrd="1" destOrd="0" parTransId="{8737C0F2-FEE8-44E1-A90B-9BC4751B4D6B}" sibTransId="{E7D8335A-8DB8-49C4-871A-AD09D7DAC677}"/>
    <dgm:cxn modelId="{FAB52F76-B63A-4389-91FC-D9CE0E200A68}" type="presOf" srcId="{5485CF37-DBF2-459A-A899-F4C06A1B5DF2}" destId="{7074AF59-0A56-4653-BEC1-700FE9B61BA5}" srcOrd="0" destOrd="0" presId="urn:microsoft.com/office/officeart/2016/7/layout/VerticalDownArrowProcess"/>
    <dgm:cxn modelId="{BBFCA9A1-A0D0-493F-BE10-B997A0AFF5C4}" type="presOf" srcId="{24B6BA71-AF95-402E-A891-1830CA531B48}" destId="{87131B83-4E42-4E3B-81C3-13D10625FAF7}" srcOrd="0" destOrd="0" presId="urn:microsoft.com/office/officeart/2016/7/layout/VerticalDownArrowProcess"/>
    <dgm:cxn modelId="{87DDADA4-0791-4B93-BD73-7868A06CDBE9}" type="presOf" srcId="{39BDF20E-5A92-452B-ADD5-63380F76B25A}" destId="{0B426B43-8B90-4E16-80F3-55367EE74584}" srcOrd="0" destOrd="0" presId="urn:microsoft.com/office/officeart/2016/7/layout/VerticalDownArrowProcess"/>
    <dgm:cxn modelId="{BC474CBE-6109-4F7E-8D55-37FD30C42DFD}" srcId="{3AA72009-C334-44A8-9E3F-CC44ACBE6EA0}" destId="{24B6BA71-AF95-402E-A891-1830CA531B48}" srcOrd="0" destOrd="0" parTransId="{663A596B-E81C-42E9-9D99-1F57A2914911}" sibTransId="{47598646-FF65-40DB-9F5B-52A1A4C198FE}"/>
    <dgm:cxn modelId="{E2F1A8BF-18BA-4DC4-B32A-617E115B0840}" type="presOf" srcId="{3AA72009-C334-44A8-9E3F-CC44ACBE6EA0}" destId="{A101EDEC-5D6F-4F9B-B402-FD63D9662613}" srcOrd="0" destOrd="0" presId="urn:microsoft.com/office/officeart/2016/7/layout/VerticalDownArrowProcess"/>
    <dgm:cxn modelId="{58A203F8-DAA4-4D2E-BA00-322455D93999}" srcId="{39BDF20E-5A92-452B-ADD5-63380F76B25A}" destId="{3AA72009-C334-44A8-9E3F-CC44ACBE6EA0}" srcOrd="0" destOrd="0" parTransId="{2AE39E4A-9170-483C-8E2A-69534B0CA0AE}" sibTransId="{0093887D-02EA-4E95-859F-68E7188B1BBA}"/>
    <dgm:cxn modelId="{75A37386-73F5-4B87-BF4E-77C8466BD13C}" type="presParOf" srcId="{0B426B43-8B90-4E16-80F3-55367EE74584}" destId="{C80F713D-48AA-42DC-96C6-4FA185B7DEA0}" srcOrd="0" destOrd="0" presId="urn:microsoft.com/office/officeart/2016/7/layout/VerticalDownArrowProcess"/>
    <dgm:cxn modelId="{895171AD-34B5-46DE-91AD-1B4498D17B92}" type="presParOf" srcId="{C80F713D-48AA-42DC-96C6-4FA185B7DEA0}" destId="{7074AF59-0A56-4653-BEC1-700FE9B61BA5}" srcOrd="0" destOrd="0" presId="urn:microsoft.com/office/officeart/2016/7/layout/VerticalDownArrowProcess"/>
    <dgm:cxn modelId="{3E9822D7-5562-4DD3-9EE3-EC1937B6850C}" type="presParOf" srcId="{C80F713D-48AA-42DC-96C6-4FA185B7DEA0}" destId="{64D8F90B-E656-450C-86C8-24991AA19F52}" srcOrd="1" destOrd="0" presId="urn:microsoft.com/office/officeart/2016/7/layout/VerticalDownArrowProcess"/>
    <dgm:cxn modelId="{7EDCE99A-32F0-4F10-ABF1-5A62D287D483}" type="presParOf" srcId="{0B426B43-8B90-4E16-80F3-55367EE74584}" destId="{98164006-B567-4260-8364-49B2FFFDE831}" srcOrd="1" destOrd="0" presId="urn:microsoft.com/office/officeart/2016/7/layout/VerticalDownArrowProcess"/>
    <dgm:cxn modelId="{8A6C634C-E43F-4C67-8DDA-88902A95F37F}" type="presParOf" srcId="{0B426B43-8B90-4E16-80F3-55367EE74584}" destId="{58E7EB32-B7B8-43A2-BC0B-68F5CA9CC809}" srcOrd="2" destOrd="0" presId="urn:microsoft.com/office/officeart/2016/7/layout/VerticalDownArrowProcess"/>
    <dgm:cxn modelId="{58E23C56-BD1E-44A4-9F39-7DCA45EFBC8E}" type="presParOf" srcId="{58E7EB32-B7B8-43A2-BC0B-68F5CA9CC809}" destId="{A101EDEC-5D6F-4F9B-B402-FD63D9662613}" srcOrd="0" destOrd="0" presId="urn:microsoft.com/office/officeart/2016/7/layout/VerticalDownArrowProcess"/>
    <dgm:cxn modelId="{37DBF7E9-8791-451B-9E34-2DEC57978422}" type="presParOf" srcId="{58E7EB32-B7B8-43A2-BC0B-68F5CA9CC809}" destId="{302505CE-BF98-4102-B918-43E78748AC09}" srcOrd="1" destOrd="0" presId="urn:microsoft.com/office/officeart/2016/7/layout/VerticalDownArrowProcess"/>
    <dgm:cxn modelId="{8B34DB9C-FC6A-4481-9226-FBD9271F70D8}" type="presParOf" srcId="{58E7EB32-B7B8-43A2-BC0B-68F5CA9CC809}" destId="{87131B83-4E42-4E3B-81C3-13D10625FAF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BDF20E-5A92-452B-ADD5-63380F76B25A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A72009-C334-44A8-9E3F-CC44ACBE6EA0}">
      <dgm:prSet/>
      <dgm:spPr/>
      <dgm:t>
        <a:bodyPr/>
        <a:lstStyle/>
        <a:p>
          <a:r>
            <a:rPr lang="en-US" b="0">
              <a:latin typeface="+mn-lt"/>
            </a:rPr>
            <a:t>Goal</a:t>
          </a:r>
        </a:p>
      </dgm:t>
    </dgm:pt>
    <dgm:pt modelId="{2AE39E4A-9170-483C-8E2A-69534B0CA0AE}" type="parTrans" cxnId="{58A203F8-DAA4-4D2E-BA00-322455D93999}">
      <dgm:prSet/>
      <dgm:spPr/>
      <dgm:t>
        <a:bodyPr/>
        <a:lstStyle/>
        <a:p>
          <a:endParaRPr lang="en-US"/>
        </a:p>
      </dgm:t>
    </dgm:pt>
    <dgm:pt modelId="{0093887D-02EA-4E95-859F-68E7188B1BBA}" type="sibTrans" cxnId="{58A203F8-DAA4-4D2E-BA00-322455D93999}">
      <dgm:prSet/>
      <dgm:spPr/>
      <dgm:t>
        <a:bodyPr/>
        <a:lstStyle/>
        <a:p>
          <a:endParaRPr lang="en-US"/>
        </a:p>
      </dgm:t>
    </dgm:pt>
    <dgm:pt modelId="{5485CF37-DBF2-459A-A899-F4C06A1B5DF2}">
      <dgm:prSet/>
      <dgm:spPr/>
      <dgm:t>
        <a:bodyPr/>
        <a:lstStyle/>
        <a:p>
          <a:pPr>
            <a:defRPr b="1"/>
          </a:pPr>
          <a:r>
            <a:rPr lang="en-US" b="0"/>
            <a:t>Result</a:t>
          </a:r>
        </a:p>
      </dgm:t>
    </dgm:pt>
    <dgm:pt modelId="{8737C0F2-FEE8-44E1-A90B-9BC4751B4D6B}" type="parTrans" cxnId="{10F64754-9497-4F3E-819A-929B1665FBD4}">
      <dgm:prSet/>
      <dgm:spPr/>
      <dgm:t>
        <a:bodyPr/>
        <a:lstStyle/>
        <a:p>
          <a:endParaRPr lang="en-US"/>
        </a:p>
      </dgm:t>
    </dgm:pt>
    <dgm:pt modelId="{E7D8335A-8DB8-49C4-871A-AD09D7DAC677}" type="sibTrans" cxnId="{10F64754-9497-4F3E-819A-929B1665FBD4}">
      <dgm:prSet/>
      <dgm:spPr/>
      <dgm:t>
        <a:bodyPr/>
        <a:lstStyle/>
        <a:p>
          <a:endParaRPr lang="en-US"/>
        </a:p>
      </dgm:t>
    </dgm:pt>
    <dgm:pt modelId="{24B6BA71-AF95-402E-A891-1830CA531B48}">
      <dgm:prSet/>
      <dgm:spPr/>
      <dgm:t>
        <a:bodyPr/>
        <a:lstStyle/>
        <a:p>
          <a:r>
            <a:rPr lang="en-US" b="0" i="0"/>
            <a:t>Develop, deliver, and review two STEM-based, family focused activities.</a:t>
          </a:r>
          <a:endParaRPr lang="en-US" b="0"/>
        </a:p>
      </dgm:t>
    </dgm:pt>
    <dgm:pt modelId="{663A596B-E81C-42E9-9D99-1F57A2914911}" type="parTrans" cxnId="{BC474CBE-6109-4F7E-8D55-37FD30C42DFD}">
      <dgm:prSet/>
      <dgm:spPr/>
      <dgm:t>
        <a:bodyPr/>
        <a:lstStyle/>
        <a:p>
          <a:endParaRPr lang="en-US"/>
        </a:p>
      </dgm:t>
    </dgm:pt>
    <dgm:pt modelId="{47598646-FF65-40DB-9F5B-52A1A4C198FE}" type="sibTrans" cxnId="{BC474CBE-6109-4F7E-8D55-37FD30C42DFD}">
      <dgm:prSet/>
      <dgm:spPr/>
      <dgm:t>
        <a:bodyPr/>
        <a:lstStyle/>
        <a:p>
          <a:endParaRPr lang="en-US"/>
        </a:p>
      </dgm:t>
    </dgm:pt>
    <dgm:pt modelId="{CA4AB505-42F8-4B39-8B1C-3259197FFEAA}">
      <dgm:prSet/>
      <dgm:spPr/>
      <dgm:t>
        <a:bodyPr/>
        <a:lstStyle/>
        <a:p>
          <a:pPr>
            <a:defRPr b="1"/>
          </a:pPr>
          <a:r>
            <a:rPr lang="en-US" b="0"/>
            <a:t>Presented seven new activities and a set of recommendations for design and implementation</a:t>
          </a:r>
        </a:p>
      </dgm:t>
    </dgm:pt>
    <dgm:pt modelId="{523F3543-DC57-46E7-AB1A-BA456E526E44}" type="parTrans" cxnId="{A40629E3-F71E-4A63-8C4D-CC169A6D4FAD}">
      <dgm:prSet/>
      <dgm:spPr/>
      <dgm:t>
        <a:bodyPr/>
        <a:lstStyle/>
        <a:p>
          <a:endParaRPr lang="en-US"/>
        </a:p>
      </dgm:t>
    </dgm:pt>
    <dgm:pt modelId="{A11E67B9-9CF6-470A-BFDF-943C1D712071}" type="sibTrans" cxnId="{A40629E3-F71E-4A63-8C4D-CC169A6D4FAD}">
      <dgm:prSet/>
      <dgm:spPr/>
      <dgm:t>
        <a:bodyPr/>
        <a:lstStyle/>
        <a:p>
          <a:endParaRPr lang="en-US"/>
        </a:p>
      </dgm:t>
    </dgm:pt>
    <dgm:pt modelId="{0B426B43-8B90-4E16-80F3-55367EE74584}" type="pres">
      <dgm:prSet presAssocID="{39BDF20E-5A92-452B-ADD5-63380F76B25A}" presName="Name0" presStyleCnt="0">
        <dgm:presLayoutVars>
          <dgm:dir/>
          <dgm:animLvl val="lvl"/>
          <dgm:resizeHandles val="exact"/>
        </dgm:presLayoutVars>
      </dgm:prSet>
      <dgm:spPr/>
    </dgm:pt>
    <dgm:pt modelId="{DC13D1C6-63B7-4C5E-B343-E673071170E6}" type="pres">
      <dgm:prSet presAssocID="{5485CF37-DBF2-459A-A899-F4C06A1B5DF2}" presName="boxAndChildren" presStyleCnt="0"/>
      <dgm:spPr/>
    </dgm:pt>
    <dgm:pt modelId="{31A8891C-32F6-48F8-8EA2-1F0E470F94B6}" type="pres">
      <dgm:prSet presAssocID="{5485CF37-DBF2-459A-A899-F4C06A1B5DF2}" presName="parentTextBox" presStyleLbl="alignNode1" presStyleIdx="0" presStyleCnt="2"/>
      <dgm:spPr/>
    </dgm:pt>
    <dgm:pt modelId="{9CEE7BD3-095B-4236-ACD1-DEF41F9C7154}" type="pres">
      <dgm:prSet presAssocID="{5485CF37-DBF2-459A-A899-F4C06A1B5DF2}" presName="descendantBox" presStyleLbl="bgAccFollowNode1" presStyleIdx="0" presStyleCnt="2"/>
      <dgm:spPr/>
    </dgm:pt>
    <dgm:pt modelId="{98164006-B567-4260-8364-49B2FFFDE831}" type="pres">
      <dgm:prSet presAssocID="{0093887D-02EA-4E95-859F-68E7188B1BBA}" presName="sp" presStyleCnt="0"/>
      <dgm:spPr/>
    </dgm:pt>
    <dgm:pt modelId="{58E7EB32-B7B8-43A2-BC0B-68F5CA9CC809}" type="pres">
      <dgm:prSet presAssocID="{3AA72009-C334-44A8-9E3F-CC44ACBE6EA0}" presName="arrowAndChildren" presStyleCnt="0"/>
      <dgm:spPr/>
    </dgm:pt>
    <dgm:pt modelId="{A101EDEC-5D6F-4F9B-B402-FD63D9662613}" type="pres">
      <dgm:prSet presAssocID="{3AA72009-C334-44A8-9E3F-CC44ACBE6EA0}" presName="parentTextArrow" presStyleLbl="node1" presStyleIdx="0" presStyleCnt="0"/>
      <dgm:spPr/>
    </dgm:pt>
    <dgm:pt modelId="{302505CE-BF98-4102-B918-43E78748AC09}" type="pres">
      <dgm:prSet presAssocID="{3AA72009-C334-44A8-9E3F-CC44ACBE6EA0}" presName="arrow" presStyleLbl="alignNode1" presStyleIdx="1" presStyleCnt="2"/>
      <dgm:spPr/>
    </dgm:pt>
    <dgm:pt modelId="{87131B83-4E42-4E3B-81C3-13D10625FAF7}" type="pres">
      <dgm:prSet presAssocID="{3AA72009-C334-44A8-9E3F-CC44ACBE6EA0}" presName="descendantArrow" presStyleLbl="bgAccFollowNode1" presStyleIdx="1" presStyleCnt="2"/>
      <dgm:spPr/>
    </dgm:pt>
  </dgm:ptLst>
  <dgm:cxnLst>
    <dgm:cxn modelId="{DE42F30F-CB35-4C10-9A66-F710DC71B75A}" type="presOf" srcId="{CA4AB505-42F8-4B39-8B1C-3259197FFEAA}" destId="{9CEE7BD3-095B-4236-ACD1-DEF41F9C7154}" srcOrd="0" destOrd="0" presId="urn:microsoft.com/office/officeart/2016/7/layout/VerticalDownArrowProcess"/>
    <dgm:cxn modelId="{6D9C5F14-4267-4E24-8A95-FC9E4E2C7064}" type="presOf" srcId="{3AA72009-C334-44A8-9E3F-CC44ACBE6EA0}" destId="{302505CE-BF98-4102-B918-43E78748AC09}" srcOrd="1" destOrd="0" presId="urn:microsoft.com/office/officeart/2016/7/layout/VerticalDownArrowProcess"/>
    <dgm:cxn modelId="{10F64754-9497-4F3E-819A-929B1665FBD4}" srcId="{39BDF20E-5A92-452B-ADD5-63380F76B25A}" destId="{5485CF37-DBF2-459A-A899-F4C06A1B5DF2}" srcOrd="1" destOrd="0" parTransId="{8737C0F2-FEE8-44E1-A90B-9BC4751B4D6B}" sibTransId="{E7D8335A-8DB8-49C4-871A-AD09D7DAC677}"/>
    <dgm:cxn modelId="{BBFCA9A1-A0D0-493F-BE10-B997A0AFF5C4}" type="presOf" srcId="{24B6BA71-AF95-402E-A891-1830CA531B48}" destId="{87131B83-4E42-4E3B-81C3-13D10625FAF7}" srcOrd="0" destOrd="0" presId="urn:microsoft.com/office/officeart/2016/7/layout/VerticalDownArrowProcess"/>
    <dgm:cxn modelId="{87DDADA4-0791-4B93-BD73-7868A06CDBE9}" type="presOf" srcId="{39BDF20E-5A92-452B-ADD5-63380F76B25A}" destId="{0B426B43-8B90-4E16-80F3-55367EE74584}" srcOrd="0" destOrd="0" presId="urn:microsoft.com/office/officeart/2016/7/layout/VerticalDownArrowProcess"/>
    <dgm:cxn modelId="{BC474CBE-6109-4F7E-8D55-37FD30C42DFD}" srcId="{3AA72009-C334-44A8-9E3F-CC44ACBE6EA0}" destId="{24B6BA71-AF95-402E-A891-1830CA531B48}" srcOrd="0" destOrd="0" parTransId="{663A596B-E81C-42E9-9D99-1F57A2914911}" sibTransId="{47598646-FF65-40DB-9F5B-52A1A4C198FE}"/>
    <dgm:cxn modelId="{E2F1A8BF-18BA-4DC4-B32A-617E115B0840}" type="presOf" srcId="{3AA72009-C334-44A8-9E3F-CC44ACBE6EA0}" destId="{A101EDEC-5D6F-4F9B-B402-FD63D9662613}" srcOrd="0" destOrd="0" presId="urn:microsoft.com/office/officeart/2016/7/layout/VerticalDownArrowProcess"/>
    <dgm:cxn modelId="{A40629E3-F71E-4A63-8C4D-CC169A6D4FAD}" srcId="{5485CF37-DBF2-459A-A899-F4C06A1B5DF2}" destId="{CA4AB505-42F8-4B39-8B1C-3259197FFEAA}" srcOrd="0" destOrd="0" parTransId="{523F3543-DC57-46E7-AB1A-BA456E526E44}" sibTransId="{A11E67B9-9CF6-470A-BFDF-943C1D712071}"/>
    <dgm:cxn modelId="{E6351AF1-CFD1-4E21-98E3-B444B91AE2FE}" type="presOf" srcId="{5485CF37-DBF2-459A-A899-F4C06A1B5DF2}" destId="{31A8891C-32F6-48F8-8EA2-1F0E470F94B6}" srcOrd="0" destOrd="0" presId="urn:microsoft.com/office/officeart/2016/7/layout/VerticalDownArrowProcess"/>
    <dgm:cxn modelId="{58A203F8-DAA4-4D2E-BA00-322455D93999}" srcId="{39BDF20E-5A92-452B-ADD5-63380F76B25A}" destId="{3AA72009-C334-44A8-9E3F-CC44ACBE6EA0}" srcOrd="0" destOrd="0" parTransId="{2AE39E4A-9170-483C-8E2A-69534B0CA0AE}" sibTransId="{0093887D-02EA-4E95-859F-68E7188B1BBA}"/>
    <dgm:cxn modelId="{C80F24A3-5063-49E2-97EB-E9FA64E6B2D1}" type="presParOf" srcId="{0B426B43-8B90-4E16-80F3-55367EE74584}" destId="{DC13D1C6-63B7-4C5E-B343-E673071170E6}" srcOrd="0" destOrd="0" presId="urn:microsoft.com/office/officeart/2016/7/layout/VerticalDownArrowProcess"/>
    <dgm:cxn modelId="{FA31E43D-7F21-43C3-B4CC-A2ECC6EB6106}" type="presParOf" srcId="{DC13D1C6-63B7-4C5E-B343-E673071170E6}" destId="{31A8891C-32F6-48F8-8EA2-1F0E470F94B6}" srcOrd="0" destOrd="0" presId="urn:microsoft.com/office/officeart/2016/7/layout/VerticalDownArrowProcess"/>
    <dgm:cxn modelId="{BBD1165C-1F3F-44A7-B454-8940C94F58EA}" type="presParOf" srcId="{DC13D1C6-63B7-4C5E-B343-E673071170E6}" destId="{9CEE7BD3-095B-4236-ACD1-DEF41F9C7154}" srcOrd="1" destOrd="0" presId="urn:microsoft.com/office/officeart/2016/7/layout/VerticalDownArrowProcess"/>
    <dgm:cxn modelId="{7EDCE99A-32F0-4F10-ABF1-5A62D287D483}" type="presParOf" srcId="{0B426B43-8B90-4E16-80F3-55367EE74584}" destId="{98164006-B567-4260-8364-49B2FFFDE831}" srcOrd="1" destOrd="0" presId="urn:microsoft.com/office/officeart/2016/7/layout/VerticalDownArrowProcess"/>
    <dgm:cxn modelId="{8A6C634C-E43F-4C67-8DDA-88902A95F37F}" type="presParOf" srcId="{0B426B43-8B90-4E16-80F3-55367EE74584}" destId="{58E7EB32-B7B8-43A2-BC0B-68F5CA9CC809}" srcOrd="2" destOrd="0" presId="urn:microsoft.com/office/officeart/2016/7/layout/VerticalDownArrowProcess"/>
    <dgm:cxn modelId="{58E23C56-BD1E-44A4-9F39-7DCA45EFBC8E}" type="presParOf" srcId="{58E7EB32-B7B8-43A2-BC0B-68F5CA9CC809}" destId="{A101EDEC-5D6F-4F9B-B402-FD63D9662613}" srcOrd="0" destOrd="0" presId="urn:microsoft.com/office/officeart/2016/7/layout/VerticalDownArrowProcess"/>
    <dgm:cxn modelId="{37DBF7E9-8791-451B-9E34-2DEC57978422}" type="presParOf" srcId="{58E7EB32-B7B8-43A2-BC0B-68F5CA9CC809}" destId="{302505CE-BF98-4102-B918-43E78748AC09}" srcOrd="1" destOrd="0" presId="urn:microsoft.com/office/officeart/2016/7/layout/VerticalDownArrowProcess"/>
    <dgm:cxn modelId="{8B34DB9C-FC6A-4481-9226-FBD9271F70D8}" type="presParOf" srcId="{58E7EB32-B7B8-43A2-BC0B-68F5CA9CC809}" destId="{87131B83-4E42-4E3B-81C3-13D10625FAF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BDF20E-5A92-452B-ADD5-63380F76B25A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A72009-C334-44A8-9E3F-CC44ACBE6EA0}">
      <dgm:prSet/>
      <dgm:spPr/>
      <dgm:t>
        <a:bodyPr/>
        <a:lstStyle/>
        <a:p>
          <a:r>
            <a:rPr lang="en-US" b="0">
              <a:latin typeface="+mn-lt"/>
            </a:rPr>
            <a:t>Goal</a:t>
          </a:r>
        </a:p>
      </dgm:t>
    </dgm:pt>
    <dgm:pt modelId="{2AE39E4A-9170-483C-8E2A-69534B0CA0AE}" type="parTrans" cxnId="{58A203F8-DAA4-4D2E-BA00-322455D93999}">
      <dgm:prSet/>
      <dgm:spPr/>
      <dgm:t>
        <a:bodyPr/>
        <a:lstStyle/>
        <a:p>
          <a:endParaRPr lang="en-US"/>
        </a:p>
      </dgm:t>
    </dgm:pt>
    <dgm:pt modelId="{0093887D-02EA-4E95-859F-68E7188B1BBA}" type="sibTrans" cxnId="{58A203F8-DAA4-4D2E-BA00-322455D93999}">
      <dgm:prSet/>
      <dgm:spPr/>
      <dgm:t>
        <a:bodyPr/>
        <a:lstStyle/>
        <a:p>
          <a:endParaRPr lang="en-US"/>
        </a:p>
      </dgm:t>
    </dgm:pt>
    <dgm:pt modelId="{24B6BA71-AF95-402E-A891-1830CA531B48}">
      <dgm:prSet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Assist the Museum</a:t>
          </a:r>
          <a:r>
            <a:rPr lang="en-US" b="1"/>
            <a:t> </a:t>
          </a:r>
          <a:r>
            <a:rPr lang="en-US" b="1">
              <a:latin typeface="Calibri Light" panose="020F0302020204030204"/>
            </a:rPr>
            <a:t>in educating visitors about cultural heritage and history</a:t>
          </a:r>
        </a:p>
      </dgm:t>
    </dgm:pt>
    <dgm:pt modelId="{663A596B-E81C-42E9-9D99-1F57A2914911}" type="parTrans" cxnId="{BC474CBE-6109-4F7E-8D55-37FD30C42DFD}">
      <dgm:prSet/>
      <dgm:spPr/>
      <dgm:t>
        <a:bodyPr/>
        <a:lstStyle/>
        <a:p>
          <a:endParaRPr lang="en-US"/>
        </a:p>
      </dgm:t>
    </dgm:pt>
    <dgm:pt modelId="{47598646-FF65-40DB-9F5B-52A1A4C198FE}" type="sibTrans" cxnId="{BC474CBE-6109-4F7E-8D55-37FD30C42DFD}">
      <dgm:prSet/>
      <dgm:spPr/>
      <dgm:t>
        <a:bodyPr/>
        <a:lstStyle/>
        <a:p>
          <a:endParaRPr lang="en-US"/>
        </a:p>
      </dgm:t>
    </dgm:pt>
    <dgm:pt modelId="{6927A9D2-F76A-4A2F-AC09-F2D981E36482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Result</a:t>
          </a:r>
          <a:endParaRPr lang="en-US"/>
        </a:p>
      </dgm:t>
    </dgm:pt>
    <dgm:pt modelId="{1CEA2CAD-E9F0-4B71-91CA-D98FDF61CCD3}" type="parTrans" cxnId="{B095F467-DB31-4FE6-A714-D301BBE11AFF}">
      <dgm:prSet/>
      <dgm:spPr/>
    </dgm:pt>
    <dgm:pt modelId="{4B21B61B-94DC-44C4-B35D-FF633B9F154D}" type="sibTrans" cxnId="{B095F467-DB31-4FE6-A714-D301BBE11AFF}">
      <dgm:prSet/>
      <dgm:spPr/>
    </dgm:pt>
    <dgm:pt modelId="{FC42C06E-5EA0-4699-93C0-84F94C40D630}">
      <dgm:prSet phldr="0"/>
      <dgm:spPr/>
      <dgm:t>
        <a:bodyPr/>
        <a:lstStyle/>
        <a:p>
          <a:pPr algn="l" rtl="0"/>
          <a:r>
            <a:rPr lang="en-US" b="0">
              <a:latin typeface="Calibri"/>
              <a:cs typeface="Calibri"/>
            </a:rPr>
            <a:t>Created interactive hands-on and computer activities that utilized multiple learning styles</a:t>
          </a:r>
        </a:p>
      </dgm:t>
    </dgm:pt>
    <dgm:pt modelId="{81E47FFD-89DB-4883-AF6B-D78A3F0F1A78}" type="parTrans" cxnId="{18F34F1E-1A0E-4574-B755-F732860E7868}">
      <dgm:prSet/>
      <dgm:spPr/>
    </dgm:pt>
    <dgm:pt modelId="{9A26087F-874E-421B-B307-01CE46FCE35E}" type="sibTrans" cxnId="{18F34F1E-1A0E-4574-B755-F732860E7868}">
      <dgm:prSet/>
      <dgm:spPr/>
    </dgm:pt>
    <dgm:pt modelId="{0B426B43-8B90-4E16-80F3-55367EE74584}" type="pres">
      <dgm:prSet presAssocID="{39BDF20E-5A92-452B-ADD5-63380F76B25A}" presName="Name0" presStyleCnt="0">
        <dgm:presLayoutVars>
          <dgm:dir/>
          <dgm:animLvl val="lvl"/>
          <dgm:resizeHandles val="exact"/>
        </dgm:presLayoutVars>
      </dgm:prSet>
      <dgm:spPr/>
    </dgm:pt>
    <dgm:pt modelId="{63D9BFE9-733D-4ABD-9226-69DC28C812AF}" type="pres">
      <dgm:prSet presAssocID="{6927A9D2-F76A-4A2F-AC09-F2D981E36482}" presName="boxAndChildren" presStyleCnt="0"/>
      <dgm:spPr/>
    </dgm:pt>
    <dgm:pt modelId="{594AB93A-6E10-42EE-86F0-EA112D39279B}" type="pres">
      <dgm:prSet presAssocID="{6927A9D2-F76A-4A2F-AC09-F2D981E36482}" presName="parentTextBox" presStyleLbl="alignNode1" presStyleIdx="0" presStyleCnt="2"/>
      <dgm:spPr/>
    </dgm:pt>
    <dgm:pt modelId="{D247102E-41BE-44CF-AA00-82EDB2755FF8}" type="pres">
      <dgm:prSet presAssocID="{6927A9D2-F76A-4A2F-AC09-F2D981E36482}" presName="descendantBox" presStyleLbl="bgAccFollowNode1" presStyleIdx="0" presStyleCnt="2"/>
      <dgm:spPr/>
    </dgm:pt>
    <dgm:pt modelId="{2EC3E34C-3B67-4FE8-9D82-1EC2138CF376}" type="pres">
      <dgm:prSet presAssocID="{0093887D-02EA-4E95-859F-68E7188B1BBA}" presName="sp" presStyleCnt="0"/>
      <dgm:spPr/>
    </dgm:pt>
    <dgm:pt modelId="{3CDABE61-42DB-40F9-8D66-AFB3B78F90AD}" type="pres">
      <dgm:prSet presAssocID="{3AA72009-C334-44A8-9E3F-CC44ACBE6EA0}" presName="arrowAndChildren" presStyleCnt="0"/>
      <dgm:spPr/>
    </dgm:pt>
    <dgm:pt modelId="{D0815527-FFDA-46A2-AC53-F8DBED5D883D}" type="pres">
      <dgm:prSet presAssocID="{3AA72009-C334-44A8-9E3F-CC44ACBE6EA0}" presName="parentTextArrow" presStyleLbl="node1" presStyleIdx="0" presStyleCnt="0"/>
      <dgm:spPr/>
    </dgm:pt>
    <dgm:pt modelId="{F4656566-0CAB-42BC-A619-05B808476DF1}" type="pres">
      <dgm:prSet presAssocID="{3AA72009-C334-44A8-9E3F-CC44ACBE6EA0}" presName="arrow" presStyleLbl="alignNode1" presStyleIdx="1" presStyleCnt="2"/>
      <dgm:spPr/>
    </dgm:pt>
    <dgm:pt modelId="{B07A0167-AA6C-4205-B348-20E19CA8081C}" type="pres">
      <dgm:prSet presAssocID="{3AA72009-C334-44A8-9E3F-CC44ACBE6EA0}" presName="descendantArrow" presStyleLbl="bgAccFollowNode1" presStyleIdx="1" presStyleCnt="2"/>
      <dgm:spPr/>
    </dgm:pt>
  </dgm:ptLst>
  <dgm:cxnLst>
    <dgm:cxn modelId="{18F34F1E-1A0E-4574-B755-F732860E7868}" srcId="{6927A9D2-F76A-4A2F-AC09-F2D981E36482}" destId="{FC42C06E-5EA0-4699-93C0-84F94C40D630}" srcOrd="0" destOrd="0" parTransId="{81E47FFD-89DB-4883-AF6B-D78A3F0F1A78}" sibTransId="{9A26087F-874E-421B-B307-01CE46FCE35E}"/>
    <dgm:cxn modelId="{B095F467-DB31-4FE6-A714-D301BBE11AFF}" srcId="{39BDF20E-5A92-452B-ADD5-63380F76B25A}" destId="{6927A9D2-F76A-4A2F-AC09-F2D981E36482}" srcOrd="1" destOrd="0" parTransId="{1CEA2CAD-E9F0-4B71-91CA-D98FDF61CCD3}" sibTransId="{4B21B61B-94DC-44C4-B35D-FF633B9F154D}"/>
    <dgm:cxn modelId="{064F6E97-4CAC-4DA8-ADE0-D5CD9D9FD348}" type="presOf" srcId="{FC42C06E-5EA0-4699-93C0-84F94C40D630}" destId="{D247102E-41BE-44CF-AA00-82EDB2755FF8}" srcOrd="0" destOrd="0" presId="urn:microsoft.com/office/officeart/2016/7/layout/VerticalDownArrowProcess"/>
    <dgm:cxn modelId="{87DDADA4-0791-4B93-BD73-7868A06CDBE9}" type="presOf" srcId="{39BDF20E-5A92-452B-ADD5-63380F76B25A}" destId="{0B426B43-8B90-4E16-80F3-55367EE74584}" srcOrd="0" destOrd="0" presId="urn:microsoft.com/office/officeart/2016/7/layout/VerticalDownArrowProcess"/>
    <dgm:cxn modelId="{BC474CBE-6109-4F7E-8D55-37FD30C42DFD}" srcId="{3AA72009-C334-44A8-9E3F-CC44ACBE6EA0}" destId="{24B6BA71-AF95-402E-A891-1830CA531B48}" srcOrd="0" destOrd="0" parTransId="{663A596B-E81C-42E9-9D99-1F57A2914911}" sibTransId="{47598646-FF65-40DB-9F5B-52A1A4C198FE}"/>
    <dgm:cxn modelId="{6560EABE-A4E4-4AA9-90E8-30756520B209}" type="presOf" srcId="{3AA72009-C334-44A8-9E3F-CC44ACBE6EA0}" destId="{D0815527-FFDA-46A2-AC53-F8DBED5D883D}" srcOrd="0" destOrd="0" presId="urn:microsoft.com/office/officeart/2016/7/layout/VerticalDownArrowProcess"/>
    <dgm:cxn modelId="{CD1168C1-2FB9-4C29-B703-921CE14C8411}" type="presOf" srcId="{6927A9D2-F76A-4A2F-AC09-F2D981E36482}" destId="{594AB93A-6E10-42EE-86F0-EA112D39279B}" srcOrd="0" destOrd="0" presId="urn:microsoft.com/office/officeart/2016/7/layout/VerticalDownArrowProcess"/>
    <dgm:cxn modelId="{3E79F6CB-31BE-4478-B9F5-F4F655EF06BC}" type="presOf" srcId="{24B6BA71-AF95-402E-A891-1830CA531B48}" destId="{B07A0167-AA6C-4205-B348-20E19CA8081C}" srcOrd="0" destOrd="0" presId="urn:microsoft.com/office/officeart/2016/7/layout/VerticalDownArrowProcess"/>
    <dgm:cxn modelId="{58A203F8-DAA4-4D2E-BA00-322455D93999}" srcId="{39BDF20E-5A92-452B-ADD5-63380F76B25A}" destId="{3AA72009-C334-44A8-9E3F-CC44ACBE6EA0}" srcOrd="0" destOrd="0" parTransId="{2AE39E4A-9170-483C-8E2A-69534B0CA0AE}" sibTransId="{0093887D-02EA-4E95-859F-68E7188B1BBA}"/>
    <dgm:cxn modelId="{03CEF7FB-DB76-47A0-AF25-4270E3AA445B}" type="presOf" srcId="{3AA72009-C334-44A8-9E3F-CC44ACBE6EA0}" destId="{F4656566-0CAB-42BC-A619-05B808476DF1}" srcOrd="1" destOrd="0" presId="urn:microsoft.com/office/officeart/2016/7/layout/VerticalDownArrowProcess"/>
    <dgm:cxn modelId="{11001884-55DC-42EC-9271-76EFB91ECF3D}" type="presParOf" srcId="{0B426B43-8B90-4E16-80F3-55367EE74584}" destId="{63D9BFE9-733D-4ABD-9226-69DC28C812AF}" srcOrd="0" destOrd="0" presId="urn:microsoft.com/office/officeart/2016/7/layout/VerticalDownArrowProcess"/>
    <dgm:cxn modelId="{8BE58F81-EF68-46AB-B8A2-E7488DA87E64}" type="presParOf" srcId="{63D9BFE9-733D-4ABD-9226-69DC28C812AF}" destId="{594AB93A-6E10-42EE-86F0-EA112D39279B}" srcOrd="0" destOrd="0" presId="urn:microsoft.com/office/officeart/2016/7/layout/VerticalDownArrowProcess"/>
    <dgm:cxn modelId="{E846992E-30FE-4E8B-A065-D20202261CF2}" type="presParOf" srcId="{63D9BFE9-733D-4ABD-9226-69DC28C812AF}" destId="{D247102E-41BE-44CF-AA00-82EDB2755FF8}" srcOrd="1" destOrd="0" presId="urn:microsoft.com/office/officeart/2016/7/layout/VerticalDownArrowProcess"/>
    <dgm:cxn modelId="{5BF3A23B-A330-428A-8446-0250A3ED0458}" type="presParOf" srcId="{0B426B43-8B90-4E16-80F3-55367EE74584}" destId="{2EC3E34C-3B67-4FE8-9D82-1EC2138CF376}" srcOrd="1" destOrd="0" presId="urn:microsoft.com/office/officeart/2016/7/layout/VerticalDownArrowProcess"/>
    <dgm:cxn modelId="{FCF676F5-C619-4A61-A56E-A8D8A814C59C}" type="presParOf" srcId="{0B426B43-8B90-4E16-80F3-55367EE74584}" destId="{3CDABE61-42DB-40F9-8D66-AFB3B78F90AD}" srcOrd="2" destOrd="0" presId="urn:microsoft.com/office/officeart/2016/7/layout/VerticalDownArrowProcess"/>
    <dgm:cxn modelId="{3F24F557-1CE3-4A65-BC04-98EBC353DBE4}" type="presParOf" srcId="{3CDABE61-42DB-40F9-8D66-AFB3B78F90AD}" destId="{D0815527-FFDA-46A2-AC53-F8DBED5D883D}" srcOrd="0" destOrd="0" presId="urn:microsoft.com/office/officeart/2016/7/layout/VerticalDownArrowProcess"/>
    <dgm:cxn modelId="{BC194F87-7189-4ECF-B4BA-D23F319F6EF6}" type="presParOf" srcId="{3CDABE61-42DB-40F9-8D66-AFB3B78F90AD}" destId="{F4656566-0CAB-42BC-A619-05B808476DF1}" srcOrd="1" destOrd="0" presId="urn:microsoft.com/office/officeart/2016/7/layout/VerticalDownArrowProcess"/>
    <dgm:cxn modelId="{98246C28-516E-4E72-8321-98A9AFFAA53A}" type="presParOf" srcId="{3CDABE61-42DB-40F9-8D66-AFB3B78F90AD}" destId="{B07A0167-AA6C-4205-B348-20E19CA8081C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9DA3CE-FAA4-4276-9370-FED6618EB87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E4BA44-5F45-4A99-A132-BB67F1A21AA0}">
      <dgm:prSet/>
      <dgm:spPr/>
      <dgm:t>
        <a:bodyPr/>
        <a:lstStyle/>
        <a:p>
          <a:r>
            <a:rPr lang="en-US"/>
            <a:t>Dedicate</a:t>
          </a:r>
        </a:p>
      </dgm:t>
    </dgm:pt>
    <dgm:pt modelId="{70385CD5-A8B1-4A72-9785-73DE2A3CBBC9}" type="parTrans" cxnId="{E78C450C-E282-4208-8EBB-FC0C18A965A1}">
      <dgm:prSet/>
      <dgm:spPr/>
      <dgm:t>
        <a:bodyPr/>
        <a:lstStyle/>
        <a:p>
          <a:endParaRPr lang="en-US"/>
        </a:p>
      </dgm:t>
    </dgm:pt>
    <dgm:pt modelId="{638230BD-189B-4B4A-915A-D8EF78748020}" type="sibTrans" cxnId="{E78C450C-E282-4208-8EBB-FC0C18A965A1}">
      <dgm:prSet/>
      <dgm:spPr/>
      <dgm:t>
        <a:bodyPr/>
        <a:lstStyle/>
        <a:p>
          <a:endParaRPr lang="en-US"/>
        </a:p>
      </dgm:t>
    </dgm:pt>
    <dgm:pt modelId="{2838C7C4-AE0F-4486-847B-811E94FE341B}">
      <dgm:prSet/>
      <dgm:spPr/>
      <dgm:t>
        <a:bodyPr/>
        <a:lstStyle/>
        <a:p>
          <a:pPr rtl="0"/>
          <a:r>
            <a:rPr lang="en-US">
              <a:latin typeface="+mn-lt"/>
            </a:rPr>
            <a:t>2 Hr/week time commitment</a:t>
          </a:r>
        </a:p>
      </dgm:t>
    </dgm:pt>
    <dgm:pt modelId="{4FA034B2-A999-4F1D-9C0A-DFA6F030EF4A}" type="parTrans" cxnId="{B37117D0-880C-4F52-80DD-D68F046DD3EC}">
      <dgm:prSet/>
      <dgm:spPr/>
      <dgm:t>
        <a:bodyPr/>
        <a:lstStyle/>
        <a:p>
          <a:endParaRPr lang="en-US"/>
        </a:p>
      </dgm:t>
    </dgm:pt>
    <dgm:pt modelId="{277FDA76-C6C4-4C68-A0E9-7D51E5700109}" type="sibTrans" cxnId="{B37117D0-880C-4F52-80DD-D68F046DD3EC}">
      <dgm:prSet/>
      <dgm:spPr/>
      <dgm:t>
        <a:bodyPr/>
        <a:lstStyle/>
        <a:p>
          <a:endParaRPr lang="en-US"/>
        </a:p>
      </dgm:t>
    </dgm:pt>
    <dgm:pt modelId="{5FDA1787-54E4-42AC-8F04-D0ABB2CB8328}">
      <dgm:prSet/>
      <dgm:spPr/>
      <dgm:t>
        <a:bodyPr/>
        <a:lstStyle/>
        <a:p>
          <a:r>
            <a:rPr lang="en-US">
              <a:latin typeface="+mn-lt"/>
            </a:rPr>
            <a:t>Liaison</a:t>
          </a:r>
        </a:p>
      </dgm:t>
    </dgm:pt>
    <dgm:pt modelId="{32B8377B-6B29-423A-B359-765CB6045834}" type="parTrans" cxnId="{595ADAA1-CC19-4DDF-864C-6958CC2850F4}">
      <dgm:prSet/>
      <dgm:spPr/>
      <dgm:t>
        <a:bodyPr/>
        <a:lstStyle/>
        <a:p>
          <a:endParaRPr lang="en-US"/>
        </a:p>
      </dgm:t>
    </dgm:pt>
    <dgm:pt modelId="{E595310A-2448-4A3B-99AB-F83C0CD2FD3D}" type="sibTrans" cxnId="{595ADAA1-CC19-4DDF-864C-6958CC2850F4}">
      <dgm:prSet/>
      <dgm:spPr/>
      <dgm:t>
        <a:bodyPr/>
        <a:lstStyle/>
        <a:p>
          <a:endParaRPr lang="en-US"/>
        </a:p>
      </dgm:t>
    </dgm:pt>
    <dgm:pt modelId="{73679434-E04E-4D68-AD7A-D655721A9ABB}">
      <dgm:prSet/>
      <dgm:spPr/>
      <dgm:t>
        <a:bodyPr/>
        <a:lstStyle/>
        <a:p>
          <a:r>
            <a:rPr lang="en-US">
              <a:latin typeface="+mn-lt"/>
            </a:rPr>
            <a:t>Maintain</a:t>
          </a:r>
        </a:p>
      </dgm:t>
    </dgm:pt>
    <dgm:pt modelId="{7665B67F-4D51-4272-AA4D-A7BEB653A3E6}" type="parTrans" cxnId="{92D1C36D-5BEA-4429-B14F-5433CA784AD8}">
      <dgm:prSet/>
      <dgm:spPr/>
      <dgm:t>
        <a:bodyPr/>
        <a:lstStyle/>
        <a:p>
          <a:endParaRPr lang="en-US"/>
        </a:p>
      </dgm:t>
    </dgm:pt>
    <dgm:pt modelId="{CC49773E-93CA-48B2-B2FD-4583EFDD429F}" type="sibTrans" cxnId="{92D1C36D-5BEA-4429-B14F-5433CA784AD8}">
      <dgm:prSet/>
      <dgm:spPr/>
      <dgm:t>
        <a:bodyPr/>
        <a:lstStyle/>
        <a:p>
          <a:endParaRPr lang="en-US"/>
        </a:p>
      </dgm:t>
    </dgm:pt>
    <dgm:pt modelId="{525C232E-CD33-4C9A-8A1A-79474DB0935D}">
      <dgm:prSet/>
      <dgm:spPr/>
      <dgm:t>
        <a:bodyPr/>
        <a:lstStyle/>
        <a:p>
          <a:r>
            <a:rPr lang="en-US">
              <a:latin typeface="+mn-lt"/>
            </a:rPr>
            <a:t>Communication </a:t>
          </a:r>
        </a:p>
      </dgm:t>
    </dgm:pt>
    <dgm:pt modelId="{E0B1828F-0541-4ED6-A1B0-BC643FA59D87}" type="parTrans" cxnId="{6549780E-D779-47AD-BEA2-1BBFBC442C67}">
      <dgm:prSet/>
      <dgm:spPr/>
      <dgm:t>
        <a:bodyPr/>
        <a:lstStyle/>
        <a:p>
          <a:endParaRPr lang="en-US"/>
        </a:p>
      </dgm:t>
    </dgm:pt>
    <dgm:pt modelId="{DDFE6095-7D3D-46B6-B87A-B83C55DCEAEB}" type="sibTrans" cxnId="{6549780E-D779-47AD-BEA2-1BBFBC442C67}">
      <dgm:prSet/>
      <dgm:spPr/>
      <dgm:t>
        <a:bodyPr/>
        <a:lstStyle/>
        <a:p>
          <a:endParaRPr lang="en-US"/>
        </a:p>
      </dgm:t>
    </dgm:pt>
    <dgm:pt modelId="{7F6694A4-169C-45DC-9C55-A10EF8384A1E}">
      <dgm:prSet/>
      <dgm:spPr/>
      <dgm:t>
        <a:bodyPr/>
        <a:lstStyle/>
        <a:p>
          <a:r>
            <a:rPr lang="en-US"/>
            <a:t>Provide</a:t>
          </a:r>
          <a:endParaRPr lang="en-US">
            <a:latin typeface="+mn-lt"/>
          </a:endParaRPr>
        </a:p>
      </dgm:t>
    </dgm:pt>
    <dgm:pt modelId="{CD7EDFD2-5FDB-48F0-9634-382DC049C992}" type="parTrans" cxnId="{83547985-90BB-4C56-AEDF-45B1A1B0259B}">
      <dgm:prSet/>
      <dgm:spPr/>
      <dgm:t>
        <a:bodyPr/>
        <a:lstStyle/>
        <a:p>
          <a:endParaRPr lang="en-US"/>
        </a:p>
      </dgm:t>
    </dgm:pt>
    <dgm:pt modelId="{6F89A957-C5EF-4BA4-BF0A-9B08644FFA49}" type="sibTrans" cxnId="{83547985-90BB-4C56-AEDF-45B1A1B0259B}">
      <dgm:prSet/>
      <dgm:spPr/>
      <dgm:t>
        <a:bodyPr/>
        <a:lstStyle/>
        <a:p>
          <a:endParaRPr lang="en-US"/>
        </a:p>
      </dgm:t>
    </dgm:pt>
    <dgm:pt modelId="{1B585585-A103-4B35-8251-E5A3B35AEE16}">
      <dgm:prSet/>
      <dgm:spPr/>
      <dgm:t>
        <a:bodyPr/>
        <a:lstStyle/>
        <a:p>
          <a:r>
            <a:rPr lang="en-US"/>
            <a:t>Project description</a:t>
          </a:r>
        </a:p>
      </dgm:t>
    </dgm:pt>
    <dgm:pt modelId="{1CC87553-1528-4985-932D-49AD50B8CC32}" type="parTrans" cxnId="{88471863-03C7-427A-A96E-48CA1ED0F110}">
      <dgm:prSet/>
      <dgm:spPr/>
      <dgm:t>
        <a:bodyPr/>
        <a:lstStyle/>
        <a:p>
          <a:endParaRPr lang="en-US"/>
        </a:p>
      </dgm:t>
    </dgm:pt>
    <dgm:pt modelId="{0B81746D-9CFB-4A80-B56F-516CF2F5EB3E}" type="sibTrans" cxnId="{88471863-03C7-427A-A96E-48CA1ED0F110}">
      <dgm:prSet/>
      <dgm:spPr/>
      <dgm:t>
        <a:bodyPr/>
        <a:lstStyle/>
        <a:p>
          <a:endParaRPr lang="en-US"/>
        </a:p>
      </dgm:t>
    </dgm:pt>
    <dgm:pt modelId="{22A41FD6-ED35-488D-AFEC-43C647E2F405}" type="pres">
      <dgm:prSet presAssocID="{C29DA3CE-FAA4-4276-9370-FED6618EB87B}" presName="Name0" presStyleCnt="0">
        <dgm:presLayoutVars>
          <dgm:dir/>
          <dgm:animLvl val="lvl"/>
          <dgm:resizeHandles val="exact"/>
        </dgm:presLayoutVars>
      </dgm:prSet>
      <dgm:spPr/>
    </dgm:pt>
    <dgm:pt modelId="{BB696C99-F1CB-4DEA-91C5-3954947FC32D}" type="pres">
      <dgm:prSet presAssocID="{98E4BA44-5F45-4A99-A132-BB67F1A21AA0}" presName="linNode" presStyleCnt="0"/>
      <dgm:spPr/>
    </dgm:pt>
    <dgm:pt modelId="{32B516ED-0ED1-4756-BA4D-EE801AF0071C}" type="pres">
      <dgm:prSet presAssocID="{98E4BA44-5F45-4A99-A132-BB67F1A21AA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EC1AA11-AC2B-4DE0-80C7-066B7BE70575}" type="pres">
      <dgm:prSet presAssocID="{98E4BA44-5F45-4A99-A132-BB67F1A21AA0}" presName="descendantText" presStyleLbl="alignAccFollowNode1" presStyleIdx="0" presStyleCnt="3">
        <dgm:presLayoutVars>
          <dgm:bulletEnabled val="1"/>
        </dgm:presLayoutVars>
      </dgm:prSet>
      <dgm:spPr/>
    </dgm:pt>
    <dgm:pt modelId="{D0C48CB9-9B5F-436A-B8C6-A3002423FB69}" type="pres">
      <dgm:prSet presAssocID="{638230BD-189B-4B4A-915A-D8EF78748020}" presName="sp" presStyleCnt="0"/>
      <dgm:spPr/>
    </dgm:pt>
    <dgm:pt modelId="{DC878219-A67F-499F-A86C-39CAC216EFEE}" type="pres">
      <dgm:prSet presAssocID="{73679434-E04E-4D68-AD7A-D655721A9ABB}" presName="linNode" presStyleCnt="0"/>
      <dgm:spPr/>
    </dgm:pt>
    <dgm:pt modelId="{C3A05765-6913-47E7-AF32-D2D221744B47}" type="pres">
      <dgm:prSet presAssocID="{73679434-E04E-4D68-AD7A-D655721A9AB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3865806-C490-4E63-857A-2E3DBDA9C995}" type="pres">
      <dgm:prSet presAssocID="{73679434-E04E-4D68-AD7A-D655721A9ABB}" presName="descendantText" presStyleLbl="alignAccFollowNode1" presStyleIdx="1" presStyleCnt="3">
        <dgm:presLayoutVars>
          <dgm:bulletEnabled val="1"/>
        </dgm:presLayoutVars>
      </dgm:prSet>
      <dgm:spPr/>
    </dgm:pt>
    <dgm:pt modelId="{885C6425-10E0-4B8F-B026-6BDFFF68123A}" type="pres">
      <dgm:prSet presAssocID="{CC49773E-93CA-48B2-B2FD-4583EFDD429F}" presName="sp" presStyleCnt="0"/>
      <dgm:spPr/>
    </dgm:pt>
    <dgm:pt modelId="{B45EE8F9-4320-4B1A-A904-30AE659B63CA}" type="pres">
      <dgm:prSet presAssocID="{7F6694A4-169C-45DC-9C55-A10EF8384A1E}" presName="linNode" presStyleCnt="0"/>
      <dgm:spPr/>
    </dgm:pt>
    <dgm:pt modelId="{37E9C082-EE14-48A7-8BAC-6EE7285046AF}" type="pres">
      <dgm:prSet presAssocID="{7F6694A4-169C-45DC-9C55-A10EF8384A1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CF75479-219D-45E3-8AC5-6DD071113D59}" type="pres">
      <dgm:prSet presAssocID="{7F6694A4-169C-45DC-9C55-A10EF8384A1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78C450C-E282-4208-8EBB-FC0C18A965A1}" srcId="{C29DA3CE-FAA4-4276-9370-FED6618EB87B}" destId="{98E4BA44-5F45-4A99-A132-BB67F1A21AA0}" srcOrd="0" destOrd="0" parTransId="{70385CD5-A8B1-4A72-9785-73DE2A3CBBC9}" sibTransId="{638230BD-189B-4B4A-915A-D8EF78748020}"/>
    <dgm:cxn modelId="{6549780E-D779-47AD-BEA2-1BBFBC442C67}" srcId="{73679434-E04E-4D68-AD7A-D655721A9ABB}" destId="{525C232E-CD33-4C9A-8A1A-79474DB0935D}" srcOrd="0" destOrd="0" parTransId="{E0B1828F-0541-4ED6-A1B0-BC643FA59D87}" sibTransId="{DDFE6095-7D3D-46B6-B87A-B83C55DCEAEB}"/>
    <dgm:cxn modelId="{6E538728-D92E-4367-A6B7-235F0C6BB047}" type="presOf" srcId="{7F6694A4-169C-45DC-9C55-A10EF8384A1E}" destId="{37E9C082-EE14-48A7-8BAC-6EE7285046AF}" srcOrd="0" destOrd="0" presId="urn:microsoft.com/office/officeart/2005/8/layout/vList5"/>
    <dgm:cxn modelId="{88471863-03C7-427A-A96E-48CA1ED0F110}" srcId="{7F6694A4-169C-45DC-9C55-A10EF8384A1E}" destId="{1B585585-A103-4B35-8251-E5A3B35AEE16}" srcOrd="0" destOrd="0" parTransId="{1CC87553-1528-4985-932D-49AD50B8CC32}" sibTransId="{0B81746D-9CFB-4A80-B56F-516CF2F5EB3E}"/>
    <dgm:cxn modelId="{66DD0044-88F6-47EE-B374-0CC831D4B770}" type="presOf" srcId="{C29DA3CE-FAA4-4276-9370-FED6618EB87B}" destId="{22A41FD6-ED35-488D-AFEC-43C647E2F405}" srcOrd="0" destOrd="0" presId="urn:microsoft.com/office/officeart/2005/8/layout/vList5"/>
    <dgm:cxn modelId="{A6D95B65-37FA-49E9-A340-645B50B51F5F}" type="presOf" srcId="{525C232E-CD33-4C9A-8A1A-79474DB0935D}" destId="{E3865806-C490-4E63-857A-2E3DBDA9C995}" srcOrd="0" destOrd="0" presId="urn:microsoft.com/office/officeart/2005/8/layout/vList5"/>
    <dgm:cxn modelId="{92D1C36D-5BEA-4429-B14F-5433CA784AD8}" srcId="{C29DA3CE-FAA4-4276-9370-FED6618EB87B}" destId="{73679434-E04E-4D68-AD7A-D655721A9ABB}" srcOrd="1" destOrd="0" parTransId="{7665B67F-4D51-4272-AA4D-A7BEB653A3E6}" sibTransId="{CC49773E-93CA-48B2-B2FD-4583EFDD429F}"/>
    <dgm:cxn modelId="{7FD00076-8BE3-4211-8657-D30D9D0FDC8B}" type="presOf" srcId="{2838C7C4-AE0F-4486-847B-811E94FE341B}" destId="{1EC1AA11-AC2B-4DE0-80C7-066B7BE70575}" srcOrd="0" destOrd="0" presId="urn:microsoft.com/office/officeart/2005/8/layout/vList5"/>
    <dgm:cxn modelId="{9909CA84-BCD3-4412-957C-994768E15DC9}" type="presOf" srcId="{1B585585-A103-4B35-8251-E5A3B35AEE16}" destId="{BCF75479-219D-45E3-8AC5-6DD071113D59}" srcOrd="0" destOrd="0" presId="urn:microsoft.com/office/officeart/2005/8/layout/vList5"/>
    <dgm:cxn modelId="{83547985-90BB-4C56-AEDF-45B1A1B0259B}" srcId="{C29DA3CE-FAA4-4276-9370-FED6618EB87B}" destId="{7F6694A4-169C-45DC-9C55-A10EF8384A1E}" srcOrd="2" destOrd="0" parTransId="{CD7EDFD2-5FDB-48F0-9634-382DC049C992}" sibTransId="{6F89A957-C5EF-4BA4-BF0A-9B08644FFA49}"/>
    <dgm:cxn modelId="{595ADAA1-CC19-4DDF-864C-6958CC2850F4}" srcId="{98E4BA44-5F45-4A99-A132-BB67F1A21AA0}" destId="{5FDA1787-54E4-42AC-8F04-D0ABB2CB8328}" srcOrd="1" destOrd="0" parTransId="{32B8377B-6B29-423A-B359-765CB6045834}" sibTransId="{E595310A-2448-4A3B-99AB-F83C0CD2FD3D}"/>
    <dgm:cxn modelId="{72E124A9-47E9-45B2-BE85-F7F541FC8E4D}" type="presOf" srcId="{98E4BA44-5F45-4A99-A132-BB67F1A21AA0}" destId="{32B516ED-0ED1-4756-BA4D-EE801AF0071C}" srcOrd="0" destOrd="0" presId="urn:microsoft.com/office/officeart/2005/8/layout/vList5"/>
    <dgm:cxn modelId="{B37117D0-880C-4F52-80DD-D68F046DD3EC}" srcId="{98E4BA44-5F45-4A99-A132-BB67F1A21AA0}" destId="{2838C7C4-AE0F-4486-847B-811E94FE341B}" srcOrd="0" destOrd="0" parTransId="{4FA034B2-A999-4F1D-9C0A-DFA6F030EF4A}" sibTransId="{277FDA76-C6C4-4C68-A0E9-7D51E5700109}"/>
    <dgm:cxn modelId="{793686EB-61BA-4CD9-B775-0DF07A59CB03}" type="presOf" srcId="{73679434-E04E-4D68-AD7A-D655721A9ABB}" destId="{C3A05765-6913-47E7-AF32-D2D221744B47}" srcOrd="0" destOrd="0" presId="urn:microsoft.com/office/officeart/2005/8/layout/vList5"/>
    <dgm:cxn modelId="{EF6D99EF-1DAE-41F0-A2F7-8D010A48DA50}" type="presOf" srcId="{5FDA1787-54E4-42AC-8F04-D0ABB2CB8328}" destId="{1EC1AA11-AC2B-4DE0-80C7-066B7BE70575}" srcOrd="0" destOrd="1" presId="urn:microsoft.com/office/officeart/2005/8/layout/vList5"/>
    <dgm:cxn modelId="{65A90722-6385-46D3-855B-ACE54506C03C}" type="presParOf" srcId="{22A41FD6-ED35-488D-AFEC-43C647E2F405}" destId="{BB696C99-F1CB-4DEA-91C5-3954947FC32D}" srcOrd="0" destOrd="0" presId="urn:microsoft.com/office/officeart/2005/8/layout/vList5"/>
    <dgm:cxn modelId="{C91DE864-0973-4DC6-93BC-1772A7EA0FAE}" type="presParOf" srcId="{BB696C99-F1CB-4DEA-91C5-3954947FC32D}" destId="{32B516ED-0ED1-4756-BA4D-EE801AF0071C}" srcOrd="0" destOrd="0" presId="urn:microsoft.com/office/officeart/2005/8/layout/vList5"/>
    <dgm:cxn modelId="{61FBC1C0-4FE7-44D6-98FA-8124BB34BC9C}" type="presParOf" srcId="{BB696C99-F1CB-4DEA-91C5-3954947FC32D}" destId="{1EC1AA11-AC2B-4DE0-80C7-066B7BE70575}" srcOrd="1" destOrd="0" presId="urn:microsoft.com/office/officeart/2005/8/layout/vList5"/>
    <dgm:cxn modelId="{B8699978-5BD0-4872-9EEC-994A7B86F64D}" type="presParOf" srcId="{22A41FD6-ED35-488D-AFEC-43C647E2F405}" destId="{D0C48CB9-9B5F-436A-B8C6-A3002423FB69}" srcOrd="1" destOrd="0" presId="urn:microsoft.com/office/officeart/2005/8/layout/vList5"/>
    <dgm:cxn modelId="{E4808459-B20B-470F-98A1-A09CB9B14150}" type="presParOf" srcId="{22A41FD6-ED35-488D-AFEC-43C647E2F405}" destId="{DC878219-A67F-499F-A86C-39CAC216EFEE}" srcOrd="2" destOrd="0" presId="urn:microsoft.com/office/officeart/2005/8/layout/vList5"/>
    <dgm:cxn modelId="{40E725B9-518E-4FD6-9580-9E551DB4B65F}" type="presParOf" srcId="{DC878219-A67F-499F-A86C-39CAC216EFEE}" destId="{C3A05765-6913-47E7-AF32-D2D221744B47}" srcOrd="0" destOrd="0" presId="urn:microsoft.com/office/officeart/2005/8/layout/vList5"/>
    <dgm:cxn modelId="{A27296FF-5F1C-4704-B819-4DB1DC7F1C09}" type="presParOf" srcId="{DC878219-A67F-499F-A86C-39CAC216EFEE}" destId="{E3865806-C490-4E63-857A-2E3DBDA9C995}" srcOrd="1" destOrd="0" presId="urn:microsoft.com/office/officeart/2005/8/layout/vList5"/>
    <dgm:cxn modelId="{C8DD5531-1AA3-40BD-A6F2-24153449AE40}" type="presParOf" srcId="{22A41FD6-ED35-488D-AFEC-43C647E2F405}" destId="{885C6425-10E0-4B8F-B026-6BDFFF68123A}" srcOrd="3" destOrd="0" presId="urn:microsoft.com/office/officeart/2005/8/layout/vList5"/>
    <dgm:cxn modelId="{081A9D6B-4D96-491A-BC96-897E126FAA6C}" type="presParOf" srcId="{22A41FD6-ED35-488D-AFEC-43C647E2F405}" destId="{B45EE8F9-4320-4B1A-A904-30AE659B63CA}" srcOrd="4" destOrd="0" presId="urn:microsoft.com/office/officeart/2005/8/layout/vList5"/>
    <dgm:cxn modelId="{64B26412-C89F-4476-8F3B-A4DB56905674}" type="presParOf" srcId="{B45EE8F9-4320-4B1A-A904-30AE659B63CA}" destId="{37E9C082-EE14-48A7-8BAC-6EE7285046AF}" srcOrd="0" destOrd="0" presId="urn:microsoft.com/office/officeart/2005/8/layout/vList5"/>
    <dgm:cxn modelId="{EC04EBBF-E04C-4755-ABF2-BEAD5DE88723}" type="presParOf" srcId="{B45EE8F9-4320-4B1A-A904-30AE659B63CA}" destId="{BCF75479-219D-45E3-8AC5-6DD071113D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DAD54-C2AF-4B4B-8FC6-50BDA376345E}">
      <dsp:nvSpPr>
        <dsp:cNvPr id="0" name=""/>
        <dsp:cNvSpPr/>
      </dsp:nvSpPr>
      <dsp:spPr>
        <a:xfrm>
          <a:off x="0" y="646682"/>
          <a:ext cx="4559425" cy="11938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A05D9-A9B1-4A42-BDD1-A1F356728C62}">
      <dsp:nvSpPr>
        <dsp:cNvPr id="0" name=""/>
        <dsp:cNvSpPr/>
      </dsp:nvSpPr>
      <dsp:spPr>
        <a:xfrm>
          <a:off x="361147" y="915304"/>
          <a:ext cx="656631" cy="656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39447-0048-4355-AD84-7B0E516BF8A8}">
      <dsp:nvSpPr>
        <dsp:cNvPr id="0" name=""/>
        <dsp:cNvSpPr/>
      </dsp:nvSpPr>
      <dsp:spPr>
        <a:xfrm>
          <a:off x="1378926" y="646682"/>
          <a:ext cx="3180498" cy="1193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52" tIns="126352" rIns="126352" bIns="12635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Grow the Prague Project Center</a:t>
          </a:r>
        </a:p>
      </dsp:txBody>
      <dsp:txXfrm>
        <a:off x="1378926" y="646682"/>
        <a:ext cx="3180498" cy="1193875"/>
      </dsp:txXfrm>
    </dsp:sp>
    <dsp:sp modelId="{EA4677D8-9C2C-435D-9C3B-C29C445ECC1D}">
      <dsp:nvSpPr>
        <dsp:cNvPr id="0" name=""/>
        <dsp:cNvSpPr/>
      </dsp:nvSpPr>
      <dsp:spPr>
        <a:xfrm>
          <a:off x="0" y="2139026"/>
          <a:ext cx="4559425" cy="11938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34C0E-2F1B-4ACA-AA1C-8AF02CAA8084}">
      <dsp:nvSpPr>
        <dsp:cNvPr id="0" name=""/>
        <dsp:cNvSpPr/>
      </dsp:nvSpPr>
      <dsp:spPr>
        <a:xfrm>
          <a:off x="361147" y="2407648"/>
          <a:ext cx="656631" cy="6566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28D8-4073-4DB0-A8B1-773247072FFA}">
      <dsp:nvSpPr>
        <dsp:cNvPr id="0" name=""/>
        <dsp:cNvSpPr/>
      </dsp:nvSpPr>
      <dsp:spPr>
        <a:xfrm>
          <a:off x="1378926" y="2139026"/>
          <a:ext cx="3180498" cy="1193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52" tIns="126352" rIns="126352" bIns="12635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Establish partnerships with organizations</a:t>
          </a:r>
        </a:p>
      </dsp:txBody>
      <dsp:txXfrm>
        <a:off x="1378926" y="2139026"/>
        <a:ext cx="3180498" cy="1193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4AF59-0A56-4653-BEC1-700FE9B61BA5}">
      <dsp:nvSpPr>
        <dsp:cNvPr id="0" name=""/>
        <dsp:cNvSpPr/>
      </dsp:nvSpPr>
      <dsp:spPr>
        <a:xfrm>
          <a:off x="0" y="2626263"/>
          <a:ext cx="1828800" cy="17231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064" tIns="256032" rIns="130064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b="0" kern="1200"/>
            <a:t>Result</a:t>
          </a:r>
        </a:p>
      </dsp:txBody>
      <dsp:txXfrm>
        <a:off x="0" y="2626263"/>
        <a:ext cx="1828800" cy="1723112"/>
      </dsp:txXfrm>
    </dsp:sp>
    <dsp:sp modelId="{64D8F90B-E656-450C-86C8-24991AA19F52}">
      <dsp:nvSpPr>
        <dsp:cNvPr id="0" name=""/>
        <dsp:cNvSpPr/>
      </dsp:nvSpPr>
      <dsp:spPr>
        <a:xfrm>
          <a:off x="1828800" y="2626263"/>
          <a:ext cx="5486400" cy="17231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304800" rIns="111290" bIns="30480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 Light" panose="020F0302020204030204"/>
            </a:rPr>
            <a:t>Designed</a:t>
          </a:r>
          <a:r>
            <a:rPr lang="en-US" sz="2400" b="0" kern="1200">
              <a:latin typeface="Calibri Light" panose="020F0302020204030204"/>
            </a:rPr>
            <a:t> virtual touring system, developed prototype, assessed costs</a:t>
          </a:r>
          <a:endParaRPr lang="en-US" sz="2400" b="0" kern="1200"/>
        </a:p>
      </dsp:txBody>
      <dsp:txXfrm>
        <a:off x="1828800" y="2626263"/>
        <a:ext cx="5486400" cy="1723112"/>
      </dsp:txXfrm>
    </dsp:sp>
    <dsp:sp modelId="{302505CE-BF98-4102-B918-43E78748AC09}">
      <dsp:nvSpPr>
        <dsp:cNvPr id="0" name=""/>
        <dsp:cNvSpPr/>
      </dsp:nvSpPr>
      <dsp:spPr>
        <a:xfrm rot="10800000">
          <a:off x="0" y="1962"/>
          <a:ext cx="1828800" cy="265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064" tIns="256032" rIns="130064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>
              <a:latin typeface="+mn-lt"/>
            </a:rPr>
            <a:t>Goal</a:t>
          </a:r>
        </a:p>
      </dsp:txBody>
      <dsp:txXfrm rot="-10800000">
        <a:off x="0" y="1962"/>
        <a:ext cx="1828800" cy="1722595"/>
      </dsp:txXfrm>
    </dsp:sp>
    <dsp:sp modelId="{87131B83-4E42-4E3B-81C3-13D10625FAF7}">
      <dsp:nvSpPr>
        <dsp:cNvPr id="0" name=""/>
        <dsp:cNvSpPr/>
      </dsp:nvSpPr>
      <dsp:spPr>
        <a:xfrm>
          <a:off x="1828800" y="1962"/>
          <a:ext cx="5486400" cy="17225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304800" rIns="111290" bIns="30480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Calibri Light" panose="020F0302020204030204"/>
            </a:rPr>
            <a:t>Select the most suitable imaging technology based on specific desires and characteristics</a:t>
          </a:r>
          <a:endParaRPr lang="en-US" sz="2400" b="0" kern="1200"/>
        </a:p>
      </dsp:txBody>
      <dsp:txXfrm>
        <a:off x="1828800" y="1962"/>
        <a:ext cx="5486400" cy="17225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8891C-32F6-48F8-8EA2-1F0E470F94B6}">
      <dsp:nvSpPr>
        <dsp:cNvPr id="0" name=""/>
        <dsp:cNvSpPr/>
      </dsp:nvSpPr>
      <dsp:spPr>
        <a:xfrm>
          <a:off x="0" y="2626263"/>
          <a:ext cx="1828800" cy="17231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064" tIns="256032" rIns="130064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b="0" kern="1200"/>
            <a:t>Result</a:t>
          </a:r>
        </a:p>
      </dsp:txBody>
      <dsp:txXfrm>
        <a:off x="0" y="2626263"/>
        <a:ext cx="1828800" cy="1723112"/>
      </dsp:txXfrm>
    </dsp:sp>
    <dsp:sp modelId="{9CEE7BD3-095B-4236-ACD1-DEF41F9C7154}">
      <dsp:nvSpPr>
        <dsp:cNvPr id="0" name=""/>
        <dsp:cNvSpPr/>
      </dsp:nvSpPr>
      <dsp:spPr>
        <a:xfrm>
          <a:off x="1828800" y="2626263"/>
          <a:ext cx="5486400" cy="17231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304800" rIns="11129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kern="1200"/>
            <a:t>Presented seven new activities and a set of recommendations for design and implementation</a:t>
          </a:r>
        </a:p>
      </dsp:txBody>
      <dsp:txXfrm>
        <a:off x="1828800" y="2626263"/>
        <a:ext cx="5486400" cy="1723112"/>
      </dsp:txXfrm>
    </dsp:sp>
    <dsp:sp modelId="{302505CE-BF98-4102-B918-43E78748AC09}">
      <dsp:nvSpPr>
        <dsp:cNvPr id="0" name=""/>
        <dsp:cNvSpPr/>
      </dsp:nvSpPr>
      <dsp:spPr>
        <a:xfrm rot="10800000">
          <a:off x="0" y="1962"/>
          <a:ext cx="1828800" cy="265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064" tIns="256032" rIns="130064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>
              <a:latin typeface="+mn-lt"/>
            </a:rPr>
            <a:t>Goal</a:t>
          </a:r>
        </a:p>
      </dsp:txBody>
      <dsp:txXfrm rot="-10800000">
        <a:off x="0" y="1962"/>
        <a:ext cx="1828800" cy="1722595"/>
      </dsp:txXfrm>
    </dsp:sp>
    <dsp:sp modelId="{87131B83-4E42-4E3B-81C3-13D10625FAF7}">
      <dsp:nvSpPr>
        <dsp:cNvPr id="0" name=""/>
        <dsp:cNvSpPr/>
      </dsp:nvSpPr>
      <dsp:spPr>
        <a:xfrm>
          <a:off x="1828800" y="1962"/>
          <a:ext cx="5486400" cy="17225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304800" rIns="11129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Develop, deliver, and review two STEM-based, family focused activities.</a:t>
          </a:r>
          <a:endParaRPr lang="en-US" sz="2400" b="0" kern="1200"/>
        </a:p>
      </dsp:txBody>
      <dsp:txXfrm>
        <a:off x="1828800" y="1962"/>
        <a:ext cx="5486400" cy="17225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AB93A-6E10-42EE-86F0-EA112D39279B}">
      <dsp:nvSpPr>
        <dsp:cNvPr id="0" name=""/>
        <dsp:cNvSpPr/>
      </dsp:nvSpPr>
      <dsp:spPr>
        <a:xfrm>
          <a:off x="0" y="2626263"/>
          <a:ext cx="1828800" cy="17231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064" tIns="256032" rIns="130064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Calibri Light" panose="020F0302020204030204"/>
            </a:rPr>
            <a:t>Result</a:t>
          </a:r>
          <a:endParaRPr lang="en-US" sz="3600" kern="1200"/>
        </a:p>
      </dsp:txBody>
      <dsp:txXfrm>
        <a:off x="0" y="2626263"/>
        <a:ext cx="1828800" cy="1723112"/>
      </dsp:txXfrm>
    </dsp:sp>
    <dsp:sp modelId="{D247102E-41BE-44CF-AA00-82EDB2755FF8}">
      <dsp:nvSpPr>
        <dsp:cNvPr id="0" name=""/>
        <dsp:cNvSpPr/>
      </dsp:nvSpPr>
      <dsp:spPr>
        <a:xfrm>
          <a:off x="1828800" y="2626263"/>
          <a:ext cx="5486400" cy="17231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304800" rIns="111290" bIns="30480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Calibri"/>
              <a:cs typeface="Calibri"/>
            </a:rPr>
            <a:t>Created interactive hands-on and computer activities that utilized multiple learning styles</a:t>
          </a:r>
        </a:p>
      </dsp:txBody>
      <dsp:txXfrm>
        <a:off x="1828800" y="2626263"/>
        <a:ext cx="5486400" cy="1723112"/>
      </dsp:txXfrm>
    </dsp:sp>
    <dsp:sp modelId="{F4656566-0CAB-42BC-A619-05B808476DF1}">
      <dsp:nvSpPr>
        <dsp:cNvPr id="0" name=""/>
        <dsp:cNvSpPr/>
      </dsp:nvSpPr>
      <dsp:spPr>
        <a:xfrm rot="10800000">
          <a:off x="0" y="1962"/>
          <a:ext cx="1828800" cy="265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064" tIns="256032" rIns="130064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>
              <a:latin typeface="+mn-lt"/>
            </a:rPr>
            <a:t>Goal</a:t>
          </a:r>
        </a:p>
      </dsp:txBody>
      <dsp:txXfrm rot="-10800000">
        <a:off x="0" y="1962"/>
        <a:ext cx="1828800" cy="1722595"/>
      </dsp:txXfrm>
    </dsp:sp>
    <dsp:sp modelId="{B07A0167-AA6C-4205-B348-20E19CA8081C}">
      <dsp:nvSpPr>
        <dsp:cNvPr id="0" name=""/>
        <dsp:cNvSpPr/>
      </dsp:nvSpPr>
      <dsp:spPr>
        <a:xfrm>
          <a:off x="1828800" y="1962"/>
          <a:ext cx="5486400" cy="17225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90" tIns="304800" rIns="111290" bIns="30480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 Light" panose="020F0302020204030204"/>
            </a:rPr>
            <a:t>Assist the Museum</a:t>
          </a:r>
          <a:r>
            <a:rPr lang="en-US" sz="2400" b="1" kern="1200"/>
            <a:t> </a:t>
          </a:r>
          <a:r>
            <a:rPr lang="en-US" sz="2400" b="1" kern="1200">
              <a:latin typeface="Calibri Light" panose="020F0302020204030204"/>
            </a:rPr>
            <a:t>in educating visitors about cultural heritage and history</a:t>
          </a:r>
        </a:p>
      </dsp:txBody>
      <dsp:txXfrm>
        <a:off x="1828800" y="1962"/>
        <a:ext cx="5486400" cy="17225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1AA11-AC2B-4DE0-80C7-066B7BE70575}">
      <dsp:nvSpPr>
        <dsp:cNvPr id="0" name=""/>
        <dsp:cNvSpPr/>
      </dsp:nvSpPr>
      <dsp:spPr>
        <a:xfrm rot="5400000">
          <a:off x="3073768" y="-1065558"/>
          <a:ext cx="972729" cy="335071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+mn-lt"/>
            </a:rPr>
            <a:t>2 Hr/week time commitment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+mn-lt"/>
            </a:rPr>
            <a:t>Liaison</a:t>
          </a:r>
        </a:p>
      </dsp:txBody>
      <dsp:txXfrm rot="-5400000">
        <a:off x="1884777" y="170918"/>
        <a:ext cx="3303228" cy="877759"/>
      </dsp:txXfrm>
    </dsp:sp>
    <dsp:sp modelId="{32B516ED-0ED1-4756-BA4D-EE801AF0071C}">
      <dsp:nvSpPr>
        <dsp:cNvPr id="0" name=""/>
        <dsp:cNvSpPr/>
      </dsp:nvSpPr>
      <dsp:spPr>
        <a:xfrm>
          <a:off x="0" y="1842"/>
          <a:ext cx="1884776" cy="12159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Dedicate</a:t>
          </a:r>
        </a:p>
      </dsp:txBody>
      <dsp:txXfrm>
        <a:off x="59356" y="61198"/>
        <a:ext cx="1766064" cy="1097199"/>
      </dsp:txXfrm>
    </dsp:sp>
    <dsp:sp modelId="{E3865806-C490-4E63-857A-2E3DBDA9C995}">
      <dsp:nvSpPr>
        <dsp:cNvPr id="0" name=""/>
        <dsp:cNvSpPr/>
      </dsp:nvSpPr>
      <dsp:spPr>
        <a:xfrm rot="5400000">
          <a:off x="3073768" y="211148"/>
          <a:ext cx="972729" cy="335071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latin typeface="+mn-lt"/>
            </a:rPr>
            <a:t>Communication </a:t>
          </a:r>
        </a:p>
      </dsp:txBody>
      <dsp:txXfrm rot="-5400000">
        <a:off x="1884777" y="1447625"/>
        <a:ext cx="3303228" cy="877759"/>
      </dsp:txXfrm>
    </dsp:sp>
    <dsp:sp modelId="{C3A05765-6913-47E7-AF32-D2D221744B47}">
      <dsp:nvSpPr>
        <dsp:cNvPr id="0" name=""/>
        <dsp:cNvSpPr/>
      </dsp:nvSpPr>
      <dsp:spPr>
        <a:xfrm>
          <a:off x="0" y="1278549"/>
          <a:ext cx="1884776" cy="121591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+mn-lt"/>
            </a:rPr>
            <a:t>Maintain</a:t>
          </a:r>
        </a:p>
      </dsp:txBody>
      <dsp:txXfrm>
        <a:off x="59356" y="1337905"/>
        <a:ext cx="1766064" cy="1097199"/>
      </dsp:txXfrm>
    </dsp:sp>
    <dsp:sp modelId="{BCF75479-219D-45E3-8AC5-6DD071113D59}">
      <dsp:nvSpPr>
        <dsp:cNvPr id="0" name=""/>
        <dsp:cNvSpPr/>
      </dsp:nvSpPr>
      <dsp:spPr>
        <a:xfrm rot="5400000">
          <a:off x="3073768" y="1487855"/>
          <a:ext cx="972729" cy="335071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Project description</a:t>
          </a:r>
        </a:p>
      </dsp:txBody>
      <dsp:txXfrm rot="-5400000">
        <a:off x="1884777" y="2724332"/>
        <a:ext cx="3303228" cy="877759"/>
      </dsp:txXfrm>
    </dsp:sp>
    <dsp:sp modelId="{37E9C082-EE14-48A7-8BAC-6EE7285046AF}">
      <dsp:nvSpPr>
        <dsp:cNvPr id="0" name=""/>
        <dsp:cNvSpPr/>
      </dsp:nvSpPr>
      <dsp:spPr>
        <a:xfrm>
          <a:off x="0" y="2555256"/>
          <a:ext cx="1884776" cy="121591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Provide</a:t>
          </a:r>
          <a:endParaRPr lang="en-US" sz="3100" kern="1200">
            <a:latin typeface="+mn-lt"/>
          </a:endParaRPr>
        </a:p>
      </dsp:txBody>
      <dsp:txXfrm>
        <a:off x="59356" y="2614612"/>
        <a:ext cx="1766064" cy="1097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8411DE-F0F1-42C4-B0AF-A2F5923771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DE011-3F87-4C2C-85FD-384CAAA35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C80D6C-9792-4257-9691-4CF511AC33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02E10-9A9B-45BF-AF50-7F03AF1E2C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7BA12-A580-46FC-B879-C24886A3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498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EE56F-2ADD-4068-A0E4-175436B0CE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5752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24F8E-D7AF-4282-9064-65DAC05603B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35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16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672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AAC06-2A21-4AF5-9BA0-287EBB83820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36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E85AC-4BFC-499F-A013-F52BD5899C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5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6F3005-61CC-424C-A6C0-98FBA3E611E9}" type="slidenum">
              <a:rPr lang="en-US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D5CDC-3F46-4B1A-B153-2EC1EFE5342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50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68AF8-02BC-4162-9322-AAE44DE18DB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6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6720" lvl="1"/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69E43-473B-47CF-9463-4290D5E752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08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C099B-55DE-4AE2-9FE1-E99620BF1E6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08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87D5C-0542-4F72-82C9-1BD20903A1F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19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88E18-6698-407C-847E-E31DB8F544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31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75768-7772-48DD-B98A-D6979AB4821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7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F8622-6638-4660-B3F0-602073E420C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19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8B2921-E458-460F-90DE-695611A79EF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9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B2A80-1771-4E85-B749-A9ACAC354BD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5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D8A32-276B-4699-83EF-9A374A17A5D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4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1B714-A976-4706-B5DF-5E45111F78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4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A6657-0938-49C3-B744-9A4CA72876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08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3372B-B8CC-4EA9-A6D7-2264F93BEEF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0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141F9-6B0B-45E8-93DC-7E092448133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1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EE56F-2ADD-4068-A0E4-175436B0CED3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EF50E-39BF-41AB-BEC8-2069CAD5DD2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14120" y="2981885"/>
            <a:ext cx="5277880" cy="3876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5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4164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70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800"/>
            <a:ext cx="2743200" cy="8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560901"/>
      </p:ext>
    </p:extLst>
  </p:cSld>
  <p:clrMapOvr>
    <a:masterClrMapping/>
  </p:clrMapOvr>
  <p:transition spd="slow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" y="1524000"/>
            <a:ext cx="7823200" cy="4648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737600" y="1524000"/>
            <a:ext cx="28448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2537953"/>
      </p:ext>
    </p:extLst>
  </p:cSld>
  <p:clrMapOvr>
    <a:masterClrMapping/>
  </p:clrMapOvr>
  <p:transition spd="slow">
    <p:fad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1" y="3023344"/>
            <a:ext cx="3224449" cy="240114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644" y="6352587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17289"/>
      </p:ext>
    </p:extLst>
  </p:cSld>
  <p:clrMapOvr>
    <a:masterClrMapping/>
  </p:clrMapOvr>
  <p:transition spd="slow">
    <p:fad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F355-3050-4EF4-B6AA-D9AA6089D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FB994-9419-4045-8E2F-3A46189DE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16E54-92B8-4F39-8333-45498CA2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E0989-5719-4146-AD0B-DE568DA3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3695C-4C6D-4B95-9E7D-F71C683A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68886"/>
      </p:ext>
    </p:extLst>
  </p:cSld>
  <p:clrMapOvr>
    <a:masterClrMapping/>
  </p:clrMapOvr>
  <p:transition spd="slow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0BA3-A40D-454B-8CAD-B53B8EE07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07A96-4A0C-4B6A-B580-D41C856A9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004C0-2A50-402F-85EE-AEF1F09F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25BF2-6F59-4474-9F93-C871D3921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72728-B138-4DD8-8F26-A547486B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88054"/>
      </p:ext>
    </p:extLst>
  </p:cSld>
  <p:clrMapOvr>
    <a:masterClrMapping/>
  </p:clrMapOvr>
  <p:transition spd="slow"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8C6E-B705-4A40-B1AB-FBB33EBE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E5A36-98C5-446F-BADD-FC68D6F7A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DCB2B-F623-4E9F-9852-AD89E643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664B6-784B-4733-AAFA-7FFDAB77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243C7-6457-4B9C-A7D5-8FE64393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94729"/>
      </p:ext>
    </p:extLst>
  </p:cSld>
  <p:clrMapOvr>
    <a:masterClrMapping/>
  </p:clrMapOvr>
  <p:transition spd="slow"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2A99-0FFC-4D90-B1C0-B4F08BCAA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F2042-8B93-42E1-8589-27E0A4CAB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0EF39-2363-4172-8A2E-B6DC8D5AC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97199-ECB8-4E10-A5CA-022217D9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553C9-3253-42AA-AE50-A6EDCA88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BCC89-B8E1-4A97-8D16-6E3A3981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9163"/>
      </p:ext>
    </p:extLst>
  </p:cSld>
  <p:clrMapOvr>
    <a:masterClrMapping/>
  </p:clrMapOvr>
  <p:transition spd="slow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A2A2-652B-428E-AFD6-3AC8A69A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B8F19-138F-42EB-BB73-D1B0979F7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0C7D0-793D-41DE-B3D6-B4D4A4F63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78F7B-0106-41B4-9E99-9F49D007D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E0739-4213-4762-9A97-4F369AAB8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37672-3884-42BD-9089-093ACE720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1CB0C7-9423-4827-8252-C45671D1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DAACA-437A-4D23-BEFE-464C9208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82391"/>
      </p:ext>
    </p:extLst>
  </p:cSld>
  <p:clrMapOvr>
    <a:masterClrMapping/>
  </p:clrMapOvr>
  <p:transition spd="slow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F5D4-06DE-4DFB-A1B6-3333AF371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0FB28-8306-46A0-8291-3859DEFD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DA2BF-0B52-4D3C-9B97-02E38845C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13AFB-4E2A-4D70-A0B4-C17148880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55603"/>
      </p:ext>
    </p:extLst>
  </p:cSld>
  <p:clrMapOvr>
    <a:masterClrMapping/>
  </p:clrMapOvr>
  <p:transition spd="slow"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7560E-6E91-4CA3-AD8F-82453673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EA4B3-4F3D-451C-9A7B-4B63EA77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B4569-F5B3-4B20-B675-B89489BA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93073"/>
      </p:ext>
    </p:extLst>
  </p:cSld>
  <p:clrMapOvr>
    <a:masterClrMapping/>
  </p:clrMapOvr>
  <p:transition spd="slow"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74A8-393B-412D-8A0A-8D4F556A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21E0-FD51-42C1-9544-CCDDDAB66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F89A9-4DD4-48DB-9AD2-6EA035F0E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81319-1B2D-4C6A-BCE3-4BECF5D7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7234B-5992-4368-85C4-DD81FC1B8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E23FC-03BF-499D-B573-76F279E3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48584"/>
      </p:ext>
    </p:extLst>
  </p:cSld>
  <p:clrMapOvr>
    <a:masterClrMapping/>
  </p:clrMapOvr>
  <p:transition spd="slow"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6" y="986500"/>
            <a:ext cx="3657600" cy="88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53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0386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7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66" y="2980946"/>
            <a:ext cx="5279161" cy="38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50790"/>
      </p:ext>
    </p:extLst>
  </p:cSld>
  <p:clrMapOvr>
    <a:masterClrMapping/>
  </p:clrMapOvr>
  <p:transition spd="slow">
    <p:fade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236B-DF72-4BD0-B2B9-1BC041F6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62207-2546-4E57-860D-3BD68AB8C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896DE-3CD6-4739-9E53-8AE612D59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B2668-C47D-456B-9FF6-1E6D9C13C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C04A2-CDC8-4D57-970B-E8A795CE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53A96-A34F-4FF4-A9C2-8B442BC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19766"/>
      </p:ext>
    </p:extLst>
  </p:cSld>
  <p:clrMapOvr>
    <a:masterClrMapping/>
  </p:clrMapOvr>
  <p:transition spd="slow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415E-9F25-410D-B15E-05CEAC5F7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B9C0C-FC9A-48D8-A740-A89780197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A06A3-1E20-4BFB-A425-0BC2038E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060A6-28E9-4EF5-89C9-EC2C14CB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EB65F-FCF5-4484-8271-42D95BFFE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49757"/>
      </p:ext>
    </p:extLst>
  </p:cSld>
  <p:clrMapOvr>
    <a:masterClrMapping/>
  </p:clrMapOvr>
  <p:transition spd="slow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9ADFE3-9447-4175-A470-BD6CCFCC2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DF3B3-32E7-4760-BEF0-EBFD2F22A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21646-3403-48D2-AEE7-97747975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125F5-A4C6-4274-B2F1-1BEFFE072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149C5-FA48-4899-944E-7DE9454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3856"/>
      </p:ext>
    </p:extLst>
  </p:cSld>
  <p:clrMapOvr>
    <a:masterClrMapping/>
  </p:clrMapOvr>
  <p:transition spd="slow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597B-F6C8-ED47-B894-33A5219A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0DB38-A42F-064B-BFBD-58EB99B2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DB020-503C-7A47-91CE-8D74C2ADE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E53A1-42B7-CC45-94D7-1AFFE927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84568"/>
      </p:ext>
    </p:extLst>
  </p:cSld>
  <p:clrMapOvr>
    <a:masterClrMapping/>
  </p:clrMapOvr>
  <p:transition spd="slow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E201A-1735-1744-BB91-3C80A5A9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453E4-CC57-4348-8C75-EE15BDE94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96234-4E9B-E642-AE95-9FA7FD45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90965-6AEE-DF49-BEA3-F5967721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8A864-9B6D-8440-A96D-3BF4744C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144E3-7805-E043-9D58-0D7E6F49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40928"/>
      </p:ext>
    </p:extLst>
  </p:cSld>
  <p:clrMapOvr>
    <a:masterClrMapping/>
  </p:clrMapOvr>
  <p:transition spd="slow"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03114"/>
      </p:ext>
    </p:extLst>
  </p:cSld>
  <p:clrMapOvr>
    <a:masterClrMapping/>
  </p:clrMapOvr>
  <p:transition spd="slow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14120" y="2981885"/>
            <a:ext cx="5277880" cy="3876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447800"/>
            <a:ext cx="9144000" cy="1676400"/>
          </a:xfrm>
        </p:spPr>
        <p:txBody>
          <a:bodyPr anchor="b" anchorCtr="0"/>
          <a:lstStyle>
            <a:lvl1pPr algn="l">
              <a:defRPr lang="en-US" sz="53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31242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70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2100"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9174"/>
      </p:ext>
    </p:extLst>
  </p:cSld>
  <p:clrMapOvr>
    <a:masterClrMapping/>
  </p:clrMapOvr>
  <p:transition spd="slow">
    <p:fad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34644"/>
      </p:ext>
    </p:extLst>
  </p:cSld>
  <p:clrMapOvr>
    <a:masterClrMapping/>
  </p:clrMapOvr>
  <p:transition spd="slow"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676400"/>
            <a:ext cx="4876800" cy="44958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4876800" cy="44958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54933"/>
      </p:ext>
    </p:extLst>
  </p:cSld>
  <p:clrMapOvr>
    <a:masterClrMapping/>
  </p:clrMapOvr>
  <p:transition spd="slow"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496736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700" b="1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1496736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700" b="1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59951"/>
      </p:ext>
    </p:extLst>
  </p:cSld>
  <p:clrMapOvr>
    <a:masterClrMapping/>
  </p:clrMapOvr>
  <p:transition spd="slow">
    <p:fad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19630"/>
      </p:ext>
    </p:extLst>
  </p:cSld>
  <p:clrMapOvr>
    <a:masterClrMapping/>
  </p:clrMapOvr>
  <p:transition spd="slow">
    <p:fad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" y="6391656"/>
            <a:ext cx="612396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2615"/>
      </p:ext>
    </p:extLst>
  </p:cSld>
  <p:clrMapOvr>
    <a:masterClrMapping/>
  </p:clrMapOvr>
  <p:transition spd="slow">
    <p:fade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074400" cy="1066800"/>
          </a:xfrm>
        </p:spPr>
        <p:txBody>
          <a:bodyPr anchor="b">
            <a:normAutofit/>
          </a:bodyPr>
          <a:lstStyle>
            <a:lvl1pPr algn="l">
              <a:defRPr sz="4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709" y="1524002"/>
            <a:ext cx="7058691" cy="4648199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890" y="1524000"/>
            <a:ext cx="3564876" cy="4648200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tx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447147" y="35811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54700"/>
      </p:ext>
    </p:extLst>
  </p:cSld>
  <p:clrMapOvr>
    <a:masterClrMapping/>
  </p:clrMapOvr>
  <p:transition spd="slow"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42901"/>
            <a:ext cx="109728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87664"/>
            <a:ext cx="609600" cy="394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234967"/>
            <a:ext cx="115824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315200" y="6400800"/>
            <a:ext cx="4470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2100"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4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fade/>
  </p:transition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3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51" indent="-365751" algn="l" defTabSz="1219170" rtl="0" eaLnBrk="1" latinLnBrk="0" hangingPunct="1">
        <a:lnSpc>
          <a:spcPct val="95000"/>
        </a:lnSpc>
        <a:spcBef>
          <a:spcPts val="1600"/>
        </a:spcBef>
        <a:buClr>
          <a:schemeClr val="bg2"/>
        </a:buClr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92460" indent="-365751" algn="l" defTabSz="1219170" rtl="0" eaLnBrk="1" latinLnBrk="0" hangingPunct="1">
        <a:lnSpc>
          <a:spcPct val="95000"/>
        </a:lnSpc>
        <a:spcBef>
          <a:spcPts val="800"/>
        </a:spcBef>
        <a:buClr>
          <a:schemeClr val="bg2"/>
        </a:buClr>
        <a:buFont typeface="Verdana" pitchFamily="34" charset="0"/>
        <a:buChar char="─"/>
        <a:defRPr sz="2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58211" indent="-304792" algn="l" defTabSz="1219170" rtl="0" eaLnBrk="1" latinLnBrk="0" hangingPunct="1">
        <a:lnSpc>
          <a:spcPct val="95000"/>
        </a:lnSpc>
        <a:spcBef>
          <a:spcPts val="8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23962" indent="-304792" algn="l" defTabSz="1219170" rtl="0" eaLnBrk="1" latinLnBrk="0" hangingPunct="1">
        <a:lnSpc>
          <a:spcPct val="95000"/>
        </a:lnSpc>
        <a:spcBef>
          <a:spcPts val="800"/>
        </a:spcBef>
        <a:buClr>
          <a:schemeClr val="bg2"/>
        </a:buClr>
        <a:buFont typeface="Courier New" pitchFamily="49" charset="0"/>
        <a:buChar char="o"/>
        <a:defRPr sz="21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828754" indent="-304792" algn="l" defTabSz="1219170" rtl="0" eaLnBrk="1" latinLnBrk="0" hangingPunct="1">
        <a:lnSpc>
          <a:spcPct val="95000"/>
        </a:lnSpc>
        <a:spcBef>
          <a:spcPts val="800"/>
        </a:spcBef>
        <a:buClr>
          <a:schemeClr val="bg2"/>
        </a:buClr>
        <a:buFont typeface="Arial" pitchFamily="34" charset="0"/>
        <a:buChar char="•"/>
        <a:defRPr sz="21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194505" indent="-304792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6pPr>
      <a:lvl7pPr marL="2535873" indent="-304792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7pPr>
      <a:lvl8pPr marL="2926007" indent="-304792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8pPr>
      <a:lvl9pPr marL="3291758" indent="-304792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9FCED2-501E-429E-8763-7E5B4A59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2A28E-DA39-4ECC-B7D1-FE677BC0B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A811B-87BC-44BE-8961-4692C935B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134-911F-4F10-BC49-BBD1CA055B8A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34CA3-76B0-41CB-A444-B6C9E4C9C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62328-CD00-4DFA-84B1-CBDF8E491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79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32" r:id="rId3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5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3.png"/><Relationship Id="rId4" Type="http://schemas.openxmlformats.org/officeDocument/2006/relationships/diagramData" Target="../diagrams/data4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0.png"/><Relationship Id="rId4" Type="http://schemas.openxmlformats.org/officeDocument/2006/relationships/diagramData" Target="../diagrams/data3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D59BD2F4-A64F-4EEE-ADBC-AC5D2A585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33" b="1519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7FAE3-E442-4BCA-A21C-D5A666F3D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WPI Global Projects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BC18A-F83A-4E79-BA5C-5BDBCC2BE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r>
              <a:rPr lang="en-US" sz="1500">
                <a:solidFill>
                  <a:srgbClr val="FFFFFF"/>
                </a:solidFill>
                <a:latin typeface="+mj-lt"/>
              </a:rPr>
              <a:t>Matthew Amodea Emily Gorelik Benjamin Sakac Andrew Sifferlen</a:t>
            </a:r>
          </a:p>
        </p:txBody>
      </p: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F71E07-68CE-4848-BBFC-09F027F9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9" y="271392"/>
            <a:ext cx="288931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52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A picture containing outdoor, sky, building, apartment building&#10;&#10;Description automatically generated">
            <a:extLst>
              <a:ext uri="{FF2B5EF4-FFF2-40B4-BE49-F238E27FC236}">
                <a16:creationId xmlns:a16="http://schemas.microsoft.com/office/drawing/2014/main" id="{17831F9C-D07C-4A05-A73E-F2CAF37D7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</a:blip>
          <a:srcRect t="12549" b="12549"/>
          <a:stretch/>
        </p:blipFill>
        <p:spPr>
          <a:xfrm>
            <a:off x="-41441" y="-1431"/>
            <a:ext cx="12234791" cy="6863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1DB57-A372-4622-ACF7-D752DC3E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Making History Interactive at the Hong Kong Museum of History  </a:t>
            </a:r>
            <a:endParaRPr lang="en-US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9781446E-153C-4B27-A0A8-AB21EAAE4B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1825625"/>
          <a:ext cx="7315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2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BF8BA39-2509-4462-BDAD-52A40BF5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3748" r="3748"/>
          <a:stretch>
            <a:fillRect/>
          </a:stretch>
        </p:blipFill>
        <p:spPr bwMode="auto">
          <a:xfrm>
            <a:off x="8610600" y="2629694"/>
            <a:ext cx="2743200" cy="274320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9" name="Picture 1529">
            <a:extLst>
              <a:ext uri="{FF2B5EF4-FFF2-40B4-BE49-F238E27FC236}">
                <a16:creationId xmlns:a16="http://schemas.microsoft.com/office/drawing/2014/main" id="{282E2C25-A030-489E-ABD7-126960DDA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1223" y="735556"/>
            <a:ext cx="8567802" cy="5376452"/>
          </a:xfrm>
          <a:prstGeom prst="flowChartAlternateProcess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2146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4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D3833601-4B9B-490B-AB93-CB3C29B1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4" b="17061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55" name="Rectangle: Rounded Corners 46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How Students Prepare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E74D9-5AC4-42FC-86A8-2E433BE17824}"/>
              </a:ext>
            </a:extLst>
          </p:cNvPr>
          <p:cNvSpPr/>
          <p:nvPr/>
        </p:nvSpPr>
        <p:spPr>
          <a:xfrm>
            <a:off x="879391" y="5221760"/>
            <a:ext cx="2605215" cy="124597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+mn-lt"/>
                <a:cs typeface="+mn-lt"/>
              </a:rPr>
              <a:t>Learn research and analysis strategies</a:t>
            </a:r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84BAAF9-964B-4734-A602-01181736433B}"/>
              </a:ext>
            </a:extLst>
          </p:cNvPr>
          <p:cNvSpPr/>
          <p:nvPr/>
        </p:nvSpPr>
        <p:spPr>
          <a:xfrm>
            <a:off x="4794421" y="5221759"/>
            <a:ext cx="2605215" cy="1245971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+mn-lt"/>
                <a:cs typeface="+mn-lt"/>
              </a:rPr>
              <a:t>Write a project proposal</a:t>
            </a:r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F310BAE-0070-435E-A2B0-5D3A4AD3568D}"/>
              </a:ext>
            </a:extLst>
          </p:cNvPr>
          <p:cNvSpPr/>
          <p:nvPr/>
        </p:nvSpPr>
        <p:spPr>
          <a:xfrm>
            <a:off x="8707394" y="5221759"/>
            <a:ext cx="2605215" cy="1245972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+mn-lt"/>
                <a:cs typeface="+mn-lt"/>
              </a:rPr>
              <a:t>Remote Interaction with Partner</a:t>
            </a:r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57979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262EAA2-04EE-4BF1-9EE1-DDA7D659A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3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D2609-DA15-4888-8117-9FF410AE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Benefits to Partners</a:t>
            </a:r>
            <a:endParaRPr lang="en-US" sz="40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A10F762-D584-45C8-A181-6140E129E33F}"/>
              </a:ext>
            </a:extLst>
          </p:cNvPr>
          <p:cNvSpPr/>
          <p:nvPr/>
        </p:nvSpPr>
        <p:spPr>
          <a:xfrm>
            <a:off x="7751743" y="2266597"/>
            <a:ext cx="3753279" cy="8963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Student dedication and time commitment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9153A40-95A9-4C87-AC95-089F08A6D7E5}"/>
              </a:ext>
            </a:extLst>
          </p:cNvPr>
          <p:cNvSpPr/>
          <p:nvPr/>
        </p:nvSpPr>
        <p:spPr>
          <a:xfrm>
            <a:off x="7752791" y="3511105"/>
            <a:ext cx="3764567" cy="8963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Advisors ensure quality work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AB2A077-2D3D-44E7-9C3A-37DD67D17040}"/>
              </a:ext>
            </a:extLst>
          </p:cNvPr>
          <p:cNvSpPr/>
          <p:nvPr/>
        </p:nvSpPr>
        <p:spPr>
          <a:xfrm>
            <a:off x="7752791" y="4762502"/>
            <a:ext cx="3764567" cy="8963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Final project report and deliverables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60919D5-CB12-43F8-93C1-DD645106B84A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1322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teractive Qualifying Project | Undergraduate Studies | Academics | WPI">
            <a:extLst>
              <a:ext uri="{FF2B5EF4-FFF2-40B4-BE49-F238E27FC236}">
                <a16:creationId xmlns:a16="http://schemas.microsoft.com/office/drawing/2014/main" id="{1E0E6CE5-EE29-47D3-B42A-2060CEBCE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 b="172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F2454-890E-4827-980C-85FF297C9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Interns vs. Consultants 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C7548C9-E815-4D25-AC1E-2C9F21310815}"/>
              </a:ext>
            </a:extLst>
          </p:cNvPr>
          <p:cNvGrpSpPr/>
          <p:nvPr/>
        </p:nvGrpSpPr>
        <p:grpSpPr>
          <a:xfrm>
            <a:off x="569546" y="2304325"/>
            <a:ext cx="6670326" cy="3329189"/>
            <a:chOff x="594803" y="2377291"/>
            <a:chExt cx="6670326" cy="3329189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7F8BB95A-D3C7-4A20-B76D-A65B6D7F41A7}"/>
                </a:ext>
              </a:extLst>
            </p:cNvPr>
            <p:cNvSpPr/>
            <p:nvPr/>
          </p:nvSpPr>
          <p:spPr>
            <a:xfrm>
              <a:off x="594804" y="2389031"/>
              <a:ext cx="3200400" cy="331744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/>
                <a:t>Not an internship</a:t>
              </a:r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784F069-3CB9-42DD-934D-4F9AC969ABA6}"/>
                </a:ext>
              </a:extLst>
            </p:cNvPr>
            <p:cNvSpPr/>
            <p:nvPr/>
          </p:nvSpPr>
          <p:spPr>
            <a:xfrm>
              <a:off x="594803" y="3124267"/>
              <a:ext cx="3200400" cy="2582213"/>
            </a:xfrm>
            <a:prstGeom prst="roundRect">
              <a:avLst/>
            </a:prstGeom>
            <a:solidFill>
              <a:srgbClr val="A5A5A5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85750" lvl="0" indent="-285750" rtl="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Not employees/ no busy work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Partners do not set deadlines</a:t>
              </a:r>
            </a:p>
            <a:p>
              <a:pPr marL="285750" lvl="0" indent="-285750" rtl="0">
                <a:buFont typeface="Arial" panose="020B0604020202020204" pitchFamily="34" charset="0"/>
                <a:buChar char="•"/>
              </a:pPr>
              <a:endParaRPr lang="en-US">
                <a:solidFill>
                  <a:schemeClr val="bg1"/>
                </a:solidFill>
                <a:cs typeface="Calibri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B94F778F-E372-4303-8BDA-A893E8D39622}"/>
                </a:ext>
              </a:extLst>
            </p:cNvPr>
            <p:cNvSpPr/>
            <p:nvPr/>
          </p:nvSpPr>
          <p:spPr>
            <a:xfrm>
              <a:off x="4064729" y="2377291"/>
              <a:ext cx="3200400" cy="332918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/>
                <a:t>Consultancy</a:t>
              </a:r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  <a:p>
              <a:pPr algn="ctr"/>
              <a:endParaRPr lang="en-US" sz="230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35C4FCE8-3B75-4E75-8520-2311917038AB}"/>
                </a:ext>
              </a:extLst>
            </p:cNvPr>
            <p:cNvSpPr/>
            <p:nvPr/>
          </p:nvSpPr>
          <p:spPr>
            <a:xfrm>
              <a:off x="4064728" y="3124267"/>
              <a:ext cx="3200400" cy="2582213"/>
            </a:xfrm>
            <a:prstGeom prst="roundRect">
              <a:avLst/>
            </a:prstGeom>
            <a:solidFill>
              <a:srgbClr val="A5A5A5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 rtl="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Allows flexibility</a:t>
              </a:r>
            </a:p>
            <a:p>
              <a:pPr marL="285750" lvl="0" indent="-285750" rtl="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Balanced benefits</a:t>
              </a:r>
            </a:p>
            <a:p>
              <a:pPr marL="285750" lvl="0" indent="-285750" rtl="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Multiple Deliverables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Results and suggestions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Deliverable for Partner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/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cs typeface="Calibri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0616410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7">
            <a:extLst>
              <a:ext uri="{FF2B5EF4-FFF2-40B4-BE49-F238E27FC236}">
                <a16:creationId xmlns:a16="http://schemas.microsoft.com/office/drawing/2014/main" id="{99C130E7-818E-4114-AFC5-A39983A93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69" t="4545" r="12279" b="45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6" name="Rectangle 111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047C5-72ED-472E-AAB5-7F970AFD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Responsibilities of Partners</a:t>
            </a:r>
            <a:endParaRPr lang="en-US" sz="400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DD3A87B-AA95-4F0B-930C-01DB4E701A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205391"/>
              </p:ext>
            </p:extLst>
          </p:nvPr>
        </p:nvGraphicFramePr>
        <p:xfrm>
          <a:off x="594110" y="2121763"/>
          <a:ext cx="5235490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  <a:cs typeface="Calibri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22919355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person, outdoor, people&#10;&#10;Description automatically generated">
            <a:extLst>
              <a:ext uri="{FF2B5EF4-FFF2-40B4-BE49-F238E27FC236}">
                <a16:creationId xmlns:a16="http://schemas.microsoft.com/office/drawing/2014/main" id="{6B3A3C56-8905-43E4-95C2-2ED6AA0B3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r="9091" b="120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D5F2E17-0BE5-471F-A130-C2FBBEECC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/>
              <a:t>Good Project</a:t>
            </a:r>
            <a:r>
              <a:rPr lang="cs-CZ" sz="4000"/>
              <a:t>s</a:t>
            </a:r>
            <a:r>
              <a:rPr lang="en-US" sz="4000"/>
              <a:t> Include</a:t>
            </a:r>
            <a:endParaRPr lang="en-US" sz="4000">
              <a:cs typeface="Calibri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ADC5E5-410C-4281-B43E-56169CEAA697}"/>
              </a:ext>
            </a:extLst>
          </p:cNvPr>
          <p:cNvGrpSpPr/>
          <p:nvPr/>
        </p:nvGrpSpPr>
        <p:grpSpPr>
          <a:xfrm>
            <a:off x="594803" y="1661388"/>
            <a:ext cx="6619814" cy="653200"/>
            <a:chOff x="594803" y="1661388"/>
            <a:chExt cx="6619814" cy="653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F7FF47-4468-4D06-84BB-48DE51D29C01}"/>
                </a:ext>
              </a:extLst>
            </p:cNvPr>
            <p:cNvSpPr/>
            <p:nvPr/>
          </p:nvSpPr>
          <p:spPr>
            <a:xfrm>
              <a:off x="1265627" y="1661388"/>
              <a:ext cx="5948990" cy="647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/>
                <a:t>	Academics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A1E773E-391A-48CF-A62F-26E5EA635DE8}"/>
                </a:ext>
              </a:extLst>
            </p:cNvPr>
            <p:cNvSpPr/>
            <p:nvPr/>
          </p:nvSpPr>
          <p:spPr>
            <a:xfrm>
              <a:off x="594803" y="1661388"/>
              <a:ext cx="1609445" cy="653200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EF903E7-9205-488F-8A53-D60F60E14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623" b="20667"/>
            <a:stretch/>
          </p:blipFill>
          <p:spPr>
            <a:xfrm>
              <a:off x="806200" y="1704994"/>
              <a:ext cx="918847" cy="54864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17D0C-72E9-4DF8-B422-7DF45405BEAE}"/>
              </a:ext>
            </a:extLst>
          </p:cNvPr>
          <p:cNvGrpSpPr/>
          <p:nvPr/>
        </p:nvGrpSpPr>
        <p:grpSpPr>
          <a:xfrm>
            <a:off x="594803" y="2558058"/>
            <a:ext cx="6619813" cy="653200"/>
            <a:chOff x="594803" y="2558058"/>
            <a:chExt cx="6619813" cy="6532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081501-58B9-4727-85F3-90F6073F2C2C}"/>
                </a:ext>
              </a:extLst>
            </p:cNvPr>
            <p:cNvSpPr/>
            <p:nvPr/>
          </p:nvSpPr>
          <p:spPr>
            <a:xfrm>
              <a:off x="1265626" y="2563558"/>
              <a:ext cx="5948990" cy="647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/>
                <a:t>	Open-ended solutions</a:t>
              </a:r>
            </a:p>
          </p:txBody>
        </p:sp>
        <p:sp>
          <p:nvSpPr>
            <p:cNvPr id="20" name="Arrow: Pentagon 19">
              <a:extLst>
                <a:ext uri="{FF2B5EF4-FFF2-40B4-BE49-F238E27FC236}">
                  <a16:creationId xmlns:a16="http://schemas.microsoft.com/office/drawing/2014/main" id="{55C7B497-6517-4AB1-90C9-91F2748245CA}"/>
                </a:ext>
              </a:extLst>
            </p:cNvPr>
            <p:cNvSpPr/>
            <p:nvPr/>
          </p:nvSpPr>
          <p:spPr>
            <a:xfrm>
              <a:off x="594803" y="2558058"/>
              <a:ext cx="1609445" cy="653200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7420A8B-B1F3-4A02-9BC5-F3F7C59AA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4" t="4997" r="5673" b="4632"/>
            <a:stretch/>
          </p:blipFill>
          <p:spPr>
            <a:xfrm>
              <a:off x="922444" y="2610182"/>
              <a:ext cx="686360" cy="54864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C307A4-47DC-4E2C-B217-F48FD908BB83}"/>
              </a:ext>
            </a:extLst>
          </p:cNvPr>
          <p:cNvGrpSpPr/>
          <p:nvPr/>
        </p:nvGrpSpPr>
        <p:grpSpPr>
          <a:xfrm>
            <a:off x="594803" y="3470930"/>
            <a:ext cx="6619814" cy="653200"/>
            <a:chOff x="594803" y="3470930"/>
            <a:chExt cx="6619814" cy="6532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AD9B40-FCD8-4586-9B55-409559E9B510}"/>
                </a:ext>
              </a:extLst>
            </p:cNvPr>
            <p:cNvSpPr/>
            <p:nvPr/>
          </p:nvSpPr>
          <p:spPr>
            <a:xfrm>
              <a:off x="1265627" y="3471228"/>
              <a:ext cx="5948990" cy="647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/>
                <a:t>	Interactions with local community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B56BC9-CACE-44B8-B7DE-B712F4884636}"/>
                </a:ext>
              </a:extLst>
            </p:cNvPr>
            <p:cNvGrpSpPr/>
            <p:nvPr/>
          </p:nvGrpSpPr>
          <p:grpSpPr>
            <a:xfrm>
              <a:off x="594803" y="3470930"/>
              <a:ext cx="1609445" cy="653200"/>
              <a:chOff x="594803" y="3470930"/>
              <a:chExt cx="1609445" cy="653200"/>
            </a:xfrm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E0CC99A2-486F-4E1C-A244-5A19C4ACEE9A}"/>
                  </a:ext>
                </a:extLst>
              </p:cNvPr>
              <p:cNvSpPr/>
              <p:nvPr/>
            </p:nvSpPr>
            <p:spPr>
              <a:xfrm>
                <a:off x="594803" y="3470930"/>
                <a:ext cx="1609445" cy="653200"/>
              </a:xfrm>
              <a:prstGeom prst="homePlat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F02DAC6-23D2-4398-8291-11A7B0BE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2688" y="3482142"/>
                <a:ext cx="625872" cy="625872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99A9900-EB7A-4184-B6D7-1A4905CBF260}"/>
              </a:ext>
            </a:extLst>
          </p:cNvPr>
          <p:cNvGrpSpPr/>
          <p:nvPr/>
        </p:nvGrpSpPr>
        <p:grpSpPr>
          <a:xfrm>
            <a:off x="594802" y="4367898"/>
            <a:ext cx="6619815" cy="662200"/>
            <a:chOff x="594802" y="4367898"/>
            <a:chExt cx="6619815" cy="662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185EF4-D3AF-4942-97BA-00ABBA53C520}"/>
                </a:ext>
              </a:extLst>
            </p:cNvPr>
            <p:cNvSpPr/>
            <p:nvPr/>
          </p:nvSpPr>
          <p:spPr>
            <a:xfrm>
              <a:off x="1265627" y="4373398"/>
              <a:ext cx="5948990" cy="647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/>
                <a:t>	Interesting and helpful to the partner organizations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64909B8-73DE-4BBF-BB14-50EA7870CCC0}"/>
                </a:ext>
              </a:extLst>
            </p:cNvPr>
            <p:cNvGrpSpPr/>
            <p:nvPr/>
          </p:nvGrpSpPr>
          <p:grpSpPr>
            <a:xfrm>
              <a:off x="594802" y="4367898"/>
              <a:ext cx="1609445" cy="662200"/>
              <a:chOff x="594802" y="4367898"/>
              <a:chExt cx="1609445" cy="662200"/>
            </a:xfrm>
          </p:grpSpPr>
          <p:sp>
            <p:nvSpPr>
              <p:cNvPr id="22" name="Arrow: Pentagon 21">
                <a:extLst>
                  <a:ext uri="{FF2B5EF4-FFF2-40B4-BE49-F238E27FC236}">
                    <a16:creationId xmlns:a16="http://schemas.microsoft.com/office/drawing/2014/main" id="{27ADDCE7-8126-4D68-8FD7-E259DDD8EB3A}"/>
                  </a:ext>
                </a:extLst>
              </p:cNvPr>
              <p:cNvSpPr/>
              <p:nvPr/>
            </p:nvSpPr>
            <p:spPr>
              <a:xfrm>
                <a:off x="594802" y="4367898"/>
                <a:ext cx="1609445" cy="653200"/>
              </a:xfrm>
              <a:prstGeom prst="homePlat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endParaRPr lang="en-US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549FACA-D6F3-4B98-A968-0029B0554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1303" y="4382751"/>
                <a:ext cx="668642" cy="647347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56DAFD-F696-484D-87C9-5C496E60FAF9}"/>
              </a:ext>
            </a:extLst>
          </p:cNvPr>
          <p:cNvGrpSpPr/>
          <p:nvPr/>
        </p:nvGrpSpPr>
        <p:grpSpPr>
          <a:xfrm>
            <a:off x="594801" y="5275568"/>
            <a:ext cx="6619815" cy="653200"/>
            <a:chOff x="594801" y="5275568"/>
            <a:chExt cx="6619815" cy="653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FBC2B8-0696-4C07-94F6-C0A29370243D}"/>
                </a:ext>
              </a:extLst>
            </p:cNvPr>
            <p:cNvSpPr/>
            <p:nvPr/>
          </p:nvSpPr>
          <p:spPr>
            <a:xfrm>
              <a:off x="1265626" y="5275568"/>
              <a:ext cx="5948990" cy="647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/>
                <a:t>	Low Priority</a:t>
              </a:r>
            </a:p>
          </p:txBody>
        </p:sp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9CF4688D-FB93-4F61-B0D4-84C6CEB263A0}"/>
                </a:ext>
              </a:extLst>
            </p:cNvPr>
            <p:cNvSpPr/>
            <p:nvPr/>
          </p:nvSpPr>
          <p:spPr>
            <a:xfrm>
              <a:off x="594801" y="5275568"/>
              <a:ext cx="1609445" cy="653200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13EDBF0-BAD9-43A3-9931-20865A269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3209" y="5373568"/>
              <a:ext cx="544830" cy="457200"/>
            </a:xfrm>
            <a:prstGeom prst="rect">
              <a:avLst/>
            </a:prstGeom>
          </p:spPr>
        </p:pic>
      </p:grpSp>
      <p:sp>
        <p:nvSpPr>
          <p:cNvPr id="30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676422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ar Harbor Maine Project Center alt">
            <a:extLst>
              <a:ext uri="{FF2B5EF4-FFF2-40B4-BE49-F238E27FC236}">
                <a16:creationId xmlns:a16="http://schemas.microsoft.com/office/drawing/2014/main" id="{2FD80181-0A4C-4989-B6DB-84BFECC6A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4"/>
          <a:stretch/>
        </p:blipFill>
        <p:spPr bwMode="auto">
          <a:xfrm>
            <a:off x="3048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F2C651F-9A75-4E04-8F4C-1918944B181B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Projected Timeline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627E6B6-C0BB-4754-B7AC-5097E46F9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37"/>
          <a:stretch/>
        </p:blipFill>
        <p:spPr>
          <a:xfrm>
            <a:off x="496841" y="1388153"/>
            <a:ext cx="11198317" cy="3387047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E9E2771-5B24-4BB7-805D-AC6679F94CA2}"/>
              </a:ext>
            </a:extLst>
          </p:cNvPr>
          <p:cNvSpPr/>
          <p:nvPr/>
        </p:nvSpPr>
        <p:spPr>
          <a:xfrm>
            <a:off x="4494276" y="4838232"/>
            <a:ext cx="3200400" cy="1828800"/>
          </a:xfrm>
          <a:prstGeom prst="roundRect">
            <a:avLst/>
          </a:prstGeom>
          <a:solidFill>
            <a:srgbClr val="A5A5A5"/>
          </a:solidFill>
          <a:ln w="76200">
            <a:solidFill>
              <a:srgbClr val="9F2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2</a:t>
            </a:r>
          </a:p>
          <a:p>
            <a:pPr algn="ctr"/>
            <a:r>
              <a:rPr lang="en-US" sz="1800"/>
              <a:t>Mid August – Mid-October</a:t>
            </a:r>
          </a:p>
          <a:p>
            <a:pPr algn="ctr"/>
            <a:endParaRPr lang="en-US" sz="1800"/>
          </a:p>
          <a:p>
            <a:pPr algn="ctr"/>
            <a:r>
              <a:rPr lang="en-US" sz="3200"/>
              <a:t>Design</a:t>
            </a:r>
          </a:p>
          <a:p>
            <a:pPr algn="ctr"/>
            <a:endParaRPr lang="en-US" sz="180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3B7DEDA-52F9-447D-A130-8F0667571915}"/>
              </a:ext>
            </a:extLst>
          </p:cNvPr>
          <p:cNvSpPr/>
          <p:nvPr/>
        </p:nvSpPr>
        <p:spPr>
          <a:xfrm>
            <a:off x="8153400" y="4838232"/>
            <a:ext cx="3200400" cy="1828800"/>
          </a:xfrm>
          <a:prstGeom prst="roundRect">
            <a:avLst/>
          </a:prstGeom>
          <a:solidFill>
            <a:srgbClr val="A5A5A5"/>
          </a:solidFill>
          <a:ln w="76200">
            <a:solidFill>
              <a:srgbClr val="9F2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3</a:t>
            </a:r>
          </a:p>
          <a:p>
            <a:pPr algn="ctr"/>
            <a:r>
              <a:rPr lang="en-US" sz="1800"/>
              <a:t>Mid-October – Mid-December</a:t>
            </a:r>
          </a:p>
          <a:p>
            <a:pPr algn="ctr"/>
            <a:endParaRPr lang="en-US" sz="1800"/>
          </a:p>
          <a:p>
            <a:pPr algn="ctr"/>
            <a:r>
              <a:rPr lang="en-US" sz="3200"/>
              <a:t>Implement</a:t>
            </a:r>
          </a:p>
          <a:p>
            <a:pPr algn="ctr"/>
            <a:endParaRPr lang="en-US" sz="180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BD01F17-5EB1-4DEB-B395-AF44F9F7FBD1}"/>
              </a:ext>
            </a:extLst>
          </p:cNvPr>
          <p:cNvSpPr/>
          <p:nvPr/>
        </p:nvSpPr>
        <p:spPr>
          <a:xfrm>
            <a:off x="835152" y="4838232"/>
            <a:ext cx="3200400" cy="1828800"/>
          </a:xfrm>
          <a:prstGeom prst="roundRect">
            <a:avLst/>
          </a:prstGeom>
          <a:solidFill>
            <a:srgbClr val="A5A5A5"/>
          </a:solidFill>
          <a:ln w="76200">
            <a:solidFill>
              <a:srgbClr val="9F2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 1</a:t>
            </a:r>
          </a:p>
          <a:p>
            <a:pPr algn="ctr"/>
            <a:r>
              <a:rPr lang="en-US" sz="1800"/>
              <a:t>January – August</a:t>
            </a:r>
          </a:p>
          <a:p>
            <a:pPr algn="ctr"/>
            <a:endParaRPr lang="en-US" sz="1800"/>
          </a:p>
          <a:p>
            <a:pPr algn="ctr"/>
            <a:r>
              <a:rPr lang="en-US" sz="3200"/>
              <a:t>Discuss</a:t>
            </a:r>
          </a:p>
          <a:p>
            <a:pPr algn="ctr"/>
            <a:endParaRPr lang="en-US" sz="180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22086422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8EB8911-A5CC-4D44-8C5D-414CD087428B}"/>
              </a:ext>
            </a:extLst>
          </p:cNvPr>
          <p:cNvGrpSpPr/>
          <p:nvPr/>
        </p:nvGrpSpPr>
        <p:grpSpPr>
          <a:xfrm>
            <a:off x="1684996" y="4347303"/>
            <a:ext cx="1303875" cy="1303875"/>
            <a:chOff x="2932499" y="4347304"/>
            <a:chExt cx="1303875" cy="13038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F880E6-E6EF-48DE-A25A-35D661400985}"/>
                </a:ext>
              </a:extLst>
            </p:cNvPr>
            <p:cNvSpPr/>
            <p:nvPr/>
          </p:nvSpPr>
          <p:spPr>
            <a:xfrm>
              <a:off x="2932499" y="4347304"/>
              <a:ext cx="1303875" cy="130387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 5" descr="Handshake">
              <a:extLst>
                <a:ext uri="{FF2B5EF4-FFF2-40B4-BE49-F238E27FC236}">
                  <a16:creationId xmlns:a16="http://schemas.microsoft.com/office/drawing/2014/main" id="{F0B9DC77-B682-40D9-81C9-0D6237DC06CA}"/>
                </a:ext>
              </a:extLst>
            </p:cNvPr>
            <p:cNvSpPr/>
            <p:nvPr/>
          </p:nvSpPr>
          <p:spPr>
            <a:xfrm>
              <a:off x="3210374" y="4625179"/>
              <a:ext cx="748125" cy="748125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FA84871-BF9D-4658-A916-B1429637B7B0}"/>
              </a:ext>
            </a:extLst>
          </p:cNvPr>
          <p:cNvSpPr/>
          <p:nvPr/>
        </p:nvSpPr>
        <p:spPr>
          <a:xfrm>
            <a:off x="1011053" y="5929053"/>
            <a:ext cx="2651760" cy="742500"/>
          </a:xfrm>
          <a:custGeom>
            <a:avLst/>
            <a:gdLst>
              <a:gd name="connsiteX0" fmla="*/ 0 w 2137500"/>
              <a:gd name="connsiteY0" fmla="*/ 123752 h 742500"/>
              <a:gd name="connsiteX1" fmla="*/ 123752 w 2137500"/>
              <a:gd name="connsiteY1" fmla="*/ 0 h 742500"/>
              <a:gd name="connsiteX2" fmla="*/ 2013748 w 2137500"/>
              <a:gd name="connsiteY2" fmla="*/ 0 h 742500"/>
              <a:gd name="connsiteX3" fmla="*/ 2137500 w 2137500"/>
              <a:gd name="connsiteY3" fmla="*/ 123752 h 742500"/>
              <a:gd name="connsiteX4" fmla="*/ 2137500 w 2137500"/>
              <a:gd name="connsiteY4" fmla="*/ 618748 h 742500"/>
              <a:gd name="connsiteX5" fmla="*/ 2013748 w 2137500"/>
              <a:gd name="connsiteY5" fmla="*/ 742500 h 742500"/>
              <a:gd name="connsiteX6" fmla="*/ 123752 w 2137500"/>
              <a:gd name="connsiteY6" fmla="*/ 742500 h 742500"/>
              <a:gd name="connsiteX7" fmla="*/ 0 w 2137500"/>
              <a:gd name="connsiteY7" fmla="*/ 618748 h 742500"/>
              <a:gd name="connsiteX8" fmla="*/ 0 w 2137500"/>
              <a:gd name="connsiteY8" fmla="*/ 123752 h 74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7500" h="742500">
                <a:moveTo>
                  <a:pt x="0" y="123752"/>
                </a:moveTo>
                <a:cubicBezTo>
                  <a:pt x="0" y="55406"/>
                  <a:pt x="55406" y="0"/>
                  <a:pt x="123752" y="0"/>
                </a:cubicBezTo>
                <a:lnTo>
                  <a:pt x="2013748" y="0"/>
                </a:lnTo>
                <a:cubicBezTo>
                  <a:pt x="2082094" y="0"/>
                  <a:pt x="2137500" y="55406"/>
                  <a:pt x="2137500" y="123752"/>
                </a:cubicBezTo>
                <a:lnTo>
                  <a:pt x="2137500" y="618748"/>
                </a:lnTo>
                <a:cubicBezTo>
                  <a:pt x="2137500" y="687094"/>
                  <a:pt x="2082094" y="742500"/>
                  <a:pt x="2013748" y="742500"/>
                </a:cubicBezTo>
                <a:lnTo>
                  <a:pt x="123752" y="742500"/>
                </a:lnTo>
                <a:cubicBezTo>
                  <a:pt x="55406" y="742500"/>
                  <a:pt x="0" y="687094"/>
                  <a:pt x="0" y="618748"/>
                </a:cubicBezTo>
                <a:lnTo>
                  <a:pt x="0" y="123752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246" tIns="36246" rIns="36246" bIns="36246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kern="1200"/>
              <a:t>Benefits to students and partners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1EE41D-CB83-4C1A-B506-D4BE501E973E}"/>
              </a:ext>
            </a:extLst>
          </p:cNvPr>
          <p:cNvGrpSpPr/>
          <p:nvPr/>
        </p:nvGrpSpPr>
        <p:grpSpPr>
          <a:xfrm>
            <a:off x="5444061" y="4347303"/>
            <a:ext cx="1303875" cy="1303875"/>
            <a:chOff x="5444062" y="4347304"/>
            <a:chExt cx="1303875" cy="13038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B50EB2-29B4-45C8-90BD-9D4849DD43C6}"/>
                </a:ext>
              </a:extLst>
            </p:cNvPr>
            <p:cNvSpPr/>
            <p:nvPr/>
          </p:nvSpPr>
          <p:spPr>
            <a:xfrm>
              <a:off x="5444062" y="4347304"/>
              <a:ext cx="1303875" cy="130387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 descr="User">
              <a:extLst>
                <a:ext uri="{FF2B5EF4-FFF2-40B4-BE49-F238E27FC236}">
                  <a16:creationId xmlns:a16="http://schemas.microsoft.com/office/drawing/2014/main" id="{5238AE16-3448-4A59-A224-CB0DCDF04DF7}"/>
                </a:ext>
              </a:extLst>
            </p:cNvPr>
            <p:cNvSpPr/>
            <p:nvPr/>
          </p:nvSpPr>
          <p:spPr>
            <a:xfrm>
              <a:off x="5721937" y="4625179"/>
              <a:ext cx="748125" cy="748125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32845CD-BC5F-40DD-A172-2C9E51EF548C}"/>
              </a:ext>
            </a:extLst>
          </p:cNvPr>
          <p:cNvSpPr/>
          <p:nvPr/>
        </p:nvSpPr>
        <p:spPr>
          <a:xfrm>
            <a:off x="4643842" y="5929053"/>
            <a:ext cx="2904311" cy="742500"/>
          </a:xfrm>
          <a:custGeom>
            <a:avLst/>
            <a:gdLst>
              <a:gd name="connsiteX0" fmla="*/ 0 w 2137500"/>
              <a:gd name="connsiteY0" fmla="*/ 123752 h 742500"/>
              <a:gd name="connsiteX1" fmla="*/ 123752 w 2137500"/>
              <a:gd name="connsiteY1" fmla="*/ 0 h 742500"/>
              <a:gd name="connsiteX2" fmla="*/ 2013748 w 2137500"/>
              <a:gd name="connsiteY2" fmla="*/ 0 h 742500"/>
              <a:gd name="connsiteX3" fmla="*/ 2137500 w 2137500"/>
              <a:gd name="connsiteY3" fmla="*/ 123752 h 742500"/>
              <a:gd name="connsiteX4" fmla="*/ 2137500 w 2137500"/>
              <a:gd name="connsiteY4" fmla="*/ 618748 h 742500"/>
              <a:gd name="connsiteX5" fmla="*/ 2013748 w 2137500"/>
              <a:gd name="connsiteY5" fmla="*/ 742500 h 742500"/>
              <a:gd name="connsiteX6" fmla="*/ 123752 w 2137500"/>
              <a:gd name="connsiteY6" fmla="*/ 742500 h 742500"/>
              <a:gd name="connsiteX7" fmla="*/ 0 w 2137500"/>
              <a:gd name="connsiteY7" fmla="*/ 618748 h 742500"/>
              <a:gd name="connsiteX8" fmla="*/ 0 w 2137500"/>
              <a:gd name="connsiteY8" fmla="*/ 123752 h 74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7500" h="742500">
                <a:moveTo>
                  <a:pt x="0" y="123752"/>
                </a:moveTo>
                <a:cubicBezTo>
                  <a:pt x="0" y="55406"/>
                  <a:pt x="55406" y="0"/>
                  <a:pt x="123752" y="0"/>
                </a:cubicBezTo>
                <a:lnTo>
                  <a:pt x="2013748" y="0"/>
                </a:lnTo>
                <a:cubicBezTo>
                  <a:pt x="2082094" y="0"/>
                  <a:pt x="2137500" y="55406"/>
                  <a:pt x="2137500" y="123752"/>
                </a:cubicBezTo>
                <a:lnTo>
                  <a:pt x="2137500" y="618748"/>
                </a:lnTo>
                <a:cubicBezTo>
                  <a:pt x="2137500" y="687094"/>
                  <a:pt x="2082094" y="742500"/>
                  <a:pt x="2013748" y="742500"/>
                </a:cubicBezTo>
                <a:lnTo>
                  <a:pt x="123752" y="742500"/>
                </a:lnTo>
                <a:cubicBezTo>
                  <a:pt x="55406" y="742500"/>
                  <a:pt x="0" y="687094"/>
                  <a:pt x="0" y="618748"/>
                </a:cubicBezTo>
                <a:lnTo>
                  <a:pt x="0" y="123752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246" tIns="36246" rIns="36246" bIns="36246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kern="1200"/>
              <a:t>Project center director communication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BC06B4-8F77-41A5-BA13-91EAFF3A867A}"/>
              </a:ext>
            </a:extLst>
          </p:cNvPr>
          <p:cNvGrpSpPr/>
          <p:nvPr/>
        </p:nvGrpSpPr>
        <p:grpSpPr>
          <a:xfrm>
            <a:off x="9203129" y="4347302"/>
            <a:ext cx="1303875" cy="1303875"/>
            <a:chOff x="7955624" y="4347304"/>
            <a:chExt cx="1303875" cy="130387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AA2EEE-8A6C-45B6-BB7D-C6D39DB7124A}"/>
                </a:ext>
              </a:extLst>
            </p:cNvPr>
            <p:cNvSpPr/>
            <p:nvPr/>
          </p:nvSpPr>
          <p:spPr>
            <a:xfrm>
              <a:off x="7955624" y="4347304"/>
              <a:ext cx="1303875" cy="130387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 descr="Checkmark with solid fill">
              <a:extLst>
                <a:ext uri="{FF2B5EF4-FFF2-40B4-BE49-F238E27FC236}">
                  <a16:creationId xmlns:a16="http://schemas.microsoft.com/office/drawing/2014/main" id="{94DE9376-6991-41AB-B580-F1506A676EA2}"/>
                </a:ext>
              </a:extLst>
            </p:cNvPr>
            <p:cNvSpPr/>
            <p:nvPr/>
          </p:nvSpPr>
          <p:spPr>
            <a:xfrm>
              <a:off x="8233499" y="4625179"/>
              <a:ext cx="748125" cy="748125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3CFC0B-7A58-4AAB-99D8-A2C2151FC509}"/>
              </a:ext>
            </a:extLst>
          </p:cNvPr>
          <p:cNvSpPr/>
          <p:nvPr/>
        </p:nvSpPr>
        <p:spPr>
          <a:xfrm>
            <a:off x="8291218" y="5934100"/>
            <a:ext cx="3127696" cy="742500"/>
          </a:xfrm>
          <a:custGeom>
            <a:avLst/>
            <a:gdLst>
              <a:gd name="connsiteX0" fmla="*/ 0 w 2137500"/>
              <a:gd name="connsiteY0" fmla="*/ 123752 h 742500"/>
              <a:gd name="connsiteX1" fmla="*/ 123752 w 2137500"/>
              <a:gd name="connsiteY1" fmla="*/ 0 h 742500"/>
              <a:gd name="connsiteX2" fmla="*/ 2013748 w 2137500"/>
              <a:gd name="connsiteY2" fmla="*/ 0 h 742500"/>
              <a:gd name="connsiteX3" fmla="*/ 2137500 w 2137500"/>
              <a:gd name="connsiteY3" fmla="*/ 123752 h 742500"/>
              <a:gd name="connsiteX4" fmla="*/ 2137500 w 2137500"/>
              <a:gd name="connsiteY4" fmla="*/ 618748 h 742500"/>
              <a:gd name="connsiteX5" fmla="*/ 2013748 w 2137500"/>
              <a:gd name="connsiteY5" fmla="*/ 742500 h 742500"/>
              <a:gd name="connsiteX6" fmla="*/ 123752 w 2137500"/>
              <a:gd name="connsiteY6" fmla="*/ 742500 h 742500"/>
              <a:gd name="connsiteX7" fmla="*/ 0 w 2137500"/>
              <a:gd name="connsiteY7" fmla="*/ 618748 h 742500"/>
              <a:gd name="connsiteX8" fmla="*/ 0 w 2137500"/>
              <a:gd name="connsiteY8" fmla="*/ 123752 h 74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7500" h="742500">
                <a:moveTo>
                  <a:pt x="0" y="123752"/>
                </a:moveTo>
                <a:cubicBezTo>
                  <a:pt x="0" y="55406"/>
                  <a:pt x="55406" y="0"/>
                  <a:pt x="123752" y="0"/>
                </a:cubicBezTo>
                <a:lnTo>
                  <a:pt x="2013748" y="0"/>
                </a:lnTo>
                <a:cubicBezTo>
                  <a:pt x="2082094" y="0"/>
                  <a:pt x="2137500" y="55406"/>
                  <a:pt x="2137500" y="123752"/>
                </a:cubicBezTo>
                <a:lnTo>
                  <a:pt x="2137500" y="618748"/>
                </a:lnTo>
                <a:cubicBezTo>
                  <a:pt x="2137500" y="687094"/>
                  <a:pt x="2082094" y="742500"/>
                  <a:pt x="2013748" y="742500"/>
                </a:cubicBezTo>
                <a:lnTo>
                  <a:pt x="123752" y="742500"/>
                </a:lnTo>
                <a:cubicBezTo>
                  <a:pt x="55406" y="742500"/>
                  <a:pt x="0" y="687094"/>
                  <a:pt x="0" y="618748"/>
                </a:cubicBezTo>
                <a:lnTo>
                  <a:pt x="0" y="123752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246" tIns="36246" rIns="36246" bIns="36246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kern="1200"/>
              <a:t>No formal commitment 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kern="1200"/>
              <a:t>for future projects</a:t>
            </a:r>
          </a:p>
        </p:txBody>
      </p:sp>
      <p:pic>
        <p:nvPicPr>
          <p:cNvPr id="133" name="Picture 132" descr="A person and person at a podium&#10;&#10;Description automatically generated with low confidence">
            <a:extLst>
              <a:ext uri="{FF2B5EF4-FFF2-40B4-BE49-F238E27FC236}">
                <a16:creationId xmlns:a16="http://schemas.microsoft.com/office/drawing/2014/main" id="{BA8BED55-0116-4F21-AACB-A4C7B53758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4" b="18945"/>
          <a:stretch/>
        </p:blipFill>
        <p:spPr>
          <a:xfrm>
            <a:off x="20" y="10"/>
            <a:ext cx="12191980" cy="3710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F6677D-DED8-468F-8590-ADD99AAE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4513"/>
            <a:ext cx="8921931" cy="732199"/>
          </a:xfrm>
          <a:solidFill>
            <a:schemeClr val="accent1"/>
          </a:solidFill>
        </p:spPr>
        <p:txBody>
          <a:bodyPr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  <a:cs typeface="Calibri Light"/>
              </a:rPr>
              <a:t>	Outcomes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3046607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4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78E9F-1736-41AB-A45E-D738328B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Final Presentations</a:t>
            </a:r>
          </a:p>
        </p:txBody>
      </p:sp>
      <p:grpSp>
        <p:nvGrpSpPr>
          <p:cNvPr id="67" name="Group 5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5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5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0F4A2F8-05EF-4D1B-97DB-11C4A2FB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/>
              <a:t>If you are interested in seeing the final presentations, we can send you the location details once they become available. The presentations can be viewed in person or online.</a:t>
            </a:r>
          </a:p>
          <a:p>
            <a:pPr marL="57150">
              <a:spcAft>
                <a:spcPts val="600"/>
              </a:spcAft>
            </a:pPr>
            <a:r>
              <a:rPr lang="en-US" sz="2000"/>
              <a:t>Date: December 6th</a:t>
            </a:r>
          </a:p>
          <a:p>
            <a:pPr>
              <a:spcAft>
                <a:spcPts val="600"/>
              </a:spcAft>
            </a:pPr>
            <a:r>
              <a:rPr lang="en-US" sz="2000"/>
              <a:t>Time: 3-5pm CET</a:t>
            </a:r>
          </a:p>
        </p:txBody>
      </p:sp>
      <p:sp>
        <p:nvSpPr>
          <p:cNvPr id="70" name="Rectangle 5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standing in front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89AEFE64-9C59-4A81-8C37-30BBB857C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" r="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chemeClr val="bg1"/>
                </a:solidFill>
              </a:rPr>
              <a:t>18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361647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BBB5F-A702-489E-9083-9E4FEF8C8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Contacts and </a:t>
            </a:r>
            <a:br>
              <a:rPr lang="en-US" sz="4100"/>
            </a:br>
            <a:r>
              <a:rPr lang="en-US" sz="4100"/>
              <a:t>Additional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51FDFA-A376-4570-A1D6-45D73733F99C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/>
              <a:t>Contact the team</a:t>
            </a:r>
            <a:r>
              <a:rPr lang="en-US" sz="2000"/>
              <a:t>: gr-futurepragueiqpsponsorship@wpi.edu</a:t>
            </a:r>
            <a:endParaRPr lang="en-US"/>
          </a:p>
        </p:txBody>
      </p:sp>
      <p:pic>
        <p:nvPicPr>
          <p:cNvPr id="10" name="Picture 8" descr="Working space background">
            <a:extLst>
              <a:ext uri="{FF2B5EF4-FFF2-40B4-BE49-F238E27FC236}">
                <a16:creationId xmlns:a16="http://schemas.microsoft.com/office/drawing/2014/main" id="{F1C26684-2DF4-4B7E-A5AC-07920A5B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50" r="-3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3FA3042-98E5-493F-B521-1D3B5A72FC92}"/>
              </a:ext>
            </a:extLst>
          </p:cNvPr>
          <p:cNvSpPr txBox="1"/>
          <p:nvPr/>
        </p:nvSpPr>
        <p:spPr>
          <a:xfrm>
            <a:off x="4965699" y="2946399"/>
            <a:ext cx="67564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/>
              <a:t>Contact our advisor</a:t>
            </a:r>
            <a:r>
              <a:rPr lang="en-US" sz="2000"/>
              <a:t>: rek@wpi.edu</a:t>
            </a:r>
            <a:endParaRPr lang="en-US" sz="20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F7790-0749-4F75-BB32-0B0BAA5EF371}"/>
              </a:ext>
            </a:extLst>
          </p:cNvPr>
          <p:cNvSpPr txBox="1"/>
          <p:nvPr/>
        </p:nvSpPr>
        <p:spPr>
          <a:xfrm>
            <a:off x="4968875" y="4194175"/>
            <a:ext cx="350520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b="1"/>
              <a:t>Prague Project Center Directors:</a:t>
            </a:r>
            <a:endParaRPr lang="en-US" b="1">
              <a:cs typeface="Calibri"/>
            </a:endParaRPr>
          </a:p>
          <a:p>
            <a:pPr>
              <a:spcAft>
                <a:spcPts val="600"/>
              </a:spcAft>
            </a:pPr>
            <a:endParaRPr lang="en-US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en-US">
                <a:cs typeface="Calibri" panose="020F0502020204030204"/>
              </a:rPr>
              <a:t>Aaron Deskins: nadeskins@wpi.edu</a:t>
            </a:r>
          </a:p>
          <a:p>
            <a:pPr>
              <a:spcAft>
                <a:spcPts val="600"/>
              </a:spcAft>
            </a:pPr>
            <a:endParaRPr lang="en-US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en-US">
                <a:cs typeface="Calibri" panose="020F0502020204030204"/>
              </a:rPr>
              <a:t>Marie Keller: mkeller@wpi.edu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71FB6-CB2F-473E-A4D5-C9C5365BCBB5}"/>
              </a:ext>
            </a:extLst>
          </p:cNvPr>
          <p:cNvSpPr txBox="1"/>
          <p:nvPr/>
        </p:nvSpPr>
        <p:spPr>
          <a:xfrm>
            <a:off x="8934450" y="4184650"/>
            <a:ext cx="33274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cs typeface="Calibri"/>
              </a:rPr>
              <a:t>Prague Project Center Website:</a:t>
            </a:r>
          </a:p>
          <a:p>
            <a:pPr>
              <a:spcAft>
                <a:spcPts val="600"/>
              </a:spcAft>
            </a:pPr>
            <a:endParaRPr lang="en-US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>
                <a:cs typeface="Calibri"/>
              </a:rPr>
              <a:t>pragueprojectcenter.org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5789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469D63AF-4C47-4CCE-9369-97FE68E9F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r="3291"/>
          <a:stretch/>
        </p:blipFill>
        <p:spPr bwMode="auto">
          <a:xfrm>
            <a:off x="0" y="0"/>
            <a:ext cx="12192000" cy="685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D565776-915D-4628-911F-E88941AA4DC8}"/>
              </a:ext>
            </a:extLst>
          </p:cNvPr>
          <p:cNvSpPr txBox="1">
            <a:spLocks/>
          </p:cNvSpPr>
          <p:nvPr/>
        </p:nvSpPr>
        <p:spPr>
          <a:xfrm>
            <a:off x="841248" y="256032"/>
            <a:ext cx="10506456" cy="101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Team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041632-4393-424E-A75D-FD94EB052839}"/>
              </a:ext>
            </a:extLst>
          </p:cNvPr>
          <p:cNvGrpSpPr/>
          <p:nvPr/>
        </p:nvGrpSpPr>
        <p:grpSpPr>
          <a:xfrm>
            <a:off x="741662" y="2372028"/>
            <a:ext cx="10708675" cy="3448663"/>
            <a:chOff x="122940" y="1798907"/>
            <a:chExt cx="11821837" cy="3807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854403-9BEC-4939-BEF5-9371CE529C97}"/>
                </a:ext>
              </a:extLst>
            </p:cNvPr>
            <p:cNvGrpSpPr/>
            <p:nvPr/>
          </p:nvGrpSpPr>
          <p:grpSpPr>
            <a:xfrm>
              <a:off x="3079286" y="1798907"/>
              <a:ext cx="2764368" cy="3807150"/>
              <a:chOff x="3460723" y="1673231"/>
              <a:chExt cx="2764368" cy="3807150"/>
            </a:xfrm>
          </p:grpSpPr>
          <p:pic>
            <p:nvPicPr>
              <p:cNvPr id="5" name="Picture 4" descr="A picture containing person, outdoor, ground, standing&#10;&#10;Description automatically generated">
                <a:extLst>
                  <a:ext uri="{FF2B5EF4-FFF2-40B4-BE49-F238E27FC236}">
                    <a16:creationId xmlns:a16="http://schemas.microsoft.com/office/drawing/2014/main" id="{196A8214-09F7-4930-A5E4-A726FE74C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8" b="-8"/>
              <a:stretch/>
            </p:blipFill>
            <p:spPr>
              <a:xfrm>
                <a:off x="3460723" y="1673231"/>
                <a:ext cx="2743200" cy="2743200"/>
              </a:xfrm>
              <a:custGeom>
                <a:avLst/>
                <a:gdLst/>
                <a:ahLst/>
                <a:cxnLst/>
                <a:rect l="l" t="t" r="r" b="b"/>
                <a:pathLst>
                  <a:path w="2849586" h="2849586">
                    <a:moveTo>
                      <a:pt x="1424793" y="0"/>
                    </a:moveTo>
                    <a:cubicBezTo>
                      <a:pt x="2211684" y="0"/>
                      <a:pt x="2849586" y="637902"/>
                      <a:pt x="2849586" y="1424793"/>
                    </a:cubicBezTo>
                    <a:cubicBezTo>
                      <a:pt x="2849586" y="2211684"/>
                      <a:pt x="2211684" y="2849586"/>
                      <a:pt x="1424793" y="2849586"/>
                    </a:cubicBezTo>
                    <a:cubicBezTo>
                      <a:pt x="637902" y="2849586"/>
                      <a:pt x="0" y="2211684"/>
                      <a:pt x="0" y="1424793"/>
                    </a:cubicBezTo>
                    <a:cubicBezTo>
                      <a:pt x="0" y="637902"/>
                      <a:pt x="637902" y="0"/>
                      <a:pt x="1424793" y="0"/>
                    </a:cubicBezTo>
                    <a:close/>
                  </a:path>
                </a:pathLst>
              </a:custGeom>
              <a:ln>
                <a:noFill/>
              </a:ln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F6C253-E0BB-4C05-8670-59598263B60A}"/>
                  </a:ext>
                </a:extLst>
              </p:cNvPr>
              <p:cNvSpPr txBox="1"/>
              <p:nvPr/>
            </p:nvSpPr>
            <p:spPr>
              <a:xfrm>
                <a:off x="3481892" y="4557051"/>
                <a:ext cx="2743199" cy="923330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accent3"/>
                </a:solidFill>
              </a:ln>
            </p:spPr>
            <p:txBody>
              <a:bodyPr wrap="square" rtlCol="0">
                <a:normAutofit lnSpcReduction="10000"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Emily Gorelik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Computer Science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New Jersey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CE6CF3-D272-4C78-A796-AB5FE25C230C}"/>
                </a:ext>
              </a:extLst>
            </p:cNvPr>
            <p:cNvGrpSpPr/>
            <p:nvPr/>
          </p:nvGrpSpPr>
          <p:grpSpPr>
            <a:xfrm>
              <a:off x="122940" y="1798907"/>
              <a:ext cx="2742150" cy="3807150"/>
              <a:chOff x="953831" y="1673231"/>
              <a:chExt cx="2016453" cy="38071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92333E6-02C2-480A-8478-CD1840801D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03" r="103"/>
              <a:stretch/>
            </p:blipFill>
            <p:spPr>
              <a:xfrm>
                <a:off x="953831" y="1673231"/>
                <a:ext cx="2013061" cy="2743200"/>
              </a:xfrm>
              <a:custGeom>
                <a:avLst/>
                <a:gdLst/>
                <a:ahLst/>
                <a:cxnLst/>
                <a:rect l="l" t="t" r="r" b="b"/>
                <a:pathLst>
                  <a:path w="2849586" h="2849586">
                    <a:moveTo>
                      <a:pt x="1424793" y="0"/>
                    </a:moveTo>
                    <a:cubicBezTo>
                      <a:pt x="2211684" y="0"/>
                      <a:pt x="2849586" y="637902"/>
                      <a:pt x="2849586" y="1424793"/>
                    </a:cubicBezTo>
                    <a:cubicBezTo>
                      <a:pt x="2849586" y="2211684"/>
                      <a:pt x="2211684" y="2849586"/>
                      <a:pt x="1424793" y="2849586"/>
                    </a:cubicBezTo>
                    <a:cubicBezTo>
                      <a:pt x="637902" y="2849586"/>
                      <a:pt x="0" y="2211684"/>
                      <a:pt x="0" y="1424793"/>
                    </a:cubicBezTo>
                    <a:cubicBezTo>
                      <a:pt x="0" y="637902"/>
                      <a:pt x="637902" y="0"/>
                      <a:pt x="1424793" y="0"/>
                    </a:cubicBezTo>
                    <a:close/>
                  </a:path>
                </a:pathLst>
              </a:custGeom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3A4E9A-D9B9-4F86-A6F3-2C32C430DB9A}"/>
                  </a:ext>
                </a:extLst>
              </p:cNvPr>
              <p:cNvSpPr txBox="1"/>
              <p:nvPr/>
            </p:nvSpPr>
            <p:spPr>
              <a:xfrm>
                <a:off x="953831" y="4557051"/>
                <a:ext cx="2016453" cy="923330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accent3"/>
                </a:solidFill>
              </a:ln>
            </p:spPr>
            <p:txBody>
              <a:bodyPr wrap="square" rtlCol="0">
                <a:normAutofit lnSpcReduction="10000"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Matthew Amodea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Robotics Engineering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Pennsylvania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A5814C-5724-4DC5-AA43-27BEEC1848D0}"/>
                </a:ext>
              </a:extLst>
            </p:cNvPr>
            <p:cNvGrpSpPr/>
            <p:nvPr/>
          </p:nvGrpSpPr>
          <p:grpSpPr>
            <a:xfrm>
              <a:off x="6057849" y="1798907"/>
              <a:ext cx="2869157" cy="3807150"/>
              <a:chOff x="6114604" y="1673231"/>
              <a:chExt cx="2869157" cy="380715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CE27128-8EA0-4025-B82E-ABF588CA24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2500" b="12500"/>
              <a:stretch/>
            </p:blipFill>
            <p:spPr>
              <a:xfrm>
                <a:off x="6174982" y="1673231"/>
                <a:ext cx="2743200" cy="2743200"/>
              </a:xfrm>
              <a:custGeom>
                <a:avLst/>
                <a:gdLst/>
                <a:ahLst/>
                <a:cxnLst/>
                <a:rect l="l" t="t" r="r" b="b"/>
                <a:pathLst>
                  <a:path w="2849586" h="2849586">
                    <a:moveTo>
                      <a:pt x="1424793" y="0"/>
                    </a:moveTo>
                    <a:cubicBezTo>
                      <a:pt x="2211684" y="0"/>
                      <a:pt x="2849586" y="637902"/>
                      <a:pt x="2849586" y="1424793"/>
                    </a:cubicBezTo>
                    <a:cubicBezTo>
                      <a:pt x="2849586" y="2211684"/>
                      <a:pt x="2211684" y="2849586"/>
                      <a:pt x="1424793" y="2849586"/>
                    </a:cubicBezTo>
                    <a:cubicBezTo>
                      <a:pt x="637902" y="2849586"/>
                      <a:pt x="0" y="2211684"/>
                      <a:pt x="0" y="1424793"/>
                    </a:cubicBezTo>
                    <a:cubicBezTo>
                      <a:pt x="0" y="637902"/>
                      <a:pt x="637902" y="0"/>
                      <a:pt x="1424793" y="0"/>
                    </a:cubicBezTo>
                    <a:close/>
                  </a:path>
                </a:pathLst>
              </a:custGeom>
              <a:ln>
                <a:noFill/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8FC82B-C9DC-4457-A630-1E90424AD770}"/>
                  </a:ext>
                </a:extLst>
              </p:cNvPr>
              <p:cNvSpPr txBox="1"/>
              <p:nvPr/>
            </p:nvSpPr>
            <p:spPr>
              <a:xfrm>
                <a:off x="6114604" y="4557051"/>
                <a:ext cx="2869157" cy="923330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accent3"/>
                </a:solidFill>
              </a:ln>
            </p:spPr>
            <p:txBody>
              <a:bodyPr wrap="square" rtlCol="0">
                <a:normAutofit fontScale="92500" lnSpcReduction="10000"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400"/>
                  <a:t>Benjamin Sakac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400"/>
                  <a:t>Management Information Systems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400"/>
                  <a:t>New Jersey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925B5C1-2B58-4CD2-AAD5-F471D1030A4D}"/>
                </a:ext>
              </a:extLst>
            </p:cNvPr>
            <p:cNvGrpSpPr/>
            <p:nvPr/>
          </p:nvGrpSpPr>
          <p:grpSpPr>
            <a:xfrm>
              <a:off x="9157170" y="1798907"/>
              <a:ext cx="2787607" cy="3807150"/>
              <a:chOff x="9399855" y="1673231"/>
              <a:chExt cx="2787607" cy="380715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149C7E-CACE-4644-A781-B8A7F83F48A5}"/>
                  </a:ext>
                </a:extLst>
              </p:cNvPr>
              <p:cNvSpPr txBox="1"/>
              <p:nvPr/>
            </p:nvSpPr>
            <p:spPr>
              <a:xfrm>
                <a:off x="9399855" y="4557051"/>
                <a:ext cx="2787607" cy="923330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accent3"/>
                </a:solidFill>
              </a:ln>
            </p:spPr>
            <p:txBody>
              <a:bodyPr wrap="square" rtlCol="0">
                <a:normAutofit lnSpcReduction="10000"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Andrew Sifferlen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Biomedical Engineering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300"/>
                  <a:t>Massachusetts</a:t>
                </a:r>
              </a:p>
            </p:txBody>
          </p:sp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E34ABF32-2FA4-4371-AF08-05034A2F5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13077" b="13077"/>
              <a:stretch/>
            </p:blipFill>
            <p:spPr>
              <a:xfrm>
                <a:off x="9400889" y="1673231"/>
                <a:ext cx="2743198" cy="2743200"/>
              </a:xfrm>
              <a:prstGeom prst="ellipse">
                <a:avLst/>
              </a:prstGeom>
              <a:ln>
                <a:noFill/>
              </a:ln>
            </p:spPr>
          </p:pic>
        </p:grpSp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247346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neighborhood&#10;&#10;Description automatically generated with low confidence">
            <a:extLst>
              <a:ext uri="{FF2B5EF4-FFF2-40B4-BE49-F238E27FC236}">
                <a16:creationId xmlns:a16="http://schemas.microsoft.com/office/drawing/2014/main" id="{E9D2C306-F4FF-489D-A996-481ABEF66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4146" b="115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56757-41E3-404B-A9FA-2B79891C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Děkuj</a:t>
            </a:r>
            <a:r>
              <a:rPr lang="cs-CZ" sz="8000">
                <a:solidFill>
                  <a:srgbClr val="FFFFFF"/>
                </a:solidFill>
              </a:rPr>
              <a:t>eme</a:t>
            </a:r>
            <a:br>
              <a:rPr lang="en-US" sz="8000">
                <a:solidFill>
                  <a:srgbClr val="FFFFFF"/>
                </a:solidFill>
              </a:rPr>
            </a:br>
            <a:r>
              <a:rPr lang="en-US" sz="80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44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89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60AC98E6-2AF3-4897-BD44-46E22DFAB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r="3291"/>
          <a:stretch/>
        </p:blipFill>
        <p:spPr bwMode="auto">
          <a:xfrm>
            <a:off x="0" y="-4334"/>
            <a:ext cx="12192000" cy="685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08317-4FFA-469E-A09A-1775129B5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Director and Advisor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9F3C88-3953-4939-8E2B-E6F1CF21FEA1}"/>
              </a:ext>
            </a:extLst>
          </p:cNvPr>
          <p:cNvGrpSpPr/>
          <p:nvPr/>
        </p:nvGrpSpPr>
        <p:grpSpPr>
          <a:xfrm>
            <a:off x="2425055" y="1698615"/>
            <a:ext cx="7341890" cy="4585176"/>
            <a:chOff x="3609699" y="2507326"/>
            <a:chExt cx="5827580" cy="36394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1FEA38-7598-458F-A29B-AD781D70E71D}"/>
                </a:ext>
              </a:extLst>
            </p:cNvPr>
            <p:cNvGrpSpPr/>
            <p:nvPr/>
          </p:nvGrpSpPr>
          <p:grpSpPr>
            <a:xfrm>
              <a:off x="6688609" y="2507326"/>
              <a:ext cx="2748670" cy="3639455"/>
              <a:chOff x="8263584" y="2303954"/>
              <a:chExt cx="2748670" cy="3639455"/>
            </a:xfrm>
          </p:grpSpPr>
          <p:pic>
            <p:nvPicPr>
              <p:cNvPr id="7" name="Picture 6" descr="A person in a white shirt&#10;&#10;Description automatically generated with low confidence">
                <a:extLst>
                  <a:ext uri="{FF2B5EF4-FFF2-40B4-BE49-F238E27FC236}">
                    <a16:creationId xmlns:a16="http://schemas.microsoft.com/office/drawing/2014/main" id="{3D03D9EA-3F64-46FC-99C5-66E5CD3C79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7" t="10017" r="7362" b="9379"/>
              <a:stretch/>
            </p:blipFill>
            <p:spPr>
              <a:xfrm>
                <a:off x="8269054" y="2303954"/>
                <a:ext cx="2743200" cy="2753903"/>
              </a:xfrm>
              <a:prstGeom prst="ellipse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A73F8B-12C7-4446-911D-47A36FD69490}"/>
                  </a:ext>
                </a:extLst>
              </p:cNvPr>
              <p:cNvSpPr txBox="1"/>
              <p:nvPr/>
            </p:nvSpPr>
            <p:spPr>
              <a:xfrm>
                <a:off x="8263584" y="5297078"/>
                <a:ext cx="2743201" cy="64633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accent3"/>
                </a:solidFill>
              </a:ln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/>
                  <a:t>Professor Dr. Robert Kinicki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/>
                  <a:t>Advisor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9DA70-A5BE-4B46-9939-AF0E403CB14E}"/>
                </a:ext>
              </a:extLst>
            </p:cNvPr>
            <p:cNvGrpSpPr/>
            <p:nvPr/>
          </p:nvGrpSpPr>
          <p:grpSpPr>
            <a:xfrm>
              <a:off x="3609699" y="2507326"/>
              <a:ext cx="2743201" cy="3639455"/>
              <a:chOff x="2760192" y="2492536"/>
              <a:chExt cx="2743201" cy="3639455"/>
            </a:xfrm>
          </p:grpSpPr>
          <p:pic>
            <p:nvPicPr>
              <p:cNvPr id="5" name="Picture 4" descr="A person wearing glasses and a suit&#10;&#10;Description automatically generated with medium confidence">
                <a:extLst>
                  <a:ext uri="{FF2B5EF4-FFF2-40B4-BE49-F238E27FC236}">
                    <a16:creationId xmlns:a16="http://schemas.microsoft.com/office/drawing/2014/main" id="{2D74AE3D-C90E-4AC4-B926-436A1267D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04" t="5415" r="8207" b="14152"/>
              <a:stretch/>
            </p:blipFill>
            <p:spPr>
              <a:xfrm>
                <a:off x="2760193" y="2492536"/>
                <a:ext cx="2743200" cy="2744681"/>
              </a:xfrm>
              <a:prstGeom prst="ellipse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8E7E2D-CE49-4509-8A7F-5DAC5976C7B2}"/>
                  </a:ext>
                </a:extLst>
              </p:cNvPr>
              <p:cNvSpPr txBox="1"/>
              <p:nvPr/>
            </p:nvSpPr>
            <p:spPr>
              <a:xfrm>
                <a:off x="2760192" y="5485660"/>
                <a:ext cx="2743201" cy="646331"/>
              </a:xfrm>
              <a:prstGeom prst="roundRect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accent3"/>
                </a:solidFill>
              </a:ln>
            </p:spPr>
            <p:txBody>
              <a:bodyPr wrap="square" rtlCol="0">
                <a:norm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/>
                  <a:t>Professor Dr. Aaron Deskins</a:t>
                </a:r>
              </a:p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/>
                  <a:t>Center Director</a:t>
                </a:r>
              </a:p>
            </p:txBody>
          </p:sp>
        </p:grp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74575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ifty Years of the WPI Plan | C | WPI">
            <a:extLst>
              <a:ext uri="{FF2B5EF4-FFF2-40B4-BE49-F238E27FC236}">
                <a16:creationId xmlns:a16="http://schemas.microsoft.com/office/drawing/2014/main" id="{91C95B73-E2B6-4660-861C-1693417D7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r="4298" b="-3"/>
          <a:stretch/>
        </p:blipFill>
        <p:spPr bwMode="auto">
          <a:xfrm>
            <a:off x="579264" y="365141"/>
            <a:ext cx="6288262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A3B6A-296A-4488-81F7-E4943BFE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>
            <a:normAutofit/>
          </a:bodyPr>
          <a:lstStyle/>
          <a:p>
            <a:r>
              <a:rPr lang="en-US" sz="2400"/>
              <a:t>Worcester Polytechnic Institute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BB19B-4AD1-46D4-BD98-78A9F452B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563" y="3849688"/>
            <a:ext cx="3315810" cy="2105025"/>
          </a:xfrm>
        </p:spPr>
        <p:txBody>
          <a:bodyPr anchor="ctr">
            <a:normAutofit lnSpcReduction="10000"/>
          </a:bodyPr>
          <a:lstStyle/>
          <a:p>
            <a:endParaRPr lang="en-US" sz="1700"/>
          </a:p>
          <a:p>
            <a:r>
              <a:rPr lang="en-US" sz="1700"/>
              <a:t>Founded 1865 in Worcester, Massachusetts</a:t>
            </a:r>
            <a:endParaRPr lang="en-US"/>
          </a:p>
          <a:p>
            <a:r>
              <a:rPr lang="en-US" sz="1700"/>
              <a:t>4661 Undergraduate Students </a:t>
            </a:r>
            <a:endParaRPr lang="en-US" sz="1700">
              <a:cs typeface="Calibri"/>
            </a:endParaRPr>
          </a:p>
          <a:p>
            <a:r>
              <a:rPr lang="en-US" sz="1700"/>
              <a:t>Project-Based Learning</a:t>
            </a:r>
            <a:endParaRPr lang="en-US" sz="1700">
              <a:cs typeface="Calibri"/>
            </a:endParaRPr>
          </a:p>
          <a:p>
            <a:r>
              <a:rPr lang="en-US" sz="1700"/>
              <a:t>Interactive Qualifying Project (IQP)</a:t>
            </a:r>
            <a:endParaRPr lang="en-US" sz="1700">
              <a:cs typeface="Calibri"/>
            </a:endParaRPr>
          </a:p>
          <a:p>
            <a:endParaRPr lang="en-US" sz="17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8122A9-0555-4E2B-B3C7-DA59B99C8B8B}"/>
              </a:ext>
            </a:extLst>
          </p:cNvPr>
          <p:cNvGrpSpPr/>
          <p:nvPr/>
        </p:nvGrpSpPr>
        <p:grpSpPr>
          <a:xfrm>
            <a:off x="7129509" y="365141"/>
            <a:ext cx="4608758" cy="5811853"/>
            <a:chOff x="7129509" y="365141"/>
            <a:chExt cx="4608758" cy="5811853"/>
          </a:xfrm>
        </p:grpSpPr>
        <p:pic>
          <p:nvPicPr>
            <p:cNvPr id="2050" name="Picture 2" descr="New England Map Resources - Bicycle New England">
              <a:extLst>
                <a:ext uri="{FF2B5EF4-FFF2-40B4-BE49-F238E27FC236}">
                  <a16:creationId xmlns:a16="http://schemas.microsoft.com/office/drawing/2014/main" id="{ADF79D34-BF39-4325-BD07-9691975F0A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" t="1707" r="1229" b="5923"/>
            <a:stretch/>
          </p:blipFill>
          <p:spPr bwMode="auto">
            <a:xfrm>
              <a:off x="7129509" y="365141"/>
              <a:ext cx="4608758" cy="581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5FCCD156-BB5A-45B0-B06C-B6E5DBCB729B}"/>
                </a:ext>
              </a:extLst>
            </p:cNvPr>
            <p:cNvSpPr/>
            <p:nvPr/>
          </p:nvSpPr>
          <p:spPr>
            <a:xfrm>
              <a:off x="8700318" y="4690281"/>
              <a:ext cx="243516" cy="213816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9162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3427EA2E-2910-497B-AD52-FEFF2F6EE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16933" marR="8466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33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Global system of proje</a:t>
            </a:r>
            <a:r>
              <a:rPr lang="en-US" sz="3600" b="1" spc="-27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ct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spc="-7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ce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sz="3600" b="1" spc="-33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ter</a:t>
            </a:r>
            <a:r>
              <a:rPr lang="en-US" sz="3600" b="1" spc="-27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</a:t>
            </a:r>
            <a:endParaRPr lang="en-US" sz="36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66027791-F6DB-4BA7-B94E-77D633D84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800000">
            <a:off x="6094281" y="2268524"/>
            <a:ext cx="454626" cy="45162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7400693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on the sand looking at a book&#10;&#10;Description automatically generated with low confidence">
            <a:extLst>
              <a:ext uri="{FF2B5EF4-FFF2-40B4-BE49-F238E27FC236}">
                <a16:creationId xmlns:a16="http://schemas.microsoft.com/office/drawing/2014/main" id="{3237B002-BBA6-48B6-AB35-B462E580F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7" r="34142" b="12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E5772-829C-479E-A73E-0EFBA2C4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n w="22225">
                  <a:solidFill>
                    <a:schemeClr val="tx1"/>
                  </a:solidFill>
                  <a:miter lim="800000"/>
                </a:ln>
              </a:rPr>
              <a:t>The Interactive Qualifying Project (IQP)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D5A60-309D-42B6-9DF4-C151C93C5725}"/>
              </a:ext>
            </a:extLst>
          </p:cNvPr>
          <p:cNvSpPr txBox="1"/>
          <p:nvPr/>
        </p:nvSpPr>
        <p:spPr>
          <a:xfrm>
            <a:off x="594109" y="2121763"/>
            <a:ext cx="6620505" cy="3773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A group of well-prepared college students work with organizations by providing a technology-based solution to a challenge or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05F8A-5875-4C4E-A757-19F483F6AEE3}"/>
              </a:ext>
            </a:extLst>
          </p:cNvPr>
          <p:cNvSpPr txBox="1"/>
          <p:nvPr/>
        </p:nvSpPr>
        <p:spPr>
          <a:xfrm>
            <a:off x="6448926" y="2451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EFC2E2F-0B8E-4BB4-AD59-DF9C253ED95D}"/>
              </a:ext>
            </a:extLst>
          </p:cNvPr>
          <p:cNvSpPr/>
          <p:nvPr/>
        </p:nvSpPr>
        <p:spPr>
          <a:xfrm>
            <a:off x="594108" y="4351688"/>
            <a:ext cx="6620505" cy="647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/>
              <a:t>Provides an educational experience for students to learn and grow 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286F6CB6-242F-49AA-96E9-259E99A79F13}"/>
              </a:ext>
            </a:extLst>
          </p:cNvPr>
          <p:cNvSpPr/>
          <p:nvPr/>
        </p:nvSpPr>
        <p:spPr>
          <a:xfrm>
            <a:off x="594108" y="3520007"/>
            <a:ext cx="6620505" cy="647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/>
              <a:t>Helps both students and partner organizations 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2B6279-69F7-45F4-A690-8EF5BFA32AD1}"/>
              </a:ext>
            </a:extLst>
          </p:cNvPr>
          <p:cNvSpPr/>
          <p:nvPr/>
        </p:nvSpPr>
        <p:spPr>
          <a:xfrm>
            <a:off x="594108" y="5183369"/>
            <a:ext cx="6620505" cy="6477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/>
              <a:t>Targets projects that organization do not have time to explore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83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38A57-7E23-451E-B0CE-198B2390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>
                <a:ea typeface="+mj-lt"/>
                <a:cs typeface="+mj-lt"/>
              </a:rPr>
              <a:t>Why are we here?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5E2C320D-3C5B-4268-9106-6DA10C6F7C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889818"/>
              </p:ext>
            </p:extLst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6026BA50-294D-48FD-99B2-45120EDE0F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r="14068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1990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0" name="Picture 1920" descr="A picture containing building, sky, outdoor, water&#10;&#10;Description automatically generated">
            <a:extLst>
              <a:ext uri="{FF2B5EF4-FFF2-40B4-BE49-F238E27FC236}">
                <a16:creationId xmlns:a16="http://schemas.microsoft.com/office/drawing/2014/main" id="{490C1A9D-0B92-42B1-AD4E-7E6414A089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74965" y="-431324"/>
            <a:ext cx="12331662" cy="7834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1DB57-A372-4622-ACF7-D752DC3E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Determination of the most sutiable technology system for virtual touring at the National Museum of Denmark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9781446E-153C-4B27-A0A8-AB21EAAE4B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1107208"/>
              </p:ext>
            </p:extLst>
          </p:nvPr>
        </p:nvGraphicFramePr>
        <p:xfrm>
          <a:off x="838199" y="1825625"/>
          <a:ext cx="7315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2" name="Picture 8" descr="Icon&#10;&#10;Description automatically generated">
            <a:extLst>
              <a:ext uri="{FF2B5EF4-FFF2-40B4-BE49-F238E27FC236}">
                <a16:creationId xmlns:a16="http://schemas.microsoft.com/office/drawing/2014/main" id="{ABF8BA39-2509-4462-BDAD-52A40BF5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10600" y="2629694"/>
            <a:ext cx="2743200" cy="274320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592388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4C9CF72D-4E50-499C-8E12-D607C46357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657" cy="8509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1DB57-A372-4622-ACF7-D752DC3E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pPr algn="l"/>
            <a:r>
              <a:rPr lang="en-US" i="0">
                <a:effectLst/>
              </a:rPr>
              <a:t>Developing STEM Activities for the Museum of London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9781446E-153C-4B27-A0A8-AB21EAAE4B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3954926"/>
              </p:ext>
            </p:extLst>
          </p:nvPr>
        </p:nvGraphicFramePr>
        <p:xfrm>
          <a:off x="838199" y="1825625"/>
          <a:ext cx="7315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8CA289F-D194-460D-9029-42CBE30EA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r="7656"/>
          <a:stretch/>
        </p:blipFill>
        <p:spPr>
          <a:xfrm>
            <a:off x="8610600" y="2629694"/>
            <a:ext cx="2743200" cy="2743200"/>
          </a:xfrm>
          <a:prstGeom prst="round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A53AAED-415F-4A1D-94E6-A03E14600A1F}"/>
              </a:ext>
            </a:extLst>
          </p:cNvPr>
          <p:cNvSpPr txBox="1"/>
          <p:nvPr/>
        </p:nvSpPr>
        <p:spPr>
          <a:xfrm>
            <a:off x="10972800" y="6395545"/>
            <a:ext cx="111409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cs typeface="Calibri"/>
              </a:rPr>
              <a:t>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E96E4-79C5-43DD-B57A-B6B15CB10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 b="5982"/>
          <a:stretch/>
        </p:blipFill>
        <p:spPr>
          <a:xfrm>
            <a:off x="982133" y="486921"/>
            <a:ext cx="10371667" cy="5884157"/>
          </a:xfrm>
          <a:prstGeom prst="round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392670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-White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9F2936"/>
      </a:accent1>
      <a:accent2>
        <a:srgbClr val="9F2936"/>
      </a:accent2>
      <a:accent3>
        <a:srgbClr val="9F2936"/>
      </a:accent3>
      <a:accent4>
        <a:srgbClr val="9F2936"/>
      </a:accent4>
      <a:accent5>
        <a:srgbClr val="9F2936"/>
      </a:accent5>
      <a:accent6>
        <a:srgbClr val="9F2936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Bembo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 Ligh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CA0C13341FCE46B4B5A7A0A9D42A37" ma:contentTypeVersion="12" ma:contentTypeDescription="Create a new document." ma:contentTypeScope="" ma:versionID="2d861496b7c9c02acd16176b5e524a5d">
  <xsd:schema xmlns:xsd="http://www.w3.org/2001/XMLSchema" xmlns:xs="http://www.w3.org/2001/XMLSchema" xmlns:p="http://schemas.microsoft.com/office/2006/metadata/properties" xmlns:ns2="36faa0dd-8177-4802-a21b-1eaafd602d9b" xmlns:ns3="e090a0a9-b2cb-4983-bf79-f4ac04dfd267" targetNamespace="http://schemas.microsoft.com/office/2006/metadata/properties" ma:root="true" ma:fieldsID="20b5f33897f6fe4d5d6a21ce4a7a8119" ns2:_="" ns3:_="">
    <xsd:import namespace="36faa0dd-8177-4802-a21b-1eaafd602d9b"/>
    <xsd:import namespace="e090a0a9-b2cb-4983-bf79-f4ac04dfd2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aa0dd-8177-4802-a21b-1eaafd602d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0a0a9-b2cb-4983-bf79-f4ac04dfd26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17FC05-CF9D-4B8C-A13F-B23249FF0349}">
  <ds:schemaRefs>
    <ds:schemaRef ds:uri="36faa0dd-8177-4802-a21b-1eaafd602d9b"/>
    <ds:schemaRef ds:uri="e090a0a9-b2cb-4983-bf79-f4ac04dfd26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6DE3DD-DCC3-4792-9044-DA8CFB702B47}">
  <ds:schemaRefs>
    <ds:schemaRef ds:uri="36faa0dd-8177-4802-a21b-1eaafd602d9b"/>
    <ds:schemaRef ds:uri="e090a0a9-b2cb-4983-bf79-f4ac04dfd2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3EC2A49-E2D2-4170-AE7A-3EC95C0A9E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532</Words>
  <Application>Microsoft Office PowerPoint</Application>
  <PresentationFormat>Widescreen</PresentationFormat>
  <Paragraphs>162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Nova Light</vt:lpstr>
      <vt:lpstr>Bembo</vt:lpstr>
      <vt:lpstr>Calibri</vt:lpstr>
      <vt:lpstr>Calibri Light</vt:lpstr>
      <vt:lpstr>Courier New</vt:lpstr>
      <vt:lpstr>Times New Roman</vt:lpstr>
      <vt:lpstr>Verdana</vt:lpstr>
      <vt:lpstr>Wingdings</vt:lpstr>
      <vt:lpstr>WPI-White</vt:lpstr>
      <vt:lpstr>Office Theme</vt:lpstr>
      <vt:lpstr>RetrospectVTI</vt:lpstr>
      <vt:lpstr>WPI Global Projects Program</vt:lpstr>
      <vt:lpstr>PowerPoint Presentation</vt:lpstr>
      <vt:lpstr>Director and Advisor</vt:lpstr>
      <vt:lpstr>Worcester Polytechnic Institute</vt:lpstr>
      <vt:lpstr>PowerPoint Presentation</vt:lpstr>
      <vt:lpstr>The Interactive Qualifying Project (IQP)</vt:lpstr>
      <vt:lpstr>Why are we here?</vt:lpstr>
      <vt:lpstr>Determination of the most sutiable technology system for virtual touring at the National Museum of Denmark</vt:lpstr>
      <vt:lpstr>Developing STEM Activities for the Museum of London</vt:lpstr>
      <vt:lpstr>Making History Interactive at the Hong Kong Museum of History  </vt:lpstr>
      <vt:lpstr>How Students Prepare</vt:lpstr>
      <vt:lpstr>Benefits to Partners</vt:lpstr>
      <vt:lpstr>Interns vs. Consultants </vt:lpstr>
      <vt:lpstr>Responsibilities of Partners</vt:lpstr>
      <vt:lpstr>Good Projects Include</vt:lpstr>
      <vt:lpstr>PowerPoint Presentation</vt:lpstr>
      <vt:lpstr> Outcomes</vt:lpstr>
      <vt:lpstr>Final Presentations</vt:lpstr>
      <vt:lpstr>Contacts and  Additional Information</vt:lpstr>
      <vt:lpstr>Děkujeme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CIEE</dc:creator>
  <cp:lastModifiedBy>Sakac, Benjamin I.</cp:lastModifiedBy>
  <cp:revision>4</cp:revision>
  <dcterms:created xsi:type="dcterms:W3CDTF">2021-11-01T08:37:41Z</dcterms:created>
  <dcterms:modified xsi:type="dcterms:W3CDTF">2021-12-09T10:12:28Z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0x0101009DCA0C13341FCE46B4B5A7A0A9D42A37</vt:lpwstr>
  </property>
</Properties>
</file>