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handoutMasterIdLst>
    <p:handoutMasterId r:id="rId4"/>
  </p:handoutMasterIdLst>
  <p:sldIdLst>
    <p:sldId id="256" r:id="rId2"/>
  </p:sldIdLst>
  <p:sldSz cx="37463413" cy="21067713"/>
  <p:notesSz cx="9271000" cy="7010400"/>
  <p:embeddedFontLst>
    <p:embeddedFont>
      <p:font typeface="Calibri" panose="020F0502020204030204" pitchFamily="34" charset="0"/>
      <p:regular r:id="rId5"/>
      <p:bold r:id="rId6"/>
      <p:italic r:id="rId7"/>
      <p:boldItalic r:id="rId8"/>
    </p:embeddedFont>
    <p:embeddedFont>
      <p:font typeface="Century Gothic" panose="020B0502020202020204" pitchFamily="34" charset="0"/>
      <p:regular r:id="rId9"/>
      <p:bold r:id="rId10"/>
      <p:italic r:id="rId11"/>
      <p:boldItalic r:id="rId12"/>
    </p:embeddedFont>
  </p:embeddedFontLst>
  <p:custDataLst>
    <p:tags r:id="rId13"/>
  </p:custDataLst>
  <p:defaultTextStyle>
    <a:defPPr>
      <a:defRPr lang="en-US"/>
    </a:defPPr>
    <a:lvl1pPr marL="0" algn="l" defTabSz="3134644" rtl="0" eaLnBrk="1" latinLnBrk="0" hangingPunct="1">
      <a:defRPr sz="6214" kern="1200">
        <a:solidFill>
          <a:schemeClr val="tx1"/>
        </a:solidFill>
        <a:latin typeface="+mn-lt"/>
        <a:ea typeface="+mn-ea"/>
        <a:cs typeface="+mn-cs"/>
      </a:defRPr>
    </a:lvl1pPr>
    <a:lvl2pPr marL="1567322" algn="l" defTabSz="3134644" rtl="0" eaLnBrk="1" latinLnBrk="0" hangingPunct="1">
      <a:defRPr sz="6214" kern="1200">
        <a:solidFill>
          <a:schemeClr val="tx1"/>
        </a:solidFill>
        <a:latin typeface="+mn-lt"/>
        <a:ea typeface="+mn-ea"/>
        <a:cs typeface="+mn-cs"/>
      </a:defRPr>
    </a:lvl2pPr>
    <a:lvl3pPr marL="3134644" algn="l" defTabSz="3134644" rtl="0" eaLnBrk="1" latinLnBrk="0" hangingPunct="1">
      <a:defRPr sz="6214" kern="1200">
        <a:solidFill>
          <a:schemeClr val="tx1"/>
        </a:solidFill>
        <a:latin typeface="+mn-lt"/>
        <a:ea typeface="+mn-ea"/>
        <a:cs typeface="+mn-cs"/>
      </a:defRPr>
    </a:lvl3pPr>
    <a:lvl4pPr marL="4701966" algn="l" defTabSz="3134644" rtl="0" eaLnBrk="1" latinLnBrk="0" hangingPunct="1">
      <a:defRPr sz="6214" kern="1200">
        <a:solidFill>
          <a:schemeClr val="tx1"/>
        </a:solidFill>
        <a:latin typeface="+mn-lt"/>
        <a:ea typeface="+mn-ea"/>
        <a:cs typeface="+mn-cs"/>
      </a:defRPr>
    </a:lvl4pPr>
    <a:lvl5pPr marL="6269288" algn="l" defTabSz="3134644" rtl="0" eaLnBrk="1" latinLnBrk="0" hangingPunct="1">
      <a:defRPr sz="6214" kern="1200">
        <a:solidFill>
          <a:schemeClr val="tx1"/>
        </a:solidFill>
        <a:latin typeface="+mn-lt"/>
        <a:ea typeface="+mn-ea"/>
        <a:cs typeface="+mn-cs"/>
      </a:defRPr>
    </a:lvl5pPr>
    <a:lvl6pPr marL="7836610" algn="l" defTabSz="3134644" rtl="0" eaLnBrk="1" latinLnBrk="0" hangingPunct="1">
      <a:defRPr sz="6214" kern="1200">
        <a:solidFill>
          <a:schemeClr val="tx1"/>
        </a:solidFill>
        <a:latin typeface="+mn-lt"/>
        <a:ea typeface="+mn-ea"/>
        <a:cs typeface="+mn-cs"/>
      </a:defRPr>
    </a:lvl6pPr>
    <a:lvl7pPr marL="9403932" algn="l" defTabSz="3134644" rtl="0" eaLnBrk="1" latinLnBrk="0" hangingPunct="1">
      <a:defRPr sz="6214" kern="1200">
        <a:solidFill>
          <a:schemeClr val="tx1"/>
        </a:solidFill>
        <a:latin typeface="+mn-lt"/>
        <a:ea typeface="+mn-ea"/>
        <a:cs typeface="+mn-cs"/>
      </a:defRPr>
    </a:lvl7pPr>
    <a:lvl8pPr marL="10971254" algn="l" defTabSz="3134644" rtl="0" eaLnBrk="1" latinLnBrk="0" hangingPunct="1">
      <a:defRPr sz="6214" kern="1200">
        <a:solidFill>
          <a:schemeClr val="tx1"/>
        </a:solidFill>
        <a:latin typeface="+mn-lt"/>
        <a:ea typeface="+mn-ea"/>
        <a:cs typeface="+mn-cs"/>
      </a:defRPr>
    </a:lvl8pPr>
    <a:lvl9pPr marL="12538577" algn="l" defTabSz="3134644" rtl="0" eaLnBrk="1" latinLnBrk="0" hangingPunct="1">
      <a:defRPr sz="621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6" userDrawn="1">
          <p15:clr>
            <a:srgbClr val="A4A3A4"/>
          </p15:clr>
        </p15:guide>
        <p15:guide id="2" pos="118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9B5C"/>
    <a:srgbClr val="8E3741"/>
    <a:srgbClr val="C33742"/>
    <a:srgbClr val="36A5BD"/>
    <a:srgbClr val="B5CD95"/>
    <a:srgbClr val="57A1D5"/>
    <a:srgbClr val="BE8264"/>
    <a:srgbClr val="C78059"/>
    <a:srgbClr val="CBA401"/>
    <a:srgbClr val="AAC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95"/>
    <p:restoredTop sz="94081" autoAdjust="0"/>
  </p:normalViewPr>
  <p:slideViewPr>
    <p:cSldViewPr>
      <p:cViewPr>
        <p:scale>
          <a:sx n="40" d="100"/>
          <a:sy n="40" d="100"/>
        </p:scale>
        <p:origin x="-114" y="-582"/>
      </p:cViewPr>
      <p:guideLst>
        <p:guide orient="horz" pos="6636"/>
        <p:guide pos="1180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gs" Target="tags/tag1.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viewProps" Target="viewProps.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7433" cy="350520"/>
          </a:xfrm>
          <a:prstGeom prst="rect">
            <a:avLst/>
          </a:prstGeom>
        </p:spPr>
        <p:txBody>
          <a:bodyPr vert="horz" lIns="93031" tIns="46516" rIns="93031" bIns="46516" rtlCol="0"/>
          <a:lstStyle>
            <a:defPPr>
              <a:defRPr kern="1200" smtId="4294967295"/>
            </a:defPPr>
            <a:lvl1pPr algn="l">
              <a:defRPr sz="1200"/>
            </a:lvl1pPr>
          </a:lstStyle>
          <a:p>
            <a:endParaRPr lang="en-US"/>
          </a:p>
        </p:txBody>
      </p:sp>
      <p:sp>
        <p:nvSpPr>
          <p:cNvPr id="3" name="Date Placeholder 2"/>
          <p:cNvSpPr>
            <a:spLocks noGrp="1"/>
          </p:cNvSpPr>
          <p:nvPr>
            <p:ph type="dt" sz="quarter" idx="1"/>
          </p:nvPr>
        </p:nvSpPr>
        <p:spPr>
          <a:xfrm>
            <a:off x="5251421" y="0"/>
            <a:ext cx="4017433" cy="350520"/>
          </a:xfrm>
          <a:prstGeom prst="rect">
            <a:avLst/>
          </a:prstGeom>
        </p:spPr>
        <p:txBody>
          <a:bodyPr vert="horz" lIns="93031" tIns="46516" rIns="93031" bIns="46516" rtlCol="0"/>
          <a:lstStyle>
            <a:defPPr>
              <a:defRPr kern="1200" smtId="4294967295"/>
            </a:defPPr>
            <a:lvl1pPr algn="r">
              <a:defRPr sz="1200"/>
            </a:lvl1pPr>
          </a:lstStyle>
          <a:p>
            <a:fld id="{9281E4DE-EB0E-4FB2-BE29-FC865D9A50FC}" type="datetimeFigureOut">
              <a:rPr lang="en-US" smtClean="0"/>
              <a:t>4/4/2022</a:t>
            </a:fld>
            <a:endParaRPr lang="en-US"/>
          </a:p>
        </p:txBody>
      </p:sp>
      <p:sp>
        <p:nvSpPr>
          <p:cNvPr id="4" name="Footer Placeholder 3"/>
          <p:cNvSpPr>
            <a:spLocks noGrp="1"/>
          </p:cNvSpPr>
          <p:nvPr>
            <p:ph type="ftr" sz="quarter" idx="2"/>
          </p:nvPr>
        </p:nvSpPr>
        <p:spPr>
          <a:xfrm>
            <a:off x="0" y="6658664"/>
            <a:ext cx="4017433" cy="350520"/>
          </a:xfrm>
          <a:prstGeom prst="rect">
            <a:avLst/>
          </a:prstGeom>
        </p:spPr>
        <p:txBody>
          <a:bodyPr vert="horz" lIns="93031" tIns="46516" rIns="93031" bIns="46516" rtlCol="0" anchor="b"/>
          <a:lstStyle>
            <a:defPPr>
              <a:defRPr kern="1200" smtId="4294967295"/>
            </a:defPPr>
            <a:lvl1pPr algn="l">
              <a:defRPr sz="1200"/>
            </a:lvl1pPr>
          </a:lstStyle>
          <a:p>
            <a:endParaRPr lang="en-US"/>
          </a:p>
        </p:txBody>
      </p:sp>
      <p:sp>
        <p:nvSpPr>
          <p:cNvPr id="5" name="Slide Number Placeholder 4"/>
          <p:cNvSpPr>
            <a:spLocks noGrp="1"/>
          </p:cNvSpPr>
          <p:nvPr>
            <p:ph type="sldNum" sz="quarter" idx="3"/>
          </p:nvPr>
        </p:nvSpPr>
        <p:spPr>
          <a:xfrm>
            <a:off x="5251421" y="6658664"/>
            <a:ext cx="4017433" cy="350520"/>
          </a:xfrm>
          <a:prstGeom prst="rect">
            <a:avLst/>
          </a:prstGeom>
        </p:spPr>
        <p:txBody>
          <a:bodyPr vert="horz" lIns="93031" tIns="46516" rIns="93031" bIns="46516" rtlCol="0" anchor="b"/>
          <a:lstStyle>
            <a:defPPr>
              <a:defRPr kern="1200" smtId="4294967295"/>
            </a:defPPr>
            <a:lvl1pPr algn="r">
              <a:defRPr sz="1200"/>
            </a:lvl1pPr>
          </a:lstStyle>
          <a:p>
            <a:fld id="{DE247C12-2C6F-4F8F-A764-8CB2FE9A43B8}" type="slidenum">
              <a:rPr lang="en-US" smtClean="0"/>
              <a:t>‹#›</a:t>
            </a:fld>
            <a:endParaRPr lang="en-US"/>
          </a:p>
        </p:txBody>
      </p:sp>
    </p:spTree>
    <p:extLst>
      <p:ext uri="{BB962C8B-B14F-4D97-AF65-F5344CB8AC3E}">
        <p14:creationId xmlns:p14="http://schemas.microsoft.com/office/powerpoint/2010/main" val="84679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7963"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51450" y="0"/>
            <a:ext cx="4017963" cy="350838"/>
          </a:xfrm>
          <a:prstGeom prst="rect">
            <a:avLst/>
          </a:prstGeom>
        </p:spPr>
        <p:txBody>
          <a:bodyPr vert="horz" lIns="91440" tIns="45720" rIns="91440" bIns="45720" rtlCol="0"/>
          <a:lstStyle>
            <a:lvl1pPr algn="r">
              <a:defRPr sz="1200"/>
            </a:lvl1pPr>
          </a:lstStyle>
          <a:p>
            <a:fld id="{E0F95C65-86B4-43CE-A90F-5A6280BE42F0}" type="datetimeFigureOut">
              <a:rPr lang="en-US" smtClean="0"/>
              <a:t>4/4/2022</a:t>
            </a:fld>
            <a:endParaRPr lang="en-US"/>
          </a:p>
        </p:txBody>
      </p:sp>
      <p:sp>
        <p:nvSpPr>
          <p:cNvPr id="4" name="Slide Image Placeholder 3"/>
          <p:cNvSpPr>
            <a:spLocks noGrp="1" noRot="1" noChangeAspect="1"/>
          </p:cNvSpPr>
          <p:nvPr>
            <p:ph type="sldImg" idx="2"/>
          </p:nvPr>
        </p:nvSpPr>
        <p:spPr>
          <a:xfrm>
            <a:off x="2532063" y="876300"/>
            <a:ext cx="42068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7100" y="3373438"/>
            <a:ext cx="741680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17963"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51450" y="6659563"/>
            <a:ext cx="4017963" cy="350837"/>
          </a:xfrm>
          <a:prstGeom prst="rect">
            <a:avLst/>
          </a:prstGeom>
        </p:spPr>
        <p:txBody>
          <a:bodyPr vert="horz" lIns="91440" tIns="45720" rIns="91440" bIns="45720" rtlCol="0" anchor="b"/>
          <a:lstStyle>
            <a:lvl1pPr algn="r">
              <a:defRPr sz="1200"/>
            </a:lvl1pPr>
          </a:lstStyle>
          <a:p>
            <a:fld id="{5179EFB6-B360-429B-A6E2-E4272C89D1D9}" type="slidenum">
              <a:rPr lang="en-US" smtClean="0"/>
              <a:t>‹#›</a:t>
            </a:fld>
            <a:endParaRPr lang="en-US"/>
          </a:p>
        </p:txBody>
      </p:sp>
    </p:spTree>
    <p:extLst>
      <p:ext uri="{BB962C8B-B14F-4D97-AF65-F5344CB8AC3E}">
        <p14:creationId xmlns:p14="http://schemas.microsoft.com/office/powerpoint/2010/main" val="2595709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9EFB6-B360-429B-A6E2-E4272C89D1D9}" type="slidenum">
              <a:rPr lang="en-US" smtClean="0"/>
              <a:t>1</a:t>
            </a:fld>
            <a:endParaRPr lang="en-US"/>
          </a:p>
        </p:txBody>
      </p:sp>
    </p:spTree>
    <p:extLst>
      <p:ext uri="{BB962C8B-B14F-4D97-AF65-F5344CB8AC3E}">
        <p14:creationId xmlns:p14="http://schemas.microsoft.com/office/powerpoint/2010/main" val="1212817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200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4/4/2022</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566461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782114" y="2701742"/>
            <a:ext cx="30341466" cy="57521684"/>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6744722" y="2701742"/>
            <a:ext cx="90413000" cy="57521684"/>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4/4/2022</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6346953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4/4/2022</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3944130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59353" y="13537958"/>
            <a:ext cx="31843903" cy="4184282"/>
          </a:xfrm>
        </p:spPr>
        <p:txBody>
          <a:bodyPr anchor="t"/>
          <a:lstStyle>
            <a:defPPr>
              <a:defRPr kern="1200" smtId="4294967295"/>
            </a:defPPr>
            <a:lvl1pPr algn="l">
              <a:defRPr sz="14569" b="1" cap="all"/>
            </a:lvl1pPr>
          </a:lstStyle>
          <a:p>
            <a:r>
              <a:rPr lang="en-US"/>
              <a:t>Click to edit Master title style</a:t>
            </a:r>
          </a:p>
        </p:txBody>
      </p:sp>
      <p:sp>
        <p:nvSpPr>
          <p:cNvPr id="3" name="Text Placeholder 2"/>
          <p:cNvSpPr>
            <a:spLocks noGrp="1"/>
          </p:cNvSpPr>
          <p:nvPr>
            <p:ph type="body" idx="1"/>
          </p:nvPr>
        </p:nvSpPr>
        <p:spPr>
          <a:xfrm>
            <a:off x="2959353" y="8929399"/>
            <a:ext cx="31843903" cy="4608560"/>
          </a:xfrm>
        </p:spPr>
        <p:txBody>
          <a:bodyPr anchor="b"/>
          <a:lstStyle>
            <a:defPPr>
              <a:defRPr kern="1200" smtId="4294967295"/>
            </a:defPPr>
            <a:lvl1pPr marL="0" indent="0">
              <a:buNone/>
              <a:defRPr sz="7360">
                <a:solidFill>
                  <a:schemeClr val="tx1">
                    <a:tint val="75000"/>
                  </a:schemeClr>
                </a:solidFill>
              </a:defRPr>
            </a:lvl1pPr>
            <a:lvl2pPr marL="1665134" indent="0">
              <a:buNone/>
              <a:defRPr sz="6601">
                <a:solidFill>
                  <a:schemeClr val="tx1">
                    <a:tint val="75000"/>
                  </a:schemeClr>
                </a:solidFill>
              </a:defRPr>
            </a:lvl2pPr>
            <a:lvl3pPr marL="3330268" indent="0">
              <a:buNone/>
              <a:defRPr sz="5843">
                <a:solidFill>
                  <a:schemeClr val="tx1">
                    <a:tint val="75000"/>
                  </a:schemeClr>
                </a:solidFill>
              </a:defRPr>
            </a:lvl3pPr>
            <a:lvl4pPr marL="4995403" indent="0">
              <a:buNone/>
              <a:defRPr sz="5084">
                <a:solidFill>
                  <a:schemeClr val="tx1">
                    <a:tint val="75000"/>
                  </a:schemeClr>
                </a:solidFill>
              </a:defRPr>
            </a:lvl4pPr>
            <a:lvl5pPr marL="6660538" indent="0">
              <a:buNone/>
              <a:defRPr sz="5084">
                <a:solidFill>
                  <a:schemeClr val="tx1">
                    <a:tint val="75000"/>
                  </a:schemeClr>
                </a:solidFill>
              </a:defRPr>
            </a:lvl5pPr>
            <a:lvl6pPr marL="8325672" indent="0">
              <a:buNone/>
              <a:defRPr sz="5084">
                <a:solidFill>
                  <a:schemeClr val="tx1">
                    <a:tint val="75000"/>
                  </a:schemeClr>
                </a:solidFill>
              </a:defRPr>
            </a:lvl6pPr>
            <a:lvl7pPr marL="9990806" indent="0">
              <a:buNone/>
              <a:defRPr sz="5084">
                <a:solidFill>
                  <a:schemeClr val="tx1">
                    <a:tint val="75000"/>
                  </a:schemeClr>
                </a:solidFill>
              </a:defRPr>
            </a:lvl7pPr>
            <a:lvl8pPr marL="11655940" indent="0">
              <a:buNone/>
              <a:defRPr sz="5084">
                <a:solidFill>
                  <a:schemeClr val="tx1">
                    <a:tint val="75000"/>
                  </a:schemeClr>
                </a:solidFill>
              </a:defRPr>
            </a:lvl8pPr>
            <a:lvl9pPr marL="13321075" indent="0">
              <a:buNone/>
              <a:defRPr sz="508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4/4/2022</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37529683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6744719" y="15732513"/>
            <a:ext cx="60377234" cy="44490915"/>
          </a:xfrm>
        </p:spPr>
        <p:txBody>
          <a:bodyPr/>
          <a:lstStyle>
            <a:defPPr>
              <a:defRPr kern="1200" smtId="4294967295"/>
            </a:defPPr>
            <a:lvl1pPr>
              <a:defRPr sz="10168"/>
            </a:lvl1pPr>
            <a:lvl2pPr>
              <a:defRPr sz="8726"/>
            </a:lvl2pPr>
            <a:lvl3pPr>
              <a:defRPr sz="7360"/>
            </a:lvl3pPr>
            <a:lvl4pPr>
              <a:defRPr sz="6601"/>
            </a:lvl4pPr>
            <a:lvl5pPr>
              <a:defRPr sz="6601"/>
            </a:lvl5pPr>
            <a:lvl6pPr>
              <a:defRPr sz="6601"/>
            </a:lvl6pPr>
            <a:lvl7pPr>
              <a:defRPr sz="6601"/>
            </a:lvl7pPr>
            <a:lvl8pPr>
              <a:defRPr sz="6601"/>
            </a:lvl8pPr>
            <a:lvl9pPr>
              <a:defRPr sz="6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746341" y="15732513"/>
            <a:ext cx="60377234" cy="44490915"/>
          </a:xfrm>
        </p:spPr>
        <p:txBody>
          <a:bodyPr/>
          <a:lstStyle>
            <a:defPPr>
              <a:defRPr kern="1200" smtId="4294967295"/>
            </a:defPPr>
            <a:lvl1pPr>
              <a:defRPr sz="10168"/>
            </a:lvl1pPr>
            <a:lvl2pPr>
              <a:defRPr sz="8726"/>
            </a:lvl2pPr>
            <a:lvl3pPr>
              <a:defRPr sz="7360"/>
            </a:lvl3pPr>
            <a:lvl4pPr>
              <a:defRPr sz="6601"/>
            </a:lvl4pPr>
            <a:lvl5pPr>
              <a:defRPr sz="6601"/>
            </a:lvl5pPr>
            <a:lvl6pPr>
              <a:defRPr sz="6601"/>
            </a:lvl6pPr>
            <a:lvl7pPr>
              <a:defRPr sz="6601"/>
            </a:lvl7pPr>
            <a:lvl8pPr>
              <a:defRPr sz="6601"/>
            </a:lvl8pPr>
            <a:lvl9pPr>
              <a:defRPr sz="6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4/4/2022</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0172451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73172" y="843686"/>
            <a:ext cx="33717069" cy="3511286"/>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1873174" y="4715855"/>
            <a:ext cx="16552847" cy="1965343"/>
          </a:xfrm>
        </p:spPr>
        <p:txBody>
          <a:bodyPr anchor="b"/>
          <a:lstStyle>
            <a:defPPr>
              <a:defRPr kern="1200" smtId="4294967295"/>
            </a:defPPr>
            <a:lvl1pPr marL="0" indent="0">
              <a:buNone/>
              <a:defRPr sz="8726" b="1"/>
            </a:lvl1pPr>
            <a:lvl2pPr marL="1665134" indent="0">
              <a:buNone/>
              <a:defRPr sz="7360" b="1"/>
            </a:lvl2pPr>
            <a:lvl3pPr marL="3330268" indent="0">
              <a:buNone/>
              <a:defRPr sz="6601" b="1"/>
            </a:lvl3pPr>
            <a:lvl4pPr marL="4995403" indent="0">
              <a:buNone/>
              <a:defRPr sz="5843" b="1"/>
            </a:lvl4pPr>
            <a:lvl5pPr marL="6660538" indent="0">
              <a:buNone/>
              <a:defRPr sz="5843" b="1"/>
            </a:lvl5pPr>
            <a:lvl6pPr marL="8325672" indent="0">
              <a:buNone/>
              <a:defRPr sz="5843" b="1"/>
            </a:lvl6pPr>
            <a:lvl7pPr marL="9990806" indent="0">
              <a:buNone/>
              <a:defRPr sz="5843" b="1"/>
            </a:lvl7pPr>
            <a:lvl8pPr marL="11655940" indent="0">
              <a:buNone/>
              <a:defRPr sz="5843" b="1"/>
            </a:lvl8pPr>
            <a:lvl9pPr marL="13321075" indent="0">
              <a:buNone/>
              <a:defRPr sz="5843" b="1"/>
            </a:lvl9pPr>
          </a:lstStyle>
          <a:p>
            <a:pPr lvl="0"/>
            <a:r>
              <a:rPr lang="en-US"/>
              <a:t>Click to edit Master text styles</a:t>
            </a:r>
          </a:p>
        </p:txBody>
      </p:sp>
      <p:sp>
        <p:nvSpPr>
          <p:cNvPr id="4" name="Content Placeholder 3"/>
          <p:cNvSpPr>
            <a:spLocks noGrp="1"/>
          </p:cNvSpPr>
          <p:nvPr>
            <p:ph sz="half" idx="2"/>
          </p:nvPr>
        </p:nvSpPr>
        <p:spPr>
          <a:xfrm>
            <a:off x="1873174" y="6681198"/>
            <a:ext cx="16552847" cy="12138321"/>
          </a:xfrm>
        </p:spPr>
        <p:txBody>
          <a:bodyPr/>
          <a:lstStyle>
            <a:defPPr>
              <a:defRPr kern="1200" smtId="4294967295"/>
            </a:defPPr>
            <a:lvl1pPr>
              <a:defRPr sz="8726"/>
            </a:lvl1pPr>
            <a:lvl2pPr>
              <a:defRPr sz="7360"/>
            </a:lvl2pPr>
            <a:lvl3pPr>
              <a:defRPr sz="6601"/>
            </a:lvl3pPr>
            <a:lvl4pPr>
              <a:defRPr sz="5843"/>
            </a:lvl4pPr>
            <a:lvl5pPr>
              <a:defRPr sz="5843"/>
            </a:lvl5pPr>
            <a:lvl6pPr>
              <a:defRPr sz="5843"/>
            </a:lvl6pPr>
            <a:lvl7pPr>
              <a:defRPr sz="5843"/>
            </a:lvl7pPr>
            <a:lvl8pPr>
              <a:defRPr sz="5843"/>
            </a:lvl8pPr>
            <a:lvl9pPr>
              <a:defRPr sz="58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030896" y="4715855"/>
            <a:ext cx="16559348" cy="1965343"/>
          </a:xfrm>
        </p:spPr>
        <p:txBody>
          <a:bodyPr anchor="b"/>
          <a:lstStyle>
            <a:defPPr>
              <a:defRPr kern="1200" smtId="4294967295"/>
            </a:defPPr>
            <a:lvl1pPr marL="0" indent="0">
              <a:buNone/>
              <a:defRPr sz="8726" b="1"/>
            </a:lvl1pPr>
            <a:lvl2pPr marL="1665134" indent="0">
              <a:buNone/>
              <a:defRPr sz="7360" b="1"/>
            </a:lvl2pPr>
            <a:lvl3pPr marL="3330268" indent="0">
              <a:buNone/>
              <a:defRPr sz="6601" b="1"/>
            </a:lvl3pPr>
            <a:lvl4pPr marL="4995403" indent="0">
              <a:buNone/>
              <a:defRPr sz="5843" b="1"/>
            </a:lvl4pPr>
            <a:lvl5pPr marL="6660538" indent="0">
              <a:buNone/>
              <a:defRPr sz="5843" b="1"/>
            </a:lvl5pPr>
            <a:lvl6pPr marL="8325672" indent="0">
              <a:buNone/>
              <a:defRPr sz="5843" b="1"/>
            </a:lvl6pPr>
            <a:lvl7pPr marL="9990806" indent="0">
              <a:buNone/>
              <a:defRPr sz="5843" b="1"/>
            </a:lvl7pPr>
            <a:lvl8pPr marL="11655940" indent="0">
              <a:buNone/>
              <a:defRPr sz="5843" b="1"/>
            </a:lvl8pPr>
            <a:lvl9pPr marL="13321075" indent="0">
              <a:buNone/>
              <a:defRPr sz="5843" b="1"/>
            </a:lvl9pPr>
          </a:lstStyle>
          <a:p>
            <a:pPr lvl="0"/>
            <a:r>
              <a:rPr lang="en-US"/>
              <a:t>Click to edit Master text styles</a:t>
            </a:r>
          </a:p>
        </p:txBody>
      </p:sp>
      <p:sp>
        <p:nvSpPr>
          <p:cNvPr id="6" name="Content Placeholder 5"/>
          <p:cNvSpPr>
            <a:spLocks noGrp="1"/>
          </p:cNvSpPr>
          <p:nvPr>
            <p:ph sz="quarter" idx="4"/>
          </p:nvPr>
        </p:nvSpPr>
        <p:spPr>
          <a:xfrm>
            <a:off x="19030896" y="6681198"/>
            <a:ext cx="16559348" cy="12138321"/>
          </a:xfrm>
        </p:spPr>
        <p:txBody>
          <a:bodyPr/>
          <a:lstStyle>
            <a:defPPr>
              <a:defRPr kern="1200" smtId="4294967295"/>
            </a:defPPr>
            <a:lvl1pPr>
              <a:defRPr sz="8726"/>
            </a:lvl1pPr>
            <a:lvl2pPr>
              <a:defRPr sz="7360"/>
            </a:lvl2pPr>
            <a:lvl3pPr>
              <a:defRPr sz="6601"/>
            </a:lvl3pPr>
            <a:lvl4pPr>
              <a:defRPr sz="5843"/>
            </a:lvl4pPr>
            <a:lvl5pPr>
              <a:defRPr sz="5843"/>
            </a:lvl5pPr>
            <a:lvl6pPr>
              <a:defRPr sz="5843"/>
            </a:lvl6pPr>
            <a:lvl7pPr>
              <a:defRPr sz="5843"/>
            </a:lvl7pPr>
            <a:lvl8pPr>
              <a:defRPr sz="5843"/>
            </a:lvl8pPr>
            <a:lvl9pPr>
              <a:defRPr sz="58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smtId="4294967295"/>
            </a:defPPr>
          </a:lstStyle>
          <a:p>
            <a:fld id="{F8E1F909-3568-40F5-8205-05484158C88C}" type="datetimeFigureOut">
              <a:rPr lang="en-US" smtClean="0"/>
              <a:t>4/4/2022</a:t>
            </a:fld>
            <a:endParaRPr lang="en-US"/>
          </a:p>
        </p:txBody>
      </p:sp>
      <p:sp>
        <p:nvSpPr>
          <p:cNvPr id="8" name="Footer Placeholder 7"/>
          <p:cNvSpPr>
            <a:spLocks noGrp="1"/>
          </p:cNvSpPr>
          <p:nvPr>
            <p:ph type="ftr" sz="quarter" idx="11"/>
          </p:nvPr>
        </p:nvSpPr>
        <p:spPr/>
        <p:txBody>
          <a:bodyPr/>
          <a:lstStyle>
            <a:defPPr>
              <a:defRPr kern="1200" smtId="4294967295"/>
            </a:defPPr>
          </a:lstStyle>
          <a:p>
            <a:endParaRPr lang="en-US"/>
          </a:p>
        </p:txBody>
      </p:sp>
      <p:sp>
        <p:nvSpPr>
          <p:cNvPr id="9" name="Slide Number Placeholder 8"/>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39470194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Date Placeholder 2"/>
          <p:cNvSpPr>
            <a:spLocks noGrp="1"/>
          </p:cNvSpPr>
          <p:nvPr>
            <p:ph type="dt" sz="half" idx="10"/>
          </p:nvPr>
        </p:nvSpPr>
        <p:spPr/>
        <p:txBody>
          <a:bodyPr/>
          <a:lstStyle>
            <a:defPPr>
              <a:defRPr kern="1200" smtId="4294967295"/>
            </a:defPPr>
          </a:lstStyle>
          <a:p>
            <a:fld id="{F8E1F909-3568-40F5-8205-05484158C88C}" type="datetimeFigureOut">
              <a:rPr lang="en-US" smtClean="0"/>
              <a:t>4/4/2022</a:t>
            </a:fld>
            <a:endParaRPr lang="en-US"/>
          </a:p>
        </p:txBody>
      </p:sp>
      <p:sp>
        <p:nvSpPr>
          <p:cNvPr id="4" name="Footer Placeholder 3"/>
          <p:cNvSpPr>
            <a:spLocks noGrp="1"/>
          </p:cNvSpPr>
          <p:nvPr>
            <p:ph type="ftr" sz="quarter" idx="11"/>
          </p:nvPr>
        </p:nvSpPr>
        <p:spPr/>
        <p:txBody>
          <a:bodyPr/>
          <a:lstStyle>
            <a:defPPr>
              <a:defRPr kern="1200" smtId="4294967295"/>
            </a:defPPr>
          </a:lstStyle>
          <a:p>
            <a:endParaRPr lang="en-US"/>
          </a:p>
        </p:txBody>
      </p:sp>
      <p:sp>
        <p:nvSpPr>
          <p:cNvPr id="5" name="Slide Number Placeholder 4"/>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3663423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smtId="4294967295"/>
            </a:defPPr>
          </a:lstStyle>
          <a:p>
            <a:fld id="{F8E1F909-3568-40F5-8205-05484158C88C}" type="datetimeFigureOut">
              <a:rPr lang="en-US" smtClean="0"/>
              <a:t>4/4/2022</a:t>
            </a:fld>
            <a:endParaRPr lang="en-US"/>
          </a:p>
        </p:txBody>
      </p:sp>
      <p:sp>
        <p:nvSpPr>
          <p:cNvPr id="3" name="Footer Placeholder 2"/>
          <p:cNvSpPr>
            <a:spLocks noGrp="1"/>
          </p:cNvSpPr>
          <p:nvPr>
            <p:ph type="ftr" sz="quarter" idx="11"/>
          </p:nvPr>
        </p:nvSpPr>
        <p:spPr/>
        <p:txBody>
          <a:bodyPr/>
          <a:lstStyle>
            <a:defPPr>
              <a:defRPr kern="1200" smtId="4294967295"/>
            </a:defPPr>
          </a:lstStyle>
          <a:p>
            <a:endParaRPr lang="en-US"/>
          </a:p>
        </p:txBody>
      </p:sp>
      <p:sp>
        <p:nvSpPr>
          <p:cNvPr id="4" name="Slide Number Placeholder 3"/>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8609149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73176" y="838807"/>
            <a:ext cx="12325205" cy="3569807"/>
          </a:xfrm>
        </p:spPr>
        <p:txBody>
          <a:bodyPr anchor="b"/>
          <a:lstStyle>
            <a:defPPr>
              <a:defRPr kern="1200" smtId="4294967295"/>
            </a:defPPr>
            <a:lvl1pPr algn="l">
              <a:defRPr sz="7360" b="1"/>
            </a:lvl1pPr>
          </a:lstStyle>
          <a:p>
            <a:r>
              <a:rPr lang="en-US"/>
              <a:t>Click to edit Master title style</a:t>
            </a:r>
          </a:p>
        </p:txBody>
      </p:sp>
      <p:sp>
        <p:nvSpPr>
          <p:cNvPr id="3" name="Content Placeholder 2"/>
          <p:cNvSpPr>
            <a:spLocks noGrp="1"/>
          </p:cNvSpPr>
          <p:nvPr>
            <p:ph idx="1"/>
          </p:nvPr>
        </p:nvSpPr>
        <p:spPr>
          <a:xfrm>
            <a:off x="14647152" y="838809"/>
            <a:ext cx="20943089" cy="17980709"/>
          </a:xfrm>
        </p:spPr>
        <p:txBody>
          <a:bodyPr/>
          <a:lstStyle>
            <a:defPPr>
              <a:defRPr kern="1200" smtId="4294967295"/>
            </a:defPPr>
            <a:lvl1pPr>
              <a:defRPr sz="11685"/>
            </a:lvl1pPr>
            <a:lvl2pPr>
              <a:defRPr sz="10168"/>
            </a:lvl2pPr>
            <a:lvl3pPr>
              <a:defRPr sz="8726"/>
            </a:lvl3pPr>
            <a:lvl4pPr>
              <a:defRPr sz="7360"/>
            </a:lvl4pPr>
            <a:lvl5pPr>
              <a:defRPr sz="7360"/>
            </a:lvl5pPr>
            <a:lvl6pPr>
              <a:defRPr sz="7360"/>
            </a:lvl6pPr>
            <a:lvl7pPr>
              <a:defRPr sz="7360"/>
            </a:lvl7pPr>
            <a:lvl8pPr>
              <a:defRPr sz="7360"/>
            </a:lvl8pPr>
            <a:lvl9pPr>
              <a:defRPr sz="73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73176" y="4408616"/>
            <a:ext cx="12325205" cy="14410903"/>
          </a:xfrm>
        </p:spPr>
        <p:txBody>
          <a:bodyPr/>
          <a:lstStyle>
            <a:defPPr>
              <a:defRPr kern="1200" smtId="4294967295"/>
            </a:defPPr>
            <a:lvl1pPr marL="0" indent="0">
              <a:buNone/>
              <a:defRPr sz="5084"/>
            </a:lvl1pPr>
            <a:lvl2pPr marL="1665134" indent="0">
              <a:buNone/>
              <a:defRPr sz="4325"/>
            </a:lvl2pPr>
            <a:lvl3pPr marL="3330268" indent="0">
              <a:buNone/>
              <a:defRPr sz="3642"/>
            </a:lvl3pPr>
            <a:lvl4pPr marL="4995403" indent="0">
              <a:buNone/>
              <a:defRPr sz="3263"/>
            </a:lvl4pPr>
            <a:lvl5pPr marL="6660538" indent="0">
              <a:buNone/>
              <a:defRPr sz="3263"/>
            </a:lvl5pPr>
            <a:lvl6pPr marL="8325672" indent="0">
              <a:buNone/>
              <a:defRPr sz="3263"/>
            </a:lvl6pPr>
            <a:lvl7pPr marL="9990806" indent="0">
              <a:buNone/>
              <a:defRPr sz="3263"/>
            </a:lvl7pPr>
            <a:lvl8pPr marL="11655940" indent="0">
              <a:buNone/>
              <a:defRPr sz="3263"/>
            </a:lvl8pPr>
            <a:lvl9pPr marL="13321075" indent="0">
              <a:buNone/>
              <a:defRPr sz="3263"/>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4/4/2022</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8333105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43093" y="14747400"/>
            <a:ext cx="22478049" cy="1741014"/>
          </a:xfrm>
        </p:spPr>
        <p:txBody>
          <a:bodyPr anchor="b"/>
          <a:lstStyle>
            <a:defPPr>
              <a:defRPr kern="1200" smtId="4294967295"/>
            </a:defPPr>
            <a:lvl1pPr algn="l">
              <a:defRPr sz="7360" b="1"/>
            </a:lvl1pPr>
          </a:lstStyle>
          <a:p>
            <a:r>
              <a:rPr lang="en-US"/>
              <a:t>Click to edit Master title style</a:t>
            </a:r>
          </a:p>
        </p:txBody>
      </p:sp>
      <p:sp>
        <p:nvSpPr>
          <p:cNvPr id="3" name="Picture Placeholder 2"/>
          <p:cNvSpPr>
            <a:spLocks noGrp="1"/>
          </p:cNvSpPr>
          <p:nvPr>
            <p:ph type="pic" idx="1"/>
          </p:nvPr>
        </p:nvSpPr>
        <p:spPr>
          <a:xfrm>
            <a:off x="7343093" y="1882441"/>
            <a:ext cx="22478049" cy="12640627"/>
          </a:xfrm>
        </p:spPr>
        <p:txBody>
          <a:bodyPr/>
          <a:lstStyle>
            <a:defPPr>
              <a:defRPr kern="1200" smtId="4294967295"/>
            </a:defPPr>
            <a:lvl1pPr marL="0" indent="0">
              <a:buNone/>
              <a:defRPr sz="11685"/>
            </a:lvl1pPr>
            <a:lvl2pPr marL="1665134" indent="0">
              <a:buNone/>
              <a:defRPr sz="10168"/>
            </a:lvl2pPr>
            <a:lvl3pPr marL="3330268" indent="0">
              <a:buNone/>
              <a:defRPr sz="8726"/>
            </a:lvl3pPr>
            <a:lvl4pPr marL="4995403" indent="0">
              <a:buNone/>
              <a:defRPr sz="7360"/>
            </a:lvl4pPr>
            <a:lvl5pPr marL="6660538" indent="0">
              <a:buNone/>
              <a:defRPr sz="7360"/>
            </a:lvl5pPr>
            <a:lvl6pPr marL="8325672" indent="0">
              <a:buNone/>
              <a:defRPr sz="7360"/>
            </a:lvl6pPr>
            <a:lvl7pPr marL="9990806" indent="0">
              <a:buNone/>
              <a:defRPr sz="7360"/>
            </a:lvl7pPr>
            <a:lvl8pPr marL="11655940" indent="0">
              <a:buNone/>
              <a:defRPr sz="7360"/>
            </a:lvl8pPr>
            <a:lvl9pPr marL="13321075" indent="0">
              <a:buNone/>
              <a:defRPr sz="7360"/>
            </a:lvl9pPr>
          </a:lstStyle>
          <a:p>
            <a:endParaRPr lang="en-US"/>
          </a:p>
        </p:txBody>
      </p:sp>
      <p:sp>
        <p:nvSpPr>
          <p:cNvPr id="4" name="Text Placeholder 3"/>
          <p:cNvSpPr>
            <a:spLocks noGrp="1"/>
          </p:cNvSpPr>
          <p:nvPr>
            <p:ph type="body" sz="half" idx="2"/>
          </p:nvPr>
        </p:nvSpPr>
        <p:spPr>
          <a:xfrm>
            <a:off x="7343093" y="16488415"/>
            <a:ext cx="22478049" cy="2472528"/>
          </a:xfrm>
        </p:spPr>
        <p:txBody>
          <a:bodyPr/>
          <a:lstStyle>
            <a:defPPr>
              <a:defRPr kern="1200" smtId="4294967295"/>
            </a:defPPr>
            <a:lvl1pPr marL="0" indent="0">
              <a:buNone/>
              <a:defRPr sz="5084"/>
            </a:lvl1pPr>
            <a:lvl2pPr marL="1665134" indent="0">
              <a:buNone/>
              <a:defRPr sz="4325"/>
            </a:lvl2pPr>
            <a:lvl3pPr marL="3330268" indent="0">
              <a:buNone/>
              <a:defRPr sz="3642"/>
            </a:lvl3pPr>
            <a:lvl4pPr marL="4995403" indent="0">
              <a:buNone/>
              <a:defRPr sz="3263"/>
            </a:lvl4pPr>
            <a:lvl5pPr marL="6660538" indent="0">
              <a:buNone/>
              <a:defRPr sz="3263"/>
            </a:lvl5pPr>
            <a:lvl6pPr marL="8325672" indent="0">
              <a:buNone/>
              <a:defRPr sz="3263"/>
            </a:lvl6pPr>
            <a:lvl7pPr marL="9990806" indent="0">
              <a:buNone/>
              <a:defRPr sz="3263"/>
            </a:lvl7pPr>
            <a:lvl8pPr marL="11655940" indent="0">
              <a:buNone/>
              <a:defRPr sz="3263"/>
            </a:lvl8pPr>
            <a:lvl9pPr marL="13321075" indent="0">
              <a:buNone/>
              <a:defRPr sz="3263"/>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4/4/2022</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180699579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3172" y="843686"/>
            <a:ext cx="33717069" cy="3511286"/>
          </a:xfrm>
          <a:prstGeom prst="rect">
            <a:avLst/>
          </a:prstGeom>
        </p:spPr>
        <p:txBody>
          <a:bodyPr vert="horz" lIns="438903" tIns="219451" rIns="438903" bIns="219451" rtlCol="0" anchor="ctr">
            <a:normAutofit/>
          </a:bodyPr>
          <a:lstStyle>
            <a:defPPr>
              <a:defRPr kern="1200" smtId="4294967295"/>
            </a:defPPr>
          </a:lstStyle>
          <a:p>
            <a:r>
              <a:rPr lang="en-US"/>
              <a:t>Click to edit Master title style</a:t>
            </a:r>
          </a:p>
        </p:txBody>
      </p:sp>
      <p:sp>
        <p:nvSpPr>
          <p:cNvPr id="3" name="Text Placeholder 2"/>
          <p:cNvSpPr>
            <a:spLocks noGrp="1"/>
          </p:cNvSpPr>
          <p:nvPr>
            <p:ph type="body" idx="1"/>
          </p:nvPr>
        </p:nvSpPr>
        <p:spPr>
          <a:xfrm>
            <a:off x="1873172" y="4915803"/>
            <a:ext cx="33717069" cy="13903717"/>
          </a:xfrm>
          <a:prstGeom prst="rect">
            <a:avLst/>
          </a:prstGeom>
        </p:spPr>
        <p:txBody>
          <a:bodyPr vert="horz" lIns="438903" tIns="219451" rIns="438903" bIns="219451" rtlCol="0">
            <a:normAutofit/>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73171" y="19526650"/>
            <a:ext cx="8741463" cy="1121661"/>
          </a:xfrm>
          <a:prstGeom prst="rect">
            <a:avLst/>
          </a:prstGeom>
        </p:spPr>
        <p:txBody>
          <a:bodyPr vert="horz" lIns="438903" tIns="219451" rIns="438903" bIns="219451" rtlCol="0" anchor="ctr"/>
          <a:lstStyle>
            <a:defPPr>
              <a:defRPr kern="1200" smtId="4294967295"/>
            </a:defPPr>
            <a:lvl1pPr algn="l">
              <a:defRPr sz="4325">
                <a:solidFill>
                  <a:schemeClr val="tx1">
                    <a:tint val="75000"/>
                  </a:schemeClr>
                </a:solidFill>
              </a:defRPr>
            </a:lvl1pPr>
          </a:lstStyle>
          <a:p>
            <a:fld id="{F8E1F909-3568-40F5-8205-05484158C88C}" type="datetimeFigureOut">
              <a:rPr lang="en-US" smtClean="0"/>
              <a:t>4/4/2022</a:t>
            </a:fld>
            <a:endParaRPr lang="en-US"/>
          </a:p>
        </p:txBody>
      </p:sp>
      <p:sp>
        <p:nvSpPr>
          <p:cNvPr id="5" name="Footer Placeholder 4"/>
          <p:cNvSpPr>
            <a:spLocks noGrp="1"/>
          </p:cNvSpPr>
          <p:nvPr>
            <p:ph type="ftr" sz="quarter" idx="3"/>
          </p:nvPr>
        </p:nvSpPr>
        <p:spPr>
          <a:xfrm>
            <a:off x="12800001" y="19526650"/>
            <a:ext cx="11863414" cy="1121661"/>
          </a:xfrm>
          <a:prstGeom prst="rect">
            <a:avLst/>
          </a:prstGeom>
        </p:spPr>
        <p:txBody>
          <a:bodyPr vert="horz" lIns="438903" tIns="219451" rIns="438903" bIns="219451" rtlCol="0" anchor="ctr"/>
          <a:lstStyle>
            <a:defPPr>
              <a:defRPr kern="1200" smtId="4294967295"/>
            </a:defPPr>
            <a:lvl1pPr algn="ctr">
              <a:defRPr sz="43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848780" y="19526650"/>
            <a:ext cx="8741463" cy="1121661"/>
          </a:xfrm>
          <a:prstGeom prst="rect">
            <a:avLst/>
          </a:prstGeom>
        </p:spPr>
        <p:txBody>
          <a:bodyPr vert="horz" lIns="438903" tIns="219451" rIns="438903" bIns="219451" rtlCol="0" anchor="ctr"/>
          <a:lstStyle>
            <a:defPPr>
              <a:defRPr kern="1200" smtId="4294967295"/>
            </a:defPPr>
            <a:lvl1pPr algn="r">
              <a:defRPr sz="4325">
                <a:solidFill>
                  <a:schemeClr val="tx1">
                    <a:tint val="75000"/>
                  </a:schemeClr>
                </a:solidFill>
              </a:defRPr>
            </a:lvl1pPr>
          </a:lstStyle>
          <a:p>
            <a:fld id="{5A40D005-FB29-4DA1-AF6A-7002CDC49E30}" type="slidenum">
              <a:rPr lang="en-US" smtClean="0"/>
              <a:t>‹#›</a:t>
            </a:fld>
            <a:endParaRPr lang="en-US"/>
          </a:p>
        </p:txBody>
      </p:sp>
    </p:spTree>
    <p:extLst>
      <p:ext uri="{BB962C8B-B14F-4D97-AF65-F5344CB8AC3E}">
        <p14:creationId xmlns:p14="http://schemas.microsoft.com/office/powerpoint/2010/main" val="1521613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3330268" rtl="0" eaLnBrk="1" latinLnBrk="0" hangingPunct="1">
        <a:spcBef>
          <a:spcPct val="0"/>
        </a:spcBef>
        <a:buNone/>
        <a:defRPr sz="16010" kern="1200">
          <a:solidFill>
            <a:schemeClr val="tx1"/>
          </a:solidFill>
          <a:latin typeface="+mj-lt"/>
          <a:ea typeface="+mj-ea"/>
          <a:cs typeface="+mj-cs"/>
        </a:defRPr>
      </a:lvl1pPr>
    </p:titleStyle>
    <p:bodyStyle>
      <a:defPPr>
        <a:defRPr kern="1200" smtId="4294967295"/>
      </a:defPPr>
      <a:lvl1pPr marL="1248851" indent="-1248851" algn="l" defTabSz="3330268" rtl="0" eaLnBrk="1" latinLnBrk="0" hangingPunct="1">
        <a:spcBef>
          <a:spcPct val="20000"/>
        </a:spcBef>
        <a:buFont typeface="Arial" pitchFamily="34" charset="0"/>
        <a:buChar char="•"/>
        <a:defRPr sz="11685" kern="1200">
          <a:solidFill>
            <a:schemeClr val="tx1"/>
          </a:solidFill>
          <a:latin typeface="+mn-lt"/>
          <a:ea typeface="+mn-ea"/>
          <a:cs typeface="+mn-cs"/>
        </a:defRPr>
      </a:lvl1pPr>
      <a:lvl2pPr marL="2705844" indent="-1040709" algn="l" defTabSz="3330268" rtl="0" eaLnBrk="1" latinLnBrk="0" hangingPunct="1">
        <a:spcBef>
          <a:spcPct val="20000"/>
        </a:spcBef>
        <a:buFont typeface="Arial" pitchFamily="34" charset="0"/>
        <a:buChar char="–"/>
        <a:defRPr sz="10168" kern="1200">
          <a:solidFill>
            <a:schemeClr val="tx1"/>
          </a:solidFill>
          <a:latin typeface="+mn-lt"/>
          <a:ea typeface="+mn-ea"/>
          <a:cs typeface="+mn-cs"/>
        </a:defRPr>
      </a:lvl2pPr>
      <a:lvl3pPr marL="4162836" indent="-832567" algn="l" defTabSz="3330268" rtl="0" eaLnBrk="1" latinLnBrk="0" hangingPunct="1">
        <a:spcBef>
          <a:spcPct val="20000"/>
        </a:spcBef>
        <a:buFont typeface="Arial" pitchFamily="34" charset="0"/>
        <a:buChar char="•"/>
        <a:defRPr sz="8726" kern="1200">
          <a:solidFill>
            <a:schemeClr val="tx1"/>
          </a:solidFill>
          <a:latin typeface="+mn-lt"/>
          <a:ea typeface="+mn-ea"/>
          <a:cs typeface="+mn-cs"/>
        </a:defRPr>
      </a:lvl3pPr>
      <a:lvl4pPr marL="5827970" indent="-832567" algn="l" defTabSz="3330268" rtl="0" eaLnBrk="1" latinLnBrk="0" hangingPunct="1">
        <a:spcBef>
          <a:spcPct val="20000"/>
        </a:spcBef>
        <a:buFont typeface="Arial" pitchFamily="34" charset="0"/>
        <a:buChar char="–"/>
        <a:defRPr sz="7360" kern="1200">
          <a:solidFill>
            <a:schemeClr val="tx1"/>
          </a:solidFill>
          <a:latin typeface="+mn-lt"/>
          <a:ea typeface="+mn-ea"/>
          <a:cs typeface="+mn-cs"/>
        </a:defRPr>
      </a:lvl4pPr>
      <a:lvl5pPr marL="7493105" indent="-832567" algn="l" defTabSz="3330268" rtl="0" eaLnBrk="1" latinLnBrk="0" hangingPunct="1">
        <a:spcBef>
          <a:spcPct val="20000"/>
        </a:spcBef>
        <a:buFont typeface="Arial" pitchFamily="34" charset="0"/>
        <a:buChar char="»"/>
        <a:defRPr sz="7360" kern="1200">
          <a:solidFill>
            <a:schemeClr val="tx1"/>
          </a:solidFill>
          <a:latin typeface="+mn-lt"/>
          <a:ea typeface="+mn-ea"/>
          <a:cs typeface="+mn-cs"/>
        </a:defRPr>
      </a:lvl5pPr>
      <a:lvl6pPr marL="9158238" indent="-832567" algn="l" defTabSz="3330268" rtl="0" eaLnBrk="1" latinLnBrk="0" hangingPunct="1">
        <a:spcBef>
          <a:spcPct val="20000"/>
        </a:spcBef>
        <a:buFont typeface="Arial" pitchFamily="34" charset="0"/>
        <a:buChar char="•"/>
        <a:defRPr sz="7360" kern="1200">
          <a:solidFill>
            <a:schemeClr val="tx1"/>
          </a:solidFill>
          <a:latin typeface="+mn-lt"/>
          <a:ea typeface="+mn-ea"/>
          <a:cs typeface="+mn-cs"/>
        </a:defRPr>
      </a:lvl6pPr>
      <a:lvl7pPr marL="10823373" indent="-832567" algn="l" defTabSz="3330268" rtl="0" eaLnBrk="1" latinLnBrk="0" hangingPunct="1">
        <a:spcBef>
          <a:spcPct val="20000"/>
        </a:spcBef>
        <a:buFont typeface="Arial" pitchFamily="34" charset="0"/>
        <a:buChar char="•"/>
        <a:defRPr sz="7360" kern="1200">
          <a:solidFill>
            <a:schemeClr val="tx1"/>
          </a:solidFill>
          <a:latin typeface="+mn-lt"/>
          <a:ea typeface="+mn-ea"/>
          <a:cs typeface="+mn-cs"/>
        </a:defRPr>
      </a:lvl7pPr>
      <a:lvl8pPr marL="12488508" indent="-832567" algn="l" defTabSz="3330268" rtl="0" eaLnBrk="1" latinLnBrk="0" hangingPunct="1">
        <a:spcBef>
          <a:spcPct val="20000"/>
        </a:spcBef>
        <a:buFont typeface="Arial" pitchFamily="34" charset="0"/>
        <a:buChar char="•"/>
        <a:defRPr sz="7360" kern="1200">
          <a:solidFill>
            <a:schemeClr val="tx1"/>
          </a:solidFill>
          <a:latin typeface="+mn-lt"/>
          <a:ea typeface="+mn-ea"/>
          <a:cs typeface="+mn-cs"/>
        </a:defRPr>
      </a:lvl8pPr>
      <a:lvl9pPr marL="14153641" indent="-832567" algn="l" defTabSz="3330268" rtl="0" eaLnBrk="1" latinLnBrk="0" hangingPunct="1">
        <a:spcBef>
          <a:spcPct val="20000"/>
        </a:spcBef>
        <a:buFont typeface="Arial" pitchFamily="34" charset="0"/>
        <a:buChar char="•"/>
        <a:defRPr sz="7360" kern="1200">
          <a:solidFill>
            <a:schemeClr val="tx1"/>
          </a:solidFill>
          <a:latin typeface="+mn-lt"/>
          <a:ea typeface="+mn-ea"/>
          <a:cs typeface="+mn-cs"/>
        </a:defRPr>
      </a:lvl9pPr>
    </p:bodyStyle>
    <p:otherStyle>
      <a:defPPr>
        <a:defRPr lang="en-US"/>
      </a:defPPr>
      <a:lvl1pPr marL="0" algn="l" defTabSz="3330268" rtl="0" eaLnBrk="1" latinLnBrk="0" hangingPunct="1">
        <a:defRPr sz="6601" kern="1200">
          <a:solidFill>
            <a:schemeClr val="tx1"/>
          </a:solidFill>
          <a:latin typeface="+mn-lt"/>
          <a:ea typeface="+mn-ea"/>
          <a:cs typeface="+mn-cs"/>
        </a:defRPr>
      </a:lvl1pPr>
      <a:lvl2pPr marL="1665134" algn="l" defTabSz="3330268" rtl="0" eaLnBrk="1" latinLnBrk="0" hangingPunct="1">
        <a:defRPr sz="6601" kern="1200">
          <a:solidFill>
            <a:schemeClr val="tx1"/>
          </a:solidFill>
          <a:latin typeface="+mn-lt"/>
          <a:ea typeface="+mn-ea"/>
          <a:cs typeface="+mn-cs"/>
        </a:defRPr>
      </a:lvl2pPr>
      <a:lvl3pPr marL="3330268" algn="l" defTabSz="3330268" rtl="0" eaLnBrk="1" latinLnBrk="0" hangingPunct="1">
        <a:defRPr sz="6601" kern="1200">
          <a:solidFill>
            <a:schemeClr val="tx1"/>
          </a:solidFill>
          <a:latin typeface="+mn-lt"/>
          <a:ea typeface="+mn-ea"/>
          <a:cs typeface="+mn-cs"/>
        </a:defRPr>
      </a:lvl3pPr>
      <a:lvl4pPr marL="4995403" algn="l" defTabSz="3330268" rtl="0" eaLnBrk="1" latinLnBrk="0" hangingPunct="1">
        <a:defRPr sz="6601" kern="1200">
          <a:solidFill>
            <a:schemeClr val="tx1"/>
          </a:solidFill>
          <a:latin typeface="+mn-lt"/>
          <a:ea typeface="+mn-ea"/>
          <a:cs typeface="+mn-cs"/>
        </a:defRPr>
      </a:lvl4pPr>
      <a:lvl5pPr marL="6660538" algn="l" defTabSz="3330268" rtl="0" eaLnBrk="1" latinLnBrk="0" hangingPunct="1">
        <a:defRPr sz="6601" kern="1200">
          <a:solidFill>
            <a:schemeClr val="tx1"/>
          </a:solidFill>
          <a:latin typeface="+mn-lt"/>
          <a:ea typeface="+mn-ea"/>
          <a:cs typeface="+mn-cs"/>
        </a:defRPr>
      </a:lvl5pPr>
      <a:lvl6pPr marL="8325672" algn="l" defTabSz="3330268" rtl="0" eaLnBrk="1" latinLnBrk="0" hangingPunct="1">
        <a:defRPr sz="6601" kern="1200">
          <a:solidFill>
            <a:schemeClr val="tx1"/>
          </a:solidFill>
          <a:latin typeface="+mn-lt"/>
          <a:ea typeface="+mn-ea"/>
          <a:cs typeface="+mn-cs"/>
        </a:defRPr>
      </a:lvl6pPr>
      <a:lvl7pPr marL="9990806" algn="l" defTabSz="3330268" rtl="0" eaLnBrk="1" latinLnBrk="0" hangingPunct="1">
        <a:defRPr sz="6601" kern="1200">
          <a:solidFill>
            <a:schemeClr val="tx1"/>
          </a:solidFill>
          <a:latin typeface="+mn-lt"/>
          <a:ea typeface="+mn-ea"/>
          <a:cs typeface="+mn-cs"/>
        </a:defRPr>
      </a:lvl7pPr>
      <a:lvl8pPr marL="11655940" algn="l" defTabSz="3330268" rtl="0" eaLnBrk="1" latinLnBrk="0" hangingPunct="1">
        <a:defRPr sz="6601" kern="1200">
          <a:solidFill>
            <a:schemeClr val="tx1"/>
          </a:solidFill>
          <a:latin typeface="+mn-lt"/>
          <a:ea typeface="+mn-ea"/>
          <a:cs typeface="+mn-cs"/>
        </a:defRPr>
      </a:lvl8pPr>
      <a:lvl9pPr marL="13321075" algn="l" defTabSz="3330268" rtl="0" eaLnBrk="1" latinLnBrk="0" hangingPunct="1">
        <a:defRPr sz="66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ounded Rectangle 74"/>
          <p:cNvSpPr/>
          <p:nvPr/>
        </p:nvSpPr>
        <p:spPr>
          <a:xfrm>
            <a:off x="483977" y="407459"/>
            <a:ext cx="36419678" cy="3516978"/>
          </a:xfrm>
          <a:prstGeom prst="roundRect">
            <a:avLst>
              <a:gd name="adj" fmla="val 4450"/>
            </a:avLst>
          </a:prstGeom>
          <a:solidFill>
            <a:srgbClr val="8E374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726">
              <a:latin typeface="Century Gothic" panose="020B0502020202020204" pitchFamily="34" charset="0"/>
            </a:endParaRPr>
          </a:p>
        </p:txBody>
      </p:sp>
      <p:sp>
        <p:nvSpPr>
          <p:cNvPr id="74" name="Rounded Rectangle 73"/>
          <p:cNvSpPr/>
          <p:nvPr/>
        </p:nvSpPr>
        <p:spPr>
          <a:xfrm>
            <a:off x="8063706" y="4361657"/>
            <a:ext cx="21283734" cy="16275601"/>
          </a:xfrm>
          <a:prstGeom prst="roundRect">
            <a:avLst>
              <a:gd name="adj" fmla="val 902"/>
            </a:avLst>
          </a:prstGeom>
          <a:solidFill>
            <a:srgbClr val="36A5BD"/>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726" dirty="0">
              <a:latin typeface="Century Gothic" panose="020B0502020202020204" pitchFamily="34" charset="0"/>
            </a:endParaRPr>
          </a:p>
        </p:txBody>
      </p:sp>
      <p:sp>
        <p:nvSpPr>
          <p:cNvPr id="76" name="Rounded Rectangle 75"/>
          <p:cNvSpPr/>
          <p:nvPr/>
        </p:nvSpPr>
        <p:spPr>
          <a:xfrm>
            <a:off x="496630" y="4361656"/>
            <a:ext cx="7082626" cy="7917451"/>
          </a:xfrm>
          <a:prstGeom prst="roundRect">
            <a:avLst>
              <a:gd name="adj" fmla="val 3206"/>
            </a:avLst>
          </a:prstGeom>
          <a:solidFill>
            <a:srgbClr val="C3374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2800">
              <a:latin typeface="Century Gothic" panose="020B0502020202020204" pitchFamily="34" charset="0"/>
            </a:endParaRPr>
          </a:p>
        </p:txBody>
      </p:sp>
      <p:sp>
        <p:nvSpPr>
          <p:cNvPr id="77" name="Rounded Rectangle 76"/>
          <p:cNvSpPr/>
          <p:nvPr/>
        </p:nvSpPr>
        <p:spPr>
          <a:xfrm>
            <a:off x="483977" y="12719807"/>
            <a:ext cx="7082626" cy="7917451"/>
          </a:xfrm>
          <a:prstGeom prst="roundRect">
            <a:avLst>
              <a:gd name="adj" fmla="val 3206"/>
            </a:avLst>
          </a:prstGeom>
          <a:solidFill>
            <a:srgbClr val="C3374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726">
              <a:latin typeface="Century Gothic" panose="020B0502020202020204" pitchFamily="34" charset="0"/>
            </a:endParaRPr>
          </a:p>
        </p:txBody>
      </p:sp>
      <p:sp>
        <p:nvSpPr>
          <p:cNvPr id="78" name="Rounded Rectangle 77"/>
          <p:cNvSpPr/>
          <p:nvPr/>
        </p:nvSpPr>
        <p:spPr>
          <a:xfrm>
            <a:off x="29808021" y="4361656"/>
            <a:ext cx="7082626" cy="7590002"/>
          </a:xfrm>
          <a:prstGeom prst="roundRect">
            <a:avLst>
              <a:gd name="adj" fmla="val 2650"/>
            </a:avLst>
          </a:prstGeom>
          <a:solidFill>
            <a:srgbClr val="BA9B5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2800">
              <a:latin typeface="Century Gothic" panose="020B0502020202020204" pitchFamily="34" charset="0"/>
            </a:endParaRPr>
          </a:p>
        </p:txBody>
      </p:sp>
      <p:sp>
        <p:nvSpPr>
          <p:cNvPr id="79" name="Rounded Rectangle 78"/>
          <p:cNvSpPr/>
          <p:nvPr/>
        </p:nvSpPr>
        <p:spPr>
          <a:xfrm>
            <a:off x="29771183" y="16836297"/>
            <a:ext cx="7082626" cy="3800961"/>
          </a:xfrm>
          <a:prstGeom prst="roundRect">
            <a:avLst>
              <a:gd name="adj" fmla="val 3951"/>
            </a:avLst>
          </a:prstGeom>
          <a:solidFill>
            <a:srgbClr val="BA9B5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2200" dirty="0">
              <a:latin typeface="Century Gothic" panose="020B0502020202020204" pitchFamily="34" charset="0"/>
            </a:endParaRPr>
          </a:p>
          <a:p>
            <a:pPr algn="ctr"/>
            <a:endParaRPr lang="en-US" sz="2200" dirty="0">
              <a:latin typeface="Century Gothic" panose="020B0502020202020204" pitchFamily="34" charset="0"/>
            </a:endParaRPr>
          </a:p>
          <a:p>
            <a:pPr algn="ctr"/>
            <a:endParaRPr lang="en-US" sz="2200" dirty="0">
              <a:latin typeface="Century Gothic" panose="020B0502020202020204" pitchFamily="34" charset="0"/>
            </a:endParaRPr>
          </a:p>
          <a:p>
            <a:pPr algn="ctr"/>
            <a:r>
              <a:rPr lang="en-US" sz="2200" dirty="0">
                <a:latin typeface="Century Gothic" panose="020B0502020202020204" pitchFamily="34" charset="0"/>
              </a:rPr>
              <a:t>We would like to thank our WPI advisors Solomon Mensah &amp; Kristen </a:t>
            </a:r>
            <a:r>
              <a:rPr lang="en-US" sz="2200" dirty="0" err="1">
                <a:latin typeface="Century Gothic" panose="020B0502020202020204" pitchFamily="34" charset="0"/>
              </a:rPr>
              <a:t>Billiar</a:t>
            </a:r>
            <a:r>
              <a:rPr lang="en-US" sz="2200" dirty="0">
                <a:latin typeface="Century Gothic" panose="020B0502020202020204" pitchFamily="34" charset="0"/>
              </a:rPr>
              <a:t> for their support and guidance. We would also like to thank Dr. Aaron Waxman of Brigham and Women’s Hospital for his input and help on the project. Lastly, we would like to thank the WPI Biomedical Engineering Department for funding.</a:t>
            </a:r>
          </a:p>
        </p:txBody>
      </p:sp>
      <p:sp>
        <p:nvSpPr>
          <p:cNvPr id="80" name="Rounded Rectangle 79"/>
          <p:cNvSpPr/>
          <p:nvPr/>
        </p:nvSpPr>
        <p:spPr>
          <a:xfrm>
            <a:off x="29771183" y="12312677"/>
            <a:ext cx="7082626" cy="4162601"/>
          </a:xfrm>
          <a:prstGeom prst="roundRect">
            <a:avLst>
              <a:gd name="adj" fmla="val 3951"/>
            </a:avLst>
          </a:prstGeom>
          <a:solidFill>
            <a:srgbClr val="BA9B5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2800">
              <a:latin typeface="Century Gothic" panose="020B0502020202020204" pitchFamily="34" charset="0"/>
            </a:endParaRPr>
          </a:p>
        </p:txBody>
      </p:sp>
      <p:sp>
        <p:nvSpPr>
          <p:cNvPr id="84" name="TextBox 83"/>
          <p:cNvSpPr txBox="1"/>
          <p:nvPr/>
        </p:nvSpPr>
        <p:spPr>
          <a:xfrm>
            <a:off x="691729" y="4554568"/>
            <a:ext cx="6692424" cy="707886"/>
          </a:xfrm>
          <a:prstGeom prst="rect">
            <a:avLst/>
          </a:prstGeom>
          <a:noFill/>
        </p:spPr>
        <p:txBody>
          <a:bodyPr wrap="square" rtlCol="0">
            <a:spAutoFit/>
          </a:bodyPr>
          <a:lstStyle>
            <a:defPPr>
              <a:defRPr kern="1200" smtId="4294967295"/>
            </a:defPPr>
          </a:lstStyle>
          <a:p>
            <a:r>
              <a:rPr lang="en-US" sz="4000" b="1" dirty="0">
                <a:solidFill>
                  <a:schemeClr val="bg1"/>
                </a:solidFill>
                <a:latin typeface="Century Gothic" panose="020B0502020202020204" pitchFamily="34" charset="0"/>
                <a:cs typeface="Arial" pitchFamily="34" charset="0"/>
              </a:rPr>
              <a:t>Abstract</a:t>
            </a:r>
          </a:p>
        </p:txBody>
      </p:sp>
      <p:sp>
        <p:nvSpPr>
          <p:cNvPr id="24" name="Text Placeholder 5">
            <a:extLst>
              <a:ext uri="{FF2B5EF4-FFF2-40B4-BE49-F238E27FC236}">
                <a16:creationId xmlns:a16="http://schemas.microsoft.com/office/drawing/2014/main" id="{9AFA996E-AD6B-4DC6-BC85-A182D141A5B5}"/>
              </a:ext>
            </a:extLst>
          </p:cNvPr>
          <p:cNvSpPr txBox="1"/>
          <p:nvPr/>
        </p:nvSpPr>
        <p:spPr>
          <a:xfrm>
            <a:off x="2946934" y="620493"/>
            <a:ext cx="31493763" cy="1425584"/>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2853804">
              <a:spcBef>
                <a:spcPct val="20000"/>
              </a:spcBef>
              <a:defRPr/>
            </a:pPr>
            <a:r>
              <a:rPr lang="en-US" sz="4000" b="1" dirty="0">
                <a:solidFill>
                  <a:schemeClr val="bg1"/>
                </a:solidFill>
                <a:latin typeface="Century Gothic" panose="020B0502020202020204" pitchFamily="34" charset="0"/>
              </a:rPr>
              <a:t>A Parallel Plate Flow Chamber to Investigate Endothelial </a:t>
            </a:r>
          </a:p>
          <a:p>
            <a:pPr algn="ctr" defTabSz="2853804">
              <a:spcBef>
                <a:spcPct val="20000"/>
              </a:spcBef>
              <a:defRPr/>
            </a:pPr>
            <a:r>
              <a:rPr lang="en-US" sz="4000" b="1" dirty="0">
                <a:solidFill>
                  <a:schemeClr val="bg1"/>
                </a:solidFill>
                <a:latin typeface="Century Gothic" panose="020B0502020202020204" pitchFamily="34" charset="0"/>
              </a:rPr>
              <a:t>Glycocalyx Remodeling After Pneumonectomy</a:t>
            </a:r>
          </a:p>
        </p:txBody>
      </p:sp>
      <p:sp>
        <p:nvSpPr>
          <p:cNvPr id="25" name="Text Placeholder 5">
            <a:extLst>
              <a:ext uri="{FF2B5EF4-FFF2-40B4-BE49-F238E27FC236}">
                <a16:creationId xmlns:a16="http://schemas.microsoft.com/office/drawing/2014/main" id="{2CF2C83C-08B8-46D1-AEAA-7C0550B92975}"/>
              </a:ext>
            </a:extLst>
          </p:cNvPr>
          <p:cNvSpPr txBox="1"/>
          <p:nvPr/>
        </p:nvSpPr>
        <p:spPr>
          <a:xfrm>
            <a:off x="2987450" y="2090978"/>
            <a:ext cx="31493763" cy="1674305"/>
          </a:xfrm>
          <a:prstGeom prst="rect">
            <a:avLst/>
          </a:prstGeom>
        </p:spPr>
        <p:txBody>
          <a:bodyPr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3200" dirty="0">
                <a:solidFill>
                  <a:schemeClr val="bg1"/>
                </a:solidFill>
                <a:latin typeface="Century Gothic" panose="020B0502020202020204" pitchFamily="34" charset="0"/>
                <a:cs typeface="Arial" pitchFamily="34" charset="0"/>
              </a:rPr>
              <a:t>Natasha Cruz-Calderon, Lydia Masse, Gillian Miller, Taylor Paradis, </a:t>
            </a:r>
          </a:p>
          <a:p>
            <a:pPr algn="ctr">
              <a:defRPr/>
            </a:pPr>
            <a:r>
              <a:rPr lang="en-US" sz="3200" dirty="0">
                <a:solidFill>
                  <a:schemeClr val="bg1"/>
                </a:solidFill>
                <a:latin typeface="Century Gothic" panose="020B0502020202020204" pitchFamily="34" charset="0"/>
                <a:cs typeface="Arial" pitchFamily="34" charset="0"/>
              </a:rPr>
              <a:t>Samantha Raskind, Aaron Waxman, Solomon Mensah &amp; Kristen </a:t>
            </a:r>
            <a:r>
              <a:rPr lang="en-US" sz="3200" dirty="0" err="1">
                <a:solidFill>
                  <a:schemeClr val="bg1"/>
                </a:solidFill>
                <a:latin typeface="Century Gothic" panose="020B0502020202020204" pitchFamily="34" charset="0"/>
                <a:cs typeface="Arial" pitchFamily="34" charset="0"/>
              </a:rPr>
              <a:t>Billiar</a:t>
            </a:r>
            <a:endParaRPr lang="en-US" sz="3200" dirty="0">
              <a:solidFill>
                <a:schemeClr val="bg1"/>
              </a:solidFill>
              <a:latin typeface="Century Gothic" panose="020B0502020202020204" pitchFamily="34" charset="0"/>
              <a:cs typeface="Arial" pitchFamily="34" charset="0"/>
            </a:endParaRPr>
          </a:p>
          <a:p>
            <a:pPr algn="ctr">
              <a:defRPr/>
            </a:pPr>
            <a:r>
              <a:rPr lang="en-US" sz="3200" dirty="0">
                <a:solidFill>
                  <a:schemeClr val="bg1"/>
                </a:solidFill>
                <a:latin typeface="Century Gothic" panose="020B0502020202020204" pitchFamily="34" charset="0"/>
                <a:cs typeface="Arial" pitchFamily="34" charset="0"/>
              </a:rPr>
              <a:t>Worcester Polytechnic Institute Biomedical Engineering Department </a:t>
            </a:r>
          </a:p>
        </p:txBody>
      </p:sp>
      <p:sp>
        <p:nvSpPr>
          <p:cNvPr id="4" name="Rectangle: Rounded Corners 3">
            <a:extLst>
              <a:ext uri="{FF2B5EF4-FFF2-40B4-BE49-F238E27FC236}">
                <a16:creationId xmlns:a16="http://schemas.microsoft.com/office/drawing/2014/main" id="{99ED2966-A38B-4B49-A6B6-D914E4D6F4BE}"/>
              </a:ext>
            </a:extLst>
          </p:cNvPr>
          <p:cNvSpPr/>
          <p:nvPr/>
        </p:nvSpPr>
        <p:spPr>
          <a:xfrm>
            <a:off x="787359" y="5317568"/>
            <a:ext cx="787345" cy="34688"/>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Century Gothic" panose="020B0502020202020204" pitchFamily="34" charset="0"/>
            </a:endParaRPr>
          </a:p>
        </p:txBody>
      </p:sp>
      <p:sp>
        <p:nvSpPr>
          <p:cNvPr id="28" name="TextBox 27">
            <a:extLst>
              <a:ext uri="{FF2B5EF4-FFF2-40B4-BE49-F238E27FC236}">
                <a16:creationId xmlns:a16="http://schemas.microsoft.com/office/drawing/2014/main" id="{81A5C452-2DAF-423A-BC0E-FB2D0D0E019D}"/>
              </a:ext>
            </a:extLst>
          </p:cNvPr>
          <p:cNvSpPr txBox="1"/>
          <p:nvPr/>
        </p:nvSpPr>
        <p:spPr>
          <a:xfrm>
            <a:off x="691729" y="12968525"/>
            <a:ext cx="6692424" cy="707886"/>
          </a:xfrm>
          <a:prstGeom prst="rect">
            <a:avLst/>
          </a:prstGeom>
          <a:noFill/>
        </p:spPr>
        <p:txBody>
          <a:bodyPr wrap="square" rtlCol="0">
            <a:spAutoFit/>
          </a:bodyPr>
          <a:lstStyle>
            <a:defPPr>
              <a:defRPr kern="1200" smtId="4294967295"/>
            </a:defPPr>
          </a:lstStyle>
          <a:p>
            <a:r>
              <a:rPr lang="en-US" sz="4000" b="1" dirty="0">
                <a:solidFill>
                  <a:schemeClr val="bg1"/>
                </a:solidFill>
                <a:latin typeface="Century Gothic" panose="020B0502020202020204" pitchFamily="34" charset="0"/>
                <a:cs typeface="Arial" pitchFamily="34" charset="0"/>
              </a:rPr>
              <a:t>Introduction</a:t>
            </a:r>
          </a:p>
        </p:txBody>
      </p:sp>
      <p:sp>
        <p:nvSpPr>
          <p:cNvPr id="29" name="TextBox 28">
            <a:extLst>
              <a:ext uri="{FF2B5EF4-FFF2-40B4-BE49-F238E27FC236}">
                <a16:creationId xmlns:a16="http://schemas.microsoft.com/office/drawing/2014/main" id="{FEB053B5-623C-42C1-A5BA-FDB2309E17B5}"/>
              </a:ext>
            </a:extLst>
          </p:cNvPr>
          <p:cNvSpPr txBox="1"/>
          <p:nvPr/>
        </p:nvSpPr>
        <p:spPr>
          <a:xfrm>
            <a:off x="624921" y="14031182"/>
            <a:ext cx="6618963" cy="6494085"/>
          </a:xfrm>
          <a:prstGeom prst="rect">
            <a:avLst/>
          </a:prstGeom>
          <a:noFill/>
        </p:spPr>
        <p:txBody>
          <a:bodyPr wrap="square" rtlCol="0">
            <a:spAutoFit/>
          </a:bodyPr>
          <a:lstStyle>
            <a:defPPr>
              <a:defRPr kern="1200" smtId="4294967295"/>
            </a:defPPr>
          </a:lstStyle>
          <a:p>
            <a:pPr marL="457200" indent="-457200">
              <a:buFont typeface="Arial" panose="020B0604020202020204" pitchFamily="34" charset="0"/>
              <a:buChar char="•"/>
            </a:pPr>
            <a:r>
              <a:rPr lang="en-US" sz="2600" dirty="0">
                <a:solidFill>
                  <a:schemeClr val="bg1"/>
                </a:solidFill>
                <a:latin typeface="Century Gothic" panose="020B0502020202020204" pitchFamily="34" charset="0"/>
                <a:ea typeface="Open Sans" panose="020B0606030504020204" pitchFamily="34" charset="0"/>
                <a:cs typeface="Open Sans" panose="020B0606030504020204" pitchFamily="34" charset="0"/>
              </a:rPr>
              <a:t>A pneumonectomy is a surgical procedure to remove an entire lung and seal off the connective artery.</a:t>
            </a:r>
          </a:p>
          <a:p>
            <a:pPr marL="457200" indent="-457200">
              <a:buFont typeface="Arial" panose="020B0604020202020204" pitchFamily="34" charset="0"/>
              <a:buChar char="•"/>
            </a:pPr>
            <a:r>
              <a:rPr lang="en-US" sz="2600" dirty="0">
                <a:solidFill>
                  <a:schemeClr val="bg1"/>
                </a:solidFill>
                <a:latin typeface="Century Gothic" panose="020B0502020202020204" pitchFamily="34" charset="0"/>
                <a:ea typeface="Open Sans" panose="020B0606030504020204" pitchFamily="34" charset="0"/>
                <a:cs typeface="Open Sans" panose="020B0606030504020204" pitchFamily="34" charset="0"/>
              </a:rPr>
              <a:t>The glycocalyx is a cell coating that protects the endothelial cells and helps maintain cellular homeostasis.</a:t>
            </a:r>
          </a:p>
          <a:p>
            <a:pPr marL="457200" indent="-457200">
              <a:buFont typeface="Arial" panose="020B0604020202020204" pitchFamily="34" charset="0"/>
              <a:buChar char="•"/>
            </a:pPr>
            <a:r>
              <a:rPr lang="en-US" sz="2600" dirty="0">
                <a:solidFill>
                  <a:schemeClr val="bg1"/>
                </a:solidFill>
                <a:latin typeface="Century Gothic" panose="020B0502020202020204" pitchFamily="34" charset="0"/>
                <a:ea typeface="Open Sans" panose="020B0606030504020204" pitchFamily="34" charset="0"/>
                <a:cs typeface="Open Sans" panose="020B0606030504020204" pitchFamily="34" charset="0"/>
              </a:rPr>
              <a:t>The glycocalyx is regulated by the shear stress that blood flow creates and changes to the flow can impair its ability to function.</a:t>
            </a:r>
          </a:p>
          <a:p>
            <a:pPr marL="457200" indent="-457200">
              <a:buFont typeface="Arial" panose="020B0604020202020204" pitchFamily="34" charset="0"/>
              <a:buChar char="•"/>
            </a:pPr>
            <a:r>
              <a:rPr lang="en-US" sz="2600" dirty="0">
                <a:solidFill>
                  <a:schemeClr val="bg1"/>
                </a:solidFill>
                <a:latin typeface="Century Gothic" panose="020B0502020202020204" pitchFamily="34" charset="0"/>
                <a:ea typeface="Open Sans" panose="020B0606030504020204" pitchFamily="34" charset="0"/>
                <a:cs typeface="Open Sans" panose="020B0606030504020204" pitchFamily="34" charset="0"/>
              </a:rPr>
              <a:t>The disruption of this layer can lead to cardiovascular diseases and can be fatal.</a:t>
            </a:r>
          </a:p>
          <a:p>
            <a:pPr marL="457200" indent="-457200">
              <a:buFont typeface="Arial" panose="020B0604020202020204" pitchFamily="34" charset="0"/>
              <a:buChar char="•"/>
            </a:pPr>
            <a:r>
              <a:rPr lang="en-US" sz="2600" dirty="0">
                <a:solidFill>
                  <a:schemeClr val="bg1"/>
                </a:solidFill>
                <a:latin typeface="Century Gothic" panose="020B0502020202020204" pitchFamily="34" charset="0"/>
                <a:ea typeface="Open Sans" panose="020B0606030504020204" pitchFamily="34" charset="0"/>
                <a:cs typeface="Open Sans" panose="020B0606030504020204" pitchFamily="34" charset="0"/>
              </a:rPr>
              <a:t>Our study will examine how </a:t>
            </a:r>
            <a:r>
              <a:rPr lang="en-US" sz="2600">
                <a:solidFill>
                  <a:schemeClr val="bg1"/>
                </a:solidFill>
                <a:latin typeface="Century Gothic" panose="020B0502020202020204" pitchFamily="34" charset="0"/>
                <a:ea typeface="Open Sans" panose="020B0606030504020204" pitchFamily="34" charset="0"/>
                <a:cs typeface="Open Sans" panose="020B0606030504020204" pitchFamily="34" charset="0"/>
              </a:rPr>
              <a:t>the glycocalyx </a:t>
            </a:r>
            <a:r>
              <a:rPr lang="en-US" sz="2600" dirty="0">
                <a:solidFill>
                  <a:schemeClr val="bg1"/>
                </a:solidFill>
                <a:latin typeface="Century Gothic" panose="020B0502020202020204" pitchFamily="34" charset="0"/>
                <a:ea typeface="Open Sans" panose="020B0606030504020204" pitchFamily="34" charset="0"/>
                <a:cs typeface="Open Sans" panose="020B0606030504020204" pitchFamily="34" charset="0"/>
              </a:rPr>
              <a:t>might be affected after a pneumonectomy </a:t>
            </a:r>
          </a:p>
        </p:txBody>
      </p:sp>
      <p:sp>
        <p:nvSpPr>
          <p:cNvPr id="30" name="Rectangle: Rounded Corners 29">
            <a:extLst>
              <a:ext uri="{FF2B5EF4-FFF2-40B4-BE49-F238E27FC236}">
                <a16:creationId xmlns:a16="http://schemas.microsoft.com/office/drawing/2014/main" id="{9793BC31-3E9A-4E00-A76F-069126324922}"/>
              </a:ext>
            </a:extLst>
          </p:cNvPr>
          <p:cNvSpPr/>
          <p:nvPr/>
        </p:nvSpPr>
        <p:spPr>
          <a:xfrm>
            <a:off x="787359" y="13810456"/>
            <a:ext cx="787345" cy="34688"/>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Century Gothic" panose="020B0502020202020204" pitchFamily="34" charset="0"/>
            </a:endParaRPr>
          </a:p>
        </p:txBody>
      </p:sp>
      <p:sp>
        <p:nvSpPr>
          <p:cNvPr id="31" name="TextBox 30">
            <a:extLst>
              <a:ext uri="{FF2B5EF4-FFF2-40B4-BE49-F238E27FC236}">
                <a16:creationId xmlns:a16="http://schemas.microsoft.com/office/drawing/2014/main" id="{75E4ADE2-1C83-47FC-978F-7E0CAA0FDC54}"/>
              </a:ext>
            </a:extLst>
          </p:cNvPr>
          <p:cNvSpPr txBox="1"/>
          <p:nvPr/>
        </p:nvSpPr>
        <p:spPr>
          <a:xfrm>
            <a:off x="8496066" y="4554568"/>
            <a:ext cx="6298752" cy="707886"/>
          </a:xfrm>
          <a:prstGeom prst="rect">
            <a:avLst/>
          </a:prstGeom>
          <a:noFill/>
        </p:spPr>
        <p:txBody>
          <a:bodyPr wrap="square" rtlCol="0">
            <a:spAutoFit/>
          </a:bodyPr>
          <a:lstStyle>
            <a:defPPr>
              <a:defRPr kern="1200" smtId="4294967295"/>
            </a:defPPr>
          </a:lstStyle>
          <a:p>
            <a:r>
              <a:rPr lang="en-US" sz="4000" b="1" dirty="0">
                <a:solidFill>
                  <a:schemeClr val="bg1"/>
                </a:solidFill>
                <a:latin typeface="Century Gothic" panose="020B0502020202020204" pitchFamily="34" charset="0"/>
                <a:cs typeface="Arial" pitchFamily="34" charset="0"/>
              </a:rPr>
              <a:t>Methodology</a:t>
            </a:r>
          </a:p>
        </p:txBody>
      </p:sp>
      <p:sp>
        <p:nvSpPr>
          <p:cNvPr id="32" name="TextBox 31">
            <a:extLst>
              <a:ext uri="{FF2B5EF4-FFF2-40B4-BE49-F238E27FC236}">
                <a16:creationId xmlns:a16="http://schemas.microsoft.com/office/drawing/2014/main" id="{032AC3E4-1804-415D-AFAC-CDB0EC7629F1}"/>
              </a:ext>
            </a:extLst>
          </p:cNvPr>
          <p:cNvSpPr txBox="1"/>
          <p:nvPr/>
        </p:nvSpPr>
        <p:spPr>
          <a:xfrm>
            <a:off x="8496066" y="5989864"/>
            <a:ext cx="9841800" cy="3693319"/>
          </a:xfrm>
          <a:prstGeom prst="rect">
            <a:avLst/>
          </a:prstGeom>
          <a:noFill/>
        </p:spPr>
        <p:txBody>
          <a:bodyPr wrap="square" rtlCol="0">
            <a:spAutoFit/>
          </a:bodyPr>
          <a:lstStyle>
            <a:defPPr>
              <a:defRPr kern="1200" smtId="4294967295"/>
            </a:defPPr>
          </a:lstStyle>
          <a:p>
            <a:pPr marL="457200" indent="-457200">
              <a:buFont typeface="Arial" panose="020B0604020202020204" pitchFamily="34" charset="0"/>
              <a:buChar char="•"/>
            </a:pPr>
            <a:r>
              <a:rPr lang="en-US" sz="2600" dirty="0">
                <a:solidFill>
                  <a:schemeClr val="bg1"/>
                </a:solidFill>
                <a:latin typeface="Century Gothic" panose="020B0502020202020204" pitchFamily="34" charset="0"/>
                <a:ea typeface="Open Sans" panose="020B0606030504020204" pitchFamily="34" charset="0"/>
                <a:cs typeface="Open Sans" panose="020B0606030504020204" pitchFamily="34" charset="0"/>
              </a:rPr>
              <a:t>To mimic the conditions that endothelial cells and the glycocalyx experience after a pneumonectomy a flow chamber was designed and modeled using Solidworks.</a:t>
            </a:r>
          </a:p>
          <a:p>
            <a:pPr marL="457200" indent="-457200">
              <a:buFont typeface="Arial" panose="020B0604020202020204" pitchFamily="34" charset="0"/>
              <a:buChar char="•"/>
            </a:pPr>
            <a:r>
              <a:rPr lang="en-US" sz="2600" dirty="0">
                <a:solidFill>
                  <a:schemeClr val="bg1"/>
                </a:solidFill>
                <a:latin typeface="Century Gothic" panose="020B0502020202020204" pitchFamily="34" charset="0"/>
                <a:ea typeface="Open Sans" panose="020B0606030504020204" pitchFamily="34" charset="0"/>
                <a:cs typeface="Open Sans" panose="020B0606030504020204" pitchFamily="34" charset="0"/>
              </a:rPr>
              <a:t>This flow chamber was created to accurately mimic the anatomical features of the main pulmonary artery and the entrances of the left and right pulmonary arteries.</a:t>
            </a:r>
          </a:p>
          <a:p>
            <a:pPr marL="457200" indent="-457200">
              <a:buFont typeface="Arial" panose="020B0604020202020204" pitchFamily="34" charset="0"/>
              <a:buChar char="•"/>
            </a:pPr>
            <a:r>
              <a:rPr lang="en-US" sz="2600" dirty="0">
                <a:solidFill>
                  <a:schemeClr val="bg1"/>
                </a:solidFill>
                <a:latin typeface="Century Gothic" panose="020B0502020202020204" pitchFamily="34" charset="0"/>
                <a:ea typeface="Open Sans" panose="020B0606030504020204" pitchFamily="34" charset="0"/>
                <a:cs typeface="Open Sans" panose="020B0606030504020204" pitchFamily="34" charset="0"/>
              </a:rPr>
              <a:t>The diameters of the arteries and angles at the branching point were obtained from literature and are reflected in the model.</a:t>
            </a:r>
          </a:p>
        </p:txBody>
      </p:sp>
      <p:sp>
        <p:nvSpPr>
          <p:cNvPr id="33" name="Rectangle: Rounded Corners 32">
            <a:extLst>
              <a:ext uri="{FF2B5EF4-FFF2-40B4-BE49-F238E27FC236}">
                <a16:creationId xmlns:a16="http://schemas.microsoft.com/office/drawing/2014/main" id="{EBB32DFF-2B3F-417B-9F8B-8B9F5C654495}"/>
              </a:ext>
            </a:extLst>
          </p:cNvPr>
          <p:cNvSpPr/>
          <p:nvPr/>
        </p:nvSpPr>
        <p:spPr>
          <a:xfrm>
            <a:off x="8561678" y="5317568"/>
            <a:ext cx="787345" cy="34688"/>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Century Gothic" panose="020B0502020202020204" pitchFamily="34" charset="0"/>
            </a:endParaRPr>
          </a:p>
        </p:txBody>
      </p:sp>
      <p:sp>
        <p:nvSpPr>
          <p:cNvPr id="35" name="TextBox 34">
            <a:extLst>
              <a:ext uri="{FF2B5EF4-FFF2-40B4-BE49-F238E27FC236}">
                <a16:creationId xmlns:a16="http://schemas.microsoft.com/office/drawing/2014/main" id="{33088502-AC12-4D63-8249-7B40AC22BADF}"/>
              </a:ext>
            </a:extLst>
          </p:cNvPr>
          <p:cNvSpPr txBox="1"/>
          <p:nvPr/>
        </p:nvSpPr>
        <p:spPr>
          <a:xfrm>
            <a:off x="19056864" y="5314781"/>
            <a:ext cx="9841800" cy="2893100"/>
          </a:xfrm>
          <a:prstGeom prst="rect">
            <a:avLst/>
          </a:prstGeom>
          <a:noFill/>
        </p:spPr>
        <p:txBody>
          <a:bodyPr wrap="square" rtlCol="0">
            <a:spAutoFit/>
          </a:bodyPr>
          <a:lstStyle>
            <a:defPPr>
              <a:defRPr kern="1200" smtId="4294967295"/>
            </a:defPPr>
          </a:lstStyle>
          <a:p>
            <a:pPr marL="457200" indent="-457200">
              <a:buFont typeface="Arial" panose="020B0604020202020204" pitchFamily="34" charset="0"/>
              <a:buChar char="•"/>
            </a:pPr>
            <a:r>
              <a:rPr lang="en-US" sz="2600" dirty="0">
                <a:solidFill>
                  <a:schemeClr val="bg1"/>
                </a:solidFill>
                <a:latin typeface="Century Gothic" panose="020B0502020202020204" pitchFamily="34" charset="0"/>
                <a:ea typeface="Open Sans" panose="020B0606030504020204" pitchFamily="34" charset="0"/>
                <a:cs typeface="Open Sans" panose="020B0606030504020204" pitchFamily="34" charset="0"/>
              </a:rPr>
              <a:t>Flow simulations were completed using Solidworks to confirm the increased shear stress that would be experienced on the cells by introducing an input volume flow of 5 L/min which is the rate that the heart pumps blood through the pulmonary arteries to the lungs. </a:t>
            </a:r>
          </a:p>
          <a:p>
            <a:pPr marL="457200" indent="-457200">
              <a:buFont typeface="Arial" panose="020B0604020202020204" pitchFamily="34" charset="0"/>
              <a:buChar char="•"/>
            </a:pPr>
            <a:r>
              <a:rPr lang="en-US" sz="2600" dirty="0">
                <a:solidFill>
                  <a:schemeClr val="bg1"/>
                </a:solidFill>
                <a:latin typeface="Century Gothic" panose="020B0502020202020204" pitchFamily="34" charset="0"/>
                <a:ea typeface="Open Sans" panose="020B0606030504020204" pitchFamily="34" charset="0"/>
                <a:cs typeface="Open Sans" panose="020B0606030504020204" pitchFamily="34" charset="0"/>
              </a:rPr>
              <a:t>The following figure shows shear stress overlays of the three experimental models.</a:t>
            </a:r>
          </a:p>
        </p:txBody>
      </p:sp>
      <p:sp>
        <p:nvSpPr>
          <p:cNvPr id="37" name="TextBox 36">
            <a:extLst>
              <a:ext uri="{FF2B5EF4-FFF2-40B4-BE49-F238E27FC236}">
                <a16:creationId xmlns:a16="http://schemas.microsoft.com/office/drawing/2014/main" id="{A4C26EDB-7235-4F91-A0E2-B62F3F0FCF6C}"/>
              </a:ext>
            </a:extLst>
          </p:cNvPr>
          <p:cNvSpPr txBox="1"/>
          <p:nvPr/>
        </p:nvSpPr>
        <p:spPr>
          <a:xfrm>
            <a:off x="30003122" y="4554568"/>
            <a:ext cx="6692424" cy="707886"/>
          </a:xfrm>
          <a:prstGeom prst="rect">
            <a:avLst/>
          </a:prstGeom>
          <a:noFill/>
        </p:spPr>
        <p:txBody>
          <a:bodyPr wrap="square" rtlCol="0">
            <a:spAutoFit/>
          </a:bodyPr>
          <a:lstStyle>
            <a:defPPr>
              <a:defRPr kern="1200" smtId="4294967295"/>
            </a:defPPr>
          </a:lstStyle>
          <a:p>
            <a:r>
              <a:rPr lang="en-US" sz="4000" b="1">
                <a:solidFill>
                  <a:schemeClr val="bg1"/>
                </a:solidFill>
                <a:latin typeface="Century Gothic" panose="020B0502020202020204" pitchFamily="34" charset="0"/>
                <a:cs typeface="Arial" pitchFamily="34" charset="0"/>
              </a:rPr>
              <a:t>Results</a:t>
            </a:r>
          </a:p>
        </p:txBody>
      </p:sp>
      <p:sp>
        <p:nvSpPr>
          <p:cNvPr id="39" name="Rectangle: Rounded Corners 38">
            <a:extLst>
              <a:ext uri="{FF2B5EF4-FFF2-40B4-BE49-F238E27FC236}">
                <a16:creationId xmlns:a16="http://schemas.microsoft.com/office/drawing/2014/main" id="{2B650100-83FA-4A86-9D02-FDB1046A1C5A}"/>
              </a:ext>
            </a:extLst>
          </p:cNvPr>
          <p:cNvSpPr/>
          <p:nvPr/>
        </p:nvSpPr>
        <p:spPr>
          <a:xfrm>
            <a:off x="30057381" y="5352256"/>
            <a:ext cx="787345" cy="34688"/>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Century Gothic" panose="020B0502020202020204" pitchFamily="34" charset="0"/>
            </a:endParaRPr>
          </a:p>
        </p:txBody>
      </p:sp>
      <p:sp>
        <p:nvSpPr>
          <p:cNvPr id="40" name="TextBox 39">
            <a:extLst>
              <a:ext uri="{FF2B5EF4-FFF2-40B4-BE49-F238E27FC236}">
                <a16:creationId xmlns:a16="http://schemas.microsoft.com/office/drawing/2014/main" id="{95E7CCBE-8901-4B3D-AE78-2BE3AAB26519}"/>
              </a:ext>
            </a:extLst>
          </p:cNvPr>
          <p:cNvSpPr txBox="1"/>
          <p:nvPr/>
        </p:nvSpPr>
        <p:spPr>
          <a:xfrm>
            <a:off x="29967857" y="12595520"/>
            <a:ext cx="6692424" cy="707886"/>
          </a:xfrm>
          <a:prstGeom prst="rect">
            <a:avLst/>
          </a:prstGeom>
          <a:noFill/>
        </p:spPr>
        <p:txBody>
          <a:bodyPr wrap="square" rtlCol="0">
            <a:spAutoFit/>
          </a:bodyPr>
          <a:lstStyle>
            <a:defPPr>
              <a:defRPr kern="1200" smtId="4294967295"/>
            </a:defPPr>
          </a:lstStyle>
          <a:p>
            <a:r>
              <a:rPr lang="en-US" sz="4000" b="1">
                <a:solidFill>
                  <a:schemeClr val="bg1"/>
                </a:solidFill>
                <a:latin typeface="Century Gothic" panose="020B0502020202020204" pitchFamily="34" charset="0"/>
                <a:cs typeface="Arial" pitchFamily="34" charset="0"/>
              </a:rPr>
              <a:t>Conclusion</a:t>
            </a:r>
          </a:p>
        </p:txBody>
      </p:sp>
      <p:sp>
        <p:nvSpPr>
          <p:cNvPr id="41" name="TextBox 40">
            <a:extLst>
              <a:ext uri="{FF2B5EF4-FFF2-40B4-BE49-F238E27FC236}">
                <a16:creationId xmlns:a16="http://schemas.microsoft.com/office/drawing/2014/main" id="{D6F40EB5-8D73-41C9-8CC9-4FFF7382622E}"/>
              </a:ext>
            </a:extLst>
          </p:cNvPr>
          <p:cNvSpPr txBox="1"/>
          <p:nvPr/>
        </p:nvSpPr>
        <p:spPr>
          <a:xfrm>
            <a:off x="29966284" y="13499446"/>
            <a:ext cx="6692424" cy="2893100"/>
          </a:xfrm>
          <a:prstGeom prst="rect">
            <a:avLst/>
          </a:prstGeom>
          <a:noFill/>
        </p:spPr>
        <p:txBody>
          <a:bodyPr wrap="square" rtlCol="0">
            <a:spAutoFit/>
          </a:bodyPr>
          <a:lstStyle>
            <a:defPPr>
              <a:defRPr kern="1200" smtId="4294967295"/>
            </a:defPPr>
          </a:lstStyle>
          <a:p>
            <a:r>
              <a:rPr lang="en-US" sz="2600" dirty="0">
                <a:solidFill>
                  <a:schemeClr val="bg1"/>
                </a:solidFill>
                <a:latin typeface="Century Gothic" panose="020B0502020202020204" pitchFamily="34" charset="0"/>
                <a:ea typeface="Open Sans" panose="020B0606030504020204" pitchFamily="34" charset="0"/>
                <a:cs typeface="Open Sans" panose="020B0606030504020204" pitchFamily="34" charset="0"/>
              </a:rPr>
              <a:t>Based on the Solidworks flow simulations the team has concluded that there is a significant increase in shear stress after a pneumonectomy and that this increase can damage the glycocalyx. The cell images from the experiments are predicted to support this data.</a:t>
            </a:r>
          </a:p>
        </p:txBody>
      </p:sp>
      <p:sp>
        <p:nvSpPr>
          <p:cNvPr id="42" name="Rectangle: Rounded Corners 41">
            <a:extLst>
              <a:ext uri="{FF2B5EF4-FFF2-40B4-BE49-F238E27FC236}">
                <a16:creationId xmlns:a16="http://schemas.microsoft.com/office/drawing/2014/main" id="{002942FC-744D-4F59-A0B9-6D4CBD4EA1A9}"/>
              </a:ext>
            </a:extLst>
          </p:cNvPr>
          <p:cNvSpPr/>
          <p:nvPr/>
        </p:nvSpPr>
        <p:spPr>
          <a:xfrm>
            <a:off x="30022115" y="13352065"/>
            <a:ext cx="787345" cy="34688"/>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Century Gothic" panose="020B0502020202020204" pitchFamily="34" charset="0"/>
            </a:endParaRPr>
          </a:p>
        </p:txBody>
      </p:sp>
      <p:sp>
        <p:nvSpPr>
          <p:cNvPr id="43" name="TextBox 42">
            <a:extLst>
              <a:ext uri="{FF2B5EF4-FFF2-40B4-BE49-F238E27FC236}">
                <a16:creationId xmlns:a16="http://schemas.microsoft.com/office/drawing/2014/main" id="{8CBD65E6-B838-4D00-BF0C-3070FF4F3D21}"/>
              </a:ext>
            </a:extLst>
          </p:cNvPr>
          <p:cNvSpPr txBox="1"/>
          <p:nvPr/>
        </p:nvSpPr>
        <p:spPr>
          <a:xfrm>
            <a:off x="29967857" y="17091887"/>
            <a:ext cx="6692424" cy="707886"/>
          </a:xfrm>
          <a:prstGeom prst="rect">
            <a:avLst/>
          </a:prstGeom>
          <a:noFill/>
        </p:spPr>
        <p:txBody>
          <a:bodyPr wrap="square" rtlCol="0">
            <a:spAutoFit/>
          </a:bodyPr>
          <a:lstStyle>
            <a:defPPr>
              <a:defRPr kern="1200" smtId="4294967295"/>
            </a:defPPr>
          </a:lstStyle>
          <a:p>
            <a:r>
              <a:rPr lang="en-US" sz="4000" b="1" dirty="0">
                <a:solidFill>
                  <a:schemeClr val="bg1"/>
                </a:solidFill>
                <a:latin typeface="Century Gothic" panose="020B0502020202020204" pitchFamily="34" charset="0"/>
                <a:cs typeface="Arial" pitchFamily="34" charset="0"/>
              </a:rPr>
              <a:t>Acknowledgements</a:t>
            </a:r>
          </a:p>
        </p:txBody>
      </p:sp>
      <p:sp>
        <p:nvSpPr>
          <p:cNvPr id="45" name="Rectangle: Rounded Corners 44">
            <a:extLst>
              <a:ext uri="{FF2B5EF4-FFF2-40B4-BE49-F238E27FC236}">
                <a16:creationId xmlns:a16="http://schemas.microsoft.com/office/drawing/2014/main" id="{56C266B8-8AB7-40F0-B164-823BEF121F94}"/>
              </a:ext>
            </a:extLst>
          </p:cNvPr>
          <p:cNvSpPr/>
          <p:nvPr/>
        </p:nvSpPr>
        <p:spPr>
          <a:xfrm>
            <a:off x="30061779" y="17925256"/>
            <a:ext cx="787345" cy="34688"/>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15">
              <a:latin typeface="Century Gothic" panose="020B0502020202020204" pitchFamily="34" charset="0"/>
            </a:endParaRPr>
          </a:p>
        </p:txBody>
      </p:sp>
      <p:pic>
        <p:nvPicPr>
          <p:cNvPr id="7" name="Picture 6" descr="Logo&#10;&#10;Description automatically generated">
            <a:extLst>
              <a:ext uri="{FF2B5EF4-FFF2-40B4-BE49-F238E27FC236}">
                <a16:creationId xmlns:a16="http://schemas.microsoft.com/office/drawing/2014/main" id="{9A745031-B1B2-BE41-8B6B-B04592561C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51706" y="1022020"/>
            <a:ext cx="9957984" cy="2489496"/>
          </a:xfrm>
          <a:prstGeom prst="rect">
            <a:avLst/>
          </a:prstGeom>
        </p:spPr>
      </p:pic>
      <p:pic>
        <p:nvPicPr>
          <p:cNvPr id="11" name="Picture 10" descr="A picture containing text, sign&#10;&#10;Description automatically generated">
            <a:extLst>
              <a:ext uri="{FF2B5EF4-FFF2-40B4-BE49-F238E27FC236}">
                <a16:creationId xmlns:a16="http://schemas.microsoft.com/office/drawing/2014/main" id="{8526207C-3091-B54E-8910-182B3F9FF3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450" y="1388589"/>
            <a:ext cx="10785840" cy="1756358"/>
          </a:xfrm>
          <a:prstGeom prst="rect">
            <a:avLst/>
          </a:prstGeom>
        </p:spPr>
      </p:pic>
      <p:pic>
        <p:nvPicPr>
          <p:cNvPr id="1026" name="Picture 2">
            <a:extLst>
              <a:ext uri="{FF2B5EF4-FFF2-40B4-BE49-F238E27FC236}">
                <a16:creationId xmlns:a16="http://schemas.microsoft.com/office/drawing/2014/main" id="{F44F6122-B9B9-4DE0-A0EC-BEEBC4BF2A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03527" y="9989118"/>
            <a:ext cx="5759228" cy="368169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C2091F75-AFCC-4560-8CE9-8D24B7071EB9}"/>
              </a:ext>
            </a:extLst>
          </p:cNvPr>
          <p:cNvSpPr txBox="1"/>
          <p:nvPr/>
        </p:nvSpPr>
        <p:spPr>
          <a:xfrm>
            <a:off x="8395047" y="14231708"/>
            <a:ext cx="9776188" cy="5693866"/>
          </a:xfrm>
          <a:prstGeom prst="rect">
            <a:avLst/>
          </a:prstGeom>
          <a:noFill/>
        </p:spPr>
        <p:txBody>
          <a:bodyPr wrap="square" rtlCol="0">
            <a:spAutoFit/>
          </a:bodyPr>
          <a:lstStyle>
            <a:defPPr>
              <a:defRPr kern="1200" smtId="4294967295"/>
            </a:defPPr>
          </a:lstStyle>
          <a:p>
            <a:pPr marL="457200" indent="-457200">
              <a:buFont typeface="Arial" panose="020B0604020202020204" pitchFamily="34" charset="0"/>
              <a:buChar char="•"/>
            </a:pPr>
            <a:r>
              <a:rPr lang="en-US" sz="2600" dirty="0">
                <a:solidFill>
                  <a:schemeClr val="bg1"/>
                </a:solidFill>
                <a:latin typeface="Century Gothic" panose="020B0502020202020204" pitchFamily="34" charset="0"/>
                <a:ea typeface="Open Sans" panose="020B0606030504020204" pitchFamily="34" charset="0"/>
                <a:cs typeface="Open Sans" panose="020B0606030504020204" pitchFamily="34" charset="0"/>
              </a:rPr>
              <a:t>The bottom plate has the cutout for the flow path as well as spots to sit glass slides. </a:t>
            </a:r>
          </a:p>
          <a:p>
            <a:pPr marL="457200" indent="-457200">
              <a:buFont typeface="Arial" panose="020B0604020202020204" pitchFamily="34" charset="0"/>
              <a:buChar char="•"/>
            </a:pPr>
            <a:r>
              <a:rPr lang="en-US" sz="2600" dirty="0">
                <a:solidFill>
                  <a:schemeClr val="bg1"/>
                </a:solidFill>
                <a:latin typeface="Century Gothic" panose="020B0502020202020204" pitchFamily="34" charset="0"/>
                <a:ea typeface="Open Sans" panose="020B0606030504020204" pitchFamily="34" charset="0"/>
                <a:cs typeface="Open Sans" panose="020B0606030504020204" pitchFamily="34" charset="0"/>
              </a:rPr>
              <a:t>Seven glass slides were placed at points of interest for studying the shear stress. </a:t>
            </a:r>
          </a:p>
          <a:p>
            <a:pPr marL="457200" indent="-457200">
              <a:buFont typeface="Arial" panose="020B0604020202020204" pitchFamily="34" charset="0"/>
              <a:buChar char="•"/>
            </a:pPr>
            <a:r>
              <a:rPr lang="en-US" sz="2600" dirty="0">
                <a:solidFill>
                  <a:schemeClr val="bg1"/>
                </a:solidFill>
                <a:latin typeface="Century Gothic" panose="020B0502020202020204" pitchFamily="34" charset="0"/>
                <a:ea typeface="Open Sans" panose="020B0606030504020204" pitchFamily="34" charset="0"/>
                <a:cs typeface="Open Sans" panose="020B0606030504020204" pitchFamily="34" charset="0"/>
              </a:rPr>
              <a:t>The top plate allows for flow to be introduced into the flow path.</a:t>
            </a:r>
          </a:p>
          <a:p>
            <a:pPr marL="457200" indent="-457200">
              <a:buFont typeface="Arial" panose="020B0604020202020204" pitchFamily="34" charset="0"/>
              <a:buChar char="•"/>
            </a:pPr>
            <a:r>
              <a:rPr lang="en-US" sz="2600" dirty="0">
                <a:solidFill>
                  <a:schemeClr val="bg1"/>
                </a:solidFill>
                <a:latin typeface="Century Gothic" panose="020B0502020202020204" pitchFamily="34" charset="0"/>
                <a:ea typeface="Open Sans" panose="020B0606030504020204" pitchFamily="34" charset="0"/>
                <a:cs typeface="Open Sans" panose="020B0606030504020204" pitchFamily="34" charset="0"/>
              </a:rPr>
              <a:t>Teflon gaskets were created that sits along the edge of the flow path to prevent leaking and give the required height needed for shear stress. </a:t>
            </a:r>
          </a:p>
          <a:p>
            <a:pPr marL="457200" indent="-457200">
              <a:buFont typeface="Arial" panose="020B0604020202020204" pitchFamily="34" charset="0"/>
              <a:buChar char="•"/>
            </a:pPr>
            <a:r>
              <a:rPr lang="en-US" sz="2600" dirty="0">
                <a:solidFill>
                  <a:schemeClr val="bg1"/>
                </a:solidFill>
                <a:latin typeface="Century Gothic" panose="020B0502020202020204" pitchFamily="34" charset="0"/>
                <a:ea typeface="Open Sans" panose="020B0606030504020204" pitchFamily="34" charset="0"/>
                <a:cs typeface="Open Sans" panose="020B0606030504020204" pitchFamily="34" charset="0"/>
              </a:rPr>
              <a:t>A total of three gaskets were created: one for the no pneumonectomy model, one for the left pneumonectomy model (that blocks the flow to the left artery), and one for the right pneumonectomy model (that blocks the flow to the right artery).</a:t>
            </a:r>
          </a:p>
        </p:txBody>
      </p:sp>
      <p:pic>
        <p:nvPicPr>
          <p:cNvPr id="1028" name="Picture 4">
            <a:extLst>
              <a:ext uri="{FF2B5EF4-FFF2-40B4-BE49-F238E27FC236}">
                <a16:creationId xmlns:a16="http://schemas.microsoft.com/office/drawing/2014/main" id="{C3EBB107-345A-45B9-9C3B-852F94F28D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41282" y="8264326"/>
            <a:ext cx="5168372" cy="33077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B27E206-CCA3-4EF9-B352-43BD895956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39331" y="8587268"/>
            <a:ext cx="7476867" cy="417977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8906CF61-0E81-493D-B1F8-36387D7EBDA8}"/>
              </a:ext>
            </a:extLst>
          </p:cNvPr>
          <p:cNvSpPr txBox="1"/>
          <p:nvPr/>
        </p:nvSpPr>
        <p:spPr>
          <a:xfrm>
            <a:off x="19056865" y="13076150"/>
            <a:ext cx="9841800" cy="2893100"/>
          </a:xfrm>
          <a:prstGeom prst="rect">
            <a:avLst/>
          </a:prstGeom>
          <a:noFill/>
        </p:spPr>
        <p:txBody>
          <a:bodyPr wrap="square" rtlCol="0">
            <a:spAutoFit/>
          </a:bodyPr>
          <a:lstStyle>
            <a:defPPr>
              <a:defRPr kern="1200" smtId="4294967295"/>
            </a:defPPr>
          </a:lstStyle>
          <a:p>
            <a:pPr marL="457200" indent="-457200">
              <a:buFont typeface="Arial" panose="020B0604020202020204" pitchFamily="34" charset="0"/>
              <a:buChar char="•"/>
            </a:pPr>
            <a:r>
              <a:rPr lang="en-US" sz="2600" dirty="0">
                <a:solidFill>
                  <a:schemeClr val="bg1"/>
                </a:solidFill>
                <a:latin typeface="Century Gothic" panose="020B0502020202020204" pitchFamily="34" charset="0"/>
                <a:ea typeface="Open Sans" panose="020B0606030504020204" pitchFamily="34" charset="0"/>
                <a:cs typeface="Open Sans" panose="020B0606030504020204" pitchFamily="34" charset="0"/>
              </a:rPr>
              <a:t>The shear stress overlays do show a significant increase  in the shear stress in the remaining artery after a pneumonectomy (seen by the lighter blue color in the pneumonectomy models). </a:t>
            </a:r>
          </a:p>
          <a:p>
            <a:pPr marL="457200" indent="-457200">
              <a:buFont typeface="Arial" panose="020B0604020202020204" pitchFamily="34" charset="0"/>
              <a:buChar char="•"/>
            </a:pPr>
            <a:r>
              <a:rPr lang="en-US" sz="2600" dirty="0">
                <a:solidFill>
                  <a:schemeClr val="bg1"/>
                </a:solidFill>
                <a:latin typeface="Century Gothic" panose="020B0502020202020204" pitchFamily="34" charset="0"/>
                <a:ea typeface="Open Sans" panose="020B0606030504020204" pitchFamily="34" charset="0"/>
                <a:cs typeface="Open Sans" panose="020B0606030504020204" pitchFamily="34" charset="0"/>
              </a:rPr>
              <a:t>To confirm this, quantitative data was taken at each testing point to measure the fold increase in shear stress after a pneumonectomy.</a:t>
            </a:r>
          </a:p>
        </p:txBody>
      </p:sp>
      <p:sp>
        <p:nvSpPr>
          <p:cNvPr id="44" name="TextBox 43">
            <a:extLst>
              <a:ext uri="{FF2B5EF4-FFF2-40B4-BE49-F238E27FC236}">
                <a16:creationId xmlns:a16="http://schemas.microsoft.com/office/drawing/2014/main" id="{4EFF6FCB-0643-496D-B997-AC7CAFF14BAE}"/>
              </a:ext>
            </a:extLst>
          </p:cNvPr>
          <p:cNvSpPr txBox="1"/>
          <p:nvPr/>
        </p:nvSpPr>
        <p:spPr>
          <a:xfrm>
            <a:off x="19193459" y="16722909"/>
            <a:ext cx="9841800" cy="892552"/>
          </a:xfrm>
          <a:prstGeom prst="rect">
            <a:avLst/>
          </a:prstGeom>
          <a:noFill/>
        </p:spPr>
        <p:txBody>
          <a:bodyPr wrap="square" rtlCol="0">
            <a:spAutoFit/>
          </a:bodyPr>
          <a:lstStyle>
            <a:defPPr>
              <a:defRPr kern="1200" smtId="4294967295"/>
            </a:defPPr>
          </a:lstStyle>
          <a:p>
            <a:pPr marL="457200" indent="-457200">
              <a:buFont typeface="Arial" panose="020B0604020202020204" pitchFamily="34" charset="0"/>
              <a:buChar char="•"/>
            </a:pPr>
            <a:r>
              <a:rPr lang="en-US" sz="2600" dirty="0">
                <a:solidFill>
                  <a:schemeClr val="bg1"/>
                </a:solidFill>
                <a:latin typeface="Century Gothic" panose="020B0502020202020204" pitchFamily="34" charset="0"/>
                <a:ea typeface="Open Sans" panose="020B0606030504020204" pitchFamily="34" charset="0"/>
                <a:cs typeface="Open Sans" panose="020B0606030504020204" pitchFamily="34" charset="0"/>
              </a:rPr>
              <a:t>To validate the results from the flow simulations the flow chamber was machined for future in-vitro testing.</a:t>
            </a:r>
          </a:p>
        </p:txBody>
      </p:sp>
      <p:sp>
        <p:nvSpPr>
          <p:cNvPr id="48" name="Rectangle: Rounded Corners 47">
            <a:extLst>
              <a:ext uri="{FF2B5EF4-FFF2-40B4-BE49-F238E27FC236}">
                <a16:creationId xmlns:a16="http://schemas.microsoft.com/office/drawing/2014/main" id="{C23436D0-856E-4FCA-9323-54077F940577}"/>
              </a:ext>
            </a:extLst>
          </p:cNvPr>
          <p:cNvSpPr/>
          <p:nvPr/>
        </p:nvSpPr>
        <p:spPr>
          <a:xfrm>
            <a:off x="19563961" y="16416111"/>
            <a:ext cx="9162448" cy="94174"/>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Century Gothic" panose="020B0502020202020204" pitchFamily="34" charset="0"/>
            </a:endParaRPr>
          </a:p>
        </p:txBody>
      </p:sp>
      <p:sp>
        <p:nvSpPr>
          <p:cNvPr id="49" name="TextBox 48">
            <a:extLst>
              <a:ext uri="{FF2B5EF4-FFF2-40B4-BE49-F238E27FC236}">
                <a16:creationId xmlns:a16="http://schemas.microsoft.com/office/drawing/2014/main" id="{F6E5B5D5-0897-4A66-94B3-524ABD675422}"/>
              </a:ext>
            </a:extLst>
          </p:cNvPr>
          <p:cNvSpPr txBox="1"/>
          <p:nvPr/>
        </p:nvSpPr>
        <p:spPr>
          <a:xfrm>
            <a:off x="30079256" y="5462371"/>
            <a:ext cx="6692424" cy="2492990"/>
          </a:xfrm>
          <a:prstGeom prst="rect">
            <a:avLst/>
          </a:prstGeom>
          <a:noFill/>
        </p:spPr>
        <p:txBody>
          <a:bodyPr wrap="square" rtlCol="0">
            <a:spAutoFit/>
          </a:bodyPr>
          <a:lstStyle>
            <a:defPPr>
              <a:defRPr kern="1200" smtId="4294967295"/>
            </a:defPPr>
          </a:lstStyle>
          <a:p>
            <a:r>
              <a:rPr lang="en-US" sz="2600" dirty="0">
                <a:solidFill>
                  <a:schemeClr val="bg1"/>
                </a:solidFill>
                <a:latin typeface="Century Gothic" panose="020B0502020202020204" pitchFamily="34" charset="0"/>
                <a:ea typeface="Open Sans" panose="020B0606030504020204" pitchFamily="34" charset="0"/>
                <a:cs typeface="Open Sans" panose="020B0606030504020204" pitchFamily="34" charset="0"/>
              </a:rPr>
              <a:t>The Solidworks flow simulations show that after a left pneumonectomy there is about a four-fold increase in shear stress and after a right pneumonectomy there is about a three-fold increase in shear stress.</a:t>
            </a:r>
          </a:p>
        </p:txBody>
      </p:sp>
      <p:sp>
        <p:nvSpPr>
          <p:cNvPr id="46" name="TextBox 45">
            <a:extLst>
              <a:ext uri="{FF2B5EF4-FFF2-40B4-BE49-F238E27FC236}">
                <a16:creationId xmlns:a16="http://schemas.microsoft.com/office/drawing/2014/main" id="{FD853E41-D6B5-4094-B61E-87F4185949CE}"/>
              </a:ext>
            </a:extLst>
          </p:cNvPr>
          <p:cNvSpPr txBox="1"/>
          <p:nvPr/>
        </p:nvSpPr>
        <p:spPr>
          <a:xfrm>
            <a:off x="691728" y="5355259"/>
            <a:ext cx="6741823" cy="6524863"/>
          </a:xfrm>
          <a:prstGeom prst="rect">
            <a:avLst/>
          </a:prstGeom>
          <a:noFill/>
        </p:spPr>
        <p:txBody>
          <a:bodyPr wrap="square" rtlCol="0">
            <a:spAutoFit/>
          </a:bodyPr>
          <a:lstStyle>
            <a:defPPr>
              <a:defRPr kern="1200" smtId="4294967295"/>
            </a:defPPr>
          </a:lstStyle>
          <a:p>
            <a:r>
              <a:rPr lang="en-US" sz="2200" dirty="0">
                <a:solidFill>
                  <a:schemeClr val="bg1"/>
                </a:solidFill>
                <a:latin typeface="Century Gothic" panose="020B0502020202020204" pitchFamily="34" charset="0"/>
                <a:ea typeface="Open Sans" panose="020B0606030504020204" pitchFamily="34" charset="0"/>
                <a:cs typeface="Open Sans" panose="020B0606030504020204" pitchFamily="34" charset="0"/>
              </a:rPr>
              <a:t>After a pneumonectomy there is an increase in shear stress in the remaining artery, however few studies have examined the effects of this increase on the endothelial glycocalyx. A fluidic model of the pulmonary arteries that could represent a no pneumonectomy or a pneumonectomy. Fluid flow simulations were also performed on a Computer-Aided Design model to study the change in shear stress after a pneumonectomy. The simulations revealed that the shear stress after either a left or right pneumonectomy was significant. The effect of shear stress on endothelial cells could greatly increases post-pneumonectomy and can damage the endothelial glycocalyx. Understanding how shear stress increase affects cells is a critical step in reducing patient mortality after complications post-pneumonectomy.</a:t>
            </a:r>
          </a:p>
        </p:txBody>
      </p:sp>
      <p:pic>
        <p:nvPicPr>
          <p:cNvPr id="3" name="Picture 2">
            <a:extLst>
              <a:ext uri="{FF2B5EF4-FFF2-40B4-BE49-F238E27FC236}">
                <a16:creationId xmlns:a16="http://schemas.microsoft.com/office/drawing/2014/main" id="{5A477D68-DABF-45C2-8FBC-117C67D21BC3}"/>
              </a:ext>
            </a:extLst>
          </p:cNvPr>
          <p:cNvPicPr>
            <a:picLocks noChangeAspect="1"/>
          </p:cNvPicPr>
          <p:nvPr/>
        </p:nvPicPr>
        <p:blipFill>
          <a:blip r:embed="rId10"/>
          <a:stretch>
            <a:fillRect/>
          </a:stretch>
        </p:blipFill>
        <p:spPr>
          <a:xfrm>
            <a:off x="21131051" y="17834071"/>
            <a:ext cx="5270894" cy="2522279"/>
          </a:xfrm>
          <a:prstGeom prst="rect">
            <a:avLst/>
          </a:prstGeom>
        </p:spPr>
      </p:pic>
      <p:pic>
        <p:nvPicPr>
          <p:cNvPr id="8" name="Audio 7">
            <a:hlinkClick r:id="" action="ppaction://media"/>
            <a:extLst>
              <a:ext uri="{FF2B5EF4-FFF2-40B4-BE49-F238E27FC236}">
                <a16:creationId xmlns:a16="http://schemas.microsoft.com/office/drawing/2014/main" id="{82F234FD-A5B3-4549-A44C-8E168B791A06}"/>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6701413" y="20305713"/>
            <a:ext cx="609600" cy="609600"/>
          </a:xfrm>
          <a:prstGeom prst="rect">
            <a:avLst/>
          </a:prstGeom>
        </p:spPr>
      </p:pic>
    </p:spTree>
    <p:extLst>
      <p:ext uri="{BB962C8B-B14F-4D97-AF65-F5344CB8AC3E}">
        <p14:creationId xmlns:p14="http://schemas.microsoft.com/office/powerpoint/2010/main" val="1270404738"/>
      </p:ext>
    </p:extLst>
  </p:cSld>
  <p:clrMapOvr>
    <a:masterClrMapping/>
  </p:clrMapOvr>
  <p:transition advTm="1694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deliberatingwatermelon|09-20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1249</TotalTime>
  <Words>724</Words>
  <Application>Microsoft Office PowerPoint</Application>
  <PresentationFormat>Custom</PresentationFormat>
  <Paragraphs>37</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Century Gothic</vt:lpstr>
      <vt:lpstr>Calibri</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Free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Paradis, Taylor M.</cp:lastModifiedBy>
  <cp:revision>39</cp:revision>
  <cp:lastPrinted>2012-07-31T19:59:21Z</cp:lastPrinted>
  <dcterms:modified xsi:type="dcterms:W3CDTF">2022-04-04T12:36:05Z</dcterms:modified>
  <cp:category>research posters template</cp:category>
</cp:coreProperties>
</file>