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Fira Sans Extra Condensed Medium"/>
      <p:regular r:id="rId17"/>
      <p:bold r:id="rId18"/>
      <p:italic r:id="rId19"/>
      <p:boldItalic r:id="rId20"/>
    </p:embeddedFont>
    <p:embeddedFont>
      <p:font typeface="Roboto Condensed"/>
      <p:regular r:id="rId21"/>
      <p:bold r:id="rId22"/>
      <p:italic r:id="rId23"/>
      <p:boldItalic r:id="rId24"/>
    </p:embeddedFont>
    <p:embeddedFont>
      <p:font typeface="Roboto Condensed Light"/>
      <p:regular r:id="rId25"/>
      <p:bold r:id="rId26"/>
      <p:italic r:id="rId27"/>
      <p:boldItalic r:id="rId28"/>
    </p:embeddedFont>
    <p:embeddedFont>
      <p:font typeface="Bahiana"/>
      <p:regular r:id="rId29"/>
    </p:embeddedFont>
    <p:embeddedFont>
      <p:font typeface="Barlow Semi Condensed"/>
      <p:regular r:id="rId30"/>
      <p:bold r:id="rId31"/>
      <p:italic r:id="rId32"/>
      <p:boldItalic r:id="rId33"/>
    </p:embeddedFont>
    <p:embeddedFont>
      <p:font typeface="Roboto Slab Regular"/>
      <p:regular r:id="rId34"/>
      <p:bold r:id="rId35"/>
    </p:embeddedFont>
    <p:embeddedFont>
      <p:font typeface="Barlow Semi Condensed SemiBol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Italic.fntdata"/><Relationship Id="rId22" Type="http://schemas.openxmlformats.org/officeDocument/2006/relationships/font" Target="fonts/RobotoCondensed-bold.fntdata"/><Relationship Id="rId21" Type="http://schemas.openxmlformats.org/officeDocument/2006/relationships/font" Target="fonts/RobotoCondensed-regular.fntdata"/><Relationship Id="rId24" Type="http://schemas.openxmlformats.org/officeDocument/2006/relationships/font" Target="fonts/RobotoCondensed-boldItalic.fntdata"/><Relationship Id="rId23" Type="http://schemas.openxmlformats.org/officeDocument/2006/relationships/font" Target="fonts/RobotoCondense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CondensedLight-bold.fntdata"/><Relationship Id="rId25" Type="http://schemas.openxmlformats.org/officeDocument/2006/relationships/font" Target="fonts/RobotoCondensedLight-regular.fntdata"/><Relationship Id="rId28" Type="http://schemas.openxmlformats.org/officeDocument/2006/relationships/font" Target="fonts/RobotoCondensedLight-boldItalic.fntdata"/><Relationship Id="rId27" Type="http://schemas.openxmlformats.org/officeDocument/2006/relationships/font" Target="fonts/RobotoCondensedLigh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hian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SemiCondensed-bold.fntdata"/><Relationship Id="rId30" Type="http://schemas.openxmlformats.org/officeDocument/2006/relationships/font" Target="fonts/BarlowSemiCondensed-regular.fntdata"/><Relationship Id="rId11" Type="http://schemas.openxmlformats.org/officeDocument/2006/relationships/slide" Target="slides/slide7.xml"/><Relationship Id="rId33" Type="http://schemas.openxmlformats.org/officeDocument/2006/relationships/font" Target="fonts/BarlowSemiCondensed-boldItalic.fntdata"/><Relationship Id="rId10" Type="http://schemas.openxmlformats.org/officeDocument/2006/relationships/slide" Target="slides/slide6.xml"/><Relationship Id="rId32" Type="http://schemas.openxmlformats.org/officeDocument/2006/relationships/font" Target="fonts/BarlowSemiCondensed-italic.fntdata"/><Relationship Id="rId13" Type="http://schemas.openxmlformats.org/officeDocument/2006/relationships/slide" Target="slides/slide9.xml"/><Relationship Id="rId35" Type="http://schemas.openxmlformats.org/officeDocument/2006/relationships/font" Target="fonts/RobotoSlabRegular-bold.fntdata"/><Relationship Id="rId12" Type="http://schemas.openxmlformats.org/officeDocument/2006/relationships/slide" Target="slides/slide8.xml"/><Relationship Id="rId34" Type="http://schemas.openxmlformats.org/officeDocument/2006/relationships/font" Target="fonts/RobotoSlabRegular-regular.fntdata"/><Relationship Id="rId15" Type="http://schemas.openxmlformats.org/officeDocument/2006/relationships/slide" Target="slides/slide11.xml"/><Relationship Id="rId37" Type="http://schemas.openxmlformats.org/officeDocument/2006/relationships/font" Target="fonts/BarlowSemiCondensedSemiBold-bold.fntdata"/><Relationship Id="rId14" Type="http://schemas.openxmlformats.org/officeDocument/2006/relationships/slide" Target="slides/slide10.xml"/><Relationship Id="rId36" Type="http://schemas.openxmlformats.org/officeDocument/2006/relationships/font" Target="fonts/BarlowSemiCondensedSemiBold-regular.fntdata"/><Relationship Id="rId17" Type="http://schemas.openxmlformats.org/officeDocument/2006/relationships/font" Target="fonts/FiraSansExtraCondensedMedium-regular.fntdata"/><Relationship Id="rId39" Type="http://schemas.openxmlformats.org/officeDocument/2006/relationships/font" Target="fonts/BarlowSemiCondensedSemiBold-boldItalic.fntdata"/><Relationship Id="rId16" Type="http://schemas.openxmlformats.org/officeDocument/2006/relationships/slide" Target="slides/slide12.xml"/><Relationship Id="rId38" Type="http://schemas.openxmlformats.org/officeDocument/2006/relationships/font" Target="fonts/BarlowSemiCondensedSemiBold-italic.fntdata"/><Relationship Id="rId19" Type="http://schemas.openxmlformats.org/officeDocument/2006/relationships/font" Target="fonts/FiraSansExtraCondensedMedium-italic.fntdata"/><Relationship Id="rId18" Type="http://schemas.openxmlformats.org/officeDocument/2006/relationships/font" Target="fonts/FiraSansExtraCondense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6bd56c9061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6bd56c9061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Gelila</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84bdbdf02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84bdbdf02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0" lvl="0" marL="0" rtl="0" algn="l">
              <a:spcBef>
                <a:spcPts val="0"/>
              </a:spcBef>
              <a:spcAft>
                <a:spcPts val="0"/>
              </a:spcAft>
              <a:buNone/>
            </a:pPr>
            <a:r>
              <a:rPr lang="en"/>
              <a:t>-break down into three parts</a:t>
            </a:r>
            <a:endParaRPr/>
          </a:p>
          <a:p>
            <a:pPr indent="0" lvl="0" marL="0" rtl="0" algn="l">
              <a:spcBef>
                <a:spcPts val="0"/>
              </a:spcBef>
              <a:spcAft>
                <a:spcPts val="0"/>
              </a:spcAft>
              <a:buNone/>
            </a:pPr>
            <a:r>
              <a:rPr lang="en"/>
              <a:t>-end with goal</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g777e80572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777e8057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84ebadc92e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84ebadc92e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77ab38368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77ab38368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a:p>
            <a:pPr indent="-298450" lvl="0" marL="457200" rtl="0" algn="l">
              <a:spcBef>
                <a:spcPts val="0"/>
              </a:spcBef>
              <a:spcAft>
                <a:spcPts val="0"/>
              </a:spcAft>
              <a:buSzPts val="1100"/>
              <a:buChar char="●"/>
            </a:pPr>
            <a:r>
              <a:rPr lang="en"/>
              <a:t>Our original project was supposed to be in Copenhagen </a:t>
            </a:r>
            <a:r>
              <a:rPr lang="en"/>
              <a:t>Denmark</a:t>
            </a:r>
            <a:endParaRPr/>
          </a:p>
          <a:p>
            <a:pPr indent="-298450" lvl="0" marL="457200" rtl="0" algn="l">
              <a:spcBef>
                <a:spcPts val="0"/>
              </a:spcBef>
              <a:spcAft>
                <a:spcPts val="0"/>
              </a:spcAft>
              <a:buSzPts val="1100"/>
              <a:buChar char="●"/>
            </a:pPr>
            <a:r>
              <a:rPr lang="en"/>
              <a:t>The project focused on interviewing local organizations about their climate action plans </a:t>
            </a:r>
            <a:endParaRPr/>
          </a:p>
          <a:p>
            <a:pPr indent="-298450" lvl="0" marL="457200" rtl="0" algn="l">
              <a:spcBef>
                <a:spcPts val="0"/>
              </a:spcBef>
              <a:spcAft>
                <a:spcPts val="0"/>
              </a:spcAft>
              <a:buSzPts val="1100"/>
              <a:buChar char="●"/>
            </a:pPr>
            <a:r>
              <a:rPr lang="en"/>
              <a:t>One of the main focuses was on how the plans </a:t>
            </a:r>
            <a:r>
              <a:rPr lang="en"/>
              <a:t>achieved</a:t>
            </a:r>
            <a:r>
              <a:rPr lang="en"/>
              <a:t> the UN sustainable development goals</a:t>
            </a:r>
            <a:endParaRPr/>
          </a:p>
          <a:p>
            <a:pPr indent="-298450" lvl="0" marL="457200" rtl="0" algn="l">
              <a:spcBef>
                <a:spcPts val="0"/>
              </a:spcBef>
              <a:spcAft>
                <a:spcPts val="0"/>
              </a:spcAft>
              <a:buSzPts val="1100"/>
              <a:buChar char="●"/>
            </a:pPr>
            <a:r>
              <a:rPr lang="en"/>
              <a:t>Our team was going to then create a video summarizing our findings</a:t>
            </a:r>
            <a:endParaRPr/>
          </a:p>
          <a:p>
            <a:pPr indent="-298450" lvl="0" marL="457200" rtl="0" algn="l">
              <a:spcBef>
                <a:spcPts val="0"/>
              </a:spcBef>
              <a:spcAft>
                <a:spcPts val="0"/>
              </a:spcAft>
              <a:buSzPts val="1100"/>
              <a:buChar char="●"/>
            </a:pPr>
            <a:r>
              <a:rPr lang="en"/>
              <a:t>With Coronavirus resulting in the </a:t>
            </a:r>
            <a:r>
              <a:rPr lang="en"/>
              <a:t>cancellation</a:t>
            </a:r>
            <a:r>
              <a:rPr lang="en"/>
              <a:t> of our original project we wanted to continue as many aspects of that orginal project as possible leading to the project we ended up completing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g84a1c99870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84a1c99870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Chris</a:t>
            </a:r>
            <a:endParaRPr sz="12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latin typeface="Times New Roman"/>
                <a:ea typeface="Times New Roman"/>
                <a:cs typeface="Times New Roman"/>
                <a:sym typeface="Times New Roman"/>
              </a:rPr>
              <a:t>So, due to the coronavirus we chose to change our project.</a:t>
            </a:r>
            <a:endParaRPr sz="12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latin typeface="Times New Roman"/>
                <a:ea typeface="Times New Roman"/>
                <a:cs typeface="Times New Roman"/>
                <a:sym typeface="Times New Roman"/>
              </a:rPr>
              <a:t>We chose this project to:</a:t>
            </a:r>
            <a:endParaRPr sz="1200">
              <a:latin typeface="Times New Roman"/>
              <a:ea typeface="Times New Roman"/>
              <a:cs typeface="Times New Roman"/>
              <a:sym typeface="Times New Roman"/>
            </a:endParaRPr>
          </a:p>
          <a:p>
            <a:pPr indent="-304800" lvl="0" marL="457200" rtl="0" algn="l">
              <a:lnSpc>
                <a:spcPct val="115000"/>
              </a:lnSpc>
              <a:spcBef>
                <a:spcPts val="1200"/>
              </a:spcBef>
              <a:spcAft>
                <a:spcPts val="0"/>
              </a:spcAft>
              <a:buSzPts val="1200"/>
              <a:buFont typeface="Times New Roman"/>
              <a:buAutoNum type="arabicPeriod"/>
            </a:pPr>
            <a:r>
              <a:rPr lang="en" sz="1200">
                <a:latin typeface="Times New Roman"/>
                <a:ea typeface="Times New Roman"/>
                <a:cs typeface="Times New Roman"/>
                <a:sym typeface="Times New Roman"/>
              </a:rPr>
              <a:t>Collect and make available the video stories of students across the US regarding their experience with COVID-19.</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Once these videos were collected we evaluated the stories gathered to find different commonalities amongst colleges’ responses to this </a:t>
            </a:r>
            <a:endParaRPr sz="1200">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n" sz="1200">
                <a:latin typeface="Times New Roman"/>
                <a:ea typeface="Times New Roman"/>
                <a:cs typeface="Times New Roman"/>
                <a:sym typeface="Times New Roman"/>
              </a:rPr>
              <a:t>pandemic and the different student perceptions of these responses.</a:t>
            </a:r>
            <a:endParaRPr sz="1200">
              <a:latin typeface="Times New Roman"/>
              <a:ea typeface="Times New Roman"/>
              <a:cs typeface="Times New Roman"/>
              <a:sym typeface="Times New Roman"/>
            </a:endParaRPr>
          </a:p>
          <a:p>
            <a:pPr indent="-304800" lvl="0" marL="457200" rtl="0" algn="l">
              <a:lnSpc>
                <a:spcPct val="115000"/>
              </a:lnSpc>
              <a:spcBef>
                <a:spcPts val="1200"/>
              </a:spcBef>
              <a:spcAft>
                <a:spcPts val="0"/>
              </a:spcAft>
              <a:buSzPts val="1200"/>
              <a:buFont typeface="Times New Roman"/>
              <a:buAutoNum type="arabicPeriod"/>
            </a:pPr>
            <a:r>
              <a:rPr lang="en" sz="1200">
                <a:latin typeface="Times New Roman"/>
                <a:ea typeface="Times New Roman"/>
                <a:cs typeface="Times New Roman"/>
                <a:sym typeface="Times New Roman"/>
              </a:rPr>
              <a:t>Finally, with all of the responses collected, we worked to create a documentary compiling the best stories from the </a:t>
            </a:r>
            <a:r>
              <a:rPr lang="en" sz="1200">
                <a:latin typeface="Times New Roman"/>
                <a:ea typeface="Times New Roman"/>
                <a:cs typeface="Times New Roman"/>
                <a:sym typeface="Times New Roman"/>
              </a:rPr>
              <a:t>participants</a:t>
            </a:r>
            <a:r>
              <a:rPr lang="en" sz="1200">
                <a:latin typeface="Times New Roman"/>
                <a:ea typeface="Times New Roman"/>
                <a:cs typeface="Times New Roman"/>
                <a:sym typeface="Times New Roman"/>
              </a:rPr>
              <a:t> in order </a:t>
            </a:r>
            <a:endParaRPr sz="1200">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n" sz="1200">
                <a:latin typeface="Times New Roman"/>
                <a:ea typeface="Times New Roman"/>
                <a:cs typeface="Times New Roman"/>
                <a:sym typeface="Times New Roman"/>
              </a:rPr>
              <a:t>to tell a chronological story.</a:t>
            </a:r>
            <a:endParaRPr sz="1200">
              <a:latin typeface="Times New Roman"/>
              <a:ea typeface="Times New Roman"/>
              <a:cs typeface="Times New Roman"/>
              <a:sym typeface="Times New Roman"/>
            </a:endParaRPr>
          </a:p>
          <a:p>
            <a:pPr indent="-304800" lvl="1" marL="914400" rtl="0" algn="l">
              <a:spcBef>
                <a:spcPts val="1200"/>
              </a:spcBef>
              <a:spcAft>
                <a:spcPts val="0"/>
              </a:spcAft>
              <a:buSzPts val="1200"/>
              <a:buFont typeface="Times New Roman"/>
              <a:buAutoNum type="alphaLcPeriod"/>
            </a:pPr>
            <a:r>
              <a:rPr lang="en" sz="1200">
                <a:latin typeface="Times New Roman"/>
                <a:ea typeface="Times New Roman"/>
                <a:cs typeface="Times New Roman"/>
                <a:sym typeface="Times New Roman"/>
              </a:rPr>
              <a:t>This video was s</a:t>
            </a:r>
            <a:r>
              <a:rPr lang="en" sz="1200">
                <a:latin typeface="Times New Roman"/>
                <a:ea typeface="Times New Roman"/>
                <a:cs typeface="Times New Roman"/>
                <a:sym typeface="Times New Roman"/>
              </a:rPr>
              <a:t>hared compiled documentary with universities for better decision making in the future</a:t>
            </a:r>
            <a:endParaRPr sz="12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84c0834a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84c0834a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Gelila:</a:t>
            </a:r>
            <a:endParaRPr/>
          </a:p>
          <a:p>
            <a:pPr indent="-298450" lvl="0" marL="457200" rtl="0" algn="l">
              <a:spcBef>
                <a:spcPts val="0"/>
              </a:spcBef>
              <a:spcAft>
                <a:spcPts val="0"/>
              </a:spcAft>
              <a:buSzPts val="1100"/>
              <a:buChar char="●"/>
            </a:pPr>
            <a:r>
              <a:rPr lang="en"/>
              <a:t>To facilitate the collection of videos from students the team created a website with links to informative sites</a:t>
            </a:r>
            <a:endParaRPr/>
          </a:p>
          <a:p>
            <a:pPr indent="-298450" lvl="0" marL="457200" rtl="0" algn="l">
              <a:spcBef>
                <a:spcPts val="0"/>
              </a:spcBef>
              <a:spcAft>
                <a:spcPts val="0"/>
              </a:spcAft>
              <a:buSzPts val="1100"/>
              <a:buChar char="●"/>
            </a:pPr>
            <a:r>
              <a:rPr lang="en"/>
              <a:t>Some background information about the project,</a:t>
            </a:r>
            <a:r>
              <a:rPr lang="en"/>
              <a:t> about the team members, and</a:t>
            </a:r>
            <a:r>
              <a:rPr lang="en"/>
              <a:t> tips on how to record videos, </a:t>
            </a:r>
            <a:endParaRPr/>
          </a:p>
          <a:p>
            <a:pPr indent="-298450" lvl="0" marL="457200" rtl="0" algn="l">
              <a:spcBef>
                <a:spcPts val="0"/>
              </a:spcBef>
              <a:spcAft>
                <a:spcPts val="0"/>
              </a:spcAft>
              <a:buSzPts val="1100"/>
              <a:buChar char="●"/>
            </a:pPr>
            <a:r>
              <a:rPr lang="en"/>
              <a:t>For students to </a:t>
            </a:r>
            <a:r>
              <a:rPr lang="en"/>
              <a:t>submit</a:t>
            </a:r>
            <a:r>
              <a:rPr lang="en"/>
              <a:t> their stories they went to the submit your story page which had</a:t>
            </a:r>
            <a:endParaRPr/>
          </a:p>
          <a:p>
            <a:pPr indent="-298450" lvl="1" marL="914400" rtl="0" algn="l">
              <a:spcBef>
                <a:spcPts val="0"/>
              </a:spcBef>
              <a:spcAft>
                <a:spcPts val="0"/>
              </a:spcAft>
              <a:buSzPts val="1100"/>
              <a:buChar char="○"/>
            </a:pPr>
            <a:r>
              <a:rPr lang="en"/>
              <a:t>List of interview questions that lay the foundation for the team to gather data and for each student to tell their story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7767a171e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7767a171e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Gelila:</a:t>
            </a:r>
            <a:endParaRPr/>
          </a:p>
          <a:p>
            <a:pPr indent="-298450" lvl="0" marL="457200" rtl="0" algn="l">
              <a:spcBef>
                <a:spcPts val="0"/>
              </a:spcBef>
              <a:spcAft>
                <a:spcPts val="0"/>
              </a:spcAft>
              <a:buSzPts val="1100"/>
              <a:buChar char="●"/>
            </a:pPr>
            <a:r>
              <a:rPr lang="en"/>
              <a:t>Before each student could submit their video they filled out a form about their demographics</a:t>
            </a:r>
            <a:endParaRPr/>
          </a:p>
          <a:p>
            <a:pPr indent="-298450" lvl="1" marL="914400" rtl="0" algn="l">
              <a:spcBef>
                <a:spcPts val="0"/>
              </a:spcBef>
              <a:spcAft>
                <a:spcPts val="0"/>
              </a:spcAft>
              <a:buSzPts val="1100"/>
              <a:buChar char="○"/>
            </a:pPr>
            <a:r>
              <a:rPr lang="en"/>
              <a:t>Some of the data collected included the</a:t>
            </a:r>
            <a:r>
              <a:rPr lang="en"/>
              <a:t> universities they attend. As you can see on the map we received responses from 13 </a:t>
            </a:r>
            <a:r>
              <a:rPr lang="en"/>
              <a:t>universities across the us and majority of the students being from wpi</a:t>
            </a:r>
            <a:endParaRPr/>
          </a:p>
          <a:p>
            <a:pPr indent="-298450" lvl="1" marL="914400" rtl="0" algn="l">
              <a:spcBef>
                <a:spcPts val="0"/>
              </a:spcBef>
              <a:spcAft>
                <a:spcPts val="0"/>
              </a:spcAft>
              <a:buSzPts val="1100"/>
              <a:buChar char="○"/>
            </a:pPr>
            <a:r>
              <a:rPr lang="en"/>
              <a:t>One of the other questions we asked was the graduation year of the </a:t>
            </a:r>
            <a:r>
              <a:rPr lang="en"/>
              <a:t>participants</a:t>
            </a:r>
            <a:r>
              <a:rPr lang="en"/>
              <a:t> and as you can see majority of them are class of 2021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779e7c97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779e7c97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0" lvl="0" marL="0" rtl="0" algn="l">
              <a:spcBef>
                <a:spcPts val="0"/>
              </a:spcBef>
              <a:spcAft>
                <a:spcPts val="0"/>
              </a:spcAft>
              <a:buNone/>
            </a:pPr>
            <a:r>
              <a:rPr lang="en"/>
              <a:t>The process for analyzing videos was relatively simple</a:t>
            </a:r>
            <a:endParaRPr/>
          </a:p>
          <a:p>
            <a:pPr indent="0" lvl="0" marL="0" rtl="0" algn="l">
              <a:spcBef>
                <a:spcPts val="0"/>
              </a:spcBef>
              <a:spcAft>
                <a:spcPts val="0"/>
              </a:spcAft>
              <a:buNone/>
            </a:pPr>
            <a:r>
              <a:rPr lang="en"/>
              <a:t>Participants uploaded their responses through our online form. The team would watch the video taking notes of the key points in each of the videos. We also created a transcript of each response as to have a written record. These key points were entered into a spreadsheet and then coded into preset categories. Using this method the team was able to create a way to visualize and present the data collected. One advantage of this procedure is that it allowed the team to be prepared to receive any number of responses, while still being able to create a data set that was representative of all participants.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84bdbdf02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84bdbdf02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a:p>
            <a:pPr indent="-298450" lvl="0" marL="457200" rtl="0" algn="l">
              <a:spcBef>
                <a:spcPts val="0"/>
              </a:spcBef>
              <a:spcAft>
                <a:spcPts val="0"/>
              </a:spcAft>
              <a:buSzPts val="1100"/>
              <a:buChar char="●"/>
            </a:pPr>
            <a:r>
              <a:rPr lang="en"/>
              <a:t>The first of the two largest commonalities we identified was how students’ daily lives changed</a:t>
            </a:r>
            <a:endParaRPr/>
          </a:p>
          <a:p>
            <a:pPr indent="-298450" lvl="0" marL="457200" rtl="0" algn="l">
              <a:spcBef>
                <a:spcPts val="0"/>
              </a:spcBef>
              <a:spcAft>
                <a:spcPts val="0"/>
              </a:spcAft>
              <a:buSzPts val="1100"/>
              <a:buChar char="●"/>
            </a:pPr>
            <a:r>
              <a:rPr lang="en"/>
              <a:t>11 of the </a:t>
            </a:r>
            <a:r>
              <a:rPr lang="en"/>
              <a:t>respondents</a:t>
            </a:r>
            <a:r>
              <a:rPr lang="en"/>
              <a:t> said that the biggest change in their lives was unable to interact with friends</a:t>
            </a:r>
            <a:endParaRPr/>
          </a:p>
          <a:p>
            <a:pPr indent="-298450" lvl="1" marL="914400" rtl="0" algn="l">
              <a:spcBef>
                <a:spcPts val="0"/>
              </a:spcBef>
              <a:spcAft>
                <a:spcPts val="0"/>
              </a:spcAft>
              <a:buSzPts val="1100"/>
              <a:buChar char="○"/>
            </a:pPr>
            <a:r>
              <a:rPr lang="en"/>
              <a:t>Due to college encouraging students to be social through working together in classes and for out of school social life</a:t>
            </a:r>
            <a:endParaRPr/>
          </a:p>
          <a:p>
            <a:pPr indent="-298450" lvl="0" marL="457200" rtl="0" algn="l">
              <a:spcBef>
                <a:spcPts val="0"/>
              </a:spcBef>
              <a:spcAft>
                <a:spcPts val="0"/>
              </a:spcAft>
              <a:buSzPts val="1100"/>
              <a:buChar char="●"/>
            </a:pPr>
            <a:r>
              <a:rPr lang="en"/>
              <a:t>11 of the </a:t>
            </a:r>
            <a:r>
              <a:rPr lang="en"/>
              <a:t>respondents</a:t>
            </a:r>
            <a:r>
              <a:rPr lang="en"/>
              <a:t> said the biggest change was the need to more effectively manage time</a:t>
            </a:r>
            <a:endParaRPr/>
          </a:p>
          <a:p>
            <a:pPr indent="-298450" lvl="1" marL="914400" rtl="0" algn="l">
              <a:spcBef>
                <a:spcPts val="0"/>
              </a:spcBef>
              <a:spcAft>
                <a:spcPts val="0"/>
              </a:spcAft>
              <a:buSzPts val="1100"/>
              <a:buChar char="○"/>
            </a:pPr>
            <a:r>
              <a:rPr lang="en"/>
              <a:t>Lack of structure typically provided by university</a:t>
            </a:r>
            <a:endParaRPr/>
          </a:p>
          <a:p>
            <a:pPr indent="-298450" lvl="1" marL="914400" rtl="0" algn="l">
              <a:spcBef>
                <a:spcPts val="0"/>
              </a:spcBef>
              <a:spcAft>
                <a:spcPts val="0"/>
              </a:spcAft>
              <a:buSzPts val="1100"/>
              <a:buChar char="○"/>
            </a:pPr>
            <a:r>
              <a:rPr lang="en"/>
              <a:t>More time lead to worse results</a:t>
            </a:r>
            <a:endParaRPr/>
          </a:p>
          <a:p>
            <a:pPr indent="-298450" lvl="0" marL="457200" rtl="0" algn="l">
              <a:spcBef>
                <a:spcPts val="0"/>
              </a:spcBef>
              <a:spcAft>
                <a:spcPts val="0"/>
              </a:spcAft>
              <a:buSzPts val="1100"/>
              <a:buChar char="●"/>
            </a:pPr>
            <a:r>
              <a:rPr lang="en"/>
              <a:t>Remaining said that they took up new hobbies</a:t>
            </a:r>
            <a:endParaRPr/>
          </a:p>
          <a:p>
            <a:pPr indent="-298450" lvl="1" marL="914400" rtl="0" algn="l">
              <a:spcBef>
                <a:spcPts val="0"/>
              </a:spcBef>
              <a:spcAft>
                <a:spcPts val="0"/>
              </a:spcAft>
              <a:buSzPts val="1100"/>
              <a:buChar char="○"/>
            </a:pPr>
            <a:r>
              <a:rPr lang="en"/>
              <a:t>Finally had time to do things they always wanted to do but never had time to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g84bdbdf0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84bdbdf0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a:p>
            <a:pPr indent="-298450" lvl="0" marL="457200" rtl="0" algn="l">
              <a:spcBef>
                <a:spcPts val="0"/>
              </a:spcBef>
              <a:spcAft>
                <a:spcPts val="0"/>
              </a:spcAft>
              <a:buSzPts val="1100"/>
              <a:buChar char="●"/>
            </a:pPr>
            <a:r>
              <a:rPr lang="en"/>
              <a:t>Second major commonality was in whether students thought the world would change and if so how the students thought the world would change as a result of the pandemic</a:t>
            </a:r>
            <a:endParaRPr/>
          </a:p>
          <a:p>
            <a:pPr indent="-298450" lvl="0" marL="457200" rtl="0" algn="l">
              <a:spcBef>
                <a:spcPts val="0"/>
              </a:spcBef>
              <a:spcAft>
                <a:spcPts val="0"/>
              </a:spcAft>
              <a:buSzPts val="1100"/>
              <a:buChar char="●"/>
            </a:pPr>
            <a:r>
              <a:rPr lang="en"/>
              <a:t>Over 75% of students said the world would change</a:t>
            </a:r>
            <a:endParaRPr/>
          </a:p>
          <a:p>
            <a:pPr indent="-298450" lvl="0" marL="457200" rtl="0" algn="l">
              <a:spcBef>
                <a:spcPts val="0"/>
              </a:spcBef>
              <a:spcAft>
                <a:spcPts val="0"/>
              </a:spcAft>
              <a:buSzPts val="1100"/>
              <a:buChar char="●"/>
            </a:pPr>
            <a:r>
              <a:rPr lang="en"/>
              <a:t>Of those most </a:t>
            </a:r>
            <a:r>
              <a:rPr lang="en"/>
              <a:t>said</a:t>
            </a:r>
            <a:r>
              <a:rPr lang="en"/>
              <a:t> that it would change as people were more aware of the dangers of large gatherings</a:t>
            </a:r>
            <a:endParaRPr/>
          </a:p>
          <a:p>
            <a:pPr indent="-298450" lvl="1" marL="914400" rtl="0" algn="l">
              <a:spcBef>
                <a:spcPts val="0"/>
              </a:spcBef>
              <a:spcAft>
                <a:spcPts val="0"/>
              </a:spcAft>
              <a:buSzPts val="1100"/>
              <a:buChar char="○"/>
            </a:pPr>
            <a:r>
              <a:rPr lang="en"/>
              <a:t>This includes concerts, sporting events and other such events</a:t>
            </a:r>
            <a:endParaRPr/>
          </a:p>
          <a:p>
            <a:pPr indent="-298450" lvl="1" marL="914400" rtl="0" algn="l">
              <a:spcBef>
                <a:spcPts val="0"/>
              </a:spcBef>
              <a:spcAft>
                <a:spcPts val="0"/>
              </a:spcAft>
              <a:buSzPts val="1100"/>
              <a:buChar char="○"/>
            </a:pPr>
            <a:r>
              <a:rPr lang="en"/>
              <a:t>Falls in line with how most individuals said they themselves would change</a:t>
            </a:r>
            <a:endParaRPr/>
          </a:p>
          <a:p>
            <a:pPr indent="-298450" lvl="0" marL="457200" rtl="0" algn="l">
              <a:spcBef>
                <a:spcPts val="0"/>
              </a:spcBef>
              <a:spcAft>
                <a:spcPts val="0"/>
              </a:spcAft>
              <a:buSzPts val="1100"/>
              <a:buChar char="●"/>
            </a:pPr>
            <a:r>
              <a:rPr lang="en"/>
              <a:t>Other changes included stricter sanitation guidelines and healthcare system reform.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g84bdbdf02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84bdbdf02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from all our the collected responses we were able to identify three main ways in which universities could improve their response to this </a:t>
            </a:r>
            <a:endParaRPr/>
          </a:p>
          <a:p>
            <a:pPr indent="0" lvl="0" marL="0" rtl="0" algn="l">
              <a:spcBef>
                <a:spcPts val="0"/>
              </a:spcBef>
              <a:spcAft>
                <a:spcPts val="0"/>
              </a:spcAft>
              <a:buNone/>
            </a:pPr>
            <a:r>
              <a:rPr lang="en"/>
              <a:t>pandemic.</a:t>
            </a:r>
            <a:endParaRPr/>
          </a:p>
          <a:p>
            <a:pPr indent="-298450" lvl="0" marL="457200" rtl="0" algn="l">
              <a:spcBef>
                <a:spcPts val="0"/>
              </a:spcBef>
              <a:spcAft>
                <a:spcPts val="0"/>
              </a:spcAft>
              <a:buSzPts val="1100"/>
              <a:buAutoNum type="arabicPeriod"/>
            </a:pPr>
            <a:r>
              <a:rPr lang="en"/>
              <a:t>Timely Communication</a:t>
            </a:r>
            <a:endParaRPr/>
          </a:p>
          <a:p>
            <a:pPr indent="-298450" lvl="1" marL="914400" rtl="0" algn="l">
              <a:spcBef>
                <a:spcPts val="0"/>
              </a:spcBef>
              <a:spcAft>
                <a:spcPts val="0"/>
              </a:spcAft>
              <a:buSzPts val="1100"/>
              <a:buAutoNum type="alphaLcPeriod"/>
            </a:pPr>
            <a:r>
              <a:rPr lang="en"/>
              <a:t>Most decisions made by different universities were made at a time where it was near last minute and left students scrambling </a:t>
            </a:r>
            <a:endParaRPr/>
          </a:p>
          <a:p>
            <a:pPr indent="0" lvl="0" marL="914400" rtl="0" algn="l">
              <a:spcBef>
                <a:spcPts val="0"/>
              </a:spcBef>
              <a:spcAft>
                <a:spcPts val="0"/>
              </a:spcAft>
              <a:buNone/>
            </a:pPr>
            <a:r>
              <a:rPr lang="en"/>
              <a:t>to figure out what their plans were for the remainder of the school year</a:t>
            </a:r>
            <a:endParaRPr/>
          </a:p>
          <a:p>
            <a:pPr indent="-298450" lvl="0" marL="457200" rtl="0" algn="l">
              <a:spcBef>
                <a:spcPts val="0"/>
              </a:spcBef>
              <a:spcAft>
                <a:spcPts val="0"/>
              </a:spcAft>
              <a:buSzPts val="1100"/>
              <a:buAutoNum type="arabicPeriod"/>
            </a:pPr>
            <a:r>
              <a:rPr lang="en"/>
              <a:t>Display Empathy towards students</a:t>
            </a:r>
            <a:endParaRPr/>
          </a:p>
          <a:p>
            <a:pPr indent="-298450" lvl="1" marL="914400" rtl="0" algn="l">
              <a:spcBef>
                <a:spcPts val="0"/>
              </a:spcBef>
              <a:spcAft>
                <a:spcPts val="0"/>
              </a:spcAft>
              <a:buSzPts val="1100"/>
              <a:buAutoNum type="alphaLcPeriod"/>
            </a:pPr>
            <a:r>
              <a:rPr lang="en"/>
              <a:t>Students felt administration offered little empathy towards their decision to completely change how the rest of the school year</a:t>
            </a:r>
            <a:endParaRPr/>
          </a:p>
          <a:p>
            <a:pPr indent="0" lvl="0" marL="914400" rtl="0" algn="l">
              <a:spcBef>
                <a:spcPts val="0"/>
              </a:spcBef>
              <a:spcAft>
                <a:spcPts val="0"/>
              </a:spcAft>
              <a:buNone/>
            </a:pPr>
            <a:r>
              <a:rPr lang="en"/>
              <a:t> would play out</a:t>
            </a:r>
            <a:endParaRPr/>
          </a:p>
          <a:p>
            <a:pPr indent="-298450" lvl="0" marL="457200" rtl="0" algn="l">
              <a:spcBef>
                <a:spcPts val="0"/>
              </a:spcBef>
              <a:spcAft>
                <a:spcPts val="0"/>
              </a:spcAft>
              <a:buSzPts val="1100"/>
              <a:buAutoNum type="arabicPeriod"/>
            </a:pPr>
            <a:r>
              <a:rPr lang="en"/>
              <a:t>Include students in the discussion</a:t>
            </a:r>
            <a:endParaRPr/>
          </a:p>
          <a:p>
            <a:pPr indent="-298450" lvl="1" marL="914400" rtl="0" algn="l">
              <a:spcBef>
                <a:spcPts val="0"/>
              </a:spcBef>
              <a:spcAft>
                <a:spcPts val="0"/>
              </a:spcAft>
              <a:buSzPts val="1100"/>
              <a:buAutoNum type="alphaLcPeriod"/>
            </a:pPr>
            <a:r>
              <a:rPr lang="en"/>
              <a:t>Many students felt they had no part in the decisions made</a:t>
            </a:r>
            <a:endParaRPr/>
          </a:p>
          <a:p>
            <a:pPr indent="-298450" lvl="1" marL="914400" rtl="0" algn="l">
              <a:spcBef>
                <a:spcPts val="0"/>
              </a:spcBef>
              <a:spcAft>
                <a:spcPts val="0"/>
              </a:spcAft>
              <a:buSzPts val="1100"/>
              <a:buAutoNum type="alphaLcPeriod"/>
            </a:pPr>
            <a:r>
              <a:rPr lang="en"/>
              <a:t>This is the main reason for why we decided to do our project: to give college students a voice and allow them the platform</a:t>
            </a:r>
            <a:endParaRPr/>
          </a:p>
          <a:p>
            <a:pPr indent="0" lvl="0" marL="914400" rtl="0" algn="l">
              <a:spcBef>
                <a:spcPts val="0"/>
              </a:spcBef>
              <a:spcAft>
                <a:spcPts val="0"/>
              </a:spcAft>
              <a:buNone/>
            </a:pPr>
            <a:r>
              <a:rPr lang="en"/>
              <a:t>to have that voice heard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idx="1" type="subTitle"/>
          </p:nvPr>
        </p:nvSpPr>
        <p:spPr>
          <a:xfrm>
            <a:off x="1728150" y="2671650"/>
            <a:ext cx="56877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0" name="Google Shape;10;p2"/>
          <p:cNvSpPr txBox="1"/>
          <p:nvPr>
            <p:ph type="ctrTitle"/>
          </p:nvPr>
        </p:nvSpPr>
        <p:spPr>
          <a:xfrm>
            <a:off x="1728150" y="1894050"/>
            <a:ext cx="5687700" cy="9045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3600"/>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p:txBody>
      </p:sp>
      <p:grpSp>
        <p:nvGrpSpPr>
          <p:cNvPr id="11" name="Google Shape;11;p2"/>
          <p:cNvGrpSpPr/>
          <p:nvPr/>
        </p:nvGrpSpPr>
        <p:grpSpPr>
          <a:xfrm>
            <a:off x="-364043" y="-78921"/>
            <a:ext cx="2605500" cy="1446850"/>
            <a:chOff x="310975" y="334050"/>
            <a:chExt cx="2605500" cy="1446850"/>
          </a:xfrm>
        </p:grpSpPr>
        <p:sp>
          <p:nvSpPr>
            <p:cNvPr id="12" name="Google Shape;12;p2"/>
            <p:cNvSpPr/>
            <p:nvPr/>
          </p:nvSpPr>
          <p:spPr>
            <a:xfrm>
              <a:off x="310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93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76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158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441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723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006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289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571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854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10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93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76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158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441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723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006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289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571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854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10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93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76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158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441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723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006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289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571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854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10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93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76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158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441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723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006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289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571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854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10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593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76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158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441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723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006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2289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571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854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10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593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876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158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441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723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006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2289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2571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2854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2"/>
          <p:cNvSpPr/>
          <p:nvPr/>
        </p:nvSpPr>
        <p:spPr>
          <a:xfrm>
            <a:off x="-67525" y="-66775"/>
            <a:ext cx="9326125" cy="5245250"/>
          </a:xfrm>
          <a:custGeom>
            <a:rect b="b" l="l" r="r" t="t"/>
            <a:pathLst>
              <a:path extrusionOk="0" h="209810" w="373045">
                <a:moveTo>
                  <a:pt x="0" y="82749"/>
                </a:moveTo>
                <a:lnTo>
                  <a:pt x="107166" y="209810"/>
                </a:lnTo>
                <a:lnTo>
                  <a:pt x="373045" y="101288"/>
                </a:lnTo>
                <a:lnTo>
                  <a:pt x="328280" y="0"/>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77" name="Shape 277"/>
        <p:cNvGrpSpPr/>
        <p:nvPr/>
      </p:nvGrpSpPr>
      <p:grpSpPr>
        <a:xfrm>
          <a:off x="0" y="0"/>
          <a:ext cx="0" cy="0"/>
          <a:chOff x="0" y="0"/>
          <a:chExt cx="0" cy="0"/>
        </a:xfrm>
      </p:grpSpPr>
      <p:sp>
        <p:nvSpPr>
          <p:cNvPr id="278" name="Google Shape;278;p11"/>
          <p:cNvSpPr txBox="1"/>
          <p:nvPr>
            <p:ph idx="1" type="subTitle"/>
          </p:nvPr>
        </p:nvSpPr>
        <p:spPr>
          <a:xfrm>
            <a:off x="1734975" y="3204600"/>
            <a:ext cx="5674200" cy="5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200"/>
              <a:buNone/>
              <a:defRPr sz="1400"/>
            </a:lvl1pPr>
            <a:lvl2pPr lvl="1" rtl="0" algn="ctr">
              <a:lnSpc>
                <a:spcPct val="100000"/>
              </a:lnSpc>
              <a:spcBef>
                <a:spcPts val="0"/>
              </a:spcBef>
              <a:spcAft>
                <a:spcPts val="0"/>
              </a:spcAft>
              <a:buClr>
                <a:schemeClr val="dk2"/>
              </a:buClr>
              <a:buSzPts val="1200"/>
              <a:buNone/>
              <a:defRPr sz="1200">
                <a:solidFill>
                  <a:schemeClr val="dk2"/>
                </a:solidFill>
              </a:defRPr>
            </a:lvl2pPr>
            <a:lvl3pPr lvl="2" rtl="0" algn="ctr">
              <a:lnSpc>
                <a:spcPct val="100000"/>
              </a:lnSpc>
              <a:spcBef>
                <a:spcPts val="0"/>
              </a:spcBef>
              <a:spcAft>
                <a:spcPts val="0"/>
              </a:spcAft>
              <a:buClr>
                <a:schemeClr val="dk2"/>
              </a:buClr>
              <a:buSzPts val="1200"/>
              <a:buNone/>
              <a:defRPr sz="1200">
                <a:solidFill>
                  <a:schemeClr val="dk2"/>
                </a:solidFill>
              </a:defRPr>
            </a:lvl3pPr>
            <a:lvl4pPr lvl="3" rtl="0" algn="ctr">
              <a:lnSpc>
                <a:spcPct val="100000"/>
              </a:lnSpc>
              <a:spcBef>
                <a:spcPts val="0"/>
              </a:spcBef>
              <a:spcAft>
                <a:spcPts val="0"/>
              </a:spcAft>
              <a:buClr>
                <a:schemeClr val="dk2"/>
              </a:buClr>
              <a:buSzPts val="1200"/>
              <a:buNone/>
              <a:defRPr sz="1200">
                <a:solidFill>
                  <a:schemeClr val="dk2"/>
                </a:solidFill>
              </a:defRPr>
            </a:lvl4pPr>
            <a:lvl5pPr lvl="4" rtl="0" algn="ctr">
              <a:lnSpc>
                <a:spcPct val="100000"/>
              </a:lnSpc>
              <a:spcBef>
                <a:spcPts val="0"/>
              </a:spcBef>
              <a:spcAft>
                <a:spcPts val="0"/>
              </a:spcAft>
              <a:buClr>
                <a:schemeClr val="dk2"/>
              </a:buClr>
              <a:buSzPts val="1200"/>
              <a:buNone/>
              <a:defRPr sz="1200">
                <a:solidFill>
                  <a:schemeClr val="dk2"/>
                </a:solidFill>
              </a:defRPr>
            </a:lvl5pPr>
            <a:lvl6pPr lvl="5" rtl="0" algn="ctr">
              <a:lnSpc>
                <a:spcPct val="100000"/>
              </a:lnSpc>
              <a:spcBef>
                <a:spcPts val="0"/>
              </a:spcBef>
              <a:spcAft>
                <a:spcPts val="0"/>
              </a:spcAft>
              <a:buClr>
                <a:schemeClr val="dk2"/>
              </a:buClr>
              <a:buSzPts val="1200"/>
              <a:buNone/>
              <a:defRPr sz="1200">
                <a:solidFill>
                  <a:schemeClr val="dk2"/>
                </a:solidFill>
              </a:defRPr>
            </a:lvl6pPr>
            <a:lvl7pPr lvl="6" rtl="0" algn="ctr">
              <a:lnSpc>
                <a:spcPct val="100000"/>
              </a:lnSpc>
              <a:spcBef>
                <a:spcPts val="0"/>
              </a:spcBef>
              <a:spcAft>
                <a:spcPts val="0"/>
              </a:spcAft>
              <a:buClr>
                <a:schemeClr val="dk2"/>
              </a:buClr>
              <a:buSzPts val="1200"/>
              <a:buNone/>
              <a:defRPr sz="1200">
                <a:solidFill>
                  <a:schemeClr val="dk2"/>
                </a:solidFill>
              </a:defRPr>
            </a:lvl7pPr>
            <a:lvl8pPr lvl="7" rtl="0" algn="ctr">
              <a:lnSpc>
                <a:spcPct val="100000"/>
              </a:lnSpc>
              <a:spcBef>
                <a:spcPts val="0"/>
              </a:spcBef>
              <a:spcAft>
                <a:spcPts val="0"/>
              </a:spcAft>
              <a:buClr>
                <a:schemeClr val="dk2"/>
              </a:buClr>
              <a:buSzPts val="1200"/>
              <a:buNone/>
              <a:defRPr sz="1200">
                <a:solidFill>
                  <a:schemeClr val="dk2"/>
                </a:solidFill>
              </a:defRPr>
            </a:lvl8pPr>
            <a:lvl9pPr lvl="8" rtl="0" algn="ctr">
              <a:lnSpc>
                <a:spcPct val="100000"/>
              </a:lnSpc>
              <a:spcBef>
                <a:spcPts val="0"/>
              </a:spcBef>
              <a:spcAft>
                <a:spcPts val="0"/>
              </a:spcAft>
              <a:buClr>
                <a:schemeClr val="dk2"/>
              </a:buClr>
              <a:buSzPts val="1200"/>
              <a:buNone/>
              <a:defRPr sz="1200">
                <a:solidFill>
                  <a:schemeClr val="dk2"/>
                </a:solidFill>
              </a:defRPr>
            </a:lvl9pPr>
          </a:lstStyle>
          <a:p/>
        </p:txBody>
      </p:sp>
      <p:sp>
        <p:nvSpPr>
          <p:cNvPr id="279" name="Google Shape;279;p11"/>
          <p:cNvSpPr txBox="1"/>
          <p:nvPr>
            <p:ph hasCustomPrompt="1" type="title"/>
          </p:nvPr>
        </p:nvSpPr>
        <p:spPr>
          <a:xfrm>
            <a:off x="720000" y="1321725"/>
            <a:ext cx="7704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Char char="+"/>
              <a:defRPr sz="9600"/>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280" name="Google Shape;280;p11"/>
          <p:cNvSpPr/>
          <p:nvPr/>
        </p:nvSpPr>
        <p:spPr>
          <a:xfrm rot="10800000">
            <a:off x="-112925" y="0"/>
            <a:ext cx="9360025" cy="1927400"/>
          </a:xfrm>
          <a:custGeom>
            <a:rect b="b" l="l" r="r" t="t"/>
            <a:pathLst>
              <a:path extrusionOk="0" h="77096" w="374401">
                <a:moveTo>
                  <a:pt x="0" y="0"/>
                </a:moveTo>
                <a:lnTo>
                  <a:pt x="41826" y="77096"/>
                </a:lnTo>
                <a:lnTo>
                  <a:pt x="374401" y="41826"/>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spTree>
      <p:nvGrpSpPr>
        <p:cNvPr id="281" name="Shape 281"/>
        <p:cNvGrpSpPr/>
        <p:nvPr/>
      </p:nvGrpSpPr>
      <p:grpSpPr>
        <a:xfrm>
          <a:off x="0" y="0"/>
          <a:ext cx="0" cy="0"/>
          <a:chOff x="0" y="0"/>
          <a:chExt cx="0" cy="0"/>
        </a:xfrm>
      </p:grpSpPr>
      <p:sp>
        <p:nvSpPr>
          <p:cNvPr id="282" name="Google Shape;282;p12"/>
          <p:cNvSpPr/>
          <p:nvPr/>
        </p:nvSpPr>
        <p:spPr>
          <a:xfrm>
            <a:off x="-68700" y="-52400"/>
            <a:ext cx="3328475" cy="5212300"/>
          </a:xfrm>
          <a:custGeom>
            <a:rect b="b" l="l" r="r" t="t"/>
            <a:pathLst>
              <a:path extrusionOk="0" h="208492" w="133139">
                <a:moveTo>
                  <a:pt x="847" y="0"/>
                </a:moveTo>
                <a:lnTo>
                  <a:pt x="133139" y="128058"/>
                </a:lnTo>
                <a:lnTo>
                  <a:pt x="115359" y="171450"/>
                </a:lnTo>
                <a:lnTo>
                  <a:pt x="0" y="208492"/>
                </a:lnTo>
              </a:path>
            </a:pathLst>
          </a:custGeom>
          <a:noFill/>
          <a:ln cap="flat" cmpd="sng" w="19050">
            <a:solidFill>
              <a:srgbClr val="434343"/>
            </a:solidFill>
            <a:prstDash val="solid"/>
            <a:round/>
            <a:headEnd len="med" w="med" type="none"/>
            <a:tailEnd len="med" w="med" type="none"/>
          </a:ln>
        </p:spPr>
      </p:sp>
      <p:sp>
        <p:nvSpPr>
          <p:cNvPr id="283" name="Google Shape;283;p12"/>
          <p:cNvSpPr/>
          <p:nvPr/>
        </p:nvSpPr>
        <p:spPr>
          <a:xfrm>
            <a:off x="7069775" y="0"/>
            <a:ext cx="2074200" cy="51435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2"/>
          <p:cNvSpPr txBox="1"/>
          <p:nvPr>
            <p:ph type="ctrTitle"/>
          </p:nvPr>
        </p:nvSpPr>
        <p:spPr>
          <a:xfrm>
            <a:off x="2271096" y="670575"/>
            <a:ext cx="46311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b="0"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85" name="Google Shape;285;p12"/>
          <p:cNvSpPr txBox="1"/>
          <p:nvPr>
            <p:ph hasCustomPrompt="1" idx="2" type="title"/>
          </p:nvPr>
        </p:nvSpPr>
        <p:spPr>
          <a:xfrm>
            <a:off x="6541575" y="643275"/>
            <a:ext cx="1770600" cy="900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3F3F3"/>
              </a:buClr>
              <a:buSzPts val="3600"/>
              <a:buNone/>
              <a:defRPr b="0" sz="6000">
                <a:solidFill>
                  <a:srgbClr val="F3F3F3"/>
                </a:solidFill>
              </a:defRPr>
            </a:lvl1pPr>
            <a:lvl2pPr lvl="1"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86" name="Google Shape;286;p12"/>
          <p:cNvSpPr txBox="1"/>
          <p:nvPr>
            <p:ph idx="3" type="ctrTitle"/>
          </p:nvPr>
        </p:nvSpPr>
        <p:spPr>
          <a:xfrm>
            <a:off x="2271096" y="1712750"/>
            <a:ext cx="46311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b="0"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87" name="Google Shape;287;p12"/>
          <p:cNvSpPr txBox="1"/>
          <p:nvPr>
            <p:ph hasCustomPrompt="1" idx="4" type="title"/>
          </p:nvPr>
        </p:nvSpPr>
        <p:spPr>
          <a:xfrm>
            <a:off x="6541575" y="1685436"/>
            <a:ext cx="1770600" cy="900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3F3F3"/>
              </a:buClr>
              <a:buSzPts val="3600"/>
              <a:buNone/>
              <a:defRPr b="0" sz="6000">
                <a:solidFill>
                  <a:srgbClr val="F3F3F3"/>
                </a:solidFill>
              </a:defRPr>
            </a:lvl1pPr>
            <a:lvl2pPr lvl="1"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88" name="Google Shape;288;p12"/>
          <p:cNvSpPr txBox="1"/>
          <p:nvPr>
            <p:ph idx="5" type="ctrTitle"/>
          </p:nvPr>
        </p:nvSpPr>
        <p:spPr>
          <a:xfrm>
            <a:off x="2271096" y="2754925"/>
            <a:ext cx="46311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b="0"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89" name="Google Shape;289;p12"/>
          <p:cNvSpPr txBox="1"/>
          <p:nvPr>
            <p:ph hasCustomPrompt="1" idx="6" type="title"/>
          </p:nvPr>
        </p:nvSpPr>
        <p:spPr>
          <a:xfrm>
            <a:off x="6541575" y="2727590"/>
            <a:ext cx="1770600" cy="900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3F3F3"/>
              </a:buClr>
              <a:buSzPts val="3600"/>
              <a:buNone/>
              <a:defRPr b="0" sz="6000">
                <a:solidFill>
                  <a:srgbClr val="F3F3F3"/>
                </a:solidFill>
              </a:defRPr>
            </a:lvl1pPr>
            <a:lvl2pPr lvl="1"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90" name="Google Shape;290;p12"/>
          <p:cNvSpPr txBox="1"/>
          <p:nvPr>
            <p:ph idx="7" type="ctrTitle"/>
          </p:nvPr>
        </p:nvSpPr>
        <p:spPr>
          <a:xfrm>
            <a:off x="2271142" y="3797100"/>
            <a:ext cx="4631100" cy="586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b="0"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91" name="Google Shape;291;p12"/>
          <p:cNvSpPr txBox="1"/>
          <p:nvPr>
            <p:ph hasCustomPrompt="1" idx="8" type="title"/>
          </p:nvPr>
        </p:nvSpPr>
        <p:spPr>
          <a:xfrm>
            <a:off x="6541575" y="3774175"/>
            <a:ext cx="1770600" cy="900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3F3F3"/>
              </a:buClr>
              <a:buSzPts val="3600"/>
              <a:buNone/>
              <a:defRPr b="0" sz="6000">
                <a:solidFill>
                  <a:srgbClr val="F3F3F3"/>
                </a:solidFill>
              </a:defRPr>
            </a:lvl1pPr>
            <a:lvl2pPr lvl="1"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292" name="Google Shape;292;p12"/>
          <p:cNvSpPr txBox="1"/>
          <p:nvPr>
            <p:ph idx="1" type="subTitle"/>
          </p:nvPr>
        </p:nvSpPr>
        <p:spPr>
          <a:xfrm flipH="1">
            <a:off x="2640750" y="4165950"/>
            <a:ext cx="4261500" cy="43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3" name="Google Shape;293;p12"/>
          <p:cNvSpPr txBox="1"/>
          <p:nvPr>
            <p:ph idx="9" type="subTitle"/>
          </p:nvPr>
        </p:nvSpPr>
        <p:spPr>
          <a:xfrm flipH="1">
            <a:off x="2640676" y="3127425"/>
            <a:ext cx="4261500" cy="43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4" name="Google Shape;294;p12"/>
          <p:cNvSpPr txBox="1"/>
          <p:nvPr>
            <p:ph idx="13" type="subTitle"/>
          </p:nvPr>
        </p:nvSpPr>
        <p:spPr>
          <a:xfrm flipH="1">
            <a:off x="2640750" y="2081100"/>
            <a:ext cx="4261500" cy="43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5" name="Google Shape;295;p12"/>
          <p:cNvSpPr txBox="1"/>
          <p:nvPr>
            <p:ph idx="14" type="subTitle"/>
          </p:nvPr>
        </p:nvSpPr>
        <p:spPr>
          <a:xfrm flipH="1">
            <a:off x="2640750" y="1034775"/>
            <a:ext cx="4261500" cy="43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long list">
  <p:cSld name="CUSTOM_8">
    <p:bg>
      <p:bgPr>
        <a:solidFill>
          <a:srgbClr val="434343"/>
        </a:solidFill>
      </p:bgPr>
    </p:bg>
    <p:spTree>
      <p:nvGrpSpPr>
        <p:cNvPr id="296" name="Shape 296"/>
        <p:cNvGrpSpPr/>
        <p:nvPr/>
      </p:nvGrpSpPr>
      <p:grpSpPr>
        <a:xfrm>
          <a:off x="0" y="0"/>
          <a:ext cx="0" cy="0"/>
          <a:chOff x="0" y="0"/>
          <a:chExt cx="0" cy="0"/>
        </a:xfrm>
      </p:grpSpPr>
      <p:sp>
        <p:nvSpPr>
          <p:cNvPr id="297" name="Google Shape;297;p13"/>
          <p:cNvSpPr txBox="1"/>
          <p:nvPr>
            <p:ph idx="1" type="body"/>
          </p:nvPr>
        </p:nvSpPr>
        <p:spPr>
          <a:xfrm>
            <a:off x="720050" y="1426225"/>
            <a:ext cx="7703700" cy="31161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Clr>
                <a:srgbClr val="F3F3F3"/>
              </a:buClr>
              <a:buSzPts val="1100"/>
              <a:buAutoNum type="arabicPeriod"/>
              <a:defRPr sz="1200">
                <a:solidFill>
                  <a:srgbClr val="F3F3F3"/>
                </a:solidFill>
              </a:defRPr>
            </a:lvl1pPr>
            <a:lvl2pPr indent="-298450" lvl="1" marL="914400" rtl="0">
              <a:spcBef>
                <a:spcPts val="1600"/>
              </a:spcBef>
              <a:spcAft>
                <a:spcPts val="0"/>
              </a:spcAft>
              <a:buClr>
                <a:srgbClr val="F3F3F3"/>
              </a:buClr>
              <a:buSzPts val="1100"/>
              <a:buFont typeface="Muli Regular"/>
              <a:buAutoNum type="alphaLcPeriod"/>
              <a:defRPr>
                <a:solidFill>
                  <a:srgbClr val="F3F3F3"/>
                </a:solidFill>
              </a:defRPr>
            </a:lvl2pPr>
            <a:lvl3pPr indent="-298450" lvl="2" marL="1371600" rtl="0">
              <a:spcBef>
                <a:spcPts val="1600"/>
              </a:spcBef>
              <a:spcAft>
                <a:spcPts val="0"/>
              </a:spcAft>
              <a:buClr>
                <a:srgbClr val="F3F3F3"/>
              </a:buClr>
              <a:buSzPts val="1100"/>
              <a:buFont typeface="Muli Regular"/>
              <a:buAutoNum type="romanLcPeriod"/>
              <a:defRPr>
                <a:solidFill>
                  <a:srgbClr val="F3F3F3"/>
                </a:solidFill>
              </a:defRPr>
            </a:lvl3pPr>
            <a:lvl4pPr indent="-298450" lvl="3" marL="1828800" rtl="0">
              <a:spcBef>
                <a:spcPts val="1600"/>
              </a:spcBef>
              <a:spcAft>
                <a:spcPts val="0"/>
              </a:spcAft>
              <a:buClr>
                <a:srgbClr val="F3F3F3"/>
              </a:buClr>
              <a:buSzPts val="1100"/>
              <a:buFont typeface="Muli Regular"/>
              <a:buAutoNum type="arabicPeriod"/>
              <a:defRPr>
                <a:solidFill>
                  <a:srgbClr val="F3F3F3"/>
                </a:solidFill>
              </a:defRPr>
            </a:lvl4pPr>
            <a:lvl5pPr indent="-298450" lvl="4" marL="2286000" rtl="0">
              <a:spcBef>
                <a:spcPts val="1600"/>
              </a:spcBef>
              <a:spcAft>
                <a:spcPts val="0"/>
              </a:spcAft>
              <a:buClr>
                <a:srgbClr val="F3F3F3"/>
              </a:buClr>
              <a:buSzPts val="1100"/>
              <a:buFont typeface="Muli Regular"/>
              <a:buAutoNum type="alphaLcPeriod"/>
              <a:defRPr>
                <a:solidFill>
                  <a:srgbClr val="F3F3F3"/>
                </a:solidFill>
              </a:defRPr>
            </a:lvl5pPr>
            <a:lvl6pPr indent="-298450" lvl="5" marL="2743200" rtl="0">
              <a:spcBef>
                <a:spcPts val="1600"/>
              </a:spcBef>
              <a:spcAft>
                <a:spcPts val="0"/>
              </a:spcAft>
              <a:buClr>
                <a:srgbClr val="F3F3F3"/>
              </a:buClr>
              <a:buSzPts val="1100"/>
              <a:buFont typeface="Muli Regular"/>
              <a:buAutoNum type="romanLcPeriod"/>
              <a:defRPr>
                <a:solidFill>
                  <a:srgbClr val="F3F3F3"/>
                </a:solidFill>
              </a:defRPr>
            </a:lvl6pPr>
            <a:lvl7pPr indent="-298450" lvl="6" marL="3200400" rtl="0">
              <a:spcBef>
                <a:spcPts val="1600"/>
              </a:spcBef>
              <a:spcAft>
                <a:spcPts val="0"/>
              </a:spcAft>
              <a:buClr>
                <a:srgbClr val="F3F3F3"/>
              </a:buClr>
              <a:buSzPts val="1100"/>
              <a:buFont typeface="Muli Regular"/>
              <a:buAutoNum type="arabicPeriod"/>
              <a:defRPr>
                <a:solidFill>
                  <a:srgbClr val="F3F3F3"/>
                </a:solidFill>
              </a:defRPr>
            </a:lvl7pPr>
            <a:lvl8pPr indent="-298450" lvl="7" marL="3657600" rtl="0">
              <a:spcBef>
                <a:spcPts val="1600"/>
              </a:spcBef>
              <a:spcAft>
                <a:spcPts val="0"/>
              </a:spcAft>
              <a:buClr>
                <a:srgbClr val="F3F3F3"/>
              </a:buClr>
              <a:buSzPts val="1100"/>
              <a:buFont typeface="Muli Regular"/>
              <a:buAutoNum type="alphaLcPeriod"/>
              <a:defRPr>
                <a:solidFill>
                  <a:srgbClr val="F3F3F3"/>
                </a:solidFill>
              </a:defRPr>
            </a:lvl8pPr>
            <a:lvl9pPr indent="-298450" lvl="8" marL="4114800" rtl="0">
              <a:spcBef>
                <a:spcPts val="1600"/>
              </a:spcBef>
              <a:spcAft>
                <a:spcPts val="1600"/>
              </a:spcAft>
              <a:buClr>
                <a:srgbClr val="F3F3F3"/>
              </a:buClr>
              <a:buSzPts val="1100"/>
              <a:buFont typeface="Muli Regular"/>
              <a:buAutoNum type="romanLcPeriod"/>
              <a:defRPr>
                <a:solidFill>
                  <a:srgbClr val="F3F3F3"/>
                </a:solidFill>
              </a:defRPr>
            </a:lvl9pPr>
          </a:lstStyle>
          <a:p/>
        </p:txBody>
      </p:sp>
      <p:sp>
        <p:nvSpPr>
          <p:cNvPr id="298" name="Google Shape;298;p13"/>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b="0" sz="2400">
                <a:solidFill>
                  <a:srgbClr val="F3F3F3"/>
                </a:solidFill>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p:cSld name="MAIN_POINT_1">
    <p:spTree>
      <p:nvGrpSpPr>
        <p:cNvPr id="299" name="Shape 299"/>
        <p:cNvGrpSpPr/>
        <p:nvPr/>
      </p:nvGrpSpPr>
      <p:grpSpPr>
        <a:xfrm>
          <a:off x="0" y="0"/>
          <a:ext cx="0" cy="0"/>
          <a:chOff x="0" y="0"/>
          <a:chExt cx="0" cy="0"/>
        </a:xfrm>
      </p:grpSpPr>
      <p:sp>
        <p:nvSpPr>
          <p:cNvPr id="300" name="Google Shape;300;p14"/>
          <p:cNvSpPr/>
          <p:nvPr/>
        </p:nvSpPr>
        <p:spPr>
          <a:xfrm>
            <a:off x="-14900" y="500"/>
            <a:ext cx="9283400" cy="4927725"/>
          </a:xfrm>
          <a:custGeom>
            <a:rect b="b" l="l" r="r" t="t"/>
            <a:pathLst>
              <a:path extrusionOk="0" h="197109" w="371336">
                <a:moveTo>
                  <a:pt x="371336" y="100762"/>
                </a:moveTo>
                <a:lnTo>
                  <a:pt x="0" y="197109"/>
                </a:lnTo>
                <a:lnTo>
                  <a:pt x="57607" y="0"/>
                </a:lnTo>
              </a:path>
            </a:pathLst>
          </a:custGeom>
          <a:noFill/>
          <a:ln cap="flat" cmpd="sng" w="19050">
            <a:solidFill>
              <a:srgbClr val="434343"/>
            </a:solidFill>
            <a:prstDash val="solid"/>
            <a:round/>
            <a:headEnd len="med" w="med" type="none"/>
            <a:tailEnd len="med" w="med" type="none"/>
          </a:ln>
        </p:spPr>
      </p:sp>
      <p:sp>
        <p:nvSpPr>
          <p:cNvPr id="301" name="Google Shape;301;p14"/>
          <p:cNvSpPr txBox="1"/>
          <p:nvPr>
            <p:ph type="title"/>
          </p:nvPr>
        </p:nvSpPr>
        <p:spPr>
          <a:xfrm>
            <a:off x="1354950" y="1846850"/>
            <a:ext cx="6534000" cy="1449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800"/>
              <a:buNone/>
              <a:defRPr b="0" sz="600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
  <p:cSld name="TITLE_ONLY_1">
    <p:spTree>
      <p:nvGrpSpPr>
        <p:cNvPr id="302" name="Shape 302"/>
        <p:cNvGrpSpPr/>
        <p:nvPr/>
      </p:nvGrpSpPr>
      <p:grpSpPr>
        <a:xfrm>
          <a:off x="0" y="0"/>
          <a:ext cx="0" cy="0"/>
          <a:chOff x="0" y="0"/>
          <a:chExt cx="0" cy="0"/>
        </a:xfrm>
      </p:grpSpPr>
      <p:sp>
        <p:nvSpPr>
          <p:cNvPr id="303" name="Google Shape;303;p15"/>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304" name="Google Shape;304;p15"/>
          <p:cNvGrpSpPr/>
          <p:nvPr/>
        </p:nvGrpSpPr>
        <p:grpSpPr>
          <a:xfrm rot="5400000">
            <a:off x="8186507" y="4182606"/>
            <a:ext cx="627300" cy="1446850"/>
            <a:chOff x="6656382" y="-78921"/>
            <a:chExt cx="627300" cy="1446850"/>
          </a:xfrm>
        </p:grpSpPr>
        <p:sp>
          <p:nvSpPr>
            <p:cNvPr id="305" name="Google Shape;305;p15"/>
            <p:cNvSpPr/>
            <p:nvPr/>
          </p:nvSpPr>
          <p:spPr>
            <a:xfrm>
              <a:off x="66563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66563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66563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p:nvPr/>
          </p:nvSpPr>
          <p:spPr>
            <a:xfrm>
              <a:off x="66563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
            <p:cNvSpPr/>
            <p:nvPr/>
          </p:nvSpPr>
          <p:spPr>
            <a:xfrm>
              <a:off x="66563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5"/>
            <p:cNvSpPr/>
            <p:nvPr/>
          </p:nvSpPr>
          <p:spPr>
            <a:xfrm>
              <a:off x="66563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5"/>
            <p:cNvSpPr/>
            <p:nvPr/>
          </p:nvSpPr>
          <p:spPr>
            <a:xfrm>
              <a:off x="69389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p:nvPr/>
          </p:nvSpPr>
          <p:spPr>
            <a:xfrm>
              <a:off x="69389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5"/>
            <p:cNvSpPr/>
            <p:nvPr/>
          </p:nvSpPr>
          <p:spPr>
            <a:xfrm>
              <a:off x="69389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5"/>
            <p:cNvSpPr/>
            <p:nvPr/>
          </p:nvSpPr>
          <p:spPr>
            <a:xfrm>
              <a:off x="69389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
            <p:cNvSpPr/>
            <p:nvPr/>
          </p:nvSpPr>
          <p:spPr>
            <a:xfrm>
              <a:off x="69389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
            <p:cNvSpPr/>
            <p:nvPr/>
          </p:nvSpPr>
          <p:spPr>
            <a:xfrm>
              <a:off x="69389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5"/>
            <p:cNvSpPr/>
            <p:nvPr/>
          </p:nvSpPr>
          <p:spPr>
            <a:xfrm>
              <a:off x="72215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5"/>
            <p:cNvSpPr/>
            <p:nvPr/>
          </p:nvSpPr>
          <p:spPr>
            <a:xfrm>
              <a:off x="72215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5"/>
            <p:cNvSpPr/>
            <p:nvPr/>
          </p:nvSpPr>
          <p:spPr>
            <a:xfrm>
              <a:off x="72215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
            <p:cNvSpPr/>
            <p:nvPr/>
          </p:nvSpPr>
          <p:spPr>
            <a:xfrm>
              <a:off x="72215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5"/>
            <p:cNvSpPr/>
            <p:nvPr/>
          </p:nvSpPr>
          <p:spPr>
            <a:xfrm>
              <a:off x="72215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5"/>
            <p:cNvSpPr/>
            <p:nvPr/>
          </p:nvSpPr>
          <p:spPr>
            <a:xfrm>
              <a:off x="72215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15"/>
          <p:cNvSpPr/>
          <p:nvPr/>
        </p:nvSpPr>
        <p:spPr>
          <a:xfrm>
            <a:off x="-255775" y="0"/>
            <a:ext cx="9502875" cy="2419200"/>
          </a:xfrm>
          <a:custGeom>
            <a:rect b="b" l="l" r="r" t="t"/>
            <a:pathLst>
              <a:path extrusionOk="0" h="96768" w="380115">
                <a:moveTo>
                  <a:pt x="380115" y="77096"/>
                </a:moveTo>
                <a:lnTo>
                  <a:pt x="338289" y="0"/>
                </a:lnTo>
                <a:lnTo>
                  <a:pt x="0" y="96768"/>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TITLE_ONLY_2">
    <p:spTree>
      <p:nvGrpSpPr>
        <p:cNvPr id="324" name="Shape 324"/>
        <p:cNvGrpSpPr/>
        <p:nvPr/>
      </p:nvGrpSpPr>
      <p:grpSpPr>
        <a:xfrm>
          <a:off x="0" y="0"/>
          <a:ext cx="0" cy="0"/>
          <a:chOff x="0" y="0"/>
          <a:chExt cx="0" cy="0"/>
        </a:xfrm>
      </p:grpSpPr>
      <p:sp>
        <p:nvSpPr>
          <p:cNvPr id="325" name="Google Shape;325;p16"/>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326" name="Google Shape;326;p16"/>
          <p:cNvGrpSpPr/>
          <p:nvPr/>
        </p:nvGrpSpPr>
        <p:grpSpPr>
          <a:xfrm rot="5400000">
            <a:off x="8186507" y="4182606"/>
            <a:ext cx="627300" cy="1446850"/>
            <a:chOff x="6656382" y="-78921"/>
            <a:chExt cx="627300" cy="1446850"/>
          </a:xfrm>
        </p:grpSpPr>
        <p:sp>
          <p:nvSpPr>
            <p:cNvPr id="327" name="Google Shape;327;p16"/>
            <p:cNvSpPr/>
            <p:nvPr/>
          </p:nvSpPr>
          <p:spPr>
            <a:xfrm>
              <a:off x="66563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66563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66563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66563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66563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66563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69389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p:nvPr/>
          </p:nvSpPr>
          <p:spPr>
            <a:xfrm>
              <a:off x="69389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p:nvPr/>
          </p:nvSpPr>
          <p:spPr>
            <a:xfrm>
              <a:off x="69389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p:nvPr/>
          </p:nvSpPr>
          <p:spPr>
            <a:xfrm>
              <a:off x="69389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6"/>
            <p:cNvSpPr/>
            <p:nvPr/>
          </p:nvSpPr>
          <p:spPr>
            <a:xfrm>
              <a:off x="69389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6"/>
            <p:cNvSpPr/>
            <p:nvPr/>
          </p:nvSpPr>
          <p:spPr>
            <a:xfrm>
              <a:off x="69389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p:nvPr/>
          </p:nvSpPr>
          <p:spPr>
            <a:xfrm>
              <a:off x="72215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72215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72215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72215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72215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72215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5" name="Google Shape;345;p16"/>
          <p:cNvSpPr/>
          <p:nvPr/>
        </p:nvSpPr>
        <p:spPr>
          <a:xfrm>
            <a:off x="-112925" y="3233575"/>
            <a:ext cx="9360025" cy="1927400"/>
          </a:xfrm>
          <a:custGeom>
            <a:rect b="b" l="l" r="r" t="t"/>
            <a:pathLst>
              <a:path extrusionOk="0" h="77096" w="374401">
                <a:moveTo>
                  <a:pt x="0" y="0"/>
                </a:moveTo>
                <a:lnTo>
                  <a:pt x="41826" y="77096"/>
                </a:lnTo>
                <a:lnTo>
                  <a:pt x="374401" y="41826"/>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2">
  <p:cSld name="TITLE_ONLY_2_1_2">
    <p:spTree>
      <p:nvGrpSpPr>
        <p:cNvPr id="346" name="Shape 346"/>
        <p:cNvGrpSpPr/>
        <p:nvPr/>
      </p:nvGrpSpPr>
      <p:grpSpPr>
        <a:xfrm>
          <a:off x="0" y="0"/>
          <a:ext cx="0" cy="0"/>
          <a:chOff x="0" y="0"/>
          <a:chExt cx="0" cy="0"/>
        </a:xfrm>
      </p:grpSpPr>
      <p:sp>
        <p:nvSpPr>
          <p:cNvPr id="347" name="Google Shape;347;p17"/>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348" name="Google Shape;348;p17"/>
          <p:cNvGrpSpPr/>
          <p:nvPr/>
        </p:nvGrpSpPr>
        <p:grpSpPr>
          <a:xfrm rot="5400000">
            <a:off x="8186507" y="4182606"/>
            <a:ext cx="627300" cy="1446850"/>
            <a:chOff x="6656382" y="-78921"/>
            <a:chExt cx="627300" cy="1446850"/>
          </a:xfrm>
        </p:grpSpPr>
        <p:sp>
          <p:nvSpPr>
            <p:cNvPr id="349" name="Google Shape;349;p17"/>
            <p:cNvSpPr/>
            <p:nvPr/>
          </p:nvSpPr>
          <p:spPr>
            <a:xfrm>
              <a:off x="66563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66563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66563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66563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66563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66563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69389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69389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69389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69389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p:nvPr/>
          </p:nvSpPr>
          <p:spPr>
            <a:xfrm>
              <a:off x="69389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p:nvPr/>
          </p:nvSpPr>
          <p:spPr>
            <a:xfrm>
              <a:off x="69389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p:nvPr/>
          </p:nvSpPr>
          <p:spPr>
            <a:xfrm>
              <a:off x="72215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p:nvPr/>
          </p:nvSpPr>
          <p:spPr>
            <a:xfrm>
              <a:off x="72215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p:nvPr/>
          </p:nvSpPr>
          <p:spPr>
            <a:xfrm>
              <a:off x="72215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7"/>
            <p:cNvSpPr/>
            <p:nvPr/>
          </p:nvSpPr>
          <p:spPr>
            <a:xfrm>
              <a:off x="72215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p:nvPr/>
          </p:nvSpPr>
          <p:spPr>
            <a:xfrm>
              <a:off x="72215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
            <p:cNvSpPr/>
            <p:nvPr/>
          </p:nvSpPr>
          <p:spPr>
            <a:xfrm>
              <a:off x="72215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17"/>
          <p:cNvSpPr/>
          <p:nvPr/>
        </p:nvSpPr>
        <p:spPr>
          <a:xfrm>
            <a:off x="-157950" y="4149775"/>
            <a:ext cx="1808700" cy="1006100"/>
          </a:xfrm>
          <a:custGeom>
            <a:rect b="b" l="l" r="r" t="t"/>
            <a:pathLst>
              <a:path extrusionOk="0" h="40244" w="72348">
                <a:moveTo>
                  <a:pt x="0" y="4522"/>
                </a:moveTo>
                <a:lnTo>
                  <a:pt x="40244" y="0"/>
                </a:lnTo>
                <a:lnTo>
                  <a:pt x="72348" y="40244"/>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3">
  <p:cSld name="TITLE_ONLY_2_1_1">
    <p:spTree>
      <p:nvGrpSpPr>
        <p:cNvPr id="368" name="Shape 368"/>
        <p:cNvGrpSpPr/>
        <p:nvPr/>
      </p:nvGrpSpPr>
      <p:grpSpPr>
        <a:xfrm>
          <a:off x="0" y="0"/>
          <a:ext cx="0" cy="0"/>
          <a:chOff x="0" y="0"/>
          <a:chExt cx="0" cy="0"/>
        </a:xfrm>
      </p:grpSpPr>
      <p:sp>
        <p:nvSpPr>
          <p:cNvPr id="369" name="Google Shape;369;p18"/>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370" name="Google Shape;370;p18"/>
          <p:cNvGrpSpPr/>
          <p:nvPr/>
        </p:nvGrpSpPr>
        <p:grpSpPr>
          <a:xfrm rot="5400000">
            <a:off x="8186507" y="4182606"/>
            <a:ext cx="627300" cy="1446850"/>
            <a:chOff x="6656382" y="-78921"/>
            <a:chExt cx="627300" cy="1446850"/>
          </a:xfrm>
        </p:grpSpPr>
        <p:sp>
          <p:nvSpPr>
            <p:cNvPr id="371" name="Google Shape;371;p18"/>
            <p:cNvSpPr/>
            <p:nvPr/>
          </p:nvSpPr>
          <p:spPr>
            <a:xfrm>
              <a:off x="66563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66563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66563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66563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66563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66563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69389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69389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69389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69389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69389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69389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72215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72215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72215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72215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72215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72215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18"/>
          <p:cNvSpPr/>
          <p:nvPr/>
        </p:nvSpPr>
        <p:spPr>
          <a:xfrm rot="10800000">
            <a:off x="7346604" y="587"/>
            <a:ext cx="1808700" cy="1006100"/>
          </a:xfrm>
          <a:custGeom>
            <a:rect b="b" l="l" r="r" t="t"/>
            <a:pathLst>
              <a:path extrusionOk="0" h="40244" w="72348">
                <a:moveTo>
                  <a:pt x="0" y="4522"/>
                </a:moveTo>
                <a:lnTo>
                  <a:pt x="40244" y="0"/>
                </a:lnTo>
                <a:lnTo>
                  <a:pt x="72348" y="40244"/>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numbers">
  <p:cSld name="CUSTOM_8_1">
    <p:spTree>
      <p:nvGrpSpPr>
        <p:cNvPr id="390" name="Shape 390"/>
        <p:cNvGrpSpPr/>
        <p:nvPr/>
      </p:nvGrpSpPr>
      <p:grpSpPr>
        <a:xfrm>
          <a:off x="0" y="0"/>
          <a:ext cx="0" cy="0"/>
          <a:chOff x="0" y="0"/>
          <a:chExt cx="0" cy="0"/>
        </a:xfrm>
      </p:grpSpPr>
      <p:sp>
        <p:nvSpPr>
          <p:cNvPr id="391" name="Google Shape;391;p19"/>
          <p:cNvSpPr txBox="1"/>
          <p:nvPr>
            <p:ph idx="1" type="subTitle"/>
          </p:nvPr>
        </p:nvSpPr>
        <p:spPr>
          <a:xfrm>
            <a:off x="6183627" y="3865445"/>
            <a:ext cx="2240400" cy="67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92" name="Google Shape;392;p19"/>
          <p:cNvSpPr txBox="1"/>
          <p:nvPr>
            <p:ph hasCustomPrompt="1" type="title"/>
          </p:nvPr>
        </p:nvSpPr>
        <p:spPr>
          <a:xfrm>
            <a:off x="6183642" y="3511746"/>
            <a:ext cx="1703400" cy="35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2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93" name="Google Shape;393;p19"/>
          <p:cNvSpPr txBox="1"/>
          <p:nvPr>
            <p:ph idx="2" type="subTitle"/>
          </p:nvPr>
        </p:nvSpPr>
        <p:spPr>
          <a:xfrm>
            <a:off x="6183627" y="2706745"/>
            <a:ext cx="2240400" cy="67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94" name="Google Shape;394;p19"/>
          <p:cNvSpPr txBox="1"/>
          <p:nvPr>
            <p:ph hasCustomPrompt="1" idx="3" type="title"/>
          </p:nvPr>
        </p:nvSpPr>
        <p:spPr>
          <a:xfrm>
            <a:off x="6183642" y="2353046"/>
            <a:ext cx="1703400" cy="35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2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95" name="Google Shape;395;p19"/>
          <p:cNvSpPr txBox="1"/>
          <p:nvPr>
            <p:ph idx="4" type="subTitle"/>
          </p:nvPr>
        </p:nvSpPr>
        <p:spPr>
          <a:xfrm>
            <a:off x="6183627" y="1548045"/>
            <a:ext cx="2240400" cy="67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96" name="Google Shape;396;p19"/>
          <p:cNvSpPr txBox="1"/>
          <p:nvPr>
            <p:ph hasCustomPrompt="1" idx="5" type="title"/>
          </p:nvPr>
        </p:nvSpPr>
        <p:spPr>
          <a:xfrm>
            <a:off x="6183642" y="1194346"/>
            <a:ext cx="1703400" cy="35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2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97" name="Google Shape;397;p19"/>
          <p:cNvSpPr txBox="1"/>
          <p:nvPr>
            <p:ph idx="6"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p:cSld name="CUSTOM_1">
    <p:spTree>
      <p:nvGrpSpPr>
        <p:cNvPr id="398" name="Shape 398"/>
        <p:cNvGrpSpPr/>
        <p:nvPr/>
      </p:nvGrpSpPr>
      <p:grpSpPr>
        <a:xfrm>
          <a:off x="0" y="0"/>
          <a:ext cx="0" cy="0"/>
          <a:chOff x="0" y="0"/>
          <a:chExt cx="0" cy="0"/>
        </a:xfrm>
      </p:grpSpPr>
      <p:sp>
        <p:nvSpPr>
          <p:cNvPr id="399" name="Google Shape;399;p20"/>
          <p:cNvSpPr txBox="1"/>
          <p:nvPr>
            <p:ph idx="1" type="subTitle"/>
          </p:nvPr>
        </p:nvSpPr>
        <p:spPr>
          <a:xfrm>
            <a:off x="720000" y="1815425"/>
            <a:ext cx="2396700" cy="5232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None/>
              <a:defRPr sz="1800">
                <a:latin typeface="Barlow Semi Condensed SemiBold"/>
                <a:ea typeface="Barlow Semi Condensed SemiBold"/>
                <a:cs typeface="Barlow Semi Condensed SemiBold"/>
                <a:sym typeface="Barlow Semi Condensed SemiBold"/>
              </a:defRPr>
            </a:lvl1pPr>
            <a:lvl2pPr lvl="1"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2pPr>
            <a:lvl3pPr lvl="2"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3pPr>
            <a:lvl4pPr lvl="3"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4pPr>
            <a:lvl5pPr lvl="4"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5pPr>
            <a:lvl6pPr lvl="5"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6pPr>
            <a:lvl7pPr lvl="6"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7pPr>
            <a:lvl8pPr lvl="7"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8pPr>
            <a:lvl9pPr lvl="8" rtl="0" algn="r">
              <a:lnSpc>
                <a:spcPct val="100000"/>
              </a:lnSpc>
              <a:spcBef>
                <a:spcPts val="1600"/>
              </a:spcBef>
              <a:spcAft>
                <a:spcPts val="1600"/>
              </a:spcAft>
              <a:buNone/>
              <a:defRPr sz="1800">
                <a:latin typeface="Barlow Semi Condensed SemiBold"/>
                <a:ea typeface="Barlow Semi Condensed SemiBold"/>
                <a:cs typeface="Barlow Semi Condensed SemiBold"/>
                <a:sym typeface="Barlow Semi Condensed SemiBold"/>
              </a:defRPr>
            </a:lvl9pPr>
          </a:lstStyle>
          <a:p/>
        </p:txBody>
      </p:sp>
      <p:sp>
        <p:nvSpPr>
          <p:cNvPr id="400" name="Google Shape;400;p20"/>
          <p:cNvSpPr txBox="1"/>
          <p:nvPr>
            <p:ph idx="2" type="subTitle"/>
          </p:nvPr>
        </p:nvSpPr>
        <p:spPr>
          <a:xfrm>
            <a:off x="6027286" y="1815425"/>
            <a:ext cx="2396700" cy="5232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Barlow Semi Condensed SemiBold"/>
                <a:ea typeface="Barlow Semi Condensed SemiBold"/>
                <a:cs typeface="Barlow Semi Condensed SemiBold"/>
                <a:sym typeface="Barlow Semi Condensed SemiBold"/>
              </a:defRPr>
            </a:lvl1pPr>
            <a:lvl2pPr lvl="1"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2pPr>
            <a:lvl3pPr lvl="2"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3pPr>
            <a:lvl4pPr lvl="3"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4pPr>
            <a:lvl5pPr lvl="4"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5pPr>
            <a:lvl6pPr lvl="5"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6pPr>
            <a:lvl7pPr lvl="6"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7pPr>
            <a:lvl8pPr lvl="7"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8pPr>
            <a:lvl9pPr lvl="8" rtl="0">
              <a:lnSpc>
                <a:spcPct val="100000"/>
              </a:lnSpc>
              <a:spcBef>
                <a:spcPts val="1600"/>
              </a:spcBef>
              <a:spcAft>
                <a:spcPts val="1600"/>
              </a:spcAft>
              <a:buNone/>
              <a:defRPr sz="1800">
                <a:latin typeface="Barlow Semi Condensed SemiBold"/>
                <a:ea typeface="Barlow Semi Condensed SemiBold"/>
                <a:cs typeface="Barlow Semi Condensed SemiBold"/>
                <a:sym typeface="Barlow Semi Condensed SemiBold"/>
              </a:defRPr>
            </a:lvl9pPr>
          </a:lstStyle>
          <a:p/>
        </p:txBody>
      </p:sp>
      <p:sp>
        <p:nvSpPr>
          <p:cNvPr id="401" name="Google Shape;401;p20"/>
          <p:cNvSpPr txBox="1"/>
          <p:nvPr>
            <p:ph idx="3" type="subTitle"/>
          </p:nvPr>
        </p:nvSpPr>
        <p:spPr>
          <a:xfrm>
            <a:off x="720035" y="2156150"/>
            <a:ext cx="23967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402" name="Google Shape;402;p20"/>
          <p:cNvSpPr txBox="1"/>
          <p:nvPr>
            <p:ph idx="4" type="subTitle"/>
          </p:nvPr>
        </p:nvSpPr>
        <p:spPr>
          <a:xfrm>
            <a:off x="6027250" y="2156150"/>
            <a:ext cx="23967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403" name="Google Shape;403;p20"/>
          <p:cNvSpPr txBox="1"/>
          <p:nvPr>
            <p:ph idx="5" type="subTitle"/>
          </p:nvPr>
        </p:nvSpPr>
        <p:spPr>
          <a:xfrm>
            <a:off x="720000" y="3161582"/>
            <a:ext cx="2396700" cy="5232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None/>
              <a:defRPr sz="1800">
                <a:latin typeface="Barlow Semi Condensed SemiBold"/>
                <a:ea typeface="Barlow Semi Condensed SemiBold"/>
                <a:cs typeface="Barlow Semi Condensed SemiBold"/>
                <a:sym typeface="Barlow Semi Condensed SemiBold"/>
              </a:defRPr>
            </a:lvl1pPr>
            <a:lvl2pPr lvl="1"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2pPr>
            <a:lvl3pPr lvl="2"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3pPr>
            <a:lvl4pPr lvl="3"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4pPr>
            <a:lvl5pPr lvl="4"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5pPr>
            <a:lvl6pPr lvl="5"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6pPr>
            <a:lvl7pPr lvl="6"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7pPr>
            <a:lvl8pPr lvl="7" rtl="0" algn="r">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8pPr>
            <a:lvl9pPr lvl="8" rtl="0" algn="r">
              <a:lnSpc>
                <a:spcPct val="100000"/>
              </a:lnSpc>
              <a:spcBef>
                <a:spcPts val="1600"/>
              </a:spcBef>
              <a:spcAft>
                <a:spcPts val="1600"/>
              </a:spcAft>
              <a:buNone/>
              <a:defRPr sz="1800">
                <a:latin typeface="Barlow Semi Condensed SemiBold"/>
                <a:ea typeface="Barlow Semi Condensed SemiBold"/>
                <a:cs typeface="Barlow Semi Condensed SemiBold"/>
                <a:sym typeface="Barlow Semi Condensed SemiBold"/>
              </a:defRPr>
            </a:lvl9pPr>
          </a:lstStyle>
          <a:p/>
        </p:txBody>
      </p:sp>
      <p:sp>
        <p:nvSpPr>
          <p:cNvPr id="404" name="Google Shape;404;p20"/>
          <p:cNvSpPr txBox="1"/>
          <p:nvPr>
            <p:ph idx="6" type="subTitle"/>
          </p:nvPr>
        </p:nvSpPr>
        <p:spPr>
          <a:xfrm>
            <a:off x="6027286" y="3161575"/>
            <a:ext cx="2396700" cy="5232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Barlow Semi Condensed SemiBold"/>
                <a:ea typeface="Barlow Semi Condensed SemiBold"/>
                <a:cs typeface="Barlow Semi Condensed SemiBold"/>
                <a:sym typeface="Barlow Semi Condensed SemiBold"/>
              </a:defRPr>
            </a:lvl1pPr>
            <a:lvl2pPr lvl="1"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2pPr>
            <a:lvl3pPr lvl="2"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3pPr>
            <a:lvl4pPr lvl="3"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4pPr>
            <a:lvl5pPr lvl="4"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5pPr>
            <a:lvl6pPr lvl="5"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6pPr>
            <a:lvl7pPr lvl="6"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7pPr>
            <a:lvl8pPr lvl="7" rtl="0">
              <a:lnSpc>
                <a:spcPct val="100000"/>
              </a:lnSpc>
              <a:spcBef>
                <a:spcPts val="1600"/>
              </a:spcBef>
              <a:spcAft>
                <a:spcPts val="0"/>
              </a:spcAft>
              <a:buNone/>
              <a:defRPr sz="1800">
                <a:latin typeface="Barlow Semi Condensed SemiBold"/>
                <a:ea typeface="Barlow Semi Condensed SemiBold"/>
                <a:cs typeface="Barlow Semi Condensed SemiBold"/>
                <a:sym typeface="Barlow Semi Condensed SemiBold"/>
              </a:defRPr>
            </a:lvl8pPr>
            <a:lvl9pPr lvl="8" rtl="0">
              <a:lnSpc>
                <a:spcPct val="100000"/>
              </a:lnSpc>
              <a:spcBef>
                <a:spcPts val="1600"/>
              </a:spcBef>
              <a:spcAft>
                <a:spcPts val="1600"/>
              </a:spcAft>
              <a:buNone/>
              <a:defRPr sz="1800">
                <a:latin typeface="Barlow Semi Condensed SemiBold"/>
                <a:ea typeface="Barlow Semi Condensed SemiBold"/>
                <a:cs typeface="Barlow Semi Condensed SemiBold"/>
                <a:sym typeface="Barlow Semi Condensed SemiBold"/>
              </a:defRPr>
            </a:lvl9pPr>
          </a:lstStyle>
          <a:p/>
        </p:txBody>
      </p:sp>
      <p:sp>
        <p:nvSpPr>
          <p:cNvPr id="405" name="Google Shape;405;p20"/>
          <p:cNvSpPr txBox="1"/>
          <p:nvPr>
            <p:ph idx="7" type="subTitle"/>
          </p:nvPr>
        </p:nvSpPr>
        <p:spPr>
          <a:xfrm>
            <a:off x="720035" y="3502300"/>
            <a:ext cx="23967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406" name="Google Shape;406;p20"/>
          <p:cNvSpPr txBox="1"/>
          <p:nvPr>
            <p:ph idx="8" type="subTitle"/>
          </p:nvPr>
        </p:nvSpPr>
        <p:spPr>
          <a:xfrm>
            <a:off x="6027250" y="3502300"/>
            <a:ext cx="23967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407" name="Google Shape;407;p20"/>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3" name="Shape 73"/>
        <p:cNvGrpSpPr/>
        <p:nvPr/>
      </p:nvGrpSpPr>
      <p:grpSpPr>
        <a:xfrm>
          <a:off x="0" y="0"/>
          <a:ext cx="0" cy="0"/>
          <a:chOff x="0" y="0"/>
          <a:chExt cx="0" cy="0"/>
        </a:xfrm>
      </p:grpSpPr>
      <p:sp>
        <p:nvSpPr>
          <p:cNvPr id="74" name="Google Shape;74;p3"/>
          <p:cNvSpPr/>
          <p:nvPr/>
        </p:nvSpPr>
        <p:spPr>
          <a:xfrm flipH="1">
            <a:off x="2584450" y="-39675"/>
            <a:ext cx="6593725" cy="5178625"/>
          </a:xfrm>
          <a:custGeom>
            <a:rect b="b" l="l" r="r" t="t"/>
            <a:pathLst>
              <a:path extrusionOk="0" h="207145" w="263749">
                <a:moveTo>
                  <a:pt x="177840" y="0"/>
                </a:moveTo>
                <a:lnTo>
                  <a:pt x="263749" y="78482"/>
                </a:lnTo>
                <a:lnTo>
                  <a:pt x="213367" y="207145"/>
                </a:lnTo>
                <a:lnTo>
                  <a:pt x="0" y="178643"/>
                </a:lnTo>
              </a:path>
            </a:pathLst>
          </a:custGeom>
          <a:noFill/>
          <a:ln cap="flat" cmpd="sng" w="19050">
            <a:solidFill>
              <a:srgbClr val="434343"/>
            </a:solidFill>
            <a:prstDash val="solid"/>
            <a:round/>
            <a:headEnd len="med" w="med" type="none"/>
            <a:tailEnd len="med" w="med" type="none"/>
          </a:ln>
        </p:spPr>
      </p:sp>
      <p:sp>
        <p:nvSpPr>
          <p:cNvPr id="75" name="Google Shape;75;p3"/>
          <p:cNvSpPr txBox="1"/>
          <p:nvPr>
            <p:ph type="title"/>
          </p:nvPr>
        </p:nvSpPr>
        <p:spPr>
          <a:xfrm>
            <a:off x="4578850" y="1724550"/>
            <a:ext cx="3845100" cy="16944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41294A"/>
              </a:buClr>
              <a:buSzPts val="4200"/>
              <a:buNone/>
              <a:defRPr sz="4800"/>
            </a:lvl1pPr>
            <a:lvl2pPr lvl="1" rtl="0" algn="r">
              <a:spcBef>
                <a:spcPts val="0"/>
              </a:spcBef>
              <a:spcAft>
                <a:spcPts val="0"/>
              </a:spcAft>
              <a:buClr>
                <a:srgbClr val="41294A"/>
              </a:buClr>
              <a:buSzPts val="4200"/>
              <a:buNone/>
              <a:defRPr sz="4200">
                <a:solidFill>
                  <a:srgbClr val="41294A"/>
                </a:solidFill>
              </a:defRPr>
            </a:lvl2pPr>
            <a:lvl3pPr lvl="2" rtl="0" algn="r">
              <a:spcBef>
                <a:spcPts val="0"/>
              </a:spcBef>
              <a:spcAft>
                <a:spcPts val="0"/>
              </a:spcAft>
              <a:buClr>
                <a:srgbClr val="41294A"/>
              </a:buClr>
              <a:buSzPts val="4200"/>
              <a:buNone/>
              <a:defRPr sz="4200">
                <a:solidFill>
                  <a:srgbClr val="41294A"/>
                </a:solidFill>
              </a:defRPr>
            </a:lvl3pPr>
            <a:lvl4pPr lvl="3" rtl="0" algn="r">
              <a:spcBef>
                <a:spcPts val="0"/>
              </a:spcBef>
              <a:spcAft>
                <a:spcPts val="0"/>
              </a:spcAft>
              <a:buClr>
                <a:srgbClr val="41294A"/>
              </a:buClr>
              <a:buSzPts val="4200"/>
              <a:buNone/>
              <a:defRPr sz="4200">
                <a:solidFill>
                  <a:srgbClr val="41294A"/>
                </a:solidFill>
              </a:defRPr>
            </a:lvl4pPr>
            <a:lvl5pPr lvl="4" rtl="0" algn="r">
              <a:spcBef>
                <a:spcPts val="0"/>
              </a:spcBef>
              <a:spcAft>
                <a:spcPts val="0"/>
              </a:spcAft>
              <a:buClr>
                <a:srgbClr val="41294A"/>
              </a:buClr>
              <a:buSzPts val="4200"/>
              <a:buNone/>
              <a:defRPr sz="4200">
                <a:solidFill>
                  <a:srgbClr val="41294A"/>
                </a:solidFill>
              </a:defRPr>
            </a:lvl5pPr>
            <a:lvl6pPr lvl="5" rtl="0" algn="r">
              <a:spcBef>
                <a:spcPts val="0"/>
              </a:spcBef>
              <a:spcAft>
                <a:spcPts val="0"/>
              </a:spcAft>
              <a:buClr>
                <a:srgbClr val="41294A"/>
              </a:buClr>
              <a:buSzPts val="4200"/>
              <a:buNone/>
              <a:defRPr sz="4200">
                <a:solidFill>
                  <a:srgbClr val="41294A"/>
                </a:solidFill>
              </a:defRPr>
            </a:lvl6pPr>
            <a:lvl7pPr lvl="6" rtl="0" algn="r">
              <a:spcBef>
                <a:spcPts val="0"/>
              </a:spcBef>
              <a:spcAft>
                <a:spcPts val="0"/>
              </a:spcAft>
              <a:buClr>
                <a:srgbClr val="41294A"/>
              </a:buClr>
              <a:buSzPts val="4200"/>
              <a:buNone/>
              <a:defRPr sz="4200">
                <a:solidFill>
                  <a:srgbClr val="41294A"/>
                </a:solidFill>
              </a:defRPr>
            </a:lvl7pPr>
            <a:lvl8pPr lvl="7" rtl="0" algn="r">
              <a:spcBef>
                <a:spcPts val="0"/>
              </a:spcBef>
              <a:spcAft>
                <a:spcPts val="0"/>
              </a:spcAft>
              <a:buClr>
                <a:srgbClr val="41294A"/>
              </a:buClr>
              <a:buSzPts val="4200"/>
              <a:buNone/>
              <a:defRPr sz="4200">
                <a:solidFill>
                  <a:srgbClr val="41294A"/>
                </a:solidFill>
              </a:defRPr>
            </a:lvl8pPr>
            <a:lvl9pPr lvl="8" rtl="0" algn="r">
              <a:spcBef>
                <a:spcPts val="0"/>
              </a:spcBef>
              <a:spcAft>
                <a:spcPts val="0"/>
              </a:spcAft>
              <a:buClr>
                <a:srgbClr val="41294A"/>
              </a:buClr>
              <a:buSzPts val="4200"/>
              <a:buNone/>
              <a:defRPr sz="4200">
                <a:solidFill>
                  <a:srgbClr val="41294A"/>
                </a:solidFill>
              </a:defRPr>
            </a:lvl9pPr>
          </a:lstStyle>
          <a:p/>
        </p:txBody>
      </p:sp>
      <p:sp>
        <p:nvSpPr>
          <p:cNvPr id="76" name="Google Shape;76;p3"/>
          <p:cNvSpPr txBox="1"/>
          <p:nvPr>
            <p:ph idx="1" type="subTitle"/>
          </p:nvPr>
        </p:nvSpPr>
        <p:spPr>
          <a:xfrm>
            <a:off x="4578850" y="3362050"/>
            <a:ext cx="3845100" cy="39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41294A"/>
              </a:buClr>
              <a:buSzPts val="2100"/>
              <a:buNone/>
              <a:defRPr sz="1400"/>
            </a:lvl1pPr>
            <a:lvl2pPr lvl="1" rtl="0" algn="r">
              <a:lnSpc>
                <a:spcPct val="100000"/>
              </a:lnSpc>
              <a:spcBef>
                <a:spcPts val="0"/>
              </a:spcBef>
              <a:spcAft>
                <a:spcPts val="0"/>
              </a:spcAft>
              <a:buClr>
                <a:srgbClr val="41294A"/>
              </a:buClr>
              <a:buSzPts val="2100"/>
              <a:buNone/>
              <a:defRPr sz="2100">
                <a:solidFill>
                  <a:srgbClr val="41294A"/>
                </a:solidFill>
              </a:defRPr>
            </a:lvl2pPr>
            <a:lvl3pPr lvl="2" rtl="0" algn="r">
              <a:lnSpc>
                <a:spcPct val="100000"/>
              </a:lnSpc>
              <a:spcBef>
                <a:spcPts val="0"/>
              </a:spcBef>
              <a:spcAft>
                <a:spcPts val="0"/>
              </a:spcAft>
              <a:buClr>
                <a:srgbClr val="41294A"/>
              </a:buClr>
              <a:buSzPts val="2100"/>
              <a:buNone/>
              <a:defRPr sz="2100">
                <a:solidFill>
                  <a:srgbClr val="41294A"/>
                </a:solidFill>
              </a:defRPr>
            </a:lvl3pPr>
            <a:lvl4pPr lvl="3" rtl="0" algn="r">
              <a:lnSpc>
                <a:spcPct val="100000"/>
              </a:lnSpc>
              <a:spcBef>
                <a:spcPts val="0"/>
              </a:spcBef>
              <a:spcAft>
                <a:spcPts val="0"/>
              </a:spcAft>
              <a:buClr>
                <a:srgbClr val="41294A"/>
              </a:buClr>
              <a:buSzPts val="2100"/>
              <a:buNone/>
              <a:defRPr sz="2100">
                <a:solidFill>
                  <a:srgbClr val="41294A"/>
                </a:solidFill>
              </a:defRPr>
            </a:lvl4pPr>
            <a:lvl5pPr lvl="4" rtl="0" algn="r">
              <a:lnSpc>
                <a:spcPct val="100000"/>
              </a:lnSpc>
              <a:spcBef>
                <a:spcPts val="0"/>
              </a:spcBef>
              <a:spcAft>
                <a:spcPts val="0"/>
              </a:spcAft>
              <a:buClr>
                <a:srgbClr val="41294A"/>
              </a:buClr>
              <a:buSzPts val="2100"/>
              <a:buNone/>
              <a:defRPr sz="2100">
                <a:solidFill>
                  <a:srgbClr val="41294A"/>
                </a:solidFill>
              </a:defRPr>
            </a:lvl5pPr>
            <a:lvl6pPr lvl="5" rtl="0" algn="r">
              <a:lnSpc>
                <a:spcPct val="100000"/>
              </a:lnSpc>
              <a:spcBef>
                <a:spcPts val="0"/>
              </a:spcBef>
              <a:spcAft>
                <a:spcPts val="0"/>
              </a:spcAft>
              <a:buClr>
                <a:srgbClr val="41294A"/>
              </a:buClr>
              <a:buSzPts val="2100"/>
              <a:buNone/>
              <a:defRPr sz="2100">
                <a:solidFill>
                  <a:srgbClr val="41294A"/>
                </a:solidFill>
              </a:defRPr>
            </a:lvl6pPr>
            <a:lvl7pPr lvl="6" rtl="0" algn="r">
              <a:lnSpc>
                <a:spcPct val="100000"/>
              </a:lnSpc>
              <a:spcBef>
                <a:spcPts val="0"/>
              </a:spcBef>
              <a:spcAft>
                <a:spcPts val="0"/>
              </a:spcAft>
              <a:buClr>
                <a:srgbClr val="41294A"/>
              </a:buClr>
              <a:buSzPts val="2100"/>
              <a:buNone/>
              <a:defRPr sz="2100">
                <a:solidFill>
                  <a:srgbClr val="41294A"/>
                </a:solidFill>
              </a:defRPr>
            </a:lvl7pPr>
            <a:lvl8pPr lvl="7" rtl="0" algn="r">
              <a:lnSpc>
                <a:spcPct val="100000"/>
              </a:lnSpc>
              <a:spcBef>
                <a:spcPts val="0"/>
              </a:spcBef>
              <a:spcAft>
                <a:spcPts val="0"/>
              </a:spcAft>
              <a:buClr>
                <a:srgbClr val="41294A"/>
              </a:buClr>
              <a:buSzPts val="2100"/>
              <a:buNone/>
              <a:defRPr sz="2100">
                <a:solidFill>
                  <a:srgbClr val="41294A"/>
                </a:solidFill>
              </a:defRPr>
            </a:lvl8pPr>
            <a:lvl9pPr lvl="8" rtl="0" algn="r">
              <a:lnSpc>
                <a:spcPct val="100000"/>
              </a:lnSpc>
              <a:spcBef>
                <a:spcPts val="0"/>
              </a:spcBef>
              <a:spcAft>
                <a:spcPts val="0"/>
              </a:spcAft>
              <a:buClr>
                <a:srgbClr val="41294A"/>
              </a:buClr>
              <a:buSzPts val="2100"/>
              <a:buNone/>
              <a:defRPr sz="2100">
                <a:solidFill>
                  <a:srgbClr val="41294A"/>
                </a:solidFill>
              </a:defRPr>
            </a:lvl9pPr>
          </a:lstStyle>
          <a:p/>
        </p:txBody>
      </p:sp>
      <p:sp>
        <p:nvSpPr>
          <p:cNvPr id="77" name="Google Shape;77;p3"/>
          <p:cNvSpPr txBox="1"/>
          <p:nvPr>
            <p:ph hasCustomPrompt="1" idx="2" type="title"/>
          </p:nvPr>
        </p:nvSpPr>
        <p:spPr>
          <a:xfrm>
            <a:off x="6323650" y="315950"/>
            <a:ext cx="2100300" cy="9795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999999"/>
              </a:buClr>
              <a:buSzPts val="3600"/>
              <a:buNone/>
              <a:defRPr b="0" sz="6000"/>
            </a:lvl1pPr>
            <a:lvl2pPr lvl="1"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CUSTOM_2">
    <p:spTree>
      <p:nvGrpSpPr>
        <p:cNvPr id="408" name="Shape 408"/>
        <p:cNvGrpSpPr/>
        <p:nvPr/>
      </p:nvGrpSpPr>
      <p:grpSpPr>
        <a:xfrm>
          <a:off x="0" y="0"/>
          <a:ext cx="0" cy="0"/>
          <a:chOff x="0" y="0"/>
          <a:chExt cx="0" cy="0"/>
        </a:xfrm>
      </p:grpSpPr>
      <p:grpSp>
        <p:nvGrpSpPr>
          <p:cNvPr id="409" name="Google Shape;409;p21"/>
          <p:cNvGrpSpPr/>
          <p:nvPr/>
        </p:nvGrpSpPr>
        <p:grpSpPr>
          <a:xfrm>
            <a:off x="720050" y="0"/>
            <a:ext cx="8459250" cy="5161050"/>
            <a:chOff x="720050" y="0"/>
            <a:chExt cx="8459250" cy="5161050"/>
          </a:xfrm>
        </p:grpSpPr>
        <p:sp>
          <p:nvSpPr>
            <p:cNvPr id="410" name="Google Shape;410;p21"/>
            <p:cNvSpPr/>
            <p:nvPr/>
          </p:nvSpPr>
          <p:spPr>
            <a:xfrm>
              <a:off x="968850" y="2561050"/>
              <a:ext cx="8210450" cy="2600000"/>
            </a:xfrm>
            <a:custGeom>
              <a:rect b="b" l="l" r="r" t="t"/>
              <a:pathLst>
                <a:path extrusionOk="0" h="104000" w="328418">
                  <a:moveTo>
                    <a:pt x="0" y="7590"/>
                  </a:moveTo>
                  <a:lnTo>
                    <a:pt x="229618" y="104000"/>
                  </a:lnTo>
                  <a:lnTo>
                    <a:pt x="328418" y="0"/>
                  </a:lnTo>
                </a:path>
              </a:pathLst>
            </a:custGeom>
            <a:noFill/>
            <a:ln cap="flat" cmpd="sng" w="19050">
              <a:solidFill>
                <a:srgbClr val="434343"/>
              </a:solidFill>
              <a:prstDash val="solid"/>
              <a:round/>
              <a:headEnd len="med" w="med" type="none"/>
              <a:tailEnd len="med" w="med" type="none"/>
            </a:ln>
          </p:spPr>
        </p:sp>
        <p:sp>
          <p:nvSpPr>
            <p:cNvPr id="411" name="Google Shape;411;p21"/>
            <p:cNvSpPr/>
            <p:nvPr/>
          </p:nvSpPr>
          <p:spPr>
            <a:xfrm>
              <a:off x="720050" y="0"/>
              <a:ext cx="3845100" cy="51435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21"/>
          <p:cNvSpPr txBox="1"/>
          <p:nvPr>
            <p:ph idx="1" type="subTitle"/>
          </p:nvPr>
        </p:nvSpPr>
        <p:spPr>
          <a:xfrm>
            <a:off x="1081795" y="3303050"/>
            <a:ext cx="3168900" cy="775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400">
                <a:solidFill>
                  <a:srgbClr val="F3F3F3"/>
                </a:solidFill>
              </a:defRPr>
            </a:lvl1pPr>
            <a:lvl2pPr lvl="1" rtl="0" algn="r">
              <a:lnSpc>
                <a:spcPct val="100000"/>
              </a:lnSpc>
              <a:spcBef>
                <a:spcPts val="1600"/>
              </a:spcBef>
              <a:spcAft>
                <a:spcPts val="0"/>
              </a:spcAft>
              <a:buNone/>
              <a:defRPr sz="1400">
                <a:solidFill>
                  <a:srgbClr val="F3F3F3"/>
                </a:solidFill>
              </a:defRPr>
            </a:lvl2pPr>
            <a:lvl3pPr lvl="2" rtl="0" algn="r">
              <a:lnSpc>
                <a:spcPct val="100000"/>
              </a:lnSpc>
              <a:spcBef>
                <a:spcPts val="1600"/>
              </a:spcBef>
              <a:spcAft>
                <a:spcPts val="0"/>
              </a:spcAft>
              <a:buNone/>
              <a:defRPr sz="1400">
                <a:solidFill>
                  <a:srgbClr val="F3F3F3"/>
                </a:solidFill>
              </a:defRPr>
            </a:lvl3pPr>
            <a:lvl4pPr lvl="3" rtl="0" algn="r">
              <a:lnSpc>
                <a:spcPct val="100000"/>
              </a:lnSpc>
              <a:spcBef>
                <a:spcPts val="1600"/>
              </a:spcBef>
              <a:spcAft>
                <a:spcPts val="0"/>
              </a:spcAft>
              <a:buNone/>
              <a:defRPr sz="1400">
                <a:solidFill>
                  <a:srgbClr val="F3F3F3"/>
                </a:solidFill>
              </a:defRPr>
            </a:lvl4pPr>
            <a:lvl5pPr lvl="4" rtl="0" algn="r">
              <a:lnSpc>
                <a:spcPct val="100000"/>
              </a:lnSpc>
              <a:spcBef>
                <a:spcPts val="1600"/>
              </a:spcBef>
              <a:spcAft>
                <a:spcPts val="0"/>
              </a:spcAft>
              <a:buNone/>
              <a:defRPr sz="1400">
                <a:solidFill>
                  <a:srgbClr val="F3F3F3"/>
                </a:solidFill>
              </a:defRPr>
            </a:lvl5pPr>
            <a:lvl6pPr lvl="5" rtl="0" algn="r">
              <a:lnSpc>
                <a:spcPct val="100000"/>
              </a:lnSpc>
              <a:spcBef>
                <a:spcPts val="1600"/>
              </a:spcBef>
              <a:spcAft>
                <a:spcPts val="0"/>
              </a:spcAft>
              <a:buNone/>
              <a:defRPr sz="1400">
                <a:solidFill>
                  <a:srgbClr val="F3F3F3"/>
                </a:solidFill>
              </a:defRPr>
            </a:lvl6pPr>
            <a:lvl7pPr lvl="6" rtl="0" algn="r">
              <a:lnSpc>
                <a:spcPct val="100000"/>
              </a:lnSpc>
              <a:spcBef>
                <a:spcPts val="1600"/>
              </a:spcBef>
              <a:spcAft>
                <a:spcPts val="0"/>
              </a:spcAft>
              <a:buNone/>
              <a:defRPr sz="1400">
                <a:solidFill>
                  <a:srgbClr val="F3F3F3"/>
                </a:solidFill>
              </a:defRPr>
            </a:lvl7pPr>
            <a:lvl8pPr lvl="7" rtl="0" algn="r">
              <a:lnSpc>
                <a:spcPct val="100000"/>
              </a:lnSpc>
              <a:spcBef>
                <a:spcPts val="1600"/>
              </a:spcBef>
              <a:spcAft>
                <a:spcPts val="0"/>
              </a:spcAft>
              <a:buNone/>
              <a:defRPr sz="1400">
                <a:solidFill>
                  <a:srgbClr val="F3F3F3"/>
                </a:solidFill>
              </a:defRPr>
            </a:lvl8pPr>
            <a:lvl9pPr lvl="8" rtl="0" algn="r">
              <a:lnSpc>
                <a:spcPct val="100000"/>
              </a:lnSpc>
              <a:spcBef>
                <a:spcPts val="1600"/>
              </a:spcBef>
              <a:spcAft>
                <a:spcPts val="1600"/>
              </a:spcAft>
              <a:buNone/>
              <a:defRPr sz="1400">
                <a:solidFill>
                  <a:srgbClr val="F3F3F3"/>
                </a:solidFill>
              </a:defRPr>
            </a:lvl9pPr>
          </a:lstStyle>
          <a:p/>
        </p:txBody>
      </p:sp>
      <p:sp>
        <p:nvSpPr>
          <p:cNvPr id="413" name="Google Shape;413;p21"/>
          <p:cNvSpPr txBox="1"/>
          <p:nvPr>
            <p:ph idx="2" type="subTitle"/>
          </p:nvPr>
        </p:nvSpPr>
        <p:spPr>
          <a:xfrm>
            <a:off x="1081802" y="2183838"/>
            <a:ext cx="3168900" cy="775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400">
                <a:solidFill>
                  <a:srgbClr val="F3F3F3"/>
                </a:solidFill>
              </a:defRPr>
            </a:lvl1pPr>
            <a:lvl2pPr lvl="1" rtl="0" algn="r">
              <a:lnSpc>
                <a:spcPct val="100000"/>
              </a:lnSpc>
              <a:spcBef>
                <a:spcPts val="1600"/>
              </a:spcBef>
              <a:spcAft>
                <a:spcPts val="0"/>
              </a:spcAft>
              <a:buNone/>
              <a:defRPr sz="1400">
                <a:solidFill>
                  <a:srgbClr val="F3F3F3"/>
                </a:solidFill>
              </a:defRPr>
            </a:lvl2pPr>
            <a:lvl3pPr lvl="2" rtl="0" algn="r">
              <a:lnSpc>
                <a:spcPct val="100000"/>
              </a:lnSpc>
              <a:spcBef>
                <a:spcPts val="1600"/>
              </a:spcBef>
              <a:spcAft>
                <a:spcPts val="0"/>
              </a:spcAft>
              <a:buNone/>
              <a:defRPr sz="1400">
                <a:solidFill>
                  <a:srgbClr val="F3F3F3"/>
                </a:solidFill>
              </a:defRPr>
            </a:lvl3pPr>
            <a:lvl4pPr lvl="3" rtl="0" algn="r">
              <a:lnSpc>
                <a:spcPct val="100000"/>
              </a:lnSpc>
              <a:spcBef>
                <a:spcPts val="1600"/>
              </a:spcBef>
              <a:spcAft>
                <a:spcPts val="0"/>
              </a:spcAft>
              <a:buNone/>
              <a:defRPr sz="1400">
                <a:solidFill>
                  <a:srgbClr val="F3F3F3"/>
                </a:solidFill>
              </a:defRPr>
            </a:lvl4pPr>
            <a:lvl5pPr lvl="4" rtl="0" algn="r">
              <a:lnSpc>
                <a:spcPct val="100000"/>
              </a:lnSpc>
              <a:spcBef>
                <a:spcPts val="1600"/>
              </a:spcBef>
              <a:spcAft>
                <a:spcPts val="0"/>
              </a:spcAft>
              <a:buNone/>
              <a:defRPr sz="1400">
                <a:solidFill>
                  <a:srgbClr val="F3F3F3"/>
                </a:solidFill>
              </a:defRPr>
            </a:lvl5pPr>
            <a:lvl6pPr lvl="5" rtl="0" algn="r">
              <a:lnSpc>
                <a:spcPct val="100000"/>
              </a:lnSpc>
              <a:spcBef>
                <a:spcPts val="1600"/>
              </a:spcBef>
              <a:spcAft>
                <a:spcPts val="0"/>
              </a:spcAft>
              <a:buNone/>
              <a:defRPr sz="1400">
                <a:solidFill>
                  <a:srgbClr val="F3F3F3"/>
                </a:solidFill>
              </a:defRPr>
            </a:lvl6pPr>
            <a:lvl7pPr lvl="6" rtl="0" algn="r">
              <a:lnSpc>
                <a:spcPct val="100000"/>
              </a:lnSpc>
              <a:spcBef>
                <a:spcPts val="1600"/>
              </a:spcBef>
              <a:spcAft>
                <a:spcPts val="0"/>
              </a:spcAft>
              <a:buNone/>
              <a:defRPr sz="1400">
                <a:solidFill>
                  <a:srgbClr val="F3F3F3"/>
                </a:solidFill>
              </a:defRPr>
            </a:lvl7pPr>
            <a:lvl8pPr lvl="7" rtl="0" algn="r">
              <a:lnSpc>
                <a:spcPct val="100000"/>
              </a:lnSpc>
              <a:spcBef>
                <a:spcPts val="1600"/>
              </a:spcBef>
              <a:spcAft>
                <a:spcPts val="0"/>
              </a:spcAft>
              <a:buNone/>
              <a:defRPr sz="1400">
                <a:solidFill>
                  <a:srgbClr val="F3F3F3"/>
                </a:solidFill>
              </a:defRPr>
            </a:lvl8pPr>
            <a:lvl9pPr lvl="8" rtl="0" algn="r">
              <a:lnSpc>
                <a:spcPct val="100000"/>
              </a:lnSpc>
              <a:spcBef>
                <a:spcPts val="1600"/>
              </a:spcBef>
              <a:spcAft>
                <a:spcPts val="1600"/>
              </a:spcAft>
              <a:buNone/>
              <a:defRPr sz="1400">
                <a:solidFill>
                  <a:srgbClr val="F3F3F3"/>
                </a:solidFill>
              </a:defRPr>
            </a:lvl9pPr>
          </a:lstStyle>
          <a:p/>
        </p:txBody>
      </p:sp>
      <p:sp>
        <p:nvSpPr>
          <p:cNvPr id="414" name="Google Shape;414;p21"/>
          <p:cNvSpPr txBox="1"/>
          <p:nvPr>
            <p:ph idx="3" type="subTitle"/>
          </p:nvPr>
        </p:nvSpPr>
        <p:spPr>
          <a:xfrm>
            <a:off x="1081811" y="1064650"/>
            <a:ext cx="3168900" cy="775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400">
                <a:solidFill>
                  <a:srgbClr val="F3F3F3"/>
                </a:solidFill>
              </a:defRPr>
            </a:lvl1pPr>
            <a:lvl2pPr lvl="1" rtl="0" algn="r">
              <a:lnSpc>
                <a:spcPct val="100000"/>
              </a:lnSpc>
              <a:spcBef>
                <a:spcPts val="1600"/>
              </a:spcBef>
              <a:spcAft>
                <a:spcPts val="0"/>
              </a:spcAft>
              <a:buNone/>
              <a:defRPr sz="1400">
                <a:solidFill>
                  <a:srgbClr val="F3F3F3"/>
                </a:solidFill>
              </a:defRPr>
            </a:lvl2pPr>
            <a:lvl3pPr lvl="2" rtl="0" algn="r">
              <a:lnSpc>
                <a:spcPct val="100000"/>
              </a:lnSpc>
              <a:spcBef>
                <a:spcPts val="1600"/>
              </a:spcBef>
              <a:spcAft>
                <a:spcPts val="0"/>
              </a:spcAft>
              <a:buNone/>
              <a:defRPr sz="1400">
                <a:solidFill>
                  <a:srgbClr val="F3F3F3"/>
                </a:solidFill>
              </a:defRPr>
            </a:lvl3pPr>
            <a:lvl4pPr lvl="3" rtl="0" algn="r">
              <a:lnSpc>
                <a:spcPct val="100000"/>
              </a:lnSpc>
              <a:spcBef>
                <a:spcPts val="1600"/>
              </a:spcBef>
              <a:spcAft>
                <a:spcPts val="0"/>
              </a:spcAft>
              <a:buNone/>
              <a:defRPr sz="1400">
                <a:solidFill>
                  <a:srgbClr val="F3F3F3"/>
                </a:solidFill>
              </a:defRPr>
            </a:lvl4pPr>
            <a:lvl5pPr lvl="4" rtl="0" algn="r">
              <a:lnSpc>
                <a:spcPct val="100000"/>
              </a:lnSpc>
              <a:spcBef>
                <a:spcPts val="1600"/>
              </a:spcBef>
              <a:spcAft>
                <a:spcPts val="0"/>
              </a:spcAft>
              <a:buNone/>
              <a:defRPr sz="1400">
                <a:solidFill>
                  <a:srgbClr val="F3F3F3"/>
                </a:solidFill>
              </a:defRPr>
            </a:lvl5pPr>
            <a:lvl6pPr lvl="5" rtl="0" algn="r">
              <a:lnSpc>
                <a:spcPct val="100000"/>
              </a:lnSpc>
              <a:spcBef>
                <a:spcPts val="1600"/>
              </a:spcBef>
              <a:spcAft>
                <a:spcPts val="0"/>
              </a:spcAft>
              <a:buNone/>
              <a:defRPr sz="1400">
                <a:solidFill>
                  <a:srgbClr val="F3F3F3"/>
                </a:solidFill>
              </a:defRPr>
            </a:lvl6pPr>
            <a:lvl7pPr lvl="6" rtl="0" algn="r">
              <a:lnSpc>
                <a:spcPct val="100000"/>
              </a:lnSpc>
              <a:spcBef>
                <a:spcPts val="1600"/>
              </a:spcBef>
              <a:spcAft>
                <a:spcPts val="0"/>
              </a:spcAft>
              <a:buNone/>
              <a:defRPr sz="1400">
                <a:solidFill>
                  <a:srgbClr val="F3F3F3"/>
                </a:solidFill>
              </a:defRPr>
            </a:lvl7pPr>
            <a:lvl8pPr lvl="7" rtl="0" algn="r">
              <a:lnSpc>
                <a:spcPct val="100000"/>
              </a:lnSpc>
              <a:spcBef>
                <a:spcPts val="1600"/>
              </a:spcBef>
              <a:spcAft>
                <a:spcPts val="0"/>
              </a:spcAft>
              <a:buNone/>
              <a:defRPr sz="1400">
                <a:solidFill>
                  <a:srgbClr val="F3F3F3"/>
                </a:solidFill>
              </a:defRPr>
            </a:lvl8pPr>
            <a:lvl9pPr lvl="8" rtl="0" algn="r">
              <a:lnSpc>
                <a:spcPct val="100000"/>
              </a:lnSpc>
              <a:spcBef>
                <a:spcPts val="1600"/>
              </a:spcBef>
              <a:spcAft>
                <a:spcPts val="1600"/>
              </a:spcAft>
              <a:buNone/>
              <a:defRPr sz="1400">
                <a:solidFill>
                  <a:srgbClr val="F3F3F3"/>
                </a:solidFill>
              </a:defRPr>
            </a:lvl9pPr>
          </a:lstStyle>
          <a:p/>
        </p:txBody>
      </p:sp>
      <p:sp>
        <p:nvSpPr>
          <p:cNvPr id="415" name="Google Shape;415;p21"/>
          <p:cNvSpPr txBox="1"/>
          <p:nvPr>
            <p:ph type="ctrTitle"/>
          </p:nvPr>
        </p:nvSpPr>
        <p:spPr>
          <a:xfrm>
            <a:off x="5927150" y="359450"/>
            <a:ext cx="2503800" cy="1335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416" name="Google Shape;416;p21"/>
          <p:cNvGrpSpPr/>
          <p:nvPr/>
        </p:nvGrpSpPr>
        <p:grpSpPr>
          <a:xfrm>
            <a:off x="-90599" y="149679"/>
            <a:ext cx="627300" cy="1446850"/>
            <a:chOff x="6656382" y="-78921"/>
            <a:chExt cx="627300" cy="1446850"/>
          </a:xfrm>
        </p:grpSpPr>
        <p:sp>
          <p:nvSpPr>
            <p:cNvPr id="417" name="Google Shape;417;p21"/>
            <p:cNvSpPr/>
            <p:nvPr/>
          </p:nvSpPr>
          <p:spPr>
            <a:xfrm>
              <a:off x="66563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1"/>
            <p:cNvSpPr/>
            <p:nvPr/>
          </p:nvSpPr>
          <p:spPr>
            <a:xfrm>
              <a:off x="69389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1"/>
            <p:cNvSpPr/>
            <p:nvPr/>
          </p:nvSpPr>
          <p:spPr>
            <a:xfrm>
              <a:off x="72215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1"/>
            <p:cNvSpPr/>
            <p:nvPr/>
          </p:nvSpPr>
          <p:spPr>
            <a:xfrm>
              <a:off x="66563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p:nvPr/>
          </p:nvSpPr>
          <p:spPr>
            <a:xfrm>
              <a:off x="69389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1"/>
            <p:cNvSpPr/>
            <p:nvPr/>
          </p:nvSpPr>
          <p:spPr>
            <a:xfrm>
              <a:off x="72215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
            <p:cNvSpPr/>
            <p:nvPr/>
          </p:nvSpPr>
          <p:spPr>
            <a:xfrm>
              <a:off x="66563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p:nvPr/>
          </p:nvSpPr>
          <p:spPr>
            <a:xfrm>
              <a:off x="69389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p:nvPr/>
          </p:nvSpPr>
          <p:spPr>
            <a:xfrm>
              <a:off x="72215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1"/>
            <p:cNvSpPr/>
            <p:nvPr/>
          </p:nvSpPr>
          <p:spPr>
            <a:xfrm>
              <a:off x="66563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
            <p:cNvSpPr/>
            <p:nvPr/>
          </p:nvSpPr>
          <p:spPr>
            <a:xfrm>
              <a:off x="69389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1"/>
            <p:cNvSpPr/>
            <p:nvPr/>
          </p:nvSpPr>
          <p:spPr>
            <a:xfrm>
              <a:off x="72215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1"/>
            <p:cNvSpPr/>
            <p:nvPr/>
          </p:nvSpPr>
          <p:spPr>
            <a:xfrm>
              <a:off x="66563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
            <p:cNvSpPr/>
            <p:nvPr/>
          </p:nvSpPr>
          <p:spPr>
            <a:xfrm>
              <a:off x="69389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1"/>
            <p:cNvSpPr/>
            <p:nvPr/>
          </p:nvSpPr>
          <p:spPr>
            <a:xfrm>
              <a:off x="72215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1"/>
            <p:cNvSpPr/>
            <p:nvPr/>
          </p:nvSpPr>
          <p:spPr>
            <a:xfrm>
              <a:off x="66563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1"/>
            <p:cNvSpPr/>
            <p:nvPr/>
          </p:nvSpPr>
          <p:spPr>
            <a:xfrm>
              <a:off x="69389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1"/>
            <p:cNvSpPr/>
            <p:nvPr/>
          </p:nvSpPr>
          <p:spPr>
            <a:xfrm>
              <a:off x="72215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six columns ">
  <p:cSld name="CUSTOM_2_1">
    <p:spTree>
      <p:nvGrpSpPr>
        <p:cNvPr id="435" name="Shape 435"/>
        <p:cNvGrpSpPr/>
        <p:nvPr/>
      </p:nvGrpSpPr>
      <p:grpSpPr>
        <a:xfrm>
          <a:off x="0" y="0"/>
          <a:ext cx="0" cy="0"/>
          <a:chOff x="0" y="0"/>
          <a:chExt cx="0" cy="0"/>
        </a:xfrm>
      </p:grpSpPr>
      <p:sp>
        <p:nvSpPr>
          <p:cNvPr id="436" name="Google Shape;436;p22"/>
          <p:cNvSpPr txBox="1"/>
          <p:nvPr>
            <p:ph idx="1" type="subTitle"/>
          </p:nvPr>
        </p:nvSpPr>
        <p:spPr>
          <a:xfrm>
            <a:off x="720050" y="37876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437" name="Google Shape;437;p22"/>
          <p:cNvSpPr txBox="1"/>
          <p:nvPr>
            <p:ph idx="2" type="subTitle"/>
          </p:nvPr>
        </p:nvSpPr>
        <p:spPr>
          <a:xfrm>
            <a:off x="3494960" y="37876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438" name="Google Shape;438;p22"/>
          <p:cNvSpPr txBox="1"/>
          <p:nvPr>
            <p:ph idx="3" type="subTitle"/>
          </p:nvPr>
        </p:nvSpPr>
        <p:spPr>
          <a:xfrm>
            <a:off x="6279600" y="37876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439" name="Google Shape;439;p22"/>
          <p:cNvSpPr txBox="1"/>
          <p:nvPr>
            <p:ph idx="4" type="subTitle"/>
          </p:nvPr>
        </p:nvSpPr>
        <p:spPr>
          <a:xfrm>
            <a:off x="720050" y="3352050"/>
            <a:ext cx="2154000" cy="473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3000">
                <a:latin typeface="Barlow Semi Condensed SemiBold"/>
                <a:ea typeface="Barlow Semi Condensed SemiBold"/>
                <a:cs typeface="Barlow Semi Condensed SemiBold"/>
                <a:sym typeface="Barlow Semi Condensed SemiBold"/>
              </a:defRPr>
            </a:lvl9pPr>
          </a:lstStyle>
          <a:p/>
        </p:txBody>
      </p:sp>
      <p:sp>
        <p:nvSpPr>
          <p:cNvPr id="440" name="Google Shape;440;p22"/>
          <p:cNvSpPr txBox="1"/>
          <p:nvPr>
            <p:ph idx="5" type="subTitle"/>
          </p:nvPr>
        </p:nvSpPr>
        <p:spPr>
          <a:xfrm>
            <a:off x="3494961" y="3352050"/>
            <a:ext cx="2154000" cy="473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3000">
                <a:latin typeface="Barlow Semi Condensed SemiBold"/>
                <a:ea typeface="Barlow Semi Condensed SemiBold"/>
                <a:cs typeface="Barlow Semi Condensed SemiBold"/>
                <a:sym typeface="Barlow Semi Condensed SemiBold"/>
              </a:defRPr>
            </a:lvl9pPr>
          </a:lstStyle>
          <a:p/>
        </p:txBody>
      </p:sp>
      <p:sp>
        <p:nvSpPr>
          <p:cNvPr id="441" name="Google Shape;441;p22"/>
          <p:cNvSpPr txBox="1"/>
          <p:nvPr>
            <p:ph idx="6" type="subTitle"/>
          </p:nvPr>
        </p:nvSpPr>
        <p:spPr>
          <a:xfrm>
            <a:off x="6279602" y="3352050"/>
            <a:ext cx="2154000" cy="473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3000">
                <a:latin typeface="Barlow Semi Condensed SemiBold"/>
                <a:ea typeface="Barlow Semi Condensed SemiBold"/>
                <a:cs typeface="Barlow Semi Condensed SemiBold"/>
                <a:sym typeface="Barlow Semi Condensed SemiBold"/>
              </a:defRPr>
            </a:lvl9pPr>
          </a:lstStyle>
          <a:p/>
        </p:txBody>
      </p:sp>
      <p:sp>
        <p:nvSpPr>
          <p:cNvPr id="442" name="Google Shape;442;p22"/>
          <p:cNvSpPr txBox="1"/>
          <p:nvPr>
            <p:ph idx="7" type="subTitle"/>
          </p:nvPr>
        </p:nvSpPr>
        <p:spPr>
          <a:xfrm>
            <a:off x="720050" y="2240837"/>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443" name="Google Shape;443;p22"/>
          <p:cNvSpPr txBox="1"/>
          <p:nvPr>
            <p:ph idx="8" type="subTitle"/>
          </p:nvPr>
        </p:nvSpPr>
        <p:spPr>
          <a:xfrm>
            <a:off x="3494960" y="2240837"/>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444" name="Google Shape;444;p22"/>
          <p:cNvSpPr txBox="1"/>
          <p:nvPr>
            <p:ph idx="9" type="subTitle"/>
          </p:nvPr>
        </p:nvSpPr>
        <p:spPr>
          <a:xfrm>
            <a:off x="6279600" y="2240837"/>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445" name="Google Shape;445;p22"/>
          <p:cNvSpPr txBox="1"/>
          <p:nvPr>
            <p:ph idx="13" type="subTitle"/>
          </p:nvPr>
        </p:nvSpPr>
        <p:spPr>
          <a:xfrm>
            <a:off x="720050" y="1805213"/>
            <a:ext cx="2154000" cy="473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3000">
                <a:latin typeface="Barlow Semi Condensed SemiBold"/>
                <a:ea typeface="Barlow Semi Condensed SemiBold"/>
                <a:cs typeface="Barlow Semi Condensed SemiBold"/>
                <a:sym typeface="Barlow Semi Condensed SemiBold"/>
              </a:defRPr>
            </a:lvl9pPr>
          </a:lstStyle>
          <a:p/>
        </p:txBody>
      </p:sp>
      <p:sp>
        <p:nvSpPr>
          <p:cNvPr id="446" name="Google Shape;446;p22"/>
          <p:cNvSpPr txBox="1"/>
          <p:nvPr>
            <p:ph idx="14" type="subTitle"/>
          </p:nvPr>
        </p:nvSpPr>
        <p:spPr>
          <a:xfrm>
            <a:off x="3494961" y="1805213"/>
            <a:ext cx="2154000" cy="473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3000">
                <a:latin typeface="Barlow Semi Condensed SemiBold"/>
                <a:ea typeface="Barlow Semi Condensed SemiBold"/>
                <a:cs typeface="Barlow Semi Condensed SemiBold"/>
                <a:sym typeface="Barlow Semi Condensed SemiBold"/>
              </a:defRPr>
            </a:lvl9pPr>
          </a:lstStyle>
          <a:p/>
        </p:txBody>
      </p:sp>
      <p:sp>
        <p:nvSpPr>
          <p:cNvPr id="447" name="Google Shape;447;p22"/>
          <p:cNvSpPr txBox="1"/>
          <p:nvPr>
            <p:ph idx="15" type="subTitle"/>
          </p:nvPr>
        </p:nvSpPr>
        <p:spPr>
          <a:xfrm>
            <a:off x="6279602" y="1805213"/>
            <a:ext cx="2154000" cy="473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3000">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3000">
                <a:latin typeface="Barlow Semi Condensed SemiBold"/>
                <a:ea typeface="Barlow Semi Condensed SemiBold"/>
                <a:cs typeface="Barlow Semi Condensed SemiBold"/>
                <a:sym typeface="Barlow Semi Condensed SemiBold"/>
              </a:defRPr>
            </a:lvl9pPr>
          </a:lstStyle>
          <a:p/>
        </p:txBody>
      </p:sp>
      <p:sp>
        <p:nvSpPr>
          <p:cNvPr id="448" name="Google Shape;448;p22"/>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p:cSld name="SECTION_HEADER_1">
    <p:spTree>
      <p:nvGrpSpPr>
        <p:cNvPr id="449" name="Shape 449"/>
        <p:cNvGrpSpPr/>
        <p:nvPr/>
      </p:nvGrpSpPr>
      <p:grpSpPr>
        <a:xfrm>
          <a:off x="0" y="0"/>
          <a:ext cx="0" cy="0"/>
          <a:chOff x="0" y="0"/>
          <a:chExt cx="0" cy="0"/>
        </a:xfrm>
      </p:grpSpPr>
      <p:sp>
        <p:nvSpPr>
          <p:cNvPr id="450" name="Google Shape;450;p23"/>
          <p:cNvSpPr txBox="1"/>
          <p:nvPr>
            <p:ph type="title"/>
          </p:nvPr>
        </p:nvSpPr>
        <p:spPr>
          <a:xfrm>
            <a:off x="1795350" y="1724550"/>
            <a:ext cx="5553300" cy="1694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41294A"/>
              </a:buClr>
              <a:buSzPts val="4200"/>
              <a:buNone/>
              <a:defRPr sz="4800"/>
            </a:lvl1pPr>
            <a:lvl2pPr lvl="1" rtl="0" algn="ctr">
              <a:spcBef>
                <a:spcPts val="0"/>
              </a:spcBef>
              <a:spcAft>
                <a:spcPts val="0"/>
              </a:spcAft>
              <a:buClr>
                <a:srgbClr val="41294A"/>
              </a:buClr>
              <a:buSzPts val="4200"/>
              <a:buNone/>
              <a:defRPr sz="4200">
                <a:solidFill>
                  <a:srgbClr val="41294A"/>
                </a:solidFill>
              </a:defRPr>
            </a:lvl2pPr>
            <a:lvl3pPr lvl="2" rtl="0" algn="ctr">
              <a:spcBef>
                <a:spcPts val="0"/>
              </a:spcBef>
              <a:spcAft>
                <a:spcPts val="0"/>
              </a:spcAft>
              <a:buClr>
                <a:srgbClr val="41294A"/>
              </a:buClr>
              <a:buSzPts val="4200"/>
              <a:buNone/>
              <a:defRPr sz="4200">
                <a:solidFill>
                  <a:srgbClr val="41294A"/>
                </a:solidFill>
              </a:defRPr>
            </a:lvl3pPr>
            <a:lvl4pPr lvl="3" rtl="0" algn="ctr">
              <a:spcBef>
                <a:spcPts val="0"/>
              </a:spcBef>
              <a:spcAft>
                <a:spcPts val="0"/>
              </a:spcAft>
              <a:buClr>
                <a:srgbClr val="41294A"/>
              </a:buClr>
              <a:buSzPts val="4200"/>
              <a:buNone/>
              <a:defRPr sz="4200">
                <a:solidFill>
                  <a:srgbClr val="41294A"/>
                </a:solidFill>
              </a:defRPr>
            </a:lvl4pPr>
            <a:lvl5pPr lvl="4" rtl="0" algn="ctr">
              <a:spcBef>
                <a:spcPts val="0"/>
              </a:spcBef>
              <a:spcAft>
                <a:spcPts val="0"/>
              </a:spcAft>
              <a:buClr>
                <a:srgbClr val="41294A"/>
              </a:buClr>
              <a:buSzPts val="4200"/>
              <a:buNone/>
              <a:defRPr sz="4200">
                <a:solidFill>
                  <a:srgbClr val="41294A"/>
                </a:solidFill>
              </a:defRPr>
            </a:lvl5pPr>
            <a:lvl6pPr lvl="5" rtl="0" algn="ctr">
              <a:spcBef>
                <a:spcPts val="0"/>
              </a:spcBef>
              <a:spcAft>
                <a:spcPts val="0"/>
              </a:spcAft>
              <a:buClr>
                <a:srgbClr val="41294A"/>
              </a:buClr>
              <a:buSzPts val="4200"/>
              <a:buNone/>
              <a:defRPr sz="4200">
                <a:solidFill>
                  <a:srgbClr val="41294A"/>
                </a:solidFill>
              </a:defRPr>
            </a:lvl6pPr>
            <a:lvl7pPr lvl="6" rtl="0" algn="ctr">
              <a:spcBef>
                <a:spcPts val="0"/>
              </a:spcBef>
              <a:spcAft>
                <a:spcPts val="0"/>
              </a:spcAft>
              <a:buClr>
                <a:srgbClr val="41294A"/>
              </a:buClr>
              <a:buSzPts val="4200"/>
              <a:buNone/>
              <a:defRPr sz="4200">
                <a:solidFill>
                  <a:srgbClr val="41294A"/>
                </a:solidFill>
              </a:defRPr>
            </a:lvl7pPr>
            <a:lvl8pPr lvl="7" rtl="0" algn="ctr">
              <a:spcBef>
                <a:spcPts val="0"/>
              </a:spcBef>
              <a:spcAft>
                <a:spcPts val="0"/>
              </a:spcAft>
              <a:buClr>
                <a:srgbClr val="41294A"/>
              </a:buClr>
              <a:buSzPts val="4200"/>
              <a:buNone/>
              <a:defRPr sz="4200">
                <a:solidFill>
                  <a:srgbClr val="41294A"/>
                </a:solidFill>
              </a:defRPr>
            </a:lvl8pPr>
            <a:lvl9pPr lvl="8" rtl="0" algn="ctr">
              <a:spcBef>
                <a:spcPts val="0"/>
              </a:spcBef>
              <a:spcAft>
                <a:spcPts val="0"/>
              </a:spcAft>
              <a:buClr>
                <a:srgbClr val="41294A"/>
              </a:buClr>
              <a:buSzPts val="4200"/>
              <a:buNone/>
              <a:defRPr sz="4200">
                <a:solidFill>
                  <a:srgbClr val="41294A"/>
                </a:solidFill>
              </a:defRPr>
            </a:lvl9pPr>
          </a:lstStyle>
          <a:p/>
        </p:txBody>
      </p:sp>
      <p:sp>
        <p:nvSpPr>
          <p:cNvPr id="451" name="Google Shape;451;p23"/>
          <p:cNvSpPr txBox="1"/>
          <p:nvPr>
            <p:ph idx="1" type="subTitle"/>
          </p:nvPr>
        </p:nvSpPr>
        <p:spPr>
          <a:xfrm>
            <a:off x="1795350" y="3362050"/>
            <a:ext cx="5553300" cy="39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1294A"/>
              </a:buClr>
              <a:buSzPts val="2100"/>
              <a:buNone/>
              <a:defRPr sz="1400"/>
            </a:lvl1pPr>
            <a:lvl2pPr lvl="1" rtl="0" algn="ctr">
              <a:lnSpc>
                <a:spcPct val="100000"/>
              </a:lnSpc>
              <a:spcBef>
                <a:spcPts val="0"/>
              </a:spcBef>
              <a:spcAft>
                <a:spcPts val="0"/>
              </a:spcAft>
              <a:buClr>
                <a:srgbClr val="41294A"/>
              </a:buClr>
              <a:buSzPts val="2100"/>
              <a:buNone/>
              <a:defRPr sz="2100">
                <a:solidFill>
                  <a:srgbClr val="41294A"/>
                </a:solidFill>
              </a:defRPr>
            </a:lvl2pPr>
            <a:lvl3pPr lvl="2" rtl="0" algn="ctr">
              <a:lnSpc>
                <a:spcPct val="100000"/>
              </a:lnSpc>
              <a:spcBef>
                <a:spcPts val="0"/>
              </a:spcBef>
              <a:spcAft>
                <a:spcPts val="0"/>
              </a:spcAft>
              <a:buClr>
                <a:srgbClr val="41294A"/>
              </a:buClr>
              <a:buSzPts val="2100"/>
              <a:buNone/>
              <a:defRPr sz="2100">
                <a:solidFill>
                  <a:srgbClr val="41294A"/>
                </a:solidFill>
              </a:defRPr>
            </a:lvl3pPr>
            <a:lvl4pPr lvl="3" rtl="0" algn="ctr">
              <a:lnSpc>
                <a:spcPct val="100000"/>
              </a:lnSpc>
              <a:spcBef>
                <a:spcPts val="0"/>
              </a:spcBef>
              <a:spcAft>
                <a:spcPts val="0"/>
              </a:spcAft>
              <a:buClr>
                <a:srgbClr val="41294A"/>
              </a:buClr>
              <a:buSzPts val="2100"/>
              <a:buNone/>
              <a:defRPr sz="2100">
                <a:solidFill>
                  <a:srgbClr val="41294A"/>
                </a:solidFill>
              </a:defRPr>
            </a:lvl4pPr>
            <a:lvl5pPr lvl="4" rtl="0" algn="ctr">
              <a:lnSpc>
                <a:spcPct val="100000"/>
              </a:lnSpc>
              <a:spcBef>
                <a:spcPts val="0"/>
              </a:spcBef>
              <a:spcAft>
                <a:spcPts val="0"/>
              </a:spcAft>
              <a:buClr>
                <a:srgbClr val="41294A"/>
              </a:buClr>
              <a:buSzPts val="2100"/>
              <a:buNone/>
              <a:defRPr sz="2100">
                <a:solidFill>
                  <a:srgbClr val="41294A"/>
                </a:solidFill>
              </a:defRPr>
            </a:lvl5pPr>
            <a:lvl6pPr lvl="5" rtl="0" algn="ctr">
              <a:lnSpc>
                <a:spcPct val="100000"/>
              </a:lnSpc>
              <a:spcBef>
                <a:spcPts val="0"/>
              </a:spcBef>
              <a:spcAft>
                <a:spcPts val="0"/>
              </a:spcAft>
              <a:buClr>
                <a:srgbClr val="41294A"/>
              </a:buClr>
              <a:buSzPts val="2100"/>
              <a:buNone/>
              <a:defRPr sz="2100">
                <a:solidFill>
                  <a:srgbClr val="41294A"/>
                </a:solidFill>
              </a:defRPr>
            </a:lvl6pPr>
            <a:lvl7pPr lvl="6" rtl="0" algn="ctr">
              <a:lnSpc>
                <a:spcPct val="100000"/>
              </a:lnSpc>
              <a:spcBef>
                <a:spcPts val="0"/>
              </a:spcBef>
              <a:spcAft>
                <a:spcPts val="0"/>
              </a:spcAft>
              <a:buClr>
                <a:srgbClr val="41294A"/>
              </a:buClr>
              <a:buSzPts val="2100"/>
              <a:buNone/>
              <a:defRPr sz="2100">
                <a:solidFill>
                  <a:srgbClr val="41294A"/>
                </a:solidFill>
              </a:defRPr>
            </a:lvl7pPr>
            <a:lvl8pPr lvl="7" rtl="0" algn="ctr">
              <a:lnSpc>
                <a:spcPct val="100000"/>
              </a:lnSpc>
              <a:spcBef>
                <a:spcPts val="0"/>
              </a:spcBef>
              <a:spcAft>
                <a:spcPts val="0"/>
              </a:spcAft>
              <a:buClr>
                <a:srgbClr val="41294A"/>
              </a:buClr>
              <a:buSzPts val="2100"/>
              <a:buNone/>
              <a:defRPr sz="2100">
                <a:solidFill>
                  <a:srgbClr val="41294A"/>
                </a:solidFill>
              </a:defRPr>
            </a:lvl8pPr>
            <a:lvl9pPr lvl="8" rtl="0" algn="ctr">
              <a:lnSpc>
                <a:spcPct val="100000"/>
              </a:lnSpc>
              <a:spcBef>
                <a:spcPts val="0"/>
              </a:spcBef>
              <a:spcAft>
                <a:spcPts val="0"/>
              </a:spcAft>
              <a:buClr>
                <a:srgbClr val="41294A"/>
              </a:buClr>
              <a:buSzPts val="2100"/>
              <a:buNone/>
              <a:defRPr sz="2100">
                <a:solidFill>
                  <a:srgbClr val="41294A"/>
                </a:solidFill>
              </a:defRPr>
            </a:lvl9pPr>
          </a:lstStyle>
          <a:p/>
        </p:txBody>
      </p:sp>
      <p:sp>
        <p:nvSpPr>
          <p:cNvPr id="452" name="Google Shape;452;p23"/>
          <p:cNvSpPr txBox="1"/>
          <p:nvPr>
            <p:ph hasCustomPrompt="1" idx="2" type="title"/>
          </p:nvPr>
        </p:nvSpPr>
        <p:spPr>
          <a:xfrm>
            <a:off x="3055306" y="315950"/>
            <a:ext cx="3033300" cy="979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999999"/>
              </a:buClr>
              <a:buSzPts val="3600"/>
              <a:buNone/>
              <a:defRPr b="0" sz="6000"/>
            </a:lvl1pPr>
            <a:lvl2pPr lvl="1"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453" name="Google Shape;453;p23"/>
          <p:cNvSpPr/>
          <p:nvPr/>
        </p:nvSpPr>
        <p:spPr>
          <a:xfrm>
            <a:off x="-157950" y="4149775"/>
            <a:ext cx="1808700" cy="1006100"/>
          </a:xfrm>
          <a:custGeom>
            <a:rect b="b" l="l" r="r" t="t"/>
            <a:pathLst>
              <a:path extrusionOk="0" h="40244" w="72348">
                <a:moveTo>
                  <a:pt x="0" y="4522"/>
                </a:moveTo>
                <a:lnTo>
                  <a:pt x="40244" y="0"/>
                </a:lnTo>
                <a:lnTo>
                  <a:pt x="72348" y="40244"/>
                </a:lnTo>
              </a:path>
            </a:pathLst>
          </a:custGeom>
          <a:noFill/>
          <a:ln cap="flat" cmpd="sng" w="19050">
            <a:solidFill>
              <a:srgbClr val="434343"/>
            </a:solidFill>
            <a:prstDash val="solid"/>
            <a:round/>
            <a:headEnd len="med" w="med" type="none"/>
            <a:tailEnd len="med" w="med" type="none"/>
          </a:ln>
        </p:spPr>
      </p:sp>
      <p:sp>
        <p:nvSpPr>
          <p:cNvPr id="454" name="Google Shape;454;p23"/>
          <p:cNvSpPr/>
          <p:nvPr/>
        </p:nvSpPr>
        <p:spPr>
          <a:xfrm rot="10800000">
            <a:off x="7346604" y="587"/>
            <a:ext cx="1808700" cy="1006100"/>
          </a:xfrm>
          <a:custGeom>
            <a:rect b="b" l="l" r="r" t="t"/>
            <a:pathLst>
              <a:path extrusionOk="0" h="40244" w="72348">
                <a:moveTo>
                  <a:pt x="0" y="4522"/>
                </a:moveTo>
                <a:lnTo>
                  <a:pt x="40244" y="0"/>
                </a:lnTo>
                <a:lnTo>
                  <a:pt x="72348" y="40244"/>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ONE_COLUMN_TEXT_1">
    <p:spTree>
      <p:nvGrpSpPr>
        <p:cNvPr id="455" name="Shape 455"/>
        <p:cNvGrpSpPr/>
        <p:nvPr/>
      </p:nvGrpSpPr>
      <p:grpSpPr>
        <a:xfrm>
          <a:off x="0" y="0"/>
          <a:ext cx="0" cy="0"/>
          <a:chOff x="0" y="0"/>
          <a:chExt cx="0" cy="0"/>
        </a:xfrm>
      </p:grpSpPr>
      <p:sp>
        <p:nvSpPr>
          <p:cNvPr id="456" name="Google Shape;456;p24"/>
          <p:cNvSpPr/>
          <p:nvPr/>
        </p:nvSpPr>
        <p:spPr>
          <a:xfrm>
            <a:off x="0" y="0"/>
            <a:ext cx="4994400" cy="51435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txBox="1"/>
          <p:nvPr>
            <p:ph type="ctrTitle"/>
          </p:nvPr>
        </p:nvSpPr>
        <p:spPr>
          <a:xfrm>
            <a:off x="720000" y="1134000"/>
            <a:ext cx="3304200" cy="15576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sz="3000">
                <a:solidFill>
                  <a:srgbClr val="F3F3F3"/>
                </a:solidFill>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458" name="Google Shape;458;p24"/>
          <p:cNvSpPr txBox="1"/>
          <p:nvPr>
            <p:ph idx="1" type="subTitle"/>
          </p:nvPr>
        </p:nvSpPr>
        <p:spPr>
          <a:xfrm>
            <a:off x="720000" y="2828400"/>
            <a:ext cx="3181800" cy="169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rgbClr val="F3F3F3"/>
                </a:solidFill>
              </a:defRPr>
            </a:lvl1pPr>
            <a:lvl2pPr lvl="1" rtl="0">
              <a:lnSpc>
                <a:spcPct val="100000"/>
              </a:lnSpc>
              <a:spcBef>
                <a:spcPts val="1600"/>
              </a:spcBef>
              <a:spcAft>
                <a:spcPts val="0"/>
              </a:spcAft>
              <a:buNone/>
              <a:defRPr sz="1400">
                <a:solidFill>
                  <a:srgbClr val="F3F3F3"/>
                </a:solidFill>
              </a:defRPr>
            </a:lvl2pPr>
            <a:lvl3pPr lvl="2" rtl="0">
              <a:lnSpc>
                <a:spcPct val="100000"/>
              </a:lnSpc>
              <a:spcBef>
                <a:spcPts val="1600"/>
              </a:spcBef>
              <a:spcAft>
                <a:spcPts val="0"/>
              </a:spcAft>
              <a:buNone/>
              <a:defRPr sz="1400">
                <a:solidFill>
                  <a:srgbClr val="F3F3F3"/>
                </a:solidFill>
              </a:defRPr>
            </a:lvl3pPr>
            <a:lvl4pPr lvl="3" rtl="0">
              <a:lnSpc>
                <a:spcPct val="100000"/>
              </a:lnSpc>
              <a:spcBef>
                <a:spcPts val="1600"/>
              </a:spcBef>
              <a:spcAft>
                <a:spcPts val="0"/>
              </a:spcAft>
              <a:buNone/>
              <a:defRPr sz="1400">
                <a:solidFill>
                  <a:srgbClr val="F3F3F3"/>
                </a:solidFill>
              </a:defRPr>
            </a:lvl4pPr>
            <a:lvl5pPr lvl="4" rtl="0">
              <a:lnSpc>
                <a:spcPct val="100000"/>
              </a:lnSpc>
              <a:spcBef>
                <a:spcPts val="1600"/>
              </a:spcBef>
              <a:spcAft>
                <a:spcPts val="0"/>
              </a:spcAft>
              <a:buNone/>
              <a:defRPr sz="1400">
                <a:solidFill>
                  <a:srgbClr val="F3F3F3"/>
                </a:solidFill>
              </a:defRPr>
            </a:lvl5pPr>
            <a:lvl6pPr lvl="5" rtl="0">
              <a:lnSpc>
                <a:spcPct val="100000"/>
              </a:lnSpc>
              <a:spcBef>
                <a:spcPts val="1600"/>
              </a:spcBef>
              <a:spcAft>
                <a:spcPts val="0"/>
              </a:spcAft>
              <a:buNone/>
              <a:defRPr sz="1400">
                <a:solidFill>
                  <a:srgbClr val="F3F3F3"/>
                </a:solidFill>
              </a:defRPr>
            </a:lvl6pPr>
            <a:lvl7pPr lvl="6" rtl="0">
              <a:lnSpc>
                <a:spcPct val="100000"/>
              </a:lnSpc>
              <a:spcBef>
                <a:spcPts val="1600"/>
              </a:spcBef>
              <a:spcAft>
                <a:spcPts val="0"/>
              </a:spcAft>
              <a:buNone/>
              <a:defRPr sz="1400">
                <a:solidFill>
                  <a:srgbClr val="F3F3F3"/>
                </a:solidFill>
              </a:defRPr>
            </a:lvl7pPr>
            <a:lvl8pPr lvl="7" rtl="0">
              <a:lnSpc>
                <a:spcPct val="100000"/>
              </a:lnSpc>
              <a:spcBef>
                <a:spcPts val="1600"/>
              </a:spcBef>
              <a:spcAft>
                <a:spcPts val="0"/>
              </a:spcAft>
              <a:buNone/>
              <a:defRPr sz="1400">
                <a:solidFill>
                  <a:srgbClr val="F3F3F3"/>
                </a:solidFill>
              </a:defRPr>
            </a:lvl8pPr>
            <a:lvl9pPr lvl="8" rtl="0">
              <a:lnSpc>
                <a:spcPct val="100000"/>
              </a:lnSpc>
              <a:spcBef>
                <a:spcPts val="1600"/>
              </a:spcBef>
              <a:spcAft>
                <a:spcPts val="1600"/>
              </a:spcAft>
              <a:buNone/>
              <a:defRPr sz="1400">
                <a:solidFill>
                  <a:srgbClr val="F3F3F3"/>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1">
  <p:cSld name="MAIN_POINT_1_1">
    <p:spTree>
      <p:nvGrpSpPr>
        <p:cNvPr id="459" name="Shape 459"/>
        <p:cNvGrpSpPr/>
        <p:nvPr/>
      </p:nvGrpSpPr>
      <p:grpSpPr>
        <a:xfrm>
          <a:off x="0" y="0"/>
          <a:ext cx="0" cy="0"/>
          <a:chOff x="0" y="0"/>
          <a:chExt cx="0" cy="0"/>
        </a:xfrm>
      </p:grpSpPr>
      <p:sp>
        <p:nvSpPr>
          <p:cNvPr id="460" name="Google Shape;460;p25"/>
          <p:cNvSpPr txBox="1"/>
          <p:nvPr>
            <p:ph type="title"/>
          </p:nvPr>
        </p:nvSpPr>
        <p:spPr>
          <a:xfrm>
            <a:off x="2934650" y="1658400"/>
            <a:ext cx="1350300" cy="1345500"/>
          </a:xfrm>
          <a:prstGeom prst="rect">
            <a:avLst/>
          </a:prstGeom>
          <a:noFill/>
          <a:ln>
            <a:noFill/>
          </a:ln>
        </p:spPr>
        <p:txBody>
          <a:bodyPr anchorCtr="0" anchor="b" bIns="0" lIns="0" spcFirstLastPara="1" rIns="72000" wrap="square" tIns="0">
            <a:noAutofit/>
          </a:bodyPr>
          <a:lstStyle>
            <a:lvl1pPr lvl="0" rtl="0" algn="r">
              <a:spcBef>
                <a:spcPts val="0"/>
              </a:spcBef>
              <a:spcAft>
                <a:spcPts val="0"/>
              </a:spcAft>
              <a:buSzPts val="2200"/>
              <a:buNone/>
              <a:defRPr i="0" sz="24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461" name="Google Shape;461;p25"/>
          <p:cNvSpPr txBox="1"/>
          <p:nvPr>
            <p:ph idx="1" type="subTitle"/>
          </p:nvPr>
        </p:nvSpPr>
        <p:spPr>
          <a:xfrm>
            <a:off x="1511850" y="3464300"/>
            <a:ext cx="2772900" cy="888300"/>
          </a:xfrm>
          <a:prstGeom prst="rect">
            <a:avLst/>
          </a:prstGeom>
        </p:spPr>
        <p:txBody>
          <a:bodyPr anchorCtr="0" anchor="ctr" bIns="91425" lIns="91425" spcFirstLastPara="1" rIns="72000"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462" name="Google Shape;462;p25"/>
          <p:cNvSpPr/>
          <p:nvPr/>
        </p:nvSpPr>
        <p:spPr>
          <a:xfrm rot="10800000">
            <a:off x="-112925" y="0"/>
            <a:ext cx="9360025" cy="1927400"/>
          </a:xfrm>
          <a:custGeom>
            <a:rect b="b" l="l" r="r" t="t"/>
            <a:pathLst>
              <a:path extrusionOk="0" h="77096" w="374401">
                <a:moveTo>
                  <a:pt x="0" y="0"/>
                </a:moveTo>
                <a:lnTo>
                  <a:pt x="41826" y="77096"/>
                </a:lnTo>
                <a:lnTo>
                  <a:pt x="374401" y="41826"/>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2">
  <p:cSld name="MAIN_POINT_1_1_1">
    <p:spTree>
      <p:nvGrpSpPr>
        <p:cNvPr id="463" name="Shape 463"/>
        <p:cNvGrpSpPr/>
        <p:nvPr/>
      </p:nvGrpSpPr>
      <p:grpSpPr>
        <a:xfrm>
          <a:off x="0" y="0"/>
          <a:ext cx="0" cy="0"/>
          <a:chOff x="0" y="0"/>
          <a:chExt cx="0" cy="0"/>
        </a:xfrm>
      </p:grpSpPr>
      <p:sp>
        <p:nvSpPr>
          <p:cNvPr id="464" name="Google Shape;464;p26"/>
          <p:cNvSpPr txBox="1"/>
          <p:nvPr>
            <p:ph type="title"/>
          </p:nvPr>
        </p:nvSpPr>
        <p:spPr>
          <a:xfrm>
            <a:off x="5238250" y="1658400"/>
            <a:ext cx="2090700" cy="1345500"/>
          </a:xfrm>
          <a:prstGeom prst="rect">
            <a:avLst/>
          </a:prstGeom>
          <a:noFill/>
          <a:ln>
            <a:noFill/>
          </a:ln>
        </p:spPr>
        <p:txBody>
          <a:bodyPr anchorCtr="0" anchor="b" bIns="0" lIns="91425" spcFirstLastPara="1" rIns="0" wrap="square" tIns="0">
            <a:noAutofit/>
          </a:bodyPr>
          <a:lstStyle>
            <a:lvl1pPr lvl="0" rtl="0">
              <a:spcBef>
                <a:spcPts val="0"/>
              </a:spcBef>
              <a:spcAft>
                <a:spcPts val="0"/>
              </a:spcAft>
              <a:buSzPts val="2200"/>
              <a:buNone/>
              <a:defRPr i="0" sz="24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65" name="Google Shape;465;p26"/>
          <p:cNvSpPr txBox="1"/>
          <p:nvPr>
            <p:ph idx="1" type="subTitle"/>
          </p:nvPr>
        </p:nvSpPr>
        <p:spPr>
          <a:xfrm>
            <a:off x="5238250" y="3480175"/>
            <a:ext cx="2498400" cy="888300"/>
          </a:xfrm>
          <a:prstGeom prst="rect">
            <a:avLst/>
          </a:prstGeom>
        </p:spPr>
        <p:txBody>
          <a:bodyPr anchorCtr="0" anchor="ctr" bIns="91425" lIns="91425" spcFirstLastPara="1" rIns="0"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solidFill>
                  <a:schemeClr val="dk2"/>
                </a:solidFill>
              </a:defRPr>
            </a:lvl2pPr>
            <a:lvl3pPr lvl="2" rtl="0">
              <a:lnSpc>
                <a:spcPct val="100000"/>
              </a:lnSpc>
              <a:spcBef>
                <a:spcPts val="1600"/>
              </a:spcBef>
              <a:spcAft>
                <a:spcPts val="0"/>
              </a:spcAft>
              <a:buNone/>
              <a:defRPr sz="1400">
                <a:solidFill>
                  <a:schemeClr val="dk2"/>
                </a:solidFill>
              </a:defRPr>
            </a:lvl3pPr>
            <a:lvl4pPr lvl="3" rtl="0">
              <a:lnSpc>
                <a:spcPct val="100000"/>
              </a:lnSpc>
              <a:spcBef>
                <a:spcPts val="1600"/>
              </a:spcBef>
              <a:spcAft>
                <a:spcPts val="0"/>
              </a:spcAft>
              <a:buNone/>
              <a:defRPr sz="1400">
                <a:solidFill>
                  <a:schemeClr val="dk2"/>
                </a:solidFill>
              </a:defRPr>
            </a:lvl4pPr>
            <a:lvl5pPr lvl="4" rtl="0">
              <a:lnSpc>
                <a:spcPct val="100000"/>
              </a:lnSpc>
              <a:spcBef>
                <a:spcPts val="1600"/>
              </a:spcBef>
              <a:spcAft>
                <a:spcPts val="0"/>
              </a:spcAft>
              <a:buNone/>
              <a:defRPr sz="1400">
                <a:solidFill>
                  <a:schemeClr val="dk2"/>
                </a:solidFill>
              </a:defRPr>
            </a:lvl5pPr>
            <a:lvl6pPr lvl="5" rtl="0">
              <a:lnSpc>
                <a:spcPct val="100000"/>
              </a:lnSpc>
              <a:spcBef>
                <a:spcPts val="1600"/>
              </a:spcBef>
              <a:spcAft>
                <a:spcPts val="0"/>
              </a:spcAft>
              <a:buNone/>
              <a:defRPr sz="1400">
                <a:solidFill>
                  <a:schemeClr val="dk2"/>
                </a:solidFill>
              </a:defRPr>
            </a:lvl6pPr>
            <a:lvl7pPr lvl="6" rtl="0">
              <a:lnSpc>
                <a:spcPct val="100000"/>
              </a:lnSpc>
              <a:spcBef>
                <a:spcPts val="1600"/>
              </a:spcBef>
              <a:spcAft>
                <a:spcPts val="0"/>
              </a:spcAft>
              <a:buNone/>
              <a:defRPr sz="1400">
                <a:solidFill>
                  <a:schemeClr val="dk2"/>
                </a:solidFill>
              </a:defRPr>
            </a:lvl7pPr>
            <a:lvl8pPr lvl="7" rtl="0">
              <a:lnSpc>
                <a:spcPct val="100000"/>
              </a:lnSpc>
              <a:spcBef>
                <a:spcPts val="1600"/>
              </a:spcBef>
              <a:spcAft>
                <a:spcPts val="0"/>
              </a:spcAft>
              <a:buNone/>
              <a:defRPr sz="1400">
                <a:solidFill>
                  <a:schemeClr val="dk2"/>
                </a:solidFill>
              </a:defRPr>
            </a:lvl8pPr>
            <a:lvl9pPr lvl="8" rtl="0">
              <a:lnSpc>
                <a:spcPct val="100000"/>
              </a:lnSpc>
              <a:spcBef>
                <a:spcPts val="1600"/>
              </a:spcBef>
              <a:spcAft>
                <a:spcPts val="1600"/>
              </a:spcAft>
              <a:buNone/>
              <a:defRPr sz="1400">
                <a:solidFill>
                  <a:schemeClr val="dk2"/>
                </a:solidFill>
              </a:defRPr>
            </a:lvl9pPr>
          </a:lstStyle>
          <a:p/>
        </p:txBody>
      </p:sp>
      <p:sp>
        <p:nvSpPr>
          <p:cNvPr id="466" name="Google Shape;466;p26"/>
          <p:cNvSpPr/>
          <p:nvPr/>
        </p:nvSpPr>
        <p:spPr>
          <a:xfrm>
            <a:off x="-112925" y="3233575"/>
            <a:ext cx="9360025" cy="1927400"/>
          </a:xfrm>
          <a:custGeom>
            <a:rect b="b" l="l" r="r" t="t"/>
            <a:pathLst>
              <a:path extrusionOk="0" h="77096" w="374401">
                <a:moveTo>
                  <a:pt x="0" y="0"/>
                </a:moveTo>
                <a:lnTo>
                  <a:pt x="41826" y="77096"/>
                </a:lnTo>
                <a:lnTo>
                  <a:pt x="374401" y="41826"/>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3">
  <p:cSld name="MAIN_POINT_1_1_2">
    <p:spTree>
      <p:nvGrpSpPr>
        <p:cNvPr id="467" name="Shape 467"/>
        <p:cNvGrpSpPr/>
        <p:nvPr/>
      </p:nvGrpSpPr>
      <p:grpSpPr>
        <a:xfrm>
          <a:off x="0" y="0"/>
          <a:ext cx="0" cy="0"/>
          <a:chOff x="0" y="0"/>
          <a:chExt cx="0" cy="0"/>
        </a:xfrm>
      </p:grpSpPr>
      <p:sp>
        <p:nvSpPr>
          <p:cNvPr id="468" name="Google Shape;468;p27"/>
          <p:cNvSpPr txBox="1"/>
          <p:nvPr>
            <p:ph type="title"/>
          </p:nvPr>
        </p:nvSpPr>
        <p:spPr>
          <a:xfrm>
            <a:off x="2934650" y="1658400"/>
            <a:ext cx="1350300" cy="1345500"/>
          </a:xfrm>
          <a:prstGeom prst="rect">
            <a:avLst/>
          </a:prstGeom>
          <a:noFill/>
          <a:ln>
            <a:noFill/>
          </a:ln>
        </p:spPr>
        <p:txBody>
          <a:bodyPr anchorCtr="0" anchor="b" bIns="0" lIns="0" spcFirstLastPara="1" rIns="72000" wrap="square" tIns="0">
            <a:noAutofit/>
          </a:bodyPr>
          <a:lstStyle>
            <a:lvl1pPr lvl="0" rtl="0" algn="r">
              <a:spcBef>
                <a:spcPts val="0"/>
              </a:spcBef>
              <a:spcAft>
                <a:spcPts val="0"/>
              </a:spcAft>
              <a:buSzPts val="2200"/>
              <a:buNone/>
              <a:defRPr i="0" sz="24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469" name="Google Shape;469;p27"/>
          <p:cNvSpPr txBox="1"/>
          <p:nvPr>
            <p:ph idx="1" type="subTitle"/>
          </p:nvPr>
        </p:nvSpPr>
        <p:spPr>
          <a:xfrm>
            <a:off x="1511850" y="3525933"/>
            <a:ext cx="2772900" cy="888300"/>
          </a:xfrm>
          <a:prstGeom prst="rect">
            <a:avLst/>
          </a:prstGeom>
        </p:spPr>
        <p:txBody>
          <a:bodyPr anchorCtr="0" anchor="ctr" bIns="91425" lIns="91425" spcFirstLastPara="1" rIns="72000"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470" name="Google Shape;470;p27"/>
          <p:cNvSpPr/>
          <p:nvPr/>
        </p:nvSpPr>
        <p:spPr>
          <a:xfrm>
            <a:off x="-157950" y="4137400"/>
            <a:ext cx="1808700" cy="1006100"/>
          </a:xfrm>
          <a:custGeom>
            <a:rect b="b" l="l" r="r" t="t"/>
            <a:pathLst>
              <a:path extrusionOk="0" h="40244" w="72348">
                <a:moveTo>
                  <a:pt x="0" y="4522"/>
                </a:moveTo>
                <a:lnTo>
                  <a:pt x="40244" y="0"/>
                </a:lnTo>
                <a:lnTo>
                  <a:pt x="72348" y="40244"/>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5">
    <p:spTree>
      <p:nvGrpSpPr>
        <p:cNvPr id="471" name="Shape 471"/>
        <p:cNvGrpSpPr/>
        <p:nvPr/>
      </p:nvGrpSpPr>
      <p:grpSpPr>
        <a:xfrm>
          <a:off x="0" y="0"/>
          <a:ext cx="0" cy="0"/>
          <a:chOff x="0" y="0"/>
          <a:chExt cx="0" cy="0"/>
        </a:xfrm>
      </p:grpSpPr>
      <p:sp>
        <p:nvSpPr>
          <p:cNvPr id="472" name="Google Shape;472;p28"/>
          <p:cNvSpPr/>
          <p:nvPr/>
        </p:nvSpPr>
        <p:spPr>
          <a:xfrm flipH="1">
            <a:off x="682650" y="-95500"/>
            <a:ext cx="8461350" cy="5256550"/>
          </a:xfrm>
          <a:custGeom>
            <a:rect b="b" l="l" r="r" t="t"/>
            <a:pathLst>
              <a:path extrusionOk="0" h="210262" w="338454">
                <a:moveTo>
                  <a:pt x="266558" y="0"/>
                </a:moveTo>
                <a:lnTo>
                  <a:pt x="338454" y="106940"/>
                </a:lnTo>
                <a:lnTo>
                  <a:pt x="310419" y="210262"/>
                </a:lnTo>
                <a:lnTo>
                  <a:pt x="0" y="196245"/>
                </a:lnTo>
              </a:path>
            </a:pathLst>
          </a:custGeom>
          <a:noFill/>
          <a:ln cap="flat" cmpd="sng" w="19050">
            <a:solidFill>
              <a:srgbClr val="434343"/>
            </a:solidFill>
            <a:prstDash val="solid"/>
            <a:round/>
            <a:headEnd len="med" w="med" type="none"/>
            <a:tailEnd len="med" w="med" type="none"/>
          </a:ln>
        </p:spPr>
      </p:sp>
      <p:sp>
        <p:nvSpPr>
          <p:cNvPr id="473" name="Google Shape;473;p28"/>
          <p:cNvSpPr txBox="1"/>
          <p:nvPr>
            <p:ph type="title"/>
          </p:nvPr>
        </p:nvSpPr>
        <p:spPr>
          <a:xfrm>
            <a:off x="2912675" y="822175"/>
            <a:ext cx="5511300" cy="1381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b="0" sz="7200"/>
            </a:lvl1pPr>
            <a:lvl2pPr lvl="1" rtl="0" algn="ctr">
              <a:spcBef>
                <a:spcPts val="0"/>
              </a:spcBef>
              <a:spcAft>
                <a:spcPts val="0"/>
              </a:spcAft>
              <a:buSzPts val="4200"/>
              <a:buNone/>
              <a:defRPr b="0" sz="4200"/>
            </a:lvl2pPr>
            <a:lvl3pPr lvl="2" rtl="0" algn="ctr">
              <a:spcBef>
                <a:spcPts val="0"/>
              </a:spcBef>
              <a:spcAft>
                <a:spcPts val="0"/>
              </a:spcAft>
              <a:buSzPts val="4200"/>
              <a:buNone/>
              <a:defRPr b="0" sz="4200"/>
            </a:lvl3pPr>
            <a:lvl4pPr lvl="3" rtl="0" algn="ctr">
              <a:spcBef>
                <a:spcPts val="0"/>
              </a:spcBef>
              <a:spcAft>
                <a:spcPts val="0"/>
              </a:spcAft>
              <a:buSzPts val="4200"/>
              <a:buNone/>
              <a:defRPr b="0" sz="4200"/>
            </a:lvl4pPr>
            <a:lvl5pPr lvl="4" rtl="0" algn="ctr">
              <a:spcBef>
                <a:spcPts val="0"/>
              </a:spcBef>
              <a:spcAft>
                <a:spcPts val="0"/>
              </a:spcAft>
              <a:buSzPts val="4200"/>
              <a:buNone/>
              <a:defRPr b="0" sz="4200"/>
            </a:lvl5pPr>
            <a:lvl6pPr lvl="5" rtl="0" algn="ctr">
              <a:spcBef>
                <a:spcPts val="0"/>
              </a:spcBef>
              <a:spcAft>
                <a:spcPts val="0"/>
              </a:spcAft>
              <a:buSzPts val="4200"/>
              <a:buNone/>
              <a:defRPr b="0" sz="4200"/>
            </a:lvl6pPr>
            <a:lvl7pPr lvl="6" rtl="0" algn="ctr">
              <a:spcBef>
                <a:spcPts val="0"/>
              </a:spcBef>
              <a:spcAft>
                <a:spcPts val="0"/>
              </a:spcAft>
              <a:buSzPts val="4200"/>
              <a:buNone/>
              <a:defRPr b="0" sz="4200"/>
            </a:lvl7pPr>
            <a:lvl8pPr lvl="7" rtl="0" algn="ctr">
              <a:spcBef>
                <a:spcPts val="0"/>
              </a:spcBef>
              <a:spcAft>
                <a:spcPts val="0"/>
              </a:spcAft>
              <a:buSzPts val="4200"/>
              <a:buNone/>
              <a:defRPr b="0" sz="4200"/>
            </a:lvl8pPr>
            <a:lvl9pPr lvl="8" rtl="0" algn="ctr">
              <a:spcBef>
                <a:spcPts val="0"/>
              </a:spcBef>
              <a:spcAft>
                <a:spcPts val="0"/>
              </a:spcAft>
              <a:buSzPts val="4200"/>
              <a:buNone/>
              <a:defRPr b="0" sz="4200"/>
            </a:lvl9pPr>
          </a:lstStyle>
          <a:p/>
        </p:txBody>
      </p:sp>
      <p:sp>
        <p:nvSpPr>
          <p:cNvPr id="474" name="Google Shape;474;p28"/>
          <p:cNvSpPr txBox="1"/>
          <p:nvPr>
            <p:ph idx="1" type="subTitle"/>
          </p:nvPr>
        </p:nvSpPr>
        <p:spPr>
          <a:xfrm>
            <a:off x="4101300" y="2647550"/>
            <a:ext cx="4322700" cy="1617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75" name="Google Shape;475;p28"/>
          <p:cNvSpPr txBox="1"/>
          <p:nvPr/>
        </p:nvSpPr>
        <p:spPr>
          <a:xfrm>
            <a:off x="4928375" y="3971800"/>
            <a:ext cx="3495900" cy="537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300"/>
              </a:spcBef>
              <a:spcAft>
                <a:spcPts val="0"/>
              </a:spcAft>
              <a:buNone/>
            </a:pPr>
            <a:r>
              <a:rPr b="1" lang="en" sz="1000">
                <a:solidFill>
                  <a:srgbClr val="434343"/>
                </a:solidFill>
                <a:latin typeface="Roboto Condensed"/>
                <a:ea typeface="Roboto Condensed"/>
                <a:cs typeface="Roboto Condensed"/>
                <a:sym typeface="Roboto Condensed"/>
              </a:rPr>
              <a:t>CREDITS</a:t>
            </a:r>
            <a:r>
              <a:rPr lang="en" sz="1000">
                <a:solidFill>
                  <a:srgbClr val="434343"/>
                </a:solidFill>
                <a:latin typeface="Roboto Condensed Light"/>
                <a:ea typeface="Roboto Condensed Light"/>
                <a:cs typeface="Roboto Condensed Light"/>
                <a:sym typeface="Roboto Condensed Light"/>
              </a:rPr>
              <a:t>: This presentation template was created by </a:t>
            </a:r>
            <a:r>
              <a:rPr b="1" lang="en" sz="1000">
                <a:solidFill>
                  <a:srgbClr val="434343"/>
                </a:solidFill>
                <a:uFill>
                  <a:noFill/>
                </a:uFill>
                <a:latin typeface="Roboto Condensed"/>
                <a:ea typeface="Roboto Condensed"/>
                <a:cs typeface="Roboto Condensed"/>
                <a:sym typeface="Roboto Condensed"/>
                <a:hlinkClick r:id="rId2"/>
              </a:rPr>
              <a:t>Slidesgo</a:t>
            </a:r>
            <a:r>
              <a:rPr lang="en" sz="1000">
                <a:solidFill>
                  <a:srgbClr val="434343"/>
                </a:solidFill>
                <a:latin typeface="Roboto Condensed Light"/>
                <a:ea typeface="Roboto Condensed Light"/>
                <a:cs typeface="Roboto Condensed Light"/>
                <a:sym typeface="Roboto Condensed Light"/>
              </a:rPr>
              <a:t>, including icons by </a:t>
            </a:r>
            <a:r>
              <a:rPr b="1" lang="en" sz="1000">
                <a:solidFill>
                  <a:srgbClr val="434343"/>
                </a:solidFill>
                <a:uFill>
                  <a:noFill/>
                </a:uFill>
                <a:latin typeface="Roboto Condensed"/>
                <a:ea typeface="Roboto Condensed"/>
                <a:cs typeface="Roboto Condensed"/>
                <a:sym typeface="Roboto Condensed"/>
                <a:hlinkClick r:id="rId3"/>
              </a:rPr>
              <a:t>Flaticon</a:t>
            </a:r>
            <a:r>
              <a:rPr lang="en" sz="1000">
                <a:solidFill>
                  <a:srgbClr val="434343"/>
                </a:solidFill>
                <a:latin typeface="Roboto Condensed Light"/>
                <a:ea typeface="Roboto Condensed Light"/>
                <a:cs typeface="Roboto Condensed Light"/>
                <a:sym typeface="Roboto Condensed Light"/>
              </a:rPr>
              <a:t>, and infographics &amp; images by </a:t>
            </a:r>
            <a:r>
              <a:rPr b="1" lang="en" sz="1000">
                <a:solidFill>
                  <a:srgbClr val="434343"/>
                </a:solidFill>
                <a:uFill>
                  <a:noFill/>
                </a:uFill>
                <a:latin typeface="Roboto Condensed"/>
                <a:ea typeface="Roboto Condensed"/>
                <a:cs typeface="Roboto Condensed"/>
                <a:sym typeface="Roboto Condensed"/>
                <a:hlinkClick r:id="rId4"/>
              </a:rPr>
              <a:t>Freepik</a:t>
            </a:r>
            <a:endParaRPr b="1">
              <a:solidFill>
                <a:srgbClr val="434343"/>
              </a:solidFill>
              <a:latin typeface="Roboto Condensed"/>
              <a:ea typeface="Roboto Condensed"/>
              <a:cs typeface="Roboto Condensed"/>
              <a:sym typeface="Roboto Condensed"/>
            </a:endParaRPr>
          </a:p>
          <a:p>
            <a:pPr indent="0" lvl="0" marL="0" rtl="0" algn="r">
              <a:spcBef>
                <a:spcPts val="0"/>
              </a:spcBef>
              <a:spcAft>
                <a:spcPts val="0"/>
              </a:spcAft>
              <a:buNone/>
            </a:pPr>
            <a:r>
              <a:t/>
            </a:r>
            <a:endParaRPr>
              <a:solidFill>
                <a:srgbClr val="434343"/>
              </a:solidFill>
              <a:latin typeface="Roboto Condensed Light"/>
              <a:ea typeface="Roboto Condensed Light"/>
              <a:cs typeface="Roboto Condensed Light"/>
              <a:sym typeface="Roboto Condensed Light"/>
            </a:endParaRPr>
          </a:p>
          <a:p>
            <a:pPr indent="0" lvl="0" marL="0" rtl="0" algn="r">
              <a:lnSpc>
                <a:spcPct val="115000"/>
              </a:lnSpc>
              <a:spcBef>
                <a:spcPts val="300"/>
              </a:spcBef>
              <a:spcAft>
                <a:spcPts val="0"/>
              </a:spcAft>
              <a:buNone/>
            </a:pPr>
            <a:r>
              <a:t/>
            </a:r>
            <a:endParaRPr sz="1000">
              <a:solidFill>
                <a:srgbClr val="434343"/>
              </a:solidFill>
              <a:latin typeface="Roboto Condensed Light"/>
              <a:ea typeface="Roboto Condensed Light"/>
              <a:cs typeface="Roboto Condensed Light"/>
              <a:sym typeface="Roboto Condensed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
  <p:cSld name="CUSTOM_9_1_1_1">
    <p:spTree>
      <p:nvGrpSpPr>
        <p:cNvPr id="476" name="Shape 47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noFill/>
      </p:bgPr>
    </p:bg>
    <p:spTree>
      <p:nvGrpSpPr>
        <p:cNvPr id="477" name="Shape 4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8" name="Shape 78"/>
        <p:cNvGrpSpPr/>
        <p:nvPr/>
      </p:nvGrpSpPr>
      <p:grpSpPr>
        <a:xfrm>
          <a:off x="0" y="0"/>
          <a:ext cx="0" cy="0"/>
          <a:chOff x="0" y="0"/>
          <a:chExt cx="0" cy="0"/>
        </a:xfrm>
      </p:grpSpPr>
      <p:sp>
        <p:nvSpPr>
          <p:cNvPr id="79" name="Google Shape;79;p4"/>
          <p:cNvSpPr txBox="1"/>
          <p:nvPr>
            <p:ph idx="1" type="subTitle"/>
          </p:nvPr>
        </p:nvSpPr>
        <p:spPr>
          <a:xfrm flipH="1">
            <a:off x="719975" y="2649050"/>
            <a:ext cx="6174300" cy="188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80" name="Google Shape;80;p4"/>
          <p:cNvSpPr txBox="1"/>
          <p:nvPr>
            <p:ph type="title"/>
          </p:nvPr>
        </p:nvSpPr>
        <p:spPr>
          <a:xfrm>
            <a:off x="5347100" y="540000"/>
            <a:ext cx="3077100" cy="16713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b="0" sz="3000"/>
            </a:lvl1pPr>
            <a:lvl2pPr lvl="1" rtl="0" algn="r">
              <a:spcBef>
                <a:spcPts val="0"/>
              </a:spcBef>
              <a:spcAft>
                <a:spcPts val="0"/>
              </a:spcAft>
              <a:buNone/>
              <a:defRPr b="0" sz="3000">
                <a:latin typeface="Roboto Slab Regular"/>
                <a:ea typeface="Roboto Slab Regular"/>
                <a:cs typeface="Roboto Slab Regular"/>
                <a:sym typeface="Roboto Slab Regular"/>
              </a:defRPr>
            </a:lvl2pPr>
            <a:lvl3pPr lvl="2" rtl="0" algn="r">
              <a:spcBef>
                <a:spcPts val="0"/>
              </a:spcBef>
              <a:spcAft>
                <a:spcPts val="0"/>
              </a:spcAft>
              <a:buNone/>
              <a:defRPr b="0" sz="3000">
                <a:latin typeface="Roboto Slab Regular"/>
                <a:ea typeface="Roboto Slab Regular"/>
                <a:cs typeface="Roboto Slab Regular"/>
                <a:sym typeface="Roboto Slab Regular"/>
              </a:defRPr>
            </a:lvl3pPr>
            <a:lvl4pPr lvl="3" rtl="0" algn="r">
              <a:spcBef>
                <a:spcPts val="0"/>
              </a:spcBef>
              <a:spcAft>
                <a:spcPts val="0"/>
              </a:spcAft>
              <a:buNone/>
              <a:defRPr b="0" sz="3000">
                <a:latin typeface="Roboto Slab Regular"/>
                <a:ea typeface="Roboto Slab Regular"/>
                <a:cs typeface="Roboto Slab Regular"/>
                <a:sym typeface="Roboto Slab Regular"/>
              </a:defRPr>
            </a:lvl4pPr>
            <a:lvl5pPr lvl="4" rtl="0" algn="r">
              <a:spcBef>
                <a:spcPts val="0"/>
              </a:spcBef>
              <a:spcAft>
                <a:spcPts val="0"/>
              </a:spcAft>
              <a:buNone/>
              <a:defRPr b="0" sz="3000">
                <a:latin typeface="Roboto Slab Regular"/>
                <a:ea typeface="Roboto Slab Regular"/>
                <a:cs typeface="Roboto Slab Regular"/>
                <a:sym typeface="Roboto Slab Regular"/>
              </a:defRPr>
            </a:lvl5pPr>
            <a:lvl6pPr lvl="5" rtl="0" algn="r">
              <a:spcBef>
                <a:spcPts val="0"/>
              </a:spcBef>
              <a:spcAft>
                <a:spcPts val="0"/>
              </a:spcAft>
              <a:buNone/>
              <a:defRPr b="0" sz="3000">
                <a:latin typeface="Roboto Slab Regular"/>
                <a:ea typeface="Roboto Slab Regular"/>
                <a:cs typeface="Roboto Slab Regular"/>
                <a:sym typeface="Roboto Slab Regular"/>
              </a:defRPr>
            </a:lvl6pPr>
            <a:lvl7pPr lvl="6" rtl="0" algn="r">
              <a:spcBef>
                <a:spcPts val="0"/>
              </a:spcBef>
              <a:spcAft>
                <a:spcPts val="0"/>
              </a:spcAft>
              <a:buNone/>
              <a:defRPr b="0" sz="3000">
                <a:latin typeface="Roboto Slab Regular"/>
                <a:ea typeface="Roboto Slab Regular"/>
                <a:cs typeface="Roboto Slab Regular"/>
                <a:sym typeface="Roboto Slab Regular"/>
              </a:defRPr>
            </a:lvl7pPr>
            <a:lvl8pPr lvl="7" rtl="0" algn="r">
              <a:spcBef>
                <a:spcPts val="0"/>
              </a:spcBef>
              <a:spcAft>
                <a:spcPts val="0"/>
              </a:spcAft>
              <a:buNone/>
              <a:defRPr b="0" sz="3000">
                <a:latin typeface="Roboto Slab Regular"/>
                <a:ea typeface="Roboto Slab Regular"/>
                <a:cs typeface="Roboto Slab Regular"/>
                <a:sym typeface="Roboto Slab Regular"/>
              </a:defRPr>
            </a:lvl8pPr>
            <a:lvl9pPr lvl="8" rtl="0" algn="r">
              <a:spcBef>
                <a:spcPts val="0"/>
              </a:spcBef>
              <a:spcAft>
                <a:spcPts val="0"/>
              </a:spcAft>
              <a:buNone/>
              <a:defRPr b="0" sz="3000">
                <a:latin typeface="Roboto Slab Regular"/>
                <a:ea typeface="Roboto Slab Regular"/>
                <a:cs typeface="Roboto Slab Regular"/>
                <a:sym typeface="Roboto Slab Regular"/>
              </a:defRPr>
            </a:lvl9pPr>
          </a:lstStyle>
          <a:p/>
        </p:txBody>
      </p:sp>
      <p:grpSp>
        <p:nvGrpSpPr>
          <p:cNvPr id="81" name="Google Shape;81;p4"/>
          <p:cNvGrpSpPr/>
          <p:nvPr/>
        </p:nvGrpSpPr>
        <p:grpSpPr>
          <a:xfrm>
            <a:off x="720057" y="-78921"/>
            <a:ext cx="2605500" cy="1446850"/>
            <a:chOff x="310975" y="334050"/>
            <a:chExt cx="2605500" cy="1446850"/>
          </a:xfrm>
        </p:grpSpPr>
        <p:sp>
          <p:nvSpPr>
            <p:cNvPr id="82" name="Google Shape;82;p4"/>
            <p:cNvSpPr/>
            <p:nvPr/>
          </p:nvSpPr>
          <p:spPr>
            <a:xfrm>
              <a:off x="310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593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876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1158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1441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1723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2006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2289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2571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2854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310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593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876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1158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1441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1723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2006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2289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2571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2854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310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593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876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1158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1441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1723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2006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2289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2571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2854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310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593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876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1158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1441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1723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2006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2289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2571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2854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310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593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76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1158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1441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1723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2006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2289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2571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2854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310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593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876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1158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1441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1723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2006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2289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2571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2854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2" name="Shape 142"/>
        <p:cNvGrpSpPr/>
        <p:nvPr/>
      </p:nvGrpSpPr>
      <p:grpSpPr>
        <a:xfrm>
          <a:off x="0" y="0"/>
          <a:ext cx="0" cy="0"/>
          <a:chOff x="0" y="0"/>
          <a:chExt cx="0" cy="0"/>
        </a:xfrm>
      </p:grpSpPr>
      <p:sp>
        <p:nvSpPr>
          <p:cNvPr id="143" name="Google Shape;143;p5"/>
          <p:cNvSpPr/>
          <p:nvPr/>
        </p:nvSpPr>
        <p:spPr>
          <a:xfrm>
            <a:off x="0" y="2451225"/>
            <a:ext cx="9144000" cy="23511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txBox="1"/>
          <p:nvPr>
            <p:ph idx="1" type="subTitle"/>
          </p:nvPr>
        </p:nvSpPr>
        <p:spPr>
          <a:xfrm>
            <a:off x="1400850" y="3078992"/>
            <a:ext cx="2685600" cy="109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3F3F3"/>
                </a:solidFill>
              </a:defRPr>
            </a:lvl1pPr>
            <a:lvl2pPr lvl="1" rtl="0" algn="ctr">
              <a:lnSpc>
                <a:spcPct val="100000"/>
              </a:lnSpc>
              <a:spcBef>
                <a:spcPts val="1600"/>
              </a:spcBef>
              <a:spcAft>
                <a:spcPts val="0"/>
              </a:spcAft>
              <a:buNone/>
              <a:defRPr sz="1400">
                <a:solidFill>
                  <a:srgbClr val="F3F3F3"/>
                </a:solidFill>
              </a:defRPr>
            </a:lvl2pPr>
            <a:lvl3pPr lvl="2" rtl="0" algn="ctr">
              <a:lnSpc>
                <a:spcPct val="100000"/>
              </a:lnSpc>
              <a:spcBef>
                <a:spcPts val="1600"/>
              </a:spcBef>
              <a:spcAft>
                <a:spcPts val="0"/>
              </a:spcAft>
              <a:buNone/>
              <a:defRPr sz="1400">
                <a:solidFill>
                  <a:srgbClr val="F3F3F3"/>
                </a:solidFill>
              </a:defRPr>
            </a:lvl3pPr>
            <a:lvl4pPr lvl="3" rtl="0" algn="ctr">
              <a:lnSpc>
                <a:spcPct val="100000"/>
              </a:lnSpc>
              <a:spcBef>
                <a:spcPts val="1600"/>
              </a:spcBef>
              <a:spcAft>
                <a:spcPts val="0"/>
              </a:spcAft>
              <a:buNone/>
              <a:defRPr sz="1400">
                <a:solidFill>
                  <a:srgbClr val="F3F3F3"/>
                </a:solidFill>
              </a:defRPr>
            </a:lvl4pPr>
            <a:lvl5pPr lvl="4" rtl="0" algn="ctr">
              <a:lnSpc>
                <a:spcPct val="100000"/>
              </a:lnSpc>
              <a:spcBef>
                <a:spcPts val="1600"/>
              </a:spcBef>
              <a:spcAft>
                <a:spcPts val="0"/>
              </a:spcAft>
              <a:buNone/>
              <a:defRPr sz="1400">
                <a:solidFill>
                  <a:srgbClr val="F3F3F3"/>
                </a:solidFill>
              </a:defRPr>
            </a:lvl5pPr>
            <a:lvl6pPr lvl="5" rtl="0" algn="ctr">
              <a:lnSpc>
                <a:spcPct val="100000"/>
              </a:lnSpc>
              <a:spcBef>
                <a:spcPts val="1600"/>
              </a:spcBef>
              <a:spcAft>
                <a:spcPts val="0"/>
              </a:spcAft>
              <a:buNone/>
              <a:defRPr sz="1400">
                <a:solidFill>
                  <a:srgbClr val="F3F3F3"/>
                </a:solidFill>
              </a:defRPr>
            </a:lvl6pPr>
            <a:lvl7pPr lvl="6" rtl="0" algn="ctr">
              <a:lnSpc>
                <a:spcPct val="100000"/>
              </a:lnSpc>
              <a:spcBef>
                <a:spcPts val="1600"/>
              </a:spcBef>
              <a:spcAft>
                <a:spcPts val="0"/>
              </a:spcAft>
              <a:buNone/>
              <a:defRPr sz="1400">
                <a:solidFill>
                  <a:srgbClr val="F3F3F3"/>
                </a:solidFill>
              </a:defRPr>
            </a:lvl7pPr>
            <a:lvl8pPr lvl="7" rtl="0" algn="ctr">
              <a:lnSpc>
                <a:spcPct val="100000"/>
              </a:lnSpc>
              <a:spcBef>
                <a:spcPts val="1600"/>
              </a:spcBef>
              <a:spcAft>
                <a:spcPts val="0"/>
              </a:spcAft>
              <a:buNone/>
              <a:defRPr sz="1400">
                <a:solidFill>
                  <a:srgbClr val="F3F3F3"/>
                </a:solidFill>
              </a:defRPr>
            </a:lvl8pPr>
            <a:lvl9pPr lvl="8" rtl="0" algn="ctr">
              <a:lnSpc>
                <a:spcPct val="100000"/>
              </a:lnSpc>
              <a:spcBef>
                <a:spcPts val="1600"/>
              </a:spcBef>
              <a:spcAft>
                <a:spcPts val="1600"/>
              </a:spcAft>
              <a:buNone/>
              <a:defRPr sz="1400">
                <a:solidFill>
                  <a:srgbClr val="F3F3F3"/>
                </a:solidFill>
              </a:defRPr>
            </a:lvl9pPr>
          </a:lstStyle>
          <a:p/>
        </p:txBody>
      </p:sp>
      <p:sp>
        <p:nvSpPr>
          <p:cNvPr id="145" name="Google Shape;145;p5"/>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6" name="Google Shape;146;p5"/>
          <p:cNvSpPr txBox="1"/>
          <p:nvPr>
            <p:ph idx="2" type="subTitle"/>
          </p:nvPr>
        </p:nvSpPr>
        <p:spPr>
          <a:xfrm>
            <a:off x="5057550" y="3078955"/>
            <a:ext cx="2685600" cy="109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3F3F3"/>
                </a:solidFill>
              </a:defRPr>
            </a:lvl1pPr>
            <a:lvl2pPr lvl="1" rtl="0" algn="ctr">
              <a:lnSpc>
                <a:spcPct val="100000"/>
              </a:lnSpc>
              <a:spcBef>
                <a:spcPts val="1600"/>
              </a:spcBef>
              <a:spcAft>
                <a:spcPts val="0"/>
              </a:spcAft>
              <a:buNone/>
              <a:defRPr sz="1400">
                <a:solidFill>
                  <a:srgbClr val="F3F3F3"/>
                </a:solidFill>
              </a:defRPr>
            </a:lvl2pPr>
            <a:lvl3pPr lvl="2" rtl="0" algn="ctr">
              <a:lnSpc>
                <a:spcPct val="100000"/>
              </a:lnSpc>
              <a:spcBef>
                <a:spcPts val="1600"/>
              </a:spcBef>
              <a:spcAft>
                <a:spcPts val="0"/>
              </a:spcAft>
              <a:buNone/>
              <a:defRPr sz="1400">
                <a:solidFill>
                  <a:srgbClr val="F3F3F3"/>
                </a:solidFill>
              </a:defRPr>
            </a:lvl3pPr>
            <a:lvl4pPr lvl="3" rtl="0" algn="ctr">
              <a:lnSpc>
                <a:spcPct val="100000"/>
              </a:lnSpc>
              <a:spcBef>
                <a:spcPts val="1600"/>
              </a:spcBef>
              <a:spcAft>
                <a:spcPts val="0"/>
              </a:spcAft>
              <a:buNone/>
              <a:defRPr sz="1400">
                <a:solidFill>
                  <a:srgbClr val="F3F3F3"/>
                </a:solidFill>
              </a:defRPr>
            </a:lvl4pPr>
            <a:lvl5pPr lvl="4" rtl="0" algn="ctr">
              <a:lnSpc>
                <a:spcPct val="100000"/>
              </a:lnSpc>
              <a:spcBef>
                <a:spcPts val="1600"/>
              </a:spcBef>
              <a:spcAft>
                <a:spcPts val="0"/>
              </a:spcAft>
              <a:buNone/>
              <a:defRPr sz="1400">
                <a:solidFill>
                  <a:srgbClr val="F3F3F3"/>
                </a:solidFill>
              </a:defRPr>
            </a:lvl5pPr>
            <a:lvl6pPr lvl="5" rtl="0" algn="ctr">
              <a:lnSpc>
                <a:spcPct val="100000"/>
              </a:lnSpc>
              <a:spcBef>
                <a:spcPts val="1600"/>
              </a:spcBef>
              <a:spcAft>
                <a:spcPts val="0"/>
              </a:spcAft>
              <a:buNone/>
              <a:defRPr sz="1400">
                <a:solidFill>
                  <a:srgbClr val="F3F3F3"/>
                </a:solidFill>
              </a:defRPr>
            </a:lvl6pPr>
            <a:lvl7pPr lvl="6" rtl="0" algn="ctr">
              <a:lnSpc>
                <a:spcPct val="100000"/>
              </a:lnSpc>
              <a:spcBef>
                <a:spcPts val="1600"/>
              </a:spcBef>
              <a:spcAft>
                <a:spcPts val="0"/>
              </a:spcAft>
              <a:buNone/>
              <a:defRPr sz="1400">
                <a:solidFill>
                  <a:srgbClr val="F3F3F3"/>
                </a:solidFill>
              </a:defRPr>
            </a:lvl7pPr>
            <a:lvl8pPr lvl="7" rtl="0" algn="ctr">
              <a:lnSpc>
                <a:spcPct val="100000"/>
              </a:lnSpc>
              <a:spcBef>
                <a:spcPts val="1600"/>
              </a:spcBef>
              <a:spcAft>
                <a:spcPts val="0"/>
              </a:spcAft>
              <a:buNone/>
              <a:defRPr sz="1400">
                <a:solidFill>
                  <a:srgbClr val="F3F3F3"/>
                </a:solidFill>
              </a:defRPr>
            </a:lvl8pPr>
            <a:lvl9pPr lvl="8" rtl="0" algn="ctr">
              <a:lnSpc>
                <a:spcPct val="100000"/>
              </a:lnSpc>
              <a:spcBef>
                <a:spcPts val="1600"/>
              </a:spcBef>
              <a:spcAft>
                <a:spcPts val="1600"/>
              </a:spcAft>
              <a:buNone/>
              <a:defRPr sz="1400">
                <a:solidFill>
                  <a:srgbClr val="F3F3F3"/>
                </a:solidFill>
              </a:defRPr>
            </a:lvl9pPr>
          </a:lstStyle>
          <a:p/>
        </p:txBody>
      </p:sp>
      <p:sp>
        <p:nvSpPr>
          <p:cNvPr id="147" name="Google Shape;147;p5"/>
          <p:cNvSpPr txBox="1"/>
          <p:nvPr>
            <p:ph idx="3" type="subTitle"/>
          </p:nvPr>
        </p:nvSpPr>
        <p:spPr>
          <a:xfrm>
            <a:off x="1400850" y="2409150"/>
            <a:ext cx="2685600" cy="781200"/>
          </a:xfrm>
          <a:prstGeom prst="rect">
            <a:avLst/>
          </a:prstGeom>
          <a:noFill/>
        </p:spPr>
        <p:txBody>
          <a:bodyPr anchorCtr="0" anchor="b" bIns="0" lIns="91425" spcFirstLastPara="1" rIns="91425" wrap="square" tIns="91425">
            <a:noAutofit/>
          </a:bodyPr>
          <a:lstStyle>
            <a:lvl1pPr lvl="0" rtl="0" algn="ctr">
              <a:lnSpc>
                <a:spcPct val="100000"/>
              </a:lnSpc>
              <a:spcBef>
                <a:spcPts val="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1800">
                <a:solidFill>
                  <a:srgbClr val="F3F3F3"/>
                </a:solidFill>
                <a:latin typeface="Barlow Semi Condensed SemiBold"/>
                <a:ea typeface="Barlow Semi Condensed SemiBold"/>
                <a:cs typeface="Barlow Semi Condensed SemiBold"/>
                <a:sym typeface="Barlow Semi Condensed SemiBold"/>
              </a:defRPr>
            </a:lvl9pPr>
          </a:lstStyle>
          <a:p/>
        </p:txBody>
      </p:sp>
      <p:sp>
        <p:nvSpPr>
          <p:cNvPr id="148" name="Google Shape;148;p5"/>
          <p:cNvSpPr txBox="1"/>
          <p:nvPr>
            <p:ph idx="4" type="subTitle"/>
          </p:nvPr>
        </p:nvSpPr>
        <p:spPr>
          <a:xfrm>
            <a:off x="5057550" y="2409150"/>
            <a:ext cx="2685600" cy="781200"/>
          </a:xfrm>
          <a:prstGeom prst="rect">
            <a:avLst/>
          </a:prstGeom>
          <a:noFill/>
        </p:spPr>
        <p:txBody>
          <a:bodyPr anchorCtr="0" anchor="b" bIns="0" lIns="91425" spcFirstLastPara="1" rIns="91425" wrap="square" tIns="91425">
            <a:noAutofit/>
          </a:bodyPr>
          <a:lstStyle>
            <a:lvl1pPr lvl="0" rtl="0" algn="ctr">
              <a:lnSpc>
                <a:spcPct val="100000"/>
              </a:lnSpc>
              <a:spcBef>
                <a:spcPts val="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1pPr>
            <a:lvl2pPr lvl="1"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2pPr>
            <a:lvl3pPr lvl="2"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3pPr>
            <a:lvl4pPr lvl="3"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4pPr>
            <a:lvl5pPr lvl="4"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5pPr>
            <a:lvl6pPr lvl="5"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6pPr>
            <a:lvl7pPr lvl="6"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7pPr>
            <a:lvl8pPr lvl="7" rtl="0" algn="ctr">
              <a:lnSpc>
                <a:spcPct val="100000"/>
              </a:lnSpc>
              <a:spcBef>
                <a:spcPts val="1600"/>
              </a:spcBef>
              <a:spcAft>
                <a:spcPts val="0"/>
              </a:spcAft>
              <a:buNone/>
              <a:defRPr sz="1800">
                <a:solidFill>
                  <a:srgbClr val="F3F3F3"/>
                </a:solidFill>
                <a:latin typeface="Barlow Semi Condensed SemiBold"/>
                <a:ea typeface="Barlow Semi Condensed SemiBold"/>
                <a:cs typeface="Barlow Semi Condensed SemiBold"/>
                <a:sym typeface="Barlow Semi Condensed SemiBold"/>
              </a:defRPr>
            </a:lvl8pPr>
            <a:lvl9pPr lvl="8" rtl="0" algn="ctr">
              <a:lnSpc>
                <a:spcPct val="100000"/>
              </a:lnSpc>
              <a:spcBef>
                <a:spcPts val="1600"/>
              </a:spcBef>
              <a:spcAft>
                <a:spcPts val="1600"/>
              </a:spcAft>
              <a:buNone/>
              <a:defRPr sz="1800">
                <a:solidFill>
                  <a:srgbClr val="F3F3F3"/>
                </a:solidFill>
                <a:latin typeface="Barlow Semi Condensed SemiBold"/>
                <a:ea typeface="Barlow Semi Condensed SemiBold"/>
                <a:cs typeface="Barlow Semi Condensed SemiBold"/>
                <a:sym typeface="Barlow Semi Condensed SemiBold"/>
              </a:defRPr>
            </a:lvl9pPr>
          </a:lstStyle>
          <a:p/>
        </p:txBody>
      </p:sp>
      <p:grpSp>
        <p:nvGrpSpPr>
          <p:cNvPr id="149" name="Google Shape;149;p5"/>
          <p:cNvGrpSpPr/>
          <p:nvPr/>
        </p:nvGrpSpPr>
        <p:grpSpPr>
          <a:xfrm>
            <a:off x="8350757" y="149679"/>
            <a:ext cx="627300" cy="1446850"/>
            <a:chOff x="6656382" y="-78921"/>
            <a:chExt cx="627300" cy="1446850"/>
          </a:xfrm>
        </p:grpSpPr>
        <p:sp>
          <p:nvSpPr>
            <p:cNvPr id="150" name="Google Shape;150;p5"/>
            <p:cNvSpPr/>
            <p:nvPr/>
          </p:nvSpPr>
          <p:spPr>
            <a:xfrm>
              <a:off x="66563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69389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72215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66563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69389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72215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66563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9389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72215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66563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69389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72215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66563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69389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72215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66563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69389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72215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8" name="Shape 168"/>
        <p:cNvGrpSpPr/>
        <p:nvPr/>
      </p:nvGrpSpPr>
      <p:grpSpPr>
        <a:xfrm>
          <a:off x="0" y="0"/>
          <a:ext cx="0" cy="0"/>
          <a:chOff x="0" y="0"/>
          <a:chExt cx="0" cy="0"/>
        </a:xfrm>
      </p:grpSpPr>
      <p:sp>
        <p:nvSpPr>
          <p:cNvPr id="169" name="Google Shape;169;p6"/>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70" name="Google Shape;170;p6"/>
          <p:cNvGrpSpPr/>
          <p:nvPr/>
        </p:nvGrpSpPr>
        <p:grpSpPr>
          <a:xfrm rot="5400000">
            <a:off x="8186507" y="4182606"/>
            <a:ext cx="627300" cy="1446850"/>
            <a:chOff x="6656382" y="-78921"/>
            <a:chExt cx="627300" cy="1446850"/>
          </a:xfrm>
        </p:grpSpPr>
        <p:sp>
          <p:nvSpPr>
            <p:cNvPr id="171" name="Google Shape;171;p6"/>
            <p:cNvSpPr/>
            <p:nvPr/>
          </p:nvSpPr>
          <p:spPr>
            <a:xfrm>
              <a:off x="66563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66563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a:off x="66563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a:off x="66563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66563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66563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69389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69389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69389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a:off x="69389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a:off x="69389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69389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7221582"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a:off x="7221582"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7221582"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7221582"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7221582"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7221582" y="-78921"/>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6"/>
          <p:cNvSpPr/>
          <p:nvPr/>
        </p:nvSpPr>
        <p:spPr>
          <a:xfrm>
            <a:off x="-112925" y="3233575"/>
            <a:ext cx="9360025" cy="1927400"/>
          </a:xfrm>
          <a:custGeom>
            <a:rect b="b" l="l" r="r" t="t"/>
            <a:pathLst>
              <a:path extrusionOk="0" h="77096" w="374401">
                <a:moveTo>
                  <a:pt x="0" y="0"/>
                </a:moveTo>
                <a:lnTo>
                  <a:pt x="41826" y="77096"/>
                </a:lnTo>
                <a:lnTo>
                  <a:pt x="374401" y="41826"/>
                </a:lnTo>
              </a:path>
            </a:pathLst>
          </a:custGeom>
          <a:noFill/>
          <a:ln cap="flat" cmpd="sng" w="19050">
            <a:solidFill>
              <a:srgbClr val="434343"/>
            </a:solidFill>
            <a:prstDash val="solid"/>
            <a:round/>
            <a:headEnd len="med" w="med" type="none"/>
            <a:tailEnd len="med" w="med" type="none"/>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90" name="Shape 190"/>
        <p:cNvGrpSpPr/>
        <p:nvPr/>
      </p:nvGrpSpPr>
      <p:grpSpPr>
        <a:xfrm>
          <a:off x="0" y="0"/>
          <a:ext cx="0" cy="0"/>
          <a:chOff x="0" y="0"/>
          <a:chExt cx="0" cy="0"/>
        </a:xfrm>
      </p:grpSpPr>
      <p:sp>
        <p:nvSpPr>
          <p:cNvPr id="191" name="Google Shape;191;p7"/>
          <p:cNvSpPr/>
          <p:nvPr/>
        </p:nvSpPr>
        <p:spPr>
          <a:xfrm>
            <a:off x="-16825" y="-95500"/>
            <a:ext cx="8461350" cy="5256550"/>
          </a:xfrm>
          <a:custGeom>
            <a:rect b="b" l="l" r="r" t="t"/>
            <a:pathLst>
              <a:path extrusionOk="0" h="210262" w="338454">
                <a:moveTo>
                  <a:pt x="266558" y="0"/>
                </a:moveTo>
                <a:lnTo>
                  <a:pt x="338454" y="106940"/>
                </a:lnTo>
                <a:lnTo>
                  <a:pt x="310419" y="210262"/>
                </a:lnTo>
                <a:lnTo>
                  <a:pt x="0" y="196245"/>
                </a:lnTo>
              </a:path>
            </a:pathLst>
          </a:custGeom>
          <a:noFill/>
          <a:ln cap="flat" cmpd="sng" w="19050">
            <a:solidFill>
              <a:srgbClr val="434343"/>
            </a:solidFill>
            <a:prstDash val="solid"/>
            <a:round/>
            <a:headEnd len="med" w="med" type="none"/>
            <a:tailEnd len="med" w="med" type="none"/>
          </a:ln>
        </p:spPr>
      </p:sp>
      <p:grpSp>
        <p:nvGrpSpPr>
          <p:cNvPr id="192" name="Google Shape;192;p7"/>
          <p:cNvGrpSpPr/>
          <p:nvPr/>
        </p:nvGrpSpPr>
        <p:grpSpPr>
          <a:xfrm>
            <a:off x="198233" y="198029"/>
            <a:ext cx="344700" cy="1169900"/>
            <a:chOff x="198233" y="198029"/>
            <a:chExt cx="344700" cy="1169900"/>
          </a:xfrm>
        </p:grpSpPr>
        <p:sp>
          <p:nvSpPr>
            <p:cNvPr id="193" name="Google Shape;193;p7"/>
            <p:cNvSpPr/>
            <p:nvPr/>
          </p:nvSpPr>
          <p:spPr>
            <a:xfrm>
              <a:off x="198233"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480833" y="1980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198233"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480833" y="4749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198233"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480833" y="7519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198233"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480833" y="102887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198233"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480833" y="1305829"/>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7"/>
          <p:cNvSpPr txBox="1"/>
          <p:nvPr>
            <p:ph type="ctrTitle"/>
          </p:nvPr>
        </p:nvSpPr>
        <p:spPr>
          <a:xfrm>
            <a:off x="720000" y="1405200"/>
            <a:ext cx="2958300" cy="9696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sz="60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204" name="Google Shape;204;p7"/>
          <p:cNvSpPr txBox="1"/>
          <p:nvPr>
            <p:ph idx="1" type="subTitle"/>
          </p:nvPr>
        </p:nvSpPr>
        <p:spPr>
          <a:xfrm>
            <a:off x="720000" y="2571750"/>
            <a:ext cx="4073400" cy="169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05" name="Shape 205"/>
        <p:cNvGrpSpPr/>
        <p:nvPr/>
      </p:nvGrpSpPr>
      <p:grpSpPr>
        <a:xfrm>
          <a:off x="0" y="0"/>
          <a:ext cx="0" cy="0"/>
          <a:chOff x="0" y="0"/>
          <a:chExt cx="0" cy="0"/>
        </a:xfrm>
      </p:grpSpPr>
      <p:sp>
        <p:nvSpPr>
          <p:cNvPr id="206" name="Google Shape;206;p8"/>
          <p:cNvSpPr txBox="1"/>
          <p:nvPr>
            <p:ph type="title"/>
          </p:nvPr>
        </p:nvSpPr>
        <p:spPr>
          <a:xfrm>
            <a:off x="1354950" y="1846850"/>
            <a:ext cx="6534000" cy="1449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800"/>
              <a:buNone/>
              <a:defRPr b="0" sz="6000"/>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07" name="Shape 207"/>
        <p:cNvGrpSpPr/>
        <p:nvPr/>
      </p:nvGrpSpPr>
      <p:grpSpPr>
        <a:xfrm>
          <a:off x="0" y="0"/>
          <a:ext cx="0" cy="0"/>
          <a:chOff x="0" y="0"/>
          <a:chExt cx="0" cy="0"/>
        </a:xfrm>
      </p:grpSpPr>
      <p:sp>
        <p:nvSpPr>
          <p:cNvPr id="208" name="Google Shape;208;p9"/>
          <p:cNvSpPr/>
          <p:nvPr/>
        </p:nvSpPr>
        <p:spPr>
          <a:xfrm>
            <a:off x="-29950" y="-39675"/>
            <a:ext cx="6593725" cy="5178625"/>
          </a:xfrm>
          <a:custGeom>
            <a:rect b="b" l="l" r="r" t="t"/>
            <a:pathLst>
              <a:path extrusionOk="0" h="207145" w="263749">
                <a:moveTo>
                  <a:pt x="177840" y="0"/>
                </a:moveTo>
                <a:lnTo>
                  <a:pt x="263749" y="78482"/>
                </a:lnTo>
                <a:lnTo>
                  <a:pt x="213367" y="207145"/>
                </a:lnTo>
                <a:lnTo>
                  <a:pt x="0" y="178643"/>
                </a:lnTo>
              </a:path>
            </a:pathLst>
          </a:custGeom>
          <a:noFill/>
          <a:ln cap="flat" cmpd="sng" w="19050">
            <a:solidFill>
              <a:srgbClr val="434343"/>
            </a:solidFill>
            <a:prstDash val="solid"/>
            <a:round/>
            <a:headEnd len="med" w="med" type="none"/>
            <a:tailEnd len="med" w="med" type="none"/>
          </a:ln>
        </p:spPr>
      </p:sp>
      <p:sp>
        <p:nvSpPr>
          <p:cNvPr id="209" name="Google Shape;209;p9"/>
          <p:cNvSpPr txBox="1"/>
          <p:nvPr>
            <p:ph type="title"/>
          </p:nvPr>
        </p:nvSpPr>
        <p:spPr>
          <a:xfrm>
            <a:off x="720050" y="1724525"/>
            <a:ext cx="3845100" cy="16944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1294A"/>
              </a:buClr>
              <a:buSzPts val="4200"/>
              <a:buNone/>
              <a:defRPr sz="4800"/>
            </a:lvl1pPr>
            <a:lvl2pPr lvl="1" rtl="0" algn="ctr">
              <a:spcBef>
                <a:spcPts val="0"/>
              </a:spcBef>
              <a:spcAft>
                <a:spcPts val="0"/>
              </a:spcAft>
              <a:buClr>
                <a:srgbClr val="41294A"/>
              </a:buClr>
              <a:buSzPts val="4200"/>
              <a:buNone/>
              <a:defRPr sz="4200">
                <a:solidFill>
                  <a:srgbClr val="41294A"/>
                </a:solidFill>
              </a:defRPr>
            </a:lvl2pPr>
            <a:lvl3pPr lvl="2" rtl="0" algn="ctr">
              <a:spcBef>
                <a:spcPts val="0"/>
              </a:spcBef>
              <a:spcAft>
                <a:spcPts val="0"/>
              </a:spcAft>
              <a:buClr>
                <a:srgbClr val="41294A"/>
              </a:buClr>
              <a:buSzPts val="4200"/>
              <a:buNone/>
              <a:defRPr sz="4200">
                <a:solidFill>
                  <a:srgbClr val="41294A"/>
                </a:solidFill>
              </a:defRPr>
            </a:lvl3pPr>
            <a:lvl4pPr lvl="3" rtl="0" algn="ctr">
              <a:spcBef>
                <a:spcPts val="0"/>
              </a:spcBef>
              <a:spcAft>
                <a:spcPts val="0"/>
              </a:spcAft>
              <a:buClr>
                <a:srgbClr val="41294A"/>
              </a:buClr>
              <a:buSzPts val="4200"/>
              <a:buNone/>
              <a:defRPr sz="4200">
                <a:solidFill>
                  <a:srgbClr val="41294A"/>
                </a:solidFill>
              </a:defRPr>
            </a:lvl4pPr>
            <a:lvl5pPr lvl="4" rtl="0" algn="ctr">
              <a:spcBef>
                <a:spcPts val="0"/>
              </a:spcBef>
              <a:spcAft>
                <a:spcPts val="0"/>
              </a:spcAft>
              <a:buClr>
                <a:srgbClr val="41294A"/>
              </a:buClr>
              <a:buSzPts val="4200"/>
              <a:buNone/>
              <a:defRPr sz="4200">
                <a:solidFill>
                  <a:srgbClr val="41294A"/>
                </a:solidFill>
              </a:defRPr>
            </a:lvl5pPr>
            <a:lvl6pPr lvl="5" rtl="0" algn="ctr">
              <a:spcBef>
                <a:spcPts val="0"/>
              </a:spcBef>
              <a:spcAft>
                <a:spcPts val="0"/>
              </a:spcAft>
              <a:buClr>
                <a:srgbClr val="41294A"/>
              </a:buClr>
              <a:buSzPts val="4200"/>
              <a:buNone/>
              <a:defRPr sz="4200">
                <a:solidFill>
                  <a:srgbClr val="41294A"/>
                </a:solidFill>
              </a:defRPr>
            </a:lvl6pPr>
            <a:lvl7pPr lvl="6" rtl="0" algn="ctr">
              <a:spcBef>
                <a:spcPts val="0"/>
              </a:spcBef>
              <a:spcAft>
                <a:spcPts val="0"/>
              </a:spcAft>
              <a:buClr>
                <a:srgbClr val="41294A"/>
              </a:buClr>
              <a:buSzPts val="4200"/>
              <a:buNone/>
              <a:defRPr sz="4200">
                <a:solidFill>
                  <a:srgbClr val="41294A"/>
                </a:solidFill>
              </a:defRPr>
            </a:lvl7pPr>
            <a:lvl8pPr lvl="7" rtl="0" algn="ctr">
              <a:spcBef>
                <a:spcPts val="0"/>
              </a:spcBef>
              <a:spcAft>
                <a:spcPts val="0"/>
              </a:spcAft>
              <a:buClr>
                <a:srgbClr val="41294A"/>
              </a:buClr>
              <a:buSzPts val="4200"/>
              <a:buNone/>
              <a:defRPr sz="4200">
                <a:solidFill>
                  <a:srgbClr val="41294A"/>
                </a:solidFill>
              </a:defRPr>
            </a:lvl8pPr>
            <a:lvl9pPr lvl="8" rtl="0" algn="ctr">
              <a:spcBef>
                <a:spcPts val="0"/>
              </a:spcBef>
              <a:spcAft>
                <a:spcPts val="0"/>
              </a:spcAft>
              <a:buClr>
                <a:srgbClr val="41294A"/>
              </a:buClr>
              <a:buSzPts val="4200"/>
              <a:buNone/>
              <a:defRPr sz="4200">
                <a:solidFill>
                  <a:srgbClr val="41294A"/>
                </a:solidFill>
              </a:defRPr>
            </a:lvl9pPr>
          </a:lstStyle>
          <a:p/>
        </p:txBody>
      </p:sp>
      <p:sp>
        <p:nvSpPr>
          <p:cNvPr id="210" name="Google Shape;210;p9"/>
          <p:cNvSpPr txBox="1"/>
          <p:nvPr>
            <p:ph idx="1" type="subTitle"/>
          </p:nvPr>
        </p:nvSpPr>
        <p:spPr>
          <a:xfrm>
            <a:off x="720050" y="3362050"/>
            <a:ext cx="3845100" cy="39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41294A"/>
              </a:buClr>
              <a:buSzPts val="2100"/>
              <a:buNone/>
              <a:defRPr sz="1400"/>
            </a:lvl1pPr>
            <a:lvl2pPr lvl="1" rtl="0" algn="ctr">
              <a:lnSpc>
                <a:spcPct val="100000"/>
              </a:lnSpc>
              <a:spcBef>
                <a:spcPts val="0"/>
              </a:spcBef>
              <a:spcAft>
                <a:spcPts val="0"/>
              </a:spcAft>
              <a:buClr>
                <a:srgbClr val="41294A"/>
              </a:buClr>
              <a:buSzPts val="2100"/>
              <a:buNone/>
              <a:defRPr sz="2100">
                <a:solidFill>
                  <a:srgbClr val="41294A"/>
                </a:solidFill>
              </a:defRPr>
            </a:lvl2pPr>
            <a:lvl3pPr lvl="2" rtl="0" algn="ctr">
              <a:lnSpc>
                <a:spcPct val="100000"/>
              </a:lnSpc>
              <a:spcBef>
                <a:spcPts val="0"/>
              </a:spcBef>
              <a:spcAft>
                <a:spcPts val="0"/>
              </a:spcAft>
              <a:buClr>
                <a:srgbClr val="41294A"/>
              </a:buClr>
              <a:buSzPts val="2100"/>
              <a:buNone/>
              <a:defRPr sz="2100">
                <a:solidFill>
                  <a:srgbClr val="41294A"/>
                </a:solidFill>
              </a:defRPr>
            </a:lvl3pPr>
            <a:lvl4pPr lvl="3" rtl="0" algn="ctr">
              <a:lnSpc>
                <a:spcPct val="100000"/>
              </a:lnSpc>
              <a:spcBef>
                <a:spcPts val="0"/>
              </a:spcBef>
              <a:spcAft>
                <a:spcPts val="0"/>
              </a:spcAft>
              <a:buClr>
                <a:srgbClr val="41294A"/>
              </a:buClr>
              <a:buSzPts val="2100"/>
              <a:buNone/>
              <a:defRPr sz="2100">
                <a:solidFill>
                  <a:srgbClr val="41294A"/>
                </a:solidFill>
              </a:defRPr>
            </a:lvl4pPr>
            <a:lvl5pPr lvl="4" rtl="0" algn="ctr">
              <a:lnSpc>
                <a:spcPct val="100000"/>
              </a:lnSpc>
              <a:spcBef>
                <a:spcPts val="0"/>
              </a:spcBef>
              <a:spcAft>
                <a:spcPts val="0"/>
              </a:spcAft>
              <a:buClr>
                <a:srgbClr val="41294A"/>
              </a:buClr>
              <a:buSzPts val="2100"/>
              <a:buNone/>
              <a:defRPr sz="2100">
                <a:solidFill>
                  <a:srgbClr val="41294A"/>
                </a:solidFill>
              </a:defRPr>
            </a:lvl5pPr>
            <a:lvl6pPr lvl="5" rtl="0" algn="ctr">
              <a:lnSpc>
                <a:spcPct val="100000"/>
              </a:lnSpc>
              <a:spcBef>
                <a:spcPts val="0"/>
              </a:spcBef>
              <a:spcAft>
                <a:spcPts val="0"/>
              </a:spcAft>
              <a:buClr>
                <a:srgbClr val="41294A"/>
              </a:buClr>
              <a:buSzPts val="2100"/>
              <a:buNone/>
              <a:defRPr sz="2100">
                <a:solidFill>
                  <a:srgbClr val="41294A"/>
                </a:solidFill>
              </a:defRPr>
            </a:lvl6pPr>
            <a:lvl7pPr lvl="6" rtl="0" algn="ctr">
              <a:lnSpc>
                <a:spcPct val="100000"/>
              </a:lnSpc>
              <a:spcBef>
                <a:spcPts val="0"/>
              </a:spcBef>
              <a:spcAft>
                <a:spcPts val="0"/>
              </a:spcAft>
              <a:buClr>
                <a:srgbClr val="41294A"/>
              </a:buClr>
              <a:buSzPts val="2100"/>
              <a:buNone/>
              <a:defRPr sz="2100">
                <a:solidFill>
                  <a:srgbClr val="41294A"/>
                </a:solidFill>
              </a:defRPr>
            </a:lvl7pPr>
            <a:lvl8pPr lvl="7" rtl="0" algn="ctr">
              <a:lnSpc>
                <a:spcPct val="100000"/>
              </a:lnSpc>
              <a:spcBef>
                <a:spcPts val="0"/>
              </a:spcBef>
              <a:spcAft>
                <a:spcPts val="0"/>
              </a:spcAft>
              <a:buClr>
                <a:srgbClr val="41294A"/>
              </a:buClr>
              <a:buSzPts val="2100"/>
              <a:buNone/>
              <a:defRPr sz="2100">
                <a:solidFill>
                  <a:srgbClr val="41294A"/>
                </a:solidFill>
              </a:defRPr>
            </a:lvl8pPr>
            <a:lvl9pPr lvl="8" rtl="0" algn="ctr">
              <a:lnSpc>
                <a:spcPct val="100000"/>
              </a:lnSpc>
              <a:spcBef>
                <a:spcPts val="0"/>
              </a:spcBef>
              <a:spcAft>
                <a:spcPts val="0"/>
              </a:spcAft>
              <a:buClr>
                <a:srgbClr val="41294A"/>
              </a:buClr>
              <a:buSzPts val="2100"/>
              <a:buNone/>
              <a:defRPr sz="2100">
                <a:solidFill>
                  <a:srgbClr val="41294A"/>
                </a:solidFill>
              </a:defRPr>
            </a:lvl9pPr>
          </a:lstStyle>
          <a:p/>
        </p:txBody>
      </p:sp>
      <p:sp>
        <p:nvSpPr>
          <p:cNvPr id="211" name="Google Shape;211;p9"/>
          <p:cNvSpPr txBox="1"/>
          <p:nvPr>
            <p:ph hasCustomPrompt="1" idx="2" type="title"/>
          </p:nvPr>
        </p:nvSpPr>
        <p:spPr>
          <a:xfrm>
            <a:off x="720050" y="315950"/>
            <a:ext cx="2100300" cy="9795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rgbClr val="999999"/>
              </a:buClr>
              <a:buSzPts val="3600"/>
              <a:buNone/>
              <a:defRPr b="0" sz="6000"/>
            </a:lvl1pPr>
            <a:lvl2pPr lvl="1"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12" name="Shape 212"/>
        <p:cNvGrpSpPr/>
        <p:nvPr/>
      </p:nvGrpSpPr>
      <p:grpSpPr>
        <a:xfrm>
          <a:off x="0" y="0"/>
          <a:ext cx="0" cy="0"/>
          <a:chOff x="0" y="0"/>
          <a:chExt cx="0" cy="0"/>
        </a:xfrm>
      </p:grpSpPr>
      <p:sp>
        <p:nvSpPr>
          <p:cNvPr id="213" name="Google Shape;213;p10"/>
          <p:cNvSpPr/>
          <p:nvPr/>
        </p:nvSpPr>
        <p:spPr>
          <a:xfrm flipH="1">
            <a:off x="682650" y="-95500"/>
            <a:ext cx="8461350" cy="5256550"/>
          </a:xfrm>
          <a:custGeom>
            <a:rect b="b" l="l" r="r" t="t"/>
            <a:pathLst>
              <a:path extrusionOk="0" h="210262" w="338454">
                <a:moveTo>
                  <a:pt x="266558" y="0"/>
                </a:moveTo>
                <a:lnTo>
                  <a:pt x="338454" y="106940"/>
                </a:lnTo>
                <a:lnTo>
                  <a:pt x="310419" y="210262"/>
                </a:lnTo>
                <a:lnTo>
                  <a:pt x="0" y="196245"/>
                </a:lnTo>
              </a:path>
            </a:pathLst>
          </a:custGeom>
          <a:noFill/>
          <a:ln cap="flat" cmpd="sng" w="19050">
            <a:solidFill>
              <a:srgbClr val="434343"/>
            </a:solidFill>
            <a:prstDash val="solid"/>
            <a:round/>
            <a:headEnd len="med" w="med" type="none"/>
            <a:tailEnd len="med" w="med" type="none"/>
          </a:ln>
        </p:spPr>
      </p:sp>
      <p:grpSp>
        <p:nvGrpSpPr>
          <p:cNvPr id="214" name="Google Shape;214;p10"/>
          <p:cNvGrpSpPr/>
          <p:nvPr/>
        </p:nvGrpSpPr>
        <p:grpSpPr>
          <a:xfrm>
            <a:off x="6904678" y="-78921"/>
            <a:ext cx="2605500" cy="1446850"/>
            <a:chOff x="310975" y="334050"/>
            <a:chExt cx="2605500" cy="1446850"/>
          </a:xfrm>
        </p:grpSpPr>
        <p:sp>
          <p:nvSpPr>
            <p:cNvPr id="215" name="Google Shape;215;p10"/>
            <p:cNvSpPr/>
            <p:nvPr/>
          </p:nvSpPr>
          <p:spPr>
            <a:xfrm>
              <a:off x="310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
            <p:cNvSpPr/>
            <p:nvPr/>
          </p:nvSpPr>
          <p:spPr>
            <a:xfrm>
              <a:off x="593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p:nvPr/>
          </p:nvSpPr>
          <p:spPr>
            <a:xfrm>
              <a:off x="876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
            <p:cNvSpPr/>
            <p:nvPr/>
          </p:nvSpPr>
          <p:spPr>
            <a:xfrm>
              <a:off x="1158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p:nvPr/>
          </p:nvSpPr>
          <p:spPr>
            <a:xfrm>
              <a:off x="1441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1723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p:nvPr/>
          </p:nvSpPr>
          <p:spPr>
            <a:xfrm>
              <a:off x="2006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
            <p:cNvSpPr/>
            <p:nvPr/>
          </p:nvSpPr>
          <p:spPr>
            <a:xfrm>
              <a:off x="2289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p:nvPr/>
          </p:nvSpPr>
          <p:spPr>
            <a:xfrm>
              <a:off x="2571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p:nvPr/>
          </p:nvSpPr>
          <p:spPr>
            <a:xfrm>
              <a:off x="2854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
            <p:cNvSpPr/>
            <p:nvPr/>
          </p:nvSpPr>
          <p:spPr>
            <a:xfrm>
              <a:off x="310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
            <p:cNvSpPr/>
            <p:nvPr/>
          </p:nvSpPr>
          <p:spPr>
            <a:xfrm>
              <a:off x="593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
            <p:cNvSpPr/>
            <p:nvPr/>
          </p:nvSpPr>
          <p:spPr>
            <a:xfrm>
              <a:off x="876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p:nvPr/>
          </p:nvSpPr>
          <p:spPr>
            <a:xfrm>
              <a:off x="1158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
            <p:cNvSpPr/>
            <p:nvPr/>
          </p:nvSpPr>
          <p:spPr>
            <a:xfrm>
              <a:off x="1441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
            <p:cNvSpPr/>
            <p:nvPr/>
          </p:nvSpPr>
          <p:spPr>
            <a:xfrm>
              <a:off x="1723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p:nvPr/>
          </p:nvSpPr>
          <p:spPr>
            <a:xfrm>
              <a:off x="2006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
            <p:cNvSpPr/>
            <p:nvPr/>
          </p:nvSpPr>
          <p:spPr>
            <a:xfrm>
              <a:off x="2289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0"/>
            <p:cNvSpPr/>
            <p:nvPr/>
          </p:nvSpPr>
          <p:spPr>
            <a:xfrm>
              <a:off x="2571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p:nvPr/>
          </p:nvSpPr>
          <p:spPr>
            <a:xfrm>
              <a:off x="2854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
            <p:cNvSpPr/>
            <p:nvPr/>
          </p:nvSpPr>
          <p:spPr>
            <a:xfrm>
              <a:off x="310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
            <p:cNvSpPr/>
            <p:nvPr/>
          </p:nvSpPr>
          <p:spPr>
            <a:xfrm>
              <a:off x="593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0"/>
            <p:cNvSpPr/>
            <p:nvPr/>
          </p:nvSpPr>
          <p:spPr>
            <a:xfrm>
              <a:off x="876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p:nvPr/>
          </p:nvSpPr>
          <p:spPr>
            <a:xfrm>
              <a:off x="1158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
            <p:cNvSpPr/>
            <p:nvPr/>
          </p:nvSpPr>
          <p:spPr>
            <a:xfrm>
              <a:off x="1441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p:nvPr/>
          </p:nvSpPr>
          <p:spPr>
            <a:xfrm>
              <a:off x="1723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p:nvPr/>
          </p:nvSpPr>
          <p:spPr>
            <a:xfrm>
              <a:off x="2006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
            <p:cNvSpPr/>
            <p:nvPr/>
          </p:nvSpPr>
          <p:spPr>
            <a:xfrm>
              <a:off x="2289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0"/>
            <p:cNvSpPr/>
            <p:nvPr/>
          </p:nvSpPr>
          <p:spPr>
            <a:xfrm>
              <a:off x="2571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p:nvPr/>
          </p:nvSpPr>
          <p:spPr>
            <a:xfrm>
              <a:off x="2854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
            <p:cNvSpPr/>
            <p:nvPr/>
          </p:nvSpPr>
          <p:spPr>
            <a:xfrm>
              <a:off x="310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
            <p:cNvSpPr/>
            <p:nvPr/>
          </p:nvSpPr>
          <p:spPr>
            <a:xfrm>
              <a:off x="593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876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1158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a:off x="1441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1723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2006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2289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2571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
            <p:cNvSpPr/>
            <p:nvPr/>
          </p:nvSpPr>
          <p:spPr>
            <a:xfrm>
              <a:off x="2854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p:nvPr/>
          </p:nvSpPr>
          <p:spPr>
            <a:xfrm>
              <a:off x="310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593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876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1158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1441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0"/>
            <p:cNvSpPr/>
            <p:nvPr/>
          </p:nvSpPr>
          <p:spPr>
            <a:xfrm>
              <a:off x="1723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0"/>
            <p:cNvSpPr/>
            <p:nvPr/>
          </p:nvSpPr>
          <p:spPr>
            <a:xfrm>
              <a:off x="2006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
            <p:cNvSpPr/>
            <p:nvPr/>
          </p:nvSpPr>
          <p:spPr>
            <a:xfrm>
              <a:off x="2289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
            <p:cNvSpPr/>
            <p:nvPr/>
          </p:nvSpPr>
          <p:spPr>
            <a:xfrm>
              <a:off x="2571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0"/>
            <p:cNvSpPr/>
            <p:nvPr/>
          </p:nvSpPr>
          <p:spPr>
            <a:xfrm>
              <a:off x="2854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0"/>
            <p:cNvSpPr/>
            <p:nvPr/>
          </p:nvSpPr>
          <p:spPr>
            <a:xfrm>
              <a:off x="310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593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876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1158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1441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1723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2006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p:nvPr/>
          </p:nvSpPr>
          <p:spPr>
            <a:xfrm>
              <a:off x="2289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
            <p:cNvSpPr/>
            <p:nvPr/>
          </p:nvSpPr>
          <p:spPr>
            <a:xfrm>
              <a:off x="2571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a:off x="2854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10"/>
          <p:cNvSpPr txBox="1"/>
          <p:nvPr>
            <p:ph type="ctrTitle"/>
          </p:nvPr>
        </p:nvSpPr>
        <p:spPr>
          <a:xfrm>
            <a:off x="3828525" y="3730075"/>
            <a:ext cx="4595400" cy="577800"/>
          </a:xfrm>
          <a:prstGeom prst="rect">
            <a:avLst/>
          </a:prstGeom>
          <a:noFill/>
        </p:spPr>
        <p:txBody>
          <a:bodyPr anchorCtr="0" anchor="t" bIns="91425" lIns="91425" spcFirstLastPara="1" rIns="91425" wrap="square" tIns="91425">
            <a:noAutofit/>
          </a:bodyPr>
          <a:lstStyle>
            <a:lvl1pPr lvl="0" rtl="0" algn="r">
              <a:spcBef>
                <a:spcPts val="0"/>
              </a:spcBef>
              <a:spcAft>
                <a:spcPts val="0"/>
              </a:spcAft>
              <a:buClr>
                <a:schemeClr val="dk2"/>
              </a:buClr>
              <a:buSzPts val="1400"/>
              <a:buNone/>
              <a:defRPr b="0" sz="1800"/>
            </a:lvl1pPr>
            <a:lvl2pPr lvl="1" rtl="0" algn="ctr">
              <a:spcBef>
                <a:spcPts val="0"/>
              </a:spcBef>
              <a:spcAft>
                <a:spcPts val="0"/>
              </a:spcAft>
              <a:buClr>
                <a:schemeClr val="accent3"/>
              </a:buClr>
              <a:buSzPts val="1400"/>
              <a:buNone/>
              <a:defRPr sz="1400">
                <a:solidFill>
                  <a:schemeClr val="accent3"/>
                </a:solidFill>
              </a:defRPr>
            </a:lvl2pPr>
            <a:lvl3pPr lvl="2" rtl="0" algn="ctr">
              <a:spcBef>
                <a:spcPts val="0"/>
              </a:spcBef>
              <a:spcAft>
                <a:spcPts val="0"/>
              </a:spcAft>
              <a:buClr>
                <a:schemeClr val="accent3"/>
              </a:buClr>
              <a:buSzPts val="1400"/>
              <a:buNone/>
              <a:defRPr sz="1400">
                <a:solidFill>
                  <a:schemeClr val="accent3"/>
                </a:solidFill>
              </a:defRPr>
            </a:lvl3pPr>
            <a:lvl4pPr lvl="3" rtl="0" algn="ctr">
              <a:spcBef>
                <a:spcPts val="0"/>
              </a:spcBef>
              <a:spcAft>
                <a:spcPts val="0"/>
              </a:spcAft>
              <a:buClr>
                <a:schemeClr val="accent3"/>
              </a:buClr>
              <a:buSzPts val="1400"/>
              <a:buNone/>
              <a:defRPr sz="1400">
                <a:solidFill>
                  <a:schemeClr val="accent3"/>
                </a:solidFill>
              </a:defRPr>
            </a:lvl4pPr>
            <a:lvl5pPr lvl="4" rtl="0" algn="ctr">
              <a:spcBef>
                <a:spcPts val="0"/>
              </a:spcBef>
              <a:spcAft>
                <a:spcPts val="0"/>
              </a:spcAft>
              <a:buClr>
                <a:schemeClr val="accent3"/>
              </a:buClr>
              <a:buSzPts val="1400"/>
              <a:buNone/>
              <a:defRPr sz="1400">
                <a:solidFill>
                  <a:schemeClr val="accent3"/>
                </a:solidFill>
              </a:defRPr>
            </a:lvl5pPr>
            <a:lvl6pPr lvl="5" rtl="0" algn="ctr">
              <a:spcBef>
                <a:spcPts val="0"/>
              </a:spcBef>
              <a:spcAft>
                <a:spcPts val="0"/>
              </a:spcAft>
              <a:buClr>
                <a:schemeClr val="accent3"/>
              </a:buClr>
              <a:buSzPts val="1400"/>
              <a:buNone/>
              <a:defRPr sz="1400">
                <a:solidFill>
                  <a:schemeClr val="accent3"/>
                </a:solidFill>
              </a:defRPr>
            </a:lvl6pPr>
            <a:lvl7pPr lvl="6" rtl="0" algn="ctr">
              <a:spcBef>
                <a:spcPts val="0"/>
              </a:spcBef>
              <a:spcAft>
                <a:spcPts val="0"/>
              </a:spcAft>
              <a:buClr>
                <a:schemeClr val="accent3"/>
              </a:buClr>
              <a:buSzPts val="1400"/>
              <a:buNone/>
              <a:defRPr sz="1400">
                <a:solidFill>
                  <a:schemeClr val="accent3"/>
                </a:solidFill>
              </a:defRPr>
            </a:lvl7pPr>
            <a:lvl8pPr lvl="7" rtl="0" algn="ctr">
              <a:spcBef>
                <a:spcPts val="0"/>
              </a:spcBef>
              <a:spcAft>
                <a:spcPts val="0"/>
              </a:spcAft>
              <a:buClr>
                <a:schemeClr val="accent3"/>
              </a:buClr>
              <a:buSzPts val="1400"/>
              <a:buNone/>
              <a:defRPr sz="1400">
                <a:solidFill>
                  <a:schemeClr val="accent3"/>
                </a:solidFill>
              </a:defRPr>
            </a:lvl8pPr>
            <a:lvl9pPr lvl="8" rtl="0" algn="ctr">
              <a:spcBef>
                <a:spcPts val="0"/>
              </a:spcBef>
              <a:spcAft>
                <a:spcPts val="0"/>
              </a:spcAft>
              <a:buClr>
                <a:schemeClr val="accent3"/>
              </a:buClr>
              <a:buSzPts val="1400"/>
              <a:buNone/>
              <a:defRPr sz="1400">
                <a:solidFill>
                  <a:schemeClr val="accent3"/>
                </a:solidFill>
              </a:defRPr>
            </a:lvl9pPr>
          </a:lstStyle>
          <a:p/>
        </p:txBody>
      </p:sp>
      <p:sp>
        <p:nvSpPr>
          <p:cNvPr id="276" name="Google Shape;276;p10"/>
          <p:cNvSpPr txBox="1"/>
          <p:nvPr>
            <p:ph idx="1" type="subTitle"/>
          </p:nvPr>
        </p:nvSpPr>
        <p:spPr>
          <a:xfrm>
            <a:off x="3828550" y="2473850"/>
            <a:ext cx="4595400" cy="1213200"/>
          </a:xfrm>
          <a:prstGeom prst="rect">
            <a:avLst/>
          </a:prstGeom>
          <a:noFill/>
        </p:spPr>
        <p:txBody>
          <a:bodyPr anchorCtr="0" anchor="b" bIns="91425" lIns="91425" spcFirstLastPara="1" rIns="91425" wrap="square" tIns="91425">
            <a:noAutofit/>
          </a:bodyPr>
          <a:lstStyle>
            <a:lvl1pPr lvl="0" rtl="0" algn="r">
              <a:lnSpc>
                <a:spcPct val="100000"/>
              </a:lnSpc>
              <a:spcBef>
                <a:spcPts val="0"/>
              </a:spcBef>
              <a:spcAft>
                <a:spcPts val="0"/>
              </a:spcAft>
              <a:buNone/>
              <a:defRPr sz="2200"/>
            </a:lvl1pPr>
            <a:lvl2pPr lvl="1" rtl="0" algn="r">
              <a:lnSpc>
                <a:spcPct val="100000"/>
              </a:lnSpc>
              <a:spcBef>
                <a:spcPts val="0"/>
              </a:spcBef>
              <a:spcAft>
                <a:spcPts val="0"/>
              </a:spcAft>
              <a:buNone/>
              <a:defRPr sz="2200"/>
            </a:lvl2pPr>
            <a:lvl3pPr lvl="2" rtl="0" algn="r">
              <a:lnSpc>
                <a:spcPct val="100000"/>
              </a:lnSpc>
              <a:spcBef>
                <a:spcPts val="0"/>
              </a:spcBef>
              <a:spcAft>
                <a:spcPts val="0"/>
              </a:spcAft>
              <a:buNone/>
              <a:defRPr sz="2200"/>
            </a:lvl3pPr>
            <a:lvl4pPr lvl="3" rtl="0" algn="r">
              <a:lnSpc>
                <a:spcPct val="100000"/>
              </a:lnSpc>
              <a:spcBef>
                <a:spcPts val="0"/>
              </a:spcBef>
              <a:spcAft>
                <a:spcPts val="0"/>
              </a:spcAft>
              <a:buNone/>
              <a:defRPr sz="2200"/>
            </a:lvl4pPr>
            <a:lvl5pPr lvl="4" rtl="0" algn="r">
              <a:lnSpc>
                <a:spcPct val="100000"/>
              </a:lnSpc>
              <a:spcBef>
                <a:spcPts val="0"/>
              </a:spcBef>
              <a:spcAft>
                <a:spcPts val="0"/>
              </a:spcAft>
              <a:buNone/>
              <a:defRPr sz="2200"/>
            </a:lvl5pPr>
            <a:lvl6pPr lvl="5" rtl="0" algn="r">
              <a:lnSpc>
                <a:spcPct val="100000"/>
              </a:lnSpc>
              <a:spcBef>
                <a:spcPts val="0"/>
              </a:spcBef>
              <a:spcAft>
                <a:spcPts val="0"/>
              </a:spcAft>
              <a:buNone/>
              <a:defRPr sz="2200"/>
            </a:lvl6pPr>
            <a:lvl7pPr lvl="6" rtl="0" algn="r">
              <a:lnSpc>
                <a:spcPct val="100000"/>
              </a:lnSpc>
              <a:spcBef>
                <a:spcPts val="0"/>
              </a:spcBef>
              <a:spcAft>
                <a:spcPts val="0"/>
              </a:spcAft>
              <a:buNone/>
              <a:defRPr sz="2200"/>
            </a:lvl7pPr>
            <a:lvl8pPr lvl="7" rtl="0" algn="r">
              <a:lnSpc>
                <a:spcPct val="100000"/>
              </a:lnSpc>
              <a:spcBef>
                <a:spcPts val="0"/>
              </a:spcBef>
              <a:spcAft>
                <a:spcPts val="0"/>
              </a:spcAft>
              <a:buNone/>
              <a:defRPr sz="2200"/>
            </a:lvl8pPr>
            <a:lvl9pPr lvl="8" rtl="0" algn="r">
              <a:lnSpc>
                <a:spcPct val="100000"/>
              </a:lnSpc>
              <a:spcBef>
                <a:spcPts val="0"/>
              </a:spcBef>
              <a:spcAft>
                <a:spcPts val="0"/>
              </a:spcAft>
              <a:buNone/>
              <a:defRPr sz="2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2800"/>
              <a:buFont typeface="Barlow Semi Condensed SemiBold"/>
              <a:buNone/>
              <a:defRPr sz="2800">
                <a:solidFill>
                  <a:srgbClr val="434343"/>
                </a:solidFill>
                <a:latin typeface="Barlow Semi Condensed SemiBold"/>
                <a:ea typeface="Barlow Semi Condensed SemiBold"/>
                <a:cs typeface="Barlow Semi Condensed SemiBold"/>
                <a:sym typeface="Barlow Semi Condensed SemiBold"/>
              </a:defRPr>
            </a:lvl1pPr>
            <a:lvl2pPr lvl="1">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2pPr>
            <a:lvl3pPr lvl="2">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3pPr>
            <a:lvl4pPr lvl="3">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4pPr>
            <a:lvl5pPr lvl="4">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5pPr>
            <a:lvl6pPr lvl="5">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6pPr>
            <a:lvl7pPr lvl="6">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7pPr>
            <a:lvl8pPr lvl="7">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8pPr>
            <a:lvl9pPr lvl="8">
              <a:spcBef>
                <a:spcPts val="0"/>
              </a:spcBef>
              <a:spcAft>
                <a:spcPts val="0"/>
              </a:spcAft>
              <a:buClr>
                <a:srgbClr val="434343"/>
              </a:buClr>
              <a:buSzPts val="2800"/>
              <a:buFont typeface="Barlow Semi Condensed"/>
              <a:buNone/>
              <a:defRPr b="1" sz="2800">
                <a:solidFill>
                  <a:srgbClr val="434343"/>
                </a:solidFill>
                <a:latin typeface="Barlow Semi Condensed"/>
                <a:ea typeface="Barlow Semi Condensed"/>
                <a:cs typeface="Barlow Semi Condensed"/>
                <a:sym typeface="Barlow Semi Condense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1pPr>
            <a:lvl2pPr indent="-317500" lvl="1" marL="914400">
              <a:lnSpc>
                <a:spcPct val="115000"/>
              </a:lnSpc>
              <a:spcBef>
                <a:spcPts val="160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2pPr>
            <a:lvl3pPr indent="-317500" lvl="2" marL="1371600">
              <a:lnSpc>
                <a:spcPct val="115000"/>
              </a:lnSpc>
              <a:spcBef>
                <a:spcPts val="160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3pPr>
            <a:lvl4pPr indent="-317500" lvl="3" marL="1828800">
              <a:lnSpc>
                <a:spcPct val="115000"/>
              </a:lnSpc>
              <a:spcBef>
                <a:spcPts val="160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4pPr>
            <a:lvl5pPr indent="-317500" lvl="4" marL="2286000">
              <a:lnSpc>
                <a:spcPct val="115000"/>
              </a:lnSpc>
              <a:spcBef>
                <a:spcPts val="160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5pPr>
            <a:lvl6pPr indent="-317500" lvl="5" marL="2743200">
              <a:lnSpc>
                <a:spcPct val="115000"/>
              </a:lnSpc>
              <a:spcBef>
                <a:spcPts val="160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6pPr>
            <a:lvl7pPr indent="-317500" lvl="6" marL="3200400">
              <a:lnSpc>
                <a:spcPct val="115000"/>
              </a:lnSpc>
              <a:spcBef>
                <a:spcPts val="160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7pPr>
            <a:lvl8pPr indent="-317500" lvl="7" marL="3657600">
              <a:lnSpc>
                <a:spcPct val="115000"/>
              </a:lnSpc>
              <a:spcBef>
                <a:spcPts val="1600"/>
              </a:spcBef>
              <a:spcAft>
                <a:spcPts val="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8pPr>
            <a:lvl9pPr indent="-317500" lvl="8" marL="4114800">
              <a:lnSpc>
                <a:spcPct val="115000"/>
              </a:lnSpc>
              <a:spcBef>
                <a:spcPts val="1600"/>
              </a:spcBef>
              <a:spcAft>
                <a:spcPts val="1600"/>
              </a:spcAft>
              <a:buClr>
                <a:srgbClr val="434343"/>
              </a:buClr>
              <a:buSzPts val="1400"/>
              <a:buFont typeface="Roboto Condensed Light"/>
              <a:buChar char="■"/>
              <a:defRPr>
                <a:solidFill>
                  <a:srgbClr val="434343"/>
                </a:solidFill>
                <a:latin typeface="Roboto Condensed Light"/>
                <a:ea typeface="Roboto Condensed Light"/>
                <a:cs typeface="Roboto Condensed Light"/>
                <a:sym typeface="Roboto Condensed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drive.google.com/file/d/1SAJYOALy20U1HzG0VFigaJV2bekwKEGk/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youtu.be/C-rpDtKQ9sI" TargetMode="External"/><Relationship Id="rId4" Type="http://schemas.openxmlformats.org/officeDocument/2006/relationships/hyperlink" Target="https://sites.google.com/view/coronavirusstories/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81" name="Shape 481"/>
        <p:cNvGrpSpPr/>
        <p:nvPr/>
      </p:nvGrpSpPr>
      <p:grpSpPr>
        <a:xfrm>
          <a:off x="0" y="0"/>
          <a:ext cx="0" cy="0"/>
          <a:chOff x="0" y="0"/>
          <a:chExt cx="0" cy="0"/>
        </a:xfrm>
      </p:grpSpPr>
      <p:sp>
        <p:nvSpPr>
          <p:cNvPr id="482" name="Google Shape;482;p31"/>
          <p:cNvSpPr txBox="1"/>
          <p:nvPr>
            <p:ph type="ctrTitle"/>
          </p:nvPr>
        </p:nvSpPr>
        <p:spPr>
          <a:xfrm>
            <a:off x="1699850" y="2508300"/>
            <a:ext cx="5687700" cy="90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CORONAVIRUS</a:t>
            </a:r>
            <a:r>
              <a:rPr lang="en"/>
              <a:t> STORIES - Capturing the Voices of College Students</a:t>
            </a:r>
            <a:endParaRPr/>
          </a:p>
          <a:p>
            <a:pPr indent="0" lvl="0" marL="0" rtl="0" algn="ctr">
              <a:spcBef>
                <a:spcPts val="0"/>
              </a:spcBef>
              <a:spcAft>
                <a:spcPts val="0"/>
              </a:spcAft>
              <a:buNone/>
            </a:pPr>
            <a:r>
              <a:rPr lang="en"/>
              <a:t> </a:t>
            </a:r>
            <a:endParaRPr>
              <a:latin typeface="Bahiana"/>
              <a:ea typeface="Bahiana"/>
              <a:cs typeface="Bahiana"/>
              <a:sym typeface="Bahiana"/>
            </a:endParaRPr>
          </a:p>
        </p:txBody>
      </p:sp>
      <p:sp>
        <p:nvSpPr>
          <p:cNvPr id="483" name="Google Shape;483;p31"/>
          <p:cNvSpPr txBox="1"/>
          <p:nvPr>
            <p:ph idx="1" type="subTitle"/>
          </p:nvPr>
        </p:nvSpPr>
        <p:spPr>
          <a:xfrm>
            <a:off x="1728150" y="2671650"/>
            <a:ext cx="56877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Chris Ferrari,</a:t>
            </a:r>
            <a:r>
              <a:rPr lang="en"/>
              <a:t> Gelil</a:t>
            </a:r>
            <a:r>
              <a:rPr lang="en"/>
              <a:t>a </a:t>
            </a:r>
            <a:r>
              <a:rPr lang="en"/>
              <a:t>Hailemariam</a:t>
            </a:r>
            <a:r>
              <a:rPr lang="en"/>
              <a:t>, Lucas Falsarella Guerreiro, Will Schwend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637" name="Shape 637"/>
        <p:cNvGrpSpPr/>
        <p:nvPr/>
      </p:nvGrpSpPr>
      <p:grpSpPr>
        <a:xfrm>
          <a:off x="0" y="0"/>
          <a:ext cx="0" cy="0"/>
          <a:chOff x="0" y="0"/>
          <a:chExt cx="0" cy="0"/>
        </a:xfrm>
      </p:grpSpPr>
      <p:sp>
        <p:nvSpPr>
          <p:cNvPr id="638" name="Google Shape;638;p40"/>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the Documentary</a:t>
            </a:r>
            <a:endParaRPr/>
          </a:p>
        </p:txBody>
      </p:sp>
      <p:sp>
        <p:nvSpPr>
          <p:cNvPr id="639" name="Google Shape;639;p40"/>
          <p:cNvSpPr txBox="1"/>
          <p:nvPr/>
        </p:nvSpPr>
        <p:spPr>
          <a:xfrm>
            <a:off x="598975" y="2744800"/>
            <a:ext cx="16626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Introduction:</a:t>
            </a:r>
            <a:endParaRPr sz="2000">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Establish the History of the Pandemic</a:t>
            </a:r>
            <a:endParaRPr sz="2000">
              <a:latin typeface="Roboto Condensed Light"/>
              <a:ea typeface="Roboto Condensed Light"/>
              <a:cs typeface="Roboto Condensed Light"/>
              <a:sym typeface="Roboto Condensed Light"/>
            </a:endParaRPr>
          </a:p>
        </p:txBody>
      </p:sp>
      <p:sp>
        <p:nvSpPr>
          <p:cNvPr id="640" name="Google Shape;640;p40"/>
          <p:cNvSpPr txBox="1"/>
          <p:nvPr/>
        </p:nvSpPr>
        <p:spPr>
          <a:xfrm>
            <a:off x="2543225" y="2752500"/>
            <a:ext cx="16626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Main Body:</a:t>
            </a:r>
            <a:r>
              <a:rPr lang="en" sz="2000">
                <a:latin typeface="Roboto Condensed Light"/>
                <a:ea typeface="Roboto Condensed Light"/>
                <a:cs typeface="Roboto Condensed Light"/>
                <a:sym typeface="Roboto Condensed Light"/>
              </a:rPr>
              <a:t> Students Tell their Stories of the Pandemic</a:t>
            </a:r>
            <a:endParaRPr sz="2000">
              <a:latin typeface="Roboto Condensed Light"/>
              <a:ea typeface="Roboto Condensed Light"/>
              <a:cs typeface="Roboto Condensed Light"/>
              <a:sym typeface="Roboto Condensed Light"/>
            </a:endParaRPr>
          </a:p>
        </p:txBody>
      </p:sp>
      <p:sp>
        <p:nvSpPr>
          <p:cNvPr id="641" name="Google Shape;641;p40"/>
          <p:cNvSpPr txBox="1"/>
          <p:nvPr/>
        </p:nvSpPr>
        <p:spPr>
          <a:xfrm>
            <a:off x="4206200" y="2760200"/>
            <a:ext cx="20118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Conclusion:</a:t>
            </a:r>
            <a:endParaRPr sz="2000">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Students Give Advice to Others</a:t>
            </a:r>
            <a:endParaRPr sz="2000">
              <a:latin typeface="Roboto Condensed Light"/>
              <a:ea typeface="Roboto Condensed Light"/>
              <a:cs typeface="Roboto Condensed Light"/>
              <a:sym typeface="Roboto Condensed Light"/>
            </a:endParaRPr>
          </a:p>
        </p:txBody>
      </p:sp>
      <p:sp>
        <p:nvSpPr>
          <p:cNvPr id="642" name="Google Shape;642;p40"/>
          <p:cNvSpPr txBox="1"/>
          <p:nvPr/>
        </p:nvSpPr>
        <p:spPr>
          <a:xfrm>
            <a:off x="6169475" y="2744800"/>
            <a:ext cx="2051700" cy="8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Goal: </a:t>
            </a:r>
            <a:endParaRPr sz="2000">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Student Voices are Heard</a:t>
            </a:r>
            <a:endParaRPr sz="2000">
              <a:latin typeface="Roboto Condensed Light"/>
              <a:ea typeface="Roboto Condensed Light"/>
              <a:cs typeface="Roboto Condensed Light"/>
              <a:sym typeface="Roboto Condensed Light"/>
            </a:endParaRPr>
          </a:p>
        </p:txBody>
      </p:sp>
      <p:grpSp>
        <p:nvGrpSpPr>
          <p:cNvPr id="643" name="Google Shape;643;p40"/>
          <p:cNvGrpSpPr/>
          <p:nvPr/>
        </p:nvGrpSpPr>
        <p:grpSpPr>
          <a:xfrm>
            <a:off x="666821" y="1647492"/>
            <a:ext cx="1196948" cy="998864"/>
            <a:chOff x="852385" y="1510916"/>
            <a:chExt cx="353145" cy="351998"/>
          </a:xfrm>
        </p:grpSpPr>
        <p:sp>
          <p:nvSpPr>
            <p:cNvPr id="644" name="Google Shape;644;p40"/>
            <p:cNvSpPr/>
            <p:nvPr/>
          </p:nvSpPr>
          <p:spPr>
            <a:xfrm>
              <a:off x="852385" y="1510916"/>
              <a:ext cx="353145" cy="187785"/>
            </a:xfrm>
            <a:custGeom>
              <a:rect b="b" l="l" r="r" t="t"/>
              <a:pathLst>
                <a:path extrusionOk="0" h="5895" w="11086">
                  <a:moveTo>
                    <a:pt x="6145" y="334"/>
                  </a:moveTo>
                  <a:lnTo>
                    <a:pt x="6145" y="703"/>
                  </a:lnTo>
                  <a:lnTo>
                    <a:pt x="4942" y="703"/>
                  </a:lnTo>
                  <a:lnTo>
                    <a:pt x="4942" y="334"/>
                  </a:lnTo>
                  <a:close/>
                  <a:moveTo>
                    <a:pt x="10764" y="1025"/>
                  </a:moveTo>
                  <a:lnTo>
                    <a:pt x="10764" y="1596"/>
                  </a:lnTo>
                  <a:lnTo>
                    <a:pt x="346" y="1596"/>
                  </a:lnTo>
                  <a:lnTo>
                    <a:pt x="346" y="1025"/>
                  </a:lnTo>
                  <a:close/>
                  <a:moveTo>
                    <a:pt x="4775" y="1"/>
                  </a:moveTo>
                  <a:cubicBezTo>
                    <a:pt x="4692" y="1"/>
                    <a:pt x="4621" y="84"/>
                    <a:pt x="4621" y="167"/>
                  </a:cubicBezTo>
                  <a:lnTo>
                    <a:pt x="4621" y="703"/>
                  </a:lnTo>
                  <a:lnTo>
                    <a:pt x="168" y="703"/>
                  </a:lnTo>
                  <a:cubicBezTo>
                    <a:pt x="72" y="703"/>
                    <a:pt x="1" y="775"/>
                    <a:pt x="1" y="870"/>
                  </a:cubicBezTo>
                  <a:lnTo>
                    <a:pt x="1" y="1751"/>
                  </a:lnTo>
                  <a:cubicBezTo>
                    <a:pt x="1" y="1834"/>
                    <a:pt x="72" y="1906"/>
                    <a:pt x="168" y="1906"/>
                  </a:cubicBezTo>
                  <a:lnTo>
                    <a:pt x="656" y="1906"/>
                  </a:lnTo>
                  <a:lnTo>
                    <a:pt x="656" y="2620"/>
                  </a:lnTo>
                  <a:cubicBezTo>
                    <a:pt x="656" y="2715"/>
                    <a:pt x="727" y="2787"/>
                    <a:pt x="822" y="2787"/>
                  </a:cubicBezTo>
                  <a:cubicBezTo>
                    <a:pt x="906" y="2787"/>
                    <a:pt x="989" y="2715"/>
                    <a:pt x="989" y="2620"/>
                  </a:cubicBezTo>
                  <a:lnTo>
                    <a:pt x="989" y="1906"/>
                  </a:lnTo>
                  <a:lnTo>
                    <a:pt x="10109" y="1906"/>
                  </a:lnTo>
                  <a:lnTo>
                    <a:pt x="10109" y="5740"/>
                  </a:lnTo>
                  <a:cubicBezTo>
                    <a:pt x="10109" y="5823"/>
                    <a:pt x="10181" y="5894"/>
                    <a:pt x="10276" y="5894"/>
                  </a:cubicBezTo>
                  <a:cubicBezTo>
                    <a:pt x="10359" y="5894"/>
                    <a:pt x="10431" y="5823"/>
                    <a:pt x="10431" y="5740"/>
                  </a:cubicBezTo>
                  <a:lnTo>
                    <a:pt x="10431" y="1918"/>
                  </a:lnTo>
                  <a:lnTo>
                    <a:pt x="10931" y="1918"/>
                  </a:lnTo>
                  <a:cubicBezTo>
                    <a:pt x="11014" y="1918"/>
                    <a:pt x="11086" y="1846"/>
                    <a:pt x="11086" y="1763"/>
                  </a:cubicBezTo>
                  <a:lnTo>
                    <a:pt x="11086" y="882"/>
                  </a:lnTo>
                  <a:cubicBezTo>
                    <a:pt x="11086" y="775"/>
                    <a:pt x="11014" y="703"/>
                    <a:pt x="10931" y="703"/>
                  </a:cubicBezTo>
                  <a:lnTo>
                    <a:pt x="6478" y="703"/>
                  </a:lnTo>
                  <a:lnTo>
                    <a:pt x="6478" y="167"/>
                  </a:lnTo>
                  <a:cubicBezTo>
                    <a:pt x="6478" y="84"/>
                    <a:pt x="6406" y="1"/>
                    <a:pt x="63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0"/>
            <p:cNvSpPr/>
            <p:nvPr/>
          </p:nvSpPr>
          <p:spPr>
            <a:xfrm>
              <a:off x="852385" y="1609921"/>
              <a:ext cx="353145" cy="252992"/>
            </a:xfrm>
            <a:custGeom>
              <a:rect b="b" l="l" r="r" t="t"/>
              <a:pathLst>
                <a:path extrusionOk="0" h="7942" w="11086">
                  <a:moveTo>
                    <a:pt x="10764" y="4382"/>
                  </a:moveTo>
                  <a:lnTo>
                    <a:pt x="10764" y="4953"/>
                  </a:lnTo>
                  <a:lnTo>
                    <a:pt x="346" y="4953"/>
                  </a:lnTo>
                  <a:lnTo>
                    <a:pt x="346" y="4382"/>
                  </a:lnTo>
                  <a:close/>
                  <a:moveTo>
                    <a:pt x="6406" y="5275"/>
                  </a:moveTo>
                  <a:lnTo>
                    <a:pt x="6895" y="6168"/>
                  </a:lnTo>
                  <a:lnTo>
                    <a:pt x="4228" y="6168"/>
                  </a:lnTo>
                  <a:lnTo>
                    <a:pt x="4716" y="5275"/>
                  </a:lnTo>
                  <a:close/>
                  <a:moveTo>
                    <a:pt x="4335" y="5275"/>
                  </a:moveTo>
                  <a:lnTo>
                    <a:pt x="3049" y="7608"/>
                  </a:lnTo>
                  <a:lnTo>
                    <a:pt x="2573" y="7608"/>
                  </a:lnTo>
                  <a:lnTo>
                    <a:pt x="3859" y="5275"/>
                  </a:lnTo>
                  <a:close/>
                  <a:moveTo>
                    <a:pt x="7240" y="5275"/>
                  </a:moveTo>
                  <a:lnTo>
                    <a:pt x="8514" y="7608"/>
                  </a:lnTo>
                  <a:lnTo>
                    <a:pt x="8038" y="7608"/>
                  </a:lnTo>
                  <a:lnTo>
                    <a:pt x="6764" y="5275"/>
                  </a:lnTo>
                  <a:close/>
                  <a:moveTo>
                    <a:pt x="822" y="0"/>
                  </a:moveTo>
                  <a:cubicBezTo>
                    <a:pt x="727" y="0"/>
                    <a:pt x="656" y="84"/>
                    <a:pt x="656" y="167"/>
                  </a:cubicBezTo>
                  <a:lnTo>
                    <a:pt x="656" y="4072"/>
                  </a:lnTo>
                  <a:lnTo>
                    <a:pt x="168" y="4072"/>
                  </a:lnTo>
                  <a:cubicBezTo>
                    <a:pt x="72" y="4072"/>
                    <a:pt x="1" y="4144"/>
                    <a:pt x="1" y="4239"/>
                  </a:cubicBezTo>
                  <a:lnTo>
                    <a:pt x="1" y="5108"/>
                  </a:lnTo>
                  <a:cubicBezTo>
                    <a:pt x="1" y="5203"/>
                    <a:pt x="72" y="5275"/>
                    <a:pt x="168" y="5275"/>
                  </a:cubicBezTo>
                  <a:lnTo>
                    <a:pt x="3489" y="5275"/>
                  </a:lnTo>
                  <a:lnTo>
                    <a:pt x="2144" y="7704"/>
                  </a:lnTo>
                  <a:cubicBezTo>
                    <a:pt x="2120" y="7751"/>
                    <a:pt x="2120" y="7811"/>
                    <a:pt x="2144" y="7870"/>
                  </a:cubicBezTo>
                  <a:cubicBezTo>
                    <a:pt x="2180" y="7906"/>
                    <a:pt x="2239" y="7942"/>
                    <a:pt x="2275" y="7942"/>
                  </a:cubicBezTo>
                  <a:lnTo>
                    <a:pt x="3132" y="7942"/>
                  </a:lnTo>
                  <a:cubicBezTo>
                    <a:pt x="3192" y="7942"/>
                    <a:pt x="3251" y="7906"/>
                    <a:pt x="3275" y="7846"/>
                  </a:cubicBezTo>
                  <a:lnTo>
                    <a:pt x="3644" y="7168"/>
                  </a:lnTo>
                  <a:lnTo>
                    <a:pt x="4644" y="7168"/>
                  </a:lnTo>
                  <a:cubicBezTo>
                    <a:pt x="4728" y="7168"/>
                    <a:pt x="4811" y="7096"/>
                    <a:pt x="4811" y="7001"/>
                  </a:cubicBezTo>
                  <a:cubicBezTo>
                    <a:pt x="4811" y="6906"/>
                    <a:pt x="4728" y="6834"/>
                    <a:pt x="4644" y="6834"/>
                  </a:cubicBezTo>
                  <a:lnTo>
                    <a:pt x="3823" y="6834"/>
                  </a:lnTo>
                  <a:lnTo>
                    <a:pt x="4037" y="6465"/>
                  </a:lnTo>
                  <a:lnTo>
                    <a:pt x="7061" y="6465"/>
                  </a:lnTo>
                  <a:lnTo>
                    <a:pt x="7252" y="6834"/>
                  </a:lnTo>
                  <a:lnTo>
                    <a:pt x="5299" y="6834"/>
                  </a:lnTo>
                  <a:cubicBezTo>
                    <a:pt x="5216" y="6834"/>
                    <a:pt x="5133" y="6906"/>
                    <a:pt x="5133" y="7001"/>
                  </a:cubicBezTo>
                  <a:cubicBezTo>
                    <a:pt x="5133" y="7096"/>
                    <a:pt x="5216" y="7168"/>
                    <a:pt x="5299" y="7168"/>
                  </a:cubicBezTo>
                  <a:lnTo>
                    <a:pt x="7430" y="7168"/>
                  </a:lnTo>
                  <a:lnTo>
                    <a:pt x="7800" y="7846"/>
                  </a:lnTo>
                  <a:cubicBezTo>
                    <a:pt x="7835" y="7894"/>
                    <a:pt x="7895" y="7942"/>
                    <a:pt x="7954" y="7942"/>
                  </a:cubicBezTo>
                  <a:lnTo>
                    <a:pt x="8800" y="7942"/>
                  </a:lnTo>
                  <a:cubicBezTo>
                    <a:pt x="8859" y="7942"/>
                    <a:pt x="8907" y="7906"/>
                    <a:pt x="8931" y="7870"/>
                  </a:cubicBezTo>
                  <a:cubicBezTo>
                    <a:pt x="8966" y="7823"/>
                    <a:pt x="8966" y="7763"/>
                    <a:pt x="8931" y="7704"/>
                  </a:cubicBezTo>
                  <a:lnTo>
                    <a:pt x="7597" y="5275"/>
                  </a:lnTo>
                  <a:lnTo>
                    <a:pt x="10931" y="5275"/>
                  </a:lnTo>
                  <a:cubicBezTo>
                    <a:pt x="11014" y="5275"/>
                    <a:pt x="11086" y="5203"/>
                    <a:pt x="11086" y="5108"/>
                  </a:cubicBezTo>
                  <a:lnTo>
                    <a:pt x="11086" y="4239"/>
                  </a:lnTo>
                  <a:cubicBezTo>
                    <a:pt x="11086" y="4144"/>
                    <a:pt x="11014" y="4072"/>
                    <a:pt x="10931" y="4072"/>
                  </a:cubicBezTo>
                  <a:lnTo>
                    <a:pt x="10431" y="4072"/>
                  </a:lnTo>
                  <a:lnTo>
                    <a:pt x="10431" y="3263"/>
                  </a:lnTo>
                  <a:cubicBezTo>
                    <a:pt x="10431" y="3179"/>
                    <a:pt x="10359" y="3108"/>
                    <a:pt x="10276" y="3108"/>
                  </a:cubicBezTo>
                  <a:cubicBezTo>
                    <a:pt x="10181" y="3108"/>
                    <a:pt x="10109" y="3179"/>
                    <a:pt x="10109" y="3263"/>
                  </a:cubicBezTo>
                  <a:lnTo>
                    <a:pt x="10109" y="4072"/>
                  </a:lnTo>
                  <a:lnTo>
                    <a:pt x="989" y="4072"/>
                  </a:lnTo>
                  <a:lnTo>
                    <a:pt x="989" y="167"/>
                  </a:lnTo>
                  <a:cubicBezTo>
                    <a:pt x="989" y="84"/>
                    <a:pt x="906" y="0"/>
                    <a:pt x="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0"/>
            <p:cNvSpPr/>
            <p:nvPr/>
          </p:nvSpPr>
          <p:spPr>
            <a:xfrm>
              <a:off x="928264" y="1584501"/>
              <a:ext cx="198775" cy="140735"/>
            </a:xfrm>
            <a:custGeom>
              <a:rect b="b" l="l" r="r" t="t"/>
              <a:pathLst>
                <a:path extrusionOk="0" h="4418" w="6240">
                  <a:moveTo>
                    <a:pt x="5608" y="322"/>
                  </a:moveTo>
                  <a:cubicBezTo>
                    <a:pt x="5787" y="322"/>
                    <a:pt x="5929" y="465"/>
                    <a:pt x="5929" y="643"/>
                  </a:cubicBezTo>
                  <a:cubicBezTo>
                    <a:pt x="5929" y="798"/>
                    <a:pt x="5775" y="953"/>
                    <a:pt x="5608" y="953"/>
                  </a:cubicBezTo>
                  <a:cubicBezTo>
                    <a:pt x="5453" y="953"/>
                    <a:pt x="5298" y="822"/>
                    <a:pt x="5298" y="643"/>
                  </a:cubicBezTo>
                  <a:cubicBezTo>
                    <a:pt x="5298" y="477"/>
                    <a:pt x="5429" y="322"/>
                    <a:pt x="5608" y="322"/>
                  </a:cubicBezTo>
                  <a:close/>
                  <a:moveTo>
                    <a:pt x="2131" y="1334"/>
                  </a:moveTo>
                  <a:cubicBezTo>
                    <a:pt x="2310" y="1334"/>
                    <a:pt x="2441" y="1477"/>
                    <a:pt x="2441" y="1656"/>
                  </a:cubicBezTo>
                  <a:cubicBezTo>
                    <a:pt x="2441" y="1834"/>
                    <a:pt x="2310" y="1965"/>
                    <a:pt x="2131" y="1965"/>
                  </a:cubicBezTo>
                  <a:cubicBezTo>
                    <a:pt x="1965" y="1965"/>
                    <a:pt x="1822" y="1834"/>
                    <a:pt x="1822" y="1656"/>
                  </a:cubicBezTo>
                  <a:cubicBezTo>
                    <a:pt x="1822" y="1489"/>
                    <a:pt x="1953" y="1334"/>
                    <a:pt x="2131" y="1334"/>
                  </a:cubicBezTo>
                  <a:close/>
                  <a:moveTo>
                    <a:pt x="4036" y="2429"/>
                  </a:moveTo>
                  <a:cubicBezTo>
                    <a:pt x="4215" y="2429"/>
                    <a:pt x="4346" y="2560"/>
                    <a:pt x="4346" y="2739"/>
                  </a:cubicBezTo>
                  <a:cubicBezTo>
                    <a:pt x="4346" y="2918"/>
                    <a:pt x="4203" y="3049"/>
                    <a:pt x="4036" y="3049"/>
                  </a:cubicBezTo>
                  <a:cubicBezTo>
                    <a:pt x="3870" y="3049"/>
                    <a:pt x="3727" y="2918"/>
                    <a:pt x="3727" y="2739"/>
                  </a:cubicBezTo>
                  <a:cubicBezTo>
                    <a:pt x="3727" y="2572"/>
                    <a:pt x="3858" y="2429"/>
                    <a:pt x="4036" y="2429"/>
                  </a:cubicBezTo>
                  <a:close/>
                  <a:moveTo>
                    <a:pt x="595" y="3501"/>
                  </a:moveTo>
                  <a:cubicBezTo>
                    <a:pt x="774" y="3501"/>
                    <a:pt x="905" y="3632"/>
                    <a:pt x="905" y="3811"/>
                  </a:cubicBezTo>
                  <a:cubicBezTo>
                    <a:pt x="905" y="3989"/>
                    <a:pt x="762" y="4120"/>
                    <a:pt x="595" y="4120"/>
                  </a:cubicBezTo>
                  <a:cubicBezTo>
                    <a:pt x="429" y="4120"/>
                    <a:pt x="286" y="3989"/>
                    <a:pt x="286" y="3811"/>
                  </a:cubicBezTo>
                  <a:cubicBezTo>
                    <a:pt x="286" y="3644"/>
                    <a:pt x="417" y="3501"/>
                    <a:pt x="595" y="3501"/>
                  </a:cubicBezTo>
                  <a:close/>
                  <a:moveTo>
                    <a:pt x="5608" y="1"/>
                  </a:moveTo>
                  <a:cubicBezTo>
                    <a:pt x="5275" y="1"/>
                    <a:pt x="4989" y="286"/>
                    <a:pt x="4989" y="632"/>
                  </a:cubicBezTo>
                  <a:cubicBezTo>
                    <a:pt x="4989" y="786"/>
                    <a:pt x="5048" y="941"/>
                    <a:pt x="5156" y="1048"/>
                  </a:cubicBezTo>
                  <a:lnTo>
                    <a:pt x="4239" y="2132"/>
                  </a:lnTo>
                  <a:cubicBezTo>
                    <a:pt x="4179" y="2120"/>
                    <a:pt x="4108" y="2096"/>
                    <a:pt x="4048" y="2096"/>
                  </a:cubicBezTo>
                  <a:cubicBezTo>
                    <a:pt x="3858" y="2096"/>
                    <a:pt x="3679" y="2191"/>
                    <a:pt x="3560" y="2334"/>
                  </a:cubicBezTo>
                  <a:lnTo>
                    <a:pt x="2739" y="1882"/>
                  </a:lnTo>
                  <a:cubicBezTo>
                    <a:pt x="2774" y="1798"/>
                    <a:pt x="2786" y="1727"/>
                    <a:pt x="2786" y="1656"/>
                  </a:cubicBezTo>
                  <a:cubicBezTo>
                    <a:pt x="2786" y="1310"/>
                    <a:pt x="2500" y="1024"/>
                    <a:pt x="2155" y="1024"/>
                  </a:cubicBezTo>
                  <a:cubicBezTo>
                    <a:pt x="1822" y="1024"/>
                    <a:pt x="1536" y="1310"/>
                    <a:pt x="1536" y="1656"/>
                  </a:cubicBezTo>
                  <a:cubicBezTo>
                    <a:pt x="1536" y="1822"/>
                    <a:pt x="1596" y="1953"/>
                    <a:pt x="1703" y="2072"/>
                  </a:cubicBezTo>
                  <a:lnTo>
                    <a:pt x="834" y="3203"/>
                  </a:lnTo>
                  <a:cubicBezTo>
                    <a:pt x="774" y="3191"/>
                    <a:pt x="703" y="3168"/>
                    <a:pt x="631" y="3168"/>
                  </a:cubicBezTo>
                  <a:cubicBezTo>
                    <a:pt x="286" y="3168"/>
                    <a:pt x="0" y="3453"/>
                    <a:pt x="0" y="3799"/>
                  </a:cubicBezTo>
                  <a:cubicBezTo>
                    <a:pt x="0" y="4144"/>
                    <a:pt x="286" y="4418"/>
                    <a:pt x="631" y="4418"/>
                  </a:cubicBezTo>
                  <a:cubicBezTo>
                    <a:pt x="965" y="4418"/>
                    <a:pt x="1250" y="4144"/>
                    <a:pt x="1250" y="3799"/>
                  </a:cubicBezTo>
                  <a:cubicBezTo>
                    <a:pt x="1250" y="3632"/>
                    <a:pt x="1191" y="3501"/>
                    <a:pt x="1084" y="3382"/>
                  </a:cubicBezTo>
                  <a:lnTo>
                    <a:pt x="1953" y="2251"/>
                  </a:lnTo>
                  <a:cubicBezTo>
                    <a:pt x="2012" y="2263"/>
                    <a:pt x="2084" y="2275"/>
                    <a:pt x="2155" y="2275"/>
                  </a:cubicBezTo>
                  <a:cubicBezTo>
                    <a:pt x="2310" y="2275"/>
                    <a:pt x="2441" y="2215"/>
                    <a:pt x="2560" y="2144"/>
                  </a:cubicBezTo>
                  <a:lnTo>
                    <a:pt x="3441" y="2632"/>
                  </a:lnTo>
                  <a:cubicBezTo>
                    <a:pt x="3441" y="2668"/>
                    <a:pt x="3429" y="2691"/>
                    <a:pt x="3429" y="2739"/>
                  </a:cubicBezTo>
                  <a:cubicBezTo>
                    <a:pt x="3429" y="3084"/>
                    <a:pt x="3703" y="3370"/>
                    <a:pt x="4048" y="3370"/>
                  </a:cubicBezTo>
                  <a:cubicBezTo>
                    <a:pt x="4394" y="3370"/>
                    <a:pt x="4679" y="3084"/>
                    <a:pt x="4679" y="2739"/>
                  </a:cubicBezTo>
                  <a:cubicBezTo>
                    <a:pt x="4679" y="2572"/>
                    <a:pt x="4620" y="2429"/>
                    <a:pt x="4513" y="2322"/>
                  </a:cubicBezTo>
                  <a:lnTo>
                    <a:pt x="5418" y="1239"/>
                  </a:lnTo>
                  <a:cubicBezTo>
                    <a:pt x="5477" y="1251"/>
                    <a:pt x="5548" y="1263"/>
                    <a:pt x="5608" y="1263"/>
                  </a:cubicBezTo>
                  <a:cubicBezTo>
                    <a:pt x="5953" y="1263"/>
                    <a:pt x="6239" y="989"/>
                    <a:pt x="6239" y="643"/>
                  </a:cubicBezTo>
                  <a:cubicBezTo>
                    <a:pt x="6239" y="286"/>
                    <a:pt x="5953" y="1"/>
                    <a:pt x="56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40"/>
          <p:cNvGrpSpPr/>
          <p:nvPr/>
        </p:nvGrpSpPr>
        <p:grpSpPr>
          <a:xfrm>
            <a:off x="2540565" y="1695234"/>
            <a:ext cx="1213430" cy="998845"/>
            <a:chOff x="1748582" y="3372635"/>
            <a:chExt cx="359269" cy="335780"/>
          </a:xfrm>
        </p:grpSpPr>
        <p:sp>
          <p:nvSpPr>
            <p:cNvPr id="648" name="Google Shape;648;p40"/>
            <p:cNvSpPr/>
            <p:nvPr/>
          </p:nvSpPr>
          <p:spPr>
            <a:xfrm>
              <a:off x="2080161" y="3535210"/>
              <a:ext cx="27690" cy="10630"/>
            </a:xfrm>
            <a:custGeom>
              <a:rect b="b" l="l" r="r" t="t"/>
              <a:pathLst>
                <a:path extrusionOk="0" h="334" w="870">
                  <a:moveTo>
                    <a:pt x="167" y="0"/>
                  </a:moveTo>
                  <a:cubicBezTo>
                    <a:pt x="72" y="0"/>
                    <a:pt x="1" y="83"/>
                    <a:pt x="1" y="167"/>
                  </a:cubicBezTo>
                  <a:cubicBezTo>
                    <a:pt x="1" y="262"/>
                    <a:pt x="72" y="333"/>
                    <a:pt x="167" y="333"/>
                  </a:cubicBezTo>
                  <a:lnTo>
                    <a:pt x="703" y="333"/>
                  </a:lnTo>
                  <a:cubicBezTo>
                    <a:pt x="786" y="333"/>
                    <a:pt x="870" y="262"/>
                    <a:pt x="870" y="167"/>
                  </a:cubicBezTo>
                  <a:cubicBezTo>
                    <a:pt x="870" y="83"/>
                    <a:pt x="786" y="0"/>
                    <a:pt x="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9" name="Google Shape;649;p40"/>
            <p:cNvGrpSpPr/>
            <p:nvPr/>
          </p:nvGrpSpPr>
          <p:grpSpPr>
            <a:xfrm>
              <a:off x="1748582" y="3372635"/>
              <a:ext cx="333520" cy="335780"/>
              <a:chOff x="1748582" y="3372635"/>
              <a:chExt cx="333520" cy="335780"/>
            </a:xfrm>
          </p:grpSpPr>
          <p:sp>
            <p:nvSpPr>
              <p:cNvPr id="650" name="Google Shape;650;p40"/>
              <p:cNvSpPr/>
              <p:nvPr/>
            </p:nvSpPr>
            <p:spPr>
              <a:xfrm>
                <a:off x="1748582" y="3372635"/>
                <a:ext cx="308504" cy="335780"/>
              </a:xfrm>
              <a:custGeom>
                <a:rect b="b" l="l" r="r" t="t"/>
                <a:pathLst>
                  <a:path extrusionOk="0" h="10550" w="9693">
                    <a:moveTo>
                      <a:pt x="8454" y="4215"/>
                    </a:moveTo>
                    <a:cubicBezTo>
                      <a:pt x="8978" y="4298"/>
                      <a:pt x="9359" y="4739"/>
                      <a:pt x="9359" y="5275"/>
                    </a:cubicBezTo>
                    <a:cubicBezTo>
                      <a:pt x="9359" y="5811"/>
                      <a:pt x="8978" y="6263"/>
                      <a:pt x="8454" y="6334"/>
                    </a:cubicBezTo>
                    <a:lnTo>
                      <a:pt x="8454" y="4215"/>
                    </a:lnTo>
                    <a:close/>
                    <a:moveTo>
                      <a:pt x="1251" y="4036"/>
                    </a:moveTo>
                    <a:lnTo>
                      <a:pt x="1251" y="6525"/>
                    </a:lnTo>
                    <a:lnTo>
                      <a:pt x="894" y="6525"/>
                    </a:lnTo>
                    <a:cubicBezTo>
                      <a:pt x="596" y="6525"/>
                      <a:pt x="358" y="6287"/>
                      <a:pt x="358" y="5989"/>
                    </a:cubicBezTo>
                    <a:lnTo>
                      <a:pt x="358" y="4572"/>
                    </a:lnTo>
                    <a:cubicBezTo>
                      <a:pt x="358" y="4275"/>
                      <a:pt x="596" y="4036"/>
                      <a:pt x="894" y="4036"/>
                    </a:cubicBezTo>
                    <a:close/>
                    <a:moveTo>
                      <a:pt x="2668" y="4025"/>
                    </a:moveTo>
                    <a:lnTo>
                      <a:pt x="2668" y="6525"/>
                    </a:lnTo>
                    <a:lnTo>
                      <a:pt x="1584" y="6525"/>
                    </a:lnTo>
                    <a:lnTo>
                      <a:pt x="1584" y="4025"/>
                    </a:lnTo>
                    <a:close/>
                    <a:moveTo>
                      <a:pt x="2846" y="7727"/>
                    </a:moveTo>
                    <a:lnTo>
                      <a:pt x="2846" y="8466"/>
                    </a:lnTo>
                    <a:lnTo>
                      <a:pt x="2537" y="8466"/>
                    </a:lnTo>
                    <a:lnTo>
                      <a:pt x="2727" y="7727"/>
                    </a:lnTo>
                    <a:close/>
                    <a:moveTo>
                      <a:pt x="2608" y="6834"/>
                    </a:moveTo>
                    <a:lnTo>
                      <a:pt x="2001" y="9156"/>
                    </a:lnTo>
                    <a:lnTo>
                      <a:pt x="1584" y="9156"/>
                    </a:lnTo>
                    <a:lnTo>
                      <a:pt x="1584" y="6834"/>
                    </a:lnTo>
                    <a:close/>
                    <a:moveTo>
                      <a:pt x="8133" y="357"/>
                    </a:moveTo>
                    <a:lnTo>
                      <a:pt x="8133" y="10228"/>
                    </a:lnTo>
                    <a:lnTo>
                      <a:pt x="7394" y="10228"/>
                    </a:lnTo>
                    <a:lnTo>
                      <a:pt x="7394" y="3251"/>
                    </a:lnTo>
                    <a:cubicBezTo>
                      <a:pt x="7394" y="3167"/>
                      <a:pt x="7323" y="3084"/>
                      <a:pt x="7240" y="3084"/>
                    </a:cubicBezTo>
                    <a:cubicBezTo>
                      <a:pt x="7144" y="3084"/>
                      <a:pt x="7073" y="3167"/>
                      <a:pt x="7073" y="3251"/>
                    </a:cubicBezTo>
                    <a:lnTo>
                      <a:pt x="7073" y="9144"/>
                    </a:lnTo>
                    <a:cubicBezTo>
                      <a:pt x="6859" y="8859"/>
                      <a:pt x="6549" y="8466"/>
                      <a:pt x="6132" y="8073"/>
                    </a:cubicBezTo>
                    <a:cubicBezTo>
                      <a:pt x="5668" y="7632"/>
                      <a:pt x="5192" y="7275"/>
                      <a:pt x="4704" y="7013"/>
                    </a:cubicBezTo>
                    <a:cubicBezTo>
                      <a:pt x="4132" y="6715"/>
                      <a:pt x="3561" y="6561"/>
                      <a:pt x="2989" y="6537"/>
                    </a:cubicBezTo>
                    <a:lnTo>
                      <a:pt x="2989" y="4036"/>
                    </a:lnTo>
                    <a:cubicBezTo>
                      <a:pt x="3572" y="4013"/>
                      <a:pt x="4132" y="3846"/>
                      <a:pt x="4704" y="3560"/>
                    </a:cubicBezTo>
                    <a:cubicBezTo>
                      <a:pt x="5192" y="3310"/>
                      <a:pt x="5668" y="2953"/>
                      <a:pt x="6132" y="2501"/>
                    </a:cubicBezTo>
                    <a:cubicBezTo>
                      <a:pt x="6537" y="2108"/>
                      <a:pt x="6847" y="1715"/>
                      <a:pt x="7073" y="1429"/>
                    </a:cubicBezTo>
                    <a:lnTo>
                      <a:pt x="7073" y="2489"/>
                    </a:lnTo>
                    <a:cubicBezTo>
                      <a:pt x="7073" y="2584"/>
                      <a:pt x="7144" y="2655"/>
                      <a:pt x="7240" y="2655"/>
                    </a:cubicBezTo>
                    <a:cubicBezTo>
                      <a:pt x="7323" y="2655"/>
                      <a:pt x="7394" y="2584"/>
                      <a:pt x="7394" y="2489"/>
                    </a:cubicBezTo>
                    <a:lnTo>
                      <a:pt x="7394" y="357"/>
                    </a:lnTo>
                    <a:close/>
                    <a:moveTo>
                      <a:pt x="7228" y="0"/>
                    </a:moveTo>
                    <a:cubicBezTo>
                      <a:pt x="7144" y="0"/>
                      <a:pt x="7073" y="84"/>
                      <a:pt x="7073" y="167"/>
                    </a:cubicBezTo>
                    <a:lnTo>
                      <a:pt x="7073" y="822"/>
                    </a:lnTo>
                    <a:cubicBezTo>
                      <a:pt x="6966" y="988"/>
                      <a:pt x="6549" y="1631"/>
                      <a:pt x="5906" y="2251"/>
                    </a:cubicBezTo>
                    <a:cubicBezTo>
                      <a:pt x="5227" y="2905"/>
                      <a:pt x="4132" y="3703"/>
                      <a:pt x="2822" y="3703"/>
                    </a:cubicBezTo>
                    <a:lnTo>
                      <a:pt x="882" y="3703"/>
                    </a:lnTo>
                    <a:cubicBezTo>
                      <a:pt x="405" y="3703"/>
                      <a:pt x="1" y="4084"/>
                      <a:pt x="1" y="4572"/>
                    </a:cubicBezTo>
                    <a:lnTo>
                      <a:pt x="1" y="5989"/>
                    </a:lnTo>
                    <a:cubicBezTo>
                      <a:pt x="1" y="6465"/>
                      <a:pt x="382" y="6870"/>
                      <a:pt x="882" y="6870"/>
                    </a:cubicBezTo>
                    <a:lnTo>
                      <a:pt x="1239" y="6870"/>
                    </a:lnTo>
                    <a:lnTo>
                      <a:pt x="1239" y="9359"/>
                    </a:lnTo>
                    <a:cubicBezTo>
                      <a:pt x="1239" y="9442"/>
                      <a:pt x="1310" y="9513"/>
                      <a:pt x="1394" y="9513"/>
                    </a:cubicBezTo>
                    <a:lnTo>
                      <a:pt x="2096" y="9513"/>
                    </a:lnTo>
                    <a:cubicBezTo>
                      <a:pt x="2168" y="9513"/>
                      <a:pt x="2227" y="9478"/>
                      <a:pt x="2263" y="9394"/>
                    </a:cubicBezTo>
                    <a:lnTo>
                      <a:pt x="2406" y="8823"/>
                    </a:lnTo>
                    <a:lnTo>
                      <a:pt x="2977" y="8823"/>
                    </a:lnTo>
                    <a:cubicBezTo>
                      <a:pt x="3061" y="8823"/>
                      <a:pt x="3144" y="8739"/>
                      <a:pt x="3144" y="8656"/>
                    </a:cubicBezTo>
                    <a:lnTo>
                      <a:pt x="3144" y="7573"/>
                    </a:lnTo>
                    <a:cubicBezTo>
                      <a:pt x="3144" y="7477"/>
                      <a:pt x="3061" y="7406"/>
                      <a:pt x="2977" y="7406"/>
                    </a:cubicBezTo>
                    <a:lnTo>
                      <a:pt x="2787" y="7406"/>
                    </a:lnTo>
                    <a:lnTo>
                      <a:pt x="2930" y="6858"/>
                    </a:lnTo>
                    <a:cubicBezTo>
                      <a:pt x="4180" y="6894"/>
                      <a:pt x="5227" y="7656"/>
                      <a:pt x="5882" y="8299"/>
                    </a:cubicBezTo>
                    <a:cubicBezTo>
                      <a:pt x="6537" y="8942"/>
                      <a:pt x="6954" y="9573"/>
                      <a:pt x="7037" y="9728"/>
                    </a:cubicBezTo>
                    <a:lnTo>
                      <a:pt x="7037" y="10383"/>
                    </a:lnTo>
                    <a:cubicBezTo>
                      <a:pt x="7037" y="10466"/>
                      <a:pt x="7109" y="10549"/>
                      <a:pt x="7204" y="10549"/>
                    </a:cubicBezTo>
                    <a:lnTo>
                      <a:pt x="8264" y="10549"/>
                    </a:lnTo>
                    <a:cubicBezTo>
                      <a:pt x="8347" y="10549"/>
                      <a:pt x="8430" y="10466"/>
                      <a:pt x="8430" y="10383"/>
                    </a:cubicBezTo>
                    <a:lnTo>
                      <a:pt x="8430" y="6656"/>
                    </a:lnTo>
                    <a:cubicBezTo>
                      <a:pt x="9121" y="6573"/>
                      <a:pt x="9657" y="5989"/>
                      <a:pt x="9657" y="5275"/>
                    </a:cubicBezTo>
                    <a:cubicBezTo>
                      <a:pt x="9692" y="4560"/>
                      <a:pt x="9168" y="3965"/>
                      <a:pt x="8454" y="3894"/>
                    </a:cubicBezTo>
                    <a:lnTo>
                      <a:pt x="8454" y="167"/>
                    </a:lnTo>
                    <a:cubicBezTo>
                      <a:pt x="8454" y="84"/>
                      <a:pt x="8383" y="0"/>
                      <a:pt x="8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0"/>
              <p:cNvSpPr/>
              <p:nvPr/>
            </p:nvSpPr>
            <p:spPr>
              <a:xfrm>
                <a:off x="2057054" y="3472000"/>
                <a:ext cx="25048" cy="22311"/>
              </a:xfrm>
              <a:custGeom>
                <a:rect b="b" l="l" r="r" t="t"/>
                <a:pathLst>
                  <a:path extrusionOk="0" h="701" w="787">
                    <a:moveTo>
                      <a:pt x="600" y="1"/>
                    </a:moveTo>
                    <a:cubicBezTo>
                      <a:pt x="557" y="1"/>
                      <a:pt x="512" y="16"/>
                      <a:pt x="477" y="45"/>
                    </a:cubicBezTo>
                    <a:lnTo>
                      <a:pt x="107" y="414"/>
                    </a:lnTo>
                    <a:cubicBezTo>
                      <a:pt x="0" y="522"/>
                      <a:pt x="72" y="700"/>
                      <a:pt x="227" y="700"/>
                    </a:cubicBezTo>
                    <a:cubicBezTo>
                      <a:pt x="262" y="700"/>
                      <a:pt x="310" y="676"/>
                      <a:pt x="346" y="653"/>
                    </a:cubicBezTo>
                    <a:lnTo>
                      <a:pt x="715" y="283"/>
                    </a:lnTo>
                    <a:cubicBezTo>
                      <a:pt x="786" y="200"/>
                      <a:pt x="786" y="105"/>
                      <a:pt x="715" y="45"/>
                    </a:cubicBezTo>
                    <a:cubicBezTo>
                      <a:pt x="685" y="16"/>
                      <a:pt x="643"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0"/>
              <p:cNvSpPr/>
              <p:nvPr/>
            </p:nvSpPr>
            <p:spPr>
              <a:xfrm>
                <a:off x="2058550" y="3586834"/>
                <a:ext cx="23552" cy="22629"/>
              </a:xfrm>
              <a:custGeom>
                <a:rect b="b" l="l" r="r" t="t"/>
                <a:pathLst>
                  <a:path extrusionOk="0" h="711" w="740">
                    <a:moveTo>
                      <a:pt x="184" y="0"/>
                    </a:moveTo>
                    <a:cubicBezTo>
                      <a:pt x="141" y="0"/>
                      <a:pt x="96" y="15"/>
                      <a:pt x="60" y="45"/>
                    </a:cubicBezTo>
                    <a:cubicBezTo>
                      <a:pt x="1" y="104"/>
                      <a:pt x="1" y="212"/>
                      <a:pt x="60" y="283"/>
                    </a:cubicBezTo>
                    <a:lnTo>
                      <a:pt x="430" y="664"/>
                    </a:lnTo>
                    <a:cubicBezTo>
                      <a:pt x="461" y="696"/>
                      <a:pt x="500" y="711"/>
                      <a:pt x="538" y="711"/>
                    </a:cubicBezTo>
                    <a:cubicBezTo>
                      <a:pt x="586" y="711"/>
                      <a:pt x="634" y="687"/>
                      <a:pt x="668" y="640"/>
                    </a:cubicBezTo>
                    <a:cubicBezTo>
                      <a:pt x="739" y="581"/>
                      <a:pt x="727" y="485"/>
                      <a:pt x="668" y="426"/>
                    </a:cubicBezTo>
                    <a:lnTo>
                      <a:pt x="299" y="45"/>
                    </a:lnTo>
                    <a:cubicBezTo>
                      <a:pt x="269" y="15"/>
                      <a:pt x="227"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53" name="Google Shape;653;p40"/>
          <p:cNvSpPr/>
          <p:nvPr/>
        </p:nvSpPr>
        <p:spPr>
          <a:xfrm>
            <a:off x="2032375" y="2000100"/>
            <a:ext cx="339600" cy="3891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0"/>
          <p:cNvSpPr/>
          <p:nvPr/>
        </p:nvSpPr>
        <p:spPr>
          <a:xfrm>
            <a:off x="3922600" y="2000100"/>
            <a:ext cx="339600" cy="3891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5" name="Google Shape;655;p40"/>
          <p:cNvGrpSpPr/>
          <p:nvPr/>
        </p:nvGrpSpPr>
        <p:grpSpPr>
          <a:xfrm>
            <a:off x="6169482" y="1695233"/>
            <a:ext cx="988513" cy="998846"/>
            <a:chOff x="3576626" y="1975821"/>
            <a:chExt cx="284251" cy="351694"/>
          </a:xfrm>
        </p:grpSpPr>
        <p:sp>
          <p:nvSpPr>
            <p:cNvPr id="656" name="Google Shape;656;p40"/>
            <p:cNvSpPr/>
            <p:nvPr/>
          </p:nvSpPr>
          <p:spPr>
            <a:xfrm>
              <a:off x="3576626" y="2145971"/>
              <a:ext cx="284251" cy="181544"/>
            </a:xfrm>
            <a:custGeom>
              <a:rect b="b" l="l" r="r" t="t"/>
              <a:pathLst>
                <a:path extrusionOk="0" h="5704" w="8931">
                  <a:moveTo>
                    <a:pt x="3001" y="346"/>
                  </a:moveTo>
                  <a:cubicBezTo>
                    <a:pt x="3096" y="346"/>
                    <a:pt x="3179" y="370"/>
                    <a:pt x="3263" y="453"/>
                  </a:cubicBezTo>
                  <a:cubicBezTo>
                    <a:pt x="3334" y="525"/>
                    <a:pt x="3358" y="608"/>
                    <a:pt x="3358" y="703"/>
                  </a:cubicBezTo>
                  <a:lnTo>
                    <a:pt x="3358" y="1132"/>
                  </a:lnTo>
                  <a:cubicBezTo>
                    <a:pt x="3358" y="1311"/>
                    <a:pt x="3263" y="1477"/>
                    <a:pt x="3096" y="1584"/>
                  </a:cubicBezTo>
                  <a:cubicBezTo>
                    <a:pt x="3048" y="1608"/>
                    <a:pt x="3025" y="1656"/>
                    <a:pt x="3025" y="1715"/>
                  </a:cubicBezTo>
                  <a:lnTo>
                    <a:pt x="3025" y="1894"/>
                  </a:lnTo>
                  <a:lnTo>
                    <a:pt x="2644" y="1894"/>
                  </a:lnTo>
                  <a:lnTo>
                    <a:pt x="2644" y="1715"/>
                  </a:lnTo>
                  <a:cubicBezTo>
                    <a:pt x="2644" y="1656"/>
                    <a:pt x="2620" y="1608"/>
                    <a:pt x="2572" y="1584"/>
                  </a:cubicBezTo>
                  <a:cubicBezTo>
                    <a:pt x="2405" y="1489"/>
                    <a:pt x="2310" y="1311"/>
                    <a:pt x="2310" y="1132"/>
                  </a:cubicBezTo>
                  <a:lnTo>
                    <a:pt x="2310" y="703"/>
                  </a:lnTo>
                  <a:cubicBezTo>
                    <a:pt x="2310" y="513"/>
                    <a:pt x="2465" y="346"/>
                    <a:pt x="2667" y="346"/>
                  </a:cubicBezTo>
                  <a:close/>
                  <a:moveTo>
                    <a:pt x="6096" y="346"/>
                  </a:moveTo>
                  <a:cubicBezTo>
                    <a:pt x="6192" y="346"/>
                    <a:pt x="6275" y="370"/>
                    <a:pt x="6358" y="453"/>
                  </a:cubicBezTo>
                  <a:cubicBezTo>
                    <a:pt x="6430" y="525"/>
                    <a:pt x="6454" y="608"/>
                    <a:pt x="6454" y="703"/>
                  </a:cubicBezTo>
                  <a:lnTo>
                    <a:pt x="6454" y="1132"/>
                  </a:lnTo>
                  <a:cubicBezTo>
                    <a:pt x="6454" y="1311"/>
                    <a:pt x="6370" y="1477"/>
                    <a:pt x="6192" y="1584"/>
                  </a:cubicBezTo>
                  <a:cubicBezTo>
                    <a:pt x="6144" y="1608"/>
                    <a:pt x="6120" y="1656"/>
                    <a:pt x="6120" y="1715"/>
                  </a:cubicBezTo>
                  <a:lnTo>
                    <a:pt x="6120" y="1894"/>
                  </a:lnTo>
                  <a:lnTo>
                    <a:pt x="5739" y="1894"/>
                  </a:lnTo>
                  <a:lnTo>
                    <a:pt x="5739" y="1715"/>
                  </a:lnTo>
                  <a:cubicBezTo>
                    <a:pt x="5739" y="1656"/>
                    <a:pt x="5715" y="1608"/>
                    <a:pt x="5668" y="1584"/>
                  </a:cubicBezTo>
                  <a:cubicBezTo>
                    <a:pt x="5501" y="1489"/>
                    <a:pt x="5406" y="1311"/>
                    <a:pt x="5406" y="1132"/>
                  </a:cubicBezTo>
                  <a:lnTo>
                    <a:pt x="5406" y="703"/>
                  </a:lnTo>
                  <a:cubicBezTo>
                    <a:pt x="5406" y="513"/>
                    <a:pt x="5561" y="346"/>
                    <a:pt x="5763" y="346"/>
                  </a:cubicBezTo>
                  <a:close/>
                  <a:moveTo>
                    <a:pt x="1453" y="2061"/>
                  </a:moveTo>
                  <a:cubicBezTo>
                    <a:pt x="1548" y="2061"/>
                    <a:pt x="1632" y="2084"/>
                    <a:pt x="1715" y="2156"/>
                  </a:cubicBezTo>
                  <a:cubicBezTo>
                    <a:pt x="1786" y="2239"/>
                    <a:pt x="1810" y="2323"/>
                    <a:pt x="1810" y="2418"/>
                  </a:cubicBezTo>
                  <a:lnTo>
                    <a:pt x="1810" y="2846"/>
                  </a:lnTo>
                  <a:cubicBezTo>
                    <a:pt x="1810" y="3037"/>
                    <a:pt x="1715" y="3204"/>
                    <a:pt x="1548" y="3287"/>
                  </a:cubicBezTo>
                  <a:cubicBezTo>
                    <a:pt x="1501" y="3323"/>
                    <a:pt x="1477" y="3370"/>
                    <a:pt x="1477" y="3430"/>
                  </a:cubicBezTo>
                  <a:lnTo>
                    <a:pt x="1477" y="3608"/>
                  </a:lnTo>
                  <a:lnTo>
                    <a:pt x="1096" y="3608"/>
                  </a:lnTo>
                  <a:lnTo>
                    <a:pt x="1096" y="3430"/>
                  </a:lnTo>
                  <a:cubicBezTo>
                    <a:pt x="1096" y="3370"/>
                    <a:pt x="1072" y="3323"/>
                    <a:pt x="1024" y="3287"/>
                  </a:cubicBezTo>
                  <a:cubicBezTo>
                    <a:pt x="858" y="3204"/>
                    <a:pt x="762" y="3025"/>
                    <a:pt x="762" y="2846"/>
                  </a:cubicBezTo>
                  <a:lnTo>
                    <a:pt x="762" y="2418"/>
                  </a:lnTo>
                  <a:cubicBezTo>
                    <a:pt x="762" y="2215"/>
                    <a:pt x="917" y="2061"/>
                    <a:pt x="1120" y="2061"/>
                  </a:cubicBezTo>
                  <a:close/>
                  <a:moveTo>
                    <a:pt x="4549" y="2061"/>
                  </a:moveTo>
                  <a:cubicBezTo>
                    <a:pt x="4644" y="2061"/>
                    <a:pt x="4727" y="2084"/>
                    <a:pt x="4810" y="2156"/>
                  </a:cubicBezTo>
                  <a:cubicBezTo>
                    <a:pt x="4882" y="2239"/>
                    <a:pt x="4906" y="2323"/>
                    <a:pt x="4906" y="2418"/>
                  </a:cubicBezTo>
                  <a:lnTo>
                    <a:pt x="4906" y="2846"/>
                  </a:lnTo>
                  <a:cubicBezTo>
                    <a:pt x="4906" y="3025"/>
                    <a:pt x="4810" y="3204"/>
                    <a:pt x="4644" y="3287"/>
                  </a:cubicBezTo>
                  <a:cubicBezTo>
                    <a:pt x="4596" y="3323"/>
                    <a:pt x="4572" y="3370"/>
                    <a:pt x="4572" y="3430"/>
                  </a:cubicBezTo>
                  <a:lnTo>
                    <a:pt x="4572" y="3608"/>
                  </a:lnTo>
                  <a:lnTo>
                    <a:pt x="4191" y="3608"/>
                  </a:lnTo>
                  <a:lnTo>
                    <a:pt x="4191" y="3430"/>
                  </a:lnTo>
                  <a:cubicBezTo>
                    <a:pt x="4191" y="3370"/>
                    <a:pt x="4168" y="3323"/>
                    <a:pt x="4120" y="3287"/>
                  </a:cubicBezTo>
                  <a:cubicBezTo>
                    <a:pt x="3953" y="3204"/>
                    <a:pt x="3858" y="3025"/>
                    <a:pt x="3858" y="2846"/>
                  </a:cubicBezTo>
                  <a:lnTo>
                    <a:pt x="3858" y="2418"/>
                  </a:lnTo>
                  <a:cubicBezTo>
                    <a:pt x="3858" y="2215"/>
                    <a:pt x="4013" y="2061"/>
                    <a:pt x="4215" y="2061"/>
                  </a:cubicBezTo>
                  <a:close/>
                  <a:moveTo>
                    <a:pt x="7668" y="2061"/>
                  </a:moveTo>
                  <a:cubicBezTo>
                    <a:pt x="7751" y="2061"/>
                    <a:pt x="7847" y="2084"/>
                    <a:pt x="7918" y="2156"/>
                  </a:cubicBezTo>
                  <a:cubicBezTo>
                    <a:pt x="7989" y="2239"/>
                    <a:pt x="8025" y="2323"/>
                    <a:pt x="8025" y="2418"/>
                  </a:cubicBezTo>
                  <a:lnTo>
                    <a:pt x="8025" y="2846"/>
                  </a:lnTo>
                  <a:cubicBezTo>
                    <a:pt x="8001" y="3025"/>
                    <a:pt x="7918" y="3204"/>
                    <a:pt x="7751" y="3287"/>
                  </a:cubicBezTo>
                  <a:cubicBezTo>
                    <a:pt x="7704" y="3323"/>
                    <a:pt x="7680" y="3370"/>
                    <a:pt x="7680" y="3430"/>
                  </a:cubicBezTo>
                  <a:lnTo>
                    <a:pt x="7680" y="3608"/>
                  </a:lnTo>
                  <a:lnTo>
                    <a:pt x="7311" y="3608"/>
                  </a:lnTo>
                  <a:lnTo>
                    <a:pt x="7311" y="3430"/>
                  </a:lnTo>
                  <a:cubicBezTo>
                    <a:pt x="7311" y="3370"/>
                    <a:pt x="7275" y="3323"/>
                    <a:pt x="7227" y="3287"/>
                  </a:cubicBezTo>
                  <a:cubicBezTo>
                    <a:pt x="7073" y="3204"/>
                    <a:pt x="6966" y="3025"/>
                    <a:pt x="6966" y="2846"/>
                  </a:cubicBezTo>
                  <a:lnTo>
                    <a:pt x="6966" y="2418"/>
                  </a:lnTo>
                  <a:cubicBezTo>
                    <a:pt x="6966" y="2215"/>
                    <a:pt x="7132" y="2061"/>
                    <a:pt x="7323" y="2061"/>
                  </a:cubicBezTo>
                  <a:close/>
                  <a:moveTo>
                    <a:pt x="5787" y="1"/>
                  </a:moveTo>
                  <a:cubicBezTo>
                    <a:pt x="5418" y="1"/>
                    <a:pt x="5120" y="310"/>
                    <a:pt x="5120" y="691"/>
                  </a:cubicBezTo>
                  <a:lnTo>
                    <a:pt x="5120" y="1120"/>
                  </a:lnTo>
                  <a:cubicBezTo>
                    <a:pt x="5120" y="1382"/>
                    <a:pt x="5251" y="1644"/>
                    <a:pt x="5465" y="1799"/>
                  </a:cubicBezTo>
                  <a:lnTo>
                    <a:pt x="5465" y="1953"/>
                  </a:lnTo>
                  <a:lnTo>
                    <a:pt x="5180" y="2073"/>
                  </a:lnTo>
                  <a:cubicBezTo>
                    <a:pt x="5144" y="2025"/>
                    <a:pt x="5120" y="1977"/>
                    <a:pt x="5072" y="1942"/>
                  </a:cubicBezTo>
                  <a:cubicBezTo>
                    <a:pt x="4941" y="1799"/>
                    <a:pt x="4775" y="1739"/>
                    <a:pt x="4596" y="1739"/>
                  </a:cubicBezTo>
                  <a:lnTo>
                    <a:pt x="4251" y="1739"/>
                  </a:lnTo>
                  <a:cubicBezTo>
                    <a:pt x="4001" y="1739"/>
                    <a:pt x="3798" y="1882"/>
                    <a:pt x="3679" y="2073"/>
                  </a:cubicBezTo>
                  <a:lnTo>
                    <a:pt x="3394" y="1953"/>
                  </a:lnTo>
                  <a:lnTo>
                    <a:pt x="3394" y="1799"/>
                  </a:lnTo>
                  <a:cubicBezTo>
                    <a:pt x="3596" y="1644"/>
                    <a:pt x="3739" y="1382"/>
                    <a:pt x="3739" y="1120"/>
                  </a:cubicBezTo>
                  <a:lnTo>
                    <a:pt x="3739" y="691"/>
                  </a:lnTo>
                  <a:cubicBezTo>
                    <a:pt x="3739" y="513"/>
                    <a:pt x="3656" y="334"/>
                    <a:pt x="3537" y="215"/>
                  </a:cubicBezTo>
                  <a:cubicBezTo>
                    <a:pt x="3406" y="72"/>
                    <a:pt x="3239" y="13"/>
                    <a:pt x="3060" y="13"/>
                  </a:cubicBezTo>
                  <a:lnTo>
                    <a:pt x="2727" y="13"/>
                  </a:lnTo>
                  <a:cubicBezTo>
                    <a:pt x="2346" y="13"/>
                    <a:pt x="2048" y="334"/>
                    <a:pt x="2048" y="703"/>
                  </a:cubicBezTo>
                  <a:lnTo>
                    <a:pt x="2048" y="1132"/>
                  </a:lnTo>
                  <a:cubicBezTo>
                    <a:pt x="2048" y="1406"/>
                    <a:pt x="2191" y="1656"/>
                    <a:pt x="2394" y="1822"/>
                  </a:cubicBezTo>
                  <a:lnTo>
                    <a:pt x="2394" y="1965"/>
                  </a:lnTo>
                  <a:lnTo>
                    <a:pt x="2108" y="2084"/>
                  </a:lnTo>
                  <a:cubicBezTo>
                    <a:pt x="2084" y="2037"/>
                    <a:pt x="2048" y="2001"/>
                    <a:pt x="2013" y="1953"/>
                  </a:cubicBezTo>
                  <a:cubicBezTo>
                    <a:pt x="1870" y="1822"/>
                    <a:pt x="1715" y="1763"/>
                    <a:pt x="1536" y="1763"/>
                  </a:cubicBezTo>
                  <a:lnTo>
                    <a:pt x="1191" y="1763"/>
                  </a:lnTo>
                  <a:cubicBezTo>
                    <a:pt x="822" y="1763"/>
                    <a:pt x="524" y="2073"/>
                    <a:pt x="524" y="2442"/>
                  </a:cubicBezTo>
                  <a:lnTo>
                    <a:pt x="524" y="2870"/>
                  </a:lnTo>
                  <a:cubicBezTo>
                    <a:pt x="524" y="3144"/>
                    <a:pt x="655" y="3394"/>
                    <a:pt x="858" y="3561"/>
                  </a:cubicBezTo>
                  <a:lnTo>
                    <a:pt x="858" y="3704"/>
                  </a:lnTo>
                  <a:lnTo>
                    <a:pt x="429" y="3882"/>
                  </a:lnTo>
                  <a:cubicBezTo>
                    <a:pt x="179" y="3989"/>
                    <a:pt x="0" y="4239"/>
                    <a:pt x="0" y="4513"/>
                  </a:cubicBezTo>
                  <a:lnTo>
                    <a:pt x="0" y="5537"/>
                  </a:lnTo>
                  <a:cubicBezTo>
                    <a:pt x="0" y="5632"/>
                    <a:pt x="72" y="5704"/>
                    <a:pt x="167" y="5704"/>
                  </a:cubicBezTo>
                  <a:cubicBezTo>
                    <a:pt x="250" y="5704"/>
                    <a:pt x="322" y="5632"/>
                    <a:pt x="322" y="5537"/>
                  </a:cubicBezTo>
                  <a:lnTo>
                    <a:pt x="322" y="4513"/>
                  </a:lnTo>
                  <a:cubicBezTo>
                    <a:pt x="322" y="4358"/>
                    <a:pt x="417" y="4228"/>
                    <a:pt x="548" y="4180"/>
                  </a:cubicBezTo>
                  <a:lnTo>
                    <a:pt x="1060" y="3977"/>
                  </a:lnTo>
                  <a:lnTo>
                    <a:pt x="1679" y="3977"/>
                  </a:lnTo>
                  <a:lnTo>
                    <a:pt x="2191" y="4180"/>
                  </a:lnTo>
                  <a:cubicBezTo>
                    <a:pt x="2322" y="4239"/>
                    <a:pt x="2405" y="4358"/>
                    <a:pt x="2405" y="4513"/>
                  </a:cubicBezTo>
                  <a:lnTo>
                    <a:pt x="2405" y="5537"/>
                  </a:lnTo>
                  <a:cubicBezTo>
                    <a:pt x="2405" y="5632"/>
                    <a:pt x="2489" y="5704"/>
                    <a:pt x="2572" y="5704"/>
                  </a:cubicBezTo>
                  <a:cubicBezTo>
                    <a:pt x="2667" y="5704"/>
                    <a:pt x="2739" y="5632"/>
                    <a:pt x="2739" y="5537"/>
                  </a:cubicBezTo>
                  <a:lnTo>
                    <a:pt x="2739" y="4513"/>
                  </a:lnTo>
                  <a:cubicBezTo>
                    <a:pt x="2739" y="4228"/>
                    <a:pt x="2572" y="3989"/>
                    <a:pt x="2310" y="3882"/>
                  </a:cubicBezTo>
                  <a:lnTo>
                    <a:pt x="1870" y="3704"/>
                  </a:lnTo>
                  <a:lnTo>
                    <a:pt x="1870" y="3561"/>
                  </a:lnTo>
                  <a:cubicBezTo>
                    <a:pt x="2084" y="3394"/>
                    <a:pt x="2215" y="3144"/>
                    <a:pt x="2215" y="2870"/>
                  </a:cubicBezTo>
                  <a:lnTo>
                    <a:pt x="2215" y="2442"/>
                  </a:lnTo>
                  <a:lnTo>
                    <a:pt x="2215" y="2418"/>
                  </a:lnTo>
                  <a:lnTo>
                    <a:pt x="2608" y="2263"/>
                  </a:lnTo>
                  <a:lnTo>
                    <a:pt x="3227" y="2263"/>
                  </a:lnTo>
                  <a:lnTo>
                    <a:pt x="3620" y="2418"/>
                  </a:lnTo>
                  <a:lnTo>
                    <a:pt x="3620" y="2442"/>
                  </a:lnTo>
                  <a:lnTo>
                    <a:pt x="3620" y="2870"/>
                  </a:lnTo>
                  <a:cubicBezTo>
                    <a:pt x="3620" y="3144"/>
                    <a:pt x="3751" y="3394"/>
                    <a:pt x="3953" y="3561"/>
                  </a:cubicBezTo>
                  <a:lnTo>
                    <a:pt x="3953" y="3704"/>
                  </a:lnTo>
                  <a:lnTo>
                    <a:pt x="3525" y="3882"/>
                  </a:lnTo>
                  <a:cubicBezTo>
                    <a:pt x="3275" y="3989"/>
                    <a:pt x="3096" y="4239"/>
                    <a:pt x="3096" y="4513"/>
                  </a:cubicBezTo>
                  <a:lnTo>
                    <a:pt x="3096" y="5537"/>
                  </a:lnTo>
                  <a:cubicBezTo>
                    <a:pt x="3096" y="5632"/>
                    <a:pt x="3167" y="5704"/>
                    <a:pt x="3263" y="5704"/>
                  </a:cubicBezTo>
                  <a:cubicBezTo>
                    <a:pt x="3346" y="5704"/>
                    <a:pt x="3417" y="5632"/>
                    <a:pt x="3417" y="5537"/>
                  </a:cubicBezTo>
                  <a:lnTo>
                    <a:pt x="3417" y="4513"/>
                  </a:lnTo>
                  <a:cubicBezTo>
                    <a:pt x="3417" y="4358"/>
                    <a:pt x="3513" y="4228"/>
                    <a:pt x="3644" y="4180"/>
                  </a:cubicBezTo>
                  <a:lnTo>
                    <a:pt x="4156" y="3977"/>
                  </a:lnTo>
                  <a:lnTo>
                    <a:pt x="4775" y="3977"/>
                  </a:lnTo>
                  <a:lnTo>
                    <a:pt x="5287" y="4180"/>
                  </a:lnTo>
                  <a:cubicBezTo>
                    <a:pt x="5418" y="4239"/>
                    <a:pt x="5501" y="4358"/>
                    <a:pt x="5501" y="4513"/>
                  </a:cubicBezTo>
                  <a:lnTo>
                    <a:pt x="5501" y="5537"/>
                  </a:lnTo>
                  <a:cubicBezTo>
                    <a:pt x="5501" y="5632"/>
                    <a:pt x="5584" y="5704"/>
                    <a:pt x="5668" y="5704"/>
                  </a:cubicBezTo>
                  <a:cubicBezTo>
                    <a:pt x="5763" y="5704"/>
                    <a:pt x="5834" y="5632"/>
                    <a:pt x="5834" y="5537"/>
                  </a:cubicBezTo>
                  <a:lnTo>
                    <a:pt x="5834" y="4513"/>
                  </a:lnTo>
                  <a:cubicBezTo>
                    <a:pt x="5834" y="4228"/>
                    <a:pt x="5668" y="3989"/>
                    <a:pt x="5406" y="3882"/>
                  </a:cubicBezTo>
                  <a:lnTo>
                    <a:pt x="4965" y="3704"/>
                  </a:lnTo>
                  <a:lnTo>
                    <a:pt x="4965" y="3561"/>
                  </a:lnTo>
                  <a:cubicBezTo>
                    <a:pt x="5180" y="3394"/>
                    <a:pt x="5311" y="3144"/>
                    <a:pt x="5311" y="2870"/>
                  </a:cubicBezTo>
                  <a:lnTo>
                    <a:pt x="5311" y="2442"/>
                  </a:lnTo>
                  <a:lnTo>
                    <a:pt x="5311" y="2418"/>
                  </a:lnTo>
                  <a:lnTo>
                    <a:pt x="5703" y="2263"/>
                  </a:lnTo>
                  <a:lnTo>
                    <a:pt x="6323" y="2263"/>
                  </a:lnTo>
                  <a:lnTo>
                    <a:pt x="6715" y="2418"/>
                  </a:lnTo>
                  <a:lnTo>
                    <a:pt x="6715" y="2442"/>
                  </a:lnTo>
                  <a:lnTo>
                    <a:pt x="6715" y="2870"/>
                  </a:lnTo>
                  <a:cubicBezTo>
                    <a:pt x="6715" y="3144"/>
                    <a:pt x="6846" y="3394"/>
                    <a:pt x="7049" y="3561"/>
                  </a:cubicBezTo>
                  <a:lnTo>
                    <a:pt x="7049" y="3704"/>
                  </a:lnTo>
                  <a:lnTo>
                    <a:pt x="6620" y="3882"/>
                  </a:lnTo>
                  <a:cubicBezTo>
                    <a:pt x="6370" y="3989"/>
                    <a:pt x="6192" y="4239"/>
                    <a:pt x="6192" y="4513"/>
                  </a:cubicBezTo>
                  <a:lnTo>
                    <a:pt x="6192" y="5537"/>
                  </a:lnTo>
                  <a:cubicBezTo>
                    <a:pt x="6192" y="5632"/>
                    <a:pt x="6263" y="5704"/>
                    <a:pt x="6358" y="5704"/>
                  </a:cubicBezTo>
                  <a:cubicBezTo>
                    <a:pt x="6442" y="5704"/>
                    <a:pt x="6513" y="5632"/>
                    <a:pt x="6513" y="5537"/>
                  </a:cubicBezTo>
                  <a:lnTo>
                    <a:pt x="6513" y="4513"/>
                  </a:lnTo>
                  <a:cubicBezTo>
                    <a:pt x="6513" y="4358"/>
                    <a:pt x="6608" y="4228"/>
                    <a:pt x="6739" y="4180"/>
                  </a:cubicBezTo>
                  <a:lnTo>
                    <a:pt x="7251" y="3977"/>
                  </a:lnTo>
                  <a:lnTo>
                    <a:pt x="7870" y="3977"/>
                  </a:lnTo>
                  <a:lnTo>
                    <a:pt x="8382" y="4180"/>
                  </a:lnTo>
                  <a:cubicBezTo>
                    <a:pt x="8513" y="4239"/>
                    <a:pt x="8597" y="4358"/>
                    <a:pt x="8597" y="4513"/>
                  </a:cubicBezTo>
                  <a:lnTo>
                    <a:pt x="8597" y="5537"/>
                  </a:lnTo>
                  <a:cubicBezTo>
                    <a:pt x="8597" y="5632"/>
                    <a:pt x="8680" y="5704"/>
                    <a:pt x="8763" y="5704"/>
                  </a:cubicBezTo>
                  <a:cubicBezTo>
                    <a:pt x="8859" y="5704"/>
                    <a:pt x="8930" y="5632"/>
                    <a:pt x="8930" y="5537"/>
                  </a:cubicBezTo>
                  <a:lnTo>
                    <a:pt x="8930" y="4513"/>
                  </a:lnTo>
                  <a:cubicBezTo>
                    <a:pt x="8859" y="4204"/>
                    <a:pt x="8680" y="3942"/>
                    <a:pt x="8418" y="3847"/>
                  </a:cubicBezTo>
                  <a:lnTo>
                    <a:pt x="7989" y="3668"/>
                  </a:lnTo>
                  <a:lnTo>
                    <a:pt x="7989" y="3513"/>
                  </a:lnTo>
                  <a:cubicBezTo>
                    <a:pt x="8204" y="3346"/>
                    <a:pt x="8335" y="3096"/>
                    <a:pt x="8335" y="2835"/>
                  </a:cubicBezTo>
                  <a:lnTo>
                    <a:pt x="8335" y="2394"/>
                  </a:lnTo>
                  <a:cubicBezTo>
                    <a:pt x="8335" y="2215"/>
                    <a:pt x="8263" y="2037"/>
                    <a:pt x="8144" y="1918"/>
                  </a:cubicBezTo>
                  <a:cubicBezTo>
                    <a:pt x="8001" y="1787"/>
                    <a:pt x="7847" y="1727"/>
                    <a:pt x="7668" y="1727"/>
                  </a:cubicBezTo>
                  <a:lnTo>
                    <a:pt x="7323" y="1727"/>
                  </a:lnTo>
                  <a:cubicBezTo>
                    <a:pt x="7073" y="1727"/>
                    <a:pt x="6858" y="1858"/>
                    <a:pt x="6739" y="2061"/>
                  </a:cubicBezTo>
                  <a:lnTo>
                    <a:pt x="6454" y="1942"/>
                  </a:lnTo>
                  <a:lnTo>
                    <a:pt x="6454" y="1787"/>
                  </a:lnTo>
                  <a:cubicBezTo>
                    <a:pt x="6668" y="1620"/>
                    <a:pt x="6799" y="1370"/>
                    <a:pt x="6799" y="1108"/>
                  </a:cubicBezTo>
                  <a:lnTo>
                    <a:pt x="6799" y="668"/>
                  </a:lnTo>
                  <a:cubicBezTo>
                    <a:pt x="6799" y="489"/>
                    <a:pt x="6727" y="310"/>
                    <a:pt x="6608" y="191"/>
                  </a:cubicBezTo>
                  <a:cubicBezTo>
                    <a:pt x="6477" y="60"/>
                    <a:pt x="6311" y="1"/>
                    <a:pt x="61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0"/>
            <p:cNvSpPr/>
            <p:nvPr/>
          </p:nvSpPr>
          <p:spPr>
            <a:xfrm>
              <a:off x="3656195" y="1975821"/>
              <a:ext cx="120149" cy="164134"/>
            </a:xfrm>
            <a:custGeom>
              <a:rect b="b" l="l" r="r" t="t"/>
              <a:pathLst>
                <a:path extrusionOk="0" h="5157" w="3775">
                  <a:moveTo>
                    <a:pt x="2049" y="334"/>
                  </a:moveTo>
                  <a:cubicBezTo>
                    <a:pt x="2239" y="334"/>
                    <a:pt x="2406" y="501"/>
                    <a:pt x="2406" y="691"/>
                  </a:cubicBezTo>
                  <a:lnTo>
                    <a:pt x="2406" y="1037"/>
                  </a:lnTo>
                  <a:cubicBezTo>
                    <a:pt x="2406" y="1334"/>
                    <a:pt x="2168" y="1549"/>
                    <a:pt x="1882" y="1549"/>
                  </a:cubicBezTo>
                  <a:cubicBezTo>
                    <a:pt x="1869" y="1550"/>
                    <a:pt x="1855" y="1550"/>
                    <a:pt x="1842" y="1550"/>
                  </a:cubicBezTo>
                  <a:cubicBezTo>
                    <a:pt x="1575" y="1550"/>
                    <a:pt x="1358" y="1321"/>
                    <a:pt x="1358" y="1037"/>
                  </a:cubicBezTo>
                  <a:lnTo>
                    <a:pt x="1358" y="691"/>
                  </a:lnTo>
                  <a:cubicBezTo>
                    <a:pt x="1358" y="501"/>
                    <a:pt x="1513" y="334"/>
                    <a:pt x="1715" y="334"/>
                  </a:cubicBezTo>
                  <a:close/>
                  <a:moveTo>
                    <a:pt x="2049" y="1870"/>
                  </a:moveTo>
                  <a:lnTo>
                    <a:pt x="2049" y="1965"/>
                  </a:lnTo>
                  <a:cubicBezTo>
                    <a:pt x="2072" y="2025"/>
                    <a:pt x="2084" y="2073"/>
                    <a:pt x="2108" y="2132"/>
                  </a:cubicBezTo>
                  <a:lnTo>
                    <a:pt x="1894" y="2358"/>
                  </a:lnTo>
                  <a:lnTo>
                    <a:pt x="1870" y="2358"/>
                  </a:lnTo>
                  <a:lnTo>
                    <a:pt x="1656" y="2132"/>
                  </a:lnTo>
                  <a:cubicBezTo>
                    <a:pt x="1679" y="2085"/>
                    <a:pt x="1691" y="2025"/>
                    <a:pt x="1691" y="1965"/>
                  </a:cubicBezTo>
                  <a:lnTo>
                    <a:pt x="1691" y="1870"/>
                  </a:lnTo>
                  <a:cubicBezTo>
                    <a:pt x="1751" y="1882"/>
                    <a:pt x="1810" y="1882"/>
                    <a:pt x="1870" y="1882"/>
                  </a:cubicBezTo>
                  <a:cubicBezTo>
                    <a:pt x="1929" y="1882"/>
                    <a:pt x="1989" y="1882"/>
                    <a:pt x="2049" y="1870"/>
                  </a:cubicBezTo>
                  <a:close/>
                  <a:moveTo>
                    <a:pt x="2382" y="2323"/>
                  </a:moveTo>
                  <a:lnTo>
                    <a:pt x="2668" y="2454"/>
                  </a:lnTo>
                  <a:cubicBezTo>
                    <a:pt x="2727" y="2489"/>
                    <a:pt x="2763" y="2549"/>
                    <a:pt x="2763" y="2620"/>
                  </a:cubicBezTo>
                  <a:lnTo>
                    <a:pt x="2763" y="2942"/>
                  </a:lnTo>
                  <a:lnTo>
                    <a:pt x="1025" y="2942"/>
                  </a:lnTo>
                  <a:lnTo>
                    <a:pt x="1025" y="2620"/>
                  </a:lnTo>
                  <a:lnTo>
                    <a:pt x="1013" y="2620"/>
                  </a:lnTo>
                  <a:cubicBezTo>
                    <a:pt x="1013" y="2549"/>
                    <a:pt x="1060" y="2489"/>
                    <a:pt x="1120" y="2454"/>
                  </a:cubicBezTo>
                  <a:lnTo>
                    <a:pt x="1394" y="2323"/>
                  </a:lnTo>
                  <a:lnTo>
                    <a:pt x="1656" y="2585"/>
                  </a:lnTo>
                  <a:cubicBezTo>
                    <a:pt x="1715" y="2632"/>
                    <a:pt x="1799" y="2680"/>
                    <a:pt x="1894" y="2680"/>
                  </a:cubicBezTo>
                  <a:cubicBezTo>
                    <a:pt x="1977" y="2680"/>
                    <a:pt x="2049" y="2656"/>
                    <a:pt x="2132" y="2585"/>
                  </a:cubicBezTo>
                  <a:lnTo>
                    <a:pt x="2382" y="2323"/>
                  </a:lnTo>
                  <a:close/>
                  <a:moveTo>
                    <a:pt x="3334" y="3263"/>
                  </a:moveTo>
                  <a:lnTo>
                    <a:pt x="3156" y="3632"/>
                  </a:lnTo>
                  <a:lnTo>
                    <a:pt x="596" y="3632"/>
                  </a:lnTo>
                  <a:lnTo>
                    <a:pt x="417" y="3263"/>
                  </a:lnTo>
                  <a:close/>
                  <a:moveTo>
                    <a:pt x="1715" y="1"/>
                  </a:moveTo>
                  <a:cubicBezTo>
                    <a:pt x="1334" y="1"/>
                    <a:pt x="1025" y="299"/>
                    <a:pt x="1025" y="691"/>
                  </a:cubicBezTo>
                  <a:lnTo>
                    <a:pt x="1025" y="1025"/>
                  </a:lnTo>
                  <a:cubicBezTo>
                    <a:pt x="1025" y="1311"/>
                    <a:pt x="1156" y="1549"/>
                    <a:pt x="1370" y="1715"/>
                  </a:cubicBezTo>
                  <a:lnTo>
                    <a:pt x="1370" y="1954"/>
                  </a:lnTo>
                  <a:lnTo>
                    <a:pt x="1370" y="1965"/>
                  </a:lnTo>
                  <a:lnTo>
                    <a:pt x="965" y="2180"/>
                  </a:lnTo>
                  <a:cubicBezTo>
                    <a:pt x="786" y="2263"/>
                    <a:pt x="679" y="2430"/>
                    <a:pt x="679" y="2620"/>
                  </a:cubicBezTo>
                  <a:lnTo>
                    <a:pt x="679" y="2942"/>
                  </a:lnTo>
                  <a:lnTo>
                    <a:pt x="155" y="2942"/>
                  </a:lnTo>
                  <a:cubicBezTo>
                    <a:pt x="96" y="2942"/>
                    <a:pt x="60" y="2966"/>
                    <a:pt x="24" y="3013"/>
                  </a:cubicBezTo>
                  <a:cubicBezTo>
                    <a:pt x="1" y="3061"/>
                    <a:pt x="1" y="3120"/>
                    <a:pt x="24" y="3180"/>
                  </a:cubicBezTo>
                  <a:lnTo>
                    <a:pt x="370" y="3859"/>
                  </a:lnTo>
                  <a:cubicBezTo>
                    <a:pt x="394" y="3918"/>
                    <a:pt x="453" y="3954"/>
                    <a:pt x="513" y="3954"/>
                  </a:cubicBezTo>
                  <a:lnTo>
                    <a:pt x="691" y="3954"/>
                  </a:lnTo>
                  <a:lnTo>
                    <a:pt x="691" y="4990"/>
                  </a:lnTo>
                  <a:cubicBezTo>
                    <a:pt x="691" y="5085"/>
                    <a:pt x="775" y="5156"/>
                    <a:pt x="858" y="5156"/>
                  </a:cubicBezTo>
                  <a:cubicBezTo>
                    <a:pt x="953" y="5156"/>
                    <a:pt x="1025" y="5085"/>
                    <a:pt x="1025" y="4990"/>
                  </a:cubicBezTo>
                  <a:lnTo>
                    <a:pt x="1025" y="3954"/>
                  </a:lnTo>
                  <a:lnTo>
                    <a:pt x="2763" y="3954"/>
                  </a:lnTo>
                  <a:lnTo>
                    <a:pt x="2763" y="4990"/>
                  </a:lnTo>
                  <a:cubicBezTo>
                    <a:pt x="2763" y="5085"/>
                    <a:pt x="2846" y="5156"/>
                    <a:pt x="2930" y="5156"/>
                  </a:cubicBezTo>
                  <a:cubicBezTo>
                    <a:pt x="3025" y="5156"/>
                    <a:pt x="3096" y="5085"/>
                    <a:pt x="3096" y="4990"/>
                  </a:cubicBezTo>
                  <a:lnTo>
                    <a:pt x="3096" y="3954"/>
                  </a:lnTo>
                  <a:lnTo>
                    <a:pt x="3275" y="3954"/>
                  </a:lnTo>
                  <a:cubicBezTo>
                    <a:pt x="3334" y="3954"/>
                    <a:pt x="3394" y="3918"/>
                    <a:pt x="3418" y="3859"/>
                  </a:cubicBezTo>
                  <a:lnTo>
                    <a:pt x="3763" y="3180"/>
                  </a:lnTo>
                  <a:cubicBezTo>
                    <a:pt x="3775" y="3132"/>
                    <a:pt x="3763" y="3073"/>
                    <a:pt x="3751" y="3013"/>
                  </a:cubicBezTo>
                  <a:cubicBezTo>
                    <a:pt x="3715" y="2966"/>
                    <a:pt x="3680" y="2942"/>
                    <a:pt x="3620" y="2942"/>
                  </a:cubicBezTo>
                  <a:lnTo>
                    <a:pt x="3084" y="2942"/>
                  </a:lnTo>
                  <a:lnTo>
                    <a:pt x="3084" y="2620"/>
                  </a:lnTo>
                  <a:cubicBezTo>
                    <a:pt x="3084" y="2430"/>
                    <a:pt x="2977" y="2251"/>
                    <a:pt x="2799" y="2180"/>
                  </a:cubicBezTo>
                  <a:lnTo>
                    <a:pt x="2394" y="1965"/>
                  </a:lnTo>
                  <a:lnTo>
                    <a:pt x="2394" y="1954"/>
                  </a:lnTo>
                  <a:lnTo>
                    <a:pt x="2394" y="1715"/>
                  </a:lnTo>
                  <a:cubicBezTo>
                    <a:pt x="2608" y="1561"/>
                    <a:pt x="2739" y="1311"/>
                    <a:pt x="2739" y="1025"/>
                  </a:cubicBezTo>
                  <a:lnTo>
                    <a:pt x="2739" y="691"/>
                  </a:lnTo>
                  <a:cubicBezTo>
                    <a:pt x="2739" y="310"/>
                    <a:pt x="2441" y="1"/>
                    <a:pt x="20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0"/>
            <p:cNvSpPr/>
            <p:nvPr/>
          </p:nvSpPr>
          <p:spPr>
            <a:xfrm>
              <a:off x="3700149" y="2113380"/>
              <a:ext cx="32241" cy="10280"/>
            </a:xfrm>
            <a:custGeom>
              <a:rect b="b" l="l" r="r" t="t"/>
              <a:pathLst>
                <a:path extrusionOk="0" h="323" w="1013">
                  <a:moveTo>
                    <a:pt x="167" y="1"/>
                  </a:moveTo>
                  <a:cubicBezTo>
                    <a:pt x="72" y="1"/>
                    <a:pt x="1" y="72"/>
                    <a:pt x="1" y="168"/>
                  </a:cubicBezTo>
                  <a:cubicBezTo>
                    <a:pt x="1" y="251"/>
                    <a:pt x="72" y="322"/>
                    <a:pt x="167" y="322"/>
                  </a:cubicBezTo>
                  <a:lnTo>
                    <a:pt x="846" y="322"/>
                  </a:lnTo>
                  <a:cubicBezTo>
                    <a:pt x="941" y="322"/>
                    <a:pt x="1013" y="251"/>
                    <a:pt x="1013" y="168"/>
                  </a:cubicBezTo>
                  <a:cubicBezTo>
                    <a:pt x="1013" y="72"/>
                    <a:pt x="941" y="1"/>
                    <a:pt x="8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9" name="Google Shape;659;p40"/>
          <p:cNvSpPr/>
          <p:nvPr/>
        </p:nvSpPr>
        <p:spPr>
          <a:xfrm>
            <a:off x="5624600" y="2053200"/>
            <a:ext cx="339600" cy="282900"/>
          </a:xfrm>
          <a:prstGeom prst="mathEqual">
            <a:avLst>
              <a:gd fmla="val 23520" name="adj1"/>
              <a:gd fmla="val 1176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0" name="Google Shape;660;p40"/>
          <p:cNvGrpSpPr/>
          <p:nvPr/>
        </p:nvGrpSpPr>
        <p:grpSpPr>
          <a:xfrm>
            <a:off x="4430811" y="1695229"/>
            <a:ext cx="988521" cy="998837"/>
            <a:chOff x="1749728" y="2894777"/>
            <a:chExt cx="386927" cy="363438"/>
          </a:xfrm>
        </p:grpSpPr>
        <p:sp>
          <p:nvSpPr>
            <p:cNvPr id="661" name="Google Shape;661;p40"/>
            <p:cNvSpPr/>
            <p:nvPr/>
          </p:nvSpPr>
          <p:spPr>
            <a:xfrm>
              <a:off x="1809595" y="3025333"/>
              <a:ext cx="97424" cy="32432"/>
            </a:xfrm>
            <a:custGeom>
              <a:rect b="b" l="l" r="r" t="t"/>
              <a:pathLst>
                <a:path extrusionOk="0" h="1019" w="3061">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0"/>
            <p:cNvSpPr/>
            <p:nvPr/>
          </p:nvSpPr>
          <p:spPr>
            <a:xfrm>
              <a:off x="1749728" y="2974346"/>
              <a:ext cx="216777" cy="283869"/>
            </a:xfrm>
            <a:custGeom>
              <a:rect b="b" l="l" r="r" t="t"/>
              <a:pathLst>
                <a:path extrusionOk="0" h="8919" w="6811">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0"/>
            <p:cNvSpPr/>
            <p:nvPr/>
          </p:nvSpPr>
          <p:spPr>
            <a:xfrm>
              <a:off x="1785725"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0"/>
            <p:cNvSpPr/>
            <p:nvPr/>
          </p:nvSpPr>
          <p:spPr>
            <a:xfrm>
              <a:off x="1919114"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0"/>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0"/>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0"/>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pic>
        <p:nvPicPr>
          <p:cNvPr id="672" name="Google Shape;672;p41" title="Final Video Trailer.mp4">
            <a:hlinkClick r:id="rId3"/>
          </p:cNvPr>
          <p:cNvPicPr preferRelativeResize="0"/>
          <p:nvPr/>
        </p:nvPicPr>
        <p:blipFill>
          <a:blip r:embed="rId4">
            <a:alphaModFix/>
          </a:blip>
          <a:stretch>
            <a:fillRect/>
          </a:stretch>
        </p:blipFill>
        <p:spPr>
          <a:xfrm>
            <a:off x="1244600" y="76200"/>
            <a:ext cx="6654800" cy="499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42"/>
          <p:cNvSpPr txBox="1"/>
          <p:nvPr>
            <p:ph type="ctrTitle"/>
          </p:nvPr>
        </p:nvSpPr>
        <p:spPr>
          <a:xfrm>
            <a:off x="1728150" y="358375"/>
            <a:ext cx="5687700" cy="90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t>Questions?</a:t>
            </a:r>
            <a:endParaRPr sz="4400"/>
          </a:p>
        </p:txBody>
      </p:sp>
      <p:sp>
        <p:nvSpPr>
          <p:cNvPr id="678" name="Google Shape;678;p42"/>
          <p:cNvSpPr txBox="1"/>
          <p:nvPr/>
        </p:nvSpPr>
        <p:spPr>
          <a:xfrm>
            <a:off x="1728150" y="1610400"/>
            <a:ext cx="5687700" cy="19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Roboto Condensed Light"/>
                <a:ea typeface="Roboto Condensed Light"/>
                <a:cs typeface="Roboto Condensed Light"/>
                <a:sym typeface="Roboto Condensed Light"/>
              </a:rPr>
              <a:t>YouTube</a:t>
            </a:r>
            <a:endParaRPr sz="2000">
              <a:latin typeface="Roboto Condensed Light"/>
              <a:ea typeface="Roboto Condensed Light"/>
              <a:cs typeface="Roboto Condensed Light"/>
              <a:sym typeface="Roboto Condensed Light"/>
            </a:endParaRPr>
          </a:p>
          <a:p>
            <a:pPr indent="0" lvl="0" marL="0" rtl="0" algn="ctr">
              <a:spcBef>
                <a:spcPts val="0"/>
              </a:spcBef>
              <a:spcAft>
                <a:spcPts val="0"/>
              </a:spcAft>
              <a:buNone/>
            </a:pPr>
            <a:r>
              <a:rPr lang="en" sz="2000" u="sng">
                <a:solidFill>
                  <a:schemeClr val="hlink"/>
                </a:solidFill>
                <a:latin typeface="Roboto Condensed Light"/>
                <a:ea typeface="Roboto Condensed Light"/>
                <a:cs typeface="Roboto Condensed Light"/>
                <a:sym typeface="Roboto Condensed Light"/>
                <a:hlinkClick r:id="rId3"/>
              </a:rPr>
              <a:t>https://youtu.be/C-rpDtKQ9sI</a:t>
            </a:r>
            <a:endParaRPr sz="2000">
              <a:latin typeface="Roboto Condensed Light"/>
              <a:ea typeface="Roboto Condensed Light"/>
              <a:cs typeface="Roboto Condensed Light"/>
              <a:sym typeface="Roboto Condensed Light"/>
            </a:endParaRPr>
          </a:p>
          <a:p>
            <a:pPr indent="0" lvl="0" marL="0" rtl="0" algn="ctr">
              <a:spcBef>
                <a:spcPts val="0"/>
              </a:spcBef>
              <a:spcAft>
                <a:spcPts val="0"/>
              </a:spcAft>
              <a:buNone/>
            </a:pPr>
            <a:r>
              <a:t/>
            </a:r>
            <a:endParaRPr sz="2000">
              <a:latin typeface="Roboto Condensed Light"/>
              <a:ea typeface="Roboto Condensed Light"/>
              <a:cs typeface="Roboto Condensed Light"/>
              <a:sym typeface="Roboto Condensed Light"/>
            </a:endParaRPr>
          </a:p>
          <a:p>
            <a:pPr indent="0" lvl="0" marL="0" rtl="0" algn="ctr">
              <a:spcBef>
                <a:spcPts val="0"/>
              </a:spcBef>
              <a:spcAft>
                <a:spcPts val="0"/>
              </a:spcAft>
              <a:buNone/>
            </a:pPr>
            <a:r>
              <a:rPr lang="en" sz="2000">
                <a:latin typeface="Roboto Condensed Light"/>
                <a:ea typeface="Roboto Condensed Light"/>
                <a:cs typeface="Roboto Condensed Light"/>
                <a:sym typeface="Roboto Condensed Light"/>
              </a:rPr>
              <a:t>Website</a:t>
            </a:r>
            <a:endParaRPr sz="2000">
              <a:latin typeface="Roboto Condensed Light"/>
              <a:ea typeface="Roboto Condensed Light"/>
              <a:cs typeface="Roboto Condensed Light"/>
              <a:sym typeface="Roboto Condensed Light"/>
            </a:endParaRPr>
          </a:p>
          <a:p>
            <a:pPr indent="0" lvl="0" marL="0" rtl="0" algn="ctr">
              <a:spcBef>
                <a:spcPts val="0"/>
              </a:spcBef>
              <a:spcAft>
                <a:spcPts val="0"/>
              </a:spcAft>
              <a:buNone/>
            </a:pPr>
            <a:r>
              <a:rPr lang="en" sz="2000" u="sng">
                <a:solidFill>
                  <a:schemeClr val="hlink"/>
                </a:solidFill>
                <a:latin typeface="Roboto Condensed Light"/>
                <a:ea typeface="Roboto Condensed Light"/>
                <a:cs typeface="Roboto Condensed Light"/>
                <a:sym typeface="Roboto Condensed Light"/>
                <a:hlinkClick r:id="rId4"/>
              </a:rPr>
              <a:t>https://sites.google.com/view/coronavirusstories/home</a:t>
            </a:r>
            <a:endParaRPr sz="2000">
              <a:latin typeface="Roboto Condensed Light"/>
              <a:ea typeface="Roboto Condensed Light"/>
              <a:cs typeface="Roboto Condensed Light"/>
              <a:sym typeface="Roboto Condensed Light"/>
            </a:endParaRPr>
          </a:p>
          <a:p>
            <a:pPr indent="0" lvl="0" marL="0" rtl="0" algn="ctr">
              <a:spcBef>
                <a:spcPts val="0"/>
              </a:spcBef>
              <a:spcAft>
                <a:spcPts val="0"/>
              </a:spcAft>
              <a:buNone/>
            </a:pPr>
            <a:r>
              <a:t/>
            </a:r>
            <a:endParaRPr sz="2000">
              <a:latin typeface="Roboto Condensed Light"/>
              <a:ea typeface="Roboto Condensed Light"/>
              <a:cs typeface="Roboto Condensed Light"/>
              <a:sym typeface="Roboto Condense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87" name="Shape 487"/>
        <p:cNvGrpSpPr/>
        <p:nvPr/>
      </p:nvGrpSpPr>
      <p:grpSpPr>
        <a:xfrm>
          <a:off x="0" y="0"/>
          <a:ext cx="0" cy="0"/>
          <a:chOff x="0" y="0"/>
          <a:chExt cx="0" cy="0"/>
        </a:xfrm>
      </p:grpSpPr>
      <p:sp>
        <p:nvSpPr>
          <p:cNvPr id="488" name="Google Shape;488;p32"/>
          <p:cNvSpPr txBox="1"/>
          <p:nvPr>
            <p:ph idx="6" type="ctrTitle"/>
          </p:nvPr>
        </p:nvSpPr>
        <p:spPr>
          <a:xfrm>
            <a:off x="720050" y="359450"/>
            <a:ext cx="32142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Original Project</a:t>
            </a:r>
            <a:endParaRPr/>
          </a:p>
        </p:txBody>
      </p:sp>
      <p:pic>
        <p:nvPicPr>
          <p:cNvPr id="489" name="Google Shape;489;p32"/>
          <p:cNvPicPr preferRelativeResize="0"/>
          <p:nvPr/>
        </p:nvPicPr>
        <p:blipFill rotWithShape="1">
          <a:blip r:embed="rId3">
            <a:alphaModFix/>
          </a:blip>
          <a:srcRect b="1903" l="1244" r="2258" t="0"/>
          <a:stretch/>
        </p:blipFill>
        <p:spPr>
          <a:xfrm>
            <a:off x="302550" y="1162800"/>
            <a:ext cx="4007225" cy="3046125"/>
          </a:xfrm>
          <a:prstGeom prst="rect">
            <a:avLst/>
          </a:prstGeom>
          <a:noFill/>
          <a:ln>
            <a:noFill/>
          </a:ln>
        </p:spPr>
      </p:pic>
      <p:pic>
        <p:nvPicPr>
          <p:cNvPr id="490" name="Google Shape;490;p32"/>
          <p:cNvPicPr preferRelativeResize="0"/>
          <p:nvPr/>
        </p:nvPicPr>
        <p:blipFill>
          <a:blip r:embed="rId4">
            <a:alphaModFix/>
          </a:blip>
          <a:stretch>
            <a:fillRect/>
          </a:stretch>
        </p:blipFill>
        <p:spPr>
          <a:xfrm>
            <a:off x="4520625" y="1193225"/>
            <a:ext cx="4435600" cy="27570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33"/>
          <p:cNvSpPr txBox="1"/>
          <p:nvPr/>
        </p:nvSpPr>
        <p:spPr>
          <a:xfrm>
            <a:off x="515850" y="2773575"/>
            <a:ext cx="25125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Collect video stories of students</a:t>
            </a:r>
            <a:endParaRPr sz="2000">
              <a:latin typeface="Roboto Condensed Light"/>
              <a:ea typeface="Roboto Condensed Light"/>
              <a:cs typeface="Roboto Condensed Light"/>
              <a:sym typeface="Roboto Condensed Light"/>
            </a:endParaRPr>
          </a:p>
        </p:txBody>
      </p:sp>
      <p:sp>
        <p:nvSpPr>
          <p:cNvPr id="496" name="Google Shape;496;p33"/>
          <p:cNvSpPr txBox="1"/>
          <p:nvPr/>
        </p:nvSpPr>
        <p:spPr>
          <a:xfrm>
            <a:off x="3315750" y="3389175"/>
            <a:ext cx="25125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Evaluate stories to find commonalities</a:t>
            </a:r>
            <a:endParaRPr sz="2000">
              <a:latin typeface="Roboto Condensed Light"/>
              <a:ea typeface="Roboto Condensed Light"/>
              <a:cs typeface="Roboto Condensed Light"/>
              <a:sym typeface="Roboto Condensed Light"/>
            </a:endParaRPr>
          </a:p>
        </p:txBody>
      </p:sp>
      <p:sp>
        <p:nvSpPr>
          <p:cNvPr id="497" name="Google Shape;497;p33"/>
          <p:cNvSpPr txBox="1"/>
          <p:nvPr/>
        </p:nvSpPr>
        <p:spPr>
          <a:xfrm>
            <a:off x="5940125" y="2773575"/>
            <a:ext cx="32037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Share compiled documentary with universities</a:t>
            </a:r>
            <a:endParaRPr sz="2000">
              <a:latin typeface="Roboto Condensed Light"/>
              <a:ea typeface="Roboto Condensed Light"/>
              <a:cs typeface="Roboto Condensed Light"/>
              <a:sym typeface="Roboto Condensed Light"/>
            </a:endParaRPr>
          </a:p>
        </p:txBody>
      </p:sp>
      <p:sp>
        <p:nvSpPr>
          <p:cNvPr id="498" name="Google Shape;498;p33"/>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chose this project to</a:t>
            </a:r>
            <a:endParaRPr/>
          </a:p>
        </p:txBody>
      </p:sp>
      <p:pic>
        <p:nvPicPr>
          <p:cNvPr id="499" name="Google Shape;499;p33"/>
          <p:cNvPicPr preferRelativeResize="0"/>
          <p:nvPr/>
        </p:nvPicPr>
        <p:blipFill>
          <a:blip r:embed="rId3">
            <a:alphaModFix/>
          </a:blip>
          <a:stretch>
            <a:fillRect/>
          </a:stretch>
        </p:blipFill>
        <p:spPr>
          <a:xfrm>
            <a:off x="911575" y="1499150"/>
            <a:ext cx="1384050" cy="1384050"/>
          </a:xfrm>
          <a:prstGeom prst="rect">
            <a:avLst/>
          </a:prstGeom>
          <a:noFill/>
          <a:ln>
            <a:noFill/>
          </a:ln>
        </p:spPr>
      </p:pic>
      <p:pic>
        <p:nvPicPr>
          <p:cNvPr id="500" name="Google Shape;500;p33"/>
          <p:cNvPicPr preferRelativeResize="0"/>
          <p:nvPr/>
        </p:nvPicPr>
        <p:blipFill rotWithShape="1">
          <a:blip r:embed="rId4">
            <a:alphaModFix/>
          </a:blip>
          <a:srcRect b="4505" l="4126" r="5588" t="8173"/>
          <a:stretch/>
        </p:blipFill>
        <p:spPr>
          <a:xfrm>
            <a:off x="3714875" y="2118200"/>
            <a:ext cx="1714250" cy="1208599"/>
          </a:xfrm>
          <a:prstGeom prst="rect">
            <a:avLst/>
          </a:prstGeom>
          <a:noFill/>
          <a:ln>
            <a:noFill/>
          </a:ln>
        </p:spPr>
      </p:pic>
      <p:pic>
        <p:nvPicPr>
          <p:cNvPr id="501" name="Google Shape;501;p33"/>
          <p:cNvPicPr preferRelativeResize="0"/>
          <p:nvPr/>
        </p:nvPicPr>
        <p:blipFill>
          <a:blip r:embed="rId5">
            <a:alphaModFix/>
          </a:blip>
          <a:stretch>
            <a:fillRect/>
          </a:stretch>
        </p:blipFill>
        <p:spPr>
          <a:xfrm>
            <a:off x="6848375" y="1389525"/>
            <a:ext cx="1384051" cy="1384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pic>
        <p:nvPicPr>
          <p:cNvPr id="506" name="Google Shape;506;p34"/>
          <p:cNvPicPr preferRelativeResize="0"/>
          <p:nvPr/>
        </p:nvPicPr>
        <p:blipFill rotWithShape="1">
          <a:blip r:embed="rId3">
            <a:alphaModFix/>
          </a:blip>
          <a:srcRect b="11574" l="0" r="0" t="0"/>
          <a:stretch/>
        </p:blipFill>
        <p:spPr>
          <a:xfrm>
            <a:off x="0" y="0"/>
            <a:ext cx="9153300" cy="461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35"/>
          <p:cNvSpPr txBox="1"/>
          <p:nvPr/>
        </p:nvSpPr>
        <p:spPr>
          <a:xfrm>
            <a:off x="5374375" y="351000"/>
            <a:ext cx="2398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Roboto Condensed Light"/>
                <a:ea typeface="Roboto Condensed Light"/>
                <a:cs typeface="Roboto Condensed Light"/>
                <a:sym typeface="Roboto Condensed Light"/>
              </a:rPr>
              <a:t>Graduation year</a:t>
            </a:r>
            <a:endParaRPr>
              <a:solidFill>
                <a:schemeClr val="accent3"/>
              </a:solidFill>
              <a:latin typeface="Roboto Condensed Light"/>
              <a:ea typeface="Roboto Condensed Light"/>
              <a:cs typeface="Roboto Condensed Light"/>
              <a:sym typeface="Roboto Condensed Light"/>
            </a:endParaRPr>
          </a:p>
        </p:txBody>
      </p:sp>
      <p:pic>
        <p:nvPicPr>
          <p:cNvPr id="512" name="Google Shape;512;p35" title="Chart"/>
          <p:cNvPicPr preferRelativeResize="0"/>
          <p:nvPr/>
        </p:nvPicPr>
        <p:blipFill>
          <a:blip r:embed="rId3">
            <a:alphaModFix/>
          </a:blip>
          <a:stretch>
            <a:fillRect/>
          </a:stretch>
        </p:blipFill>
        <p:spPr>
          <a:xfrm>
            <a:off x="5374375" y="696600"/>
            <a:ext cx="3816251" cy="2356250"/>
          </a:xfrm>
          <a:prstGeom prst="rect">
            <a:avLst/>
          </a:prstGeom>
          <a:noFill/>
          <a:ln>
            <a:noFill/>
          </a:ln>
        </p:spPr>
      </p:pic>
      <p:sp>
        <p:nvSpPr>
          <p:cNvPr id="513" name="Google Shape;513;p35"/>
          <p:cNvSpPr txBox="1"/>
          <p:nvPr/>
        </p:nvSpPr>
        <p:spPr>
          <a:xfrm>
            <a:off x="7875" y="3296800"/>
            <a:ext cx="6115500" cy="18468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Southern </a:t>
            </a:r>
            <a:r>
              <a:rPr lang="en" sz="1200">
                <a:solidFill>
                  <a:schemeClr val="lt1"/>
                </a:solidFill>
                <a:latin typeface="Roboto Condensed"/>
                <a:ea typeface="Roboto Condensed"/>
                <a:cs typeface="Roboto Condensed"/>
                <a:sym typeface="Roboto Condensed"/>
              </a:rPr>
              <a:t>New Hampshire</a:t>
            </a:r>
            <a:r>
              <a:rPr lang="en" sz="1200">
                <a:solidFill>
                  <a:schemeClr val="lt1"/>
                </a:solidFill>
                <a:latin typeface="Roboto Condensed"/>
                <a:ea typeface="Roboto Condensed"/>
                <a:cs typeface="Roboto Condensed"/>
                <a:sym typeface="Roboto Condensed"/>
              </a:rPr>
              <a:t> University		9.	</a:t>
            </a:r>
            <a:r>
              <a:rPr lang="en" sz="1200">
                <a:solidFill>
                  <a:schemeClr val="lt1"/>
                </a:solidFill>
                <a:latin typeface="Roboto Condensed"/>
                <a:ea typeface="Roboto Condensed"/>
                <a:cs typeface="Roboto Condensed"/>
                <a:sym typeface="Roboto Condensed"/>
              </a:rPr>
              <a:t>University of Utah</a:t>
            </a:r>
            <a:r>
              <a:rPr lang="en" sz="1200">
                <a:solidFill>
                  <a:schemeClr val="lt1"/>
                </a:solidFill>
                <a:latin typeface="Roboto Condensed"/>
                <a:ea typeface="Roboto Condensed"/>
                <a:cs typeface="Roboto Condensed"/>
                <a:sym typeface="Roboto Condensed"/>
              </a:rPr>
              <a:t>	</a:t>
            </a:r>
            <a:endParaRPr sz="1200">
              <a:solidFill>
                <a:schemeClr val="lt1"/>
              </a:solidFill>
              <a:latin typeface="Roboto Condensed"/>
              <a:ea typeface="Roboto Condensed"/>
              <a:cs typeface="Roboto Condensed"/>
              <a:sym typeface="Roboto Condensed"/>
            </a:endParaRPr>
          </a:p>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Nichols College				10. 	Palomar College</a:t>
            </a:r>
            <a:endParaRPr sz="1200">
              <a:solidFill>
                <a:schemeClr val="lt1"/>
              </a:solidFill>
              <a:latin typeface="Roboto Condensed"/>
              <a:ea typeface="Roboto Condensed"/>
              <a:cs typeface="Roboto Condensed"/>
              <a:sym typeface="Roboto Condensed"/>
            </a:endParaRPr>
          </a:p>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Tufts University				11.	University of California Los Angeles</a:t>
            </a:r>
            <a:endParaRPr sz="1200">
              <a:solidFill>
                <a:schemeClr val="lt1"/>
              </a:solidFill>
              <a:latin typeface="Roboto Condensed"/>
              <a:ea typeface="Roboto Condensed"/>
              <a:cs typeface="Roboto Condensed"/>
              <a:sym typeface="Roboto Condensed"/>
            </a:endParaRPr>
          </a:p>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Worcester Polytechnic Institute		12.	Mira Costa College</a:t>
            </a:r>
            <a:endParaRPr sz="1200">
              <a:solidFill>
                <a:schemeClr val="lt1"/>
              </a:solidFill>
              <a:latin typeface="Roboto Condensed"/>
              <a:ea typeface="Roboto Condensed"/>
              <a:cs typeface="Roboto Condensed"/>
              <a:sym typeface="Roboto Condensed"/>
            </a:endParaRPr>
          </a:p>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University of Maryland Baltimore County	13.	University of California San Diego</a:t>
            </a:r>
            <a:endParaRPr sz="1200">
              <a:solidFill>
                <a:schemeClr val="lt1"/>
              </a:solidFill>
              <a:latin typeface="Roboto Condensed"/>
              <a:ea typeface="Roboto Condensed"/>
              <a:cs typeface="Roboto Condensed"/>
              <a:sym typeface="Roboto Condensed"/>
            </a:endParaRPr>
          </a:p>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University of Maryland College Park</a:t>
            </a:r>
            <a:endParaRPr sz="1200">
              <a:solidFill>
                <a:schemeClr val="lt1"/>
              </a:solidFill>
              <a:latin typeface="Roboto Condensed"/>
              <a:ea typeface="Roboto Condensed"/>
              <a:cs typeface="Roboto Condensed"/>
              <a:sym typeface="Roboto Condensed"/>
            </a:endParaRPr>
          </a:p>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The Catholic University of America</a:t>
            </a:r>
            <a:endParaRPr sz="1200">
              <a:solidFill>
                <a:schemeClr val="lt1"/>
              </a:solidFill>
              <a:latin typeface="Roboto Condensed"/>
              <a:ea typeface="Roboto Condensed"/>
              <a:cs typeface="Roboto Condensed"/>
              <a:sym typeface="Roboto Condensed"/>
            </a:endParaRPr>
          </a:p>
          <a:p>
            <a:pPr indent="-304800" lvl="0" marL="457200" marR="0" rtl="0" algn="l">
              <a:lnSpc>
                <a:spcPct val="115000"/>
              </a:lnSpc>
              <a:spcBef>
                <a:spcPts val="0"/>
              </a:spcBef>
              <a:spcAft>
                <a:spcPts val="0"/>
              </a:spcAft>
              <a:buClr>
                <a:schemeClr val="lt1"/>
              </a:buClr>
              <a:buSzPts val="1200"/>
              <a:buFont typeface="Roboto Condensed"/>
              <a:buAutoNum type="arabicPeriod"/>
            </a:pPr>
            <a:r>
              <a:rPr lang="en" sz="1200">
                <a:solidFill>
                  <a:schemeClr val="lt1"/>
                </a:solidFill>
                <a:latin typeface="Roboto Condensed"/>
                <a:ea typeface="Roboto Condensed"/>
                <a:cs typeface="Roboto Condensed"/>
                <a:sym typeface="Roboto Condensed"/>
              </a:rPr>
              <a:t>University of Richmond</a:t>
            </a:r>
            <a:endParaRPr sz="1200">
              <a:solidFill>
                <a:schemeClr val="lt1"/>
              </a:solidFill>
              <a:latin typeface="Roboto Condensed"/>
              <a:ea typeface="Roboto Condensed"/>
              <a:cs typeface="Roboto Condensed"/>
              <a:sym typeface="Roboto Condensed"/>
            </a:endParaRPr>
          </a:p>
        </p:txBody>
      </p:sp>
      <p:pic>
        <p:nvPicPr>
          <p:cNvPr id="514" name="Google Shape;514;p35"/>
          <p:cNvPicPr preferRelativeResize="0"/>
          <p:nvPr/>
        </p:nvPicPr>
        <p:blipFill rotWithShape="1">
          <a:blip r:embed="rId4">
            <a:alphaModFix/>
          </a:blip>
          <a:srcRect b="0" l="0" r="0" t="0"/>
          <a:stretch/>
        </p:blipFill>
        <p:spPr>
          <a:xfrm>
            <a:off x="0" y="0"/>
            <a:ext cx="4840630" cy="3296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18" name="Shape 518"/>
        <p:cNvGrpSpPr/>
        <p:nvPr/>
      </p:nvGrpSpPr>
      <p:grpSpPr>
        <a:xfrm>
          <a:off x="0" y="0"/>
          <a:ext cx="0" cy="0"/>
          <a:chOff x="0" y="0"/>
          <a:chExt cx="0" cy="0"/>
        </a:xfrm>
      </p:grpSpPr>
      <p:sp>
        <p:nvSpPr>
          <p:cNvPr id="519" name="Google Shape;519;p36"/>
          <p:cNvSpPr txBox="1"/>
          <p:nvPr>
            <p:ph type="ctrTitle"/>
          </p:nvPr>
        </p:nvSpPr>
        <p:spPr>
          <a:xfrm>
            <a:off x="720050" y="359450"/>
            <a:ext cx="32142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Analyzing Videos</a:t>
            </a:r>
            <a:endParaRPr/>
          </a:p>
        </p:txBody>
      </p:sp>
      <p:grpSp>
        <p:nvGrpSpPr>
          <p:cNvPr id="520" name="Google Shape;520;p36"/>
          <p:cNvGrpSpPr/>
          <p:nvPr/>
        </p:nvGrpSpPr>
        <p:grpSpPr>
          <a:xfrm>
            <a:off x="655653" y="1585001"/>
            <a:ext cx="1208122" cy="1109066"/>
            <a:chOff x="6395908" y="3873073"/>
            <a:chExt cx="320372" cy="213602"/>
          </a:xfrm>
        </p:grpSpPr>
        <p:sp>
          <p:nvSpPr>
            <p:cNvPr id="521" name="Google Shape;521;p36"/>
            <p:cNvSpPr/>
            <p:nvPr/>
          </p:nvSpPr>
          <p:spPr>
            <a:xfrm>
              <a:off x="6395908" y="3873073"/>
              <a:ext cx="320372" cy="213602"/>
            </a:xfrm>
            <a:custGeom>
              <a:rect b="b" l="l" r="r" t="t"/>
              <a:pathLst>
                <a:path extrusionOk="0" h="6716" w="10073">
                  <a:moveTo>
                    <a:pt x="9585" y="310"/>
                  </a:moveTo>
                  <a:cubicBezTo>
                    <a:pt x="9692" y="310"/>
                    <a:pt x="9763" y="394"/>
                    <a:pt x="9763" y="501"/>
                  </a:cubicBezTo>
                  <a:lnTo>
                    <a:pt x="9763" y="6228"/>
                  </a:lnTo>
                  <a:cubicBezTo>
                    <a:pt x="9763" y="6335"/>
                    <a:pt x="9692" y="6406"/>
                    <a:pt x="9585" y="6406"/>
                  </a:cubicBezTo>
                  <a:lnTo>
                    <a:pt x="488" y="6406"/>
                  </a:lnTo>
                  <a:cubicBezTo>
                    <a:pt x="381" y="6406"/>
                    <a:pt x="310" y="6335"/>
                    <a:pt x="310" y="6228"/>
                  </a:cubicBezTo>
                  <a:lnTo>
                    <a:pt x="310" y="501"/>
                  </a:lnTo>
                  <a:cubicBezTo>
                    <a:pt x="310" y="394"/>
                    <a:pt x="381" y="310"/>
                    <a:pt x="488" y="310"/>
                  </a:cubicBezTo>
                  <a:close/>
                  <a:moveTo>
                    <a:pt x="488" y="1"/>
                  </a:moveTo>
                  <a:cubicBezTo>
                    <a:pt x="227" y="1"/>
                    <a:pt x="0" y="227"/>
                    <a:pt x="0" y="501"/>
                  </a:cubicBezTo>
                  <a:lnTo>
                    <a:pt x="0" y="6228"/>
                  </a:lnTo>
                  <a:cubicBezTo>
                    <a:pt x="0" y="6490"/>
                    <a:pt x="227" y="6716"/>
                    <a:pt x="488" y="6716"/>
                  </a:cubicBezTo>
                  <a:lnTo>
                    <a:pt x="9585" y="6716"/>
                  </a:lnTo>
                  <a:cubicBezTo>
                    <a:pt x="9847" y="6716"/>
                    <a:pt x="10073" y="6490"/>
                    <a:pt x="10073" y="6228"/>
                  </a:cubicBezTo>
                  <a:lnTo>
                    <a:pt x="10073" y="501"/>
                  </a:lnTo>
                  <a:cubicBezTo>
                    <a:pt x="10073" y="227"/>
                    <a:pt x="9871" y="1"/>
                    <a:pt x="958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a:off x="6427713" y="3894669"/>
              <a:ext cx="256762" cy="171175"/>
            </a:xfrm>
            <a:custGeom>
              <a:rect b="b" l="l" r="r" t="t"/>
              <a:pathLst>
                <a:path extrusionOk="0" h="5382" w="8073">
                  <a:moveTo>
                    <a:pt x="7751" y="322"/>
                  </a:moveTo>
                  <a:lnTo>
                    <a:pt x="7751" y="5060"/>
                  </a:lnTo>
                  <a:lnTo>
                    <a:pt x="310" y="5060"/>
                  </a:lnTo>
                  <a:lnTo>
                    <a:pt x="310" y="322"/>
                  </a:lnTo>
                  <a:close/>
                  <a:moveTo>
                    <a:pt x="155" y="0"/>
                  </a:moveTo>
                  <a:cubicBezTo>
                    <a:pt x="72" y="0"/>
                    <a:pt x="0" y="72"/>
                    <a:pt x="0" y="155"/>
                  </a:cubicBezTo>
                  <a:lnTo>
                    <a:pt x="0" y="5215"/>
                  </a:lnTo>
                  <a:cubicBezTo>
                    <a:pt x="0" y="5310"/>
                    <a:pt x="72" y="5382"/>
                    <a:pt x="155" y="5382"/>
                  </a:cubicBezTo>
                  <a:lnTo>
                    <a:pt x="7918" y="5382"/>
                  </a:lnTo>
                  <a:cubicBezTo>
                    <a:pt x="8001" y="5382"/>
                    <a:pt x="8073" y="5310"/>
                    <a:pt x="8073" y="5215"/>
                  </a:cubicBezTo>
                  <a:lnTo>
                    <a:pt x="8073" y="155"/>
                  </a:lnTo>
                  <a:cubicBezTo>
                    <a:pt x="8073" y="72"/>
                    <a:pt x="8001" y="0"/>
                    <a:pt x="791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p:nvPr/>
          </p:nvSpPr>
          <p:spPr>
            <a:xfrm>
              <a:off x="6411429" y="3969633"/>
              <a:ext cx="10623" cy="21627"/>
            </a:xfrm>
            <a:custGeom>
              <a:rect b="b" l="l" r="r" t="t"/>
              <a:pathLst>
                <a:path extrusionOk="0" h="680" w="334">
                  <a:moveTo>
                    <a:pt x="167" y="1"/>
                  </a:moveTo>
                  <a:cubicBezTo>
                    <a:pt x="72" y="1"/>
                    <a:pt x="0" y="84"/>
                    <a:pt x="0" y="167"/>
                  </a:cubicBezTo>
                  <a:lnTo>
                    <a:pt x="0" y="513"/>
                  </a:lnTo>
                  <a:cubicBezTo>
                    <a:pt x="0" y="596"/>
                    <a:pt x="72" y="679"/>
                    <a:pt x="167" y="679"/>
                  </a:cubicBezTo>
                  <a:cubicBezTo>
                    <a:pt x="251" y="679"/>
                    <a:pt x="334" y="596"/>
                    <a:pt x="334" y="513"/>
                  </a:cubicBezTo>
                  <a:lnTo>
                    <a:pt x="334" y="167"/>
                  </a:lnTo>
                  <a:cubicBezTo>
                    <a:pt x="334" y="84"/>
                    <a:pt x="251"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
            <p:cNvSpPr/>
            <p:nvPr/>
          </p:nvSpPr>
          <p:spPr>
            <a:xfrm>
              <a:off x="6690136" y="3964704"/>
              <a:ext cx="10623" cy="31487"/>
            </a:xfrm>
            <a:custGeom>
              <a:rect b="b" l="l" r="r" t="t"/>
              <a:pathLst>
                <a:path extrusionOk="0" h="990" w="334">
                  <a:moveTo>
                    <a:pt x="167" y="1"/>
                  </a:moveTo>
                  <a:cubicBezTo>
                    <a:pt x="84" y="1"/>
                    <a:pt x="0" y="72"/>
                    <a:pt x="0" y="156"/>
                  </a:cubicBezTo>
                  <a:lnTo>
                    <a:pt x="0" y="834"/>
                  </a:lnTo>
                  <a:cubicBezTo>
                    <a:pt x="0" y="918"/>
                    <a:pt x="84" y="989"/>
                    <a:pt x="167" y="989"/>
                  </a:cubicBezTo>
                  <a:cubicBezTo>
                    <a:pt x="251" y="989"/>
                    <a:pt x="334" y="918"/>
                    <a:pt x="334" y="834"/>
                  </a:cubicBezTo>
                  <a:lnTo>
                    <a:pt x="334" y="156"/>
                  </a:lnTo>
                  <a:cubicBezTo>
                    <a:pt x="334" y="60"/>
                    <a:pt x="262"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p:nvPr/>
          </p:nvSpPr>
          <p:spPr>
            <a:xfrm>
              <a:off x="6690136" y="3894669"/>
              <a:ext cx="10623" cy="10241"/>
            </a:xfrm>
            <a:custGeom>
              <a:rect b="b" l="l" r="r" t="t"/>
              <a:pathLst>
                <a:path extrusionOk="0" h="322" w="334">
                  <a:moveTo>
                    <a:pt x="167" y="0"/>
                  </a:moveTo>
                  <a:cubicBezTo>
                    <a:pt x="84" y="0"/>
                    <a:pt x="0" y="72"/>
                    <a:pt x="0" y="155"/>
                  </a:cubicBezTo>
                  <a:cubicBezTo>
                    <a:pt x="0" y="250"/>
                    <a:pt x="84" y="322"/>
                    <a:pt x="167" y="322"/>
                  </a:cubicBezTo>
                  <a:cubicBezTo>
                    <a:pt x="251" y="322"/>
                    <a:pt x="334" y="250"/>
                    <a:pt x="334" y="155"/>
                  </a:cubicBezTo>
                  <a:cubicBezTo>
                    <a:pt x="334" y="72"/>
                    <a:pt x="262" y="0"/>
                    <a:pt x="16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6"/>
            <p:cNvSpPr/>
            <p:nvPr/>
          </p:nvSpPr>
          <p:spPr>
            <a:xfrm>
              <a:off x="6411429" y="3942758"/>
              <a:ext cx="10623" cy="15553"/>
            </a:xfrm>
            <a:custGeom>
              <a:rect b="b" l="l" r="r" t="t"/>
              <a:pathLst>
                <a:path extrusionOk="0" h="489" w="334">
                  <a:moveTo>
                    <a:pt x="167" y="0"/>
                  </a:moveTo>
                  <a:cubicBezTo>
                    <a:pt x="72" y="0"/>
                    <a:pt x="0" y="72"/>
                    <a:pt x="0" y="167"/>
                  </a:cubicBezTo>
                  <a:lnTo>
                    <a:pt x="0" y="334"/>
                  </a:lnTo>
                  <a:cubicBezTo>
                    <a:pt x="0" y="417"/>
                    <a:pt x="72" y="489"/>
                    <a:pt x="167" y="489"/>
                  </a:cubicBezTo>
                  <a:cubicBezTo>
                    <a:pt x="251" y="489"/>
                    <a:pt x="334" y="417"/>
                    <a:pt x="334" y="334"/>
                  </a:cubicBezTo>
                  <a:lnTo>
                    <a:pt x="334" y="167"/>
                  </a:lnTo>
                  <a:cubicBezTo>
                    <a:pt x="334" y="72"/>
                    <a:pt x="251" y="0"/>
                    <a:pt x="16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6"/>
            <p:cNvSpPr/>
            <p:nvPr/>
          </p:nvSpPr>
          <p:spPr>
            <a:xfrm>
              <a:off x="6411429" y="4001820"/>
              <a:ext cx="10623" cy="15934"/>
            </a:xfrm>
            <a:custGeom>
              <a:rect b="b" l="l" r="r" t="t"/>
              <a:pathLst>
                <a:path extrusionOk="0" h="501" w="334">
                  <a:moveTo>
                    <a:pt x="167" y="1"/>
                  </a:moveTo>
                  <a:cubicBezTo>
                    <a:pt x="72" y="1"/>
                    <a:pt x="0" y="84"/>
                    <a:pt x="0" y="167"/>
                  </a:cubicBezTo>
                  <a:lnTo>
                    <a:pt x="0" y="334"/>
                  </a:lnTo>
                  <a:cubicBezTo>
                    <a:pt x="0" y="417"/>
                    <a:pt x="72" y="501"/>
                    <a:pt x="167" y="501"/>
                  </a:cubicBezTo>
                  <a:cubicBezTo>
                    <a:pt x="251" y="501"/>
                    <a:pt x="334" y="417"/>
                    <a:pt x="334" y="334"/>
                  </a:cubicBezTo>
                  <a:lnTo>
                    <a:pt x="334" y="167"/>
                  </a:lnTo>
                  <a:cubicBezTo>
                    <a:pt x="334" y="84"/>
                    <a:pt x="251"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6"/>
            <p:cNvSpPr/>
            <p:nvPr/>
          </p:nvSpPr>
          <p:spPr>
            <a:xfrm>
              <a:off x="6448927" y="4017723"/>
              <a:ext cx="214366" cy="32218"/>
            </a:xfrm>
            <a:custGeom>
              <a:rect b="b" l="l" r="r" t="t"/>
              <a:pathLst>
                <a:path extrusionOk="0" h="1013" w="6740">
                  <a:moveTo>
                    <a:pt x="1512" y="322"/>
                  </a:moveTo>
                  <a:cubicBezTo>
                    <a:pt x="1619" y="322"/>
                    <a:pt x="1691" y="394"/>
                    <a:pt x="1691" y="501"/>
                  </a:cubicBezTo>
                  <a:cubicBezTo>
                    <a:pt x="1691" y="608"/>
                    <a:pt x="1619" y="679"/>
                    <a:pt x="1512" y="679"/>
                  </a:cubicBezTo>
                  <a:cubicBezTo>
                    <a:pt x="1417" y="679"/>
                    <a:pt x="1334" y="608"/>
                    <a:pt x="1334" y="501"/>
                  </a:cubicBezTo>
                  <a:cubicBezTo>
                    <a:pt x="1334" y="394"/>
                    <a:pt x="1417" y="322"/>
                    <a:pt x="1512" y="322"/>
                  </a:cubicBezTo>
                  <a:close/>
                  <a:moveTo>
                    <a:pt x="1512" y="1"/>
                  </a:moveTo>
                  <a:cubicBezTo>
                    <a:pt x="1298" y="1"/>
                    <a:pt x="1119" y="132"/>
                    <a:pt x="1036" y="334"/>
                  </a:cubicBezTo>
                  <a:lnTo>
                    <a:pt x="167" y="334"/>
                  </a:lnTo>
                  <a:cubicBezTo>
                    <a:pt x="72" y="334"/>
                    <a:pt x="0" y="418"/>
                    <a:pt x="0" y="501"/>
                  </a:cubicBezTo>
                  <a:cubicBezTo>
                    <a:pt x="0" y="596"/>
                    <a:pt x="72" y="668"/>
                    <a:pt x="167" y="668"/>
                  </a:cubicBezTo>
                  <a:lnTo>
                    <a:pt x="1036" y="668"/>
                  </a:lnTo>
                  <a:cubicBezTo>
                    <a:pt x="1096" y="858"/>
                    <a:pt x="1298" y="1013"/>
                    <a:pt x="1512" y="1013"/>
                  </a:cubicBezTo>
                  <a:cubicBezTo>
                    <a:pt x="1739" y="1013"/>
                    <a:pt x="1917" y="870"/>
                    <a:pt x="1989" y="668"/>
                  </a:cubicBezTo>
                  <a:lnTo>
                    <a:pt x="6572" y="668"/>
                  </a:lnTo>
                  <a:cubicBezTo>
                    <a:pt x="6668" y="668"/>
                    <a:pt x="6739" y="596"/>
                    <a:pt x="6739" y="501"/>
                  </a:cubicBezTo>
                  <a:cubicBezTo>
                    <a:pt x="6727" y="418"/>
                    <a:pt x="6668" y="334"/>
                    <a:pt x="6572" y="334"/>
                  </a:cubicBezTo>
                  <a:lnTo>
                    <a:pt x="1989" y="334"/>
                  </a:lnTo>
                  <a:cubicBezTo>
                    <a:pt x="1929" y="144"/>
                    <a:pt x="1739" y="1"/>
                    <a:pt x="151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a:off x="6535627" y="3940913"/>
              <a:ext cx="46244" cy="46181"/>
            </a:xfrm>
            <a:custGeom>
              <a:rect b="b" l="l" r="r" t="t"/>
              <a:pathLst>
                <a:path extrusionOk="0" h="1452" w="1454">
                  <a:moveTo>
                    <a:pt x="298" y="308"/>
                  </a:moveTo>
                  <a:lnTo>
                    <a:pt x="1096" y="713"/>
                  </a:lnTo>
                  <a:cubicBezTo>
                    <a:pt x="1108" y="713"/>
                    <a:pt x="1132" y="713"/>
                    <a:pt x="1108" y="725"/>
                  </a:cubicBezTo>
                  <a:lnTo>
                    <a:pt x="310" y="1130"/>
                  </a:lnTo>
                  <a:lnTo>
                    <a:pt x="298" y="1130"/>
                  </a:lnTo>
                  <a:lnTo>
                    <a:pt x="298" y="1118"/>
                  </a:lnTo>
                  <a:lnTo>
                    <a:pt x="298" y="332"/>
                  </a:lnTo>
                  <a:lnTo>
                    <a:pt x="298" y="308"/>
                  </a:lnTo>
                  <a:close/>
                  <a:moveTo>
                    <a:pt x="303" y="0"/>
                  </a:moveTo>
                  <a:cubicBezTo>
                    <a:pt x="247" y="0"/>
                    <a:pt x="194" y="15"/>
                    <a:pt x="144" y="46"/>
                  </a:cubicBezTo>
                  <a:cubicBezTo>
                    <a:pt x="36" y="106"/>
                    <a:pt x="1" y="213"/>
                    <a:pt x="1" y="332"/>
                  </a:cubicBezTo>
                  <a:lnTo>
                    <a:pt x="1" y="1130"/>
                  </a:lnTo>
                  <a:cubicBezTo>
                    <a:pt x="1" y="1249"/>
                    <a:pt x="60" y="1356"/>
                    <a:pt x="144" y="1416"/>
                  </a:cubicBezTo>
                  <a:cubicBezTo>
                    <a:pt x="203" y="1440"/>
                    <a:pt x="263" y="1451"/>
                    <a:pt x="322" y="1451"/>
                  </a:cubicBezTo>
                  <a:cubicBezTo>
                    <a:pt x="370" y="1451"/>
                    <a:pt x="429" y="1440"/>
                    <a:pt x="477" y="1428"/>
                  </a:cubicBezTo>
                  <a:lnTo>
                    <a:pt x="1275" y="1023"/>
                  </a:lnTo>
                  <a:cubicBezTo>
                    <a:pt x="1382" y="963"/>
                    <a:pt x="1453" y="856"/>
                    <a:pt x="1453" y="725"/>
                  </a:cubicBezTo>
                  <a:cubicBezTo>
                    <a:pt x="1453" y="594"/>
                    <a:pt x="1370" y="487"/>
                    <a:pt x="1263" y="427"/>
                  </a:cubicBezTo>
                  <a:lnTo>
                    <a:pt x="453" y="35"/>
                  </a:lnTo>
                  <a:cubicBezTo>
                    <a:pt x="403" y="12"/>
                    <a:pt x="352" y="0"/>
                    <a:pt x="30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p:nvPr/>
          </p:nvSpPr>
          <p:spPr>
            <a:xfrm>
              <a:off x="6497016" y="3916233"/>
              <a:ext cx="117424" cy="96242"/>
            </a:xfrm>
            <a:custGeom>
              <a:rect b="b" l="l" r="r" t="t"/>
              <a:pathLst>
                <a:path extrusionOk="0" h="3026" w="3692">
                  <a:moveTo>
                    <a:pt x="2858" y="299"/>
                  </a:moveTo>
                  <a:cubicBezTo>
                    <a:pt x="3144" y="299"/>
                    <a:pt x="3382" y="537"/>
                    <a:pt x="3382" y="822"/>
                  </a:cubicBezTo>
                  <a:lnTo>
                    <a:pt x="3382" y="2180"/>
                  </a:lnTo>
                  <a:cubicBezTo>
                    <a:pt x="3382" y="2454"/>
                    <a:pt x="3144" y="2692"/>
                    <a:pt x="2858" y="2692"/>
                  </a:cubicBezTo>
                  <a:lnTo>
                    <a:pt x="834" y="2692"/>
                  </a:lnTo>
                  <a:cubicBezTo>
                    <a:pt x="560" y="2692"/>
                    <a:pt x="322" y="2454"/>
                    <a:pt x="322" y="2180"/>
                  </a:cubicBezTo>
                  <a:lnTo>
                    <a:pt x="322" y="822"/>
                  </a:lnTo>
                  <a:cubicBezTo>
                    <a:pt x="322" y="537"/>
                    <a:pt x="560" y="299"/>
                    <a:pt x="834" y="299"/>
                  </a:cubicBezTo>
                  <a:close/>
                  <a:moveTo>
                    <a:pt x="834" y="1"/>
                  </a:moveTo>
                  <a:cubicBezTo>
                    <a:pt x="381" y="1"/>
                    <a:pt x="0" y="370"/>
                    <a:pt x="0" y="834"/>
                  </a:cubicBezTo>
                  <a:lnTo>
                    <a:pt x="0" y="2192"/>
                  </a:lnTo>
                  <a:cubicBezTo>
                    <a:pt x="0" y="2656"/>
                    <a:pt x="381" y="3025"/>
                    <a:pt x="834" y="3025"/>
                  </a:cubicBezTo>
                  <a:lnTo>
                    <a:pt x="2858" y="3025"/>
                  </a:lnTo>
                  <a:cubicBezTo>
                    <a:pt x="3322" y="3025"/>
                    <a:pt x="3691" y="2656"/>
                    <a:pt x="3691" y="2192"/>
                  </a:cubicBezTo>
                  <a:lnTo>
                    <a:pt x="3691" y="834"/>
                  </a:lnTo>
                  <a:cubicBezTo>
                    <a:pt x="3691" y="370"/>
                    <a:pt x="3322" y="1"/>
                    <a:pt x="285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1" name="Google Shape;531;p36"/>
          <p:cNvSpPr txBox="1"/>
          <p:nvPr/>
        </p:nvSpPr>
        <p:spPr>
          <a:xfrm>
            <a:off x="598975" y="2744800"/>
            <a:ext cx="16626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Team Watches the Video</a:t>
            </a:r>
            <a:endParaRPr sz="2000">
              <a:latin typeface="Roboto Condensed Light"/>
              <a:ea typeface="Roboto Condensed Light"/>
              <a:cs typeface="Roboto Condensed Light"/>
              <a:sym typeface="Roboto Condensed Light"/>
            </a:endParaRPr>
          </a:p>
        </p:txBody>
      </p:sp>
      <p:cxnSp>
        <p:nvCxnSpPr>
          <p:cNvPr id="532" name="Google Shape;532;p36"/>
          <p:cNvCxnSpPr/>
          <p:nvPr/>
        </p:nvCxnSpPr>
        <p:spPr>
          <a:xfrm flipH="1" rot="10800000">
            <a:off x="1920450" y="2191038"/>
            <a:ext cx="566100" cy="7200"/>
          </a:xfrm>
          <a:prstGeom prst="straightConnector1">
            <a:avLst/>
          </a:prstGeom>
          <a:noFill/>
          <a:ln cap="flat" cmpd="sng" w="9525">
            <a:solidFill>
              <a:srgbClr val="434343"/>
            </a:solidFill>
            <a:prstDash val="solid"/>
            <a:round/>
            <a:headEnd len="med" w="med" type="none"/>
            <a:tailEnd len="med" w="med" type="triangle"/>
          </a:ln>
        </p:spPr>
      </p:cxnSp>
      <p:grpSp>
        <p:nvGrpSpPr>
          <p:cNvPr id="533" name="Google Shape;533;p36"/>
          <p:cNvGrpSpPr/>
          <p:nvPr/>
        </p:nvGrpSpPr>
        <p:grpSpPr>
          <a:xfrm>
            <a:off x="2543220" y="1695231"/>
            <a:ext cx="1208133" cy="998845"/>
            <a:chOff x="6639652" y="4323777"/>
            <a:chExt cx="426315" cy="332826"/>
          </a:xfrm>
        </p:grpSpPr>
        <p:sp>
          <p:nvSpPr>
            <p:cNvPr id="534" name="Google Shape;534;p36"/>
            <p:cNvSpPr/>
            <p:nvPr/>
          </p:nvSpPr>
          <p:spPr>
            <a:xfrm>
              <a:off x="6639652" y="4323777"/>
              <a:ext cx="426315" cy="332826"/>
            </a:xfrm>
            <a:custGeom>
              <a:rect b="b" l="l" r="r" t="t"/>
              <a:pathLst>
                <a:path extrusionOk="0" h="8562" w="10967">
                  <a:moveTo>
                    <a:pt x="10585" y="382"/>
                  </a:moveTo>
                  <a:lnTo>
                    <a:pt x="10609" y="727"/>
                  </a:lnTo>
                  <a:lnTo>
                    <a:pt x="9335" y="727"/>
                  </a:lnTo>
                  <a:cubicBezTo>
                    <a:pt x="9252" y="727"/>
                    <a:pt x="9156" y="799"/>
                    <a:pt x="9156" y="906"/>
                  </a:cubicBezTo>
                  <a:cubicBezTo>
                    <a:pt x="9156" y="989"/>
                    <a:pt x="9240" y="1084"/>
                    <a:pt x="9335" y="1084"/>
                  </a:cubicBezTo>
                  <a:lnTo>
                    <a:pt x="10323" y="1084"/>
                  </a:lnTo>
                  <a:lnTo>
                    <a:pt x="10323" y="6168"/>
                  </a:lnTo>
                  <a:lnTo>
                    <a:pt x="4442" y="6168"/>
                  </a:lnTo>
                  <a:lnTo>
                    <a:pt x="4442" y="6002"/>
                  </a:lnTo>
                  <a:cubicBezTo>
                    <a:pt x="4442" y="5918"/>
                    <a:pt x="4370" y="5823"/>
                    <a:pt x="4263" y="5823"/>
                  </a:cubicBezTo>
                  <a:lnTo>
                    <a:pt x="3977" y="5823"/>
                  </a:lnTo>
                  <a:cubicBezTo>
                    <a:pt x="3953" y="5728"/>
                    <a:pt x="3906" y="5621"/>
                    <a:pt x="3846" y="5513"/>
                  </a:cubicBezTo>
                  <a:lnTo>
                    <a:pt x="4037" y="5323"/>
                  </a:lnTo>
                  <a:cubicBezTo>
                    <a:pt x="4108" y="5252"/>
                    <a:pt x="4108" y="5144"/>
                    <a:pt x="4037" y="5085"/>
                  </a:cubicBezTo>
                  <a:lnTo>
                    <a:pt x="3513" y="4561"/>
                  </a:lnTo>
                  <a:cubicBezTo>
                    <a:pt x="3489" y="4537"/>
                    <a:pt x="3441" y="4513"/>
                    <a:pt x="3394" y="4513"/>
                  </a:cubicBezTo>
                  <a:cubicBezTo>
                    <a:pt x="3358" y="4513"/>
                    <a:pt x="3311" y="4537"/>
                    <a:pt x="3275" y="4561"/>
                  </a:cubicBezTo>
                  <a:lnTo>
                    <a:pt x="3084" y="4751"/>
                  </a:lnTo>
                  <a:cubicBezTo>
                    <a:pt x="2977" y="4692"/>
                    <a:pt x="2882" y="4668"/>
                    <a:pt x="2775" y="4621"/>
                  </a:cubicBezTo>
                  <a:lnTo>
                    <a:pt x="2775" y="4335"/>
                  </a:lnTo>
                  <a:cubicBezTo>
                    <a:pt x="2775" y="4251"/>
                    <a:pt x="2703" y="4156"/>
                    <a:pt x="2596" y="4156"/>
                  </a:cubicBezTo>
                  <a:lnTo>
                    <a:pt x="2168" y="4156"/>
                  </a:lnTo>
                  <a:lnTo>
                    <a:pt x="2168" y="1084"/>
                  </a:lnTo>
                  <a:lnTo>
                    <a:pt x="8728" y="1084"/>
                  </a:lnTo>
                  <a:cubicBezTo>
                    <a:pt x="8811" y="1084"/>
                    <a:pt x="8906" y="1001"/>
                    <a:pt x="8906" y="894"/>
                  </a:cubicBezTo>
                  <a:cubicBezTo>
                    <a:pt x="8906" y="799"/>
                    <a:pt x="8835" y="715"/>
                    <a:pt x="8728" y="715"/>
                  </a:cubicBezTo>
                  <a:lnTo>
                    <a:pt x="1882" y="715"/>
                  </a:lnTo>
                  <a:lnTo>
                    <a:pt x="1882" y="382"/>
                  </a:lnTo>
                  <a:close/>
                  <a:moveTo>
                    <a:pt x="10609" y="6502"/>
                  </a:moveTo>
                  <a:lnTo>
                    <a:pt x="10609" y="6835"/>
                  </a:lnTo>
                  <a:lnTo>
                    <a:pt x="4394" y="6835"/>
                  </a:lnTo>
                  <a:cubicBezTo>
                    <a:pt x="4430" y="6811"/>
                    <a:pt x="4442" y="6764"/>
                    <a:pt x="4442" y="6716"/>
                  </a:cubicBezTo>
                  <a:lnTo>
                    <a:pt x="4442" y="6526"/>
                  </a:lnTo>
                  <a:lnTo>
                    <a:pt x="10490" y="6526"/>
                  </a:lnTo>
                  <a:cubicBezTo>
                    <a:pt x="10526" y="6526"/>
                    <a:pt x="10561" y="6514"/>
                    <a:pt x="10585" y="6502"/>
                  </a:cubicBezTo>
                  <a:close/>
                  <a:moveTo>
                    <a:pt x="2453" y="4501"/>
                  </a:moveTo>
                  <a:lnTo>
                    <a:pt x="2453" y="4740"/>
                  </a:lnTo>
                  <a:cubicBezTo>
                    <a:pt x="2453" y="4811"/>
                    <a:pt x="2513" y="4894"/>
                    <a:pt x="2584" y="4906"/>
                  </a:cubicBezTo>
                  <a:cubicBezTo>
                    <a:pt x="2751" y="4930"/>
                    <a:pt x="2894" y="5013"/>
                    <a:pt x="3049" y="5097"/>
                  </a:cubicBezTo>
                  <a:cubicBezTo>
                    <a:pt x="3078" y="5117"/>
                    <a:pt x="3110" y="5126"/>
                    <a:pt x="3141" y="5126"/>
                  </a:cubicBezTo>
                  <a:cubicBezTo>
                    <a:pt x="3183" y="5126"/>
                    <a:pt x="3223" y="5108"/>
                    <a:pt x="3251" y="5073"/>
                  </a:cubicBezTo>
                  <a:lnTo>
                    <a:pt x="3430" y="4894"/>
                  </a:lnTo>
                  <a:lnTo>
                    <a:pt x="3715" y="5168"/>
                  </a:lnTo>
                  <a:lnTo>
                    <a:pt x="3537" y="5347"/>
                  </a:lnTo>
                  <a:cubicBezTo>
                    <a:pt x="3477" y="5406"/>
                    <a:pt x="3477" y="5502"/>
                    <a:pt x="3501" y="5561"/>
                  </a:cubicBezTo>
                  <a:cubicBezTo>
                    <a:pt x="3596" y="5704"/>
                    <a:pt x="3656" y="5859"/>
                    <a:pt x="3703" y="6025"/>
                  </a:cubicBezTo>
                  <a:cubicBezTo>
                    <a:pt x="3715" y="6097"/>
                    <a:pt x="3787" y="6156"/>
                    <a:pt x="3858" y="6156"/>
                  </a:cubicBezTo>
                  <a:lnTo>
                    <a:pt x="4096" y="6156"/>
                  </a:lnTo>
                  <a:lnTo>
                    <a:pt x="4096" y="6561"/>
                  </a:lnTo>
                  <a:lnTo>
                    <a:pt x="3858" y="6561"/>
                  </a:lnTo>
                  <a:cubicBezTo>
                    <a:pt x="3787" y="6561"/>
                    <a:pt x="3715" y="6621"/>
                    <a:pt x="3703" y="6692"/>
                  </a:cubicBezTo>
                  <a:cubicBezTo>
                    <a:pt x="3656" y="6859"/>
                    <a:pt x="3596" y="7002"/>
                    <a:pt x="3501" y="7157"/>
                  </a:cubicBezTo>
                  <a:cubicBezTo>
                    <a:pt x="3465" y="7228"/>
                    <a:pt x="3477" y="7311"/>
                    <a:pt x="3537" y="7359"/>
                  </a:cubicBezTo>
                  <a:lnTo>
                    <a:pt x="3715" y="7538"/>
                  </a:lnTo>
                  <a:lnTo>
                    <a:pt x="3430" y="7823"/>
                  </a:lnTo>
                  <a:lnTo>
                    <a:pt x="3251" y="7645"/>
                  </a:lnTo>
                  <a:cubicBezTo>
                    <a:pt x="3215" y="7608"/>
                    <a:pt x="3169" y="7594"/>
                    <a:pt x="3126" y="7594"/>
                  </a:cubicBezTo>
                  <a:cubicBezTo>
                    <a:pt x="3098" y="7594"/>
                    <a:pt x="3072" y="7600"/>
                    <a:pt x="3049" y="7609"/>
                  </a:cubicBezTo>
                  <a:cubicBezTo>
                    <a:pt x="2894" y="7704"/>
                    <a:pt x="2751" y="7764"/>
                    <a:pt x="2584" y="7799"/>
                  </a:cubicBezTo>
                  <a:cubicBezTo>
                    <a:pt x="2513" y="7823"/>
                    <a:pt x="2453" y="7895"/>
                    <a:pt x="2453" y="7966"/>
                  </a:cubicBezTo>
                  <a:lnTo>
                    <a:pt x="2453" y="8204"/>
                  </a:lnTo>
                  <a:lnTo>
                    <a:pt x="2048" y="8204"/>
                  </a:lnTo>
                  <a:lnTo>
                    <a:pt x="2048" y="7966"/>
                  </a:lnTo>
                  <a:cubicBezTo>
                    <a:pt x="2048" y="7895"/>
                    <a:pt x="1989" y="7823"/>
                    <a:pt x="1917" y="7799"/>
                  </a:cubicBezTo>
                  <a:cubicBezTo>
                    <a:pt x="1751" y="7764"/>
                    <a:pt x="1596" y="7704"/>
                    <a:pt x="1453" y="7609"/>
                  </a:cubicBezTo>
                  <a:cubicBezTo>
                    <a:pt x="1426" y="7596"/>
                    <a:pt x="1396" y="7589"/>
                    <a:pt x="1366" y="7589"/>
                  </a:cubicBezTo>
                  <a:cubicBezTo>
                    <a:pt x="1317" y="7589"/>
                    <a:pt x="1269" y="7607"/>
                    <a:pt x="1239" y="7645"/>
                  </a:cubicBezTo>
                  <a:lnTo>
                    <a:pt x="1060" y="7823"/>
                  </a:lnTo>
                  <a:lnTo>
                    <a:pt x="786" y="7538"/>
                  </a:lnTo>
                  <a:lnTo>
                    <a:pt x="965" y="7359"/>
                  </a:lnTo>
                  <a:cubicBezTo>
                    <a:pt x="1025" y="7299"/>
                    <a:pt x="1025" y="7216"/>
                    <a:pt x="989" y="7157"/>
                  </a:cubicBezTo>
                  <a:cubicBezTo>
                    <a:pt x="905" y="7002"/>
                    <a:pt x="846" y="6859"/>
                    <a:pt x="798" y="6692"/>
                  </a:cubicBezTo>
                  <a:cubicBezTo>
                    <a:pt x="786" y="6621"/>
                    <a:pt x="703" y="6561"/>
                    <a:pt x="632" y="6561"/>
                  </a:cubicBezTo>
                  <a:lnTo>
                    <a:pt x="393" y="6561"/>
                  </a:lnTo>
                  <a:lnTo>
                    <a:pt x="393" y="6156"/>
                  </a:lnTo>
                  <a:lnTo>
                    <a:pt x="632" y="6156"/>
                  </a:lnTo>
                  <a:cubicBezTo>
                    <a:pt x="703" y="6156"/>
                    <a:pt x="786" y="6097"/>
                    <a:pt x="798" y="6025"/>
                  </a:cubicBezTo>
                  <a:cubicBezTo>
                    <a:pt x="822" y="5859"/>
                    <a:pt x="905" y="5704"/>
                    <a:pt x="989" y="5561"/>
                  </a:cubicBezTo>
                  <a:cubicBezTo>
                    <a:pt x="1036" y="5490"/>
                    <a:pt x="1025" y="5394"/>
                    <a:pt x="965" y="5347"/>
                  </a:cubicBezTo>
                  <a:lnTo>
                    <a:pt x="786" y="5168"/>
                  </a:lnTo>
                  <a:lnTo>
                    <a:pt x="1060" y="4894"/>
                  </a:lnTo>
                  <a:lnTo>
                    <a:pt x="1239" y="5073"/>
                  </a:lnTo>
                  <a:cubicBezTo>
                    <a:pt x="1272" y="5106"/>
                    <a:pt x="1317" y="5121"/>
                    <a:pt x="1361" y="5121"/>
                  </a:cubicBezTo>
                  <a:cubicBezTo>
                    <a:pt x="1394" y="5121"/>
                    <a:pt x="1427" y="5112"/>
                    <a:pt x="1453" y="5097"/>
                  </a:cubicBezTo>
                  <a:cubicBezTo>
                    <a:pt x="1596" y="5013"/>
                    <a:pt x="1751" y="4954"/>
                    <a:pt x="1917" y="4906"/>
                  </a:cubicBezTo>
                  <a:cubicBezTo>
                    <a:pt x="1989" y="4894"/>
                    <a:pt x="2048" y="4811"/>
                    <a:pt x="2048" y="4740"/>
                  </a:cubicBezTo>
                  <a:lnTo>
                    <a:pt x="2048" y="4501"/>
                  </a:lnTo>
                  <a:close/>
                  <a:moveTo>
                    <a:pt x="1715" y="1"/>
                  </a:moveTo>
                  <a:cubicBezTo>
                    <a:pt x="1632" y="1"/>
                    <a:pt x="1536" y="84"/>
                    <a:pt x="1536" y="191"/>
                  </a:cubicBezTo>
                  <a:lnTo>
                    <a:pt x="1536" y="882"/>
                  </a:lnTo>
                  <a:cubicBezTo>
                    <a:pt x="1536" y="977"/>
                    <a:pt x="1608" y="1061"/>
                    <a:pt x="1715" y="1061"/>
                  </a:cubicBezTo>
                  <a:lnTo>
                    <a:pt x="1822" y="1061"/>
                  </a:lnTo>
                  <a:lnTo>
                    <a:pt x="1822" y="4144"/>
                  </a:lnTo>
                  <a:cubicBezTo>
                    <a:pt x="1751" y="4156"/>
                    <a:pt x="1679" y="4240"/>
                    <a:pt x="1679" y="4311"/>
                  </a:cubicBezTo>
                  <a:lnTo>
                    <a:pt x="1679" y="4597"/>
                  </a:lnTo>
                  <a:cubicBezTo>
                    <a:pt x="1572" y="4621"/>
                    <a:pt x="1465" y="4668"/>
                    <a:pt x="1358" y="4728"/>
                  </a:cubicBezTo>
                  <a:lnTo>
                    <a:pt x="1167" y="4537"/>
                  </a:lnTo>
                  <a:cubicBezTo>
                    <a:pt x="1144" y="4501"/>
                    <a:pt x="1096" y="4490"/>
                    <a:pt x="1048" y="4490"/>
                  </a:cubicBezTo>
                  <a:cubicBezTo>
                    <a:pt x="1001" y="4490"/>
                    <a:pt x="965" y="4501"/>
                    <a:pt x="929" y="4537"/>
                  </a:cubicBezTo>
                  <a:lnTo>
                    <a:pt x="405" y="5049"/>
                  </a:lnTo>
                  <a:cubicBezTo>
                    <a:pt x="334" y="5132"/>
                    <a:pt x="334" y="5228"/>
                    <a:pt x="405" y="5287"/>
                  </a:cubicBezTo>
                  <a:lnTo>
                    <a:pt x="608" y="5490"/>
                  </a:lnTo>
                  <a:cubicBezTo>
                    <a:pt x="548" y="5585"/>
                    <a:pt x="513" y="5692"/>
                    <a:pt x="465" y="5799"/>
                  </a:cubicBezTo>
                  <a:lnTo>
                    <a:pt x="191" y="5799"/>
                  </a:lnTo>
                  <a:cubicBezTo>
                    <a:pt x="96" y="5799"/>
                    <a:pt x="1" y="5871"/>
                    <a:pt x="1" y="5978"/>
                  </a:cubicBezTo>
                  <a:lnTo>
                    <a:pt x="1" y="6716"/>
                  </a:lnTo>
                  <a:cubicBezTo>
                    <a:pt x="1" y="6811"/>
                    <a:pt x="84" y="6895"/>
                    <a:pt x="191" y="6895"/>
                  </a:cubicBezTo>
                  <a:lnTo>
                    <a:pt x="465" y="6895"/>
                  </a:lnTo>
                  <a:cubicBezTo>
                    <a:pt x="501" y="7002"/>
                    <a:pt x="548" y="7109"/>
                    <a:pt x="608" y="7216"/>
                  </a:cubicBezTo>
                  <a:lnTo>
                    <a:pt x="405" y="7407"/>
                  </a:lnTo>
                  <a:cubicBezTo>
                    <a:pt x="334" y="7478"/>
                    <a:pt x="334" y="7585"/>
                    <a:pt x="405" y="7645"/>
                  </a:cubicBezTo>
                  <a:lnTo>
                    <a:pt x="929" y="8169"/>
                  </a:lnTo>
                  <a:cubicBezTo>
                    <a:pt x="965" y="8204"/>
                    <a:pt x="1010" y="8222"/>
                    <a:pt x="1053" y="8222"/>
                  </a:cubicBezTo>
                  <a:cubicBezTo>
                    <a:pt x="1096" y="8222"/>
                    <a:pt x="1138" y="8204"/>
                    <a:pt x="1167" y="8169"/>
                  </a:cubicBezTo>
                  <a:lnTo>
                    <a:pt x="1358" y="7966"/>
                  </a:lnTo>
                  <a:cubicBezTo>
                    <a:pt x="1465" y="8026"/>
                    <a:pt x="1572" y="8061"/>
                    <a:pt x="1679" y="8109"/>
                  </a:cubicBezTo>
                  <a:lnTo>
                    <a:pt x="1679" y="8383"/>
                  </a:lnTo>
                  <a:cubicBezTo>
                    <a:pt x="1679" y="8478"/>
                    <a:pt x="1751" y="8561"/>
                    <a:pt x="1858" y="8561"/>
                  </a:cubicBezTo>
                  <a:lnTo>
                    <a:pt x="2596" y="8561"/>
                  </a:lnTo>
                  <a:cubicBezTo>
                    <a:pt x="2679" y="8561"/>
                    <a:pt x="2775" y="8490"/>
                    <a:pt x="2775" y="8383"/>
                  </a:cubicBezTo>
                  <a:lnTo>
                    <a:pt x="2775" y="8109"/>
                  </a:lnTo>
                  <a:cubicBezTo>
                    <a:pt x="2882" y="8073"/>
                    <a:pt x="2989" y="8026"/>
                    <a:pt x="3084" y="7966"/>
                  </a:cubicBezTo>
                  <a:lnTo>
                    <a:pt x="3275" y="8169"/>
                  </a:lnTo>
                  <a:cubicBezTo>
                    <a:pt x="3316" y="8204"/>
                    <a:pt x="3364" y="8222"/>
                    <a:pt x="3407" y="8222"/>
                  </a:cubicBezTo>
                  <a:cubicBezTo>
                    <a:pt x="3450" y="8222"/>
                    <a:pt x="3489" y="8204"/>
                    <a:pt x="3513" y="8169"/>
                  </a:cubicBezTo>
                  <a:lnTo>
                    <a:pt x="4037" y="7645"/>
                  </a:lnTo>
                  <a:cubicBezTo>
                    <a:pt x="4108" y="7573"/>
                    <a:pt x="4108" y="7466"/>
                    <a:pt x="4037" y="7407"/>
                  </a:cubicBezTo>
                  <a:lnTo>
                    <a:pt x="3846" y="7216"/>
                  </a:lnTo>
                  <a:cubicBezTo>
                    <a:pt x="3846" y="7192"/>
                    <a:pt x="3858" y="7192"/>
                    <a:pt x="3858" y="7180"/>
                  </a:cubicBezTo>
                  <a:lnTo>
                    <a:pt x="10764" y="7180"/>
                  </a:lnTo>
                  <a:cubicBezTo>
                    <a:pt x="10859" y="7180"/>
                    <a:pt x="10942" y="7109"/>
                    <a:pt x="10942" y="7002"/>
                  </a:cubicBezTo>
                  <a:lnTo>
                    <a:pt x="10942" y="6299"/>
                  </a:lnTo>
                  <a:cubicBezTo>
                    <a:pt x="10942" y="6216"/>
                    <a:pt x="10871" y="6121"/>
                    <a:pt x="10764" y="6121"/>
                  </a:cubicBezTo>
                  <a:lnTo>
                    <a:pt x="10657" y="6121"/>
                  </a:lnTo>
                  <a:lnTo>
                    <a:pt x="10657" y="1037"/>
                  </a:lnTo>
                  <a:lnTo>
                    <a:pt x="10788" y="1037"/>
                  </a:lnTo>
                  <a:lnTo>
                    <a:pt x="10788" y="1061"/>
                  </a:lnTo>
                  <a:cubicBezTo>
                    <a:pt x="10871" y="1061"/>
                    <a:pt x="10966" y="989"/>
                    <a:pt x="10966" y="882"/>
                  </a:cubicBezTo>
                  <a:lnTo>
                    <a:pt x="10966" y="191"/>
                  </a:lnTo>
                  <a:cubicBezTo>
                    <a:pt x="10966" y="96"/>
                    <a:pt x="10883" y="1"/>
                    <a:pt x="1078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6"/>
            <p:cNvSpPr/>
            <p:nvPr/>
          </p:nvSpPr>
          <p:spPr>
            <a:xfrm>
              <a:off x="6830793" y="4458937"/>
              <a:ext cx="41244" cy="85675"/>
            </a:xfrm>
            <a:custGeom>
              <a:rect b="b" l="l" r="r" t="t"/>
              <a:pathLst>
                <a:path extrusionOk="0" h="2204" w="1061">
                  <a:moveTo>
                    <a:pt x="715" y="358"/>
                  </a:moveTo>
                  <a:lnTo>
                    <a:pt x="715" y="1858"/>
                  </a:lnTo>
                  <a:lnTo>
                    <a:pt x="370" y="1858"/>
                  </a:lnTo>
                  <a:lnTo>
                    <a:pt x="370" y="358"/>
                  </a:lnTo>
                  <a:close/>
                  <a:moveTo>
                    <a:pt x="179" y="1"/>
                  </a:moveTo>
                  <a:cubicBezTo>
                    <a:pt x="96" y="1"/>
                    <a:pt x="1" y="72"/>
                    <a:pt x="1" y="179"/>
                  </a:cubicBezTo>
                  <a:lnTo>
                    <a:pt x="1" y="2025"/>
                  </a:lnTo>
                  <a:cubicBezTo>
                    <a:pt x="1" y="2108"/>
                    <a:pt x="72" y="2203"/>
                    <a:pt x="179" y="2203"/>
                  </a:cubicBezTo>
                  <a:lnTo>
                    <a:pt x="882" y="2203"/>
                  </a:lnTo>
                  <a:cubicBezTo>
                    <a:pt x="965" y="2203"/>
                    <a:pt x="1061" y="2132"/>
                    <a:pt x="1061" y="2025"/>
                  </a:cubicBezTo>
                  <a:lnTo>
                    <a:pt x="1061" y="179"/>
                  </a:lnTo>
                  <a:cubicBezTo>
                    <a:pt x="1061" y="84"/>
                    <a:pt x="989" y="1"/>
                    <a:pt x="88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6"/>
            <p:cNvSpPr/>
            <p:nvPr/>
          </p:nvSpPr>
          <p:spPr>
            <a:xfrm>
              <a:off x="6879423" y="4426556"/>
              <a:ext cx="41205" cy="118522"/>
            </a:xfrm>
            <a:custGeom>
              <a:rect b="b" l="l" r="r" t="t"/>
              <a:pathLst>
                <a:path extrusionOk="0" h="3049" w="1060">
                  <a:moveTo>
                    <a:pt x="702" y="345"/>
                  </a:moveTo>
                  <a:lnTo>
                    <a:pt x="702" y="2691"/>
                  </a:lnTo>
                  <a:lnTo>
                    <a:pt x="357" y="2691"/>
                  </a:lnTo>
                  <a:lnTo>
                    <a:pt x="357" y="345"/>
                  </a:lnTo>
                  <a:close/>
                  <a:moveTo>
                    <a:pt x="179" y="0"/>
                  </a:moveTo>
                  <a:cubicBezTo>
                    <a:pt x="95" y="0"/>
                    <a:pt x="0" y="72"/>
                    <a:pt x="0" y="179"/>
                  </a:cubicBezTo>
                  <a:lnTo>
                    <a:pt x="0" y="2869"/>
                  </a:lnTo>
                  <a:cubicBezTo>
                    <a:pt x="0" y="2965"/>
                    <a:pt x="71" y="3048"/>
                    <a:pt x="179" y="3048"/>
                  </a:cubicBezTo>
                  <a:lnTo>
                    <a:pt x="881" y="3048"/>
                  </a:lnTo>
                  <a:cubicBezTo>
                    <a:pt x="964" y="3048"/>
                    <a:pt x="1060" y="2977"/>
                    <a:pt x="1060" y="2869"/>
                  </a:cubicBezTo>
                  <a:lnTo>
                    <a:pt x="1060" y="179"/>
                  </a:lnTo>
                  <a:cubicBezTo>
                    <a:pt x="1048" y="72"/>
                    <a:pt x="964" y="0"/>
                    <a:pt x="88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6"/>
            <p:cNvSpPr/>
            <p:nvPr/>
          </p:nvSpPr>
          <p:spPr>
            <a:xfrm>
              <a:off x="6927549" y="4443194"/>
              <a:ext cx="41205" cy="101418"/>
            </a:xfrm>
            <a:custGeom>
              <a:rect b="b" l="l" r="r" t="t"/>
              <a:pathLst>
                <a:path extrusionOk="0" h="2609" w="1060">
                  <a:moveTo>
                    <a:pt x="715" y="358"/>
                  </a:moveTo>
                  <a:lnTo>
                    <a:pt x="715" y="2263"/>
                  </a:lnTo>
                  <a:lnTo>
                    <a:pt x="369" y="2263"/>
                  </a:lnTo>
                  <a:lnTo>
                    <a:pt x="369" y="358"/>
                  </a:lnTo>
                  <a:close/>
                  <a:moveTo>
                    <a:pt x="179" y="1"/>
                  </a:moveTo>
                  <a:cubicBezTo>
                    <a:pt x="84" y="1"/>
                    <a:pt x="0" y="72"/>
                    <a:pt x="0" y="179"/>
                  </a:cubicBezTo>
                  <a:lnTo>
                    <a:pt x="0" y="2430"/>
                  </a:lnTo>
                  <a:cubicBezTo>
                    <a:pt x="0" y="2513"/>
                    <a:pt x="72" y="2608"/>
                    <a:pt x="179" y="2608"/>
                  </a:cubicBezTo>
                  <a:lnTo>
                    <a:pt x="881" y="2608"/>
                  </a:lnTo>
                  <a:cubicBezTo>
                    <a:pt x="965" y="2608"/>
                    <a:pt x="1060" y="2537"/>
                    <a:pt x="1060" y="2430"/>
                  </a:cubicBezTo>
                  <a:lnTo>
                    <a:pt x="1060" y="179"/>
                  </a:lnTo>
                  <a:cubicBezTo>
                    <a:pt x="1060" y="72"/>
                    <a:pt x="977" y="1"/>
                    <a:pt x="88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6"/>
            <p:cNvSpPr/>
            <p:nvPr/>
          </p:nvSpPr>
          <p:spPr>
            <a:xfrm>
              <a:off x="6976141" y="4387645"/>
              <a:ext cx="41244" cy="156967"/>
            </a:xfrm>
            <a:custGeom>
              <a:rect b="b" l="l" r="r" t="t"/>
              <a:pathLst>
                <a:path extrusionOk="0" h="4038" w="1061">
                  <a:moveTo>
                    <a:pt x="679" y="358"/>
                  </a:moveTo>
                  <a:lnTo>
                    <a:pt x="679" y="3692"/>
                  </a:lnTo>
                  <a:lnTo>
                    <a:pt x="346" y="3692"/>
                  </a:lnTo>
                  <a:lnTo>
                    <a:pt x="346" y="358"/>
                  </a:lnTo>
                  <a:close/>
                  <a:moveTo>
                    <a:pt x="179" y="1"/>
                  </a:moveTo>
                  <a:cubicBezTo>
                    <a:pt x="72" y="1"/>
                    <a:pt x="0" y="96"/>
                    <a:pt x="0" y="180"/>
                  </a:cubicBezTo>
                  <a:lnTo>
                    <a:pt x="0" y="3859"/>
                  </a:lnTo>
                  <a:cubicBezTo>
                    <a:pt x="0" y="3942"/>
                    <a:pt x="72" y="4037"/>
                    <a:pt x="179" y="4037"/>
                  </a:cubicBezTo>
                  <a:lnTo>
                    <a:pt x="881" y="4037"/>
                  </a:lnTo>
                  <a:cubicBezTo>
                    <a:pt x="965" y="4037"/>
                    <a:pt x="1060" y="3966"/>
                    <a:pt x="1060" y="3859"/>
                  </a:cubicBezTo>
                  <a:lnTo>
                    <a:pt x="1060" y="180"/>
                  </a:lnTo>
                  <a:cubicBezTo>
                    <a:pt x="1060" y="96"/>
                    <a:pt x="977" y="1"/>
                    <a:pt x="88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6"/>
            <p:cNvSpPr/>
            <p:nvPr/>
          </p:nvSpPr>
          <p:spPr>
            <a:xfrm>
              <a:off x="6745193" y="4404321"/>
              <a:ext cx="50029" cy="13916"/>
            </a:xfrm>
            <a:custGeom>
              <a:rect b="b" l="l" r="r" t="t"/>
              <a:pathLst>
                <a:path extrusionOk="0" h="358" w="1287">
                  <a:moveTo>
                    <a:pt x="179" y="1"/>
                  </a:moveTo>
                  <a:cubicBezTo>
                    <a:pt x="95" y="1"/>
                    <a:pt x="0" y="72"/>
                    <a:pt x="0" y="179"/>
                  </a:cubicBezTo>
                  <a:cubicBezTo>
                    <a:pt x="12" y="274"/>
                    <a:pt x="95" y="358"/>
                    <a:pt x="179" y="358"/>
                  </a:cubicBezTo>
                  <a:lnTo>
                    <a:pt x="1107" y="358"/>
                  </a:lnTo>
                  <a:cubicBezTo>
                    <a:pt x="1191" y="358"/>
                    <a:pt x="1286" y="286"/>
                    <a:pt x="1286" y="179"/>
                  </a:cubicBezTo>
                  <a:cubicBezTo>
                    <a:pt x="1286" y="96"/>
                    <a:pt x="1203" y="1"/>
                    <a:pt x="110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6"/>
            <p:cNvSpPr/>
            <p:nvPr/>
          </p:nvSpPr>
          <p:spPr>
            <a:xfrm>
              <a:off x="6745193" y="4426090"/>
              <a:ext cx="69465" cy="13916"/>
            </a:xfrm>
            <a:custGeom>
              <a:rect b="b" l="l" r="r" t="t"/>
              <a:pathLst>
                <a:path extrusionOk="0" h="358" w="1787">
                  <a:moveTo>
                    <a:pt x="179" y="0"/>
                  </a:moveTo>
                  <a:cubicBezTo>
                    <a:pt x="95" y="0"/>
                    <a:pt x="0" y="72"/>
                    <a:pt x="0" y="179"/>
                  </a:cubicBezTo>
                  <a:cubicBezTo>
                    <a:pt x="0" y="274"/>
                    <a:pt x="72" y="357"/>
                    <a:pt x="179" y="357"/>
                  </a:cubicBezTo>
                  <a:lnTo>
                    <a:pt x="1608" y="357"/>
                  </a:lnTo>
                  <a:cubicBezTo>
                    <a:pt x="1703" y="357"/>
                    <a:pt x="1786" y="274"/>
                    <a:pt x="1786" y="179"/>
                  </a:cubicBezTo>
                  <a:cubicBezTo>
                    <a:pt x="1786" y="72"/>
                    <a:pt x="1703" y="0"/>
                    <a:pt x="160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6"/>
            <p:cNvSpPr/>
            <p:nvPr/>
          </p:nvSpPr>
          <p:spPr>
            <a:xfrm>
              <a:off x="6745193" y="4447353"/>
              <a:ext cx="69465" cy="13955"/>
            </a:xfrm>
            <a:custGeom>
              <a:rect b="b" l="l" r="r" t="t"/>
              <a:pathLst>
                <a:path extrusionOk="0" h="359" w="1787">
                  <a:moveTo>
                    <a:pt x="179" y="1"/>
                  </a:moveTo>
                  <a:cubicBezTo>
                    <a:pt x="95" y="1"/>
                    <a:pt x="0" y="72"/>
                    <a:pt x="0" y="179"/>
                  </a:cubicBezTo>
                  <a:cubicBezTo>
                    <a:pt x="0" y="287"/>
                    <a:pt x="72" y="358"/>
                    <a:pt x="179" y="358"/>
                  </a:cubicBezTo>
                  <a:lnTo>
                    <a:pt x="1608" y="358"/>
                  </a:lnTo>
                  <a:cubicBezTo>
                    <a:pt x="1703" y="358"/>
                    <a:pt x="1786" y="287"/>
                    <a:pt x="1786" y="179"/>
                  </a:cubicBezTo>
                  <a:cubicBezTo>
                    <a:pt x="1774" y="72"/>
                    <a:pt x="1703" y="1"/>
                    <a:pt x="160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6"/>
            <p:cNvSpPr/>
            <p:nvPr/>
          </p:nvSpPr>
          <p:spPr>
            <a:xfrm>
              <a:off x="6745193" y="4468189"/>
              <a:ext cx="69465" cy="13916"/>
            </a:xfrm>
            <a:custGeom>
              <a:rect b="b" l="l" r="r" t="t"/>
              <a:pathLst>
                <a:path extrusionOk="0" h="358" w="1787">
                  <a:moveTo>
                    <a:pt x="179" y="1"/>
                  </a:moveTo>
                  <a:cubicBezTo>
                    <a:pt x="95" y="1"/>
                    <a:pt x="0" y="72"/>
                    <a:pt x="0" y="179"/>
                  </a:cubicBezTo>
                  <a:cubicBezTo>
                    <a:pt x="0" y="263"/>
                    <a:pt x="72" y="358"/>
                    <a:pt x="179" y="358"/>
                  </a:cubicBezTo>
                  <a:lnTo>
                    <a:pt x="1608" y="358"/>
                  </a:lnTo>
                  <a:cubicBezTo>
                    <a:pt x="1703" y="358"/>
                    <a:pt x="1786" y="286"/>
                    <a:pt x="1786" y="179"/>
                  </a:cubicBezTo>
                  <a:cubicBezTo>
                    <a:pt x="1774" y="72"/>
                    <a:pt x="1703" y="1"/>
                    <a:pt x="160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6"/>
            <p:cNvSpPr/>
            <p:nvPr/>
          </p:nvSpPr>
          <p:spPr>
            <a:xfrm>
              <a:off x="6684551" y="4528830"/>
              <a:ext cx="83809" cy="83809"/>
            </a:xfrm>
            <a:custGeom>
              <a:rect b="b" l="l" r="r" t="t"/>
              <a:pathLst>
                <a:path extrusionOk="0" h="2156" w="2156">
                  <a:moveTo>
                    <a:pt x="1084" y="0"/>
                  </a:moveTo>
                  <a:cubicBezTo>
                    <a:pt x="489" y="0"/>
                    <a:pt x="0" y="489"/>
                    <a:pt x="0" y="1084"/>
                  </a:cubicBezTo>
                  <a:cubicBezTo>
                    <a:pt x="0" y="1322"/>
                    <a:pt x="72" y="1548"/>
                    <a:pt x="227" y="1739"/>
                  </a:cubicBezTo>
                  <a:cubicBezTo>
                    <a:pt x="263" y="1782"/>
                    <a:pt x="313" y="1808"/>
                    <a:pt x="365" y="1808"/>
                  </a:cubicBezTo>
                  <a:cubicBezTo>
                    <a:pt x="398" y="1808"/>
                    <a:pt x="432" y="1798"/>
                    <a:pt x="465" y="1774"/>
                  </a:cubicBezTo>
                  <a:cubicBezTo>
                    <a:pt x="536" y="1715"/>
                    <a:pt x="548" y="1608"/>
                    <a:pt x="489" y="1536"/>
                  </a:cubicBezTo>
                  <a:cubicBezTo>
                    <a:pt x="381" y="1405"/>
                    <a:pt x="346" y="1251"/>
                    <a:pt x="346" y="1084"/>
                  </a:cubicBezTo>
                  <a:cubicBezTo>
                    <a:pt x="346" y="679"/>
                    <a:pt x="667" y="358"/>
                    <a:pt x="1072" y="358"/>
                  </a:cubicBezTo>
                  <a:cubicBezTo>
                    <a:pt x="1477" y="358"/>
                    <a:pt x="1798" y="691"/>
                    <a:pt x="1798" y="1084"/>
                  </a:cubicBezTo>
                  <a:cubicBezTo>
                    <a:pt x="1798" y="1322"/>
                    <a:pt x="1679" y="1560"/>
                    <a:pt x="1477" y="1703"/>
                  </a:cubicBezTo>
                  <a:cubicBezTo>
                    <a:pt x="1453" y="1703"/>
                    <a:pt x="1453" y="1715"/>
                    <a:pt x="1441" y="1715"/>
                  </a:cubicBezTo>
                  <a:lnTo>
                    <a:pt x="1429" y="1715"/>
                  </a:lnTo>
                  <a:lnTo>
                    <a:pt x="1417" y="1727"/>
                  </a:lnTo>
                  <a:lnTo>
                    <a:pt x="1394" y="1727"/>
                  </a:lnTo>
                  <a:cubicBezTo>
                    <a:pt x="1382" y="1727"/>
                    <a:pt x="1382" y="1739"/>
                    <a:pt x="1370" y="1739"/>
                  </a:cubicBezTo>
                  <a:cubicBezTo>
                    <a:pt x="1358" y="1739"/>
                    <a:pt x="1358" y="1762"/>
                    <a:pt x="1334" y="1762"/>
                  </a:cubicBezTo>
                  <a:lnTo>
                    <a:pt x="1322" y="1762"/>
                  </a:lnTo>
                  <a:cubicBezTo>
                    <a:pt x="1322" y="1762"/>
                    <a:pt x="1310" y="1762"/>
                    <a:pt x="1310" y="1774"/>
                  </a:cubicBezTo>
                  <a:lnTo>
                    <a:pt x="1298" y="1774"/>
                  </a:lnTo>
                  <a:cubicBezTo>
                    <a:pt x="1274" y="1774"/>
                    <a:pt x="1274" y="1774"/>
                    <a:pt x="1263" y="1786"/>
                  </a:cubicBezTo>
                  <a:cubicBezTo>
                    <a:pt x="1251" y="1786"/>
                    <a:pt x="1251" y="1786"/>
                    <a:pt x="1239" y="1798"/>
                  </a:cubicBezTo>
                  <a:lnTo>
                    <a:pt x="798" y="1798"/>
                  </a:lnTo>
                  <a:cubicBezTo>
                    <a:pt x="786" y="1798"/>
                    <a:pt x="786" y="1798"/>
                    <a:pt x="774" y="1786"/>
                  </a:cubicBezTo>
                  <a:cubicBezTo>
                    <a:pt x="762" y="1786"/>
                    <a:pt x="762" y="1786"/>
                    <a:pt x="739" y="1774"/>
                  </a:cubicBezTo>
                  <a:lnTo>
                    <a:pt x="727" y="1774"/>
                  </a:lnTo>
                  <a:cubicBezTo>
                    <a:pt x="708" y="1766"/>
                    <a:pt x="688" y="1763"/>
                    <a:pt x="668" y="1763"/>
                  </a:cubicBezTo>
                  <a:cubicBezTo>
                    <a:pt x="599" y="1763"/>
                    <a:pt x="528" y="1808"/>
                    <a:pt x="501" y="1882"/>
                  </a:cubicBezTo>
                  <a:cubicBezTo>
                    <a:pt x="477" y="1965"/>
                    <a:pt x="524" y="2072"/>
                    <a:pt x="608" y="2096"/>
                  </a:cubicBezTo>
                  <a:lnTo>
                    <a:pt x="620" y="2096"/>
                  </a:lnTo>
                  <a:cubicBezTo>
                    <a:pt x="643" y="2096"/>
                    <a:pt x="655" y="2120"/>
                    <a:pt x="667" y="2120"/>
                  </a:cubicBezTo>
                  <a:cubicBezTo>
                    <a:pt x="679" y="2120"/>
                    <a:pt x="703" y="2132"/>
                    <a:pt x="715" y="2132"/>
                  </a:cubicBezTo>
                  <a:lnTo>
                    <a:pt x="727" y="2132"/>
                  </a:lnTo>
                  <a:cubicBezTo>
                    <a:pt x="739" y="2132"/>
                    <a:pt x="762" y="2132"/>
                    <a:pt x="762" y="2143"/>
                  </a:cubicBezTo>
                  <a:lnTo>
                    <a:pt x="774" y="2143"/>
                  </a:lnTo>
                  <a:cubicBezTo>
                    <a:pt x="786" y="2143"/>
                    <a:pt x="798" y="2143"/>
                    <a:pt x="822" y="2155"/>
                  </a:cubicBezTo>
                  <a:lnTo>
                    <a:pt x="1132" y="2155"/>
                  </a:lnTo>
                  <a:cubicBezTo>
                    <a:pt x="1143" y="2155"/>
                    <a:pt x="1155" y="2155"/>
                    <a:pt x="1179" y="2143"/>
                  </a:cubicBezTo>
                  <a:lnTo>
                    <a:pt x="1191" y="2143"/>
                  </a:lnTo>
                  <a:cubicBezTo>
                    <a:pt x="1203" y="2143"/>
                    <a:pt x="1215" y="2143"/>
                    <a:pt x="1215" y="2132"/>
                  </a:cubicBezTo>
                  <a:lnTo>
                    <a:pt x="1227" y="2132"/>
                  </a:lnTo>
                  <a:cubicBezTo>
                    <a:pt x="1251" y="2132"/>
                    <a:pt x="1263" y="2120"/>
                    <a:pt x="1274" y="2120"/>
                  </a:cubicBezTo>
                  <a:cubicBezTo>
                    <a:pt x="1286" y="2120"/>
                    <a:pt x="1310" y="2096"/>
                    <a:pt x="1322" y="2096"/>
                  </a:cubicBezTo>
                  <a:lnTo>
                    <a:pt x="1334" y="2096"/>
                  </a:lnTo>
                  <a:cubicBezTo>
                    <a:pt x="1346" y="2096"/>
                    <a:pt x="1346" y="2084"/>
                    <a:pt x="1370" y="2084"/>
                  </a:cubicBezTo>
                  <a:lnTo>
                    <a:pt x="1382" y="2084"/>
                  </a:lnTo>
                  <a:cubicBezTo>
                    <a:pt x="1394" y="2084"/>
                    <a:pt x="1405" y="2072"/>
                    <a:pt x="1429" y="2072"/>
                  </a:cubicBezTo>
                  <a:cubicBezTo>
                    <a:pt x="1441" y="2072"/>
                    <a:pt x="1453" y="2060"/>
                    <a:pt x="1465" y="2060"/>
                  </a:cubicBezTo>
                  <a:lnTo>
                    <a:pt x="1489" y="2060"/>
                  </a:lnTo>
                  <a:cubicBezTo>
                    <a:pt x="1501" y="2060"/>
                    <a:pt x="1501" y="2036"/>
                    <a:pt x="1513" y="2036"/>
                  </a:cubicBezTo>
                  <a:lnTo>
                    <a:pt x="1524" y="2036"/>
                  </a:lnTo>
                  <a:cubicBezTo>
                    <a:pt x="1548" y="2024"/>
                    <a:pt x="1560" y="2024"/>
                    <a:pt x="1572" y="2013"/>
                  </a:cubicBezTo>
                  <a:cubicBezTo>
                    <a:pt x="1870" y="1798"/>
                    <a:pt x="2048" y="1477"/>
                    <a:pt x="2048" y="1120"/>
                  </a:cubicBezTo>
                  <a:cubicBezTo>
                    <a:pt x="2156" y="477"/>
                    <a:pt x="1679" y="0"/>
                    <a:pt x="108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36"/>
          <p:cNvSpPr txBox="1"/>
          <p:nvPr/>
        </p:nvSpPr>
        <p:spPr>
          <a:xfrm>
            <a:off x="2543225" y="2752500"/>
            <a:ext cx="16626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Responses Entered into Spreadsheet</a:t>
            </a:r>
            <a:endParaRPr sz="2000">
              <a:latin typeface="Roboto Condensed Light"/>
              <a:ea typeface="Roboto Condensed Light"/>
              <a:cs typeface="Roboto Condensed Light"/>
              <a:sym typeface="Roboto Condensed Light"/>
            </a:endParaRPr>
          </a:p>
        </p:txBody>
      </p:sp>
      <p:cxnSp>
        <p:nvCxnSpPr>
          <p:cNvPr id="545" name="Google Shape;545;p36"/>
          <p:cNvCxnSpPr/>
          <p:nvPr/>
        </p:nvCxnSpPr>
        <p:spPr>
          <a:xfrm flipH="1" rot="10800000">
            <a:off x="3808025" y="2143313"/>
            <a:ext cx="566100" cy="7200"/>
          </a:xfrm>
          <a:prstGeom prst="straightConnector1">
            <a:avLst/>
          </a:prstGeom>
          <a:noFill/>
          <a:ln cap="flat" cmpd="sng" w="9525">
            <a:solidFill>
              <a:srgbClr val="434343"/>
            </a:solidFill>
            <a:prstDash val="solid"/>
            <a:round/>
            <a:headEnd len="med" w="med" type="none"/>
            <a:tailEnd len="med" w="med" type="triangle"/>
          </a:ln>
        </p:spPr>
      </p:cxnSp>
      <p:grpSp>
        <p:nvGrpSpPr>
          <p:cNvPr id="546" name="Google Shape;546;p36"/>
          <p:cNvGrpSpPr/>
          <p:nvPr/>
        </p:nvGrpSpPr>
        <p:grpSpPr>
          <a:xfrm>
            <a:off x="4430810" y="1629096"/>
            <a:ext cx="1213409" cy="1131106"/>
            <a:chOff x="1333682" y="3344330"/>
            <a:chExt cx="271213" cy="383088"/>
          </a:xfrm>
        </p:grpSpPr>
        <p:sp>
          <p:nvSpPr>
            <p:cNvPr id="547" name="Google Shape;547;p36"/>
            <p:cNvSpPr/>
            <p:nvPr/>
          </p:nvSpPr>
          <p:spPr>
            <a:xfrm>
              <a:off x="1334065" y="3377332"/>
              <a:ext cx="270831" cy="350086"/>
            </a:xfrm>
            <a:custGeom>
              <a:rect b="b" l="l" r="r" t="t"/>
              <a:pathLst>
                <a:path extrusionOk="0" h="10990" w="8502">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6"/>
            <p:cNvSpPr/>
            <p:nvPr/>
          </p:nvSpPr>
          <p:spPr>
            <a:xfrm>
              <a:off x="1333682" y="3344330"/>
              <a:ext cx="189697" cy="292461"/>
            </a:xfrm>
            <a:custGeom>
              <a:rect b="b" l="l" r="r" t="t"/>
              <a:pathLst>
                <a:path extrusionOk="0" h="9181" w="5955">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6"/>
            <p:cNvSpPr/>
            <p:nvPr/>
          </p:nvSpPr>
          <p:spPr>
            <a:xfrm>
              <a:off x="1444060" y="3469488"/>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6"/>
            <p:cNvSpPr/>
            <p:nvPr/>
          </p:nvSpPr>
          <p:spPr>
            <a:xfrm>
              <a:off x="1444060" y="3493762"/>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6"/>
            <p:cNvSpPr/>
            <p:nvPr/>
          </p:nvSpPr>
          <p:spPr>
            <a:xfrm>
              <a:off x="1444060" y="3541927"/>
              <a:ext cx="100917" cy="11404"/>
            </a:xfrm>
            <a:custGeom>
              <a:rect b="b" l="l" r="r" t="t"/>
              <a:pathLst>
                <a:path extrusionOk="0" h="358" w="3168">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6"/>
            <p:cNvSpPr/>
            <p:nvPr/>
          </p:nvSpPr>
          <p:spPr>
            <a:xfrm>
              <a:off x="1444060" y="3565818"/>
              <a:ext cx="100917" cy="11404"/>
            </a:xfrm>
            <a:custGeom>
              <a:rect b="b" l="l" r="r" t="t"/>
              <a:pathLst>
                <a:path extrusionOk="0" h="358" w="3168">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6"/>
            <p:cNvSpPr/>
            <p:nvPr/>
          </p:nvSpPr>
          <p:spPr>
            <a:xfrm>
              <a:off x="1444060" y="3614747"/>
              <a:ext cx="100917" cy="11404"/>
            </a:xfrm>
            <a:custGeom>
              <a:rect b="b" l="l" r="r" t="t"/>
              <a:pathLst>
                <a:path extrusionOk="0" h="358" w="3168">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6"/>
            <p:cNvSpPr/>
            <p:nvPr/>
          </p:nvSpPr>
          <p:spPr>
            <a:xfrm>
              <a:off x="1444060" y="3638256"/>
              <a:ext cx="100917" cy="11404"/>
            </a:xfrm>
            <a:custGeom>
              <a:rect b="b" l="l" r="r" t="t"/>
              <a:pathLst>
                <a:path extrusionOk="0" h="358" w="3168">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6"/>
            <p:cNvSpPr/>
            <p:nvPr/>
          </p:nvSpPr>
          <p:spPr>
            <a:xfrm>
              <a:off x="1371622" y="3459454"/>
              <a:ext cx="70208" cy="57084"/>
            </a:xfrm>
            <a:custGeom>
              <a:rect b="b" l="l" r="r" t="t"/>
              <a:pathLst>
                <a:path extrusionOk="0" h="1792" w="2204">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6"/>
            <p:cNvSpPr/>
            <p:nvPr/>
          </p:nvSpPr>
          <p:spPr>
            <a:xfrm>
              <a:off x="1371622" y="3532434"/>
              <a:ext cx="70208" cy="56543"/>
            </a:xfrm>
            <a:custGeom>
              <a:rect b="b" l="l" r="r" t="t"/>
              <a:pathLst>
                <a:path extrusionOk="0" h="1775" w="2204">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6"/>
            <p:cNvSpPr/>
            <p:nvPr/>
          </p:nvSpPr>
          <p:spPr>
            <a:xfrm>
              <a:off x="1371622" y="3605254"/>
              <a:ext cx="70208" cy="55810"/>
            </a:xfrm>
            <a:custGeom>
              <a:rect b="b" l="l" r="r" t="t"/>
              <a:pathLst>
                <a:path extrusionOk="0" h="1752" w="2204">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8" name="Google Shape;558;p36"/>
          <p:cNvSpPr txBox="1"/>
          <p:nvPr/>
        </p:nvSpPr>
        <p:spPr>
          <a:xfrm>
            <a:off x="4206200" y="2760200"/>
            <a:ext cx="20118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Responses Coded </a:t>
            </a:r>
            <a:endParaRPr sz="2000">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into Preset Categories</a:t>
            </a:r>
            <a:endParaRPr sz="2000">
              <a:latin typeface="Roboto Condensed Light"/>
              <a:ea typeface="Roboto Condensed Light"/>
              <a:cs typeface="Roboto Condensed Light"/>
              <a:sym typeface="Roboto Condensed Light"/>
            </a:endParaRPr>
          </a:p>
        </p:txBody>
      </p:sp>
      <p:cxnSp>
        <p:nvCxnSpPr>
          <p:cNvPr id="559" name="Google Shape;559;p36"/>
          <p:cNvCxnSpPr/>
          <p:nvPr/>
        </p:nvCxnSpPr>
        <p:spPr>
          <a:xfrm flipH="1" rot="10800000">
            <a:off x="5785725" y="2191038"/>
            <a:ext cx="566100" cy="7200"/>
          </a:xfrm>
          <a:prstGeom prst="straightConnector1">
            <a:avLst/>
          </a:prstGeom>
          <a:noFill/>
          <a:ln cap="flat" cmpd="sng" w="9525">
            <a:solidFill>
              <a:srgbClr val="434343"/>
            </a:solidFill>
            <a:prstDash val="solid"/>
            <a:round/>
            <a:headEnd len="med" w="med" type="none"/>
            <a:tailEnd len="med" w="med" type="triangle"/>
          </a:ln>
        </p:spPr>
      </p:cxnSp>
      <p:grpSp>
        <p:nvGrpSpPr>
          <p:cNvPr id="560" name="Google Shape;560;p36"/>
          <p:cNvGrpSpPr/>
          <p:nvPr/>
        </p:nvGrpSpPr>
        <p:grpSpPr>
          <a:xfrm>
            <a:off x="6493318" y="1548400"/>
            <a:ext cx="1196969" cy="1197048"/>
            <a:chOff x="3539102" y="2427549"/>
            <a:chExt cx="355099" cy="355481"/>
          </a:xfrm>
        </p:grpSpPr>
        <p:sp>
          <p:nvSpPr>
            <p:cNvPr id="561" name="Google Shape;561;p36"/>
            <p:cNvSpPr/>
            <p:nvPr/>
          </p:nvSpPr>
          <p:spPr>
            <a:xfrm>
              <a:off x="3539102" y="2561320"/>
              <a:ext cx="355099" cy="221710"/>
            </a:xfrm>
            <a:custGeom>
              <a:rect b="b" l="l" r="r" t="t"/>
              <a:pathLst>
                <a:path extrusionOk="0" h="6966" w="11157">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6"/>
            <p:cNvSpPr/>
            <p:nvPr/>
          </p:nvSpPr>
          <p:spPr>
            <a:xfrm>
              <a:off x="3544417" y="2427549"/>
              <a:ext cx="339568" cy="205415"/>
            </a:xfrm>
            <a:custGeom>
              <a:rect b="b" l="l" r="r" t="t"/>
              <a:pathLst>
                <a:path extrusionOk="0" h="6454" w="10669">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 name="Google Shape;563;p36"/>
          <p:cNvSpPr txBox="1"/>
          <p:nvPr/>
        </p:nvSpPr>
        <p:spPr>
          <a:xfrm>
            <a:off x="6493325" y="2760200"/>
            <a:ext cx="2051700" cy="8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Condensed Light"/>
                <a:ea typeface="Roboto Condensed Light"/>
                <a:cs typeface="Roboto Condensed Light"/>
                <a:sym typeface="Roboto Condensed Light"/>
              </a:rPr>
              <a:t>Team Identifies Commonalities in Responses</a:t>
            </a:r>
            <a:endParaRPr sz="2000">
              <a:latin typeface="Roboto Condensed Light"/>
              <a:ea typeface="Roboto Condensed Light"/>
              <a:cs typeface="Roboto Condensed Light"/>
              <a:sym typeface="Roboto Condense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67" name="Shape 567"/>
        <p:cNvGrpSpPr/>
        <p:nvPr/>
      </p:nvGrpSpPr>
      <p:grpSpPr>
        <a:xfrm>
          <a:off x="0" y="0"/>
          <a:ext cx="0" cy="0"/>
          <a:chOff x="0" y="0"/>
          <a:chExt cx="0" cy="0"/>
        </a:xfrm>
      </p:grpSpPr>
      <p:sp>
        <p:nvSpPr>
          <p:cNvPr id="568" name="Google Shape;568;p37"/>
          <p:cNvSpPr txBox="1"/>
          <p:nvPr>
            <p:ph type="ctrTitle"/>
          </p:nvPr>
        </p:nvSpPr>
        <p:spPr>
          <a:xfrm>
            <a:off x="720050" y="359450"/>
            <a:ext cx="35544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How Students Lives’ Changed</a:t>
            </a:r>
            <a:endParaRPr>
              <a:solidFill>
                <a:schemeClr val="accent1"/>
              </a:solidFill>
            </a:endParaRPr>
          </a:p>
        </p:txBody>
      </p:sp>
      <p:pic>
        <p:nvPicPr>
          <p:cNvPr id="569" name="Google Shape;569;p37" title="Chart"/>
          <p:cNvPicPr preferRelativeResize="0"/>
          <p:nvPr/>
        </p:nvPicPr>
        <p:blipFill>
          <a:blip r:embed="rId3">
            <a:alphaModFix/>
          </a:blip>
          <a:stretch>
            <a:fillRect/>
          </a:stretch>
        </p:blipFill>
        <p:spPr>
          <a:xfrm>
            <a:off x="1535413" y="1194351"/>
            <a:ext cx="6073176" cy="3755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38"/>
          <p:cNvSpPr/>
          <p:nvPr/>
        </p:nvSpPr>
        <p:spPr>
          <a:xfrm>
            <a:off x="4500325" y="820700"/>
            <a:ext cx="4643400" cy="39816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8"/>
          <p:cNvSpPr txBox="1"/>
          <p:nvPr/>
        </p:nvSpPr>
        <p:spPr>
          <a:xfrm>
            <a:off x="5602075" y="998000"/>
            <a:ext cx="2439900" cy="480300"/>
          </a:xfrm>
          <a:prstGeom prst="rect">
            <a:avLst/>
          </a:prstGeom>
          <a:noFill/>
          <a:ln>
            <a:noFill/>
          </a:ln>
        </p:spPr>
        <p:txBody>
          <a:bodyPr anchorCtr="0" anchor="ctr" bIns="0" lIns="91425" spcFirstLastPara="1" rIns="91425" wrap="square" tIns="162000">
            <a:noAutofit/>
          </a:bodyPr>
          <a:lstStyle/>
          <a:p>
            <a:pPr indent="0" lvl="0" marL="0" rtl="0" algn="ctr">
              <a:spcBef>
                <a:spcPts val="0"/>
              </a:spcBef>
              <a:spcAft>
                <a:spcPts val="1600"/>
              </a:spcAft>
              <a:buNone/>
            </a:pPr>
            <a:r>
              <a:rPr b="1" lang="en" sz="2200">
                <a:solidFill>
                  <a:srgbClr val="F3F3F3"/>
                </a:solidFill>
                <a:latin typeface="Roboto Condensed"/>
                <a:ea typeface="Roboto Condensed"/>
                <a:cs typeface="Roboto Condensed"/>
                <a:sym typeface="Roboto Condensed"/>
              </a:rPr>
              <a:t>How?</a:t>
            </a:r>
            <a:endParaRPr sz="2200">
              <a:solidFill>
                <a:srgbClr val="F3F3F3"/>
              </a:solidFill>
              <a:latin typeface="Roboto Condensed Light"/>
              <a:ea typeface="Roboto Condensed Light"/>
              <a:cs typeface="Roboto Condensed Light"/>
              <a:sym typeface="Roboto Condensed Light"/>
            </a:endParaRPr>
          </a:p>
        </p:txBody>
      </p:sp>
      <p:sp>
        <p:nvSpPr>
          <p:cNvPr id="576" name="Google Shape;576;p38"/>
          <p:cNvSpPr txBox="1"/>
          <p:nvPr/>
        </p:nvSpPr>
        <p:spPr>
          <a:xfrm>
            <a:off x="5993875" y="2850300"/>
            <a:ext cx="2439900" cy="480300"/>
          </a:xfrm>
          <a:prstGeom prst="rect">
            <a:avLst/>
          </a:prstGeom>
          <a:noFill/>
          <a:ln>
            <a:noFill/>
          </a:ln>
        </p:spPr>
        <p:txBody>
          <a:bodyPr anchorCtr="0" anchor="ctr" bIns="0" lIns="91425" spcFirstLastPara="1" rIns="91425" wrap="square" tIns="162000">
            <a:noAutofit/>
          </a:bodyPr>
          <a:lstStyle/>
          <a:p>
            <a:pPr indent="0" lvl="0" marL="0" rtl="0" algn="r">
              <a:spcBef>
                <a:spcPts val="0"/>
              </a:spcBef>
              <a:spcAft>
                <a:spcPts val="1600"/>
              </a:spcAft>
              <a:buNone/>
            </a:pPr>
            <a:r>
              <a:t/>
            </a:r>
            <a:endParaRPr sz="1200">
              <a:solidFill>
                <a:srgbClr val="F3F3F3"/>
              </a:solidFill>
              <a:latin typeface="Roboto Condensed Light"/>
              <a:ea typeface="Roboto Condensed Light"/>
              <a:cs typeface="Roboto Condensed Light"/>
              <a:sym typeface="Roboto Condensed Light"/>
            </a:endParaRPr>
          </a:p>
        </p:txBody>
      </p:sp>
      <p:sp>
        <p:nvSpPr>
          <p:cNvPr id="577" name="Google Shape;577;p38"/>
          <p:cNvSpPr txBox="1"/>
          <p:nvPr/>
        </p:nvSpPr>
        <p:spPr>
          <a:xfrm>
            <a:off x="5993875" y="3667725"/>
            <a:ext cx="2439900" cy="480300"/>
          </a:xfrm>
          <a:prstGeom prst="rect">
            <a:avLst/>
          </a:prstGeom>
          <a:noFill/>
          <a:ln>
            <a:noFill/>
          </a:ln>
        </p:spPr>
        <p:txBody>
          <a:bodyPr anchorCtr="0" anchor="ctr" bIns="0" lIns="91425" spcFirstLastPara="1" rIns="91425" wrap="square" tIns="162000">
            <a:noAutofit/>
          </a:bodyPr>
          <a:lstStyle/>
          <a:p>
            <a:pPr indent="0" lvl="0" marL="0" rtl="0" algn="r">
              <a:spcBef>
                <a:spcPts val="0"/>
              </a:spcBef>
              <a:spcAft>
                <a:spcPts val="1600"/>
              </a:spcAft>
              <a:buNone/>
            </a:pPr>
            <a:r>
              <a:t/>
            </a:r>
            <a:endParaRPr sz="1200">
              <a:solidFill>
                <a:srgbClr val="F3F3F3"/>
              </a:solidFill>
              <a:latin typeface="Roboto Condensed Light"/>
              <a:ea typeface="Roboto Condensed Light"/>
              <a:cs typeface="Roboto Condensed Light"/>
              <a:sym typeface="Roboto Condensed Light"/>
            </a:endParaRPr>
          </a:p>
        </p:txBody>
      </p:sp>
      <p:sp>
        <p:nvSpPr>
          <p:cNvPr id="578" name="Google Shape;578;p38"/>
          <p:cNvSpPr txBox="1"/>
          <p:nvPr>
            <p:ph type="ctrTitle"/>
          </p:nvPr>
        </p:nvSpPr>
        <p:spPr>
          <a:xfrm>
            <a:off x="720625" y="820700"/>
            <a:ext cx="3779700" cy="83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Will the world change as a </a:t>
            </a:r>
            <a:r>
              <a:rPr lang="en"/>
              <a:t>result</a:t>
            </a:r>
            <a:r>
              <a:rPr lang="en"/>
              <a:t> of the pandemic?</a:t>
            </a:r>
            <a:endParaRPr/>
          </a:p>
        </p:txBody>
      </p:sp>
      <p:sp>
        <p:nvSpPr>
          <p:cNvPr id="579" name="Google Shape;579;p38"/>
          <p:cNvSpPr/>
          <p:nvPr/>
        </p:nvSpPr>
        <p:spPr>
          <a:xfrm>
            <a:off x="7701350" y="1600638"/>
            <a:ext cx="219300" cy="141600"/>
          </a:xfrm>
          <a:prstGeom prst="rect">
            <a:avLst/>
          </a:prstGeom>
          <a:solidFill>
            <a:srgbClr val="63A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8"/>
          <p:cNvSpPr/>
          <p:nvPr/>
        </p:nvSpPr>
        <p:spPr>
          <a:xfrm>
            <a:off x="7701350" y="2423550"/>
            <a:ext cx="219300" cy="141600"/>
          </a:xfrm>
          <a:prstGeom prst="rect">
            <a:avLst/>
          </a:prstGeom>
          <a:solidFill>
            <a:srgbClr val="7AF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8"/>
          <p:cNvSpPr txBox="1"/>
          <p:nvPr/>
        </p:nvSpPr>
        <p:spPr>
          <a:xfrm>
            <a:off x="7920650" y="1484850"/>
            <a:ext cx="1223400" cy="1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Condensed Light"/>
                <a:ea typeface="Roboto Condensed Light"/>
                <a:cs typeface="Roboto Condensed Light"/>
                <a:sym typeface="Roboto Condensed Light"/>
              </a:rPr>
              <a:t>Increase in social awareness of dangers of</a:t>
            </a:r>
            <a:endParaRPr sz="1200">
              <a:solidFill>
                <a:srgbClr val="FFFFFF"/>
              </a:solidFill>
              <a:latin typeface="Roboto Condensed Light"/>
              <a:ea typeface="Roboto Condensed Light"/>
              <a:cs typeface="Roboto Condensed Light"/>
              <a:sym typeface="Roboto Condensed Light"/>
            </a:endParaRPr>
          </a:p>
          <a:p>
            <a:pPr indent="0" lvl="0" marL="0" rtl="0" algn="l">
              <a:spcBef>
                <a:spcPts val="0"/>
              </a:spcBef>
              <a:spcAft>
                <a:spcPts val="0"/>
              </a:spcAft>
              <a:buNone/>
            </a:pPr>
            <a:r>
              <a:rPr lang="en" sz="1200">
                <a:solidFill>
                  <a:srgbClr val="FFFFFF"/>
                </a:solidFill>
                <a:latin typeface="Roboto Condensed Light"/>
                <a:ea typeface="Roboto Condensed Light"/>
                <a:cs typeface="Roboto Condensed Light"/>
                <a:sym typeface="Roboto Condensed Light"/>
              </a:rPr>
              <a:t>large gatherings</a:t>
            </a:r>
            <a:endParaRPr sz="1200">
              <a:solidFill>
                <a:srgbClr val="FFFFFF"/>
              </a:solidFill>
              <a:latin typeface="Roboto Condensed Light"/>
              <a:ea typeface="Roboto Condensed Light"/>
              <a:cs typeface="Roboto Condensed Light"/>
              <a:sym typeface="Roboto Condensed Light"/>
            </a:endParaRPr>
          </a:p>
        </p:txBody>
      </p:sp>
      <p:sp>
        <p:nvSpPr>
          <p:cNvPr id="582" name="Google Shape;582;p38"/>
          <p:cNvSpPr txBox="1"/>
          <p:nvPr/>
        </p:nvSpPr>
        <p:spPr>
          <a:xfrm>
            <a:off x="7920650" y="2272350"/>
            <a:ext cx="1223400" cy="1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Condensed Light"/>
                <a:ea typeface="Roboto Condensed Light"/>
                <a:cs typeface="Roboto Condensed Light"/>
                <a:sym typeface="Roboto Condensed Light"/>
              </a:rPr>
              <a:t>Stricter </a:t>
            </a:r>
            <a:r>
              <a:rPr lang="en" sz="1200">
                <a:solidFill>
                  <a:srgbClr val="FFFFFF"/>
                </a:solidFill>
                <a:latin typeface="Roboto Condensed Light"/>
                <a:ea typeface="Roboto Condensed Light"/>
                <a:cs typeface="Roboto Condensed Light"/>
                <a:sym typeface="Roboto Condensed Light"/>
              </a:rPr>
              <a:t>sanitation</a:t>
            </a:r>
            <a:r>
              <a:rPr lang="en" sz="1200">
                <a:solidFill>
                  <a:srgbClr val="FFFFFF"/>
                </a:solidFill>
                <a:latin typeface="Roboto Condensed Light"/>
                <a:ea typeface="Roboto Condensed Light"/>
                <a:cs typeface="Roboto Condensed Light"/>
                <a:sym typeface="Roboto Condensed Light"/>
              </a:rPr>
              <a:t> </a:t>
            </a:r>
            <a:r>
              <a:rPr lang="en" sz="1200">
                <a:solidFill>
                  <a:srgbClr val="FFFFFF"/>
                </a:solidFill>
                <a:latin typeface="Roboto Condensed Light"/>
                <a:ea typeface="Roboto Condensed Light"/>
                <a:cs typeface="Roboto Condensed Light"/>
                <a:sym typeface="Roboto Condensed Light"/>
              </a:rPr>
              <a:t>guidelines</a:t>
            </a:r>
            <a:r>
              <a:rPr lang="en" sz="1200">
                <a:solidFill>
                  <a:srgbClr val="FFFFFF"/>
                </a:solidFill>
                <a:latin typeface="Roboto Condensed Light"/>
                <a:ea typeface="Roboto Condensed Light"/>
                <a:cs typeface="Roboto Condensed Light"/>
                <a:sym typeface="Roboto Condensed Light"/>
              </a:rPr>
              <a:t> for companies</a:t>
            </a:r>
            <a:endParaRPr sz="1200">
              <a:solidFill>
                <a:srgbClr val="FFFFFF"/>
              </a:solidFill>
              <a:latin typeface="Roboto Condensed Light"/>
              <a:ea typeface="Roboto Condensed Light"/>
              <a:cs typeface="Roboto Condensed Light"/>
              <a:sym typeface="Roboto Condensed Light"/>
            </a:endParaRPr>
          </a:p>
        </p:txBody>
      </p:sp>
      <p:sp>
        <p:nvSpPr>
          <p:cNvPr id="583" name="Google Shape;583;p38"/>
          <p:cNvSpPr/>
          <p:nvPr/>
        </p:nvSpPr>
        <p:spPr>
          <a:xfrm>
            <a:off x="7701350" y="3246475"/>
            <a:ext cx="219300" cy="141600"/>
          </a:xfrm>
          <a:prstGeom prst="rect">
            <a:avLst/>
          </a:prstGeom>
          <a:solidFill>
            <a:srgbClr val="69D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8"/>
          <p:cNvSpPr txBox="1"/>
          <p:nvPr/>
        </p:nvSpPr>
        <p:spPr>
          <a:xfrm>
            <a:off x="7920650" y="3130688"/>
            <a:ext cx="1223400" cy="1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Condensed Light"/>
                <a:ea typeface="Roboto Condensed Light"/>
                <a:cs typeface="Roboto Condensed Light"/>
                <a:sym typeface="Roboto Condensed Light"/>
              </a:rPr>
              <a:t>Reform to healthcare system</a:t>
            </a:r>
            <a:endParaRPr sz="1200">
              <a:solidFill>
                <a:srgbClr val="FFFFFF"/>
              </a:solidFill>
              <a:latin typeface="Roboto Condensed Light"/>
              <a:ea typeface="Roboto Condensed Light"/>
              <a:cs typeface="Roboto Condensed Light"/>
              <a:sym typeface="Roboto Condensed Light"/>
            </a:endParaRPr>
          </a:p>
        </p:txBody>
      </p:sp>
      <p:pic>
        <p:nvPicPr>
          <p:cNvPr id="585" name="Google Shape;585;p38" title="Chart"/>
          <p:cNvPicPr preferRelativeResize="0"/>
          <p:nvPr/>
        </p:nvPicPr>
        <p:blipFill>
          <a:blip r:embed="rId3">
            <a:alphaModFix/>
          </a:blip>
          <a:stretch>
            <a:fillRect/>
          </a:stretch>
        </p:blipFill>
        <p:spPr>
          <a:xfrm>
            <a:off x="4500325" y="2090625"/>
            <a:ext cx="3487299" cy="2221724"/>
          </a:xfrm>
          <a:prstGeom prst="rect">
            <a:avLst/>
          </a:prstGeom>
          <a:noFill/>
          <a:ln>
            <a:noFill/>
          </a:ln>
        </p:spPr>
      </p:pic>
      <p:pic>
        <p:nvPicPr>
          <p:cNvPr id="586" name="Google Shape;586;p38" title="Chart"/>
          <p:cNvPicPr preferRelativeResize="0"/>
          <p:nvPr/>
        </p:nvPicPr>
        <p:blipFill>
          <a:blip r:embed="rId4">
            <a:alphaModFix/>
          </a:blip>
          <a:stretch>
            <a:fillRect/>
          </a:stretch>
        </p:blipFill>
        <p:spPr>
          <a:xfrm>
            <a:off x="520300" y="1921900"/>
            <a:ext cx="3779700" cy="23371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90" name="Shape 590"/>
        <p:cNvGrpSpPr/>
        <p:nvPr/>
      </p:nvGrpSpPr>
      <p:grpSpPr>
        <a:xfrm>
          <a:off x="0" y="0"/>
          <a:ext cx="0" cy="0"/>
          <a:chOff x="0" y="0"/>
          <a:chExt cx="0" cy="0"/>
        </a:xfrm>
      </p:grpSpPr>
      <p:sp>
        <p:nvSpPr>
          <p:cNvPr id="591" name="Google Shape;591;p39"/>
          <p:cNvSpPr txBox="1"/>
          <p:nvPr>
            <p:ph type="ctrTitle"/>
          </p:nvPr>
        </p:nvSpPr>
        <p:spPr>
          <a:xfrm>
            <a:off x="2964888" y="1173075"/>
            <a:ext cx="32142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Universities could Improve Their Response</a:t>
            </a:r>
            <a:endParaRPr/>
          </a:p>
        </p:txBody>
      </p:sp>
      <p:sp>
        <p:nvSpPr>
          <p:cNvPr id="592" name="Google Shape;592;p39"/>
          <p:cNvSpPr/>
          <p:nvPr/>
        </p:nvSpPr>
        <p:spPr>
          <a:xfrm>
            <a:off x="-157950" y="4149775"/>
            <a:ext cx="1808700" cy="1006100"/>
          </a:xfrm>
          <a:custGeom>
            <a:rect b="b" l="l" r="r" t="t"/>
            <a:pathLst>
              <a:path extrusionOk="0" h="40244" w="72348">
                <a:moveTo>
                  <a:pt x="0" y="4522"/>
                </a:moveTo>
                <a:lnTo>
                  <a:pt x="40244" y="0"/>
                </a:lnTo>
                <a:lnTo>
                  <a:pt x="72348" y="40244"/>
                </a:lnTo>
              </a:path>
            </a:pathLst>
          </a:custGeom>
          <a:noFill/>
          <a:ln cap="flat" cmpd="sng" w="19050">
            <a:solidFill>
              <a:srgbClr val="434343"/>
            </a:solidFill>
            <a:prstDash val="solid"/>
            <a:round/>
            <a:headEnd len="med" w="med" type="none"/>
            <a:tailEnd len="med" w="med" type="none"/>
          </a:ln>
        </p:spPr>
      </p:sp>
      <p:grpSp>
        <p:nvGrpSpPr>
          <p:cNvPr id="593" name="Google Shape;593;p39"/>
          <p:cNvGrpSpPr/>
          <p:nvPr/>
        </p:nvGrpSpPr>
        <p:grpSpPr>
          <a:xfrm>
            <a:off x="1544711" y="2038988"/>
            <a:ext cx="1242855" cy="1065532"/>
            <a:chOff x="1756921" y="1509739"/>
            <a:chExt cx="345997" cy="345997"/>
          </a:xfrm>
        </p:grpSpPr>
        <p:sp>
          <p:nvSpPr>
            <p:cNvPr id="594" name="Google Shape;594;p39"/>
            <p:cNvSpPr/>
            <p:nvPr/>
          </p:nvSpPr>
          <p:spPr>
            <a:xfrm>
              <a:off x="1756921" y="1509739"/>
              <a:ext cx="345997" cy="345997"/>
            </a:xfrm>
            <a:custGeom>
              <a:rect b="b" l="l" r="r" t="t"/>
              <a:pathLst>
                <a:path extrusionOk="0" h="10871" w="10871">
                  <a:moveTo>
                    <a:pt x="5442" y="0"/>
                  </a:moveTo>
                  <a:cubicBezTo>
                    <a:pt x="3977" y="0"/>
                    <a:pt x="2620" y="572"/>
                    <a:pt x="1596" y="1596"/>
                  </a:cubicBezTo>
                  <a:cubicBezTo>
                    <a:pt x="572" y="2620"/>
                    <a:pt x="1" y="3989"/>
                    <a:pt x="1" y="5441"/>
                  </a:cubicBezTo>
                  <a:cubicBezTo>
                    <a:pt x="1" y="6882"/>
                    <a:pt x="572" y="8251"/>
                    <a:pt x="1596" y="9275"/>
                  </a:cubicBezTo>
                  <a:cubicBezTo>
                    <a:pt x="2620" y="10299"/>
                    <a:pt x="3989" y="10871"/>
                    <a:pt x="5442" y="10871"/>
                  </a:cubicBezTo>
                  <a:cubicBezTo>
                    <a:pt x="6882" y="10871"/>
                    <a:pt x="8252" y="10299"/>
                    <a:pt x="9276" y="9275"/>
                  </a:cubicBezTo>
                  <a:cubicBezTo>
                    <a:pt x="10299" y="8251"/>
                    <a:pt x="10871" y="6882"/>
                    <a:pt x="10871" y="5441"/>
                  </a:cubicBezTo>
                  <a:cubicBezTo>
                    <a:pt x="10871" y="5346"/>
                    <a:pt x="10871" y="5263"/>
                    <a:pt x="10859" y="5156"/>
                  </a:cubicBezTo>
                  <a:cubicBezTo>
                    <a:pt x="10859" y="5060"/>
                    <a:pt x="10788" y="5001"/>
                    <a:pt x="10692" y="5001"/>
                  </a:cubicBezTo>
                  <a:cubicBezTo>
                    <a:pt x="10609" y="5001"/>
                    <a:pt x="10549" y="5084"/>
                    <a:pt x="10549" y="5168"/>
                  </a:cubicBezTo>
                  <a:lnTo>
                    <a:pt x="10549" y="5441"/>
                  </a:lnTo>
                  <a:cubicBezTo>
                    <a:pt x="10549" y="6811"/>
                    <a:pt x="10014" y="8085"/>
                    <a:pt x="9037" y="9049"/>
                  </a:cubicBezTo>
                  <a:cubicBezTo>
                    <a:pt x="8073" y="10025"/>
                    <a:pt x="6787" y="10561"/>
                    <a:pt x="5418" y="10561"/>
                  </a:cubicBezTo>
                  <a:cubicBezTo>
                    <a:pt x="4061" y="10561"/>
                    <a:pt x="2775" y="10025"/>
                    <a:pt x="1810" y="9049"/>
                  </a:cubicBezTo>
                  <a:cubicBezTo>
                    <a:pt x="834" y="8085"/>
                    <a:pt x="298" y="6811"/>
                    <a:pt x="298" y="5441"/>
                  </a:cubicBezTo>
                  <a:cubicBezTo>
                    <a:pt x="298" y="4072"/>
                    <a:pt x="834" y="2786"/>
                    <a:pt x="1810" y="1822"/>
                  </a:cubicBezTo>
                  <a:cubicBezTo>
                    <a:pt x="2775" y="858"/>
                    <a:pt x="4061" y="322"/>
                    <a:pt x="5418" y="322"/>
                  </a:cubicBezTo>
                  <a:cubicBezTo>
                    <a:pt x="6632" y="322"/>
                    <a:pt x="7799" y="750"/>
                    <a:pt x="8728" y="1524"/>
                  </a:cubicBezTo>
                  <a:cubicBezTo>
                    <a:pt x="9633" y="2298"/>
                    <a:pt x="10264" y="3358"/>
                    <a:pt x="10466" y="4513"/>
                  </a:cubicBezTo>
                  <a:cubicBezTo>
                    <a:pt x="10476" y="4594"/>
                    <a:pt x="10547" y="4649"/>
                    <a:pt x="10612" y="4649"/>
                  </a:cubicBezTo>
                  <a:cubicBezTo>
                    <a:pt x="10623" y="4649"/>
                    <a:pt x="10634" y="4647"/>
                    <a:pt x="10645" y="4644"/>
                  </a:cubicBezTo>
                  <a:cubicBezTo>
                    <a:pt x="10740" y="4632"/>
                    <a:pt x="10800" y="4548"/>
                    <a:pt x="10776" y="4465"/>
                  </a:cubicBezTo>
                  <a:cubicBezTo>
                    <a:pt x="10561" y="3239"/>
                    <a:pt x="9907" y="2108"/>
                    <a:pt x="8930" y="1286"/>
                  </a:cubicBezTo>
                  <a:cubicBezTo>
                    <a:pt x="7954" y="465"/>
                    <a:pt x="6716" y="0"/>
                    <a:pt x="54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9"/>
            <p:cNvSpPr/>
            <p:nvPr/>
          </p:nvSpPr>
          <p:spPr>
            <a:xfrm>
              <a:off x="1781937" y="1535488"/>
              <a:ext cx="295614" cy="295614"/>
            </a:xfrm>
            <a:custGeom>
              <a:rect b="b" l="l" r="r" t="t"/>
              <a:pathLst>
                <a:path extrusionOk="0" h="9288" w="9288">
                  <a:moveTo>
                    <a:pt x="4644" y="1"/>
                  </a:moveTo>
                  <a:cubicBezTo>
                    <a:pt x="3989" y="1"/>
                    <a:pt x="3346" y="132"/>
                    <a:pt x="2751" y="406"/>
                  </a:cubicBezTo>
                  <a:cubicBezTo>
                    <a:pt x="2167" y="656"/>
                    <a:pt x="1667" y="1025"/>
                    <a:pt x="1227" y="1489"/>
                  </a:cubicBezTo>
                  <a:cubicBezTo>
                    <a:pt x="1167" y="1549"/>
                    <a:pt x="1167" y="1656"/>
                    <a:pt x="1251" y="1715"/>
                  </a:cubicBezTo>
                  <a:cubicBezTo>
                    <a:pt x="1278" y="1743"/>
                    <a:pt x="1313" y="1757"/>
                    <a:pt x="1348" y="1757"/>
                  </a:cubicBezTo>
                  <a:cubicBezTo>
                    <a:pt x="1390" y="1757"/>
                    <a:pt x="1433" y="1737"/>
                    <a:pt x="1465" y="1692"/>
                  </a:cubicBezTo>
                  <a:cubicBezTo>
                    <a:pt x="1870" y="1263"/>
                    <a:pt x="2346" y="918"/>
                    <a:pt x="2882" y="680"/>
                  </a:cubicBezTo>
                  <a:cubicBezTo>
                    <a:pt x="3429" y="430"/>
                    <a:pt x="4025" y="310"/>
                    <a:pt x="4644" y="310"/>
                  </a:cubicBezTo>
                  <a:cubicBezTo>
                    <a:pt x="7025" y="310"/>
                    <a:pt x="8966" y="2239"/>
                    <a:pt x="8966" y="4644"/>
                  </a:cubicBezTo>
                  <a:cubicBezTo>
                    <a:pt x="8966" y="7037"/>
                    <a:pt x="7037" y="8978"/>
                    <a:pt x="4644" y="8978"/>
                  </a:cubicBezTo>
                  <a:cubicBezTo>
                    <a:pt x="2263" y="8978"/>
                    <a:pt x="310" y="7037"/>
                    <a:pt x="310" y="4644"/>
                  </a:cubicBezTo>
                  <a:cubicBezTo>
                    <a:pt x="310" y="3799"/>
                    <a:pt x="560" y="2966"/>
                    <a:pt x="1024" y="2263"/>
                  </a:cubicBezTo>
                  <a:cubicBezTo>
                    <a:pt x="1084" y="2192"/>
                    <a:pt x="1072" y="2084"/>
                    <a:pt x="989" y="2037"/>
                  </a:cubicBezTo>
                  <a:cubicBezTo>
                    <a:pt x="963" y="2020"/>
                    <a:pt x="933" y="2012"/>
                    <a:pt x="904" y="2012"/>
                  </a:cubicBezTo>
                  <a:cubicBezTo>
                    <a:pt x="850" y="2012"/>
                    <a:pt x="797" y="2038"/>
                    <a:pt x="774" y="2084"/>
                  </a:cubicBezTo>
                  <a:cubicBezTo>
                    <a:pt x="262" y="2846"/>
                    <a:pt x="0" y="3716"/>
                    <a:pt x="0" y="4644"/>
                  </a:cubicBezTo>
                  <a:cubicBezTo>
                    <a:pt x="0" y="5883"/>
                    <a:pt x="477" y="7049"/>
                    <a:pt x="1346" y="7930"/>
                  </a:cubicBezTo>
                  <a:cubicBezTo>
                    <a:pt x="2227" y="8811"/>
                    <a:pt x="3394" y="9288"/>
                    <a:pt x="4644" y="9288"/>
                  </a:cubicBezTo>
                  <a:cubicBezTo>
                    <a:pt x="5894" y="9288"/>
                    <a:pt x="7049" y="8811"/>
                    <a:pt x="7930" y="7930"/>
                  </a:cubicBezTo>
                  <a:cubicBezTo>
                    <a:pt x="8811" y="7049"/>
                    <a:pt x="9287" y="5894"/>
                    <a:pt x="9287" y="4644"/>
                  </a:cubicBezTo>
                  <a:cubicBezTo>
                    <a:pt x="9287" y="3394"/>
                    <a:pt x="8811" y="2227"/>
                    <a:pt x="7930" y="1346"/>
                  </a:cubicBezTo>
                  <a:cubicBezTo>
                    <a:pt x="7049" y="477"/>
                    <a:pt x="5894" y="1"/>
                    <a:pt x="4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9"/>
            <p:cNvSpPr/>
            <p:nvPr/>
          </p:nvSpPr>
          <p:spPr>
            <a:xfrm>
              <a:off x="1806954" y="1677980"/>
              <a:ext cx="17441" cy="10630"/>
            </a:xfrm>
            <a:custGeom>
              <a:rect b="b" l="l" r="r" t="t"/>
              <a:pathLst>
                <a:path extrusionOk="0" h="334" w="548">
                  <a:moveTo>
                    <a:pt x="167" y="1"/>
                  </a:moveTo>
                  <a:cubicBezTo>
                    <a:pt x="72" y="1"/>
                    <a:pt x="0" y="72"/>
                    <a:pt x="0" y="167"/>
                  </a:cubicBezTo>
                  <a:cubicBezTo>
                    <a:pt x="0" y="251"/>
                    <a:pt x="72" y="334"/>
                    <a:pt x="167" y="334"/>
                  </a:cubicBezTo>
                  <a:lnTo>
                    <a:pt x="381" y="334"/>
                  </a:lnTo>
                  <a:cubicBezTo>
                    <a:pt x="476" y="334"/>
                    <a:pt x="548" y="251"/>
                    <a:pt x="548" y="167"/>
                  </a:cubicBezTo>
                  <a:cubicBezTo>
                    <a:pt x="548" y="72"/>
                    <a:pt x="476" y="1"/>
                    <a:pt x="3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9"/>
            <p:cNvSpPr/>
            <p:nvPr/>
          </p:nvSpPr>
          <p:spPr>
            <a:xfrm>
              <a:off x="1924429" y="1560122"/>
              <a:ext cx="128106" cy="128488"/>
            </a:xfrm>
            <a:custGeom>
              <a:rect b="b" l="l" r="r" t="t"/>
              <a:pathLst>
                <a:path extrusionOk="0" h="4037" w="4025">
                  <a:moveTo>
                    <a:pt x="155" y="1"/>
                  </a:moveTo>
                  <a:cubicBezTo>
                    <a:pt x="72" y="1"/>
                    <a:pt x="0" y="72"/>
                    <a:pt x="0" y="167"/>
                  </a:cubicBezTo>
                  <a:lnTo>
                    <a:pt x="0" y="3870"/>
                  </a:lnTo>
                  <a:cubicBezTo>
                    <a:pt x="0" y="3954"/>
                    <a:pt x="72" y="4037"/>
                    <a:pt x="155" y="4037"/>
                  </a:cubicBezTo>
                  <a:lnTo>
                    <a:pt x="3870" y="4037"/>
                  </a:lnTo>
                  <a:cubicBezTo>
                    <a:pt x="3953" y="4037"/>
                    <a:pt x="4024" y="3954"/>
                    <a:pt x="4024" y="3870"/>
                  </a:cubicBezTo>
                  <a:cubicBezTo>
                    <a:pt x="4024" y="3775"/>
                    <a:pt x="3953" y="3704"/>
                    <a:pt x="3870" y="3704"/>
                  </a:cubicBezTo>
                  <a:lnTo>
                    <a:pt x="322" y="3704"/>
                  </a:lnTo>
                  <a:lnTo>
                    <a:pt x="322" y="167"/>
                  </a:lnTo>
                  <a:cubicBezTo>
                    <a:pt x="322" y="72"/>
                    <a:pt x="250"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9"/>
            <p:cNvSpPr/>
            <p:nvPr/>
          </p:nvSpPr>
          <p:spPr>
            <a:xfrm>
              <a:off x="1924811" y="1788644"/>
              <a:ext cx="10630" cy="17823"/>
            </a:xfrm>
            <a:custGeom>
              <a:rect b="b" l="l" r="r" t="t"/>
              <a:pathLst>
                <a:path extrusionOk="0" h="560" w="334">
                  <a:moveTo>
                    <a:pt x="167" y="0"/>
                  </a:moveTo>
                  <a:cubicBezTo>
                    <a:pt x="71" y="0"/>
                    <a:pt x="0" y="84"/>
                    <a:pt x="0" y="167"/>
                  </a:cubicBezTo>
                  <a:lnTo>
                    <a:pt x="0" y="393"/>
                  </a:lnTo>
                  <a:cubicBezTo>
                    <a:pt x="0" y="488"/>
                    <a:pt x="71" y="560"/>
                    <a:pt x="167" y="560"/>
                  </a:cubicBezTo>
                  <a:cubicBezTo>
                    <a:pt x="250" y="560"/>
                    <a:pt x="333" y="488"/>
                    <a:pt x="333" y="393"/>
                  </a:cubicBezTo>
                  <a:lnTo>
                    <a:pt x="333" y="167"/>
                  </a:lnTo>
                  <a:cubicBezTo>
                    <a:pt x="333" y="84"/>
                    <a:pt x="250"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9"/>
            <p:cNvSpPr/>
            <p:nvPr/>
          </p:nvSpPr>
          <p:spPr>
            <a:xfrm>
              <a:off x="1841423" y="1594719"/>
              <a:ext cx="16328" cy="15086"/>
            </a:xfrm>
            <a:custGeom>
              <a:rect b="b" l="l" r="r" t="t"/>
              <a:pathLst>
                <a:path extrusionOk="0" h="474" w="513">
                  <a:moveTo>
                    <a:pt x="173" y="0"/>
                  </a:moveTo>
                  <a:cubicBezTo>
                    <a:pt x="132" y="0"/>
                    <a:pt x="90" y="15"/>
                    <a:pt x="60" y="45"/>
                  </a:cubicBezTo>
                  <a:cubicBezTo>
                    <a:pt x="1" y="104"/>
                    <a:pt x="1" y="212"/>
                    <a:pt x="60" y="259"/>
                  </a:cubicBezTo>
                  <a:lnTo>
                    <a:pt x="215" y="426"/>
                  </a:lnTo>
                  <a:cubicBezTo>
                    <a:pt x="239" y="462"/>
                    <a:pt x="286" y="474"/>
                    <a:pt x="334" y="474"/>
                  </a:cubicBezTo>
                  <a:cubicBezTo>
                    <a:pt x="370" y="474"/>
                    <a:pt x="405" y="462"/>
                    <a:pt x="453" y="426"/>
                  </a:cubicBezTo>
                  <a:cubicBezTo>
                    <a:pt x="513" y="366"/>
                    <a:pt x="513" y="259"/>
                    <a:pt x="453" y="212"/>
                  </a:cubicBezTo>
                  <a:lnTo>
                    <a:pt x="286" y="45"/>
                  </a:lnTo>
                  <a:cubicBezTo>
                    <a:pt x="257" y="15"/>
                    <a:pt x="215" y="0"/>
                    <a:pt x="1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9"/>
            <p:cNvSpPr/>
            <p:nvPr/>
          </p:nvSpPr>
          <p:spPr>
            <a:xfrm>
              <a:off x="2002470" y="1756243"/>
              <a:ext cx="16709" cy="15755"/>
            </a:xfrm>
            <a:custGeom>
              <a:rect b="b" l="l" r="r" t="t"/>
              <a:pathLst>
                <a:path extrusionOk="0" h="495" w="525">
                  <a:moveTo>
                    <a:pt x="175" y="0"/>
                  </a:moveTo>
                  <a:cubicBezTo>
                    <a:pt x="132" y="0"/>
                    <a:pt x="90" y="18"/>
                    <a:pt x="60" y="54"/>
                  </a:cubicBezTo>
                  <a:cubicBezTo>
                    <a:pt x="1" y="113"/>
                    <a:pt x="1" y="221"/>
                    <a:pt x="60" y="280"/>
                  </a:cubicBezTo>
                  <a:lnTo>
                    <a:pt x="227" y="447"/>
                  </a:lnTo>
                  <a:cubicBezTo>
                    <a:pt x="251" y="471"/>
                    <a:pt x="298" y="494"/>
                    <a:pt x="346" y="494"/>
                  </a:cubicBezTo>
                  <a:cubicBezTo>
                    <a:pt x="394" y="494"/>
                    <a:pt x="418" y="471"/>
                    <a:pt x="465" y="447"/>
                  </a:cubicBezTo>
                  <a:cubicBezTo>
                    <a:pt x="525" y="387"/>
                    <a:pt x="525" y="280"/>
                    <a:pt x="465" y="221"/>
                  </a:cubicBezTo>
                  <a:lnTo>
                    <a:pt x="298" y="54"/>
                  </a:lnTo>
                  <a:cubicBezTo>
                    <a:pt x="263" y="18"/>
                    <a:pt x="218" y="0"/>
                    <a:pt x="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9"/>
            <p:cNvSpPr/>
            <p:nvPr/>
          </p:nvSpPr>
          <p:spPr>
            <a:xfrm>
              <a:off x="2002470" y="1594719"/>
              <a:ext cx="16328" cy="15086"/>
            </a:xfrm>
            <a:custGeom>
              <a:rect b="b" l="l" r="r" t="t"/>
              <a:pathLst>
                <a:path extrusionOk="0" h="474" w="513">
                  <a:moveTo>
                    <a:pt x="340" y="0"/>
                  </a:moveTo>
                  <a:cubicBezTo>
                    <a:pt x="298" y="0"/>
                    <a:pt x="257" y="15"/>
                    <a:pt x="227" y="45"/>
                  </a:cubicBezTo>
                  <a:lnTo>
                    <a:pt x="60" y="212"/>
                  </a:lnTo>
                  <a:cubicBezTo>
                    <a:pt x="1" y="259"/>
                    <a:pt x="1" y="366"/>
                    <a:pt x="60" y="426"/>
                  </a:cubicBezTo>
                  <a:cubicBezTo>
                    <a:pt x="96" y="462"/>
                    <a:pt x="132" y="474"/>
                    <a:pt x="179" y="474"/>
                  </a:cubicBezTo>
                  <a:cubicBezTo>
                    <a:pt x="227" y="474"/>
                    <a:pt x="251" y="462"/>
                    <a:pt x="287" y="426"/>
                  </a:cubicBezTo>
                  <a:lnTo>
                    <a:pt x="453" y="259"/>
                  </a:lnTo>
                  <a:cubicBezTo>
                    <a:pt x="513" y="212"/>
                    <a:pt x="513" y="104"/>
                    <a:pt x="453" y="45"/>
                  </a:cubicBezTo>
                  <a:cubicBezTo>
                    <a:pt x="423" y="15"/>
                    <a:pt x="382" y="0"/>
                    <a:pt x="3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9"/>
            <p:cNvSpPr/>
            <p:nvPr/>
          </p:nvSpPr>
          <p:spPr>
            <a:xfrm>
              <a:off x="1841041" y="1756530"/>
              <a:ext cx="16709" cy="15468"/>
            </a:xfrm>
            <a:custGeom>
              <a:rect b="b" l="l" r="r" t="t"/>
              <a:pathLst>
                <a:path extrusionOk="0" h="486" w="525">
                  <a:moveTo>
                    <a:pt x="352" y="0"/>
                  </a:moveTo>
                  <a:cubicBezTo>
                    <a:pt x="310" y="0"/>
                    <a:pt x="269" y="15"/>
                    <a:pt x="239" y="45"/>
                  </a:cubicBezTo>
                  <a:lnTo>
                    <a:pt x="72" y="212"/>
                  </a:lnTo>
                  <a:cubicBezTo>
                    <a:pt x="1" y="271"/>
                    <a:pt x="1" y="354"/>
                    <a:pt x="60" y="438"/>
                  </a:cubicBezTo>
                  <a:cubicBezTo>
                    <a:pt x="84" y="462"/>
                    <a:pt x="132" y="485"/>
                    <a:pt x="179" y="485"/>
                  </a:cubicBezTo>
                  <a:cubicBezTo>
                    <a:pt x="227" y="485"/>
                    <a:pt x="251" y="462"/>
                    <a:pt x="298" y="438"/>
                  </a:cubicBezTo>
                  <a:lnTo>
                    <a:pt x="465" y="271"/>
                  </a:lnTo>
                  <a:cubicBezTo>
                    <a:pt x="525" y="212"/>
                    <a:pt x="525" y="104"/>
                    <a:pt x="465" y="45"/>
                  </a:cubicBezTo>
                  <a:cubicBezTo>
                    <a:pt x="435" y="15"/>
                    <a:pt x="394" y="0"/>
                    <a:pt x="3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9"/>
            <p:cNvSpPr/>
            <p:nvPr/>
          </p:nvSpPr>
          <p:spPr>
            <a:xfrm>
              <a:off x="1816025" y="1632084"/>
              <a:ext cx="17855" cy="13336"/>
            </a:xfrm>
            <a:custGeom>
              <a:rect b="b" l="l" r="r" t="t"/>
              <a:pathLst>
                <a:path extrusionOk="0" h="419" w="561">
                  <a:moveTo>
                    <a:pt x="173" y="0"/>
                  </a:moveTo>
                  <a:cubicBezTo>
                    <a:pt x="110" y="0"/>
                    <a:pt x="51" y="36"/>
                    <a:pt x="25" y="97"/>
                  </a:cubicBezTo>
                  <a:cubicBezTo>
                    <a:pt x="1" y="181"/>
                    <a:pt x="25" y="276"/>
                    <a:pt x="120" y="312"/>
                  </a:cubicBezTo>
                  <a:lnTo>
                    <a:pt x="322" y="395"/>
                  </a:lnTo>
                  <a:cubicBezTo>
                    <a:pt x="334" y="419"/>
                    <a:pt x="370" y="419"/>
                    <a:pt x="382" y="419"/>
                  </a:cubicBezTo>
                  <a:cubicBezTo>
                    <a:pt x="441" y="419"/>
                    <a:pt x="501" y="383"/>
                    <a:pt x="537" y="312"/>
                  </a:cubicBezTo>
                  <a:cubicBezTo>
                    <a:pt x="561" y="228"/>
                    <a:pt x="513" y="133"/>
                    <a:pt x="441" y="97"/>
                  </a:cubicBezTo>
                  <a:lnTo>
                    <a:pt x="239" y="14"/>
                  </a:lnTo>
                  <a:cubicBezTo>
                    <a:pt x="217" y="5"/>
                    <a:pt x="195" y="0"/>
                    <a:pt x="1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9"/>
            <p:cNvSpPr/>
            <p:nvPr/>
          </p:nvSpPr>
          <p:spPr>
            <a:xfrm>
              <a:off x="2026341" y="1721297"/>
              <a:ext cx="17855" cy="13177"/>
            </a:xfrm>
            <a:custGeom>
              <a:rect b="b" l="l" r="r" t="t"/>
              <a:pathLst>
                <a:path extrusionOk="0" h="414" w="561">
                  <a:moveTo>
                    <a:pt x="179" y="0"/>
                  </a:moveTo>
                  <a:cubicBezTo>
                    <a:pt x="114" y="0"/>
                    <a:pt x="52" y="31"/>
                    <a:pt x="25" y="104"/>
                  </a:cubicBezTo>
                  <a:cubicBezTo>
                    <a:pt x="1" y="176"/>
                    <a:pt x="25" y="283"/>
                    <a:pt x="120" y="307"/>
                  </a:cubicBezTo>
                  <a:lnTo>
                    <a:pt x="322" y="402"/>
                  </a:lnTo>
                  <a:cubicBezTo>
                    <a:pt x="334" y="414"/>
                    <a:pt x="370" y="414"/>
                    <a:pt x="382" y="414"/>
                  </a:cubicBezTo>
                  <a:cubicBezTo>
                    <a:pt x="441" y="414"/>
                    <a:pt x="501" y="378"/>
                    <a:pt x="537" y="307"/>
                  </a:cubicBezTo>
                  <a:cubicBezTo>
                    <a:pt x="560" y="235"/>
                    <a:pt x="537" y="128"/>
                    <a:pt x="441" y="104"/>
                  </a:cubicBezTo>
                  <a:lnTo>
                    <a:pt x="239" y="9"/>
                  </a:lnTo>
                  <a:cubicBezTo>
                    <a:pt x="219" y="3"/>
                    <a:pt x="199" y="0"/>
                    <a:pt x="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9"/>
            <p:cNvSpPr/>
            <p:nvPr/>
          </p:nvSpPr>
          <p:spPr>
            <a:xfrm>
              <a:off x="1967619" y="1569702"/>
              <a:ext cx="14036" cy="16996"/>
            </a:xfrm>
            <a:custGeom>
              <a:rect b="b" l="l" r="r" t="t"/>
              <a:pathLst>
                <a:path extrusionOk="0" h="534" w="441">
                  <a:moveTo>
                    <a:pt x="267" y="1"/>
                  </a:moveTo>
                  <a:cubicBezTo>
                    <a:pt x="204" y="1"/>
                    <a:pt x="138" y="32"/>
                    <a:pt x="119" y="105"/>
                  </a:cubicBezTo>
                  <a:lnTo>
                    <a:pt x="24" y="307"/>
                  </a:lnTo>
                  <a:cubicBezTo>
                    <a:pt x="0" y="378"/>
                    <a:pt x="24" y="486"/>
                    <a:pt x="119" y="521"/>
                  </a:cubicBezTo>
                  <a:cubicBezTo>
                    <a:pt x="131" y="521"/>
                    <a:pt x="155" y="533"/>
                    <a:pt x="179" y="533"/>
                  </a:cubicBezTo>
                  <a:cubicBezTo>
                    <a:pt x="239" y="533"/>
                    <a:pt x="298" y="498"/>
                    <a:pt x="322" y="426"/>
                  </a:cubicBezTo>
                  <a:lnTo>
                    <a:pt x="417" y="224"/>
                  </a:lnTo>
                  <a:cubicBezTo>
                    <a:pt x="441" y="140"/>
                    <a:pt x="417" y="45"/>
                    <a:pt x="322" y="9"/>
                  </a:cubicBezTo>
                  <a:cubicBezTo>
                    <a:pt x="305" y="4"/>
                    <a:pt x="286"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9"/>
            <p:cNvSpPr/>
            <p:nvPr/>
          </p:nvSpPr>
          <p:spPr>
            <a:xfrm>
              <a:off x="1877802" y="1780019"/>
              <a:ext cx="14450" cy="16996"/>
            </a:xfrm>
            <a:custGeom>
              <a:rect b="b" l="l" r="r" t="t"/>
              <a:pathLst>
                <a:path extrusionOk="0" h="534" w="454">
                  <a:moveTo>
                    <a:pt x="279" y="1"/>
                  </a:moveTo>
                  <a:cubicBezTo>
                    <a:pt x="216" y="1"/>
                    <a:pt x="147" y="32"/>
                    <a:pt x="120" y="105"/>
                  </a:cubicBezTo>
                  <a:lnTo>
                    <a:pt x="36" y="307"/>
                  </a:lnTo>
                  <a:cubicBezTo>
                    <a:pt x="1" y="378"/>
                    <a:pt x="48" y="486"/>
                    <a:pt x="120" y="509"/>
                  </a:cubicBezTo>
                  <a:cubicBezTo>
                    <a:pt x="144" y="533"/>
                    <a:pt x="167" y="533"/>
                    <a:pt x="179" y="533"/>
                  </a:cubicBezTo>
                  <a:cubicBezTo>
                    <a:pt x="239" y="533"/>
                    <a:pt x="298" y="497"/>
                    <a:pt x="334" y="426"/>
                  </a:cubicBezTo>
                  <a:lnTo>
                    <a:pt x="417" y="224"/>
                  </a:lnTo>
                  <a:cubicBezTo>
                    <a:pt x="453" y="140"/>
                    <a:pt x="417" y="45"/>
                    <a:pt x="334" y="9"/>
                  </a:cubicBezTo>
                  <a:cubicBezTo>
                    <a:pt x="317" y="4"/>
                    <a:pt x="298" y="1"/>
                    <a:pt x="2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9"/>
            <p:cNvSpPr/>
            <p:nvPr/>
          </p:nvSpPr>
          <p:spPr>
            <a:xfrm>
              <a:off x="1879711" y="1568652"/>
              <a:ext cx="14418" cy="16900"/>
            </a:xfrm>
            <a:custGeom>
              <a:rect b="b" l="l" r="r" t="t"/>
              <a:pathLst>
                <a:path extrusionOk="0" h="531" w="453">
                  <a:moveTo>
                    <a:pt x="169" y="0"/>
                  </a:moveTo>
                  <a:cubicBezTo>
                    <a:pt x="153" y="0"/>
                    <a:pt x="136" y="2"/>
                    <a:pt x="119" y="7"/>
                  </a:cubicBezTo>
                  <a:cubicBezTo>
                    <a:pt x="48" y="42"/>
                    <a:pt x="0" y="138"/>
                    <a:pt x="36" y="221"/>
                  </a:cubicBezTo>
                  <a:lnTo>
                    <a:pt x="119" y="423"/>
                  </a:lnTo>
                  <a:cubicBezTo>
                    <a:pt x="155" y="495"/>
                    <a:pt x="214" y="531"/>
                    <a:pt x="274" y="531"/>
                  </a:cubicBezTo>
                  <a:cubicBezTo>
                    <a:pt x="286" y="531"/>
                    <a:pt x="322" y="531"/>
                    <a:pt x="334" y="519"/>
                  </a:cubicBezTo>
                  <a:cubicBezTo>
                    <a:pt x="405" y="483"/>
                    <a:pt x="453" y="400"/>
                    <a:pt x="417" y="304"/>
                  </a:cubicBezTo>
                  <a:lnTo>
                    <a:pt x="334" y="102"/>
                  </a:lnTo>
                  <a:cubicBezTo>
                    <a:pt x="304" y="43"/>
                    <a:pt x="243" y="0"/>
                    <a:pt x="1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9"/>
            <p:cNvSpPr/>
            <p:nvPr/>
          </p:nvSpPr>
          <p:spPr>
            <a:xfrm>
              <a:off x="1965709" y="1780846"/>
              <a:ext cx="14068" cy="16900"/>
            </a:xfrm>
            <a:custGeom>
              <a:rect b="b" l="l" r="r" t="t"/>
              <a:pathLst>
                <a:path extrusionOk="0" h="531" w="442">
                  <a:moveTo>
                    <a:pt x="189" y="0"/>
                  </a:moveTo>
                  <a:cubicBezTo>
                    <a:pt x="166" y="0"/>
                    <a:pt x="143" y="6"/>
                    <a:pt x="120" y="19"/>
                  </a:cubicBezTo>
                  <a:cubicBezTo>
                    <a:pt x="37" y="43"/>
                    <a:pt x="1" y="138"/>
                    <a:pt x="25" y="221"/>
                  </a:cubicBezTo>
                  <a:lnTo>
                    <a:pt x="120" y="424"/>
                  </a:lnTo>
                  <a:cubicBezTo>
                    <a:pt x="144" y="483"/>
                    <a:pt x="203" y="531"/>
                    <a:pt x="263" y="531"/>
                  </a:cubicBezTo>
                  <a:cubicBezTo>
                    <a:pt x="275" y="531"/>
                    <a:pt x="310" y="531"/>
                    <a:pt x="322" y="519"/>
                  </a:cubicBezTo>
                  <a:cubicBezTo>
                    <a:pt x="394" y="483"/>
                    <a:pt x="441" y="400"/>
                    <a:pt x="418" y="305"/>
                  </a:cubicBezTo>
                  <a:lnTo>
                    <a:pt x="322" y="102"/>
                  </a:lnTo>
                  <a:cubicBezTo>
                    <a:pt x="305" y="42"/>
                    <a:pt x="250" y="0"/>
                    <a:pt x="1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9"/>
            <p:cNvSpPr/>
            <p:nvPr/>
          </p:nvSpPr>
          <p:spPr>
            <a:xfrm>
              <a:off x="2026723" y="1633644"/>
              <a:ext cx="17855" cy="13304"/>
            </a:xfrm>
            <a:custGeom>
              <a:rect b="b" l="l" r="r" t="t"/>
              <a:pathLst>
                <a:path extrusionOk="0" h="418" w="561">
                  <a:moveTo>
                    <a:pt x="387" y="0"/>
                  </a:moveTo>
                  <a:cubicBezTo>
                    <a:pt x="366" y="0"/>
                    <a:pt x="345" y="4"/>
                    <a:pt x="322" y="13"/>
                  </a:cubicBezTo>
                  <a:lnTo>
                    <a:pt x="120" y="96"/>
                  </a:lnTo>
                  <a:cubicBezTo>
                    <a:pt x="48" y="132"/>
                    <a:pt x="1" y="215"/>
                    <a:pt x="25" y="310"/>
                  </a:cubicBezTo>
                  <a:cubicBezTo>
                    <a:pt x="60" y="382"/>
                    <a:pt x="120" y="417"/>
                    <a:pt x="179" y="417"/>
                  </a:cubicBezTo>
                  <a:cubicBezTo>
                    <a:pt x="191" y="417"/>
                    <a:pt x="227" y="417"/>
                    <a:pt x="239" y="394"/>
                  </a:cubicBezTo>
                  <a:lnTo>
                    <a:pt x="441" y="310"/>
                  </a:lnTo>
                  <a:cubicBezTo>
                    <a:pt x="513" y="274"/>
                    <a:pt x="560" y="191"/>
                    <a:pt x="537" y="96"/>
                  </a:cubicBezTo>
                  <a:cubicBezTo>
                    <a:pt x="509" y="41"/>
                    <a:pt x="454"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9"/>
            <p:cNvSpPr/>
            <p:nvPr/>
          </p:nvSpPr>
          <p:spPr>
            <a:xfrm>
              <a:off x="1814911" y="1719419"/>
              <a:ext cx="18205" cy="13177"/>
            </a:xfrm>
            <a:custGeom>
              <a:rect b="b" l="l" r="r" t="t"/>
              <a:pathLst>
                <a:path extrusionOk="0" h="414" w="572">
                  <a:moveTo>
                    <a:pt x="382" y="1"/>
                  </a:moveTo>
                  <a:cubicBezTo>
                    <a:pt x="365" y="1"/>
                    <a:pt x="348" y="3"/>
                    <a:pt x="334" y="8"/>
                  </a:cubicBezTo>
                  <a:lnTo>
                    <a:pt x="119" y="104"/>
                  </a:lnTo>
                  <a:cubicBezTo>
                    <a:pt x="48" y="127"/>
                    <a:pt x="0" y="223"/>
                    <a:pt x="36" y="306"/>
                  </a:cubicBezTo>
                  <a:cubicBezTo>
                    <a:pt x="60" y="366"/>
                    <a:pt x="119" y="413"/>
                    <a:pt x="179" y="413"/>
                  </a:cubicBezTo>
                  <a:cubicBezTo>
                    <a:pt x="191" y="413"/>
                    <a:pt x="226" y="413"/>
                    <a:pt x="238" y="389"/>
                  </a:cubicBezTo>
                  <a:lnTo>
                    <a:pt x="453" y="306"/>
                  </a:lnTo>
                  <a:cubicBezTo>
                    <a:pt x="524" y="270"/>
                    <a:pt x="572" y="187"/>
                    <a:pt x="536" y="92"/>
                  </a:cubicBezTo>
                  <a:cubicBezTo>
                    <a:pt x="517" y="35"/>
                    <a:pt x="446" y="1"/>
                    <a:pt x="3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1" name="Google Shape;611;p39"/>
          <p:cNvSpPr txBox="1"/>
          <p:nvPr/>
        </p:nvSpPr>
        <p:spPr>
          <a:xfrm>
            <a:off x="1544700" y="3247400"/>
            <a:ext cx="13161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Roboto Condensed Light"/>
                <a:ea typeface="Roboto Condensed Light"/>
                <a:cs typeface="Roboto Condensed Light"/>
                <a:sym typeface="Roboto Condensed Light"/>
              </a:rPr>
              <a:t>Timely Communication</a:t>
            </a:r>
            <a:endParaRPr>
              <a:solidFill>
                <a:srgbClr val="434343"/>
              </a:solidFill>
              <a:latin typeface="Roboto Condensed Light"/>
              <a:ea typeface="Roboto Condensed Light"/>
              <a:cs typeface="Roboto Condensed Light"/>
              <a:sym typeface="Roboto Condensed Light"/>
            </a:endParaRPr>
          </a:p>
        </p:txBody>
      </p:sp>
      <p:sp>
        <p:nvSpPr>
          <p:cNvPr id="612" name="Google Shape;612;p39"/>
          <p:cNvSpPr/>
          <p:nvPr/>
        </p:nvSpPr>
        <p:spPr>
          <a:xfrm>
            <a:off x="3132063" y="2345400"/>
            <a:ext cx="474000" cy="4527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9"/>
          <p:cNvSpPr txBox="1"/>
          <p:nvPr/>
        </p:nvSpPr>
        <p:spPr>
          <a:xfrm>
            <a:off x="3950550" y="3247400"/>
            <a:ext cx="16104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Roboto Condensed Light"/>
                <a:ea typeface="Roboto Condensed Light"/>
                <a:cs typeface="Roboto Condensed Light"/>
                <a:sym typeface="Roboto Condensed Light"/>
              </a:rPr>
              <a:t>Display Empathy Towards Students</a:t>
            </a:r>
            <a:endParaRPr>
              <a:solidFill>
                <a:srgbClr val="434343"/>
              </a:solidFill>
              <a:latin typeface="Roboto Condensed Light"/>
              <a:ea typeface="Roboto Condensed Light"/>
              <a:cs typeface="Roboto Condensed Light"/>
              <a:sym typeface="Roboto Condensed Light"/>
            </a:endParaRPr>
          </a:p>
        </p:txBody>
      </p:sp>
      <p:grpSp>
        <p:nvGrpSpPr>
          <p:cNvPr id="614" name="Google Shape;614;p39"/>
          <p:cNvGrpSpPr/>
          <p:nvPr/>
        </p:nvGrpSpPr>
        <p:grpSpPr>
          <a:xfrm>
            <a:off x="6356384" y="2068699"/>
            <a:ext cx="1242865" cy="1006112"/>
            <a:chOff x="4891198" y="2925108"/>
            <a:chExt cx="334634" cy="334634"/>
          </a:xfrm>
        </p:grpSpPr>
        <p:sp>
          <p:nvSpPr>
            <p:cNvPr id="615" name="Google Shape;615;p39"/>
            <p:cNvSpPr/>
            <p:nvPr/>
          </p:nvSpPr>
          <p:spPr>
            <a:xfrm>
              <a:off x="5001830" y="2925108"/>
              <a:ext cx="113338" cy="150831"/>
            </a:xfrm>
            <a:custGeom>
              <a:rect b="b" l="l" r="r" t="t"/>
              <a:pathLst>
                <a:path extrusionOk="0" h="4739" w="3561">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9"/>
            <p:cNvSpPr/>
            <p:nvPr/>
          </p:nvSpPr>
          <p:spPr>
            <a:xfrm>
              <a:off x="5102628" y="2933033"/>
              <a:ext cx="98188" cy="76991"/>
            </a:xfrm>
            <a:custGeom>
              <a:rect b="b" l="l" r="r" t="t"/>
              <a:pathLst>
                <a:path extrusionOk="0" h="2419" w="3085">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9"/>
            <p:cNvSpPr/>
            <p:nvPr/>
          </p:nvSpPr>
          <p:spPr>
            <a:xfrm>
              <a:off x="4915832" y="2932492"/>
              <a:ext cx="98920" cy="77532"/>
            </a:xfrm>
            <a:custGeom>
              <a:rect b="b" l="l" r="r" t="t"/>
              <a:pathLst>
                <a:path extrusionOk="0" h="2436" w="3108">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9"/>
            <p:cNvSpPr/>
            <p:nvPr/>
          </p:nvSpPr>
          <p:spPr>
            <a:xfrm>
              <a:off x="4915832" y="3174254"/>
              <a:ext cx="80746" cy="70689"/>
            </a:xfrm>
            <a:custGeom>
              <a:rect b="b" l="l" r="r" t="t"/>
              <a:pathLst>
                <a:path extrusionOk="0" h="2221" w="2537">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9"/>
            <p:cNvSpPr/>
            <p:nvPr/>
          </p:nvSpPr>
          <p:spPr>
            <a:xfrm>
              <a:off x="5121215" y="3173936"/>
              <a:ext cx="79601" cy="69511"/>
            </a:xfrm>
            <a:custGeom>
              <a:rect b="b" l="l" r="r" t="t"/>
              <a:pathLst>
                <a:path extrusionOk="0" h="2184" w="2501">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9"/>
            <p:cNvSpPr/>
            <p:nvPr/>
          </p:nvSpPr>
          <p:spPr>
            <a:xfrm>
              <a:off x="4891198" y="3016803"/>
              <a:ext cx="112956" cy="150831"/>
            </a:xfrm>
            <a:custGeom>
              <a:rect b="b" l="l" r="r" t="t"/>
              <a:pathLst>
                <a:path extrusionOk="0" h="4739" w="354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9"/>
            <p:cNvSpPr/>
            <p:nvPr/>
          </p:nvSpPr>
          <p:spPr>
            <a:xfrm>
              <a:off x="5112876" y="3016803"/>
              <a:ext cx="112956" cy="150831"/>
            </a:xfrm>
            <a:custGeom>
              <a:rect b="b" l="l" r="r" t="t"/>
              <a:pathLst>
                <a:path extrusionOk="0" h="4739" w="3549">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9"/>
            <p:cNvSpPr/>
            <p:nvPr/>
          </p:nvSpPr>
          <p:spPr>
            <a:xfrm>
              <a:off x="5001448" y="3108498"/>
              <a:ext cx="113338" cy="151244"/>
            </a:xfrm>
            <a:custGeom>
              <a:rect b="b" l="l" r="r" t="t"/>
              <a:pathLst>
                <a:path extrusionOk="0" h="4752" w="3561">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39"/>
          <p:cNvSpPr/>
          <p:nvPr/>
        </p:nvSpPr>
        <p:spPr>
          <a:xfrm>
            <a:off x="5537888" y="2345400"/>
            <a:ext cx="474000" cy="4527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9"/>
          <p:cNvSpPr txBox="1"/>
          <p:nvPr/>
        </p:nvSpPr>
        <p:spPr>
          <a:xfrm>
            <a:off x="6356375" y="3247400"/>
            <a:ext cx="16104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Roboto Condensed Light"/>
                <a:ea typeface="Roboto Condensed Light"/>
                <a:cs typeface="Roboto Condensed Light"/>
                <a:sym typeface="Roboto Condensed Light"/>
              </a:rPr>
              <a:t>Include Students in the Discussion</a:t>
            </a:r>
            <a:endParaRPr>
              <a:solidFill>
                <a:srgbClr val="434343"/>
              </a:solidFill>
              <a:latin typeface="Roboto Condensed Light"/>
              <a:ea typeface="Roboto Condensed Light"/>
              <a:cs typeface="Roboto Condensed Light"/>
              <a:sym typeface="Roboto Condensed Light"/>
            </a:endParaRPr>
          </a:p>
        </p:txBody>
      </p:sp>
      <p:grpSp>
        <p:nvGrpSpPr>
          <p:cNvPr id="625" name="Google Shape;625;p39"/>
          <p:cNvGrpSpPr/>
          <p:nvPr/>
        </p:nvGrpSpPr>
        <p:grpSpPr>
          <a:xfrm>
            <a:off x="3950561" y="2068707"/>
            <a:ext cx="1242871" cy="1006109"/>
            <a:chOff x="1303876" y="2419377"/>
            <a:chExt cx="363275" cy="354626"/>
          </a:xfrm>
        </p:grpSpPr>
        <p:sp>
          <p:nvSpPr>
            <p:cNvPr id="626" name="Google Shape;626;p39"/>
            <p:cNvSpPr/>
            <p:nvPr/>
          </p:nvSpPr>
          <p:spPr>
            <a:xfrm>
              <a:off x="1303876" y="2507701"/>
              <a:ext cx="363275" cy="266302"/>
            </a:xfrm>
            <a:custGeom>
              <a:rect b="b" l="l" r="r" t="t"/>
              <a:pathLst>
                <a:path extrusionOk="0" h="8406" w="11467">
                  <a:moveTo>
                    <a:pt x="3251" y="1631"/>
                  </a:moveTo>
                  <a:lnTo>
                    <a:pt x="3680" y="2060"/>
                  </a:lnTo>
                  <a:lnTo>
                    <a:pt x="2060" y="3691"/>
                  </a:lnTo>
                  <a:lnTo>
                    <a:pt x="1620" y="3262"/>
                  </a:lnTo>
                  <a:lnTo>
                    <a:pt x="3251" y="1631"/>
                  </a:lnTo>
                  <a:close/>
                  <a:moveTo>
                    <a:pt x="8156" y="1929"/>
                  </a:moveTo>
                  <a:lnTo>
                    <a:pt x="9799" y="3560"/>
                  </a:lnTo>
                  <a:lnTo>
                    <a:pt x="9371" y="3989"/>
                  </a:lnTo>
                  <a:lnTo>
                    <a:pt x="7728" y="2357"/>
                  </a:lnTo>
                  <a:lnTo>
                    <a:pt x="8156" y="1929"/>
                  </a:lnTo>
                  <a:close/>
                  <a:moveTo>
                    <a:pt x="7609" y="2715"/>
                  </a:moveTo>
                  <a:lnTo>
                    <a:pt x="9014" y="4108"/>
                  </a:lnTo>
                  <a:lnTo>
                    <a:pt x="8692" y="4405"/>
                  </a:lnTo>
                  <a:cubicBezTo>
                    <a:pt x="8656" y="4453"/>
                    <a:pt x="8621" y="4501"/>
                    <a:pt x="8597" y="4560"/>
                  </a:cubicBezTo>
                  <a:cubicBezTo>
                    <a:pt x="8561" y="4620"/>
                    <a:pt x="8549" y="4679"/>
                    <a:pt x="8549" y="4739"/>
                  </a:cubicBezTo>
                  <a:cubicBezTo>
                    <a:pt x="8537" y="4870"/>
                    <a:pt x="8490" y="4989"/>
                    <a:pt x="8383" y="5072"/>
                  </a:cubicBezTo>
                  <a:lnTo>
                    <a:pt x="7847" y="5620"/>
                  </a:lnTo>
                  <a:lnTo>
                    <a:pt x="5930" y="3691"/>
                  </a:lnTo>
                  <a:lnTo>
                    <a:pt x="6609" y="3429"/>
                  </a:lnTo>
                  <a:cubicBezTo>
                    <a:pt x="6609" y="3429"/>
                    <a:pt x="6632" y="3429"/>
                    <a:pt x="6632" y="3417"/>
                  </a:cubicBezTo>
                  <a:cubicBezTo>
                    <a:pt x="6739" y="3358"/>
                    <a:pt x="6823" y="3262"/>
                    <a:pt x="6882" y="3155"/>
                  </a:cubicBezTo>
                  <a:cubicBezTo>
                    <a:pt x="7109" y="3119"/>
                    <a:pt x="7299" y="3012"/>
                    <a:pt x="7466" y="2858"/>
                  </a:cubicBezTo>
                  <a:lnTo>
                    <a:pt x="7609" y="2715"/>
                  </a:lnTo>
                  <a:close/>
                  <a:moveTo>
                    <a:pt x="3846" y="6084"/>
                  </a:moveTo>
                  <a:lnTo>
                    <a:pt x="4120" y="6358"/>
                  </a:lnTo>
                  <a:lnTo>
                    <a:pt x="3739" y="6727"/>
                  </a:lnTo>
                  <a:lnTo>
                    <a:pt x="3656" y="6822"/>
                  </a:lnTo>
                  <a:cubicBezTo>
                    <a:pt x="3620" y="6846"/>
                    <a:pt x="3584" y="6858"/>
                    <a:pt x="3537" y="6858"/>
                  </a:cubicBezTo>
                  <a:cubicBezTo>
                    <a:pt x="3489" y="6858"/>
                    <a:pt x="3441" y="6846"/>
                    <a:pt x="3418" y="6822"/>
                  </a:cubicBezTo>
                  <a:lnTo>
                    <a:pt x="3382" y="6787"/>
                  </a:lnTo>
                  <a:cubicBezTo>
                    <a:pt x="3322" y="6727"/>
                    <a:pt x="3322" y="6608"/>
                    <a:pt x="3382" y="6548"/>
                  </a:cubicBezTo>
                  <a:lnTo>
                    <a:pt x="3846" y="6084"/>
                  </a:lnTo>
                  <a:close/>
                  <a:moveTo>
                    <a:pt x="4334" y="6608"/>
                  </a:moveTo>
                  <a:lnTo>
                    <a:pt x="4608" y="6882"/>
                  </a:lnTo>
                  <a:lnTo>
                    <a:pt x="4311" y="7156"/>
                  </a:lnTo>
                  <a:lnTo>
                    <a:pt x="4227" y="7239"/>
                  </a:lnTo>
                  <a:cubicBezTo>
                    <a:pt x="4203" y="7263"/>
                    <a:pt x="4156" y="7275"/>
                    <a:pt x="4108" y="7275"/>
                  </a:cubicBezTo>
                  <a:cubicBezTo>
                    <a:pt x="4072" y="7275"/>
                    <a:pt x="4025" y="7263"/>
                    <a:pt x="3989" y="7239"/>
                  </a:cubicBezTo>
                  <a:lnTo>
                    <a:pt x="3965" y="7203"/>
                  </a:lnTo>
                  <a:cubicBezTo>
                    <a:pt x="3906" y="7144"/>
                    <a:pt x="3906" y="7037"/>
                    <a:pt x="3965" y="6977"/>
                  </a:cubicBezTo>
                  <a:lnTo>
                    <a:pt x="4334" y="6608"/>
                  </a:lnTo>
                  <a:close/>
                  <a:moveTo>
                    <a:pt x="4858" y="7096"/>
                  </a:moveTo>
                  <a:lnTo>
                    <a:pt x="5132" y="7370"/>
                  </a:lnTo>
                  <a:lnTo>
                    <a:pt x="4954" y="7537"/>
                  </a:lnTo>
                  <a:lnTo>
                    <a:pt x="4811" y="7668"/>
                  </a:lnTo>
                  <a:cubicBezTo>
                    <a:pt x="4781" y="7697"/>
                    <a:pt x="4742" y="7712"/>
                    <a:pt x="4704" y="7712"/>
                  </a:cubicBezTo>
                  <a:cubicBezTo>
                    <a:pt x="4665" y="7712"/>
                    <a:pt x="4626" y="7697"/>
                    <a:pt x="4596" y="7668"/>
                  </a:cubicBezTo>
                  <a:lnTo>
                    <a:pt x="4549" y="7620"/>
                  </a:lnTo>
                  <a:cubicBezTo>
                    <a:pt x="4513" y="7596"/>
                    <a:pt x="4501" y="7549"/>
                    <a:pt x="4501" y="7513"/>
                  </a:cubicBezTo>
                  <a:cubicBezTo>
                    <a:pt x="4501" y="7477"/>
                    <a:pt x="4513" y="7441"/>
                    <a:pt x="4549" y="7418"/>
                  </a:cubicBezTo>
                  <a:lnTo>
                    <a:pt x="4858" y="7096"/>
                  </a:lnTo>
                  <a:close/>
                  <a:moveTo>
                    <a:pt x="3811" y="2417"/>
                  </a:moveTo>
                  <a:lnTo>
                    <a:pt x="3965" y="2560"/>
                  </a:lnTo>
                  <a:cubicBezTo>
                    <a:pt x="4181" y="2776"/>
                    <a:pt x="4462" y="2894"/>
                    <a:pt x="4756" y="2894"/>
                  </a:cubicBezTo>
                  <a:cubicBezTo>
                    <a:pt x="4771" y="2894"/>
                    <a:pt x="4785" y="2894"/>
                    <a:pt x="4799" y="2893"/>
                  </a:cubicBezTo>
                  <a:cubicBezTo>
                    <a:pt x="5394" y="2858"/>
                    <a:pt x="6168" y="2798"/>
                    <a:pt x="6549" y="2703"/>
                  </a:cubicBezTo>
                  <a:cubicBezTo>
                    <a:pt x="6573" y="2715"/>
                    <a:pt x="6597" y="2738"/>
                    <a:pt x="6609" y="2774"/>
                  </a:cubicBezTo>
                  <a:cubicBezTo>
                    <a:pt x="6632" y="2834"/>
                    <a:pt x="6632" y="2893"/>
                    <a:pt x="6597" y="2953"/>
                  </a:cubicBezTo>
                  <a:cubicBezTo>
                    <a:pt x="6573" y="3024"/>
                    <a:pt x="6525" y="3084"/>
                    <a:pt x="6466" y="3119"/>
                  </a:cubicBezTo>
                  <a:lnTo>
                    <a:pt x="5561" y="3489"/>
                  </a:lnTo>
                  <a:cubicBezTo>
                    <a:pt x="5501" y="3500"/>
                    <a:pt x="5466" y="3560"/>
                    <a:pt x="5454" y="3608"/>
                  </a:cubicBezTo>
                  <a:cubicBezTo>
                    <a:pt x="5442" y="3667"/>
                    <a:pt x="5454" y="3727"/>
                    <a:pt x="5501" y="3750"/>
                  </a:cubicBezTo>
                  <a:lnTo>
                    <a:pt x="7716" y="5977"/>
                  </a:lnTo>
                  <a:lnTo>
                    <a:pt x="8013" y="6275"/>
                  </a:lnTo>
                  <a:cubicBezTo>
                    <a:pt x="8097" y="6346"/>
                    <a:pt x="8097" y="6453"/>
                    <a:pt x="8025" y="6513"/>
                  </a:cubicBezTo>
                  <a:lnTo>
                    <a:pt x="8002" y="6537"/>
                  </a:lnTo>
                  <a:cubicBezTo>
                    <a:pt x="7972" y="6566"/>
                    <a:pt x="7927" y="6581"/>
                    <a:pt x="7882" y="6581"/>
                  </a:cubicBezTo>
                  <a:cubicBezTo>
                    <a:pt x="7838" y="6581"/>
                    <a:pt x="7793" y="6566"/>
                    <a:pt x="7763" y="6537"/>
                  </a:cubicBezTo>
                  <a:lnTo>
                    <a:pt x="7668" y="6453"/>
                  </a:lnTo>
                  <a:lnTo>
                    <a:pt x="5775" y="4560"/>
                  </a:lnTo>
                  <a:cubicBezTo>
                    <a:pt x="5745" y="4530"/>
                    <a:pt x="5701" y="4515"/>
                    <a:pt x="5656" y="4515"/>
                  </a:cubicBezTo>
                  <a:cubicBezTo>
                    <a:pt x="5611" y="4515"/>
                    <a:pt x="5567" y="4530"/>
                    <a:pt x="5537" y="4560"/>
                  </a:cubicBezTo>
                  <a:cubicBezTo>
                    <a:pt x="5477" y="4620"/>
                    <a:pt x="5477" y="4739"/>
                    <a:pt x="5537" y="4798"/>
                  </a:cubicBezTo>
                  <a:lnTo>
                    <a:pt x="7430" y="6691"/>
                  </a:lnTo>
                  <a:cubicBezTo>
                    <a:pt x="7490" y="6751"/>
                    <a:pt x="7490" y="6846"/>
                    <a:pt x="7430" y="6906"/>
                  </a:cubicBezTo>
                  <a:lnTo>
                    <a:pt x="7406" y="6941"/>
                  </a:lnTo>
                  <a:cubicBezTo>
                    <a:pt x="7376" y="6971"/>
                    <a:pt x="7335" y="6986"/>
                    <a:pt x="7293" y="6986"/>
                  </a:cubicBezTo>
                  <a:cubicBezTo>
                    <a:pt x="7251" y="6986"/>
                    <a:pt x="7210" y="6971"/>
                    <a:pt x="7180" y="6941"/>
                  </a:cubicBezTo>
                  <a:lnTo>
                    <a:pt x="7120" y="6882"/>
                  </a:lnTo>
                  <a:lnTo>
                    <a:pt x="5120" y="4882"/>
                  </a:lnTo>
                  <a:cubicBezTo>
                    <a:pt x="5096" y="4852"/>
                    <a:pt x="5055" y="4837"/>
                    <a:pt x="5010" y="4837"/>
                  </a:cubicBezTo>
                  <a:cubicBezTo>
                    <a:pt x="4965" y="4837"/>
                    <a:pt x="4918" y="4852"/>
                    <a:pt x="4882" y="4882"/>
                  </a:cubicBezTo>
                  <a:cubicBezTo>
                    <a:pt x="4823" y="4941"/>
                    <a:pt x="4823" y="5060"/>
                    <a:pt x="4882" y="5120"/>
                  </a:cubicBezTo>
                  <a:lnTo>
                    <a:pt x="6882" y="7120"/>
                  </a:lnTo>
                  <a:cubicBezTo>
                    <a:pt x="6906" y="7144"/>
                    <a:pt x="6930" y="7191"/>
                    <a:pt x="6930" y="7227"/>
                  </a:cubicBezTo>
                  <a:cubicBezTo>
                    <a:pt x="6930" y="7251"/>
                    <a:pt x="6906" y="7299"/>
                    <a:pt x="6882" y="7322"/>
                  </a:cubicBezTo>
                  <a:lnTo>
                    <a:pt x="6835" y="7370"/>
                  </a:lnTo>
                  <a:cubicBezTo>
                    <a:pt x="6805" y="7400"/>
                    <a:pt x="6763" y="7415"/>
                    <a:pt x="6722" y="7415"/>
                  </a:cubicBezTo>
                  <a:cubicBezTo>
                    <a:pt x="6680" y="7415"/>
                    <a:pt x="6638" y="7400"/>
                    <a:pt x="6609" y="7370"/>
                  </a:cubicBezTo>
                  <a:lnTo>
                    <a:pt x="6478" y="7239"/>
                  </a:lnTo>
                  <a:lnTo>
                    <a:pt x="4799" y="5560"/>
                  </a:lnTo>
                  <a:cubicBezTo>
                    <a:pt x="4769" y="5530"/>
                    <a:pt x="4724" y="5516"/>
                    <a:pt x="4680" y="5516"/>
                  </a:cubicBezTo>
                  <a:cubicBezTo>
                    <a:pt x="4635" y="5516"/>
                    <a:pt x="4590" y="5530"/>
                    <a:pt x="4561" y="5560"/>
                  </a:cubicBezTo>
                  <a:cubicBezTo>
                    <a:pt x="4501" y="5620"/>
                    <a:pt x="4501" y="5739"/>
                    <a:pt x="4561" y="5798"/>
                  </a:cubicBezTo>
                  <a:lnTo>
                    <a:pt x="6239" y="7477"/>
                  </a:lnTo>
                  <a:cubicBezTo>
                    <a:pt x="6275" y="7501"/>
                    <a:pt x="6287" y="7537"/>
                    <a:pt x="6287" y="7584"/>
                  </a:cubicBezTo>
                  <a:cubicBezTo>
                    <a:pt x="6287" y="7620"/>
                    <a:pt x="6275" y="7656"/>
                    <a:pt x="6239" y="7680"/>
                  </a:cubicBezTo>
                  <a:lnTo>
                    <a:pt x="6180" y="7739"/>
                  </a:lnTo>
                  <a:cubicBezTo>
                    <a:pt x="6150" y="7769"/>
                    <a:pt x="6114" y="7784"/>
                    <a:pt x="6080" y="7784"/>
                  </a:cubicBezTo>
                  <a:cubicBezTo>
                    <a:pt x="6046" y="7784"/>
                    <a:pt x="6013" y="7769"/>
                    <a:pt x="5989" y="7739"/>
                  </a:cubicBezTo>
                  <a:lnTo>
                    <a:pt x="3037" y="4798"/>
                  </a:lnTo>
                  <a:cubicBezTo>
                    <a:pt x="2953" y="4703"/>
                    <a:pt x="2894" y="4584"/>
                    <a:pt x="2882" y="4453"/>
                  </a:cubicBezTo>
                  <a:cubicBezTo>
                    <a:pt x="2882" y="4393"/>
                    <a:pt x="2858" y="4334"/>
                    <a:pt x="2834" y="4274"/>
                  </a:cubicBezTo>
                  <a:cubicBezTo>
                    <a:pt x="2799" y="4215"/>
                    <a:pt x="2775" y="4167"/>
                    <a:pt x="2727" y="4131"/>
                  </a:cubicBezTo>
                  <a:lnTo>
                    <a:pt x="2418" y="3810"/>
                  </a:lnTo>
                  <a:lnTo>
                    <a:pt x="3811" y="2417"/>
                  </a:lnTo>
                  <a:close/>
                  <a:moveTo>
                    <a:pt x="5370" y="7572"/>
                  </a:moveTo>
                  <a:lnTo>
                    <a:pt x="5632" y="7846"/>
                  </a:lnTo>
                  <a:lnTo>
                    <a:pt x="5454" y="8025"/>
                  </a:lnTo>
                  <a:cubicBezTo>
                    <a:pt x="5430" y="8061"/>
                    <a:pt x="5394" y="8072"/>
                    <a:pt x="5346" y="8072"/>
                  </a:cubicBezTo>
                  <a:cubicBezTo>
                    <a:pt x="5311" y="8072"/>
                    <a:pt x="5275" y="8049"/>
                    <a:pt x="5251" y="8025"/>
                  </a:cubicBezTo>
                  <a:lnTo>
                    <a:pt x="5192" y="7965"/>
                  </a:lnTo>
                  <a:cubicBezTo>
                    <a:pt x="5156" y="7941"/>
                    <a:pt x="5144" y="7906"/>
                    <a:pt x="5144" y="7858"/>
                  </a:cubicBezTo>
                  <a:cubicBezTo>
                    <a:pt x="5144" y="7822"/>
                    <a:pt x="5156" y="7787"/>
                    <a:pt x="5192" y="7751"/>
                  </a:cubicBezTo>
                  <a:lnTo>
                    <a:pt x="5370" y="7572"/>
                  </a:lnTo>
                  <a:close/>
                  <a:moveTo>
                    <a:pt x="2251" y="0"/>
                  </a:moveTo>
                  <a:cubicBezTo>
                    <a:pt x="2203" y="0"/>
                    <a:pt x="2167" y="12"/>
                    <a:pt x="2132" y="48"/>
                  </a:cubicBezTo>
                  <a:lnTo>
                    <a:pt x="1394" y="786"/>
                  </a:lnTo>
                  <a:cubicBezTo>
                    <a:pt x="1334" y="845"/>
                    <a:pt x="1334" y="964"/>
                    <a:pt x="1394" y="1024"/>
                  </a:cubicBezTo>
                  <a:cubicBezTo>
                    <a:pt x="1423" y="1054"/>
                    <a:pt x="1468" y="1069"/>
                    <a:pt x="1513" y="1069"/>
                  </a:cubicBezTo>
                  <a:cubicBezTo>
                    <a:pt x="1557" y="1069"/>
                    <a:pt x="1602" y="1054"/>
                    <a:pt x="1632" y="1024"/>
                  </a:cubicBezTo>
                  <a:lnTo>
                    <a:pt x="2251" y="405"/>
                  </a:lnTo>
                  <a:lnTo>
                    <a:pt x="3156" y="1310"/>
                  </a:lnTo>
                  <a:lnTo>
                    <a:pt x="1334" y="3143"/>
                  </a:lnTo>
                  <a:lnTo>
                    <a:pt x="417" y="2238"/>
                  </a:lnTo>
                  <a:lnTo>
                    <a:pt x="1155" y="1500"/>
                  </a:lnTo>
                  <a:cubicBezTo>
                    <a:pt x="1215" y="1441"/>
                    <a:pt x="1215" y="1322"/>
                    <a:pt x="1155" y="1262"/>
                  </a:cubicBezTo>
                  <a:cubicBezTo>
                    <a:pt x="1126" y="1232"/>
                    <a:pt x="1081" y="1217"/>
                    <a:pt x="1036" y="1217"/>
                  </a:cubicBezTo>
                  <a:cubicBezTo>
                    <a:pt x="992" y="1217"/>
                    <a:pt x="947" y="1232"/>
                    <a:pt x="917" y="1262"/>
                  </a:cubicBezTo>
                  <a:lnTo>
                    <a:pt x="60" y="2119"/>
                  </a:lnTo>
                  <a:cubicBezTo>
                    <a:pt x="1" y="2179"/>
                    <a:pt x="1" y="2298"/>
                    <a:pt x="60" y="2357"/>
                  </a:cubicBezTo>
                  <a:lnTo>
                    <a:pt x="1191" y="3489"/>
                  </a:lnTo>
                  <a:cubicBezTo>
                    <a:pt x="1227" y="3512"/>
                    <a:pt x="1275" y="3524"/>
                    <a:pt x="1310" y="3524"/>
                  </a:cubicBezTo>
                  <a:cubicBezTo>
                    <a:pt x="1346" y="3524"/>
                    <a:pt x="1370" y="3512"/>
                    <a:pt x="1405" y="3500"/>
                  </a:cubicBezTo>
                  <a:lnTo>
                    <a:pt x="1953" y="4048"/>
                  </a:lnTo>
                  <a:cubicBezTo>
                    <a:pt x="1989" y="4084"/>
                    <a:pt x="2025" y="4096"/>
                    <a:pt x="2072" y="4096"/>
                  </a:cubicBezTo>
                  <a:cubicBezTo>
                    <a:pt x="2120" y="4096"/>
                    <a:pt x="2167" y="4084"/>
                    <a:pt x="2191" y="4048"/>
                  </a:cubicBezTo>
                  <a:lnTo>
                    <a:pt x="2501" y="4358"/>
                  </a:lnTo>
                  <a:cubicBezTo>
                    <a:pt x="2525" y="4382"/>
                    <a:pt x="2537" y="4393"/>
                    <a:pt x="2537" y="4405"/>
                  </a:cubicBezTo>
                  <a:cubicBezTo>
                    <a:pt x="2548" y="4417"/>
                    <a:pt x="2548" y="4453"/>
                    <a:pt x="2548" y="4465"/>
                  </a:cubicBezTo>
                  <a:cubicBezTo>
                    <a:pt x="2560" y="4679"/>
                    <a:pt x="2656" y="4882"/>
                    <a:pt x="2799" y="5036"/>
                  </a:cubicBezTo>
                  <a:lnTo>
                    <a:pt x="3632" y="5870"/>
                  </a:lnTo>
                  <a:lnTo>
                    <a:pt x="3180" y="6322"/>
                  </a:lnTo>
                  <a:cubicBezTo>
                    <a:pt x="2977" y="6525"/>
                    <a:pt x="2977" y="6846"/>
                    <a:pt x="3180" y="7037"/>
                  </a:cubicBezTo>
                  <a:lnTo>
                    <a:pt x="3203" y="7072"/>
                  </a:lnTo>
                  <a:cubicBezTo>
                    <a:pt x="3299" y="7156"/>
                    <a:pt x="3430" y="7215"/>
                    <a:pt x="3561" y="7215"/>
                  </a:cubicBezTo>
                  <a:lnTo>
                    <a:pt x="3632" y="7215"/>
                  </a:lnTo>
                  <a:cubicBezTo>
                    <a:pt x="3656" y="7310"/>
                    <a:pt x="3691" y="7382"/>
                    <a:pt x="3775" y="7453"/>
                  </a:cubicBezTo>
                  <a:lnTo>
                    <a:pt x="3799" y="7489"/>
                  </a:lnTo>
                  <a:cubicBezTo>
                    <a:pt x="3894" y="7572"/>
                    <a:pt x="4025" y="7632"/>
                    <a:pt x="4156" y="7632"/>
                  </a:cubicBezTo>
                  <a:lnTo>
                    <a:pt x="4203" y="7632"/>
                  </a:lnTo>
                  <a:cubicBezTo>
                    <a:pt x="4215" y="7727"/>
                    <a:pt x="4263" y="7811"/>
                    <a:pt x="4334" y="7870"/>
                  </a:cubicBezTo>
                  <a:lnTo>
                    <a:pt x="4382" y="7918"/>
                  </a:lnTo>
                  <a:cubicBezTo>
                    <a:pt x="4475" y="8011"/>
                    <a:pt x="4593" y="8062"/>
                    <a:pt x="4713" y="8062"/>
                  </a:cubicBezTo>
                  <a:cubicBezTo>
                    <a:pt x="4762" y="8062"/>
                    <a:pt x="4810" y="8054"/>
                    <a:pt x="4858" y="8037"/>
                  </a:cubicBezTo>
                  <a:cubicBezTo>
                    <a:pt x="4882" y="8096"/>
                    <a:pt x="4918" y="8156"/>
                    <a:pt x="4977" y="8215"/>
                  </a:cubicBezTo>
                  <a:lnTo>
                    <a:pt x="5037" y="8275"/>
                  </a:lnTo>
                  <a:cubicBezTo>
                    <a:pt x="5120" y="8370"/>
                    <a:pt x="5239" y="8406"/>
                    <a:pt x="5382" y="8406"/>
                  </a:cubicBezTo>
                  <a:cubicBezTo>
                    <a:pt x="5513" y="8406"/>
                    <a:pt x="5632" y="8370"/>
                    <a:pt x="5716" y="8275"/>
                  </a:cubicBezTo>
                  <a:lnTo>
                    <a:pt x="5918" y="8084"/>
                  </a:lnTo>
                  <a:cubicBezTo>
                    <a:pt x="5977" y="8108"/>
                    <a:pt x="6049" y="8132"/>
                    <a:pt x="6120" y="8132"/>
                  </a:cubicBezTo>
                  <a:cubicBezTo>
                    <a:pt x="6239" y="8132"/>
                    <a:pt x="6358" y="8084"/>
                    <a:pt x="6466" y="7989"/>
                  </a:cubicBezTo>
                  <a:lnTo>
                    <a:pt x="6525" y="7930"/>
                  </a:lnTo>
                  <a:cubicBezTo>
                    <a:pt x="6573" y="7894"/>
                    <a:pt x="6609" y="7834"/>
                    <a:pt x="6644" y="7751"/>
                  </a:cubicBezTo>
                  <a:cubicBezTo>
                    <a:pt x="6687" y="7763"/>
                    <a:pt x="6732" y="7769"/>
                    <a:pt x="6777" y="7769"/>
                  </a:cubicBezTo>
                  <a:cubicBezTo>
                    <a:pt x="6905" y="7769"/>
                    <a:pt x="7032" y="7720"/>
                    <a:pt x="7120" y="7632"/>
                  </a:cubicBezTo>
                  <a:lnTo>
                    <a:pt x="7168" y="7596"/>
                  </a:lnTo>
                  <a:cubicBezTo>
                    <a:pt x="7240" y="7513"/>
                    <a:pt x="7287" y="7441"/>
                    <a:pt x="7299" y="7358"/>
                  </a:cubicBezTo>
                  <a:cubicBezTo>
                    <a:pt x="7313" y="7359"/>
                    <a:pt x="7327" y="7360"/>
                    <a:pt x="7341" y="7360"/>
                  </a:cubicBezTo>
                  <a:cubicBezTo>
                    <a:pt x="7470" y="7360"/>
                    <a:pt x="7597" y="7311"/>
                    <a:pt x="7704" y="7203"/>
                  </a:cubicBezTo>
                  <a:lnTo>
                    <a:pt x="7728" y="7179"/>
                  </a:lnTo>
                  <a:cubicBezTo>
                    <a:pt x="7799" y="7096"/>
                    <a:pt x="7835" y="7025"/>
                    <a:pt x="7859" y="6941"/>
                  </a:cubicBezTo>
                  <a:cubicBezTo>
                    <a:pt x="7874" y="6943"/>
                    <a:pt x="7889" y="6943"/>
                    <a:pt x="7905" y="6943"/>
                  </a:cubicBezTo>
                  <a:cubicBezTo>
                    <a:pt x="8046" y="6943"/>
                    <a:pt x="8192" y="6894"/>
                    <a:pt x="8299" y="6787"/>
                  </a:cubicBezTo>
                  <a:lnTo>
                    <a:pt x="8323" y="6763"/>
                  </a:lnTo>
                  <a:cubicBezTo>
                    <a:pt x="8514" y="6560"/>
                    <a:pt x="8514" y="6239"/>
                    <a:pt x="8323" y="6048"/>
                  </a:cubicBezTo>
                  <a:lnTo>
                    <a:pt x="8144" y="5870"/>
                  </a:lnTo>
                  <a:lnTo>
                    <a:pt x="8680" y="5334"/>
                  </a:lnTo>
                  <a:cubicBezTo>
                    <a:pt x="8835" y="5179"/>
                    <a:pt x="8918" y="4989"/>
                    <a:pt x="8930" y="4763"/>
                  </a:cubicBezTo>
                  <a:cubicBezTo>
                    <a:pt x="8930" y="4751"/>
                    <a:pt x="8930" y="4715"/>
                    <a:pt x="8954" y="4703"/>
                  </a:cubicBezTo>
                  <a:cubicBezTo>
                    <a:pt x="8966" y="4691"/>
                    <a:pt x="8966" y="4679"/>
                    <a:pt x="8978" y="4655"/>
                  </a:cubicBezTo>
                  <a:lnTo>
                    <a:pt x="9287" y="4346"/>
                  </a:lnTo>
                  <a:cubicBezTo>
                    <a:pt x="9323" y="4382"/>
                    <a:pt x="9371" y="4393"/>
                    <a:pt x="9406" y="4393"/>
                  </a:cubicBezTo>
                  <a:cubicBezTo>
                    <a:pt x="9454" y="4393"/>
                    <a:pt x="9502" y="4382"/>
                    <a:pt x="9526" y="4346"/>
                  </a:cubicBezTo>
                  <a:lnTo>
                    <a:pt x="10085" y="3798"/>
                  </a:lnTo>
                  <a:cubicBezTo>
                    <a:pt x="10109" y="3810"/>
                    <a:pt x="10145" y="3822"/>
                    <a:pt x="10168" y="3822"/>
                  </a:cubicBezTo>
                  <a:cubicBezTo>
                    <a:pt x="10216" y="3822"/>
                    <a:pt x="10264" y="3810"/>
                    <a:pt x="10288" y="3786"/>
                  </a:cubicBezTo>
                  <a:lnTo>
                    <a:pt x="11419" y="2655"/>
                  </a:lnTo>
                  <a:cubicBezTo>
                    <a:pt x="11466" y="2560"/>
                    <a:pt x="11466" y="2465"/>
                    <a:pt x="11395" y="2393"/>
                  </a:cubicBezTo>
                  <a:lnTo>
                    <a:pt x="10490" y="1488"/>
                  </a:lnTo>
                  <a:cubicBezTo>
                    <a:pt x="10460" y="1459"/>
                    <a:pt x="10416" y="1444"/>
                    <a:pt x="10369" y="1444"/>
                  </a:cubicBezTo>
                  <a:cubicBezTo>
                    <a:pt x="10323" y="1444"/>
                    <a:pt x="10276" y="1459"/>
                    <a:pt x="10240" y="1488"/>
                  </a:cubicBezTo>
                  <a:cubicBezTo>
                    <a:pt x="10180" y="1548"/>
                    <a:pt x="10180" y="1667"/>
                    <a:pt x="10240" y="1726"/>
                  </a:cubicBezTo>
                  <a:lnTo>
                    <a:pt x="11038" y="2512"/>
                  </a:lnTo>
                  <a:lnTo>
                    <a:pt x="10121" y="3429"/>
                  </a:lnTo>
                  <a:lnTo>
                    <a:pt x="8299" y="1595"/>
                  </a:lnTo>
                  <a:lnTo>
                    <a:pt x="9204" y="691"/>
                  </a:lnTo>
                  <a:lnTo>
                    <a:pt x="9787" y="1262"/>
                  </a:lnTo>
                  <a:cubicBezTo>
                    <a:pt x="9817" y="1292"/>
                    <a:pt x="9862" y="1307"/>
                    <a:pt x="9907" y="1307"/>
                  </a:cubicBezTo>
                  <a:cubicBezTo>
                    <a:pt x="9951" y="1307"/>
                    <a:pt x="9996" y="1292"/>
                    <a:pt x="10026" y="1262"/>
                  </a:cubicBezTo>
                  <a:cubicBezTo>
                    <a:pt x="10085" y="1203"/>
                    <a:pt x="10085" y="1083"/>
                    <a:pt x="10026" y="1024"/>
                  </a:cubicBezTo>
                  <a:lnTo>
                    <a:pt x="9323" y="333"/>
                  </a:lnTo>
                  <a:cubicBezTo>
                    <a:pt x="9287" y="298"/>
                    <a:pt x="9252" y="286"/>
                    <a:pt x="9204" y="286"/>
                  </a:cubicBezTo>
                  <a:cubicBezTo>
                    <a:pt x="9156" y="286"/>
                    <a:pt x="9109" y="298"/>
                    <a:pt x="9085" y="333"/>
                  </a:cubicBezTo>
                  <a:lnTo>
                    <a:pt x="7954" y="1464"/>
                  </a:lnTo>
                  <a:cubicBezTo>
                    <a:pt x="7894" y="1524"/>
                    <a:pt x="7894" y="1607"/>
                    <a:pt x="7942" y="1667"/>
                  </a:cubicBezTo>
                  <a:lnTo>
                    <a:pt x="7382" y="2215"/>
                  </a:lnTo>
                  <a:cubicBezTo>
                    <a:pt x="7359" y="2250"/>
                    <a:pt x="7347" y="2298"/>
                    <a:pt x="7347" y="2334"/>
                  </a:cubicBezTo>
                  <a:cubicBezTo>
                    <a:pt x="7347" y="2381"/>
                    <a:pt x="7359" y="2429"/>
                    <a:pt x="7382" y="2453"/>
                  </a:cubicBezTo>
                  <a:lnTo>
                    <a:pt x="7240" y="2607"/>
                  </a:lnTo>
                  <a:cubicBezTo>
                    <a:pt x="7168" y="2679"/>
                    <a:pt x="7073" y="2738"/>
                    <a:pt x="6966" y="2786"/>
                  </a:cubicBezTo>
                  <a:cubicBezTo>
                    <a:pt x="6966" y="2738"/>
                    <a:pt x="6954" y="2691"/>
                    <a:pt x="6942" y="2655"/>
                  </a:cubicBezTo>
                  <a:cubicBezTo>
                    <a:pt x="6942" y="2631"/>
                    <a:pt x="6930" y="2619"/>
                    <a:pt x="6930" y="2607"/>
                  </a:cubicBezTo>
                  <a:cubicBezTo>
                    <a:pt x="6849" y="2476"/>
                    <a:pt x="6734" y="2344"/>
                    <a:pt x="6599" y="2344"/>
                  </a:cubicBezTo>
                  <a:cubicBezTo>
                    <a:pt x="6575" y="2344"/>
                    <a:pt x="6550" y="2349"/>
                    <a:pt x="6525" y="2357"/>
                  </a:cubicBezTo>
                  <a:cubicBezTo>
                    <a:pt x="6275" y="2441"/>
                    <a:pt x="5644" y="2500"/>
                    <a:pt x="4799" y="2548"/>
                  </a:cubicBezTo>
                  <a:cubicBezTo>
                    <a:pt x="4785" y="2549"/>
                    <a:pt x="4770" y="2549"/>
                    <a:pt x="4756" y="2549"/>
                  </a:cubicBezTo>
                  <a:cubicBezTo>
                    <a:pt x="4547" y="2549"/>
                    <a:pt x="4360" y="2467"/>
                    <a:pt x="4215" y="2322"/>
                  </a:cubicBezTo>
                  <a:lnTo>
                    <a:pt x="4072" y="2179"/>
                  </a:lnTo>
                  <a:cubicBezTo>
                    <a:pt x="4132" y="2119"/>
                    <a:pt x="4132" y="2000"/>
                    <a:pt x="4072" y="1941"/>
                  </a:cubicBezTo>
                  <a:lnTo>
                    <a:pt x="3513" y="1381"/>
                  </a:lnTo>
                  <a:cubicBezTo>
                    <a:pt x="3561" y="1322"/>
                    <a:pt x="3561" y="1238"/>
                    <a:pt x="3501" y="1179"/>
                  </a:cubicBezTo>
                  <a:lnTo>
                    <a:pt x="2370" y="48"/>
                  </a:lnTo>
                  <a:cubicBezTo>
                    <a:pt x="2346" y="12"/>
                    <a:pt x="2298" y="0"/>
                    <a:pt x="2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9"/>
            <p:cNvSpPr/>
            <p:nvPr/>
          </p:nvSpPr>
          <p:spPr>
            <a:xfrm>
              <a:off x="1399296" y="2419377"/>
              <a:ext cx="172054" cy="104924"/>
            </a:xfrm>
            <a:custGeom>
              <a:rect b="b" l="l" r="r" t="t"/>
              <a:pathLst>
                <a:path extrusionOk="0" h="3312" w="5431">
                  <a:moveTo>
                    <a:pt x="1561" y="323"/>
                  </a:moveTo>
                  <a:cubicBezTo>
                    <a:pt x="1787" y="323"/>
                    <a:pt x="2013" y="395"/>
                    <a:pt x="2215" y="514"/>
                  </a:cubicBezTo>
                  <a:cubicBezTo>
                    <a:pt x="2751" y="883"/>
                    <a:pt x="2894" y="1609"/>
                    <a:pt x="2537" y="2157"/>
                  </a:cubicBezTo>
                  <a:cubicBezTo>
                    <a:pt x="2313" y="2493"/>
                    <a:pt x="1942" y="2675"/>
                    <a:pt x="1558" y="2675"/>
                  </a:cubicBezTo>
                  <a:cubicBezTo>
                    <a:pt x="1452" y="2675"/>
                    <a:pt x="1345" y="2662"/>
                    <a:pt x="1239" y="2633"/>
                  </a:cubicBezTo>
                  <a:cubicBezTo>
                    <a:pt x="1218" y="2623"/>
                    <a:pt x="1201" y="2617"/>
                    <a:pt x="1185" y="2617"/>
                  </a:cubicBezTo>
                  <a:cubicBezTo>
                    <a:pt x="1165" y="2617"/>
                    <a:pt x="1146" y="2625"/>
                    <a:pt x="1120" y="2645"/>
                  </a:cubicBezTo>
                  <a:lnTo>
                    <a:pt x="656" y="2871"/>
                  </a:lnTo>
                  <a:lnTo>
                    <a:pt x="656" y="2871"/>
                  </a:lnTo>
                  <a:lnTo>
                    <a:pt x="679" y="2347"/>
                  </a:lnTo>
                  <a:cubicBezTo>
                    <a:pt x="679" y="2300"/>
                    <a:pt x="668" y="2276"/>
                    <a:pt x="656" y="2228"/>
                  </a:cubicBezTo>
                  <a:cubicBezTo>
                    <a:pt x="346" y="1824"/>
                    <a:pt x="310" y="1276"/>
                    <a:pt x="596" y="847"/>
                  </a:cubicBezTo>
                  <a:cubicBezTo>
                    <a:pt x="775" y="585"/>
                    <a:pt x="1025" y="407"/>
                    <a:pt x="1346" y="347"/>
                  </a:cubicBezTo>
                  <a:cubicBezTo>
                    <a:pt x="1418" y="335"/>
                    <a:pt x="1489" y="323"/>
                    <a:pt x="1561" y="323"/>
                  </a:cubicBezTo>
                  <a:close/>
                  <a:moveTo>
                    <a:pt x="3883" y="0"/>
                  </a:moveTo>
                  <a:cubicBezTo>
                    <a:pt x="3588" y="0"/>
                    <a:pt x="3291" y="87"/>
                    <a:pt x="3037" y="264"/>
                  </a:cubicBezTo>
                  <a:cubicBezTo>
                    <a:pt x="2942" y="323"/>
                    <a:pt x="2858" y="395"/>
                    <a:pt x="2787" y="478"/>
                  </a:cubicBezTo>
                  <a:lnTo>
                    <a:pt x="2739" y="526"/>
                  </a:lnTo>
                  <a:cubicBezTo>
                    <a:pt x="2644" y="419"/>
                    <a:pt x="2549" y="335"/>
                    <a:pt x="2442" y="264"/>
                  </a:cubicBezTo>
                  <a:cubicBezTo>
                    <a:pt x="2191" y="94"/>
                    <a:pt x="1906" y="11"/>
                    <a:pt x="1608" y="11"/>
                  </a:cubicBezTo>
                  <a:cubicBezTo>
                    <a:pt x="1510" y="11"/>
                    <a:pt x="1411" y="20"/>
                    <a:pt x="1311" y="38"/>
                  </a:cubicBezTo>
                  <a:cubicBezTo>
                    <a:pt x="906" y="109"/>
                    <a:pt x="584" y="347"/>
                    <a:pt x="358" y="681"/>
                  </a:cubicBezTo>
                  <a:cubicBezTo>
                    <a:pt x="1" y="1193"/>
                    <a:pt x="13" y="1883"/>
                    <a:pt x="382" y="2407"/>
                  </a:cubicBezTo>
                  <a:lnTo>
                    <a:pt x="358" y="3133"/>
                  </a:lnTo>
                  <a:cubicBezTo>
                    <a:pt x="358" y="3193"/>
                    <a:pt x="382" y="3252"/>
                    <a:pt x="429" y="3276"/>
                  </a:cubicBezTo>
                  <a:cubicBezTo>
                    <a:pt x="465" y="3300"/>
                    <a:pt x="489" y="3312"/>
                    <a:pt x="525" y="3312"/>
                  </a:cubicBezTo>
                  <a:cubicBezTo>
                    <a:pt x="549" y="3312"/>
                    <a:pt x="560" y="3312"/>
                    <a:pt x="596" y="3300"/>
                  </a:cubicBezTo>
                  <a:lnTo>
                    <a:pt x="1251" y="2979"/>
                  </a:lnTo>
                  <a:cubicBezTo>
                    <a:pt x="1369" y="3009"/>
                    <a:pt x="1489" y="3024"/>
                    <a:pt x="1608" y="3024"/>
                  </a:cubicBezTo>
                  <a:cubicBezTo>
                    <a:pt x="2040" y="3024"/>
                    <a:pt x="2459" y="2829"/>
                    <a:pt x="2739" y="2502"/>
                  </a:cubicBezTo>
                  <a:cubicBezTo>
                    <a:pt x="2751" y="2526"/>
                    <a:pt x="2751" y="2538"/>
                    <a:pt x="2763" y="2538"/>
                  </a:cubicBezTo>
                  <a:cubicBezTo>
                    <a:pt x="3049" y="2848"/>
                    <a:pt x="3466" y="3026"/>
                    <a:pt x="3882" y="3026"/>
                  </a:cubicBezTo>
                  <a:cubicBezTo>
                    <a:pt x="4001" y="3026"/>
                    <a:pt x="4120" y="3014"/>
                    <a:pt x="4228" y="2979"/>
                  </a:cubicBezTo>
                  <a:lnTo>
                    <a:pt x="4882" y="3300"/>
                  </a:lnTo>
                  <a:cubicBezTo>
                    <a:pt x="4906" y="3312"/>
                    <a:pt x="4930" y="3312"/>
                    <a:pt x="4954" y="3312"/>
                  </a:cubicBezTo>
                  <a:cubicBezTo>
                    <a:pt x="4990" y="3312"/>
                    <a:pt x="5013" y="3300"/>
                    <a:pt x="5049" y="3276"/>
                  </a:cubicBezTo>
                  <a:cubicBezTo>
                    <a:pt x="5085" y="3252"/>
                    <a:pt x="5121" y="3193"/>
                    <a:pt x="5121" y="3133"/>
                  </a:cubicBezTo>
                  <a:lnTo>
                    <a:pt x="5085" y="2407"/>
                  </a:lnTo>
                  <a:cubicBezTo>
                    <a:pt x="5359" y="1978"/>
                    <a:pt x="5430" y="1419"/>
                    <a:pt x="5251" y="943"/>
                  </a:cubicBezTo>
                  <a:cubicBezTo>
                    <a:pt x="5234" y="882"/>
                    <a:pt x="5173" y="840"/>
                    <a:pt x="5109" y="840"/>
                  </a:cubicBezTo>
                  <a:cubicBezTo>
                    <a:pt x="5085" y="840"/>
                    <a:pt x="5060" y="846"/>
                    <a:pt x="5037" y="859"/>
                  </a:cubicBezTo>
                  <a:cubicBezTo>
                    <a:pt x="4942" y="883"/>
                    <a:pt x="4894" y="990"/>
                    <a:pt x="4942" y="1074"/>
                  </a:cubicBezTo>
                  <a:cubicBezTo>
                    <a:pt x="5085" y="1466"/>
                    <a:pt x="5013" y="1895"/>
                    <a:pt x="4763" y="2228"/>
                  </a:cubicBezTo>
                  <a:cubicBezTo>
                    <a:pt x="4740" y="2252"/>
                    <a:pt x="4716" y="2300"/>
                    <a:pt x="4740" y="2347"/>
                  </a:cubicBezTo>
                  <a:lnTo>
                    <a:pt x="4763" y="2859"/>
                  </a:lnTo>
                  <a:lnTo>
                    <a:pt x="4299" y="2645"/>
                  </a:lnTo>
                  <a:cubicBezTo>
                    <a:pt x="4275" y="2621"/>
                    <a:pt x="4228" y="2621"/>
                    <a:pt x="4180" y="2621"/>
                  </a:cubicBezTo>
                  <a:cubicBezTo>
                    <a:pt x="4077" y="2651"/>
                    <a:pt x="3971" y="2665"/>
                    <a:pt x="3864" y="2665"/>
                  </a:cubicBezTo>
                  <a:cubicBezTo>
                    <a:pt x="3539" y="2665"/>
                    <a:pt x="3213" y="2533"/>
                    <a:pt x="2989" y="2300"/>
                  </a:cubicBezTo>
                  <a:cubicBezTo>
                    <a:pt x="2977" y="2288"/>
                    <a:pt x="2942" y="2252"/>
                    <a:pt x="2930" y="2228"/>
                  </a:cubicBezTo>
                  <a:cubicBezTo>
                    <a:pt x="2930" y="2205"/>
                    <a:pt x="2918" y="2205"/>
                    <a:pt x="2918" y="2193"/>
                  </a:cubicBezTo>
                  <a:cubicBezTo>
                    <a:pt x="3144" y="1752"/>
                    <a:pt x="3144" y="1240"/>
                    <a:pt x="2918" y="812"/>
                  </a:cubicBezTo>
                  <a:cubicBezTo>
                    <a:pt x="2918" y="800"/>
                    <a:pt x="2930" y="800"/>
                    <a:pt x="2930" y="776"/>
                  </a:cubicBezTo>
                  <a:cubicBezTo>
                    <a:pt x="2965" y="752"/>
                    <a:pt x="2977" y="716"/>
                    <a:pt x="3001" y="693"/>
                  </a:cubicBezTo>
                  <a:cubicBezTo>
                    <a:pt x="3061" y="633"/>
                    <a:pt x="3144" y="573"/>
                    <a:pt x="3216" y="526"/>
                  </a:cubicBezTo>
                  <a:cubicBezTo>
                    <a:pt x="3411" y="396"/>
                    <a:pt x="3639" y="332"/>
                    <a:pt x="3865" y="332"/>
                  </a:cubicBezTo>
                  <a:cubicBezTo>
                    <a:pt x="4134" y="332"/>
                    <a:pt x="4401" y="422"/>
                    <a:pt x="4609" y="597"/>
                  </a:cubicBezTo>
                  <a:cubicBezTo>
                    <a:pt x="4646" y="624"/>
                    <a:pt x="4686" y="636"/>
                    <a:pt x="4724" y="636"/>
                  </a:cubicBezTo>
                  <a:cubicBezTo>
                    <a:pt x="4770" y="636"/>
                    <a:pt x="4814" y="618"/>
                    <a:pt x="4847" y="585"/>
                  </a:cubicBezTo>
                  <a:cubicBezTo>
                    <a:pt x="4906" y="514"/>
                    <a:pt x="4894" y="407"/>
                    <a:pt x="4835" y="347"/>
                  </a:cubicBezTo>
                  <a:cubicBezTo>
                    <a:pt x="4566" y="117"/>
                    <a:pt x="4226" y="0"/>
                    <a:pt x="38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9"/>
            <p:cNvSpPr/>
            <p:nvPr/>
          </p:nvSpPr>
          <p:spPr>
            <a:xfrm>
              <a:off x="1428346" y="2463191"/>
              <a:ext cx="10581" cy="11341"/>
            </a:xfrm>
            <a:custGeom>
              <a:rect b="b" l="l" r="r" t="t"/>
              <a:pathLst>
                <a:path extrusionOk="0" h="358" w="334">
                  <a:moveTo>
                    <a:pt x="167" y="0"/>
                  </a:moveTo>
                  <a:cubicBezTo>
                    <a:pt x="84" y="0"/>
                    <a:pt x="1" y="72"/>
                    <a:pt x="1" y="155"/>
                  </a:cubicBezTo>
                  <a:lnTo>
                    <a:pt x="1" y="191"/>
                  </a:lnTo>
                  <a:cubicBezTo>
                    <a:pt x="1" y="274"/>
                    <a:pt x="84" y="357"/>
                    <a:pt x="167" y="357"/>
                  </a:cubicBezTo>
                  <a:cubicBezTo>
                    <a:pt x="263" y="357"/>
                    <a:pt x="334" y="274"/>
                    <a:pt x="334" y="191"/>
                  </a:cubicBezTo>
                  <a:lnTo>
                    <a:pt x="334" y="155"/>
                  </a:lnTo>
                  <a:cubicBezTo>
                    <a:pt x="334" y="72"/>
                    <a:pt x="263"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9"/>
            <p:cNvSpPr/>
            <p:nvPr/>
          </p:nvSpPr>
          <p:spPr>
            <a:xfrm>
              <a:off x="1443426" y="2463191"/>
              <a:ext cx="10613" cy="11341"/>
            </a:xfrm>
            <a:custGeom>
              <a:rect b="b" l="l" r="r" t="t"/>
              <a:pathLst>
                <a:path extrusionOk="0" h="358" w="335">
                  <a:moveTo>
                    <a:pt x="168" y="0"/>
                  </a:moveTo>
                  <a:cubicBezTo>
                    <a:pt x="84" y="0"/>
                    <a:pt x="1" y="72"/>
                    <a:pt x="1" y="155"/>
                  </a:cubicBezTo>
                  <a:lnTo>
                    <a:pt x="1" y="191"/>
                  </a:lnTo>
                  <a:cubicBezTo>
                    <a:pt x="1" y="274"/>
                    <a:pt x="84" y="357"/>
                    <a:pt x="168" y="357"/>
                  </a:cubicBezTo>
                  <a:cubicBezTo>
                    <a:pt x="263" y="357"/>
                    <a:pt x="334" y="274"/>
                    <a:pt x="334" y="191"/>
                  </a:cubicBezTo>
                  <a:lnTo>
                    <a:pt x="334" y="155"/>
                  </a:lnTo>
                  <a:cubicBezTo>
                    <a:pt x="334" y="72"/>
                    <a:pt x="263" y="0"/>
                    <a:pt x="1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9"/>
            <p:cNvSpPr/>
            <p:nvPr/>
          </p:nvSpPr>
          <p:spPr>
            <a:xfrm>
              <a:off x="1458537" y="2463191"/>
              <a:ext cx="10581" cy="11341"/>
            </a:xfrm>
            <a:custGeom>
              <a:rect b="b" l="l" r="r" t="t"/>
              <a:pathLst>
                <a:path extrusionOk="0" h="358" w="334">
                  <a:moveTo>
                    <a:pt x="167" y="0"/>
                  </a:moveTo>
                  <a:cubicBezTo>
                    <a:pt x="83" y="0"/>
                    <a:pt x="0" y="72"/>
                    <a:pt x="0" y="155"/>
                  </a:cubicBezTo>
                  <a:lnTo>
                    <a:pt x="0" y="191"/>
                  </a:lnTo>
                  <a:cubicBezTo>
                    <a:pt x="0" y="274"/>
                    <a:pt x="83" y="357"/>
                    <a:pt x="167" y="357"/>
                  </a:cubicBezTo>
                  <a:cubicBezTo>
                    <a:pt x="262" y="357"/>
                    <a:pt x="333" y="274"/>
                    <a:pt x="333" y="191"/>
                  </a:cubicBezTo>
                  <a:lnTo>
                    <a:pt x="333" y="155"/>
                  </a:lnTo>
                  <a:cubicBezTo>
                    <a:pt x="333" y="72"/>
                    <a:pt x="262"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9"/>
            <p:cNvSpPr/>
            <p:nvPr/>
          </p:nvSpPr>
          <p:spPr>
            <a:xfrm>
              <a:off x="1502287" y="2463191"/>
              <a:ext cx="10201" cy="11341"/>
            </a:xfrm>
            <a:custGeom>
              <a:rect b="b" l="l" r="r" t="t"/>
              <a:pathLst>
                <a:path extrusionOk="0" h="358" w="322">
                  <a:moveTo>
                    <a:pt x="155" y="0"/>
                  </a:moveTo>
                  <a:cubicBezTo>
                    <a:pt x="72" y="0"/>
                    <a:pt x="0" y="72"/>
                    <a:pt x="0" y="155"/>
                  </a:cubicBezTo>
                  <a:lnTo>
                    <a:pt x="0" y="191"/>
                  </a:lnTo>
                  <a:cubicBezTo>
                    <a:pt x="0" y="274"/>
                    <a:pt x="72" y="357"/>
                    <a:pt x="155" y="357"/>
                  </a:cubicBezTo>
                  <a:cubicBezTo>
                    <a:pt x="250" y="357"/>
                    <a:pt x="322" y="274"/>
                    <a:pt x="322" y="191"/>
                  </a:cubicBezTo>
                  <a:lnTo>
                    <a:pt x="322" y="155"/>
                  </a:lnTo>
                  <a:cubicBezTo>
                    <a:pt x="322" y="72"/>
                    <a:pt x="250"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9"/>
            <p:cNvSpPr/>
            <p:nvPr/>
          </p:nvSpPr>
          <p:spPr>
            <a:xfrm>
              <a:off x="1517367" y="2463191"/>
              <a:ext cx="10201" cy="11341"/>
            </a:xfrm>
            <a:custGeom>
              <a:rect b="b" l="l" r="r" t="t"/>
              <a:pathLst>
                <a:path extrusionOk="0" h="358" w="322">
                  <a:moveTo>
                    <a:pt x="155" y="0"/>
                  </a:moveTo>
                  <a:cubicBezTo>
                    <a:pt x="72" y="0"/>
                    <a:pt x="0" y="72"/>
                    <a:pt x="0" y="155"/>
                  </a:cubicBezTo>
                  <a:lnTo>
                    <a:pt x="0" y="191"/>
                  </a:lnTo>
                  <a:cubicBezTo>
                    <a:pt x="0" y="274"/>
                    <a:pt x="72" y="357"/>
                    <a:pt x="155" y="357"/>
                  </a:cubicBezTo>
                  <a:cubicBezTo>
                    <a:pt x="251" y="357"/>
                    <a:pt x="322" y="274"/>
                    <a:pt x="322" y="191"/>
                  </a:cubicBezTo>
                  <a:lnTo>
                    <a:pt x="322" y="155"/>
                  </a:lnTo>
                  <a:cubicBezTo>
                    <a:pt x="322" y="72"/>
                    <a:pt x="251"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9"/>
            <p:cNvSpPr/>
            <p:nvPr/>
          </p:nvSpPr>
          <p:spPr>
            <a:xfrm>
              <a:off x="1532067" y="2463191"/>
              <a:ext cx="10613" cy="11341"/>
            </a:xfrm>
            <a:custGeom>
              <a:rect b="b" l="l" r="r" t="t"/>
              <a:pathLst>
                <a:path extrusionOk="0" h="358" w="335">
                  <a:moveTo>
                    <a:pt x="168" y="0"/>
                  </a:moveTo>
                  <a:cubicBezTo>
                    <a:pt x="84" y="0"/>
                    <a:pt x="1" y="72"/>
                    <a:pt x="1" y="155"/>
                  </a:cubicBezTo>
                  <a:lnTo>
                    <a:pt x="1" y="191"/>
                  </a:lnTo>
                  <a:cubicBezTo>
                    <a:pt x="1" y="274"/>
                    <a:pt x="84" y="357"/>
                    <a:pt x="168" y="357"/>
                  </a:cubicBezTo>
                  <a:cubicBezTo>
                    <a:pt x="263" y="357"/>
                    <a:pt x="334" y="274"/>
                    <a:pt x="334" y="191"/>
                  </a:cubicBezTo>
                  <a:lnTo>
                    <a:pt x="334" y="155"/>
                  </a:lnTo>
                  <a:cubicBezTo>
                    <a:pt x="334" y="72"/>
                    <a:pt x="263" y="0"/>
                    <a:pt x="1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Annual Report General by Slidesgo">
  <a:themeElements>
    <a:clrScheme name="Simple Light">
      <a:dk1>
        <a:srgbClr val="434343"/>
      </a:dk1>
      <a:lt1>
        <a:srgbClr val="666666"/>
      </a:lt1>
      <a:dk2>
        <a:srgbClr val="999999"/>
      </a:dk2>
      <a:lt2>
        <a:srgbClr val="CCCCCC"/>
      </a:lt2>
      <a:accent1>
        <a:srgbClr val="F3F3F3"/>
      </a:accent1>
      <a:accent2>
        <a:srgbClr val="C2C2C2"/>
      </a:accent2>
      <a:accent3>
        <a:srgbClr val="666666"/>
      </a:accent3>
      <a:accent4>
        <a:srgbClr val="999999"/>
      </a:accent4>
      <a:accent5>
        <a:srgbClr val="F3F3F3"/>
      </a:accent5>
      <a:accent6>
        <a:srgbClr val="43434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