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53" y="4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9D381-4B97-4797-8195-FF0454F881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46882F-2BAE-4834-AAED-003FB07C69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3EB8AE-4A05-480E-AB50-DD58AABC4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C1DFF-2C99-419F-A2F2-5A4D60928B00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EA6A69-707E-4D09-BF5F-BBBE5B6B0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B00344-0617-42CF-8F71-007739E2F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5BE89-BAA1-460A-A9FB-16F05A997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870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47B2BC-EFDD-401A-B3BC-BE30974C35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062752-2644-406B-9DF1-8C996AEA0C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A2A30C-802A-4AAA-9B86-ABF6BE8FF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C1DFF-2C99-419F-A2F2-5A4D60928B00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54CC38-294A-4FE9-9DA0-96DDA6E8C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413C9E-B95B-4283-BE9B-76965991E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5BE89-BAA1-460A-A9FB-16F05A997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625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D89B7E-7086-46E5-9F60-8CA74D59DC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35A2D5-938A-465C-9C13-DD80CE79F8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638A5C-3DBD-4CF9-86B6-301A1370D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C1DFF-2C99-419F-A2F2-5A4D60928B00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639B93-1AC1-4610-8053-0CC61D380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DF4939-5FAA-446E-A485-18F30D1D6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5BE89-BAA1-460A-A9FB-16F05A997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764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18633-6621-4139-9B6E-9FF870BEB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66B001-56F9-4507-B9EF-A6E6182FD2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02033-F98B-4BD7-BE35-01D62ED5E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C1DFF-2C99-419F-A2F2-5A4D60928B00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2AD3E5-7B0F-41AE-84FD-F4B476BCB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278A9B-33B8-402D-B829-547981B11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5BE89-BAA1-460A-A9FB-16F05A997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848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A29F2F-57D1-4E5E-9F1E-C52FC4FF58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436490-CEDE-4698-9D35-B7E9D8B7FF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66E0CA-772C-4615-B0E1-9939D1984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C1DFF-2C99-419F-A2F2-5A4D60928B00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408D9D-63B0-487C-B878-96FFC047E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F58AD6-0DB6-485B-AC88-E706D71B6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5BE89-BAA1-460A-A9FB-16F05A997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909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7ACDB7-DAE7-49A6-A0B2-4309E0449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029528-5F68-43CC-9D31-0E7C55AAAB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D93AEA-B40D-4A6D-81D5-4A3FA0D5AF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8E3426-6DCE-45EB-8F20-9ADC5AE19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C1DFF-2C99-419F-A2F2-5A4D60928B00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B43455-9950-4F4C-9DBE-42A28A0FA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59EA05-8E45-4332-829C-D4D19C5CE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5BE89-BAA1-460A-A9FB-16F05A997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021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18D13B-2126-4BB4-BAE2-847FC2A74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F61EAC-FD51-406F-B1C4-3B3A61D67E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BD3FE4-8D2B-444A-A955-6027370FCF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F317C7-A1A8-484E-9627-4903B88D04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293FB8-53AA-4045-929B-1EFEAA7AE5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FB58C4D-C9D2-409D-8013-CA4F1878D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C1DFF-2C99-419F-A2F2-5A4D60928B00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F8A668-71C9-4E06-938A-273A61949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1A7B38-6C3E-4C35-8839-56274C609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5BE89-BAA1-460A-A9FB-16F05A997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813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BCCC6D-C4EA-4D82-949F-550485F07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7CE76C-68BF-4A4C-B197-2061A316F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C1DFF-2C99-419F-A2F2-5A4D60928B00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F78CCF-F5E9-4C61-9FAA-CB3631715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DB391B-D3FF-4367-82E9-E32A8496E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5BE89-BAA1-460A-A9FB-16F05A997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664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91814A3-376D-4B93-931F-694B9BF9C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C1DFF-2C99-419F-A2F2-5A4D60928B00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6D923BC-41A1-48EE-9D2C-1D342CA14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5A3317-60DD-4820-B33F-A78B96547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5BE89-BAA1-460A-A9FB-16F05A997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782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38E9F-35A6-4987-8DAB-921F5CAD55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0BA019-90C8-409D-A622-8BEA1159DA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FBFE0E-6547-45EA-8F52-FB16AACAD8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0B7557-59A9-4813-9713-800676DAA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C1DFF-2C99-419F-A2F2-5A4D60928B00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51ABA4-1CE9-41F9-9A54-FE562FDC5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3F582E-0970-43E5-98B4-8E35C459A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5BE89-BAA1-460A-A9FB-16F05A997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901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C94E1-75B5-4D47-BAC4-02F77E7D4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95D43D2-B7BD-44D2-9685-0591C2CE84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59F597-5E8F-4AA9-B790-AA32D55208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B45DA4-11A9-457E-B58D-287CC9327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C1DFF-2C99-419F-A2F2-5A4D60928B00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0E2D25-538C-4067-9106-5050F2F84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14BA8F-2FFB-415A-AF27-87F90C6BD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5BE89-BAA1-460A-A9FB-16F05A997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712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9223F27-2B24-43FB-8716-BD52EB7499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C01912-F952-421D-B4EA-6432967B18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C8560F-E6CE-4A44-93FC-5A02D8E7DA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FC1DFF-2C99-419F-A2F2-5A4D60928B00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4B202C-9063-4476-B984-68385BAEDE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D1B31A-29B5-42DB-8AC5-EC8244C28C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5BE89-BAA1-460A-A9FB-16F05A997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849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pi0-my.sharepoint.com/:v:/g/personal/ebachman_wpi_edu/EQrB7IfpN35Mjb2EUTToSbsBCd-N_1ocC_JVck28uneIfQ?e=AULGP1" TargetMode="External"/><Relationship Id="rId2" Type="http://schemas.openxmlformats.org/officeDocument/2006/relationships/hyperlink" Target="https://wpi0-my.sharepoint.com/:v:/g/personal/ebachman_wpi_edu/EUqPhNao9d1Mv9vSOoZPM0IBj73llDZyiCElKJwnEuQafQ?e=kKxdA5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pi0-my.sharepoint.com/:v:/g/personal/ebachman_wpi_edu/Ebidv8nRLipLoyr0xs16pPgBQPbIGsRvLTfCL_1Zn4K8nw?e=JDHsW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7EBC8-1DA4-4462-BEFF-5D6E13FCE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Due to file size and internet constraints, the videos are being provided as one drive links in this </a:t>
            </a:r>
            <a:r>
              <a:rPr lang="en-US" dirty="0" err="1"/>
              <a:t>powerpoint</a:t>
            </a:r>
            <a:r>
              <a:rPr lang="en-US" dirty="0"/>
              <a:t>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1AF59E-68DC-4FED-81BE-EA06EC88BE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Renewable Energy in Kibbutzim</a:t>
            </a:r>
          </a:p>
          <a:p>
            <a:pPr lvl="1"/>
            <a:r>
              <a:rPr lang="en-US" dirty="0">
                <a:hlinkClick r:id="rId2"/>
              </a:rPr>
              <a:t>KibbutzFinal.mp4</a:t>
            </a:r>
            <a:endParaRPr lang="en-US" dirty="0"/>
          </a:p>
          <a:p>
            <a:r>
              <a:rPr lang="en-US" dirty="0"/>
              <a:t>Circular Economies</a:t>
            </a:r>
          </a:p>
          <a:p>
            <a:pPr lvl="1"/>
            <a:r>
              <a:rPr lang="en-US" dirty="0">
                <a:hlinkClick r:id="rId3"/>
              </a:rPr>
              <a:t>CircularFinal.mp4</a:t>
            </a:r>
            <a:endParaRPr lang="en-US" dirty="0"/>
          </a:p>
          <a:p>
            <a:r>
              <a:rPr lang="en-US" dirty="0" err="1"/>
              <a:t>Offgrid</a:t>
            </a:r>
            <a:r>
              <a:rPr lang="en-US" dirty="0"/>
              <a:t> in the Developed World</a:t>
            </a:r>
          </a:p>
          <a:p>
            <a:pPr lvl="1"/>
            <a:r>
              <a:rPr lang="en-US" dirty="0">
                <a:hlinkClick r:id="rId4"/>
              </a:rPr>
              <a:t>OffgridFinal.mp4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1172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41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Due to file size and internet constraints, the videos are being provided as one drive links in this powerpoint: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Due to file size and internet constraints, the videos are being provided as one drive links in this powerpoint:</dc:title>
  <dc:creator>Rabinovitz, Daniel</dc:creator>
  <cp:lastModifiedBy>Rabinovitz, Daniel</cp:lastModifiedBy>
  <cp:revision>1</cp:revision>
  <dcterms:created xsi:type="dcterms:W3CDTF">2022-02-28T20:21:54Z</dcterms:created>
  <dcterms:modified xsi:type="dcterms:W3CDTF">2022-02-28T20:29:34Z</dcterms:modified>
</cp:coreProperties>
</file>