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7" r:id="rId4"/>
  </p:sldMasterIdLst>
  <p:notesMasterIdLst>
    <p:notesMasterId r:id="rId39"/>
  </p:notesMasterIdLst>
  <p:handoutMasterIdLst>
    <p:handoutMasterId r:id="rId40"/>
  </p:handoutMasterIdLst>
  <p:sldIdLst>
    <p:sldId id="307" r:id="rId5"/>
    <p:sldId id="338" r:id="rId6"/>
    <p:sldId id="337" r:id="rId7"/>
    <p:sldId id="340" r:id="rId8"/>
    <p:sldId id="343" r:id="rId9"/>
    <p:sldId id="357" r:id="rId10"/>
    <p:sldId id="335" r:id="rId11"/>
    <p:sldId id="325" r:id="rId12"/>
    <p:sldId id="311" r:id="rId13"/>
    <p:sldId id="358" r:id="rId14"/>
    <p:sldId id="363" r:id="rId15"/>
    <p:sldId id="359" r:id="rId16"/>
    <p:sldId id="354" r:id="rId17"/>
    <p:sldId id="362" r:id="rId18"/>
    <p:sldId id="326" r:id="rId19"/>
    <p:sldId id="369" r:id="rId20"/>
    <p:sldId id="350" r:id="rId21"/>
    <p:sldId id="351" r:id="rId22"/>
    <p:sldId id="352" r:id="rId23"/>
    <p:sldId id="353" r:id="rId24"/>
    <p:sldId id="360" r:id="rId25"/>
    <p:sldId id="327" r:id="rId26"/>
    <p:sldId id="329" r:id="rId27"/>
    <p:sldId id="341" r:id="rId28"/>
    <p:sldId id="346" r:id="rId29"/>
    <p:sldId id="332" r:id="rId30"/>
    <p:sldId id="334" r:id="rId31"/>
    <p:sldId id="330" r:id="rId32"/>
    <p:sldId id="356" r:id="rId33"/>
    <p:sldId id="333" r:id="rId34"/>
    <p:sldId id="367" r:id="rId35"/>
    <p:sldId id="364" r:id="rId36"/>
    <p:sldId id="368" r:id="rId37"/>
    <p:sldId id="365" r:id="rId38"/>
  </p:sldIdLst>
  <p:sldSz cx="12192000" cy="6858000"/>
  <p:notesSz cx="7315200" cy="9601200"/>
  <p:custDataLst>
    <p:tags r:id="rId4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20" userDrawn="1">
          <p15:clr>
            <a:srgbClr val="A4A3A4"/>
          </p15:clr>
        </p15:guide>
        <p15:guide id="2" orient="horz" pos="960" userDrawn="1">
          <p15:clr>
            <a:srgbClr val="A4A3A4"/>
          </p15:clr>
        </p15:guide>
        <p15:guide id="3" orient="horz" pos="3888" userDrawn="1">
          <p15:clr>
            <a:srgbClr val="A4A3A4"/>
          </p15:clr>
        </p15:guide>
        <p15:guide id="4" pos="512" userDrawn="1">
          <p15:clr>
            <a:srgbClr val="A4A3A4"/>
          </p15:clr>
        </p15:guide>
        <p15:guide id="5" pos="9728"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sey Gosselin" initials="CG" lastIdx="1" clrIdx="0">
    <p:extLst>
      <p:ext uri="{19B8F6BF-5375-455C-9EA6-DF929625EA0E}">
        <p15:presenceInfo xmlns:p15="http://schemas.microsoft.com/office/powerpoint/2012/main" userId="Casey Gossel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6D6D"/>
    <a:srgbClr val="39ACE7"/>
    <a:srgbClr val="D5D5D5"/>
    <a:srgbClr val="121212"/>
    <a:srgbClr val="AB192D"/>
    <a:srgbClr val="B2B7BB"/>
    <a:srgbClr val="FFCC00"/>
    <a:srgbClr val="FFFF00"/>
    <a:srgbClr val="FFFFFF"/>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887024-73FF-2941-863C-EDCB25BD08AC}" v="399" dt="2020-10-13T16:06:54.043"/>
    <p1510:client id="{B4D822F6-050A-4880-A74E-44860B6BBF3D}" v="128" dt="2020-10-15T15:03:07.929"/>
    <p1510:client id="{E238AD06-43B4-9838-D51A-F0A046E76712}" v="10" dt="2020-10-14T20:42:06.2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720"/>
        <p:guide orient="horz" pos="960"/>
        <p:guide orient="horz" pos="3888"/>
        <p:guide pos="512"/>
        <p:guide pos="9728"/>
      </p:guideLst>
    </p:cSldViewPr>
  </p:slide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st, Larson H." userId="S::lhost@wpi.edu::16acdc0f-d44a-4c04-a235-90b692a43049" providerId="AD" clId="Web-{40B5C411-CE8C-BFEF-3DC3-C7672523292C}"/>
    <pc:docChg chg="sldOrd">
      <pc:chgData name="Ost, Larson H." userId="S::lhost@wpi.edu::16acdc0f-d44a-4c04-a235-90b692a43049" providerId="AD" clId="Web-{40B5C411-CE8C-BFEF-3DC3-C7672523292C}" dt="2020-10-07T17:27:24.463" v="0"/>
      <pc:docMkLst>
        <pc:docMk/>
      </pc:docMkLst>
      <pc:sldChg chg="ord">
        <pc:chgData name="Ost, Larson H." userId="S::lhost@wpi.edu::16acdc0f-d44a-4c04-a235-90b692a43049" providerId="AD" clId="Web-{40B5C411-CE8C-BFEF-3DC3-C7672523292C}" dt="2020-10-07T17:27:24.463" v="0"/>
        <pc:sldMkLst>
          <pc:docMk/>
          <pc:sldMk cId="737672426" sldId="333"/>
        </pc:sldMkLst>
      </pc:sldChg>
    </pc:docChg>
  </pc:docChgLst>
  <pc:docChgLst>
    <pc:chgData name="Buckley, Evan J." userId="S::ejbuckley@wpi.edu::6baae800-338a-4b41-8cb9-0ff62ca93f51" providerId="AD" clId="Web-{7B4ADB45-53EF-152A-DC3F-E155EEC4273E}"/>
    <pc:docChg chg="modSld">
      <pc:chgData name="Buckley, Evan J." userId="S::ejbuckley@wpi.edu::6baae800-338a-4b41-8cb9-0ff62ca93f51" providerId="AD" clId="Web-{7B4ADB45-53EF-152A-DC3F-E155EEC4273E}" dt="2020-10-05T12:53:47.212" v="42" actId="20577"/>
      <pc:docMkLst>
        <pc:docMk/>
      </pc:docMkLst>
      <pc:sldChg chg="modSp">
        <pc:chgData name="Buckley, Evan J." userId="S::ejbuckley@wpi.edu::6baae800-338a-4b41-8cb9-0ff62ca93f51" providerId="AD" clId="Web-{7B4ADB45-53EF-152A-DC3F-E155EEC4273E}" dt="2020-10-05T12:53:42.462" v="41" actId="20577"/>
        <pc:sldMkLst>
          <pc:docMk/>
          <pc:sldMk cId="825021225" sldId="311"/>
        </pc:sldMkLst>
        <pc:spChg chg="mod">
          <ac:chgData name="Buckley, Evan J." userId="S::ejbuckley@wpi.edu::6baae800-338a-4b41-8cb9-0ff62ca93f51" providerId="AD" clId="Web-{7B4ADB45-53EF-152A-DC3F-E155EEC4273E}" dt="2020-10-05T12:52:38.367" v="31" actId="1076"/>
          <ac:spMkLst>
            <pc:docMk/>
            <pc:sldMk cId="825021225" sldId="311"/>
            <ac:spMk id="7" creationId="{6499E1FC-C292-4B09-B133-15F208D001C1}"/>
          </ac:spMkLst>
        </pc:spChg>
        <pc:spChg chg="mod">
          <ac:chgData name="Buckley, Evan J." userId="S::ejbuckley@wpi.edu::6baae800-338a-4b41-8cb9-0ff62ca93f51" providerId="AD" clId="Web-{7B4ADB45-53EF-152A-DC3F-E155EEC4273E}" dt="2020-10-05T12:53:42.462" v="41" actId="20577"/>
          <ac:spMkLst>
            <pc:docMk/>
            <pc:sldMk cId="825021225" sldId="311"/>
            <ac:spMk id="12" creationId="{F75B4815-D9D5-442A-9BEF-6F3F24B153E5}"/>
          </ac:spMkLst>
        </pc:spChg>
        <pc:spChg chg="mod">
          <ac:chgData name="Buckley, Evan J." userId="S::ejbuckley@wpi.edu::6baae800-338a-4b41-8cb9-0ff62ca93f51" providerId="AD" clId="Web-{7B4ADB45-53EF-152A-DC3F-E155EEC4273E}" dt="2020-10-05T12:53:08.461" v="33" actId="14100"/>
          <ac:spMkLst>
            <pc:docMk/>
            <pc:sldMk cId="825021225" sldId="311"/>
            <ac:spMk id="16" creationId="{250714C4-D008-DD4E-AFDE-6EDB194B7A95}"/>
          </ac:spMkLst>
        </pc:spChg>
      </pc:sldChg>
    </pc:docChg>
  </pc:docChgLst>
  <pc:docChgLst>
    <pc:chgData name="Ost, Larson H." userId="S::lhost@wpi.edu::16acdc0f-d44a-4c04-a235-90b692a43049" providerId="AD" clId="Web-{560DF7E8-6861-DEF5-1192-2476AF5EE06F}"/>
    <pc:docChg chg="addSld delSld modSld">
      <pc:chgData name="Ost, Larson H." userId="S::lhost@wpi.edu::16acdc0f-d44a-4c04-a235-90b692a43049" providerId="AD" clId="Web-{560DF7E8-6861-DEF5-1192-2476AF5EE06F}" dt="2020-10-09T18:46:21.211" v="46"/>
      <pc:docMkLst>
        <pc:docMk/>
      </pc:docMkLst>
      <pc:sldChg chg="modSp">
        <pc:chgData name="Ost, Larson H." userId="S::lhost@wpi.edu::16acdc0f-d44a-4c04-a235-90b692a43049" providerId="AD" clId="Web-{560DF7E8-6861-DEF5-1192-2476AF5EE06F}" dt="2020-10-09T18:43:50.567" v="22" actId="20577"/>
        <pc:sldMkLst>
          <pc:docMk/>
          <pc:sldMk cId="825021225" sldId="311"/>
        </pc:sldMkLst>
        <pc:spChg chg="mod">
          <ac:chgData name="Ost, Larson H." userId="S::lhost@wpi.edu::16acdc0f-d44a-4c04-a235-90b692a43049" providerId="AD" clId="Web-{560DF7E8-6861-DEF5-1192-2476AF5EE06F}" dt="2020-10-09T15:09:20.521" v="11" actId="20577"/>
          <ac:spMkLst>
            <pc:docMk/>
            <pc:sldMk cId="825021225" sldId="311"/>
            <ac:spMk id="57" creationId="{729922C7-245C-4319-8FDD-89E72D8256D5}"/>
          </ac:spMkLst>
        </pc:spChg>
        <pc:spChg chg="mod">
          <ac:chgData name="Ost, Larson H." userId="S::lhost@wpi.edu::16acdc0f-d44a-4c04-a235-90b692a43049" providerId="AD" clId="Web-{560DF7E8-6861-DEF5-1192-2476AF5EE06F}" dt="2020-10-09T15:09:23.131" v="12" actId="20577"/>
          <ac:spMkLst>
            <pc:docMk/>
            <pc:sldMk cId="825021225" sldId="311"/>
            <ac:spMk id="61" creationId="{CB46A06E-1F7E-4452-B8E0-A1762F8F8B8F}"/>
          </ac:spMkLst>
        </pc:spChg>
        <pc:spChg chg="mod">
          <ac:chgData name="Ost, Larson H." userId="S::lhost@wpi.edu::16acdc0f-d44a-4c04-a235-90b692a43049" providerId="AD" clId="Web-{560DF7E8-6861-DEF5-1192-2476AF5EE06F}" dt="2020-10-09T15:09:25.349" v="13" actId="20577"/>
          <ac:spMkLst>
            <pc:docMk/>
            <pc:sldMk cId="825021225" sldId="311"/>
            <ac:spMk id="65" creationId="{2C1E6328-0D08-4416-B149-19347DDD4F39}"/>
          </ac:spMkLst>
        </pc:spChg>
        <pc:spChg chg="mod">
          <ac:chgData name="Ost, Larson H." userId="S::lhost@wpi.edu::16acdc0f-d44a-4c04-a235-90b692a43049" providerId="AD" clId="Web-{560DF7E8-6861-DEF5-1192-2476AF5EE06F}" dt="2020-10-09T18:43:50.567" v="22" actId="20577"/>
          <ac:spMkLst>
            <pc:docMk/>
            <pc:sldMk cId="825021225" sldId="311"/>
            <ac:spMk id="499718" creationId="{00000000-0000-0000-0000-000000000000}"/>
          </ac:spMkLst>
        </pc:spChg>
      </pc:sldChg>
      <pc:sldChg chg="modSp add del replId">
        <pc:chgData name="Ost, Larson H." userId="S::lhost@wpi.edu::16acdc0f-d44a-4c04-a235-90b692a43049" providerId="AD" clId="Web-{560DF7E8-6861-DEF5-1192-2476AF5EE06F}" dt="2020-10-09T18:46:21.211" v="46"/>
        <pc:sldMkLst>
          <pc:docMk/>
          <pc:sldMk cId="1004519576" sldId="358"/>
        </pc:sldMkLst>
        <pc:graphicFrameChg chg="mod">
          <ac:chgData name="Ost, Larson H." userId="S::lhost@wpi.edu::16acdc0f-d44a-4c04-a235-90b692a43049" providerId="AD" clId="Web-{560DF7E8-6861-DEF5-1192-2476AF5EE06F}" dt="2020-10-09T18:45:13.616" v="43" actId="1076"/>
          <ac:graphicFrameMkLst>
            <pc:docMk/>
            <pc:sldMk cId="1004519576" sldId="358"/>
            <ac:graphicFrameMk id="17" creationId="{BD45171F-CA35-4B07-B306-5EB0A4C3EFE8}"/>
          </ac:graphicFrameMkLst>
        </pc:graphicFrameChg>
      </pc:sldChg>
    </pc:docChg>
  </pc:docChgLst>
  <pc:docChgLst>
    <pc:chgData name="Buckley, Evan J." userId="S::ejbuckley@wpi.edu::6baae800-338a-4b41-8cb9-0ff62ca93f51" providerId="AD" clId="Web-{E238AD06-43B4-9838-D51A-F0A046E76712}"/>
    <pc:docChg chg="modSld">
      <pc:chgData name="Buckley, Evan J." userId="S::ejbuckley@wpi.edu::6baae800-338a-4b41-8cb9-0ff62ca93f51" providerId="AD" clId="Web-{E238AD06-43B4-9838-D51A-F0A046E76712}" dt="2020-10-14T20:42:03.031" v="1"/>
      <pc:docMkLst>
        <pc:docMk/>
      </pc:docMkLst>
      <pc:sldChg chg="addSp delSp addAnim delAnim">
        <pc:chgData name="Buckley, Evan J." userId="S::ejbuckley@wpi.edu::6baae800-338a-4b41-8cb9-0ff62ca93f51" providerId="AD" clId="Web-{E238AD06-43B4-9838-D51A-F0A046E76712}" dt="2020-10-14T20:42:03.031" v="1"/>
        <pc:sldMkLst>
          <pc:docMk/>
          <pc:sldMk cId="737672426" sldId="333"/>
        </pc:sldMkLst>
        <pc:grpChg chg="add del">
          <ac:chgData name="Buckley, Evan J." userId="S::ejbuckley@wpi.edu::6baae800-338a-4b41-8cb9-0ff62ca93f51" providerId="AD" clId="Web-{E238AD06-43B4-9838-D51A-F0A046E76712}" dt="2020-10-14T20:42:03.031" v="1"/>
          <ac:grpSpMkLst>
            <pc:docMk/>
            <pc:sldMk cId="737672426" sldId="333"/>
            <ac:grpSpMk id="3" creationId="{A297DCCE-6977-4C84-8879-4F0ED31DA033}"/>
          </ac:grpSpMkLst>
        </pc:grpChg>
      </pc:sldChg>
    </pc:docChg>
  </pc:docChgLst>
  <pc:docChgLst>
    <pc:chgData name="Ost, Larson H." userId="S::lhost@wpi.edu::16acdc0f-d44a-4c04-a235-90b692a43049" providerId="AD" clId="Web-{BEA5B1C0-0098-EEF7-9C5E-F8DA56C3A04A}"/>
    <pc:docChg chg="modSld">
      <pc:chgData name="Ost, Larson H." userId="S::lhost@wpi.edu::16acdc0f-d44a-4c04-a235-90b692a43049" providerId="AD" clId="Web-{BEA5B1C0-0098-EEF7-9C5E-F8DA56C3A04A}" dt="2020-10-13T16:16:53.516" v="0"/>
      <pc:docMkLst>
        <pc:docMk/>
      </pc:docMkLst>
      <pc:sldChg chg="modNotes">
        <pc:chgData name="Ost, Larson H." userId="S::lhost@wpi.edu::16acdc0f-d44a-4c04-a235-90b692a43049" providerId="AD" clId="Web-{BEA5B1C0-0098-EEF7-9C5E-F8DA56C3A04A}" dt="2020-10-13T16:16:53.516" v="0"/>
        <pc:sldMkLst>
          <pc:docMk/>
          <pc:sldMk cId="825021225" sldId="311"/>
        </pc:sldMkLst>
      </pc:sldChg>
    </pc:docChg>
  </pc:docChgLst>
  <pc:docChgLst>
    <pc:chgData name="Ost, Larson H." userId="S::lhost@wpi.edu::16acdc0f-d44a-4c04-a235-90b692a43049" providerId="AD" clId="Web-{BB681A30-20B1-9BCD-68BF-2988CA20C839}"/>
    <pc:docChg chg="modSld">
      <pc:chgData name="Ost, Larson H." userId="S::lhost@wpi.edu::16acdc0f-d44a-4c04-a235-90b692a43049" providerId="AD" clId="Web-{BB681A30-20B1-9BCD-68BF-2988CA20C839}" dt="2020-10-08T16:21:00.205" v="7"/>
      <pc:docMkLst>
        <pc:docMk/>
      </pc:docMkLst>
      <pc:sldChg chg="modSp modNotes">
        <pc:chgData name="Ost, Larson H." userId="S::lhost@wpi.edu::16acdc0f-d44a-4c04-a235-90b692a43049" providerId="AD" clId="Web-{BB681A30-20B1-9BCD-68BF-2988CA20C839}" dt="2020-10-08T16:20:54.955" v="6"/>
        <pc:sldMkLst>
          <pc:docMk/>
          <pc:sldMk cId="825021225" sldId="311"/>
        </pc:sldMkLst>
        <pc:spChg chg="mod">
          <ac:chgData name="Ost, Larson H." userId="S::lhost@wpi.edu::16acdc0f-d44a-4c04-a235-90b692a43049" providerId="AD" clId="Web-{BB681A30-20B1-9BCD-68BF-2988CA20C839}" dt="2020-10-08T16:19:34.752" v="3" actId="20577"/>
          <ac:spMkLst>
            <pc:docMk/>
            <pc:sldMk cId="825021225" sldId="311"/>
            <ac:spMk id="51" creationId="{9B4CE046-E605-4874-8432-24A4AEC9F6B8}"/>
          </ac:spMkLst>
        </pc:spChg>
      </pc:sldChg>
      <pc:sldChg chg="modNotes">
        <pc:chgData name="Ost, Larson H." userId="S::lhost@wpi.edu::16acdc0f-d44a-4c04-a235-90b692a43049" providerId="AD" clId="Web-{BB681A30-20B1-9BCD-68BF-2988CA20C839}" dt="2020-10-08T16:20:48.627" v="5"/>
        <pc:sldMkLst>
          <pc:docMk/>
          <pc:sldMk cId="1054162376" sldId="325"/>
        </pc:sldMkLst>
      </pc:sldChg>
      <pc:sldChg chg="modNotes">
        <pc:chgData name="Ost, Larson H." userId="S::lhost@wpi.edu::16acdc0f-d44a-4c04-a235-90b692a43049" providerId="AD" clId="Web-{BB681A30-20B1-9BCD-68BF-2988CA20C839}" dt="2020-10-08T16:20:43.783" v="4"/>
        <pc:sldMkLst>
          <pc:docMk/>
          <pc:sldMk cId="1515523123" sldId="335"/>
        </pc:sldMkLst>
      </pc:sldChg>
      <pc:sldChg chg="modNotes">
        <pc:chgData name="Ost, Larson H." userId="S::lhost@wpi.edu::16acdc0f-d44a-4c04-a235-90b692a43049" providerId="AD" clId="Web-{BB681A30-20B1-9BCD-68BF-2988CA20C839}" dt="2020-10-08T16:21:00.205" v="7"/>
        <pc:sldMkLst>
          <pc:docMk/>
          <pc:sldMk cId="3978995227" sldId="336"/>
        </pc:sldMkLst>
      </pc:sldChg>
    </pc:docChg>
  </pc:docChgLst>
  <pc:docChgLst>
    <pc:chgData name="Ost, Larson H." userId="S::lhost@wpi.edu::16acdc0f-d44a-4c04-a235-90b692a43049" providerId="AD" clId="Web-{D10BD909-F109-151D-1475-A1ACD6B16D51}"/>
    <pc:docChg chg="addSld modSld">
      <pc:chgData name="Ost, Larson H." userId="S::lhost@wpi.edu::16acdc0f-d44a-4c04-a235-90b692a43049" providerId="AD" clId="Web-{D10BD909-F109-151D-1475-A1ACD6B16D51}" dt="2020-10-12T19:35:15.337" v="113" actId="20577"/>
      <pc:docMkLst>
        <pc:docMk/>
      </pc:docMkLst>
      <pc:sldChg chg="addSp delSp modSp">
        <pc:chgData name="Ost, Larson H." userId="S::lhost@wpi.edu::16acdc0f-d44a-4c04-a235-90b692a43049" providerId="AD" clId="Web-{D10BD909-F109-151D-1475-A1ACD6B16D51}" dt="2020-10-12T19:25:00.984" v="27" actId="1076"/>
        <pc:sldMkLst>
          <pc:docMk/>
          <pc:sldMk cId="2655941651" sldId="307"/>
        </pc:sldMkLst>
        <pc:spChg chg="mod">
          <ac:chgData name="Ost, Larson H." userId="S::lhost@wpi.edu::16acdc0f-d44a-4c04-a235-90b692a43049" providerId="AD" clId="Web-{D10BD909-F109-151D-1475-A1ACD6B16D51}" dt="2020-10-12T19:25:00.984" v="27" actId="1076"/>
          <ac:spMkLst>
            <pc:docMk/>
            <pc:sldMk cId="2655941651" sldId="307"/>
            <ac:spMk id="6" creationId="{87D38F97-DC91-43EC-8240-56CE29113887}"/>
          </ac:spMkLst>
        </pc:spChg>
        <pc:picChg chg="add mod">
          <ac:chgData name="Ost, Larson H." userId="S::lhost@wpi.edu::16acdc0f-d44a-4c04-a235-90b692a43049" providerId="AD" clId="Web-{D10BD909-F109-151D-1475-A1ACD6B16D51}" dt="2020-10-12T19:24:15.340" v="22" actId="1076"/>
          <ac:picMkLst>
            <pc:docMk/>
            <pc:sldMk cId="2655941651" sldId="307"/>
            <ac:picMk id="2" creationId="{654EE75F-D182-4029-BC1E-A0CE79DF47EF}"/>
          </ac:picMkLst>
        </pc:picChg>
        <pc:picChg chg="add del mod modCrop">
          <ac:chgData name="Ost, Larson H." userId="S::lhost@wpi.edu::16acdc0f-d44a-4c04-a235-90b692a43049" providerId="AD" clId="Web-{D10BD909-F109-151D-1475-A1ACD6B16D51}" dt="2020-10-12T19:23:46.587" v="13"/>
          <ac:picMkLst>
            <pc:docMk/>
            <pc:sldMk cId="2655941651" sldId="307"/>
            <ac:picMk id="3" creationId="{E192860C-09C6-4CDA-A70B-89366A97EDD1}"/>
          </ac:picMkLst>
        </pc:picChg>
        <pc:picChg chg="add mod ord">
          <ac:chgData name="Ost, Larson H." userId="S::lhost@wpi.edu::16acdc0f-d44a-4c04-a235-90b692a43049" providerId="AD" clId="Web-{D10BD909-F109-151D-1475-A1ACD6B16D51}" dt="2020-10-12T19:24:20.715" v="24" actId="1076"/>
          <ac:picMkLst>
            <pc:docMk/>
            <pc:sldMk cId="2655941651" sldId="307"/>
            <ac:picMk id="5" creationId="{6F59EFC0-7617-4421-B1E6-FE608802EE67}"/>
          </ac:picMkLst>
        </pc:picChg>
      </pc:sldChg>
      <pc:sldChg chg="modSp">
        <pc:chgData name="Ost, Larson H." userId="S::lhost@wpi.edu::16acdc0f-d44a-4c04-a235-90b692a43049" providerId="AD" clId="Web-{D10BD909-F109-151D-1475-A1ACD6B16D51}" dt="2020-10-12T19:35:15.337" v="113" actId="20577"/>
        <pc:sldMkLst>
          <pc:docMk/>
          <pc:sldMk cId="1054162376" sldId="325"/>
        </pc:sldMkLst>
        <pc:spChg chg="mod">
          <ac:chgData name="Ost, Larson H." userId="S::lhost@wpi.edu::16acdc0f-d44a-4c04-a235-90b692a43049" providerId="AD" clId="Web-{D10BD909-F109-151D-1475-A1ACD6B16D51}" dt="2020-10-12T19:35:15.337" v="113" actId="20577"/>
          <ac:spMkLst>
            <pc:docMk/>
            <pc:sldMk cId="1054162376" sldId="325"/>
            <ac:spMk id="7" creationId="{0380AA88-1141-4727-B194-17ACF087C49C}"/>
          </ac:spMkLst>
        </pc:spChg>
      </pc:sldChg>
      <pc:sldChg chg="addSp modSp">
        <pc:chgData name="Ost, Larson H." userId="S::lhost@wpi.edu::16acdc0f-d44a-4c04-a235-90b692a43049" providerId="AD" clId="Web-{D10BD909-F109-151D-1475-A1ACD6B16D51}" dt="2020-10-12T19:32:37.838" v="92" actId="1076"/>
        <pc:sldMkLst>
          <pc:docMk/>
          <pc:sldMk cId="702269001" sldId="330"/>
        </pc:sldMkLst>
        <pc:spChg chg="add mod">
          <ac:chgData name="Ost, Larson H." userId="S::lhost@wpi.edu::16acdc0f-d44a-4c04-a235-90b692a43049" providerId="AD" clId="Web-{D10BD909-F109-151D-1475-A1ACD6B16D51}" dt="2020-10-12T19:32:34.338" v="91" actId="1076"/>
          <ac:spMkLst>
            <pc:docMk/>
            <pc:sldMk cId="702269001" sldId="330"/>
            <ac:spMk id="2" creationId="{9960E811-DF75-4DBB-A289-F4CB6D2A5AD5}"/>
          </ac:spMkLst>
        </pc:spChg>
        <pc:spChg chg="add mod">
          <ac:chgData name="Ost, Larson H." userId="S::lhost@wpi.edu::16acdc0f-d44a-4c04-a235-90b692a43049" providerId="AD" clId="Web-{D10BD909-F109-151D-1475-A1ACD6B16D51}" dt="2020-10-12T19:32:37.838" v="92" actId="1076"/>
          <ac:spMkLst>
            <pc:docMk/>
            <pc:sldMk cId="702269001" sldId="330"/>
            <ac:spMk id="3" creationId="{66DBD730-FC4E-4CBE-96B2-60D50E6AA07B}"/>
          </ac:spMkLst>
        </pc:spChg>
        <pc:spChg chg="mod">
          <ac:chgData name="Ost, Larson H." userId="S::lhost@wpi.edu::16acdc0f-d44a-4c04-a235-90b692a43049" providerId="AD" clId="Web-{D10BD909-F109-151D-1475-A1ACD6B16D51}" dt="2020-10-12T19:32:22.478" v="84" actId="20577"/>
          <ac:spMkLst>
            <pc:docMk/>
            <pc:sldMk cId="702269001" sldId="330"/>
            <ac:spMk id="16" creationId="{DDEFCCA4-A673-AE4D-99AF-23397930771B}"/>
          </ac:spMkLst>
        </pc:spChg>
      </pc:sldChg>
      <pc:sldChg chg="modSp">
        <pc:chgData name="Ost, Larson H." userId="S::lhost@wpi.edu::16acdc0f-d44a-4c04-a235-90b692a43049" providerId="AD" clId="Web-{D10BD909-F109-151D-1475-A1ACD6B16D51}" dt="2020-10-12T19:30:09.544" v="38" actId="1076"/>
        <pc:sldMkLst>
          <pc:docMk/>
          <pc:sldMk cId="737672426" sldId="333"/>
        </pc:sldMkLst>
        <pc:spChg chg="mod">
          <ac:chgData name="Ost, Larson H." userId="S::lhost@wpi.edu::16acdc0f-d44a-4c04-a235-90b692a43049" providerId="AD" clId="Web-{D10BD909-F109-151D-1475-A1ACD6B16D51}" dt="2020-10-12T19:30:09.544" v="38" actId="1076"/>
          <ac:spMkLst>
            <pc:docMk/>
            <pc:sldMk cId="737672426" sldId="333"/>
            <ac:spMk id="15" creationId="{ACE861E4-C8F6-2F41-8ABC-54116A7BD63A}"/>
          </ac:spMkLst>
        </pc:spChg>
      </pc:sldChg>
      <pc:sldChg chg="modSp">
        <pc:chgData name="Ost, Larson H." userId="S::lhost@wpi.edu::16acdc0f-d44a-4c04-a235-90b692a43049" providerId="AD" clId="Web-{D10BD909-F109-151D-1475-A1ACD6B16D51}" dt="2020-10-12T19:29:51.573" v="30" actId="1076"/>
        <pc:sldMkLst>
          <pc:docMk/>
          <pc:sldMk cId="497365953" sldId="334"/>
        </pc:sldMkLst>
        <pc:spChg chg="mod">
          <ac:chgData name="Ost, Larson H." userId="S::lhost@wpi.edu::16acdc0f-d44a-4c04-a235-90b692a43049" providerId="AD" clId="Web-{D10BD909-F109-151D-1475-A1ACD6B16D51}" dt="2020-10-12T19:29:51.573" v="30" actId="1076"/>
          <ac:spMkLst>
            <pc:docMk/>
            <pc:sldMk cId="497365953" sldId="334"/>
            <ac:spMk id="17" creationId="{8C79C961-66B3-6C43-AD07-9DCE152CDF22}"/>
          </ac:spMkLst>
        </pc:spChg>
      </pc:sldChg>
      <pc:sldChg chg="modSp">
        <pc:chgData name="Ost, Larson H." userId="S::lhost@wpi.edu::16acdc0f-d44a-4c04-a235-90b692a43049" providerId="AD" clId="Web-{D10BD909-F109-151D-1475-A1ACD6B16D51}" dt="2020-10-12T19:34:16.097" v="106" actId="1076"/>
        <pc:sldMkLst>
          <pc:docMk/>
          <pc:sldMk cId="1533934342" sldId="337"/>
        </pc:sldMkLst>
        <pc:spChg chg="mod">
          <ac:chgData name="Ost, Larson H." userId="S::lhost@wpi.edu::16acdc0f-d44a-4c04-a235-90b692a43049" providerId="AD" clId="Web-{D10BD909-F109-151D-1475-A1ACD6B16D51}" dt="2020-10-12T19:34:16.097" v="106" actId="1076"/>
          <ac:spMkLst>
            <pc:docMk/>
            <pc:sldMk cId="1533934342" sldId="337"/>
            <ac:spMk id="7" creationId="{CA1672C6-3129-274C-86DB-6D885D23A48B}"/>
          </ac:spMkLst>
        </pc:spChg>
      </pc:sldChg>
      <pc:sldChg chg="modSp">
        <pc:chgData name="Ost, Larson H." userId="S::lhost@wpi.edu::16acdc0f-d44a-4c04-a235-90b692a43049" providerId="AD" clId="Web-{D10BD909-F109-151D-1475-A1ACD6B16D51}" dt="2020-10-12T19:33:34.363" v="100" actId="1076"/>
        <pc:sldMkLst>
          <pc:docMk/>
          <pc:sldMk cId="888712841" sldId="343"/>
        </pc:sldMkLst>
        <pc:spChg chg="mod">
          <ac:chgData name="Ost, Larson H." userId="S::lhost@wpi.edu::16acdc0f-d44a-4c04-a235-90b692a43049" providerId="AD" clId="Web-{D10BD909-F109-151D-1475-A1ACD6B16D51}" dt="2020-10-12T19:33:34.363" v="100" actId="1076"/>
          <ac:spMkLst>
            <pc:docMk/>
            <pc:sldMk cId="888712841" sldId="343"/>
            <ac:spMk id="31" creationId="{45C537B5-3C72-4143-B624-F85D5ED76349}"/>
          </ac:spMkLst>
        </pc:spChg>
      </pc:sldChg>
      <pc:sldChg chg="addSp delSp modSp">
        <pc:chgData name="Ost, Larson H." userId="S::lhost@wpi.edu::16acdc0f-d44a-4c04-a235-90b692a43049" providerId="AD" clId="Web-{D10BD909-F109-151D-1475-A1ACD6B16D51}" dt="2020-10-12T19:31:49.756" v="71" actId="1076"/>
        <pc:sldMkLst>
          <pc:docMk/>
          <pc:sldMk cId="3958835857" sldId="356"/>
        </pc:sldMkLst>
        <pc:spChg chg="add mod">
          <ac:chgData name="Ost, Larson H." userId="S::lhost@wpi.edu::16acdc0f-d44a-4c04-a235-90b692a43049" providerId="AD" clId="Web-{D10BD909-F109-151D-1475-A1ACD6B16D51}" dt="2020-10-12T19:31:10.690" v="57" actId="1076"/>
          <ac:spMkLst>
            <pc:docMk/>
            <pc:sldMk cId="3958835857" sldId="356"/>
            <ac:spMk id="4" creationId="{05305128-52AC-4E5E-9678-1713030C5029}"/>
          </ac:spMkLst>
        </pc:spChg>
        <pc:spChg chg="add mod">
          <ac:chgData name="Ost, Larson H." userId="S::lhost@wpi.edu::16acdc0f-d44a-4c04-a235-90b692a43049" providerId="AD" clId="Web-{D10BD909-F109-151D-1475-A1ACD6B16D51}" dt="2020-10-12T19:31:49.756" v="71" actId="1076"/>
          <ac:spMkLst>
            <pc:docMk/>
            <pc:sldMk cId="3958835857" sldId="356"/>
            <ac:spMk id="5" creationId="{72938DB9-07A4-40F9-B88C-18EC8FE867B4}"/>
          </ac:spMkLst>
        </pc:spChg>
        <pc:spChg chg="mod">
          <ac:chgData name="Ost, Larson H." userId="S::lhost@wpi.edu::16acdc0f-d44a-4c04-a235-90b692a43049" providerId="AD" clId="Web-{D10BD909-F109-151D-1475-A1ACD6B16D51}" dt="2020-10-12T19:31:38.614" v="63" actId="20577"/>
          <ac:spMkLst>
            <pc:docMk/>
            <pc:sldMk cId="3958835857" sldId="356"/>
            <ac:spMk id="16" creationId="{DDEFCCA4-A673-AE4D-99AF-23397930771B}"/>
          </ac:spMkLst>
        </pc:spChg>
        <pc:picChg chg="add del mod">
          <ac:chgData name="Ost, Larson H." userId="S::lhost@wpi.edu::16acdc0f-d44a-4c04-a235-90b692a43049" providerId="AD" clId="Web-{D10BD909-F109-151D-1475-A1ACD6B16D51}" dt="2020-10-12T19:30:30.295" v="42"/>
          <ac:picMkLst>
            <pc:docMk/>
            <pc:sldMk cId="3958835857" sldId="356"/>
            <ac:picMk id="2" creationId="{596412F7-4827-4329-A377-42216A2A8B50}"/>
          </ac:picMkLst>
        </pc:picChg>
        <pc:picChg chg="add del mod">
          <ac:chgData name="Ost, Larson H." userId="S::lhost@wpi.edu::16acdc0f-d44a-4c04-a235-90b692a43049" providerId="AD" clId="Web-{D10BD909-F109-151D-1475-A1ACD6B16D51}" dt="2020-10-12T19:30:35.249" v="44"/>
          <ac:picMkLst>
            <pc:docMk/>
            <pc:sldMk cId="3958835857" sldId="356"/>
            <ac:picMk id="3" creationId="{75F4A8CC-3322-4DEF-A2E0-1D8E2DD7358E}"/>
          </ac:picMkLst>
        </pc:picChg>
      </pc:sldChg>
      <pc:sldChg chg="modSp">
        <pc:chgData name="Ost, Larson H." userId="S::lhost@wpi.edu::16acdc0f-d44a-4c04-a235-90b692a43049" providerId="AD" clId="Web-{D10BD909-F109-151D-1475-A1ACD6B16D51}" dt="2020-10-12T19:33:41.547" v="102" actId="1076"/>
        <pc:sldMkLst>
          <pc:docMk/>
          <pc:sldMk cId="4015322135" sldId="357"/>
        </pc:sldMkLst>
        <pc:spChg chg="mod">
          <ac:chgData name="Ost, Larson H." userId="S::lhost@wpi.edu::16acdc0f-d44a-4c04-a235-90b692a43049" providerId="AD" clId="Web-{D10BD909-F109-151D-1475-A1ACD6B16D51}" dt="2020-10-12T19:33:41.547" v="102" actId="1076"/>
          <ac:spMkLst>
            <pc:docMk/>
            <pc:sldMk cId="4015322135" sldId="357"/>
            <ac:spMk id="31" creationId="{45C537B5-3C72-4143-B624-F85D5ED76349}"/>
          </ac:spMkLst>
        </pc:spChg>
      </pc:sldChg>
      <pc:sldChg chg="addSp modSp">
        <pc:chgData name="Ost, Larson H." userId="S::lhost@wpi.edu::16acdc0f-d44a-4c04-a235-90b692a43049" providerId="AD" clId="Web-{D10BD909-F109-151D-1475-A1ACD6B16D51}" dt="2020-10-12T19:33:22.780" v="98" actId="1076"/>
        <pc:sldMkLst>
          <pc:docMk/>
          <pc:sldMk cId="356489922" sldId="358"/>
        </pc:sldMkLst>
        <pc:spChg chg="add mod">
          <ac:chgData name="Ost, Larson H." userId="S::lhost@wpi.edu::16acdc0f-d44a-4c04-a235-90b692a43049" providerId="AD" clId="Web-{D10BD909-F109-151D-1475-A1ACD6B16D51}" dt="2020-10-12T19:33:22.780" v="98" actId="1076"/>
          <ac:spMkLst>
            <pc:docMk/>
            <pc:sldMk cId="356489922" sldId="358"/>
            <ac:spMk id="5" creationId="{8F9DDF9A-48F3-49E3-A7D5-A5E161D8948A}"/>
          </ac:spMkLst>
        </pc:spChg>
        <pc:spChg chg="mod">
          <ac:chgData name="Ost, Larson H." userId="S::lhost@wpi.edu::16acdc0f-d44a-4c04-a235-90b692a43049" providerId="AD" clId="Web-{D10BD909-F109-151D-1475-A1ACD6B16D51}" dt="2020-10-12T19:33:03.356" v="96" actId="1076"/>
          <ac:spMkLst>
            <pc:docMk/>
            <pc:sldMk cId="356489922" sldId="358"/>
            <ac:spMk id="16" creationId="{6B556E1D-D67D-4178-969A-0432DCE24322}"/>
          </ac:spMkLst>
        </pc:spChg>
      </pc:sldChg>
      <pc:sldChg chg="add replId">
        <pc:chgData name="Ost, Larson H." userId="S::lhost@wpi.edu::16acdc0f-d44a-4c04-a235-90b692a43049" providerId="AD" clId="Web-{D10BD909-F109-151D-1475-A1ACD6B16D51}" dt="2020-10-12T18:51:27.567" v="0"/>
        <pc:sldMkLst>
          <pc:docMk/>
          <pc:sldMk cId="2193475240" sldId="365"/>
        </pc:sldMkLst>
      </pc:sldChg>
    </pc:docChg>
  </pc:docChgLst>
  <pc:docChgLst>
    <pc:chgData name="Ost, Larson H." userId="S::lhost@wpi.edu::16acdc0f-d44a-4c04-a235-90b692a43049" providerId="AD" clId="Web-{617A4253-96A6-4314-5BC2-FAF9D3B31482}"/>
    <pc:docChg chg="modSld">
      <pc:chgData name="Ost, Larson H." userId="S::lhost@wpi.edu::16acdc0f-d44a-4c04-a235-90b692a43049" providerId="AD" clId="Web-{617A4253-96A6-4314-5BC2-FAF9D3B31482}" dt="2020-10-13T18:15:02.348" v="2"/>
      <pc:docMkLst>
        <pc:docMk/>
      </pc:docMkLst>
      <pc:sldChg chg="modNotes">
        <pc:chgData name="Ost, Larson H." userId="S::lhost@wpi.edu::16acdc0f-d44a-4c04-a235-90b692a43049" providerId="AD" clId="Web-{617A4253-96A6-4314-5BC2-FAF9D3B31482}" dt="2020-10-13T18:14:50.895" v="1"/>
        <pc:sldMkLst>
          <pc:docMk/>
          <pc:sldMk cId="825021225" sldId="311"/>
        </pc:sldMkLst>
      </pc:sldChg>
      <pc:sldChg chg="modNotes">
        <pc:chgData name="Ost, Larson H." userId="S::lhost@wpi.edu::16acdc0f-d44a-4c04-a235-90b692a43049" providerId="AD" clId="Web-{617A4253-96A6-4314-5BC2-FAF9D3B31482}" dt="2020-10-13T18:14:42.926" v="0"/>
        <pc:sldMkLst>
          <pc:docMk/>
          <pc:sldMk cId="1054162376" sldId="325"/>
        </pc:sldMkLst>
      </pc:sldChg>
      <pc:sldChg chg="modNotes">
        <pc:chgData name="Ost, Larson H." userId="S::lhost@wpi.edu::16acdc0f-d44a-4c04-a235-90b692a43049" providerId="AD" clId="Web-{617A4253-96A6-4314-5BC2-FAF9D3B31482}" dt="2020-10-13T18:15:02.348" v="2"/>
        <pc:sldMkLst>
          <pc:docMk/>
          <pc:sldMk cId="2985664516" sldId="359"/>
        </pc:sldMkLst>
      </pc:sldChg>
    </pc:docChg>
  </pc:docChgLst>
  <pc:docChgLst>
    <pc:chgData name="Ost, Larson H." userId="S::lhost@wpi.edu::16acdc0f-d44a-4c04-a235-90b692a43049" providerId="AD" clId="Web-{6523487F-B10F-CBEE-7DD2-5B0719E5C8EB}"/>
    <pc:docChg chg="addSld delSld modSld">
      <pc:chgData name="Ost, Larson H." userId="S::lhost@wpi.edu::16acdc0f-d44a-4c04-a235-90b692a43049" providerId="AD" clId="Web-{6523487F-B10F-CBEE-7DD2-5B0719E5C8EB}" dt="2020-10-04T23:56:02.694" v="209" actId="1076"/>
      <pc:docMkLst>
        <pc:docMk/>
      </pc:docMkLst>
      <pc:sldChg chg="modSp">
        <pc:chgData name="Ost, Larson H." userId="S::lhost@wpi.edu::16acdc0f-d44a-4c04-a235-90b692a43049" providerId="AD" clId="Web-{6523487F-B10F-CBEE-7DD2-5B0719E5C8EB}" dt="2020-10-04T23:56:02.694" v="209" actId="1076"/>
        <pc:sldMkLst>
          <pc:docMk/>
          <pc:sldMk cId="2655941651" sldId="307"/>
        </pc:sldMkLst>
        <pc:spChg chg="mod">
          <ac:chgData name="Ost, Larson H." userId="S::lhost@wpi.edu::16acdc0f-d44a-4c04-a235-90b692a43049" providerId="AD" clId="Web-{6523487F-B10F-CBEE-7DD2-5B0719E5C8EB}" dt="2020-10-04T23:55:31.646" v="203" actId="14100"/>
          <ac:spMkLst>
            <pc:docMk/>
            <pc:sldMk cId="2655941651" sldId="307"/>
            <ac:spMk id="2" creationId="{00000000-0000-0000-0000-000000000000}"/>
          </ac:spMkLst>
        </pc:spChg>
        <pc:spChg chg="mod">
          <ac:chgData name="Ost, Larson H." userId="S::lhost@wpi.edu::16acdc0f-d44a-4c04-a235-90b692a43049" providerId="AD" clId="Web-{6523487F-B10F-CBEE-7DD2-5B0719E5C8EB}" dt="2020-10-04T23:55:53.444" v="207" actId="1076"/>
          <ac:spMkLst>
            <pc:docMk/>
            <pc:sldMk cId="2655941651" sldId="307"/>
            <ac:spMk id="5" creationId="{3458C153-0F4F-A546-B975-7C8FD53B2BC7}"/>
          </ac:spMkLst>
        </pc:spChg>
        <pc:spChg chg="mod">
          <ac:chgData name="Ost, Larson H." userId="S::lhost@wpi.edu::16acdc0f-d44a-4c04-a235-90b692a43049" providerId="AD" clId="Web-{6523487F-B10F-CBEE-7DD2-5B0719E5C8EB}" dt="2020-10-04T23:56:02.694" v="209" actId="1076"/>
          <ac:spMkLst>
            <pc:docMk/>
            <pc:sldMk cId="2655941651" sldId="307"/>
            <ac:spMk id="6" creationId="{9F7DB6C4-CB32-2D4B-B6BC-E64B51368667}"/>
          </ac:spMkLst>
        </pc:spChg>
        <pc:picChg chg="mod">
          <ac:chgData name="Ost, Larson H." userId="S::lhost@wpi.edu::16acdc0f-d44a-4c04-a235-90b692a43049" providerId="AD" clId="Web-{6523487F-B10F-CBEE-7DD2-5B0719E5C8EB}" dt="2020-10-04T23:55:57.538" v="208" actId="1076"/>
          <ac:picMkLst>
            <pc:docMk/>
            <pc:sldMk cId="2655941651" sldId="307"/>
            <ac:picMk id="1026" creationId="{E7530EF2-D073-7C4D-AAE5-58EF0B736143}"/>
          </ac:picMkLst>
        </pc:picChg>
      </pc:sldChg>
      <pc:sldChg chg="addSp delSp modSp modNotes">
        <pc:chgData name="Ost, Larson H." userId="S::lhost@wpi.edu::16acdc0f-d44a-4c04-a235-90b692a43049" providerId="AD" clId="Web-{6523487F-B10F-CBEE-7DD2-5B0719E5C8EB}" dt="2020-10-04T23:51:40.904" v="199"/>
        <pc:sldMkLst>
          <pc:docMk/>
          <pc:sldMk cId="825021225" sldId="311"/>
        </pc:sldMkLst>
        <pc:spChg chg="del">
          <ac:chgData name="Ost, Larson H." userId="S::lhost@wpi.edu::16acdc0f-d44a-4c04-a235-90b692a43049" providerId="AD" clId="Web-{6523487F-B10F-CBEE-7DD2-5B0719E5C8EB}" dt="2020-10-04T22:30:13.734" v="45"/>
          <ac:spMkLst>
            <pc:docMk/>
            <pc:sldMk cId="825021225" sldId="311"/>
            <ac:spMk id="6" creationId="{D8B9DD45-C887-46C1-A1F7-E1DFC0E6D919}"/>
          </ac:spMkLst>
        </pc:spChg>
        <pc:spChg chg="add mod">
          <ac:chgData name="Ost, Larson H." userId="S::lhost@wpi.edu::16acdc0f-d44a-4c04-a235-90b692a43049" providerId="AD" clId="Web-{6523487F-B10F-CBEE-7DD2-5B0719E5C8EB}" dt="2020-10-04T23:12:09.478" v="163" actId="20577"/>
          <ac:spMkLst>
            <pc:docMk/>
            <pc:sldMk cId="825021225" sldId="311"/>
            <ac:spMk id="7" creationId="{6499E1FC-C292-4B09-B133-15F208D001C1}"/>
          </ac:spMkLst>
        </pc:spChg>
        <pc:spChg chg="add">
          <ac:chgData name="Ost, Larson H." userId="S::lhost@wpi.edu::16acdc0f-d44a-4c04-a235-90b692a43049" providerId="AD" clId="Web-{6523487F-B10F-CBEE-7DD2-5B0719E5C8EB}" dt="2020-10-04T22:48:42.569" v="67"/>
          <ac:spMkLst>
            <pc:docMk/>
            <pc:sldMk cId="825021225" sldId="311"/>
            <ac:spMk id="8" creationId="{115493E6-24C5-495A-B9AD-23CFEB809F44}"/>
          </ac:spMkLst>
        </pc:spChg>
        <pc:spChg chg="add del mod">
          <ac:chgData name="Ost, Larson H." userId="S::lhost@wpi.edu::16acdc0f-d44a-4c04-a235-90b692a43049" providerId="AD" clId="Web-{6523487F-B10F-CBEE-7DD2-5B0719E5C8EB}" dt="2020-10-04T22:23:15.064" v="35"/>
          <ac:spMkLst>
            <pc:docMk/>
            <pc:sldMk cId="825021225" sldId="311"/>
            <ac:spMk id="8" creationId="{26640808-0C93-4E28-98DC-9021952494F5}"/>
          </ac:spMkLst>
        </pc:spChg>
        <pc:spChg chg="add del mod">
          <ac:chgData name="Ost, Larson H." userId="S::lhost@wpi.edu::16acdc0f-d44a-4c04-a235-90b692a43049" providerId="AD" clId="Web-{6523487F-B10F-CBEE-7DD2-5B0719E5C8EB}" dt="2020-10-04T22:49:02.476" v="70"/>
          <ac:spMkLst>
            <pc:docMk/>
            <pc:sldMk cId="825021225" sldId="311"/>
            <ac:spMk id="9" creationId="{BB1BC0A2-7CB6-4324-B3D2-25D7616CA5FF}"/>
          </ac:spMkLst>
        </pc:spChg>
        <pc:spChg chg="add mod">
          <ac:chgData name="Ost, Larson H." userId="S::lhost@wpi.edu::16acdc0f-d44a-4c04-a235-90b692a43049" providerId="AD" clId="Web-{6523487F-B10F-CBEE-7DD2-5B0719E5C8EB}" dt="2020-10-04T23:23:33.721" v="189" actId="20577"/>
          <ac:spMkLst>
            <pc:docMk/>
            <pc:sldMk cId="825021225" sldId="311"/>
            <ac:spMk id="12" creationId="{F75B4815-D9D5-442A-9BEF-6F3F24B153E5}"/>
          </ac:spMkLst>
        </pc:spChg>
        <pc:spChg chg="mod">
          <ac:chgData name="Ost, Larson H." userId="S::lhost@wpi.edu::16acdc0f-d44a-4c04-a235-90b692a43049" providerId="AD" clId="Web-{6523487F-B10F-CBEE-7DD2-5B0719E5C8EB}" dt="2020-10-04T23:12:13.213" v="166" actId="20577"/>
          <ac:spMkLst>
            <pc:docMk/>
            <pc:sldMk cId="825021225" sldId="311"/>
            <ac:spMk id="16" creationId="{250714C4-D008-DD4E-AFDE-6EDB194B7A95}"/>
          </ac:spMkLst>
        </pc:spChg>
        <pc:spChg chg="mod">
          <ac:chgData name="Ost, Larson H." userId="S::lhost@wpi.edu::16acdc0f-d44a-4c04-a235-90b692a43049" providerId="AD" clId="Web-{6523487F-B10F-CBEE-7DD2-5B0719E5C8EB}" dt="2020-10-04T22:33:01.771" v="55" actId="20577"/>
          <ac:spMkLst>
            <pc:docMk/>
            <pc:sldMk cId="825021225" sldId="311"/>
            <ac:spMk id="499719" creationId="{00000000-0000-0000-0000-000000000000}"/>
          </ac:spMkLst>
        </pc:spChg>
      </pc:sldChg>
      <pc:sldChg chg="modSp">
        <pc:chgData name="Ost, Larson H." userId="S::lhost@wpi.edu::16acdc0f-d44a-4c04-a235-90b692a43049" providerId="AD" clId="Web-{6523487F-B10F-CBEE-7DD2-5B0719E5C8EB}" dt="2020-10-04T23:27:01.118" v="192" actId="1076"/>
        <pc:sldMkLst>
          <pc:docMk/>
          <pc:sldMk cId="1250251345" sldId="326"/>
        </pc:sldMkLst>
        <pc:picChg chg="mod">
          <ac:chgData name="Ost, Larson H." userId="S::lhost@wpi.edu::16acdc0f-d44a-4c04-a235-90b692a43049" providerId="AD" clId="Web-{6523487F-B10F-CBEE-7DD2-5B0719E5C8EB}" dt="2020-10-04T23:27:01.118" v="192" actId="1076"/>
          <ac:picMkLst>
            <pc:docMk/>
            <pc:sldMk cId="1250251345" sldId="326"/>
            <ac:picMk id="10" creationId="{E5E15FFC-DDF9-4963-A676-98D7A5CC28BF}"/>
          </ac:picMkLst>
        </pc:picChg>
      </pc:sldChg>
      <pc:sldChg chg="addSp delSp modSp new del">
        <pc:chgData name="Ost, Larson H." userId="S::lhost@wpi.edu::16acdc0f-d44a-4c04-a235-90b692a43049" providerId="AD" clId="Web-{6523487F-B10F-CBEE-7DD2-5B0719E5C8EB}" dt="2020-10-04T22:30:10.250" v="44"/>
        <pc:sldMkLst>
          <pc:docMk/>
          <pc:sldMk cId="2367732878" sldId="328"/>
        </pc:sldMkLst>
        <pc:spChg chg="add del mod">
          <ac:chgData name="Ost, Larson H." userId="S::lhost@wpi.edu::16acdc0f-d44a-4c04-a235-90b692a43049" providerId="AD" clId="Web-{6523487F-B10F-CBEE-7DD2-5B0719E5C8EB}" dt="2020-10-04T22:16:30.284" v="4"/>
          <ac:spMkLst>
            <pc:docMk/>
            <pc:sldMk cId="2367732878" sldId="328"/>
            <ac:spMk id="4" creationId="{0004D48B-DEAD-472F-812E-337D18FC9C83}"/>
          </ac:spMkLst>
        </pc:spChg>
        <pc:spChg chg="add del mod">
          <ac:chgData name="Ost, Larson H." userId="S::lhost@wpi.edu::16acdc0f-d44a-4c04-a235-90b692a43049" providerId="AD" clId="Web-{6523487F-B10F-CBEE-7DD2-5B0719E5C8EB}" dt="2020-10-04T22:16:41.441" v="8"/>
          <ac:spMkLst>
            <pc:docMk/>
            <pc:sldMk cId="2367732878" sldId="328"/>
            <ac:spMk id="5" creationId="{386B13B5-8ABD-4E8B-8FEB-27F83EE5A89F}"/>
          </ac:spMkLst>
        </pc:spChg>
        <pc:spChg chg="add mod">
          <ac:chgData name="Ost, Larson H." userId="S::lhost@wpi.edu::16acdc0f-d44a-4c04-a235-90b692a43049" providerId="AD" clId="Web-{6523487F-B10F-CBEE-7DD2-5B0719E5C8EB}" dt="2020-10-04T22:25:11.662" v="39"/>
          <ac:spMkLst>
            <pc:docMk/>
            <pc:sldMk cId="2367732878" sldId="328"/>
            <ac:spMk id="6" creationId="{6FF065F4-D51A-4D2F-BDDC-35117B2C58B5}"/>
          </ac:spMkLst>
        </pc:spChg>
        <pc:spChg chg="add mod">
          <ac:chgData name="Ost, Larson H." userId="S::lhost@wpi.edu::16acdc0f-d44a-4c04-a235-90b692a43049" providerId="AD" clId="Web-{6523487F-B10F-CBEE-7DD2-5B0719E5C8EB}" dt="2020-10-04T22:29:57.406" v="42" actId="14100"/>
          <ac:spMkLst>
            <pc:docMk/>
            <pc:sldMk cId="2367732878" sldId="328"/>
            <ac:spMk id="7" creationId="{FCEA24B2-253D-44E1-A557-CC77723E398A}"/>
          </ac:spMkLst>
        </pc:spChg>
        <pc:spChg chg="add">
          <ac:chgData name="Ost, Larson H." userId="S::lhost@wpi.edu::16acdc0f-d44a-4c04-a235-90b692a43049" providerId="AD" clId="Web-{6523487F-B10F-CBEE-7DD2-5B0719E5C8EB}" dt="2020-10-04T22:30:00.750" v="43"/>
          <ac:spMkLst>
            <pc:docMk/>
            <pc:sldMk cId="2367732878" sldId="328"/>
            <ac:spMk id="9" creationId="{BAE7A26D-2CA6-42C8-952C-8053996DC002}"/>
          </ac:spMkLst>
        </pc:spChg>
      </pc:sldChg>
      <pc:sldChg chg="modSp">
        <pc:chgData name="Ost, Larson H." userId="S::lhost@wpi.edu::16acdc0f-d44a-4c04-a235-90b692a43049" providerId="AD" clId="Web-{6523487F-B10F-CBEE-7DD2-5B0719E5C8EB}" dt="2020-10-04T23:46:31.909" v="193" actId="1076"/>
        <pc:sldMkLst>
          <pc:docMk/>
          <pc:sldMk cId="702269001" sldId="330"/>
        </pc:sldMkLst>
        <pc:picChg chg="mod">
          <ac:chgData name="Ost, Larson H." userId="S::lhost@wpi.edu::16acdc0f-d44a-4c04-a235-90b692a43049" providerId="AD" clId="Web-{6523487F-B10F-CBEE-7DD2-5B0719E5C8EB}" dt="2020-10-04T23:46:31.909" v="193" actId="1076"/>
          <ac:picMkLst>
            <pc:docMk/>
            <pc:sldMk cId="702269001" sldId="330"/>
            <ac:picMk id="6" creationId="{B6F52D12-149D-4AD9-A072-1479640D7B38}"/>
          </ac:picMkLst>
        </pc:picChg>
      </pc:sldChg>
      <pc:sldChg chg="addSp modSp modNotes">
        <pc:chgData name="Ost, Larson H." userId="S::lhost@wpi.edu::16acdc0f-d44a-4c04-a235-90b692a43049" providerId="AD" clId="Web-{6523487F-B10F-CBEE-7DD2-5B0719E5C8EB}" dt="2020-10-04T23:53:45.612" v="201" actId="1076"/>
        <pc:sldMkLst>
          <pc:docMk/>
          <pc:sldMk cId="737672426" sldId="333"/>
        </pc:sldMkLst>
        <pc:picChg chg="add mod">
          <ac:chgData name="Ost, Larson H." userId="S::lhost@wpi.edu::16acdc0f-d44a-4c04-a235-90b692a43049" providerId="AD" clId="Web-{6523487F-B10F-CBEE-7DD2-5B0719E5C8EB}" dt="2020-10-04T23:18:55.367" v="184" actId="14100"/>
          <ac:picMkLst>
            <pc:docMk/>
            <pc:sldMk cId="737672426" sldId="333"/>
            <ac:picMk id="6" creationId="{5042940A-E405-4461-8F82-1724A5DDB2CE}"/>
          </ac:picMkLst>
        </pc:picChg>
        <pc:picChg chg="add mod">
          <ac:chgData name="Ost, Larson H." userId="S::lhost@wpi.edu::16acdc0f-d44a-4c04-a235-90b692a43049" providerId="AD" clId="Web-{6523487F-B10F-CBEE-7DD2-5B0719E5C8EB}" dt="2020-10-04T23:53:42.190" v="200" actId="1076"/>
          <ac:picMkLst>
            <pc:docMk/>
            <pc:sldMk cId="737672426" sldId="333"/>
            <ac:picMk id="7" creationId="{4F061556-8E2F-4A9F-A08B-B1A3852035E6}"/>
          </ac:picMkLst>
        </pc:picChg>
        <pc:picChg chg="mod">
          <ac:chgData name="Ost, Larson H." userId="S::lhost@wpi.edu::16acdc0f-d44a-4c04-a235-90b692a43049" providerId="AD" clId="Web-{6523487F-B10F-CBEE-7DD2-5B0719E5C8EB}" dt="2020-10-04T23:53:45.612" v="201" actId="1076"/>
          <ac:picMkLst>
            <pc:docMk/>
            <pc:sldMk cId="737672426" sldId="333"/>
            <ac:picMk id="9" creationId="{E24FF3E9-665E-9649-B1CF-C1AD7474DDAC}"/>
          </ac:picMkLst>
        </pc:picChg>
      </pc:sldChg>
      <pc:sldChg chg="add del">
        <pc:chgData name="Ost, Larson H." userId="S::lhost@wpi.edu::16acdc0f-d44a-4c04-a235-90b692a43049" providerId="AD" clId="Web-{6523487F-B10F-CBEE-7DD2-5B0719E5C8EB}" dt="2020-10-04T23:18:39.257" v="183"/>
        <pc:sldMkLst>
          <pc:docMk/>
          <pc:sldMk cId="497365953" sldId="334"/>
        </pc:sldMkLst>
      </pc:sldChg>
    </pc:docChg>
  </pc:docChgLst>
  <pc:docChgLst>
    <pc:chgData name="Wirtz, Bridget" userId="S::bwirtz@wpi.edu::7c276761-390b-46d3-807c-279645a57bb6" providerId="AD" clId="Web-{4EA129FA-73CF-F3C2-A935-EFF5D9A2A065}"/>
    <pc:docChg chg="modSld sldOrd">
      <pc:chgData name="Wirtz, Bridget" userId="S::bwirtz@wpi.edu::7c276761-390b-46d3-807c-279645a57bb6" providerId="AD" clId="Web-{4EA129FA-73CF-F3C2-A935-EFF5D9A2A065}" dt="2020-10-12T16:44:57.444" v="175" actId="1076"/>
      <pc:docMkLst>
        <pc:docMk/>
      </pc:docMkLst>
      <pc:sldChg chg="modSp">
        <pc:chgData name="Wirtz, Bridget" userId="S::bwirtz@wpi.edu::7c276761-390b-46d3-807c-279645a57bb6" providerId="AD" clId="Web-{4EA129FA-73CF-F3C2-A935-EFF5D9A2A065}" dt="2020-10-12T16:23:07.988" v="162" actId="20577"/>
        <pc:sldMkLst>
          <pc:docMk/>
          <pc:sldMk cId="2655941651" sldId="307"/>
        </pc:sldMkLst>
        <pc:spChg chg="mod">
          <ac:chgData name="Wirtz, Bridget" userId="S::bwirtz@wpi.edu::7c276761-390b-46d3-807c-279645a57bb6" providerId="AD" clId="Web-{4EA129FA-73CF-F3C2-A935-EFF5D9A2A065}" dt="2020-10-12T16:23:07.988" v="162" actId="20577"/>
          <ac:spMkLst>
            <pc:docMk/>
            <pc:sldMk cId="2655941651" sldId="307"/>
            <ac:spMk id="6" creationId="{87D38F97-DC91-43EC-8240-56CE29113887}"/>
          </ac:spMkLst>
        </pc:spChg>
      </pc:sldChg>
      <pc:sldChg chg="modSp">
        <pc:chgData name="Wirtz, Bridget" userId="S::bwirtz@wpi.edu::7c276761-390b-46d3-807c-279645a57bb6" providerId="AD" clId="Web-{4EA129FA-73CF-F3C2-A935-EFF5D9A2A065}" dt="2020-10-12T16:44:57.444" v="175" actId="1076"/>
        <pc:sldMkLst>
          <pc:docMk/>
          <pc:sldMk cId="1250251345" sldId="326"/>
        </pc:sldMkLst>
        <pc:picChg chg="mod">
          <ac:chgData name="Wirtz, Bridget" userId="S::bwirtz@wpi.edu::7c276761-390b-46d3-807c-279645a57bb6" providerId="AD" clId="Web-{4EA129FA-73CF-F3C2-A935-EFF5D9A2A065}" dt="2020-10-12T16:44:57.444" v="175" actId="1076"/>
          <ac:picMkLst>
            <pc:docMk/>
            <pc:sldMk cId="1250251345" sldId="326"/>
            <ac:picMk id="3" creationId="{D7672486-6991-4025-9E7F-E57AA434F76D}"/>
          </ac:picMkLst>
        </pc:picChg>
      </pc:sldChg>
      <pc:sldChg chg="modSp ord">
        <pc:chgData name="Wirtz, Bridget" userId="S::bwirtz@wpi.edu::7c276761-390b-46d3-807c-279645a57bb6" providerId="AD" clId="Web-{4EA129FA-73CF-F3C2-A935-EFF5D9A2A065}" dt="2020-10-12T16:23:34.974" v="165" actId="20577"/>
        <pc:sldMkLst>
          <pc:docMk/>
          <pc:sldMk cId="1983825104" sldId="327"/>
        </pc:sldMkLst>
        <pc:spChg chg="mod">
          <ac:chgData name="Wirtz, Bridget" userId="S::bwirtz@wpi.edu::7c276761-390b-46d3-807c-279645a57bb6" providerId="AD" clId="Web-{4EA129FA-73CF-F3C2-A935-EFF5D9A2A065}" dt="2020-10-12T16:23:34.974" v="165" actId="20577"/>
          <ac:spMkLst>
            <pc:docMk/>
            <pc:sldMk cId="1983825104" sldId="327"/>
            <ac:spMk id="499718" creationId="{00000000-0000-0000-0000-000000000000}"/>
          </ac:spMkLst>
        </pc:spChg>
      </pc:sldChg>
      <pc:sldChg chg="ord">
        <pc:chgData name="Wirtz, Bridget" userId="S::bwirtz@wpi.edu::7c276761-390b-46d3-807c-279645a57bb6" providerId="AD" clId="Web-{4EA129FA-73CF-F3C2-A935-EFF5D9A2A065}" dt="2020-10-12T15:29:31.906" v="2"/>
        <pc:sldMkLst>
          <pc:docMk/>
          <pc:sldMk cId="3452275087" sldId="329"/>
        </pc:sldMkLst>
      </pc:sldChg>
      <pc:sldChg chg="ord modNotes">
        <pc:chgData name="Wirtz, Bridget" userId="S::bwirtz@wpi.edu::7c276761-390b-46d3-807c-279645a57bb6" providerId="AD" clId="Web-{4EA129FA-73CF-F3C2-A935-EFF5D9A2A065}" dt="2020-10-12T16:38:50.378" v="167"/>
        <pc:sldMkLst>
          <pc:docMk/>
          <pc:sldMk cId="497365953" sldId="334"/>
        </pc:sldMkLst>
      </pc:sldChg>
      <pc:sldChg chg="ord">
        <pc:chgData name="Wirtz, Bridget" userId="S::bwirtz@wpi.edu::7c276761-390b-46d3-807c-279645a57bb6" providerId="AD" clId="Web-{4EA129FA-73CF-F3C2-A935-EFF5D9A2A065}" dt="2020-10-12T15:29:31.906" v="1"/>
        <pc:sldMkLst>
          <pc:docMk/>
          <pc:sldMk cId="2474523040" sldId="341"/>
        </pc:sldMkLst>
      </pc:sldChg>
      <pc:sldChg chg="ord">
        <pc:chgData name="Wirtz, Bridget" userId="S::bwirtz@wpi.edu::7c276761-390b-46d3-807c-279645a57bb6" providerId="AD" clId="Web-{4EA129FA-73CF-F3C2-A935-EFF5D9A2A065}" dt="2020-10-12T15:29:31.906" v="0"/>
        <pc:sldMkLst>
          <pc:docMk/>
          <pc:sldMk cId="105772094" sldId="346"/>
        </pc:sldMkLst>
      </pc:sldChg>
      <pc:sldChg chg="addSp modSp">
        <pc:chgData name="Wirtz, Bridget" userId="S::bwirtz@wpi.edu::7c276761-390b-46d3-807c-279645a57bb6" providerId="AD" clId="Web-{4EA129FA-73CF-F3C2-A935-EFF5D9A2A065}" dt="2020-10-12T15:51:35.144" v="19" actId="1076"/>
        <pc:sldMkLst>
          <pc:docMk/>
          <pc:sldMk cId="3548510388" sldId="355"/>
        </pc:sldMkLst>
        <pc:spChg chg="mod">
          <ac:chgData name="Wirtz, Bridget" userId="S::bwirtz@wpi.edu::7c276761-390b-46d3-807c-279645a57bb6" providerId="AD" clId="Web-{4EA129FA-73CF-F3C2-A935-EFF5D9A2A065}" dt="2020-10-12T15:51:10.893" v="16" actId="20577"/>
          <ac:spMkLst>
            <pc:docMk/>
            <pc:sldMk cId="3548510388" sldId="355"/>
            <ac:spMk id="3" creationId="{636088ED-BC38-2C4E-887C-A226C495F883}"/>
          </ac:spMkLst>
        </pc:spChg>
        <pc:picChg chg="add mod">
          <ac:chgData name="Wirtz, Bridget" userId="S::bwirtz@wpi.edu::7c276761-390b-46d3-807c-279645a57bb6" providerId="AD" clId="Web-{4EA129FA-73CF-F3C2-A935-EFF5D9A2A065}" dt="2020-10-12T15:51:35.144" v="19" actId="1076"/>
          <ac:picMkLst>
            <pc:docMk/>
            <pc:sldMk cId="3548510388" sldId="355"/>
            <ac:picMk id="4" creationId="{AFAA3676-56C2-40CC-A031-0A8F242B8EE0}"/>
          </ac:picMkLst>
        </pc:picChg>
      </pc:sldChg>
    </pc:docChg>
  </pc:docChgLst>
  <pc:docChgLst>
    <pc:chgData name="Gosselin, Casey J." userId="caa97168-cefa-46a0-b0e6-f457f363577b" providerId="ADAL" clId="{B4D822F6-050A-4880-A74E-44860B6BBF3D}"/>
    <pc:docChg chg="undo redo custSel modSld sldOrd modMainMaster">
      <pc:chgData name="Gosselin, Casey J." userId="caa97168-cefa-46a0-b0e6-f457f363577b" providerId="ADAL" clId="{B4D822F6-050A-4880-A74E-44860B6BBF3D}" dt="2020-10-15T15:03:07.930" v="123" actId="2085"/>
      <pc:docMkLst>
        <pc:docMk/>
      </pc:docMkLst>
      <pc:sldChg chg="addSp modSp modAnim">
        <pc:chgData name="Gosselin, Casey J." userId="caa97168-cefa-46a0-b0e6-f457f363577b" providerId="ADAL" clId="{B4D822F6-050A-4880-A74E-44860B6BBF3D}" dt="2020-10-13T16:09:58.560" v="91" actId="20577"/>
        <pc:sldMkLst>
          <pc:docMk/>
          <pc:sldMk cId="825021225" sldId="311"/>
        </pc:sldMkLst>
        <pc:spChg chg="mod">
          <ac:chgData name="Gosselin, Casey J." userId="caa97168-cefa-46a0-b0e6-f457f363577b" providerId="ADAL" clId="{B4D822F6-050A-4880-A74E-44860B6BBF3D}" dt="2020-10-13T16:07:05.103" v="77" actId="164"/>
          <ac:spMkLst>
            <pc:docMk/>
            <pc:sldMk cId="825021225" sldId="311"/>
            <ac:spMk id="45" creationId="{0C9F76B7-EB37-4961-86CB-31AD8CFC98C0}"/>
          </ac:spMkLst>
        </pc:spChg>
        <pc:spChg chg="mod">
          <ac:chgData name="Gosselin, Casey J." userId="caa97168-cefa-46a0-b0e6-f457f363577b" providerId="ADAL" clId="{B4D822F6-050A-4880-A74E-44860B6BBF3D}" dt="2020-10-13T16:07:05.103" v="77" actId="164"/>
          <ac:spMkLst>
            <pc:docMk/>
            <pc:sldMk cId="825021225" sldId="311"/>
            <ac:spMk id="47" creationId="{35F23CA4-9F21-469C-8802-907141876522}"/>
          </ac:spMkLst>
        </pc:spChg>
        <pc:spChg chg="mod">
          <ac:chgData name="Gosselin, Casey J." userId="caa97168-cefa-46a0-b0e6-f457f363577b" providerId="ADAL" clId="{B4D822F6-050A-4880-A74E-44860B6BBF3D}" dt="2020-10-13T16:07:02.364" v="76" actId="164"/>
          <ac:spMkLst>
            <pc:docMk/>
            <pc:sldMk cId="825021225" sldId="311"/>
            <ac:spMk id="49" creationId="{95C53C6C-1835-4FE9-9597-D37F7513F61E}"/>
          </ac:spMkLst>
        </pc:spChg>
        <pc:spChg chg="mod">
          <ac:chgData name="Gosselin, Casey J." userId="caa97168-cefa-46a0-b0e6-f457f363577b" providerId="ADAL" clId="{B4D822F6-050A-4880-A74E-44860B6BBF3D}" dt="2020-10-13T16:07:02.364" v="76" actId="164"/>
          <ac:spMkLst>
            <pc:docMk/>
            <pc:sldMk cId="825021225" sldId="311"/>
            <ac:spMk id="51" creationId="{9B4CE046-E605-4874-8432-24A4AEC9F6B8}"/>
          </ac:spMkLst>
        </pc:spChg>
        <pc:spChg chg="mod">
          <ac:chgData name="Gosselin, Casey J." userId="caa97168-cefa-46a0-b0e6-f457f363577b" providerId="ADAL" clId="{B4D822F6-050A-4880-A74E-44860B6BBF3D}" dt="2020-10-13T16:07:08.318" v="78" actId="164"/>
          <ac:spMkLst>
            <pc:docMk/>
            <pc:sldMk cId="825021225" sldId="311"/>
            <ac:spMk id="53" creationId="{3155D534-BF67-498A-AC96-99CD956ABFBB}"/>
          </ac:spMkLst>
        </pc:spChg>
        <pc:spChg chg="mod">
          <ac:chgData name="Gosselin, Casey J." userId="caa97168-cefa-46a0-b0e6-f457f363577b" providerId="ADAL" clId="{B4D822F6-050A-4880-A74E-44860B6BBF3D}" dt="2020-10-13T16:07:08.318" v="78" actId="164"/>
          <ac:spMkLst>
            <pc:docMk/>
            <pc:sldMk cId="825021225" sldId="311"/>
            <ac:spMk id="57" creationId="{729922C7-245C-4319-8FDD-89E72D8256D5}"/>
          </ac:spMkLst>
        </pc:spChg>
        <pc:spChg chg="mod">
          <ac:chgData name="Gosselin, Casey J." userId="caa97168-cefa-46a0-b0e6-f457f363577b" providerId="ADAL" clId="{B4D822F6-050A-4880-A74E-44860B6BBF3D}" dt="2020-10-13T16:07:10.863" v="79" actId="164"/>
          <ac:spMkLst>
            <pc:docMk/>
            <pc:sldMk cId="825021225" sldId="311"/>
            <ac:spMk id="59" creationId="{C948B1B0-81C6-4DA7-A36B-853A34290F66}"/>
          </ac:spMkLst>
        </pc:spChg>
        <pc:spChg chg="mod">
          <ac:chgData name="Gosselin, Casey J." userId="caa97168-cefa-46a0-b0e6-f457f363577b" providerId="ADAL" clId="{B4D822F6-050A-4880-A74E-44860B6BBF3D}" dt="2020-10-13T16:07:10.863" v="79" actId="164"/>
          <ac:spMkLst>
            <pc:docMk/>
            <pc:sldMk cId="825021225" sldId="311"/>
            <ac:spMk id="61" creationId="{CB46A06E-1F7E-4452-B8E0-A1762F8F8B8F}"/>
          </ac:spMkLst>
        </pc:spChg>
        <pc:spChg chg="mod">
          <ac:chgData name="Gosselin, Casey J." userId="caa97168-cefa-46a0-b0e6-f457f363577b" providerId="ADAL" clId="{B4D822F6-050A-4880-A74E-44860B6BBF3D}" dt="2020-10-13T16:07:13.720" v="80" actId="164"/>
          <ac:spMkLst>
            <pc:docMk/>
            <pc:sldMk cId="825021225" sldId="311"/>
            <ac:spMk id="63" creationId="{46DCECC1-CB3A-4A22-B6C8-4674A9B10534}"/>
          </ac:spMkLst>
        </pc:spChg>
        <pc:spChg chg="mod">
          <ac:chgData name="Gosselin, Casey J." userId="caa97168-cefa-46a0-b0e6-f457f363577b" providerId="ADAL" clId="{B4D822F6-050A-4880-A74E-44860B6BBF3D}" dt="2020-10-13T16:07:13.720" v="80" actId="164"/>
          <ac:spMkLst>
            <pc:docMk/>
            <pc:sldMk cId="825021225" sldId="311"/>
            <ac:spMk id="65" creationId="{2C1E6328-0D08-4416-B149-19347DDD4F39}"/>
          </ac:spMkLst>
        </pc:spChg>
        <pc:spChg chg="mod">
          <ac:chgData name="Gosselin, Casey J." userId="caa97168-cefa-46a0-b0e6-f457f363577b" providerId="ADAL" clId="{B4D822F6-050A-4880-A74E-44860B6BBF3D}" dt="2020-10-13T16:09:58.560" v="91" actId="20577"/>
          <ac:spMkLst>
            <pc:docMk/>
            <pc:sldMk cId="825021225" sldId="311"/>
            <ac:spMk id="499718" creationId="{00000000-0000-0000-0000-000000000000}"/>
          </ac:spMkLst>
        </pc:spChg>
        <pc:grpChg chg="add mod">
          <ac:chgData name="Gosselin, Casey J." userId="caa97168-cefa-46a0-b0e6-f457f363577b" providerId="ADAL" clId="{B4D822F6-050A-4880-A74E-44860B6BBF3D}" dt="2020-10-13T16:07:02.364" v="76" actId="164"/>
          <ac:grpSpMkLst>
            <pc:docMk/>
            <pc:sldMk cId="825021225" sldId="311"/>
            <ac:grpSpMk id="2" creationId="{D423152D-28EE-427C-A481-C91414B527D3}"/>
          </ac:grpSpMkLst>
        </pc:grpChg>
        <pc:grpChg chg="add mod">
          <ac:chgData name="Gosselin, Casey J." userId="caa97168-cefa-46a0-b0e6-f457f363577b" providerId="ADAL" clId="{B4D822F6-050A-4880-A74E-44860B6BBF3D}" dt="2020-10-13T16:07:05.103" v="77" actId="164"/>
          <ac:grpSpMkLst>
            <pc:docMk/>
            <pc:sldMk cId="825021225" sldId="311"/>
            <ac:grpSpMk id="3" creationId="{FB3DAD5B-BD70-4C6F-A7C2-281D447882A3}"/>
          </ac:grpSpMkLst>
        </pc:grpChg>
        <pc:grpChg chg="add mod">
          <ac:chgData name="Gosselin, Casey J." userId="caa97168-cefa-46a0-b0e6-f457f363577b" providerId="ADAL" clId="{B4D822F6-050A-4880-A74E-44860B6BBF3D}" dt="2020-10-13T16:07:08.318" v="78" actId="164"/>
          <ac:grpSpMkLst>
            <pc:docMk/>
            <pc:sldMk cId="825021225" sldId="311"/>
            <ac:grpSpMk id="4" creationId="{D32BFF15-6745-408A-B18F-A8437D11FB34}"/>
          </ac:grpSpMkLst>
        </pc:grpChg>
        <pc:grpChg chg="add mod">
          <ac:chgData name="Gosselin, Casey J." userId="caa97168-cefa-46a0-b0e6-f457f363577b" providerId="ADAL" clId="{B4D822F6-050A-4880-A74E-44860B6BBF3D}" dt="2020-10-13T16:07:10.863" v="79" actId="164"/>
          <ac:grpSpMkLst>
            <pc:docMk/>
            <pc:sldMk cId="825021225" sldId="311"/>
            <ac:grpSpMk id="5" creationId="{2A22E8A5-1CC6-41A2-A49B-3C3A63ACEDEB}"/>
          </ac:grpSpMkLst>
        </pc:grpChg>
        <pc:grpChg chg="add mod">
          <ac:chgData name="Gosselin, Casey J." userId="caa97168-cefa-46a0-b0e6-f457f363577b" providerId="ADAL" clId="{B4D822F6-050A-4880-A74E-44860B6BBF3D}" dt="2020-10-13T16:07:13.720" v="80" actId="164"/>
          <ac:grpSpMkLst>
            <pc:docMk/>
            <pc:sldMk cId="825021225" sldId="311"/>
            <ac:grpSpMk id="6" creationId="{0DBBED4B-FB59-40ED-AF6C-F5B9FEE6001A}"/>
          </ac:grpSpMkLst>
        </pc:grpChg>
      </pc:sldChg>
      <pc:sldChg chg="modSp mod">
        <pc:chgData name="Gosselin, Casey J." userId="caa97168-cefa-46a0-b0e6-f457f363577b" providerId="ADAL" clId="{B4D822F6-050A-4880-A74E-44860B6BBF3D}" dt="2020-10-13T16:05:07.655" v="75" actId="20577"/>
        <pc:sldMkLst>
          <pc:docMk/>
          <pc:sldMk cId="1577806239" sldId="338"/>
        </pc:sldMkLst>
        <pc:spChg chg="mod">
          <ac:chgData name="Gosselin, Casey J." userId="caa97168-cefa-46a0-b0e6-f457f363577b" providerId="ADAL" clId="{B4D822F6-050A-4880-A74E-44860B6BBF3D}" dt="2020-10-13T16:05:07.655" v="75" actId="20577"/>
          <ac:spMkLst>
            <pc:docMk/>
            <pc:sldMk cId="1577806239" sldId="338"/>
            <ac:spMk id="3" creationId="{636088ED-BC38-2C4E-887C-A226C495F883}"/>
          </ac:spMkLst>
        </pc:spChg>
      </pc:sldChg>
      <pc:sldChg chg="modSp mod">
        <pc:chgData name="Gosselin, Casey J." userId="caa97168-cefa-46a0-b0e6-f457f363577b" providerId="ADAL" clId="{B4D822F6-050A-4880-A74E-44860B6BBF3D}" dt="2020-10-15T15:03:07.930" v="123" actId="2085"/>
        <pc:sldMkLst>
          <pc:docMk/>
          <pc:sldMk cId="888712841" sldId="343"/>
        </pc:sldMkLst>
        <pc:picChg chg="mod">
          <ac:chgData name="Gosselin, Casey J." userId="caa97168-cefa-46a0-b0e6-f457f363577b" providerId="ADAL" clId="{B4D822F6-050A-4880-A74E-44860B6BBF3D}" dt="2020-10-15T15:03:07.930" v="123" actId="2085"/>
          <ac:picMkLst>
            <pc:docMk/>
            <pc:sldMk cId="888712841" sldId="343"/>
            <ac:picMk id="4" creationId="{FA0A158D-9531-4CC7-AD15-1AAB143FD7AC}"/>
          </ac:picMkLst>
        </pc:picChg>
      </pc:sldChg>
      <pc:sldChg chg="addSp delSp modSp mod">
        <pc:chgData name="Gosselin, Casey J." userId="caa97168-cefa-46a0-b0e6-f457f363577b" providerId="ADAL" clId="{B4D822F6-050A-4880-A74E-44860B6BBF3D}" dt="2020-10-13T14:37:54.055" v="35" actId="404"/>
        <pc:sldMkLst>
          <pc:docMk/>
          <pc:sldMk cId="4008873760" sldId="362"/>
        </pc:sldMkLst>
        <pc:spChg chg="add del">
          <ac:chgData name="Gosselin, Casey J." userId="caa97168-cefa-46a0-b0e6-f457f363577b" providerId="ADAL" clId="{B4D822F6-050A-4880-A74E-44860B6BBF3D}" dt="2020-10-13T14:37:06.438" v="1" actId="478"/>
          <ac:spMkLst>
            <pc:docMk/>
            <pc:sldMk cId="4008873760" sldId="362"/>
            <ac:spMk id="8" creationId="{C18F6CDE-27AF-466C-AB98-C3F0E6ED40DE}"/>
          </ac:spMkLst>
        </pc:spChg>
        <pc:spChg chg="add mod">
          <ac:chgData name="Gosselin, Casey J." userId="caa97168-cefa-46a0-b0e6-f457f363577b" providerId="ADAL" clId="{B4D822F6-050A-4880-A74E-44860B6BBF3D}" dt="2020-10-13T14:37:54.055" v="35" actId="404"/>
          <ac:spMkLst>
            <pc:docMk/>
            <pc:sldMk cId="4008873760" sldId="362"/>
            <ac:spMk id="9" creationId="{F61D7108-11A7-4A15-A3C3-464659464EC6}"/>
          </ac:spMkLst>
        </pc:spChg>
      </pc:sldChg>
      <pc:sldChg chg="addSp mod ord">
        <pc:chgData name="Gosselin, Casey J." userId="caa97168-cefa-46a0-b0e6-f457f363577b" providerId="ADAL" clId="{B4D822F6-050A-4880-A74E-44860B6BBF3D}" dt="2020-10-13T14:38:04.021" v="37" actId="22"/>
        <pc:sldMkLst>
          <pc:docMk/>
          <pc:sldMk cId="966708558" sldId="364"/>
        </pc:sldMkLst>
        <pc:spChg chg="add">
          <ac:chgData name="Gosselin, Casey J." userId="caa97168-cefa-46a0-b0e6-f457f363577b" providerId="ADAL" clId="{B4D822F6-050A-4880-A74E-44860B6BBF3D}" dt="2020-10-13T14:38:04.021" v="37" actId="22"/>
          <ac:spMkLst>
            <pc:docMk/>
            <pc:sldMk cId="966708558" sldId="364"/>
            <ac:spMk id="4" creationId="{07E3ED24-090F-4B43-A84D-019D476854CF}"/>
          </ac:spMkLst>
        </pc:spChg>
      </pc:sldChg>
      <pc:sldMasterChg chg="modSldLayout">
        <pc:chgData name="Gosselin, Casey J." userId="caa97168-cefa-46a0-b0e6-f457f363577b" providerId="ADAL" clId="{B4D822F6-050A-4880-A74E-44860B6BBF3D}" dt="2020-10-13T16:13:21.234" v="122" actId="1076"/>
        <pc:sldMasterMkLst>
          <pc:docMk/>
          <pc:sldMasterMk cId="3436894326" sldId="2147483697"/>
        </pc:sldMasterMkLst>
        <pc:sldLayoutChg chg="addSp delSp modSp mod">
          <pc:chgData name="Gosselin, Casey J." userId="caa97168-cefa-46a0-b0e6-f457f363577b" providerId="ADAL" clId="{B4D822F6-050A-4880-A74E-44860B6BBF3D}" dt="2020-10-13T16:13:21.234" v="122" actId="1076"/>
          <pc:sldLayoutMkLst>
            <pc:docMk/>
            <pc:sldMasterMk cId="3436894326" sldId="2147483697"/>
            <pc:sldLayoutMk cId="1504187605" sldId="2147483709"/>
          </pc:sldLayoutMkLst>
          <pc:spChg chg="add del">
            <ac:chgData name="Gosselin, Casey J." userId="caa97168-cefa-46a0-b0e6-f457f363577b" providerId="ADAL" clId="{B4D822F6-050A-4880-A74E-44860B6BBF3D}" dt="2020-10-13T16:11:42.045" v="93"/>
            <ac:spMkLst>
              <pc:docMk/>
              <pc:sldMasterMk cId="3436894326" sldId="2147483697"/>
              <pc:sldLayoutMk cId="1504187605" sldId="2147483709"/>
              <ac:spMk id="2" creationId="{16A8EA20-BF1B-4E13-8685-3556F621848E}"/>
            </ac:spMkLst>
          </pc:spChg>
          <pc:picChg chg="mod">
            <ac:chgData name="Gosselin, Casey J." userId="caa97168-cefa-46a0-b0e6-f457f363577b" providerId="ADAL" clId="{B4D822F6-050A-4880-A74E-44860B6BBF3D}" dt="2020-10-13T16:13:21.234" v="122" actId="1076"/>
            <ac:picMkLst>
              <pc:docMk/>
              <pc:sldMasterMk cId="3436894326" sldId="2147483697"/>
              <pc:sldLayoutMk cId="1504187605" sldId="2147483709"/>
              <ac:picMk id="3" creationId="{00000000-0000-0000-0000-000000000000}"/>
            </ac:picMkLst>
          </pc:picChg>
          <pc:picChg chg="add del">
            <ac:chgData name="Gosselin, Casey J." userId="caa97168-cefa-46a0-b0e6-f457f363577b" providerId="ADAL" clId="{B4D822F6-050A-4880-A74E-44860B6BBF3D}" dt="2020-10-13T16:11:44.803" v="95" actId="478"/>
            <ac:picMkLst>
              <pc:docMk/>
              <pc:sldMasterMk cId="3436894326" sldId="2147483697"/>
              <pc:sldLayoutMk cId="1504187605" sldId="2147483709"/>
              <ac:picMk id="4" creationId="{9139B808-56EB-4184-8BC6-CBA673B1F1DA}"/>
            </ac:picMkLst>
          </pc:picChg>
          <pc:picChg chg="add del mod">
            <ac:chgData name="Gosselin, Casey J." userId="caa97168-cefa-46a0-b0e6-f457f363577b" providerId="ADAL" clId="{B4D822F6-050A-4880-A74E-44860B6BBF3D}" dt="2020-10-13T16:13:18.622" v="120" actId="478"/>
            <ac:picMkLst>
              <pc:docMk/>
              <pc:sldMasterMk cId="3436894326" sldId="2147483697"/>
              <pc:sldLayoutMk cId="1504187605" sldId="2147483709"/>
              <ac:picMk id="6" creationId="{DBE62DC2-C5BD-40F2-8E15-5F3B303437E9}"/>
            </ac:picMkLst>
          </pc:picChg>
        </pc:sldLayoutChg>
      </pc:sldMasterChg>
    </pc:docChg>
  </pc:docChgLst>
  <pc:docChgLst>
    <pc:chgData name="Wirtz, Bridget" userId="S::bwirtz@wpi.edu::7c276761-390b-46d3-807c-279645a57bb6" providerId="AD" clId="Web-{D9E54A40-D017-16B5-BA7D-C31EA6F0D5D3}"/>
    <pc:docChg chg="addSld delSld modSld">
      <pc:chgData name="Wirtz, Bridget" userId="S::bwirtz@wpi.edu::7c276761-390b-46d3-807c-279645a57bb6" providerId="AD" clId="Web-{D9E54A40-D017-16B5-BA7D-C31EA6F0D5D3}" dt="2020-10-12T00:36:15.409" v="34" actId="20577"/>
      <pc:docMkLst>
        <pc:docMk/>
      </pc:docMkLst>
      <pc:sldChg chg="delSp add del replId">
        <pc:chgData name="Wirtz, Bridget" userId="S::bwirtz@wpi.edu::7c276761-390b-46d3-807c-279645a57bb6" providerId="AD" clId="Web-{D9E54A40-D017-16B5-BA7D-C31EA6F0D5D3}" dt="2020-10-12T00:02:58.362" v="2"/>
        <pc:sldMkLst>
          <pc:docMk/>
          <pc:sldMk cId="906363085" sldId="359"/>
        </pc:sldMkLst>
        <pc:graphicFrameChg chg="del">
          <ac:chgData name="Wirtz, Bridget" userId="S::bwirtz@wpi.edu::7c276761-390b-46d3-807c-279645a57bb6" providerId="AD" clId="Web-{D9E54A40-D017-16B5-BA7D-C31EA6F0D5D3}" dt="2020-10-11T23:53:10.400" v="1"/>
          <ac:graphicFrameMkLst>
            <pc:docMk/>
            <pc:sldMk cId="906363085" sldId="359"/>
            <ac:graphicFrameMk id="17" creationId="{BD45171F-CA35-4B07-B306-5EB0A4C3EFE8}"/>
          </ac:graphicFrameMkLst>
        </pc:graphicFrameChg>
      </pc:sldChg>
      <pc:sldChg chg="addSp delSp modSp add replId">
        <pc:chgData name="Wirtz, Bridget" userId="S::bwirtz@wpi.edu::7c276761-390b-46d3-807c-279645a57bb6" providerId="AD" clId="Web-{D9E54A40-D017-16B5-BA7D-C31EA6F0D5D3}" dt="2020-10-12T00:36:14.363" v="33" actId="20577"/>
        <pc:sldMkLst>
          <pc:docMk/>
          <pc:sldMk cId="2985664516" sldId="359"/>
        </pc:sldMkLst>
        <pc:spChg chg="add mod">
          <ac:chgData name="Wirtz, Bridget" userId="S::bwirtz@wpi.edu::7c276761-390b-46d3-807c-279645a57bb6" providerId="AD" clId="Web-{D9E54A40-D017-16B5-BA7D-C31EA6F0D5D3}" dt="2020-10-12T00:36:14.363" v="33" actId="20577"/>
          <ac:spMkLst>
            <pc:docMk/>
            <pc:sldMk cId="2985664516" sldId="359"/>
            <ac:spMk id="11" creationId="{48E9C714-3899-446F-9895-93D917B83CE4}"/>
          </ac:spMkLst>
        </pc:spChg>
        <pc:graphicFrameChg chg="del">
          <ac:chgData name="Wirtz, Bridget" userId="S::bwirtz@wpi.edu::7c276761-390b-46d3-807c-279645a57bb6" providerId="AD" clId="Web-{D9E54A40-D017-16B5-BA7D-C31EA6F0D5D3}" dt="2020-10-12T00:24:02.960" v="4"/>
          <ac:graphicFrameMkLst>
            <pc:docMk/>
            <pc:sldMk cId="2985664516" sldId="359"/>
            <ac:graphicFrameMk id="17" creationId="{BD45171F-CA35-4B07-B306-5EB0A4C3EFE8}"/>
          </ac:graphicFrameMkLst>
        </pc:graphicFrameChg>
        <pc:picChg chg="add del mod">
          <ac:chgData name="Wirtz, Bridget" userId="S::bwirtz@wpi.edu::7c276761-390b-46d3-807c-279645a57bb6" providerId="AD" clId="Web-{D9E54A40-D017-16B5-BA7D-C31EA6F0D5D3}" dt="2020-10-12T00:24:12.085" v="9"/>
          <ac:picMkLst>
            <pc:docMk/>
            <pc:sldMk cId="2985664516" sldId="359"/>
            <ac:picMk id="2" creationId="{868FF75C-F069-4834-9682-89A186434ADF}"/>
          </ac:picMkLst>
        </pc:picChg>
        <pc:picChg chg="add del mod">
          <ac:chgData name="Wirtz, Bridget" userId="S::bwirtz@wpi.edu::7c276761-390b-46d3-807c-279645a57bb6" providerId="AD" clId="Web-{D9E54A40-D017-16B5-BA7D-C31EA6F0D5D3}" dt="2020-10-12T00:24:32.695" v="11"/>
          <ac:picMkLst>
            <pc:docMk/>
            <pc:sldMk cId="2985664516" sldId="359"/>
            <ac:picMk id="3" creationId="{D4DF8C06-246E-4059-B753-167E81229EB2}"/>
          </ac:picMkLst>
        </pc:picChg>
        <pc:picChg chg="add del mod">
          <ac:chgData name="Wirtz, Bridget" userId="S::bwirtz@wpi.edu::7c276761-390b-46d3-807c-279645a57bb6" providerId="AD" clId="Web-{D9E54A40-D017-16B5-BA7D-C31EA6F0D5D3}" dt="2020-10-12T00:25:10.164" v="16"/>
          <ac:picMkLst>
            <pc:docMk/>
            <pc:sldMk cId="2985664516" sldId="359"/>
            <ac:picMk id="4" creationId="{B4B9668A-DA41-4024-B9DC-8D16A35E3578}"/>
          </ac:picMkLst>
        </pc:picChg>
        <pc:picChg chg="add del mod">
          <ac:chgData name="Wirtz, Bridget" userId="S::bwirtz@wpi.edu::7c276761-390b-46d3-807c-279645a57bb6" providerId="AD" clId="Web-{D9E54A40-D017-16B5-BA7D-C31EA6F0D5D3}" dt="2020-10-12T00:26:38.072" v="20"/>
          <ac:picMkLst>
            <pc:docMk/>
            <pc:sldMk cId="2985664516" sldId="359"/>
            <ac:picMk id="5" creationId="{3A0F01E6-E4B5-41DA-8313-7672630F6F59}"/>
          </ac:picMkLst>
        </pc:picChg>
        <pc:picChg chg="add del mod">
          <ac:chgData name="Wirtz, Bridget" userId="S::bwirtz@wpi.edu::7c276761-390b-46d3-807c-279645a57bb6" providerId="AD" clId="Web-{D9E54A40-D017-16B5-BA7D-C31EA6F0D5D3}" dt="2020-10-12T00:28:03.136" v="24"/>
          <ac:picMkLst>
            <pc:docMk/>
            <pc:sldMk cId="2985664516" sldId="359"/>
            <ac:picMk id="6" creationId="{9651E8D3-80CE-4154-BF17-198DF3FEC243}"/>
          </ac:picMkLst>
        </pc:picChg>
        <pc:picChg chg="add mod">
          <ac:chgData name="Wirtz, Bridget" userId="S::bwirtz@wpi.edu::7c276761-390b-46d3-807c-279645a57bb6" providerId="AD" clId="Web-{D9E54A40-D017-16B5-BA7D-C31EA6F0D5D3}" dt="2020-10-12T00:35:58.034" v="29" actId="1076"/>
          <ac:picMkLst>
            <pc:docMk/>
            <pc:sldMk cId="2985664516" sldId="359"/>
            <ac:picMk id="9" creationId="{2C7821FA-F1F8-458A-A92E-D91A940FEA0D}"/>
          </ac:picMkLst>
        </pc:picChg>
      </pc:sldChg>
    </pc:docChg>
  </pc:docChgLst>
  <pc:docChgLst>
    <pc:chgData name="Ost, Larson H." userId="S::lhost@wpi.edu::16acdc0f-d44a-4c04-a235-90b692a43049" providerId="AD" clId="Web-{C0634B0A-CE41-396B-53F6-235FDAB69512}"/>
    <pc:docChg chg="addSld delSld modSld">
      <pc:chgData name="Ost, Larson H." userId="S::lhost@wpi.edu::16acdc0f-d44a-4c04-a235-90b692a43049" providerId="AD" clId="Web-{C0634B0A-CE41-396B-53F6-235FDAB69512}" dt="2020-10-13T12:42:35.399" v="7"/>
      <pc:docMkLst>
        <pc:docMk/>
      </pc:docMkLst>
      <pc:sldChg chg="addSp delSp modSp new del">
        <pc:chgData name="Ost, Larson H." userId="S::lhost@wpi.edu::16acdc0f-d44a-4c04-a235-90b692a43049" providerId="AD" clId="Web-{C0634B0A-CE41-396B-53F6-235FDAB69512}" dt="2020-10-13T12:42:35.399" v="7"/>
        <pc:sldMkLst>
          <pc:docMk/>
          <pc:sldMk cId="524175758" sldId="370"/>
        </pc:sldMkLst>
        <pc:spChg chg="del">
          <ac:chgData name="Ost, Larson H." userId="S::lhost@wpi.edu::16acdc0f-d44a-4c04-a235-90b692a43049" providerId="AD" clId="Web-{C0634B0A-CE41-396B-53F6-235FDAB69512}" dt="2020-10-13T12:41:59.898" v="1"/>
          <ac:spMkLst>
            <pc:docMk/>
            <pc:sldMk cId="524175758" sldId="370"/>
            <ac:spMk id="3" creationId="{07BFDA84-AE92-46FA-BBD4-951659EBEA4F}"/>
          </ac:spMkLst>
        </pc:spChg>
        <pc:picChg chg="add mod">
          <ac:chgData name="Ost, Larson H." userId="S::lhost@wpi.edu::16acdc0f-d44a-4c04-a235-90b692a43049" providerId="AD" clId="Web-{C0634B0A-CE41-396B-53F6-235FDAB69512}" dt="2020-10-13T12:42:20.602" v="6" actId="1076"/>
          <ac:picMkLst>
            <pc:docMk/>
            <pc:sldMk cId="524175758" sldId="370"/>
            <ac:picMk id="5" creationId="{9335B715-C01F-4897-8A38-20BDED95A2EB}"/>
          </ac:picMkLst>
        </pc:picChg>
      </pc:sldChg>
    </pc:docChg>
  </pc:docChgLst>
  <pc:docChgLst>
    <pc:chgData name="Wirtz, Bridget" userId="S::bwirtz@wpi.edu::7c276761-390b-46d3-807c-279645a57bb6" providerId="AD" clId="Web-{D88033D0-266A-06AD-AD29-ABDD807B8410}"/>
    <pc:docChg chg="addSld delSld modSld sldOrd">
      <pc:chgData name="Wirtz, Bridget" userId="S::bwirtz@wpi.edu::7c276761-390b-46d3-807c-279645a57bb6" providerId="AD" clId="Web-{D88033D0-266A-06AD-AD29-ABDD807B8410}" dt="2020-10-05T00:01:33.562" v="307" actId="14100"/>
      <pc:docMkLst>
        <pc:docMk/>
      </pc:docMkLst>
      <pc:sldChg chg="modSp">
        <pc:chgData name="Wirtz, Bridget" userId="S::bwirtz@wpi.edu::7c276761-390b-46d3-807c-279645a57bb6" providerId="AD" clId="Web-{D88033D0-266A-06AD-AD29-ABDD807B8410}" dt="2020-10-04T23:55:44.239" v="305" actId="14100"/>
        <pc:sldMkLst>
          <pc:docMk/>
          <pc:sldMk cId="2655941651" sldId="307"/>
        </pc:sldMkLst>
        <pc:spChg chg="mod">
          <ac:chgData name="Wirtz, Bridget" userId="S::bwirtz@wpi.edu::7c276761-390b-46d3-807c-279645a57bb6" providerId="AD" clId="Web-{D88033D0-266A-06AD-AD29-ABDD807B8410}" dt="2020-10-04T23:55:44.239" v="305" actId="14100"/>
          <ac:spMkLst>
            <pc:docMk/>
            <pc:sldMk cId="2655941651" sldId="307"/>
            <ac:spMk id="2" creationId="{00000000-0000-0000-0000-000000000000}"/>
          </ac:spMkLst>
        </pc:spChg>
        <pc:spChg chg="mod">
          <ac:chgData name="Wirtz, Bridget" userId="S::bwirtz@wpi.edu::7c276761-390b-46d3-807c-279645a57bb6" providerId="AD" clId="Web-{D88033D0-266A-06AD-AD29-ABDD807B8410}" dt="2020-10-04T21:42:13.190" v="7" actId="1076"/>
          <ac:spMkLst>
            <pc:docMk/>
            <pc:sldMk cId="2655941651" sldId="307"/>
            <ac:spMk id="3" creationId="{00000000-0000-0000-0000-000000000000}"/>
          </ac:spMkLst>
        </pc:spChg>
      </pc:sldChg>
      <pc:sldChg chg="del">
        <pc:chgData name="Wirtz, Bridget" userId="S::bwirtz@wpi.edu::7c276761-390b-46d3-807c-279645a57bb6" providerId="AD" clId="Web-{D88033D0-266A-06AD-AD29-ABDD807B8410}" dt="2020-10-04T22:14:54.597" v="137"/>
        <pc:sldMkLst>
          <pc:docMk/>
          <pc:sldMk cId="1766194346" sldId="309"/>
        </pc:sldMkLst>
      </pc:sldChg>
      <pc:sldChg chg="del">
        <pc:chgData name="Wirtz, Bridget" userId="S::bwirtz@wpi.edu::7c276761-390b-46d3-807c-279645a57bb6" providerId="AD" clId="Web-{D88033D0-266A-06AD-AD29-ABDD807B8410}" dt="2020-10-04T22:14:57.988" v="138"/>
        <pc:sldMkLst>
          <pc:docMk/>
          <pc:sldMk cId="3542426602" sldId="310"/>
        </pc:sldMkLst>
      </pc:sldChg>
      <pc:sldChg chg="addSp delSp modSp ord">
        <pc:chgData name="Wirtz, Bridget" userId="S::bwirtz@wpi.edu::7c276761-390b-46d3-807c-279645a57bb6" providerId="AD" clId="Web-{D88033D0-266A-06AD-AD29-ABDD807B8410}" dt="2020-10-04T23:11:31.546" v="278" actId="20577"/>
        <pc:sldMkLst>
          <pc:docMk/>
          <pc:sldMk cId="825021225" sldId="311"/>
        </pc:sldMkLst>
        <pc:spChg chg="mod">
          <ac:chgData name="Wirtz, Bridget" userId="S::bwirtz@wpi.edu::7c276761-390b-46d3-807c-279645a57bb6" providerId="AD" clId="Web-{D88033D0-266A-06AD-AD29-ABDD807B8410}" dt="2020-10-04T23:11:31.546" v="278" actId="20577"/>
          <ac:spMkLst>
            <pc:docMk/>
            <pc:sldMk cId="825021225" sldId="311"/>
            <ac:spMk id="4" creationId="{00000000-0000-0000-0000-000000000000}"/>
          </ac:spMkLst>
        </pc:spChg>
        <pc:spChg chg="add">
          <ac:chgData name="Wirtz, Bridget" userId="S::bwirtz@wpi.edu::7c276761-390b-46d3-807c-279645a57bb6" providerId="AD" clId="Web-{D88033D0-266A-06AD-AD29-ABDD807B8410}" dt="2020-10-04T21:52:49.193" v="50"/>
          <ac:spMkLst>
            <pc:docMk/>
            <pc:sldMk cId="825021225" sldId="311"/>
            <ac:spMk id="6" creationId="{D8B9DD45-C887-46C1-A1F7-E1DFC0E6D919}"/>
          </ac:spMkLst>
        </pc:spChg>
        <pc:spChg chg="mod">
          <ac:chgData name="Wirtz, Bridget" userId="S::bwirtz@wpi.edu::7c276761-390b-46d3-807c-279645a57bb6" providerId="AD" clId="Web-{D88033D0-266A-06AD-AD29-ABDD807B8410}" dt="2020-10-04T22:14:19.127" v="135" actId="20577"/>
          <ac:spMkLst>
            <pc:docMk/>
            <pc:sldMk cId="825021225" sldId="311"/>
            <ac:spMk id="499718" creationId="{00000000-0000-0000-0000-000000000000}"/>
          </ac:spMkLst>
        </pc:spChg>
        <pc:spChg chg="mod">
          <ac:chgData name="Wirtz, Bridget" userId="S::bwirtz@wpi.edu::7c276761-390b-46d3-807c-279645a57bb6" providerId="AD" clId="Web-{D88033D0-266A-06AD-AD29-ABDD807B8410}" dt="2020-10-04T21:48:51.499" v="33" actId="20577"/>
          <ac:spMkLst>
            <pc:docMk/>
            <pc:sldMk cId="825021225" sldId="311"/>
            <ac:spMk id="499719" creationId="{00000000-0000-0000-0000-000000000000}"/>
          </ac:spMkLst>
        </pc:spChg>
        <pc:picChg chg="add mod">
          <ac:chgData name="Wirtz, Bridget" userId="S::bwirtz@wpi.edu::7c276761-390b-46d3-807c-279645a57bb6" providerId="AD" clId="Web-{D88033D0-266A-06AD-AD29-ABDD807B8410}" dt="2020-10-04T21:51:34.472" v="43" actId="1076"/>
          <ac:picMkLst>
            <pc:docMk/>
            <pc:sldMk cId="825021225" sldId="311"/>
            <ac:picMk id="3" creationId="{6E5F0CA0-427D-4168-BE13-875A51476881}"/>
          </ac:picMkLst>
        </pc:picChg>
        <pc:picChg chg="add mod">
          <ac:chgData name="Wirtz, Bridget" userId="S::bwirtz@wpi.edu::7c276761-390b-46d3-807c-279645a57bb6" providerId="AD" clId="Web-{D88033D0-266A-06AD-AD29-ABDD807B8410}" dt="2020-10-04T22:14:24.471" v="136" actId="14100"/>
          <ac:picMkLst>
            <pc:docMk/>
            <pc:sldMk cId="825021225" sldId="311"/>
            <ac:picMk id="5" creationId="{3BBE410F-E1AF-4805-9B10-926C91ED9B06}"/>
          </ac:picMkLst>
        </pc:picChg>
        <pc:cxnChg chg="add del">
          <ac:chgData name="Wirtz, Bridget" userId="S::bwirtz@wpi.edu::7c276761-390b-46d3-807c-279645a57bb6" providerId="AD" clId="Web-{D88033D0-266A-06AD-AD29-ABDD807B8410}" dt="2020-10-04T21:53:23.257" v="52"/>
          <ac:cxnSpMkLst>
            <pc:docMk/>
            <pc:sldMk cId="825021225" sldId="311"/>
            <ac:cxnSpMk id="7" creationId="{A44D015D-94F1-4192-95FB-E016DAF06E7C}"/>
          </ac:cxnSpMkLst>
        </pc:cxnChg>
        <pc:cxnChg chg="add del mod">
          <ac:chgData name="Wirtz, Bridget" userId="S::bwirtz@wpi.edu::7c276761-390b-46d3-807c-279645a57bb6" providerId="AD" clId="Web-{D88033D0-266A-06AD-AD29-ABDD807B8410}" dt="2020-10-04T21:58:26.687" v="73"/>
          <ac:cxnSpMkLst>
            <pc:docMk/>
            <pc:sldMk cId="825021225" sldId="311"/>
            <ac:cxnSpMk id="8" creationId="{AC17DD36-D01F-43C5-B334-00E624893AA7}"/>
          </ac:cxnSpMkLst>
        </pc:cxnChg>
      </pc:sldChg>
      <pc:sldChg chg="del">
        <pc:chgData name="Wirtz, Bridget" userId="S::bwirtz@wpi.edu::7c276761-390b-46d3-807c-279645a57bb6" providerId="AD" clId="Web-{D88033D0-266A-06AD-AD29-ABDD807B8410}" dt="2020-10-04T21:58:40.297" v="74"/>
        <pc:sldMkLst>
          <pc:docMk/>
          <pc:sldMk cId="2374720939" sldId="312"/>
        </pc:sldMkLst>
      </pc:sldChg>
      <pc:sldChg chg="modSp">
        <pc:chgData name="Wirtz, Bridget" userId="S::bwirtz@wpi.edu::7c276761-390b-46d3-807c-279645a57bb6" providerId="AD" clId="Web-{D88033D0-266A-06AD-AD29-ABDD807B8410}" dt="2020-10-04T23:11:12.498" v="272" actId="20577"/>
        <pc:sldMkLst>
          <pc:docMk/>
          <pc:sldMk cId="3331064790" sldId="316"/>
        </pc:sldMkLst>
        <pc:spChg chg="mod">
          <ac:chgData name="Wirtz, Bridget" userId="S::bwirtz@wpi.edu::7c276761-390b-46d3-807c-279645a57bb6" providerId="AD" clId="Web-{D88033D0-266A-06AD-AD29-ABDD807B8410}" dt="2020-10-04T23:11:12.498" v="272" actId="20577"/>
          <ac:spMkLst>
            <pc:docMk/>
            <pc:sldMk cId="3331064790" sldId="316"/>
            <ac:spMk id="3" creationId="{00000000-0000-0000-0000-000000000000}"/>
          </ac:spMkLst>
        </pc:spChg>
      </pc:sldChg>
      <pc:sldChg chg="modSp">
        <pc:chgData name="Wirtz, Bridget" userId="S::bwirtz@wpi.edu::7c276761-390b-46d3-807c-279645a57bb6" providerId="AD" clId="Web-{D88033D0-266A-06AD-AD29-ABDD807B8410}" dt="2020-10-04T22:00:40.566" v="127" actId="14100"/>
        <pc:sldMkLst>
          <pc:docMk/>
          <pc:sldMk cId="2822926742" sldId="323"/>
        </pc:sldMkLst>
        <pc:cxnChg chg="mod">
          <ac:chgData name="Wirtz, Bridget" userId="S::bwirtz@wpi.edu::7c276761-390b-46d3-807c-279645a57bb6" providerId="AD" clId="Web-{D88033D0-266A-06AD-AD29-ABDD807B8410}" dt="2020-10-04T22:00:40.566" v="127" actId="14100"/>
          <ac:cxnSpMkLst>
            <pc:docMk/>
            <pc:sldMk cId="2822926742" sldId="323"/>
            <ac:cxnSpMk id="8" creationId="{00000000-0000-0000-0000-000000000000}"/>
          </ac:cxnSpMkLst>
        </pc:cxnChg>
      </pc:sldChg>
      <pc:sldChg chg="addSp delSp modSp add replId">
        <pc:chgData name="Wirtz, Bridget" userId="S::bwirtz@wpi.edu::7c276761-390b-46d3-807c-279645a57bb6" providerId="AD" clId="Web-{D88033D0-266A-06AD-AD29-ABDD807B8410}" dt="2020-10-04T23:11:36.468" v="280" actId="20577"/>
        <pc:sldMkLst>
          <pc:docMk/>
          <pc:sldMk cId="1054162376" sldId="325"/>
        </pc:sldMkLst>
        <pc:spChg chg="mod">
          <ac:chgData name="Wirtz, Bridget" userId="S::bwirtz@wpi.edu::7c276761-390b-46d3-807c-279645a57bb6" providerId="AD" clId="Web-{D88033D0-266A-06AD-AD29-ABDD807B8410}" dt="2020-10-04T23:11:36.468" v="280" actId="20577"/>
          <ac:spMkLst>
            <pc:docMk/>
            <pc:sldMk cId="1054162376" sldId="325"/>
            <ac:spMk id="4" creationId="{00000000-0000-0000-0000-000000000000}"/>
          </ac:spMkLst>
        </pc:spChg>
        <pc:spChg chg="del">
          <ac:chgData name="Wirtz, Bridget" userId="S::bwirtz@wpi.edu::7c276761-390b-46d3-807c-279645a57bb6" providerId="AD" clId="Web-{D88033D0-266A-06AD-AD29-ABDD807B8410}" dt="2020-10-04T22:18:11.696" v="139"/>
          <ac:spMkLst>
            <pc:docMk/>
            <pc:sldMk cId="1054162376" sldId="325"/>
            <ac:spMk id="6" creationId="{D8B9DD45-C887-46C1-A1F7-E1DFC0E6D919}"/>
          </ac:spMkLst>
        </pc:spChg>
        <pc:spChg chg="mod">
          <ac:chgData name="Wirtz, Bridget" userId="S::bwirtz@wpi.edu::7c276761-390b-46d3-807c-279645a57bb6" providerId="AD" clId="Web-{D88033D0-266A-06AD-AD29-ABDD807B8410}" dt="2020-10-04T21:59:36.579" v="106" actId="20577"/>
          <ac:spMkLst>
            <pc:docMk/>
            <pc:sldMk cId="1054162376" sldId="325"/>
            <ac:spMk id="499718" creationId="{00000000-0000-0000-0000-000000000000}"/>
          </ac:spMkLst>
        </pc:spChg>
        <pc:spChg chg="mod">
          <ac:chgData name="Wirtz, Bridget" userId="S::bwirtz@wpi.edu::7c276761-390b-46d3-807c-279645a57bb6" providerId="AD" clId="Web-{D88033D0-266A-06AD-AD29-ABDD807B8410}" dt="2020-10-04T22:18:49.996" v="140" actId="20577"/>
          <ac:spMkLst>
            <pc:docMk/>
            <pc:sldMk cId="1054162376" sldId="325"/>
            <ac:spMk id="499719" creationId="{00000000-0000-0000-0000-000000000000}"/>
          </ac:spMkLst>
        </pc:spChg>
        <pc:picChg chg="add mod">
          <ac:chgData name="Wirtz, Bridget" userId="S::bwirtz@wpi.edu::7c276761-390b-46d3-807c-279645a57bb6" providerId="AD" clId="Web-{D88033D0-266A-06AD-AD29-ABDD807B8410}" dt="2020-10-04T23:10:01.184" v="266" actId="1076"/>
          <ac:picMkLst>
            <pc:docMk/>
            <pc:sldMk cId="1054162376" sldId="325"/>
            <ac:picMk id="7" creationId="{109C3AB3-EFD2-4760-B4F2-813F01AA5765}"/>
          </ac:picMkLst>
        </pc:picChg>
      </pc:sldChg>
      <pc:sldChg chg="addSp delSp modSp add replId">
        <pc:chgData name="Wirtz, Bridget" userId="S::bwirtz@wpi.edu::7c276761-390b-46d3-807c-279645a57bb6" providerId="AD" clId="Web-{D88033D0-266A-06AD-AD29-ABDD807B8410}" dt="2020-10-04T23:11:24.827" v="276" actId="20577"/>
        <pc:sldMkLst>
          <pc:docMk/>
          <pc:sldMk cId="1250251345" sldId="326"/>
        </pc:sldMkLst>
        <pc:spChg chg="mod">
          <ac:chgData name="Wirtz, Bridget" userId="S::bwirtz@wpi.edu::7c276761-390b-46d3-807c-279645a57bb6" providerId="AD" clId="Web-{D88033D0-266A-06AD-AD29-ABDD807B8410}" dt="2020-10-04T23:11:24.827" v="276" actId="20577"/>
          <ac:spMkLst>
            <pc:docMk/>
            <pc:sldMk cId="1250251345" sldId="326"/>
            <ac:spMk id="4" creationId="{00000000-0000-0000-0000-000000000000}"/>
          </ac:spMkLst>
        </pc:spChg>
        <pc:spChg chg="del">
          <ac:chgData name="Wirtz, Bridget" userId="S::bwirtz@wpi.edu::7c276761-390b-46d3-807c-279645a57bb6" providerId="AD" clId="Web-{D88033D0-266A-06AD-AD29-ABDD807B8410}" dt="2020-10-04T22:29:54.062" v="165"/>
          <ac:spMkLst>
            <pc:docMk/>
            <pc:sldMk cId="1250251345" sldId="326"/>
            <ac:spMk id="6" creationId="{D8B9DD45-C887-46C1-A1F7-E1DFC0E6D919}"/>
          </ac:spMkLst>
        </pc:spChg>
        <pc:spChg chg="add del mod">
          <ac:chgData name="Wirtz, Bridget" userId="S::bwirtz@wpi.edu::7c276761-390b-46d3-807c-279645a57bb6" providerId="AD" clId="Web-{D88033D0-266A-06AD-AD29-ABDD807B8410}" dt="2020-10-04T22:29:51.202" v="164"/>
          <ac:spMkLst>
            <pc:docMk/>
            <pc:sldMk cId="1250251345" sldId="326"/>
            <ac:spMk id="8" creationId="{223A1132-E413-42EC-B07A-EEB6F2929968}"/>
          </ac:spMkLst>
        </pc:spChg>
        <pc:spChg chg="mod">
          <ac:chgData name="Wirtz, Bridget" userId="S::bwirtz@wpi.edu::7c276761-390b-46d3-807c-279645a57bb6" providerId="AD" clId="Web-{D88033D0-266A-06AD-AD29-ABDD807B8410}" dt="2020-10-04T21:59:14.688" v="92" actId="20577"/>
          <ac:spMkLst>
            <pc:docMk/>
            <pc:sldMk cId="1250251345" sldId="326"/>
            <ac:spMk id="499718" creationId="{00000000-0000-0000-0000-000000000000}"/>
          </ac:spMkLst>
        </pc:spChg>
        <pc:spChg chg="del">
          <ac:chgData name="Wirtz, Bridget" userId="S::bwirtz@wpi.edu::7c276761-390b-46d3-807c-279645a57bb6" providerId="AD" clId="Web-{D88033D0-266A-06AD-AD29-ABDD807B8410}" dt="2020-10-04T22:29:42.390" v="163"/>
          <ac:spMkLst>
            <pc:docMk/>
            <pc:sldMk cId="1250251345" sldId="326"/>
            <ac:spMk id="499719" creationId="{00000000-0000-0000-0000-000000000000}"/>
          </ac:spMkLst>
        </pc:spChg>
        <pc:picChg chg="add del mod">
          <ac:chgData name="Wirtz, Bridget" userId="S::bwirtz@wpi.edu::7c276761-390b-46d3-807c-279645a57bb6" providerId="AD" clId="Web-{D88033D0-266A-06AD-AD29-ABDD807B8410}" dt="2020-10-04T22:36:33.433" v="197"/>
          <ac:picMkLst>
            <pc:docMk/>
            <pc:sldMk cId="1250251345" sldId="326"/>
            <ac:picMk id="6" creationId="{A560939C-FF42-4F1B-B4DB-6AAE5353BFD1}"/>
          </ac:picMkLst>
        </pc:picChg>
        <pc:picChg chg="add mod">
          <ac:chgData name="Wirtz, Bridget" userId="S::bwirtz@wpi.edu::7c276761-390b-46d3-807c-279645a57bb6" providerId="AD" clId="Web-{D88033D0-266A-06AD-AD29-ABDD807B8410}" dt="2020-10-04T22:36:41.074" v="200" actId="1076"/>
          <ac:picMkLst>
            <pc:docMk/>
            <pc:sldMk cId="1250251345" sldId="326"/>
            <ac:picMk id="10" creationId="{E5E15FFC-DDF9-4963-A676-98D7A5CC28BF}"/>
          </ac:picMkLst>
        </pc:picChg>
      </pc:sldChg>
      <pc:sldChg chg="addSp delSp modSp add replId modNotes">
        <pc:chgData name="Wirtz, Bridget" userId="S::bwirtz@wpi.edu::7c276761-390b-46d3-807c-279645a57bb6" providerId="AD" clId="Web-{D88033D0-266A-06AD-AD29-ABDD807B8410}" dt="2020-10-04T23:51:42.617" v="291"/>
        <pc:sldMkLst>
          <pc:docMk/>
          <pc:sldMk cId="1983825104" sldId="327"/>
        </pc:sldMkLst>
        <pc:spChg chg="mod">
          <ac:chgData name="Wirtz, Bridget" userId="S::bwirtz@wpi.edu::7c276761-390b-46d3-807c-279645a57bb6" providerId="AD" clId="Web-{D88033D0-266A-06AD-AD29-ABDD807B8410}" dt="2020-10-04T23:11:06.967" v="270" actId="20577"/>
          <ac:spMkLst>
            <pc:docMk/>
            <pc:sldMk cId="1983825104" sldId="327"/>
            <ac:spMk id="4" creationId="{00000000-0000-0000-0000-000000000000}"/>
          </ac:spMkLst>
        </pc:spChg>
        <pc:spChg chg="del mod">
          <ac:chgData name="Wirtz, Bridget" userId="S::bwirtz@wpi.edu::7c276761-390b-46d3-807c-279645a57bb6" providerId="AD" clId="Web-{D88033D0-266A-06AD-AD29-ABDD807B8410}" dt="2020-10-04T22:21:08.156" v="146"/>
          <ac:spMkLst>
            <pc:docMk/>
            <pc:sldMk cId="1983825104" sldId="327"/>
            <ac:spMk id="6" creationId="{D8B9DD45-C887-46C1-A1F7-E1DFC0E6D919}"/>
          </ac:spMkLst>
        </pc:spChg>
        <pc:spChg chg="mod">
          <ac:chgData name="Wirtz, Bridget" userId="S::bwirtz@wpi.edu::7c276761-390b-46d3-807c-279645a57bb6" providerId="AD" clId="Web-{D88033D0-266A-06AD-AD29-ABDD807B8410}" dt="2020-10-04T22:00:01.393" v="122" actId="20577"/>
          <ac:spMkLst>
            <pc:docMk/>
            <pc:sldMk cId="1983825104" sldId="327"/>
            <ac:spMk id="499718" creationId="{00000000-0000-0000-0000-000000000000}"/>
          </ac:spMkLst>
        </pc:spChg>
        <pc:spChg chg="mod">
          <ac:chgData name="Wirtz, Bridget" userId="S::bwirtz@wpi.edu::7c276761-390b-46d3-807c-279645a57bb6" providerId="AD" clId="Web-{D88033D0-266A-06AD-AD29-ABDD807B8410}" dt="2020-10-04T22:24:39.381" v="149" actId="20577"/>
          <ac:spMkLst>
            <pc:docMk/>
            <pc:sldMk cId="1983825104" sldId="327"/>
            <ac:spMk id="499719" creationId="{00000000-0000-0000-0000-000000000000}"/>
          </ac:spMkLst>
        </pc:spChg>
        <pc:picChg chg="add del mod">
          <ac:chgData name="Wirtz, Bridget" userId="S::bwirtz@wpi.edu::7c276761-390b-46d3-807c-279645a57bb6" providerId="AD" clId="Web-{D88033D0-266A-06AD-AD29-ABDD807B8410}" dt="2020-10-04T22:28:21.684" v="157"/>
          <ac:picMkLst>
            <pc:docMk/>
            <pc:sldMk cId="1983825104" sldId="327"/>
            <ac:picMk id="7" creationId="{43D5C9AF-53A5-420F-89F5-A17363A637FC}"/>
          </ac:picMkLst>
        </pc:picChg>
        <pc:picChg chg="add mod">
          <ac:chgData name="Wirtz, Bridget" userId="S::bwirtz@wpi.edu::7c276761-390b-46d3-807c-279645a57bb6" providerId="AD" clId="Web-{D88033D0-266A-06AD-AD29-ABDD807B8410}" dt="2020-10-04T22:29:00.623" v="162" actId="1076"/>
          <ac:picMkLst>
            <pc:docMk/>
            <pc:sldMk cId="1983825104" sldId="327"/>
            <ac:picMk id="8" creationId="{EAB6633C-8D82-43EA-9306-64F7B0E06DCA}"/>
          </ac:picMkLst>
        </pc:picChg>
      </pc:sldChg>
      <pc:sldChg chg="delSp modSp add replId">
        <pc:chgData name="Wirtz, Bridget" userId="S::bwirtz@wpi.edu::7c276761-390b-46d3-807c-279645a57bb6" providerId="AD" clId="Web-{D88033D0-266A-06AD-AD29-ABDD807B8410}" dt="2020-10-04T23:11:19.202" v="274" actId="20577"/>
        <pc:sldMkLst>
          <pc:docMk/>
          <pc:sldMk cId="3754440480" sldId="328"/>
        </pc:sldMkLst>
        <pc:spChg chg="mod">
          <ac:chgData name="Wirtz, Bridget" userId="S::bwirtz@wpi.edu::7c276761-390b-46d3-807c-279645a57bb6" providerId="AD" clId="Web-{D88033D0-266A-06AD-AD29-ABDD807B8410}" dt="2020-10-04T23:11:19.202" v="274" actId="20577"/>
          <ac:spMkLst>
            <pc:docMk/>
            <pc:sldMk cId="3754440480" sldId="328"/>
            <ac:spMk id="4" creationId="{00000000-0000-0000-0000-000000000000}"/>
          </ac:spMkLst>
        </pc:spChg>
        <pc:spChg chg="mod">
          <ac:chgData name="Wirtz, Bridget" userId="S::bwirtz@wpi.edu::7c276761-390b-46d3-807c-279645a57bb6" providerId="AD" clId="Web-{D88033D0-266A-06AD-AD29-ABDD807B8410}" dt="2020-10-04T22:36:28.792" v="195" actId="20577"/>
          <ac:spMkLst>
            <pc:docMk/>
            <pc:sldMk cId="3754440480" sldId="328"/>
            <ac:spMk id="499718" creationId="{00000000-0000-0000-0000-000000000000}"/>
          </ac:spMkLst>
        </pc:spChg>
        <pc:picChg chg="mod">
          <ac:chgData name="Wirtz, Bridget" userId="S::bwirtz@wpi.edu::7c276761-390b-46d3-807c-279645a57bb6" providerId="AD" clId="Web-{D88033D0-266A-06AD-AD29-ABDD807B8410}" dt="2020-10-04T22:48:07.535" v="260" actId="1076"/>
          <ac:picMkLst>
            <pc:docMk/>
            <pc:sldMk cId="3754440480" sldId="328"/>
            <ac:picMk id="6" creationId="{A560939C-FF42-4F1B-B4DB-6AAE5353BFD1}"/>
          </ac:picMkLst>
        </pc:picChg>
        <pc:picChg chg="del">
          <ac:chgData name="Wirtz, Bridget" userId="S::bwirtz@wpi.edu::7c276761-390b-46d3-807c-279645a57bb6" providerId="AD" clId="Web-{D88033D0-266A-06AD-AD29-ABDD807B8410}" dt="2020-10-04T22:36:30.292" v="196"/>
          <ac:picMkLst>
            <pc:docMk/>
            <pc:sldMk cId="3754440480" sldId="328"/>
            <ac:picMk id="10" creationId="{E5E15FFC-DDF9-4963-A676-98D7A5CC28BF}"/>
          </ac:picMkLst>
        </pc:picChg>
      </pc:sldChg>
      <pc:sldChg chg="addSp delSp modSp add replId modNotes">
        <pc:chgData name="Wirtz, Bridget" userId="S::bwirtz@wpi.edu::7c276761-390b-46d3-807c-279645a57bb6" providerId="AD" clId="Web-{D88033D0-266A-06AD-AD29-ABDD807B8410}" dt="2020-10-04T23:51:46.039" v="298"/>
        <pc:sldMkLst>
          <pc:docMk/>
          <pc:sldMk cId="3452275087" sldId="329"/>
        </pc:sldMkLst>
        <pc:spChg chg="del">
          <ac:chgData name="Wirtz, Bridget" userId="S::bwirtz@wpi.edu::7c276761-390b-46d3-807c-279645a57bb6" providerId="AD" clId="Web-{D88033D0-266A-06AD-AD29-ABDD807B8410}" dt="2020-10-04T22:44:32.779" v="227"/>
          <ac:spMkLst>
            <pc:docMk/>
            <pc:sldMk cId="3452275087" sldId="329"/>
            <ac:spMk id="2" creationId="{00000000-0000-0000-0000-000000000000}"/>
          </ac:spMkLst>
        </pc:spChg>
        <pc:spChg chg="mod">
          <ac:chgData name="Wirtz, Bridget" userId="S::bwirtz@wpi.edu::7c276761-390b-46d3-807c-279645a57bb6" providerId="AD" clId="Web-{D88033D0-266A-06AD-AD29-ABDD807B8410}" dt="2020-10-04T23:10:32.138" v="268" actId="20577"/>
          <ac:spMkLst>
            <pc:docMk/>
            <pc:sldMk cId="3452275087" sldId="329"/>
            <ac:spMk id="4" creationId="{00000000-0000-0000-0000-000000000000}"/>
          </ac:spMkLst>
        </pc:spChg>
        <pc:spChg chg="mod">
          <ac:chgData name="Wirtz, Bridget" userId="S::bwirtz@wpi.edu::7c276761-390b-46d3-807c-279645a57bb6" providerId="AD" clId="Web-{D88033D0-266A-06AD-AD29-ABDD807B8410}" dt="2020-10-04T22:37:55.330" v="223" actId="20577"/>
          <ac:spMkLst>
            <pc:docMk/>
            <pc:sldMk cId="3452275087" sldId="329"/>
            <ac:spMk id="499718" creationId="{00000000-0000-0000-0000-000000000000}"/>
          </ac:spMkLst>
        </pc:spChg>
        <pc:picChg chg="add del mod">
          <ac:chgData name="Wirtz, Bridget" userId="S::bwirtz@wpi.edu::7c276761-390b-46d3-807c-279645a57bb6" providerId="AD" clId="Web-{D88033D0-266A-06AD-AD29-ABDD807B8410}" dt="2020-10-04T22:45:28.968" v="230"/>
          <ac:picMkLst>
            <pc:docMk/>
            <pc:sldMk cId="3452275087" sldId="329"/>
            <ac:picMk id="6" creationId="{07407307-DF3A-48CD-96A7-BB2A5ACCC5CA}"/>
          </ac:picMkLst>
        </pc:picChg>
        <pc:picChg chg="add del mod">
          <ac:chgData name="Wirtz, Bridget" userId="S::bwirtz@wpi.edu::7c276761-390b-46d3-807c-279645a57bb6" providerId="AD" clId="Web-{D88033D0-266A-06AD-AD29-ABDD807B8410}" dt="2020-10-04T22:46:24.266" v="250"/>
          <ac:picMkLst>
            <pc:docMk/>
            <pc:sldMk cId="3452275087" sldId="329"/>
            <ac:picMk id="7" creationId="{AAA78CA6-08CF-4EA9-875E-DFF8E25E938B}"/>
          </ac:picMkLst>
        </pc:picChg>
        <pc:picChg chg="del">
          <ac:chgData name="Wirtz, Bridget" userId="S::bwirtz@wpi.edu::7c276761-390b-46d3-807c-279645a57bb6" providerId="AD" clId="Web-{D88033D0-266A-06AD-AD29-ABDD807B8410}" dt="2020-10-04T22:38:01.221" v="224"/>
          <ac:picMkLst>
            <pc:docMk/>
            <pc:sldMk cId="3452275087" sldId="329"/>
            <ac:picMk id="8" creationId="{EAB6633C-8D82-43EA-9306-64F7B0E06DCA}"/>
          </ac:picMkLst>
        </pc:picChg>
        <pc:picChg chg="add mod">
          <ac:chgData name="Wirtz, Bridget" userId="S::bwirtz@wpi.edu::7c276761-390b-46d3-807c-279645a57bb6" providerId="AD" clId="Web-{D88033D0-266A-06AD-AD29-ABDD807B8410}" dt="2020-10-04T22:46:37.986" v="255" actId="1076"/>
          <ac:picMkLst>
            <pc:docMk/>
            <pc:sldMk cId="3452275087" sldId="329"/>
            <ac:picMk id="9" creationId="{A1834190-8014-4EE8-B1AC-BA4B7AB8FEA0}"/>
          </ac:picMkLst>
        </pc:picChg>
        <pc:picChg chg="add mod">
          <ac:chgData name="Wirtz, Bridget" userId="S::bwirtz@wpi.edu::7c276761-390b-46d3-807c-279645a57bb6" providerId="AD" clId="Web-{D88033D0-266A-06AD-AD29-ABDD807B8410}" dt="2020-10-04T22:46:26.626" v="251" actId="1076"/>
          <ac:picMkLst>
            <pc:docMk/>
            <pc:sldMk cId="3452275087" sldId="329"/>
            <ac:picMk id="11" creationId="{68D531E3-4FB2-49EC-A91C-7FDE5243D99A}"/>
          </ac:picMkLst>
        </pc:picChg>
        <pc:picChg chg="add mod">
          <ac:chgData name="Wirtz, Bridget" userId="S::bwirtz@wpi.edu::7c276761-390b-46d3-807c-279645a57bb6" providerId="AD" clId="Web-{D88033D0-266A-06AD-AD29-ABDD807B8410}" dt="2020-10-04T22:46:42.345" v="256" actId="1076"/>
          <ac:picMkLst>
            <pc:docMk/>
            <pc:sldMk cId="3452275087" sldId="329"/>
            <ac:picMk id="13" creationId="{0B903CF7-CE46-400D-897B-22F51348696C}"/>
          </ac:picMkLst>
        </pc:picChg>
        <pc:picChg chg="add mod">
          <ac:chgData name="Wirtz, Bridget" userId="S::bwirtz@wpi.edu::7c276761-390b-46d3-807c-279645a57bb6" providerId="AD" clId="Web-{D88033D0-266A-06AD-AD29-ABDD807B8410}" dt="2020-10-04T22:46:35.439" v="254" actId="1076"/>
          <ac:picMkLst>
            <pc:docMk/>
            <pc:sldMk cId="3452275087" sldId="329"/>
            <ac:picMk id="14" creationId="{DBF8BF3A-9D0A-4D34-BE67-94EF4F9167C8}"/>
          </ac:picMkLst>
        </pc:picChg>
        <pc:picChg chg="add mod">
          <ac:chgData name="Wirtz, Bridget" userId="S::bwirtz@wpi.edu::7c276761-390b-46d3-807c-279645a57bb6" providerId="AD" clId="Web-{D88033D0-266A-06AD-AD29-ABDD807B8410}" dt="2020-10-04T22:46:45.204" v="257" actId="1076"/>
          <ac:picMkLst>
            <pc:docMk/>
            <pc:sldMk cId="3452275087" sldId="329"/>
            <ac:picMk id="15" creationId="{4E1DDB9A-05B7-40E6-A225-7FECF523F28A}"/>
          </ac:picMkLst>
        </pc:picChg>
        <pc:picChg chg="add mod">
          <ac:chgData name="Wirtz, Bridget" userId="S::bwirtz@wpi.edu::7c276761-390b-46d3-807c-279645a57bb6" providerId="AD" clId="Web-{D88033D0-266A-06AD-AD29-ABDD807B8410}" dt="2020-10-04T22:46:50.033" v="259" actId="1076"/>
          <ac:picMkLst>
            <pc:docMk/>
            <pc:sldMk cId="3452275087" sldId="329"/>
            <ac:picMk id="16" creationId="{F1BF9D29-729D-41FA-9227-63E8C3304F39}"/>
          </ac:picMkLst>
        </pc:picChg>
      </pc:sldChg>
      <pc:sldChg chg="modSp">
        <pc:chgData name="Wirtz, Bridget" userId="S::bwirtz@wpi.edu::7c276761-390b-46d3-807c-279645a57bb6" providerId="AD" clId="Web-{D88033D0-266A-06AD-AD29-ABDD807B8410}" dt="2020-10-05T00:01:33.562" v="307" actId="14100"/>
        <pc:sldMkLst>
          <pc:docMk/>
          <pc:sldMk cId="3779865453" sldId="331"/>
        </pc:sldMkLst>
        <pc:spChg chg="mod">
          <ac:chgData name="Wirtz, Bridget" userId="S::bwirtz@wpi.edu::7c276761-390b-46d3-807c-279645a57bb6" providerId="AD" clId="Web-{D88033D0-266A-06AD-AD29-ABDD807B8410}" dt="2020-10-05T00:01:33.562" v="307" actId="14100"/>
          <ac:spMkLst>
            <pc:docMk/>
            <pc:sldMk cId="3779865453" sldId="331"/>
            <ac:spMk id="12" creationId="{4B3EFFF2-239B-8946-884D-16C899E248B2}"/>
          </ac:spMkLst>
        </pc:spChg>
      </pc:sldChg>
      <pc:sldChg chg="modSp">
        <pc:chgData name="Wirtz, Bridget" userId="S::bwirtz@wpi.edu::7c276761-390b-46d3-807c-279645a57bb6" providerId="AD" clId="Web-{D88033D0-266A-06AD-AD29-ABDD807B8410}" dt="2020-10-04T23:12:09.344" v="282" actId="20577"/>
        <pc:sldMkLst>
          <pc:docMk/>
          <pc:sldMk cId="2940616465" sldId="332"/>
        </pc:sldMkLst>
        <pc:spChg chg="mod">
          <ac:chgData name="Wirtz, Bridget" userId="S::bwirtz@wpi.edu::7c276761-390b-46d3-807c-279645a57bb6" providerId="AD" clId="Web-{D88033D0-266A-06AD-AD29-ABDD807B8410}" dt="2020-10-04T23:12:09.344" v="282" actId="20577"/>
          <ac:spMkLst>
            <pc:docMk/>
            <pc:sldMk cId="2940616465" sldId="332"/>
            <ac:spMk id="4" creationId="{7D2E5C94-F83E-0F40-A169-80C893A22411}"/>
          </ac:spMkLst>
        </pc:spChg>
      </pc:sldChg>
      <pc:sldChg chg="modNotes">
        <pc:chgData name="Wirtz, Bridget" userId="S::bwirtz@wpi.edu::7c276761-390b-46d3-807c-279645a57bb6" providerId="AD" clId="Web-{D88033D0-266A-06AD-AD29-ABDD807B8410}" dt="2020-10-04T23:55:02.488" v="304"/>
        <pc:sldMkLst>
          <pc:docMk/>
          <pc:sldMk cId="497365953" sldId="334"/>
        </pc:sldMkLst>
      </pc:sldChg>
    </pc:docChg>
  </pc:docChgLst>
  <pc:docChgLst>
    <pc:chgData name="Wirtz, Bridget" userId="S::bwirtz@wpi.edu::7c276761-390b-46d3-807c-279645a57bb6" providerId="AD" clId="Web-{185E88CA-EDC7-F8C9-60DF-AA7B4E3DE108}"/>
    <pc:docChg chg="addSld modSld">
      <pc:chgData name="Wirtz, Bridget" userId="S::bwirtz@wpi.edu::7c276761-390b-46d3-807c-279645a57bb6" providerId="AD" clId="Web-{185E88CA-EDC7-F8C9-60DF-AA7B4E3DE108}" dt="2020-10-07T17:59:19.310" v="1547"/>
      <pc:docMkLst>
        <pc:docMk/>
      </pc:docMkLst>
      <pc:sldChg chg="modSp">
        <pc:chgData name="Wirtz, Bridget" userId="S::bwirtz@wpi.edu::7c276761-390b-46d3-807c-279645a57bb6" providerId="AD" clId="Web-{185E88CA-EDC7-F8C9-60DF-AA7B4E3DE108}" dt="2020-10-07T17:03:12.094" v="236" actId="14100"/>
        <pc:sldMkLst>
          <pc:docMk/>
          <pc:sldMk cId="825021225" sldId="311"/>
        </pc:sldMkLst>
        <pc:spChg chg="mod">
          <ac:chgData name="Wirtz, Bridget" userId="S::bwirtz@wpi.edu::7c276761-390b-46d3-807c-279645a57bb6" providerId="AD" clId="Web-{185E88CA-EDC7-F8C9-60DF-AA7B4E3DE108}" dt="2020-10-07T17:03:12.094" v="236" actId="14100"/>
          <ac:spMkLst>
            <pc:docMk/>
            <pc:sldMk cId="825021225" sldId="311"/>
            <ac:spMk id="499718" creationId="{00000000-0000-0000-0000-000000000000}"/>
          </ac:spMkLst>
        </pc:spChg>
      </pc:sldChg>
      <pc:sldChg chg="addSp delSp modSp">
        <pc:chgData name="Wirtz, Bridget" userId="S::bwirtz@wpi.edu::7c276761-390b-46d3-807c-279645a57bb6" providerId="AD" clId="Web-{185E88CA-EDC7-F8C9-60DF-AA7B4E3DE108}" dt="2020-10-07T17:00:49.873" v="234" actId="14100"/>
        <pc:sldMkLst>
          <pc:docMk/>
          <pc:sldMk cId="1054162376" sldId="325"/>
        </pc:sldMkLst>
        <pc:spChg chg="add mod">
          <ac:chgData name="Wirtz, Bridget" userId="S::bwirtz@wpi.edu::7c276761-390b-46d3-807c-279645a57bb6" providerId="AD" clId="Web-{185E88CA-EDC7-F8C9-60DF-AA7B4E3DE108}" dt="2020-10-07T16:55:45.960" v="192" actId="14100"/>
          <ac:spMkLst>
            <pc:docMk/>
            <pc:sldMk cId="1054162376" sldId="325"/>
            <ac:spMk id="7" creationId="{0380AA88-1141-4727-B194-17ACF087C49C}"/>
          </ac:spMkLst>
        </pc:spChg>
        <pc:spChg chg="mod">
          <ac:chgData name="Wirtz, Bridget" userId="S::bwirtz@wpi.edu::7c276761-390b-46d3-807c-279645a57bb6" providerId="AD" clId="Web-{185E88CA-EDC7-F8C9-60DF-AA7B4E3DE108}" dt="2020-10-07T17:00:49.873" v="234" actId="14100"/>
          <ac:spMkLst>
            <pc:docMk/>
            <pc:sldMk cId="1054162376" sldId="325"/>
            <ac:spMk id="499718" creationId="{00000000-0000-0000-0000-000000000000}"/>
          </ac:spMkLst>
        </pc:spChg>
        <pc:picChg chg="add del mod">
          <ac:chgData name="Wirtz, Bridget" userId="S::bwirtz@wpi.edu::7c276761-390b-46d3-807c-279645a57bb6" providerId="AD" clId="Web-{185E88CA-EDC7-F8C9-60DF-AA7B4E3DE108}" dt="2020-10-07T16:21:01.965" v="15"/>
          <ac:picMkLst>
            <pc:docMk/>
            <pc:sldMk cId="1054162376" sldId="325"/>
            <ac:picMk id="3" creationId="{00FBF522-ADF3-4259-BF13-9C126468AD98}"/>
          </ac:picMkLst>
        </pc:picChg>
        <pc:picChg chg="add mod">
          <ac:chgData name="Wirtz, Bridget" userId="S::bwirtz@wpi.edu::7c276761-390b-46d3-807c-279645a57bb6" providerId="AD" clId="Web-{185E88CA-EDC7-F8C9-60DF-AA7B4E3DE108}" dt="2020-10-07T17:00:36.779" v="233" actId="1076"/>
          <ac:picMkLst>
            <pc:docMk/>
            <pc:sldMk cId="1054162376" sldId="325"/>
            <ac:picMk id="5" creationId="{E9794EB2-0FC5-4D29-BBDC-8D7EFD21452C}"/>
          </ac:picMkLst>
        </pc:picChg>
        <pc:picChg chg="del">
          <ac:chgData name="Wirtz, Bridget" userId="S::bwirtz@wpi.edu::7c276761-390b-46d3-807c-279645a57bb6" providerId="AD" clId="Web-{185E88CA-EDC7-F8C9-60DF-AA7B4E3DE108}" dt="2020-10-07T16:12:03.687" v="10"/>
          <ac:picMkLst>
            <pc:docMk/>
            <pc:sldMk cId="1054162376" sldId="325"/>
            <ac:picMk id="6" creationId="{AF852CD8-3968-4E33-B013-5CBFE9DF73BB}"/>
          </ac:picMkLst>
        </pc:picChg>
      </pc:sldChg>
      <pc:sldChg chg="addSp delSp modSp">
        <pc:chgData name="Wirtz, Bridget" userId="S::bwirtz@wpi.edu::7c276761-390b-46d3-807c-279645a57bb6" providerId="AD" clId="Web-{185E88CA-EDC7-F8C9-60DF-AA7B4E3DE108}" dt="2020-10-07T17:03:30.798" v="238" actId="14100"/>
        <pc:sldMkLst>
          <pc:docMk/>
          <pc:sldMk cId="1250251345" sldId="326"/>
        </pc:sldMkLst>
        <pc:spChg chg="add mod">
          <ac:chgData name="Wirtz, Bridget" userId="S::bwirtz@wpi.edu::7c276761-390b-46d3-807c-279645a57bb6" providerId="AD" clId="Web-{185E88CA-EDC7-F8C9-60DF-AA7B4E3DE108}" dt="2020-10-07T16:59:08.011" v="232" actId="20577"/>
          <ac:spMkLst>
            <pc:docMk/>
            <pc:sldMk cId="1250251345" sldId="326"/>
            <ac:spMk id="7" creationId="{F67AB4D3-677C-4F68-93CD-844CF9BA2153}"/>
          </ac:spMkLst>
        </pc:spChg>
        <pc:spChg chg="mod">
          <ac:chgData name="Wirtz, Bridget" userId="S::bwirtz@wpi.edu::7c276761-390b-46d3-807c-279645a57bb6" providerId="AD" clId="Web-{185E88CA-EDC7-F8C9-60DF-AA7B4E3DE108}" dt="2020-10-07T17:03:30.798" v="238" actId="14100"/>
          <ac:spMkLst>
            <pc:docMk/>
            <pc:sldMk cId="1250251345" sldId="326"/>
            <ac:spMk id="499718" creationId="{00000000-0000-0000-0000-000000000000}"/>
          </ac:spMkLst>
        </pc:spChg>
        <pc:picChg chg="add del mod">
          <ac:chgData name="Wirtz, Bridget" userId="S::bwirtz@wpi.edu::7c276761-390b-46d3-807c-279645a57bb6" providerId="AD" clId="Web-{185E88CA-EDC7-F8C9-60DF-AA7B4E3DE108}" dt="2020-10-07T16:58:50.886" v="214"/>
          <ac:picMkLst>
            <pc:docMk/>
            <pc:sldMk cId="1250251345" sldId="326"/>
            <ac:picMk id="6" creationId="{01E03D02-0F7A-48DD-9CD1-B315E6CE7729}"/>
          </ac:picMkLst>
        </pc:picChg>
      </pc:sldChg>
      <pc:sldChg chg="modSp modNotes">
        <pc:chgData name="Wirtz, Bridget" userId="S::bwirtz@wpi.edu::7c276761-390b-46d3-807c-279645a57bb6" providerId="AD" clId="Web-{185E88CA-EDC7-F8C9-60DF-AA7B4E3DE108}" dt="2020-10-07T17:40:16.363" v="596"/>
        <pc:sldMkLst>
          <pc:docMk/>
          <pc:sldMk cId="1983825104" sldId="327"/>
        </pc:sldMkLst>
        <pc:spChg chg="mod">
          <ac:chgData name="Wirtz, Bridget" userId="S::bwirtz@wpi.edu::7c276761-390b-46d3-807c-279645a57bb6" providerId="AD" clId="Web-{185E88CA-EDC7-F8C9-60DF-AA7B4E3DE108}" dt="2020-10-07T16:43:49.773" v="107" actId="14100"/>
          <ac:spMkLst>
            <pc:docMk/>
            <pc:sldMk cId="1983825104" sldId="327"/>
            <ac:spMk id="499718" creationId="{00000000-0000-0000-0000-000000000000}"/>
          </ac:spMkLst>
        </pc:spChg>
      </pc:sldChg>
      <pc:sldChg chg="modSp">
        <pc:chgData name="Wirtz, Bridget" userId="S::bwirtz@wpi.edu::7c276761-390b-46d3-807c-279645a57bb6" providerId="AD" clId="Web-{185E88CA-EDC7-F8C9-60DF-AA7B4E3DE108}" dt="2020-10-07T17:03:54.689" v="241" actId="14100"/>
        <pc:sldMkLst>
          <pc:docMk/>
          <pc:sldMk cId="3754440480" sldId="328"/>
        </pc:sldMkLst>
        <pc:spChg chg="mod">
          <ac:chgData name="Wirtz, Bridget" userId="S::bwirtz@wpi.edu::7c276761-390b-46d3-807c-279645a57bb6" providerId="AD" clId="Web-{185E88CA-EDC7-F8C9-60DF-AA7B4E3DE108}" dt="2020-10-07T17:03:54.689" v="241" actId="14100"/>
          <ac:spMkLst>
            <pc:docMk/>
            <pc:sldMk cId="3754440480" sldId="328"/>
            <ac:spMk id="499718" creationId="{00000000-0000-0000-0000-000000000000}"/>
          </ac:spMkLst>
        </pc:spChg>
      </pc:sldChg>
      <pc:sldChg chg="delSp modSp modNotes">
        <pc:chgData name="Wirtz, Bridget" userId="S::bwirtz@wpi.edu::7c276761-390b-46d3-807c-279645a57bb6" providerId="AD" clId="Web-{185E88CA-EDC7-F8C9-60DF-AA7B4E3DE108}" dt="2020-10-07T17:46:27.058" v="781"/>
        <pc:sldMkLst>
          <pc:docMk/>
          <pc:sldMk cId="3452275087" sldId="329"/>
        </pc:sldMkLst>
        <pc:spChg chg="mod">
          <ac:chgData name="Wirtz, Bridget" userId="S::bwirtz@wpi.edu::7c276761-390b-46d3-807c-279645a57bb6" providerId="AD" clId="Web-{185E88CA-EDC7-F8C9-60DF-AA7B4E3DE108}" dt="2020-10-07T17:04:32.440" v="242" actId="14100"/>
          <ac:spMkLst>
            <pc:docMk/>
            <pc:sldMk cId="3452275087" sldId="329"/>
            <ac:spMk id="499718" creationId="{00000000-0000-0000-0000-000000000000}"/>
          </ac:spMkLst>
        </pc:spChg>
        <pc:picChg chg="mod">
          <ac:chgData name="Wirtz, Bridget" userId="S::bwirtz@wpi.edu::7c276761-390b-46d3-807c-279645a57bb6" providerId="AD" clId="Web-{185E88CA-EDC7-F8C9-60DF-AA7B4E3DE108}" dt="2020-10-07T16:44:46.571" v="119" actId="1076"/>
          <ac:picMkLst>
            <pc:docMk/>
            <pc:sldMk cId="3452275087" sldId="329"/>
            <ac:picMk id="9" creationId="{A1834190-8014-4EE8-B1AC-BA4B7AB8FEA0}"/>
          </ac:picMkLst>
        </pc:picChg>
        <pc:picChg chg="mod">
          <ac:chgData name="Wirtz, Bridget" userId="S::bwirtz@wpi.edu::7c276761-390b-46d3-807c-279645a57bb6" providerId="AD" clId="Web-{185E88CA-EDC7-F8C9-60DF-AA7B4E3DE108}" dt="2020-10-07T16:44:49.837" v="120" actId="1076"/>
          <ac:picMkLst>
            <pc:docMk/>
            <pc:sldMk cId="3452275087" sldId="329"/>
            <ac:picMk id="11" creationId="{68D531E3-4FB2-49EC-A91C-7FDE5243D99A}"/>
          </ac:picMkLst>
        </pc:picChg>
        <pc:picChg chg="del">
          <ac:chgData name="Wirtz, Bridget" userId="S::bwirtz@wpi.edu::7c276761-390b-46d3-807c-279645a57bb6" providerId="AD" clId="Web-{185E88CA-EDC7-F8C9-60DF-AA7B4E3DE108}" dt="2020-10-07T16:42:49.194" v="85"/>
          <ac:picMkLst>
            <pc:docMk/>
            <pc:sldMk cId="3452275087" sldId="329"/>
            <ac:picMk id="13" creationId="{0B903CF7-CE46-400D-897B-22F51348696C}"/>
          </ac:picMkLst>
        </pc:picChg>
        <pc:picChg chg="del">
          <ac:chgData name="Wirtz, Bridget" userId="S::bwirtz@wpi.edu::7c276761-390b-46d3-807c-279645a57bb6" providerId="AD" clId="Web-{185E88CA-EDC7-F8C9-60DF-AA7B4E3DE108}" dt="2020-10-07T16:42:49.194" v="84"/>
          <ac:picMkLst>
            <pc:docMk/>
            <pc:sldMk cId="3452275087" sldId="329"/>
            <ac:picMk id="14" creationId="{DBF8BF3A-9D0A-4D34-BE67-94EF4F9167C8}"/>
          </ac:picMkLst>
        </pc:picChg>
        <pc:picChg chg="del">
          <ac:chgData name="Wirtz, Bridget" userId="S::bwirtz@wpi.edu::7c276761-390b-46d3-807c-279645a57bb6" providerId="AD" clId="Web-{185E88CA-EDC7-F8C9-60DF-AA7B4E3DE108}" dt="2020-10-07T16:42:49.194" v="83"/>
          <ac:picMkLst>
            <pc:docMk/>
            <pc:sldMk cId="3452275087" sldId="329"/>
            <ac:picMk id="15" creationId="{4E1DDB9A-05B7-40E6-A225-7FECF523F28A}"/>
          </ac:picMkLst>
        </pc:picChg>
        <pc:picChg chg="del">
          <ac:chgData name="Wirtz, Bridget" userId="S::bwirtz@wpi.edu::7c276761-390b-46d3-807c-279645a57bb6" providerId="AD" clId="Web-{185E88CA-EDC7-F8C9-60DF-AA7B4E3DE108}" dt="2020-10-07T16:42:49.194" v="82"/>
          <ac:picMkLst>
            <pc:docMk/>
            <pc:sldMk cId="3452275087" sldId="329"/>
            <ac:picMk id="16" creationId="{F1BF9D29-729D-41FA-9227-63E8C3304F39}"/>
          </ac:picMkLst>
        </pc:picChg>
      </pc:sldChg>
      <pc:sldChg chg="modSp">
        <pc:chgData name="Wirtz, Bridget" userId="S::bwirtz@wpi.edu::7c276761-390b-46d3-807c-279645a57bb6" providerId="AD" clId="Web-{185E88CA-EDC7-F8C9-60DF-AA7B4E3DE108}" dt="2020-10-07T17:05:06.363" v="247" actId="14100"/>
        <pc:sldMkLst>
          <pc:docMk/>
          <pc:sldMk cId="702269001" sldId="330"/>
        </pc:sldMkLst>
        <pc:spChg chg="mod">
          <ac:chgData name="Wirtz, Bridget" userId="S::bwirtz@wpi.edu::7c276761-390b-46d3-807c-279645a57bb6" providerId="AD" clId="Web-{185E88CA-EDC7-F8C9-60DF-AA7B4E3DE108}" dt="2020-10-07T16:42:23.990" v="81" actId="20577"/>
          <ac:spMkLst>
            <pc:docMk/>
            <pc:sldMk cId="702269001" sldId="330"/>
            <ac:spMk id="16" creationId="{DDEFCCA4-A673-AE4D-99AF-23397930771B}"/>
          </ac:spMkLst>
        </pc:spChg>
        <pc:spChg chg="mod">
          <ac:chgData name="Wirtz, Bridget" userId="S::bwirtz@wpi.edu::7c276761-390b-46d3-807c-279645a57bb6" providerId="AD" clId="Web-{185E88CA-EDC7-F8C9-60DF-AA7B4E3DE108}" dt="2020-10-07T17:05:06.363" v="247" actId="14100"/>
          <ac:spMkLst>
            <pc:docMk/>
            <pc:sldMk cId="702269001" sldId="330"/>
            <ac:spMk id="499718" creationId="{00000000-0000-0000-0000-000000000000}"/>
          </ac:spMkLst>
        </pc:spChg>
      </pc:sldChg>
      <pc:sldChg chg="modSp">
        <pc:chgData name="Wirtz, Bridget" userId="S::bwirtz@wpi.edu::7c276761-390b-46d3-807c-279645a57bb6" providerId="AD" clId="Web-{185E88CA-EDC7-F8C9-60DF-AA7B4E3DE108}" dt="2020-10-07T17:05:33.676" v="251" actId="14100"/>
        <pc:sldMkLst>
          <pc:docMk/>
          <pc:sldMk cId="3779865453" sldId="331"/>
        </pc:sldMkLst>
        <pc:spChg chg="mod">
          <ac:chgData name="Wirtz, Bridget" userId="S::bwirtz@wpi.edu::7c276761-390b-46d3-807c-279645a57bb6" providerId="AD" clId="Web-{185E88CA-EDC7-F8C9-60DF-AA7B4E3DE108}" dt="2020-10-07T16:42:06.583" v="80" actId="20577"/>
          <ac:spMkLst>
            <pc:docMk/>
            <pc:sldMk cId="3779865453" sldId="331"/>
            <ac:spMk id="16" creationId="{96F9AA7B-53DE-094B-875C-0080FEBF3F0F}"/>
          </ac:spMkLst>
        </pc:spChg>
        <pc:spChg chg="mod">
          <ac:chgData name="Wirtz, Bridget" userId="S::bwirtz@wpi.edu::7c276761-390b-46d3-807c-279645a57bb6" providerId="AD" clId="Web-{185E88CA-EDC7-F8C9-60DF-AA7B4E3DE108}" dt="2020-10-07T17:05:33.676" v="251" actId="14100"/>
          <ac:spMkLst>
            <pc:docMk/>
            <pc:sldMk cId="3779865453" sldId="331"/>
            <ac:spMk id="499718" creationId="{00000000-0000-0000-0000-000000000000}"/>
          </ac:spMkLst>
        </pc:spChg>
      </pc:sldChg>
      <pc:sldChg chg="modSp">
        <pc:chgData name="Wirtz, Bridget" userId="S::bwirtz@wpi.edu::7c276761-390b-46d3-807c-279645a57bb6" providerId="AD" clId="Web-{185E88CA-EDC7-F8C9-60DF-AA7B4E3DE108}" dt="2020-10-07T16:41:55.349" v="73" actId="20577"/>
        <pc:sldMkLst>
          <pc:docMk/>
          <pc:sldMk cId="737672426" sldId="333"/>
        </pc:sldMkLst>
        <pc:spChg chg="mod">
          <ac:chgData name="Wirtz, Bridget" userId="S::bwirtz@wpi.edu::7c276761-390b-46d3-807c-279645a57bb6" providerId="AD" clId="Web-{185E88CA-EDC7-F8C9-60DF-AA7B4E3DE108}" dt="2020-10-07T16:41:55.349" v="73" actId="20577"/>
          <ac:spMkLst>
            <pc:docMk/>
            <pc:sldMk cId="737672426" sldId="333"/>
            <ac:spMk id="15" creationId="{ACE861E4-C8F6-2F41-8ABC-54116A7BD63A}"/>
          </ac:spMkLst>
        </pc:spChg>
      </pc:sldChg>
      <pc:sldChg chg="addSp delSp modSp">
        <pc:chgData name="Wirtz, Bridget" userId="S::bwirtz@wpi.edu::7c276761-390b-46d3-807c-279645a57bb6" providerId="AD" clId="Web-{185E88CA-EDC7-F8C9-60DF-AA7B4E3DE108}" dt="2020-10-07T16:41:36.598" v="48" actId="20577"/>
        <pc:sldMkLst>
          <pc:docMk/>
          <pc:sldMk cId="497365953" sldId="334"/>
        </pc:sldMkLst>
        <pc:spChg chg="del">
          <ac:chgData name="Wirtz, Bridget" userId="S::bwirtz@wpi.edu::7c276761-390b-46d3-807c-279645a57bb6" providerId="AD" clId="Web-{185E88CA-EDC7-F8C9-60DF-AA7B4E3DE108}" dt="2020-10-07T16:29:47.929" v="35"/>
          <ac:spMkLst>
            <pc:docMk/>
            <pc:sldMk cId="497365953" sldId="334"/>
            <ac:spMk id="6" creationId="{4EB2267F-F9E2-4A18-8445-FC5F799059CD}"/>
          </ac:spMkLst>
        </pc:spChg>
        <pc:spChg chg="mod">
          <ac:chgData name="Wirtz, Bridget" userId="S::bwirtz@wpi.edu::7c276761-390b-46d3-807c-279645a57bb6" providerId="AD" clId="Web-{185E88CA-EDC7-F8C9-60DF-AA7B4E3DE108}" dt="2020-10-07T16:41:36.598" v="48" actId="20577"/>
          <ac:spMkLst>
            <pc:docMk/>
            <pc:sldMk cId="497365953" sldId="334"/>
            <ac:spMk id="17" creationId="{8C79C961-66B3-6C43-AD07-9DCE152CDF22}"/>
          </ac:spMkLst>
        </pc:spChg>
        <pc:picChg chg="add mod">
          <ac:chgData name="Wirtz, Bridget" userId="S::bwirtz@wpi.edu::7c276761-390b-46d3-807c-279645a57bb6" providerId="AD" clId="Web-{185E88CA-EDC7-F8C9-60DF-AA7B4E3DE108}" dt="2020-10-07T16:30:17.570" v="41" actId="1076"/>
          <ac:picMkLst>
            <pc:docMk/>
            <pc:sldMk cId="497365953" sldId="334"/>
            <ac:picMk id="5" creationId="{D9A71F20-1777-4621-95D0-4F8BEB177EA2}"/>
          </ac:picMkLst>
        </pc:picChg>
        <pc:picChg chg="del">
          <ac:chgData name="Wirtz, Bridget" userId="S::bwirtz@wpi.edu::7c276761-390b-46d3-807c-279645a57bb6" providerId="AD" clId="Web-{185E88CA-EDC7-F8C9-60DF-AA7B4E3DE108}" dt="2020-10-07T16:29:47.913" v="34"/>
          <ac:picMkLst>
            <pc:docMk/>
            <pc:sldMk cId="497365953" sldId="334"/>
            <ac:picMk id="14" creationId="{6A4F3636-90C2-43BC-8645-CD0318102164}"/>
          </ac:picMkLst>
        </pc:picChg>
        <pc:picChg chg="del">
          <ac:chgData name="Wirtz, Bridget" userId="S::bwirtz@wpi.edu::7c276761-390b-46d3-807c-279645a57bb6" providerId="AD" clId="Web-{185E88CA-EDC7-F8C9-60DF-AA7B4E3DE108}" dt="2020-10-07T16:29:47.913" v="33"/>
          <ac:picMkLst>
            <pc:docMk/>
            <pc:sldMk cId="497365953" sldId="334"/>
            <ac:picMk id="15" creationId="{705D0936-F68D-4A0A-AE8D-E51D6250ED01}"/>
          </ac:picMkLst>
        </pc:picChg>
        <pc:picChg chg="del">
          <ac:chgData name="Wirtz, Bridget" userId="S::bwirtz@wpi.edu::7c276761-390b-46d3-807c-279645a57bb6" providerId="AD" clId="Web-{185E88CA-EDC7-F8C9-60DF-AA7B4E3DE108}" dt="2020-10-07T16:29:49.913" v="36"/>
          <ac:picMkLst>
            <pc:docMk/>
            <pc:sldMk cId="497365953" sldId="334"/>
            <ac:picMk id="2050" creationId="{7865D408-EC00-4096-B809-C23E4F4FCEB2}"/>
          </ac:picMkLst>
        </pc:picChg>
      </pc:sldChg>
      <pc:sldChg chg="modSp">
        <pc:chgData name="Wirtz, Bridget" userId="S::bwirtz@wpi.edu::7c276761-390b-46d3-807c-279645a57bb6" providerId="AD" clId="Web-{185E88CA-EDC7-F8C9-60DF-AA7B4E3DE108}" dt="2020-10-07T17:03:18.595" v="237" actId="14100"/>
        <pc:sldMkLst>
          <pc:docMk/>
          <pc:sldMk cId="3978995227" sldId="336"/>
        </pc:sldMkLst>
        <pc:spChg chg="mod">
          <ac:chgData name="Wirtz, Bridget" userId="S::bwirtz@wpi.edu::7c276761-390b-46d3-807c-279645a57bb6" providerId="AD" clId="Web-{185E88CA-EDC7-F8C9-60DF-AA7B4E3DE108}" dt="2020-10-07T17:03:18.595" v="237" actId="14100"/>
          <ac:spMkLst>
            <pc:docMk/>
            <pc:sldMk cId="3978995227" sldId="336"/>
            <ac:spMk id="499718" creationId="{00000000-0000-0000-0000-000000000000}"/>
          </ac:spMkLst>
        </pc:spChg>
      </pc:sldChg>
      <pc:sldChg chg="modSp">
        <pc:chgData name="Wirtz, Bridget" userId="S::bwirtz@wpi.edu::7c276761-390b-46d3-807c-279645a57bb6" providerId="AD" clId="Web-{185E88CA-EDC7-F8C9-60DF-AA7B4E3DE108}" dt="2020-10-07T16:05:00.818" v="3" actId="20577"/>
        <pc:sldMkLst>
          <pc:docMk/>
          <pc:sldMk cId="1533934342" sldId="337"/>
        </pc:sldMkLst>
        <pc:spChg chg="mod">
          <ac:chgData name="Wirtz, Bridget" userId="S::bwirtz@wpi.edu::7c276761-390b-46d3-807c-279645a57bb6" providerId="AD" clId="Web-{185E88CA-EDC7-F8C9-60DF-AA7B4E3DE108}" dt="2020-10-07T16:05:00.818" v="3" actId="20577"/>
          <ac:spMkLst>
            <pc:docMk/>
            <pc:sldMk cId="1533934342" sldId="337"/>
            <ac:spMk id="2" creationId="{BA042636-B9C9-7C49-A90C-2CC51FF280D2}"/>
          </ac:spMkLst>
        </pc:spChg>
      </pc:sldChg>
      <pc:sldChg chg="addSp delSp modSp modNotes">
        <pc:chgData name="Wirtz, Bridget" userId="S::bwirtz@wpi.edu::7c276761-390b-46d3-807c-279645a57bb6" providerId="AD" clId="Web-{185E88CA-EDC7-F8C9-60DF-AA7B4E3DE108}" dt="2020-10-07T16:12:06.922" v="11"/>
        <pc:sldMkLst>
          <pc:docMk/>
          <pc:sldMk cId="1723066382" sldId="340"/>
        </pc:sldMkLst>
        <pc:spChg chg="del mod">
          <ac:chgData name="Wirtz, Bridget" userId="S::bwirtz@wpi.edu::7c276761-390b-46d3-807c-279645a57bb6" providerId="AD" clId="Web-{185E88CA-EDC7-F8C9-60DF-AA7B4E3DE108}" dt="2020-10-07T16:12:06.922" v="11"/>
          <ac:spMkLst>
            <pc:docMk/>
            <pc:sldMk cId="1723066382" sldId="340"/>
            <ac:spMk id="3" creationId="{5DE2FDB3-3376-4246-8C91-32FFEC1E92D5}"/>
          </ac:spMkLst>
        </pc:spChg>
        <pc:picChg chg="add mod ord">
          <ac:chgData name="Wirtz, Bridget" userId="S::bwirtz@wpi.edu::7c276761-390b-46d3-807c-279645a57bb6" providerId="AD" clId="Web-{185E88CA-EDC7-F8C9-60DF-AA7B4E3DE108}" dt="2020-10-07T16:12:06.922" v="11"/>
          <ac:picMkLst>
            <pc:docMk/>
            <pc:sldMk cId="1723066382" sldId="340"/>
            <ac:picMk id="7" creationId="{F306F476-0A9D-47BE-8020-E04C3FE4D1BC}"/>
          </ac:picMkLst>
        </pc:picChg>
      </pc:sldChg>
      <pc:sldChg chg="addSp delSp modSp modNotes">
        <pc:chgData name="Wirtz, Bridget" userId="S::bwirtz@wpi.edu::7c276761-390b-46d3-807c-279645a57bb6" providerId="AD" clId="Web-{185E88CA-EDC7-F8C9-60DF-AA7B4E3DE108}" dt="2020-10-07T17:56:16.712" v="1345"/>
        <pc:sldMkLst>
          <pc:docMk/>
          <pc:sldMk cId="2474523040" sldId="341"/>
        </pc:sldMkLst>
        <pc:spChg chg="mod">
          <ac:chgData name="Wirtz, Bridget" userId="S::bwirtz@wpi.edu::7c276761-390b-46d3-807c-279645a57bb6" providerId="AD" clId="Web-{185E88CA-EDC7-F8C9-60DF-AA7B4E3DE108}" dt="2020-10-07T17:04:44.534" v="244" actId="14100"/>
          <ac:spMkLst>
            <pc:docMk/>
            <pc:sldMk cId="2474523040" sldId="341"/>
            <ac:spMk id="2" creationId="{73B29D57-E3CD-4465-975B-E85A60B1D901}"/>
          </ac:spMkLst>
        </pc:spChg>
        <pc:spChg chg="del">
          <ac:chgData name="Wirtz, Bridget" userId="S::bwirtz@wpi.edu::7c276761-390b-46d3-807c-279645a57bb6" providerId="AD" clId="Web-{185E88CA-EDC7-F8C9-60DF-AA7B4E3DE108}" dt="2020-10-07T16:42:52.756" v="86"/>
          <ac:spMkLst>
            <pc:docMk/>
            <pc:sldMk cId="2474523040" sldId="341"/>
            <ac:spMk id="3" creationId="{DF7F4569-7664-43E9-AD47-3ECAD6A0CCEB}"/>
          </ac:spMkLst>
        </pc:spChg>
        <pc:spChg chg="add del mod">
          <ac:chgData name="Wirtz, Bridget" userId="S::bwirtz@wpi.edu::7c276761-390b-46d3-807c-279645a57bb6" providerId="AD" clId="Web-{185E88CA-EDC7-F8C9-60DF-AA7B4E3DE108}" dt="2020-10-07T16:46:49.183" v="153"/>
          <ac:spMkLst>
            <pc:docMk/>
            <pc:sldMk cId="2474523040" sldId="341"/>
            <ac:spMk id="19" creationId="{0CB8F2FA-FB0F-48A0-B5FD-C29624301977}"/>
          </ac:spMkLst>
        </pc:spChg>
        <pc:picChg chg="add del mod ord">
          <ac:chgData name="Wirtz, Bridget" userId="S::bwirtz@wpi.edu::7c276761-390b-46d3-807c-279645a57bb6" providerId="AD" clId="Web-{185E88CA-EDC7-F8C9-60DF-AA7B4E3DE108}" dt="2020-10-07T16:46:41.948" v="147"/>
          <ac:picMkLst>
            <pc:docMk/>
            <pc:sldMk cId="2474523040" sldId="341"/>
            <ac:picMk id="8" creationId="{CA47FB37-0F07-48A4-8D5F-FE2C5DF98155}"/>
          </ac:picMkLst>
        </pc:picChg>
        <pc:picChg chg="add del mod">
          <ac:chgData name="Wirtz, Bridget" userId="S::bwirtz@wpi.edu::7c276761-390b-46d3-807c-279645a57bb6" providerId="AD" clId="Web-{185E88CA-EDC7-F8C9-60DF-AA7B4E3DE108}" dt="2020-10-07T16:46:47.808" v="148"/>
          <ac:picMkLst>
            <pc:docMk/>
            <pc:sldMk cId="2474523040" sldId="341"/>
            <ac:picMk id="9" creationId="{C185622E-040F-4690-B92E-50ADF2728D6B}"/>
          </ac:picMkLst>
        </pc:picChg>
        <pc:picChg chg="add del mod">
          <ac:chgData name="Wirtz, Bridget" userId="S::bwirtz@wpi.edu::7c276761-390b-46d3-807c-279645a57bb6" providerId="AD" clId="Web-{185E88CA-EDC7-F8C9-60DF-AA7B4E3DE108}" dt="2020-10-07T16:45:07.071" v="127"/>
          <ac:picMkLst>
            <pc:docMk/>
            <pc:sldMk cId="2474523040" sldId="341"/>
            <ac:picMk id="10" creationId="{E35B04D2-EC1D-4963-9D31-42AF37FE0AC9}"/>
          </ac:picMkLst>
        </pc:picChg>
        <pc:picChg chg="add del mod">
          <ac:chgData name="Wirtz, Bridget" userId="S::bwirtz@wpi.edu::7c276761-390b-46d3-807c-279645a57bb6" providerId="AD" clId="Web-{185E88CA-EDC7-F8C9-60DF-AA7B4E3DE108}" dt="2020-10-07T16:45:07.071" v="126"/>
          <ac:picMkLst>
            <pc:docMk/>
            <pc:sldMk cId="2474523040" sldId="341"/>
            <ac:picMk id="11" creationId="{C53173DB-281E-4FD7-A3EC-5DD0DBC25B54}"/>
          </ac:picMkLst>
        </pc:picChg>
        <pc:picChg chg="add">
          <ac:chgData name="Wirtz, Bridget" userId="S::bwirtz@wpi.edu::7c276761-390b-46d3-807c-279645a57bb6" providerId="AD" clId="Web-{185E88CA-EDC7-F8C9-60DF-AA7B4E3DE108}" dt="2020-10-07T16:43:34.632" v="105"/>
          <ac:picMkLst>
            <pc:docMk/>
            <pc:sldMk cId="2474523040" sldId="341"/>
            <ac:picMk id="13" creationId="{8316546A-1AD6-4A24-B353-A5DA76899E5A}"/>
          </ac:picMkLst>
        </pc:picChg>
        <pc:picChg chg="add">
          <ac:chgData name="Wirtz, Bridget" userId="S::bwirtz@wpi.edu::7c276761-390b-46d3-807c-279645a57bb6" providerId="AD" clId="Web-{185E88CA-EDC7-F8C9-60DF-AA7B4E3DE108}" dt="2020-10-07T16:43:34.648" v="106"/>
          <ac:picMkLst>
            <pc:docMk/>
            <pc:sldMk cId="2474523040" sldId="341"/>
            <ac:picMk id="15" creationId="{E1630304-40BD-4BD9-9EE5-2EA8B81E9B75}"/>
          </ac:picMkLst>
        </pc:picChg>
        <pc:picChg chg="add mod">
          <ac:chgData name="Wirtz, Bridget" userId="S::bwirtz@wpi.edu::7c276761-390b-46d3-807c-279645a57bb6" providerId="AD" clId="Web-{185E88CA-EDC7-F8C9-60DF-AA7B4E3DE108}" dt="2020-10-07T16:46:55.730" v="156" actId="14100"/>
          <ac:picMkLst>
            <pc:docMk/>
            <pc:sldMk cId="2474523040" sldId="341"/>
            <ac:picMk id="16" creationId="{46B55340-0EC0-4D9D-A33C-AA39FE2A2B41}"/>
          </ac:picMkLst>
        </pc:picChg>
        <pc:picChg chg="add mod">
          <ac:chgData name="Wirtz, Bridget" userId="S::bwirtz@wpi.edu::7c276761-390b-46d3-807c-279645a57bb6" providerId="AD" clId="Web-{185E88CA-EDC7-F8C9-60DF-AA7B4E3DE108}" dt="2020-10-07T16:47:05.058" v="159" actId="1076"/>
          <ac:picMkLst>
            <pc:docMk/>
            <pc:sldMk cId="2474523040" sldId="341"/>
            <ac:picMk id="17" creationId="{616A482E-D2C8-4804-8B42-3B76E431786C}"/>
          </ac:picMkLst>
        </pc:picChg>
      </pc:sldChg>
      <pc:sldChg chg="addSp delSp modSp modNotes">
        <pc:chgData name="Wirtz, Bridget" userId="S::bwirtz@wpi.edu::7c276761-390b-46d3-807c-279645a57bb6" providerId="AD" clId="Web-{185E88CA-EDC7-F8C9-60DF-AA7B4E3DE108}" dt="2020-10-07T17:11:55.356" v="266" actId="20577"/>
        <pc:sldMkLst>
          <pc:docMk/>
          <pc:sldMk cId="888712841" sldId="343"/>
        </pc:sldMkLst>
        <pc:spChg chg="del mod">
          <ac:chgData name="Wirtz, Bridget" userId="S::bwirtz@wpi.edu::7c276761-390b-46d3-807c-279645a57bb6" providerId="AD" clId="Web-{185E88CA-EDC7-F8C9-60DF-AA7B4E3DE108}" dt="2020-10-07T16:27:21.770" v="18"/>
          <ac:spMkLst>
            <pc:docMk/>
            <pc:sldMk cId="888712841" sldId="343"/>
            <ac:spMk id="2" creationId="{E5C27628-90A9-4CD4-9C03-4214919A2CE8}"/>
          </ac:spMkLst>
        </pc:spChg>
        <pc:spChg chg="mod">
          <ac:chgData name="Wirtz, Bridget" userId="S::bwirtz@wpi.edu::7c276761-390b-46d3-807c-279645a57bb6" providerId="AD" clId="Web-{185E88CA-EDC7-F8C9-60DF-AA7B4E3DE108}" dt="2020-10-07T17:11:55.356" v="266" actId="20577"/>
          <ac:spMkLst>
            <pc:docMk/>
            <pc:sldMk cId="888712841" sldId="343"/>
            <ac:spMk id="31" creationId="{45C537B5-3C72-4143-B624-F85D5ED76349}"/>
          </ac:spMkLst>
        </pc:spChg>
        <pc:spChg chg="mod">
          <ac:chgData name="Wirtz, Bridget" userId="S::bwirtz@wpi.edu::7c276761-390b-46d3-807c-279645a57bb6" providerId="AD" clId="Web-{185E88CA-EDC7-F8C9-60DF-AA7B4E3DE108}" dt="2020-10-07T17:02:52.422" v="235" actId="14100"/>
          <ac:spMkLst>
            <pc:docMk/>
            <pc:sldMk cId="888712841" sldId="343"/>
            <ac:spMk id="499718" creationId="{00000000-0000-0000-0000-000000000000}"/>
          </ac:spMkLst>
        </pc:spChg>
        <pc:picChg chg="add del mod">
          <ac:chgData name="Wirtz, Bridget" userId="S::bwirtz@wpi.edu::7c276761-390b-46d3-807c-279645a57bb6" providerId="AD" clId="Web-{185E88CA-EDC7-F8C9-60DF-AA7B4E3DE108}" dt="2020-10-07T16:28:10.036" v="28"/>
          <ac:picMkLst>
            <pc:docMk/>
            <pc:sldMk cId="888712841" sldId="343"/>
            <ac:picMk id="6" creationId="{93DA8164-81E7-46C4-9B7B-F53EF97D011D}"/>
          </ac:picMkLst>
        </pc:picChg>
        <pc:picChg chg="add del mod">
          <ac:chgData name="Wirtz, Bridget" userId="S::bwirtz@wpi.edu::7c276761-390b-46d3-807c-279645a57bb6" providerId="AD" clId="Web-{185E88CA-EDC7-F8C9-60DF-AA7B4E3DE108}" dt="2020-10-07T16:33:21.480" v="42"/>
          <ac:picMkLst>
            <pc:docMk/>
            <pc:sldMk cId="888712841" sldId="343"/>
            <ac:picMk id="7" creationId="{5942A973-291B-4FFD-B876-AB4E51992BB5}"/>
          </ac:picMkLst>
        </pc:picChg>
        <pc:picChg chg="add mod">
          <ac:chgData name="Wirtz, Bridget" userId="S::bwirtz@wpi.edu::7c276761-390b-46d3-807c-279645a57bb6" providerId="AD" clId="Web-{185E88CA-EDC7-F8C9-60DF-AA7B4E3DE108}" dt="2020-10-07T17:10:49.651" v="252" actId="1076"/>
          <ac:picMkLst>
            <pc:docMk/>
            <pc:sldMk cId="888712841" sldId="343"/>
            <ac:picMk id="9" creationId="{6F018505-D2AE-4745-988D-C4867FA4F234}"/>
          </ac:picMkLst>
        </pc:picChg>
        <pc:picChg chg="del">
          <ac:chgData name="Wirtz, Bridget" userId="S::bwirtz@wpi.edu::7c276761-390b-46d3-807c-279645a57bb6" providerId="AD" clId="Web-{185E88CA-EDC7-F8C9-60DF-AA7B4E3DE108}" dt="2020-10-07T17:11:10.246" v="258"/>
          <ac:picMkLst>
            <pc:docMk/>
            <pc:sldMk cId="888712841" sldId="343"/>
            <ac:picMk id="11" creationId="{21940AB9-3E83-4AC2-9917-2FD6EBF94F65}"/>
          </ac:picMkLst>
        </pc:picChg>
        <pc:picChg chg="add mod">
          <ac:chgData name="Wirtz, Bridget" userId="S::bwirtz@wpi.edu::7c276761-390b-46d3-807c-279645a57bb6" providerId="AD" clId="Web-{185E88CA-EDC7-F8C9-60DF-AA7B4E3DE108}" dt="2020-10-07T17:11:06.917" v="257" actId="1076"/>
          <ac:picMkLst>
            <pc:docMk/>
            <pc:sldMk cId="888712841" sldId="343"/>
            <ac:picMk id="14" creationId="{B9C5B331-414C-48A0-A19D-44F7F5873CB5}"/>
          </ac:picMkLst>
        </pc:picChg>
      </pc:sldChg>
      <pc:sldChg chg="modSp">
        <pc:chgData name="Wirtz, Bridget" userId="S::bwirtz@wpi.edu::7c276761-390b-46d3-807c-279645a57bb6" providerId="AD" clId="Web-{185E88CA-EDC7-F8C9-60DF-AA7B4E3DE108}" dt="2020-10-07T17:03:48.455" v="240" actId="14100"/>
        <pc:sldMkLst>
          <pc:docMk/>
          <pc:sldMk cId="2674456257" sldId="345"/>
        </pc:sldMkLst>
        <pc:spChg chg="mod">
          <ac:chgData name="Wirtz, Bridget" userId="S::bwirtz@wpi.edu::7c276761-390b-46d3-807c-279645a57bb6" providerId="AD" clId="Web-{185E88CA-EDC7-F8C9-60DF-AA7B4E3DE108}" dt="2020-10-07T17:03:48.455" v="240" actId="14100"/>
          <ac:spMkLst>
            <pc:docMk/>
            <pc:sldMk cId="2674456257" sldId="345"/>
            <ac:spMk id="2" creationId="{93914C60-90D7-4251-A2CE-076F3EDAE3C6}"/>
          </ac:spMkLst>
        </pc:spChg>
      </pc:sldChg>
      <pc:sldChg chg="addSp delSp modSp add replId modNotes">
        <pc:chgData name="Wirtz, Bridget" userId="S::bwirtz@wpi.edu::7c276761-390b-46d3-807c-279645a57bb6" providerId="AD" clId="Web-{185E88CA-EDC7-F8C9-60DF-AA7B4E3DE108}" dt="2020-10-07T17:59:19.310" v="1547"/>
        <pc:sldMkLst>
          <pc:docMk/>
          <pc:sldMk cId="105772094" sldId="346"/>
        </pc:sldMkLst>
        <pc:spChg chg="mod">
          <ac:chgData name="Wirtz, Bridget" userId="S::bwirtz@wpi.edu::7c276761-390b-46d3-807c-279645a57bb6" providerId="AD" clId="Web-{185E88CA-EDC7-F8C9-60DF-AA7B4E3DE108}" dt="2020-10-07T17:04:52.565" v="246" actId="14100"/>
          <ac:spMkLst>
            <pc:docMk/>
            <pc:sldMk cId="105772094" sldId="346"/>
            <ac:spMk id="2" creationId="{73B29D57-E3CD-4465-975B-E85A60B1D901}"/>
          </ac:spMkLst>
        </pc:spChg>
        <pc:spChg chg="add del mod">
          <ac:chgData name="Wirtz, Bridget" userId="S::bwirtz@wpi.edu::7c276761-390b-46d3-807c-279645a57bb6" providerId="AD" clId="Web-{185E88CA-EDC7-F8C9-60DF-AA7B4E3DE108}" dt="2020-10-07T16:45:22.416" v="131"/>
          <ac:spMkLst>
            <pc:docMk/>
            <pc:sldMk cId="105772094" sldId="346"/>
            <ac:spMk id="4" creationId="{990DF775-3526-4C12-A967-0D2D56692FD2}"/>
          </ac:spMkLst>
        </pc:spChg>
        <pc:spChg chg="add del mod">
          <ac:chgData name="Wirtz, Bridget" userId="S::bwirtz@wpi.edu::7c276761-390b-46d3-807c-279645a57bb6" providerId="AD" clId="Web-{185E88CA-EDC7-F8C9-60DF-AA7B4E3DE108}" dt="2020-10-07T16:47:15.840" v="162"/>
          <ac:spMkLst>
            <pc:docMk/>
            <pc:sldMk cId="105772094" sldId="346"/>
            <ac:spMk id="12" creationId="{2C538706-1BD6-4F9E-8712-08279F0D06E0}"/>
          </ac:spMkLst>
        </pc:spChg>
        <pc:picChg chg="add del mod ord">
          <ac:chgData name="Wirtz, Bridget" userId="S::bwirtz@wpi.edu::7c276761-390b-46d3-807c-279645a57bb6" providerId="AD" clId="Web-{185E88CA-EDC7-F8C9-60DF-AA7B4E3DE108}" dt="2020-10-07T16:47:12.152" v="161"/>
          <ac:picMkLst>
            <pc:docMk/>
            <pc:sldMk cId="105772094" sldId="346"/>
            <ac:picMk id="5" creationId="{78C53578-F5CA-48BE-85E6-B9650B75498F}"/>
          </ac:picMkLst>
        </pc:picChg>
        <pc:picChg chg="del">
          <ac:chgData name="Wirtz, Bridget" userId="S::bwirtz@wpi.edu::7c276761-390b-46d3-807c-279645a57bb6" providerId="AD" clId="Web-{185E88CA-EDC7-F8C9-60DF-AA7B4E3DE108}" dt="2020-10-07T16:45:16.056" v="129"/>
          <ac:picMkLst>
            <pc:docMk/>
            <pc:sldMk cId="105772094" sldId="346"/>
            <ac:picMk id="8" creationId="{CA47FB37-0F07-48A4-8D5F-FE2C5DF98155}"/>
          </ac:picMkLst>
        </pc:picChg>
        <pc:picChg chg="del">
          <ac:chgData name="Wirtz, Bridget" userId="S::bwirtz@wpi.edu::7c276761-390b-46d3-807c-279645a57bb6" providerId="AD" clId="Web-{185E88CA-EDC7-F8C9-60DF-AA7B4E3DE108}" dt="2020-10-07T16:45:18.009" v="130"/>
          <ac:picMkLst>
            <pc:docMk/>
            <pc:sldMk cId="105772094" sldId="346"/>
            <ac:picMk id="9" creationId="{C185622E-040F-4690-B92E-50ADF2728D6B}"/>
          </ac:picMkLst>
        </pc:picChg>
        <pc:picChg chg="add del mod">
          <ac:chgData name="Wirtz, Bridget" userId="S::bwirtz@wpi.edu::7c276761-390b-46d3-807c-279645a57bb6" providerId="AD" clId="Web-{185E88CA-EDC7-F8C9-60DF-AA7B4E3DE108}" dt="2020-10-07T16:47:12.121" v="160"/>
          <ac:picMkLst>
            <pc:docMk/>
            <pc:sldMk cId="105772094" sldId="346"/>
            <ac:picMk id="10" creationId="{5112A456-5541-4AEE-BB55-F0917277804F}"/>
          </ac:picMkLst>
        </pc:picChg>
        <pc:picChg chg="add mod">
          <ac:chgData name="Wirtz, Bridget" userId="S::bwirtz@wpi.edu::7c276761-390b-46d3-807c-279645a57bb6" providerId="AD" clId="Web-{185E88CA-EDC7-F8C9-60DF-AA7B4E3DE108}" dt="2020-10-07T16:47:45.559" v="170" actId="1076"/>
          <ac:picMkLst>
            <pc:docMk/>
            <pc:sldMk cId="105772094" sldId="346"/>
            <ac:picMk id="14" creationId="{737497C6-4CA5-4877-B034-FED95BE5F19B}"/>
          </ac:picMkLst>
        </pc:picChg>
        <pc:picChg chg="add mod">
          <ac:chgData name="Wirtz, Bridget" userId="S::bwirtz@wpi.edu::7c276761-390b-46d3-807c-279645a57bb6" providerId="AD" clId="Web-{185E88CA-EDC7-F8C9-60DF-AA7B4E3DE108}" dt="2020-10-07T16:47:47.809" v="171" actId="1076"/>
          <ac:picMkLst>
            <pc:docMk/>
            <pc:sldMk cId="105772094" sldId="346"/>
            <ac:picMk id="16" creationId="{12ECE82C-1B6A-423D-A1CB-5CF4DAFD06DB}"/>
          </ac:picMkLst>
        </pc:picChg>
      </pc:sldChg>
    </pc:docChg>
  </pc:docChgLst>
  <pc:docChgLst>
    <pc:chgData name="Buckley, Evan J." userId="S::ejbuckley@wpi.edu::6baae800-338a-4b41-8cb9-0ff62ca93f51" providerId="AD" clId="Web-{E85CEA9C-92E0-39F2-AD48-C2EEF68BFE70}"/>
    <pc:docChg chg="modSld">
      <pc:chgData name="Buckley, Evan J." userId="S::ejbuckley@wpi.edu::6baae800-338a-4b41-8cb9-0ff62ca93f51" providerId="AD" clId="Web-{E85CEA9C-92E0-39F2-AD48-C2EEF68BFE70}" dt="2020-10-05T00:05:17.999" v="15" actId="1076"/>
      <pc:docMkLst>
        <pc:docMk/>
      </pc:docMkLst>
      <pc:sldChg chg="modSp">
        <pc:chgData name="Buckley, Evan J." userId="S::ejbuckley@wpi.edu::6baae800-338a-4b41-8cb9-0ff62ca93f51" providerId="AD" clId="Web-{E85CEA9C-92E0-39F2-AD48-C2EEF68BFE70}" dt="2020-10-05T00:05:17.999" v="15" actId="1076"/>
        <pc:sldMkLst>
          <pc:docMk/>
          <pc:sldMk cId="702269001" sldId="330"/>
        </pc:sldMkLst>
        <pc:spChg chg="mod">
          <ac:chgData name="Buckley, Evan J." userId="S::ejbuckley@wpi.edu::6baae800-338a-4b41-8cb9-0ff62ca93f51" providerId="AD" clId="Web-{E85CEA9C-92E0-39F2-AD48-C2EEF68BFE70}" dt="2020-10-05T00:05:17.999" v="15" actId="1076"/>
          <ac:spMkLst>
            <pc:docMk/>
            <pc:sldMk cId="702269001" sldId="330"/>
            <ac:spMk id="2" creationId="{00000000-0000-0000-0000-000000000000}"/>
          </ac:spMkLst>
        </pc:spChg>
      </pc:sldChg>
    </pc:docChg>
  </pc:docChgLst>
  <pc:docChgLst>
    <pc:chgData name="Wirtz, Bridget" userId="S::bwirtz@wpi.edu::7c276761-390b-46d3-807c-279645a57bb6" providerId="AD" clId="Web-{1BCAD9D5-B9E4-7595-17A8-C6999A97BA50}"/>
    <pc:docChg chg="modSld">
      <pc:chgData name="Wirtz, Bridget" userId="S::bwirtz@wpi.edu::7c276761-390b-46d3-807c-279645a57bb6" providerId="AD" clId="Web-{1BCAD9D5-B9E4-7595-17A8-C6999A97BA50}" dt="2020-10-08T02:27:48.166" v="131"/>
      <pc:docMkLst>
        <pc:docMk/>
      </pc:docMkLst>
      <pc:sldChg chg="modNotes">
        <pc:chgData name="Wirtz, Bridget" userId="S::bwirtz@wpi.edu::7c276761-390b-46d3-807c-279645a57bb6" providerId="AD" clId="Web-{1BCAD9D5-B9E4-7595-17A8-C6999A97BA50}" dt="2020-10-08T02:23:54.317" v="123"/>
        <pc:sldMkLst>
          <pc:docMk/>
          <pc:sldMk cId="1983825104" sldId="327"/>
        </pc:sldMkLst>
      </pc:sldChg>
      <pc:sldChg chg="modNotes">
        <pc:chgData name="Wirtz, Bridget" userId="S::bwirtz@wpi.edu::7c276761-390b-46d3-807c-279645a57bb6" providerId="AD" clId="Web-{1BCAD9D5-B9E4-7595-17A8-C6999A97BA50}" dt="2020-10-08T02:27:48.166" v="131"/>
        <pc:sldMkLst>
          <pc:docMk/>
          <pc:sldMk cId="105772094" sldId="346"/>
        </pc:sldMkLst>
      </pc:sldChg>
    </pc:docChg>
  </pc:docChgLst>
  <pc:docChgLst>
    <pc:chgData name="Wirtz, Bridget" userId="S::bwirtz@wpi.edu::7c276761-390b-46d3-807c-279645a57bb6" providerId="AD" clId="Web-{76177B6D-3EEA-C07F-CD39-725C1F1D1043}"/>
    <pc:docChg chg="modSld">
      <pc:chgData name="Wirtz, Bridget" userId="S::bwirtz@wpi.edu::7c276761-390b-46d3-807c-279645a57bb6" providerId="AD" clId="Web-{76177B6D-3EEA-C07F-CD39-725C1F1D1043}" dt="2020-10-11T23:42:56.230" v="3"/>
      <pc:docMkLst>
        <pc:docMk/>
      </pc:docMkLst>
      <pc:sldChg chg="modNotes">
        <pc:chgData name="Wirtz, Bridget" userId="S::bwirtz@wpi.edu::7c276761-390b-46d3-807c-279645a57bb6" providerId="AD" clId="Web-{76177B6D-3EEA-C07F-CD39-725C1F1D1043}" dt="2020-10-11T23:42:56.230" v="3"/>
        <pc:sldMkLst>
          <pc:docMk/>
          <pc:sldMk cId="497365953" sldId="334"/>
        </pc:sldMkLst>
      </pc:sldChg>
    </pc:docChg>
  </pc:docChgLst>
  <pc:docChgLst>
    <pc:chgData name="Ost, Larson H." userId="S::lhost@wpi.edu::16acdc0f-d44a-4c04-a235-90b692a43049" providerId="AD" clId="Web-{E3F6D633-0727-DB1F-5BEE-09D8965D3304}"/>
    <pc:docChg chg="delSld modSld">
      <pc:chgData name="Ost, Larson H." userId="S::lhost@wpi.edu::16acdc0f-d44a-4c04-a235-90b692a43049" providerId="AD" clId="Web-{E3F6D633-0727-DB1F-5BEE-09D8965D3304}" dt="2020-10-12T18:01:49.454" v="26" actId="20577"/>
      <pc:docMkLst>
        <pc:docMk/>
      </pc:docMkLst>
      <pc:sldChg chg="modSp">
        <pc:chgData name="Ost, Larson H." userId="S::lhost@wpi.edu::16acdc0f-d44a-4c04-a235-90b692a43049" providerId="AD" clId="Web-{E3F6D633-0727-DB1F-5BEE-09D8965D3304}" dt="2020-10-12T17:57:34.010" v="7" actId="20577"/>
        <pc:sldMkLst>
          <pc:docMk/>
          <pc:sldMk cId="2655941651" sldId="307"/>
        </pc:sldMkLst>
        <pc:spChg chg="mod">
          <ac:chgData name="Ost, Larson H." userId="S::lhost@wpi.edu::16acdc0f-d44a-4c04-a235-90b692a43049" providerId="AD" clId="Web-{E3F6D633-0727-DB1F-5BEE-09D8965D3304}" dt="2020-10-12T17:57:34.010" v="7" actId="20577"/>
          <ac:spMkLst>
            <pc:docMk/>
            <pc:sldMk cId="2655941651" sldId="307"/>
            <ac:spMk id="4" creationId="{477E7508-C0F9-421D-A014-6AD0807E7064}"/>
          </ac:spMkLst>
        </pc:spChg>
      </pc:sldChg>
      <pc:sldChg chg="addSp modSp">
        <pc:chgData name="Ost, Larson H." userId="S::lhost@wpi.edu::16acdc0f-d44a-4c04-a235-90b692a43049" providerId="AD" clId="Web-{E3F6D633-0727-DB1F-5BEE-09D8965D3304}" dt="2020-10-12T16:44:16.552" v="2" actId="1076"/>
        <pc:sldMkLst>
          <pc:docMk/>
          <pc:sldMk cId="1250251345" sldId="326"/>
        </pc:sldMkLst>
        <pc:picChg chg="add mod">
          <ac:chgData name="Ost, Larson H." userId="S::lhost@wpi.edu::16acdc0f-d44a-4c04-a235-90b692a43049" providerId="AD" clId="Web-{E3F6D633-0727-DB1F-5BEE-09D8965D3304}" dt="2020-10-12T16:44:16.552" v="2" actId="1076"/>
          <ac:picMkLst>
            <pc:docMk/>
            <pc:sldMk cId="1250251345" sldId="326"/>
            <ac:picMk id="3" creationId="{D7672486-6991-4025-9E7F-E57AA434F76D}"/>
          </ac:picMkLst>
        </pc:picChg>
      </pc:sldChg>
      <pc:sldChg chg="del">
        <pc:chgData name="Ost, Larson H." userId="S::lhost@wpi.edu::16acdc0f-d44a-4c04-a235-90b692a43049" providerId="AD" clId="Web-{E3F6D633-0727-DB1F-5BEE-09D8965D3304}" dt="2020-10-12T17:16:42.743" v="4"/>
        <pc:sldMkLst>
          <pc:docMk/>
          <pc:sldMk cId="3779865453" sldId="331"/>
        </pc:sldMkLst>
      </pc:sldChg>
      <pc:sldChg chg="addSp delSp modSp mod modClrScheme chgLayout">
        <pc:chgData name="Ost, Larson H." userId="S::lhost@wpi.edu::16acdc0f-d44a-4c04-a235-90b692a43049" providerId="AD" clId="Web-{E3F6D633-0727-DB1F-5BEE-09D8965D3304}" dt="2020-10-12T18:01:48.141" v="24" actId="20577"/>
        <pc:sldMkLst>
          <pc:docMk/>
          <pc:sldMk cId="1577806239" sldId="338"/>
        </pc:sldMkLst>
        <pc:spChg chg="mod">
          <ac:chgData name="Ost, Larson H." userId="S::lhost@wpi.edu::16acdc0f-d44a-4c04-a235-90b692a43049" providerId="AD" clId="Web-{E3F6D633-0727-DB1F-5BEE-09D8965D3304}" dt="2020-10-12T18:01:24.844" v="15"/>
          <ac:spMkLst>
            <pc:docMk/>
            <pc:sldMk cId="1577806239" sldId="338"/>
            <ac:spMk id="2" creationId="{B14EA716-5518-F347-B7DB-2BF0F7080DCD}"/>
          </ac:spMkLst>
        </pc:spChg>
        <pc:spChg chg="mod ord">
          <ac:chgData name="Ost, Larson H." userId="S::lhost@wpi.edu::16acdc0f-d44a-4c04-a235-90b692a43049" providerId="AD" clId="Web-{E3F6D633-0727-DB1F-5BEE-09D8965D3304}" dt="2020-10-12T18:01:48.141" v="24" actId="20577"/>
          <ac:spMkLst>
            <pc:docMk/>
            <pc:sldMk cId="1577806239" sldId="338"/>
            <ac:spMk id="3" creationId="{636088ED-BC38-2C4E-887C-A226C495F883}"/>
          </ac:spMkLst>
        </pc:spChg>
        <pc:spChg chg="del">
          <ac:chgData name="Ost, Larson H." userId="S::lhost@wpi.edu::16acdc0f-d44a-4c04-a235-90b692a43049" providerId="AD" clId="Web-{E3F6D633-0727-DB1F-5BEE-09D8965D3304}" dt="2020-10-12T18:01:14.125" v="11"/>
          <ac:spMkLst>
            <pc:docMk/>
            <pc:sldMk cId="1577806239" sldId="338"/>
            <ac:spMk id="8" creationId="{8FD13961-3287-4F16-A1CE-76D37779F032}"/>
          </ac:spMkLst>
        </pc:spChg>
        <pc:spChg chg="mod ord">
          <ac:chgData name="Ost, Larson H." userId="S::lhost@wpi.edu::16acdc0f-d44a-4c04-a235-90b692a43049" providerId="AD" clId="Web-{E3F6D633-0727-DB1F-5BEE-09D8965D3304}" dt="2020-10-12T18:01:24.844" v="15"/>
          <ac:spMkLst>
            <pc:docMk/>
            <pc:sldMk cId="1577806239" sldId="338"/>
            <ac:spMk id="12" creationId="{5BB53EC1-41D7-4014-99C3-9E02578875E4}"/>
          </ac:spMkLst>
        </pc:spChg>
        <pc:picChg chg="add del mod">
          <ac:chgData name="Ost, Larson H." userId="S::lhost@wpi.edu::16acdc0f-d44a-4c04-a235-90b692a43049" providerId="AD" clId="Web-{E3F6D633-0727-DB1F-5BEE-09D8965D3304}" dt="2020-10-12T18:01:13.156" v="10"/>
          <ac:picMkLst>
            <pc:docMk/>
            <pc:sldMk cId="1577806239" sldId="338"/>
            <ac:picMk id="7" creationId="{A0978E3C-00B4-4473-8F3A-F32AC757F874}"/>
          </ac:picMkLst>
        </pc:picChg>
      </pc:sldChg>
      <pc:sldChg chg="del">
        <pc:chgData name="Ost, Larson H." userId="S::lhost@wpi.edu::16acdc0f-d44a-4c04-a235-90b692a43049" providerId="AD" clId="Web-{E3F6D633-0727-DB1F-5BEE-09D8965D3304}" dt="2020-10-12T16:46:48.775" v="3"/>
        <pc:sldMkLst>
          <pc:docMk/>
          <pc:sldMk cId="3548510388" sldId="355"/>
        </pc:sldMkLst>
      </pc:sldChg>
      <pc:sldChg chg="modSp">
        <pc:chgData name="Ost, Larson H." userId="S::lhost@wpi.edu::16acdc0f-d44a-4c04-a235-90b692a43049" providerId="AD" clId="Web-{E3F6D633-0727-DB1F-5BEE-09D8965D3304}" dt="2020-10-12T17:55:50.819" v="6" actId="1076"/>
        <pc:sldMkLst>
          <pc:docMk/>
          <pc:sldMk cId="966708558" sldId="364"/>
        </pc:sldMkLst>
        <pc:spChg chg="mod">
          <ac:chgData name="Ost, Larson H." userId="S::lhost@wpi.edu::16acdc0f-d44a-4c04-a235-90b692a43049" providerId="AD" clId="Web-{E3F6D633-0727-DB1F-5BEE-09D8965D3304}" dt="2020-10-12T17:55:50.819" v="6" actId="1076"/>
          <ac:spMkLst>
            <pc:docMk/>
            <pc:sldMk cId="966708558" sldId="364"/>
            <ac:spMk id="5" creationId="{E99E3426-0E25-48A3-B4F9-185D09258E71}"/>
          </ac:spMkLst>
        </pc:spChg>
      </pc:sldChg>
    </pc:docChg>
  </pc:docChgLst>
  <pc:docChgLst>
    <pc:chgData name="Gosselin, Casey J." userId="caa97168-cefa-46a0-b0e6-f457f363577b" providerId="ADAL" clId="{08DEA70A-B004-4179-8EF8-10FC007CC909}"/>
    <pc:docChg chg="undo redo custSel addSld delSld modSld sldOrd modMainMaster modNotesMaster modHandout modShowInfo">
      <pc:chgData name="Gosselin, Casey J." userId="caa97168-cefa-46a0-b0e6-f457f363577b" providerId="ADAL" clId="{08DEA70A-B004-4179-8EF8-10FC007CC909}" dt="2020-10-13T14:26:34.560" v="10993"/>
      <pc:docMkLst>
        <pc:docMk/>
      </pc:docMkLst>
      <pc:sldChg chg="addSp delSp modSp mod chgLayout">
        <pc:chgData name="Gosselin, Casey J." userId="caa97168-cefa-46a0-b0e6-f457f363577b" providerId="ADAL" clId="{08DEA70A-B004-4179-8EF8-10FC007CC909}" dt="2020-10-12T22:32:58.173" v="8245" actId="404"/>
        <pc:sldMkLst>
          <pc:docMk/>
          <pc:sldMk cId="2655941651" sldId="307"/>
        </pc:sldMkLst>
        <pc:spChg chg="add del mod ord">
          <ac:chgData name="Gosselin, Casey J." userId="caa97168-cefa-46a0-b0e6-f457f363577b" providerId="ADAL" clId="{08DEA70A-B004-4179-8EF8-10FC007CC909}" dt="2020-10-07T20:25:56.160" v="1700" actId="700"/>
          <ac:spMkLst>
            <pc:docMk/>
            <pc:sldMk cId="2655941651" sldId="307"/>
            <ac:spMk id="2" creationId="{00000000-0000-0000-0000-000000000000}"/>
          </ac:spMkLst>
        </pc:spChg>
        <pc:spChg chg="del mod">
          <ac:chgData name="Gosselin, Casey J." userId="caa97168-cefa-46a0-b0e6-f457f363577b" providerId="ADAL" clId="{08DEA70A-B004-4179-8EF8-10FC007CC909}" dt="2020-10-07T16:14:02.305" v="377" actId="478"/>
          <ac:spMkLst>
            <pc:docMk/>
            <pc:sldMk cId="2655941651" sldId="307"/>
            <ac:spMk id="3" creationId="{00000000-0000-0000-0000-000000000000}"/>
          </ac:spMkLst>
        </pc:spChg>
        <pc:spChg chg="add del mod ord">
          <ac:chgData name="Gosselin, Casey J." userId="caa97168-cefa-46a0-b0e6-f457f363577b" providerId="ADAL" clId="{08DEA70A-B004-4179-8EF8-10FC007CC909}" dt="2020-10-07T20:25:49.266" v="1698" actId="700"/>
          <ac:spMkLst>
            <pc:docMk/>
            <pc:sldMk cId="2655941651" sldId="307"/>
            <ac:spMk id="3" creationId="{E719B92F-284D-4867-8F16-C3CAED9857B0}"/>
          </ac:spMkLst>
        </pc:spChg>
        <pc:spChg chg="add del">
          <ac:chgData name="Gosselin, Casey J." userId="caa97168-cefa-46a0-b0e6-f457f363577b" providerId="ADAL" clId="{08DEA70A-B004-4179-8EF8-10FC007CC909}" dt="2020-10-07T16:21:21.252" v="477" actId="478"/>
          <ac:spMkLst>
            <pc:docMk/>
            <pc:sldMk cId="2655941651" sldId="307"/>
            <ac:spMk id="4" creationId="{00000000-0000-0000-0000-000000000000}"/>
          </ac:spMkLst>
        </pc:spChg>
        <pc:spChg chg="add mod ord">
          <ac:chgData name="Gosselin, Casey J." userId="caa97168-cefa-46a0-b0e6-f457f363577b" providerId="ADAL" clId="{08DEA70A-B004-4179-8EF8-10FC007CC909}" dt="2020-10-12T22:32:58.173" v="8245" actId="404"/>
          <ac:spMkLst>
            <pc:docMk/>
            <pc:sldMk cId="2655941651" sldId="307"/>
            <ac:spMk id="4" creationId="{477E7508-C0F9-421D-A014-6AD0807E7064}"/>
          </ac:spMkLst>
        </pc:spChg>
        <pc:spChg chg="add del mod topLvl">
          <ac:chgData name="Gosselin, Casey J." userId="caa97168-cefa-46a0-b0e6-f457f363577b" providerId="ADAL" clId="{08DEA70A-B004-4179-8EF8-10FC007CC909}" dt="2020-10-07T20:33:13.796" v="1819" actId="478"/>
          <ac:spMkLst>
            <pc:docMk/>
            <pc:sldMk cId="2655941651" sldId="307"/>
            <ac:spMk id="5" creationId="{3458C153-0F4F-A546-B975-7C8FD53B2BC7}"/>
          </ac:spMkLst>
        </pc:spChg>
        <pc:spChg chg="add mod ord">
          <ac:chgData name="Gosselin, Casey J." userId="caa97168-cefa-46a0-b0e6-f457f363577b" providerId="ADAL" clId="{08DEA70A-B004-4179-8EF8-10FC007CC909}" dt="2020-10-12T22:32:36.846" v="8208" actId="1076"/>
          <ac:spMkLst>
            <pc:docMk/>
            <pc:sldMk cId="2655941651" sldId="307"/>
            <ac:spMk id="6" creationId="{87D38F97-DC91-43EC-8240-56CE29113887}"/>
          </ac:spMkLst>
        </pc:spChg>
        <pc:spChg chg="del mod">
          <ac:chgData name="Gosselin, Casey J." userId="caa97168-cefa-46a0-b0e6-f457f363577b" providerId="ADAL" clId="{08DEA70A-B004-4179-8EF8-10FC007CC909}" dt="2020-10-07T16:14:06.282" v="379" actId="478"/>
          <ac:spMkLst>
            <pc:docMk/>
            <pc:sldMk cId="2655941651" sldId="307"/>
            <ac:spMk id="6" creationId="{9F7DB6C4-CB32-2D4B-B6BC-E64B51368667}"/>
          </ac:spMkLst>
        </pc:spChg>
        <pc:spChg chg="del">
          <ac:chgData name="Gosselin, Casey J." userId="caa97168-cefa-46a0-b0e6-f457f363577b" providerId="ADAL" clId="{08DEA70A-B004-4179-8EF8-10FC007CC909}" dt="2020-10-07T20:26:36.145" v="1745" actId="478"/>
          <ac:spMkLst>
            <pc:docMk/>
            <pc:sldMk cId="2655941651" sldId="307"/>
            <ac:spMk id="7" creationId="{A9226CED-76EA-C842-8120-0C71FF9D78E5}"/>
          </ac:spMkLst>
        </pc:spChg>
        <pc:spChg chg="add del">
          <ac:chgData name="Gosselin, Casey J." userId="caa97168-cefa-46a0-b0e6-f457f363577b" providerId="ADAL" clId="{08DEA70A-B004-4179-8EF8-10FC007CC909}" dt="2020-10-07T16:05:29.325" v="165" actId="478"/>
          <ac:spMkLst>
            <pc:docMk/>
            <pc:sldMk cId="2655941651" sldId="307"/>
            <ac:spMk id="11" creationId="{06D35FBD-D10E-427B-8AE9-185A3B3DDD55}"/>
          </ac:spMkLst>
        </pc:spChg>
        <pc:spChg chg="add del mod">
          <ac:chgData name="Gosselin, Casey J." userId="caa97168-cefa-46a0-b0e6-f457f363577b" providerId="ADAL" clId="{08DEA70A-B004-4179-8EF8-10FC007CC909}" dt="2020-10-07T16:13:58.580" v="375" actId="478"/>
          <ac:spMkLst>
            <pc:docMk/>
            <pc:sldMk cId="2655941651" sldId="307"/>
            <ac:spMk id="13" creationId="{82BB05C5-AB7A-44AD-AD66-3563DB30E53A}"/>
          </ac:spMkLst>
        </pc:spChg>
        <pc:spChg chg="add del mod">
          <ac:chgData name="Gosselin, Casey J." userId="caa97168-cefa-46a0-b0e6-f457f363577b" providerId="ADAL" clId="{08DEA70A-B004-4179-8EF8-10FC007CC909}" dt="2020-10-07T16:14:04.423" v="378" actId="478"/>
          <ac:spMkLst>
            <pc:docMk/>
            <pc:sldMk cId="2655941651" sldId="307"/>
            <ac:spMk id="15" creationId="{1442FCF2-37D5-4E78-AFF3-7981F9373AE9}"/>
          </ac:spMkLst>
        </pc:spChg>
        <pc:spChg chg="del">
          <ac:chgData name="Gosselin, Casey J." userId="caa97168-cefa-46a0-b0e6-f457f363577b" providerId="ADAL" clId="{08DEA70A-B004-4179-8EF8-10FC007CC909}" dt="2020-10-07T17:11:16.574" v="603" actId="478"/>
          <ac:spMkLst>
            <pc:docMk/>
            <pc:sldMk cId="2655941651" sldId="307"/>
            <ac:spMk id="17" creationId="{81550606-D0B3-0640-82BF-34E6A0401E4A}"/>
          </ac:spMkLst>
        </pc:spChg>
        <pc:grpChg chg="add del mod">
          <ac:chgData name="Gosselin, Casey J." userId="caa97168-cefa-46a0-b0e6-f457f363577b" providerId="ADAL" clId="{08DEA70A-B004-4179-8EF8-10FC007CC909}" dt="2020-10-07T16:19:21.911" v="460" actId="165"/>
          <ac:grpSpMkLst>
            <pc:docMk/>
            <pc:sldMk cId="2655941651" sldId="307"/>
            <ac:grpSpMk id="16" creationId="{63091A02-86AF-4AA3-861D-12BFF6ED324A}"/>
          </ac:grpSpMkLst>
        </pc:grpChg>
        <pc:picChg chg="add del">
          <ac:chgData name="Gosselin, Casey J." userId="caa97168-cefa-46a0-b0e6-f457f363577b" providerId="ADAL" clId="{08DEA70A-B004-4179-8EF8-10FC007CC909}" dt="2020-10-12T19:25:16.769" v="7648" actId="478"/>
          <ac:picMkLst>
            <pc:docMk/>
            <pc:sldMk cId="2655941651" sldId="307"/>
            <ac:picMk id="2" creationId="{654EE75F-D182-4029-BC1E-A0CE79DF47EF}"/>
          </ac:picMkLst>
        </pc:picChg>
        <pc:picChg chg="del">
          <ac:chgData name="Gosselin, Casey J." userId="caa97168-cefa-46a0-b0e6-f457f363577b" providerId="ADAL" clId="{08DEA70A-B004-4179-8EF8-10FC007CC909}" dt="2020-10-12T19:24:54.067" v="7636" actId="478"/>
          <ac:picMkLst>
            <pc:docMk/>
            <pc:sldMk cId="2655941651" sldId="307"/>
            <ac:picMk id="5" creationId="{6F59EFC0-7617-4421-B1E6-FE608802EE67}"/>
          </ac:picMkLst>
        </pc:picChg>
        <pc:picChg chg="add mod">
          <ac:chgData name="Gosselin, Casey J." userId="caa97168-cefa-46a0-b0e6-f457f363577b" providerId="ADAL" clId="{08DEA70A-B004-4179-8EF8-10FC007CC909}" dt="2020-10-04T23:59:35.043" v="137" actId="1076"/>
          <ac:picMkLst>
            <pc:docMk/>
            <pc:sldMk cId="2655941651" sldId="307"/>
            <ac:picMk id="8" creationId="{16FF8260-54ED-4967-A5C7-60E456CD0FEC}"/>
          </ac:picMkLst>
        </pc:picChg>
        <pc:picChg chg="add del">
          <ac:chgData name="Gosselin, Casey J." userId="caa97168-cefa-46a0-b0e6-f457f363577b" providerId="ADAL" clId="{08DEA70A-B004-4179-8EF8-10FC007CC909}" dt="2020-10-07T16:05:59.815" v="167" actId="478"/>
          <ac:picMkLst>
            <pc:docMk/>
            <pc:sldMk cId="2655941651" sldId="307"/>
            <ac:picMk id="9" creationId="{5F2C6093-BC27-4228-8FBD-9F9FBB7FC614}"/>
          </ac:picMkLst>
        </pc:picChg>
        <pc:picChg chg="del mod modCrop">
          <ac:chgData name="Gosselin, Casey J." userId="caa97168-cefa-46a0-b0e6-f457f363577b" providerId="ADAL" clId="{08DEA70A-B004-4179-8EF8-10FC007CC909}" dt="2020-10-07T20:12:05.435" v="1526" actId="478"/>
          <ac:picMkLst>
            <pc:docMk/>
            <pc:sldMk cId="2655941651" sldId="307"/>
            <ac:picMk id="12" creationId="{1FC2F609-57CB-6141-807A-F0EC665E1DD6}"/>
          </ac:picMkLst>
        </pc:picChg>
        <pc:picChg chg="add del mod">
          <ac:chgData name="Gosselin, Casey J." userId="caa97168-cefa-46a0-b0e6-f457f363577b" providerId="ADAL" clId="{08DEA70A-B004-4179-8EF8-10FC007CC909}" dt="2020-10-07T20:49:10.659" v="1976" actId="478"/>
          <ac:picMkLst>
            <pc:docMk/>
            <pc:sldMk cId="2655941651" sldId="307"/>
            <ac:picMk id="1026" creationId="{1FF3D756-EEC6-4AB7-95BE-B5D3D5BF9DBB}"/>
          </ac:picMkLst>
        </pc:picChg>
        <pc:picChg chg="del mod">
          <ac:chgData name="Gosselin, Casey J." userId="caa97168-cefa-46a0-b0e6-f457f363577b" providerId="ADAL" clId="{08DEA70A-B004-4179-8EF8-10FC007CC909}" dt="2020-10-07T16:06:25.651" v="173" actId="478"/>
          <ac:picMkLst>
            <pc:docMk/>
            <pc:sldMk cId="2655941651" sldId="307"/>
            <ac:picMk id="1026" creationId="{E7530EF2-D073-7C4D-AAE5-58EF0B736143}"/>
          </ac:picMkLst>
        </pc:picChg>
        <pc:picChg chg="add del mod">
          <ac:chgData name="Gosselin, Casey J." userId="caa97168-cefa-46a0-b0e6-f457f363577b" providerId="ADAL" clId="{08DEA70A-B004-4179-8EF8-10FC007CC909}" dt="2020-10-07T16:12:44.052" v="263" actId="478"/>
          <ac:picMkLst>
            <pc:docMk/>
            <pc:sldMk cId="2655941651" sldId="307"/>
            <ac:picMk id="1028" creationId="{120027B6-348B-4B9C-B54F-AEEC7F95FE8F}"/>
          </ac:picMkLst>
        </pc:picChg>
        <pc:picChg chg="add del mod topLvl">
          <ac:chgData name="Gosselin, Casey J." userId="caa97168-cefa-46a0-b0e6-f457f363577b" providerId="ADAL" clId="{08DEA70A-B004-4179-8EF8-10FC007CC909}" dt="2020-10-07T20:26:28.002" v="1742" actId="478"/>
          <ac:picMkLst>
            <pc:docMk/>
            <pc:sldMk cId="2655941651" sldId="307"/>
            <ac:picMk id="1030" creationId="{F948B9FA-7E79-4758-96EB-68ED8D859538}"/>
          </ac:picMkLst>
        </pc:picChg>
      </pc:sldChg>
      <pc:sldChg chg="addSp delSp modSp mod modNotes">
        <pc:chgData name="Gosselin, Casey J." userId="caa97168-cefa-46a0-b0e6-f457f363577b" providerId="ADAL" clId="{08DEA70A-B004-4179-8EF8-10FC007CC909}" dt="2020-10-13T14:26:34.560" v="10993"/>
        <pc:sldMkLst>
          <pc:docMk/>
          <pc:sldMk cId="825021225" sldId="311"/>
        </pc:sldMkLst>
        <pc:spChg chg="add del">
          <ac:chgData name="Gosselin, Casey J." userId="caa97168-cefa-46a0-b0e6-f457f363577b" providerId="ADAL" clId="{08DEA70A-B004-4179-8EF8-10FC007CC909}" dt="2020-10-07T20:12:43.429" v="1535" actId="478"/>
          <ac:spMkLst>
            <pc:docMk/>
            <pc:sldMk cId="825021225" sldId="311"/>
            <ac:spMk id="2" creationId="{BE331D70-D91E-4BC1-BBED-7473AE47950A}"/>
          </ac:spMkLst>
        </pc:spChg>
        <pc:spChg chg="del">
          <ac:chgData name="Gosselin, Casey J." userId="caa97168-cefa-46a0-b0e6-f457f363577b" providerId="ADAL" clId="{08DEA70A-B004-4179-8EF8-10FC007CC909}" dt="2020-10-07T17:11:29.180" v="610" actId="478"/>
          <ac:spMkLst>
            <pc:docMk/>
            <pc:sldMk cId="825021225" sldId="311"/>
            <ac:spMk id="4" creationId="{00000000-0000-0000-0000-000000000000}"/>
          </ac:spMkLst>
        </pc:spChg>
        <pc:spChg chg="del">
          <ac:chgData name="Gosselin, Casey J." userId="caa97168-cefa-46a0-b0e6-f457f363577b" providerId="ADAL" clId="{08DEA70A-B004-4179-8EF8-10FC007CC909}" dt="2020-10-05T00:00:12.932" v="138" actId="478"/>
          <ac:spMkLst>
            <pc:docMk/>
            <pc:sldMk cId="825021225" sldId="311"/>
            <ac:spMk id="8" creationId="{115493E6-24C5-495A-B9AD-23CFEB809F44}"/>
          </ac:spMkLst>
        </pc:spChg>
        <pc:spChg chg="del">
          <ac:chgData name="Gosselin, Casey J." userId="caa97168-cefa-46a0-b0e6-f457f363577b" providerId="ADAL" clId="{08DEA70A-B004-4179-8EF8-10FC007CC909}" dt="2020-10-07T20:05:55.909" v="1446" actId="478"/>
          <ac:spMkLst>
            <pc:docMk/>
            <pc:sldMk cId="825021225" sldId="311"/>
            <ac:spMk id="13" creationId="{0F7993A4-EDA9-2540-919F-A4F9EE27A5C2}"/>
          </ac:spMkLst>
        </pc:spChg>
        <pc:spChg chg="del">
          <ac:chgData name="Gosselin, Casey J." userId="caa97168-cefa-46a0-b0e6-f457f363577b" providerId="ADAL" clId="{08DEA70A-B004-4179-8EF8-10FC007CC909}" dt="2020-10-07T20:05:52.783" v="1445" actId="478"/>
          <ac:spMkLst>
            <pc:docMk/>
            <pc:sldMk cId="825021225" sldId="311"/>
            <ac:spMk id="15" creationId="{DD8F787D-FA88-2549-933E-7F4A891598E8}"/>
          </ac:spMkLst>
        </pc:spChg>
        <pc:spChg chg="del">
          <ac:chgData name="Gosselin, Casey J." userId="caa97168-cefa-46a0-b0e6-f457f363577b" providerId="ADAL" clId="{08DEA70A-B004-4179-8EF8-10FC007CC909}" dt="2020-10-07T17:12:45.494" v="625"/>
          <ac:spMkLst>
            <pc:docMk/>
            <pc:sldMk cId="825021225" sldId="311"/>
            <ac:spMk id="40" creationId="{65EC7B33-AB0D-40AC-9B80-7F6F41255032}"/>
          </ac:spMkLst>
        </pc:spChg>
        <pc:spChg chg="mod">
          <ac:chgData name="Gosselin, Casey J." userId="caa97168-cefa-46a0-b0e6-f457f363577b" providerId="ADAL" clId="{08DEA70A-B004-4179-8EF8-10FC007CC909}" dt="2020-10-07T20:00:39.871" v="1419"/>
          <ac:spMkLst>
            <pc:docMk/>
            <pc:sldMk cId="825021225" sldId="311"/>
            <ac:spMk id="41" creationId="{C069D882-DC61-4206-A2D1-02FE44DF73B9}"/>
          </ac:spMkLst>
        </pc:spChg>
        <pc:spChg chg="mod">
          <ac:chgData name="Gosselin, Casey J." userId="caa97168-cefa-46a0-b0e6-f457f363577b" providerId="ADAL" clId="{08DEA70A-B004-4179-8EF8-10FC007CC909}" dt="2020-10-07T20:00:39.871" v="1419"/>
          <ac:spMkLst>
            <pc:docMk/>
            <pc:sldMk cId="825021225" sldId="311"/>
            <ac:spMk id="42" creationId="{B766DAA4-B825-4263-9D1E-7D6816149B63}"/>
          </ac:spMkLst>
        </pc:spChg>
        <pc:spChg chg="mod">
          <ac:chgData name="Gosselin, Casey J." userId="caa97168-cefa-46a0-b0e6-f457f363577b" providerId="ADAL" clId="{08DEA70A-B004-4179-8EF8-10FC007CC909}" dt="2020-10-13T01:57:18.635" v="9607" actId="1076"/>
          <ac:spMkLst>
            <pc:docMk/>
            <pc:sldMk cId="825021225" sldId="311"/>
            <ac:spMk id="45" creationId="{0C9F76B7-EB37-4961-86CB-31AD8CFC98C0}"/>
          </ac:spMkLst>
        </pc:spChg>
        <pc:spChg chg="mod">
          <ac:chgData name="Gosselin, Casey J." userId="caa97168-cefa-46a0-b0e6-f457f363577b" providerId="ADAL" clId="{08DEA70A-B004-4179-8EF8-10FC007CC909}" dt="2020-10-13T01:57:09.186" v="9604" actId="1076"/>
          <ac:spMkLst>
            <pc:docMk/>
            <pc:sldMk cId="825021225" sldId="311"/>
            <ac:spMk id="47" creationId="{35F23CA4-9F21-469C-8802-907141876522}"/>
          </ac:spMkLst>
        </pc:spChg>
        <pc:spChg chg="mod">
          <ac:chgData name="Gosselin, Casey J." userId="caa97168-cefa-46a0-b0e6-f457f363577b" providerId="ADAL" clId="{08DEA70A-B004-4179-8EF8-10FC007CC909}" dt="2020-10-13T01:57:24.149" v="9610" actId="1076"/>
          <ac:spMkLst>
            <pc:docMk/>
            <pc:sldMk cId="825021225" sldId="311"/>
            <ac:spMk id="49" creationId="{95C53C6C-1835-4FE9-9597-D37F7513F61E}"/>
          </ac:spMkLst>
        </pc:spChg>
        <pc:spChg chg="mod">
          <ac:chgData name="Gosselin, Casey J." userId="caa97168-cefa-46a0-b0e6-f457f363577b" providerId="ADAL" clId="{08DEA70A-B004-4179-8EF8-10FC007CC909}" dt="2020-10-13T01:57:20.610" v="9608" actId="1076"/>
          <ac:spMkLst>
            <pc:docMk/>
            <pc:sldMk cId="825021225" sldId="311"/>
            <ac:spMk id="51" creationId="{9B4CE046-E605-4874-8432-24A4AEC9F6B8}"/>
          </ac:spMkLst>
        </pc:spChg>
        <pc:spChg chg="mod">
          <ac:chgData name="Gosselin, Casey J." userId="caa97168-cefa-46a0-b0e6-f457f363577b" providerId="ADAL" clId="{08DEA70A-B004-4179-8EF8-10FC007CC909}" dt="2020-10-13T01:57:04.437" v="9603" actId="12788"/>
          <ac:spMkLst>
            <pc:docMk/>
            <pc:sldMk cId="825021225" sldId="311"/>
            <ac:spMk id="53" creationId="{3155D534-BF67-498A-AC96-99CD956ABFBB}"/>
          </ac:spMkLst>
        </pc:spChg>
        <pc:spChg chg="mod">
          <ac:chgData name="Gosselin, Casey J." userId="caa97168-cefa-46a0-b0e6-f457f363577b" providerId="ADAL" clId="{08DEA70A-B004-4179-8EF8-10FC007CC909}" dt="2020-10-13T01:57:04.437" v="9603" actId="12788"/>
          <ac:spMkLst>
            <pc:docMk/>
            <pc:sldMk cId="825021225" sldId="311"/>
            <ac:spMk id="57" creationId="{729922C7-245C-4319-8FDD-89E72D8256D5}"/>
          </ac:spMkLst>
        </pc:spChg>
        <pc:spChg chg="mod">
          <ac:chgData name="Gosselin, Casey J." userId="caa97168-cefa-46a0-b0e6-f457f363577b" providerId="ADAL" clId="{08DEA70A-B004-4179-8EF8-10FC007CC909}" dt="2020-10-13T01:56:57.932" v="9602" actId="12788"/>
          <ac:spMkLst>
            <pc:docMk/>
            <pc:sldMk cId="825021225" sldId="311"/>
            <ac:spMk id="59" creationId="{C948B1B0-81C6-4DA7-A36B-853A34290F66}"/>
          </ac:spMkLst>
        </pc:spChg>
        <pc:spChg chg="mod">
          <ac:chgData name="Gosselin, Casey J." userId="caa97168-cefa-46a0-b0e6-f457f363577b" providerId="ADAL" clId="{08DEA70A-B004-4179-8EF8-10FC007CC909}" dt="2020-10-13T01:56:57.932" v="9602" actId="12788"/>
          <ac:spMkLst>
            <pc:docMk/>
            <pc:sldMk cId="825021225" sldId="311"/>
            <ac:spMk id="61" creationId="{CB46A06E-1F7E-4452-B8E0-A1762F8F8B8F}"/>
          </ac:spMkLst>
        </pc:spChg>
        <pc:spChg chg="mod">
          <ac:chgData name="Gosselin, Casey J." userId="caa97168-cefa-46a0-b0e6-f457f363577b" providerId="ADAL" clId="{08DEA70A-B004-4179-8EF8-10FC007CC909}" dt="2020-10-13T01:56:57.932" v="9602" actId="12788"/>
          <ac:spMkLst>
            <pc:docMk/>
            <pc:sldMk cId="825021225" sldId="311"/>
            <ac:spMk id="63" creationId="{46DCECC1-CB3A-4A22-B6C8-4674A9B10534}"/>
          </ac:spMkLst>
        </pc:spChg>
        <pc:spChg chg="mod">
          <ac:chgData name="Gosselin, Casey J." userId="caa97168-cefa-46a0-b0e6-f457f363577b" providerId="ADAL" clId="{08DEA70A-B004-4179-8EF8-10FC007CC909}" dt="2020-10-13T01:56:57.932" v="9602" actId="12788"/>
          <ac:spMkLst>
            <pc:docMk/>
            <pc:sldMk cId="825021225" sldId="311"/>
            <ac:spMk id="65" creationId="{2C1E6328-0D08-4416-B149-19347DDD4F39}"/>
          </ac:spMkLst>
        </pc:spChg>
        <pc:picChg chg="del">
          <ac:chgData name="Gosselin, Casey J." userId="caa97168-cefa-46a0-b0e6-f457f363577b" providerId="ADAL" clId="{08DEA70A-B004-4179-8EF8-10FC007CC909}" dt="2020-10-07T20:21:40.796" v="1655" actId="478"/>
          <ac:picMkLst>
            <pc:docMk/>
            <pc:sldMk cId="825021225" sldId="311"/>
            <ac:picMk id="3" creationId="{6E5F0CA0-427D-4168-BE13-875A51476881}"/>
          </ac:picMkLst>
        </pc:picChg>
        <pc:picChg chg="del">
          <ac:chgData name="Gosselin, Casey J." userId="caa97168-cefa-46a0-b0e6-f457f363577b" providerId="ADAL" clId="{08DEA70A-B004-4179-8EF8-10FC007CC909}" dt="2020-10-07T20:21:39.314" v="1654" actId="478"/>
          <ac:picMkLst>
            <pc:docMk/>
            <pc:sldMk cId="825021225" sldId="311"/>
            <ac:picMk id="5" creationId="{3BBE410F-E1AF-4805-9B10-926C91ED9B06}"/>
          </ac:picMkLst>
        </pc:picChg>
      </pc:sldChg>
      <pc:sldChg chg="mod modShow">
        <pc:chgData name="Gosselin, Casey J." userId="caa97168-cefa-46a0-b0e6-f457f363577b" providerId="ADAL" clId="{08DEA70A-B004-4179-8EF8-10FC007CC909}" dt="2020-10-05T00:23:59.166" v="152" actId="729"/>
        <pc:sldMkLst>
          <pc:docMk/>
          <pc:sldMk cId="823750864" sldId="321"/>
        </pc:sldMkLst>
      </pc:sldChg>
      <pc:sldChg chg="addSp delSp modSp mod modNotes">
        <pc:chgData name="Gosselin, Casey J." userId="caa97168-cefa-46a0-b0e6-f457f363577b" providerId="ADAL" clId="{08DEA70A-B004-4179-8EF8-10FC007CC909}" dt="2020-10-13T14:26:34.560" v="10993"/>
        <pc:sldMkLst>
          <pc:docMk/>
          <pc:sldMk cId="1054162376" sldId="325"/>
        </pc:sldMkLst>
        <pc:spChg chg="add del">
          <ac:chgData name="Gosselin, Casey J." userId="caa97168-cefa-46a0-b0e6-f457f363577b" providerId="ADAL" clId="{08DEA70A-B004-4179-8EF8-10FC007CC909}" dt="2020-10-07T20:12:40.139" v="1534" actId="478"/>
          <ac:spMkLst>
            <pc:docMk/>
            <pc:sldMk cId="1054162376" sldId="325"/>
            <ac:spMk id="2" creationId="{DF08E80D-FC0A-45FF-B727-53188618FCE6}"/>
          </ac:spMkLst>
        </pc:spChg>
        <pc:spChg chg="add del mod">
          <ac:chgData name="Gosselin, Casey J." userId="caa97168-cefa-46a0-b0e6-f457f363577b" providerId="ADAL" clId="{08DEA70A-B004-4179-8EF8-10FC007CC909}" dt="2020-10-12T22:34:27.761" v="8253" actId="478"/>
          <ac:spMkLst>
            <pc:docMk/>
            <pc:sldMk cId="1054162376" sldId="325"/>
            <ac:spMk id="3" creationId="{3FA4EFF6-90C4-4D28-B680-05188D159FC1}"/>
          </ac:spMkLst>
        </pc:spChg>
        <pc:spChg chg="del">
          <ac:chgData name="Gosselin, Casey J." userId="caa97168-cefa-46a0-b0e6-f457f363577b" providerId="ADAL" clId="{08DEA70A-B004-4179-8EF8-10FC007CC909}" dt="2020-10-07T17:11:25.580" v="608" actId="478"/>
          <ac:spMkLst>
            <pc:docMk/>
            <pc:sldMk cId="1054162376" sldId="325"/>
            <ac:spMk id="4" creationId="{00000000-0000-0000-0000-000000000000}"/>
          </ac:spMkLst>
        </pc:spChg>
        <pc:spChg chg="mod">
          <ac:chgData name="Gosselin, Casey J." userId="caa97168-cefa-46a0-b0e6-f457f363577b" providerId="ADAL" clId="{08DEA70A-B004-4179-8EF8-10FC007CC909}" dt="2020-10-12T19:46:07.825" v="8196" actId="20577"/>
          <ac:spMkLst>
            <pc:docMk/>
            <pc:sldMk cId="1054162376" sldId="325"/>
            <ac:spMk id="7" creationId="{0380AA88-1141-4727-B194-17ACF087C49C}"/>
          </ac:spMkLst>
        </pc:spChg>
        <pc:spChg chg="del">
          <ac:chgData name="Gosselin, Casey J." userId="caa97168-cefa-46a0-b0e6-f457f363577b" providerId="ADAL" clId="{08DEA70A-B004-4179-8EF8-10FC007CC909}" dt="2020-10-07T17:12:45.494" v="625"/>
          <ac:spMkLst>
            <pc:docMk/>
            <pc:sldMk cId="1054162376" sldId="325"/>
            <ac:spMk id="8" creationId="{2AFD9014-ADB3-4F3E-B776-CFA2E7F6AA66}"/>
          </ac:spMkLst>
        </pc:spChg>
        <pc:spChg chg="del">
          <ac:chgData name="Gosselin, Casey J." userId="caa97168-cefa-46a0-b0e6-f457f363577b" providerId="ADAL" clId="{08DEA70A-B004-4179-8EF8-10FC007CC909}" dt="2020-10-07T20:07:36.366" v="1492" actId="478"/>
          <ac:spMkLst>
            <pc:docMk/>
            <pc:sldMk cId="1054162376" sldId="325"/>
            <ac:spMk id="9" creationId="{9702ED30-60FF-0E4B-8C63-68D6822A3CFB}"/>
          </ac:spMkLst>
        </pc:spChg>
        <pc:spChg chg="mod">
          <ac:chgData name="Gosselin, Casey J." userId="caa97168-cefa-46a0-b0e6-f457f363577b" providerId="ADAL" clId="{08DEA70A-B004-4179-8EF8-10FC007CC909}" dt="2020-10-07T20:00:39.871" v="1419"/>
          <ac:spMkLst>
            <pc:docMk/>
            <pc:sldMk cId="1054162376" sldId="325"/>
            <ac:spMk id="10" creationId="{EC2E8CAF-3513-497B-B5B5-DEDE8946E1BF}"/>
          </ac:spMkLst>
        </pc:spChg>
        <pc:spChg chg="mod">
          <ac:chgData name="Gosselin, Casey J." userId="caa97168-cefa-46a0-b0e6-f457f363577b" providerId="ADAL" clId="{08DEA70A-B004-4179-8EF8-10FC007CC909}" dt="2020-10-07T20:00:39.871" v="1419"/>
          <ac:spMkLst>
            <pc:docMk/>
            <pc:sldMk cId="1054162376" sldId="325"/>
            <ac:spMk id="13" creationId="{CCE9A6F3-1C0D-496C-8C49-2C81E19BE18C}"/>
          </ac:spMkLst>
        </pc:spChg>
        <pc:spChg chg="mod">
          <ac:chgData name="Gosselin, Casey J." userId="caa97168-cefa-46a0-b0e6-f457f363577b" providerId="ADAL" clId="{08DEA70A-B004-4179-8EF8-10FC007CC909}" dt="2020-10-13T02:37:45.593" v="10021" actId="20577"/>
          <ac:spMkLst>
            <pc:docMk/>
            <pc:sldMk cId="1054162376" sldId="325"/>
            <ac:spMk id="499718" creationId="{00000000-0000-0000-0000-000000000000}"/>
          </ac:spMkLst>
        </pc:spChg>
        <pc:spChg chg="del mod">
          <ac:chgData name="Gosselin, Casey J." userId="caa97168-cefa-46a0-b0e6-f457f363577b" providerId="ADAL" clId="{08DEA70A-B004-4179-8EF8-10FC007CC909}" dt="2020-10-12T22:34:26.225" v="8252" actId="478"/>
          <ac:spMkLst>
            <pc:docMk/>
            <pc:sldMk cId="1054162376" sldId="325"/>
            <ac:spMk id="499719" creationId="{00000000-0000-0000-0000-000000000000}"/>
          </ac:spMkLst>
        </pc:spChg>
        <pc:picChg chg="mod">
          <ac:chgData name="Gosselin, Casey J." userId="caa97168-cefa-46a0-b0e6-f457f363577b" providerId="ADAL" clId="{08DEA70A-B004-4179-8EF8-10FC007CC909}" dt="2020-10-04T23:11:18.697" v="0" actId="1076"/>
          <ac:picMkLst>
            <pc:docMk/>
            <pc:sldMk cId="1054162376" sldId="325"/>
            <ac:picMk id="5" creationId="{3BBE410F-E1AF-4805-9B10-926C91ED9B06}"/>
          </ac:picMkLst>
        </pc:picChg>
        <pc:picChg chg="mod">
          <ac:chgData name="Gosselin, Casey J." userId="caa97168-cefa-46a0-b0e6-f457f363577b" providerId="ADAL" clId="{08DEA70A-B004-4179-8EF8-10FC007CC909}" dt="2020-10-12T05:27:34.267" v="3671" actId="1076"/>
          <ac:picMkLst>
            <pc:docMk/>
            <pc:sldMk cId="1054162376" sldId="325"/>
            <ac:picMk id="5" creationId="{E9794EB2-0FC5-4D29-BBDC-8D7EFD21452C}"/>
          </ac:picMkLst>
        </pc:picChg>
        <pc:picChg chg="add mod">
          <ac:chgData name="Gosselin, Casey J." userId="caa97168-cefa-46a0-b0e6-f457f363577b" providerId="ADAL" clId="{08DEA70A-B004-4179-8EF8-10FC007CC909}" dt="2020-10-04T23:13:35.697" v="7" actId="1076"/>
          <ac:picMkLst>
            <pc:docMk/>
            <pc:sldMk cId="1054162376" sldId="325"/>
            <ac:picMk id="6" creationId="{AF852CD8-3968-4E33-B013-5CBFE9DF73BB}"/>
          </ac:picMkLst>
        </pc:picChg>
        <pc:picChg chg="del">
          <ac:chgData name="Gosselin, Casey J." userId="caa97168-cefa-46a0-b0e6-f457f363577b" providerId="ADAL" clId="{08DEA70A-B004-4179-8EF8-10FC007CC909}" dt="2020-10-04T23:13:24.663" v="4" actId="478"/>
          <ac:picMkLst>
            <pc:docMk/>
            <pc:sldMk cId="1054162376" sldId="325"/>
            <ac:picMk id="7" creationId="{109C3AB3-EFD2-4760-B4F2-813F01AA5765}"/>
          </ac:picMkLst>
        </pc:picChg>
        <pc:picChg chg="del">
          <ac:chgData name="Gosselin, Casey J." userId="caa97168-cefa-46a0-b0e6-f457f363577b" providerId="ADAL" clId="{08DEA70A-B004-4179-8EF8-10FC007CC909}" dt="2020-10-07T20:21:36.016" v="1653" actId="478"/>
          <ac:picMkLst>
            <pc:docMk/>
            <pc:sldMk cId="1054162376" sldId="325"/>
            <ac:picMk id="11" creationId="{2220F235-F7D6-CF4E-AF12-6905F5B36CAB}"/>
          </ac:picMkLst>
        </pc:picChg>
        <pc:picChg chg="del">
          <ac:chgData name="Gosselin, Casey J." userId="caa97168-cefa-46a0-b0e6-f457f363577b" providerId="ADAL" clId="{08DEA70A-B004-4179-8EF8-10FC007CC909}" dt="2020-10-07T20:21:34.532" v="1652" actId="478"/>
          <ac:picMkLst>
            <pc:docMk/>
            <pc:sldMk cId="1054162376" sldId="325"/>
            <ac:picMk id="12" creationId="{77F2D8C9-42B6-2440-B717-A40763D790B2}"/>
          </ac:picMkLst>
        </pc:picChg>
      </pc:sldChg>
      <pc:sldChg chg="addSp delSp modSp mod modTransition addAnim delAnim modAnim modNotes modNotesTx">
        <pc:chgData name="Gosselin, Casey J." userId="caa97168-cefa-46a0-b0e6-f457f363577b" providerId="ADAL" clId="{08DEA70A-B004-4179-8EF8-10FC007CC909}" dt="2020-10-13T14:26:34.560" v="10993"/>
        <pc:sldMkLst>
          <pc:docMk/>
          <pc:sldMk cId="1250251345" sldId="326"/>
        </pc:sldMkLst>
        <pc:spChg chg="add del">
          <ac:chgData name="Gosselin, Casey J." userId="caa97168-cefa-46a0-b0e6-f457f363577b" providerId="ADAL" clId="{08DEA70A-B004-4179-8EF8-10FC007CC909}" dt="2020-10-07T20:12:49.316" v="1538" actId="478"/>
          <ac:spMkLst>
            <pc:docMk/>
            <pc:sldMk cId="1250251345" sldId="326"/>
            <ac:spMk id="2" creationId="{3BA594D6-138C-447F-A94F-F0A093F9D6D2}"/>
          </ac:spMkLst>
        </pc:spChg>
        <pc:spChg chg="del">
          <ac:chgData name="Gosselin, Casey J." userId="caa97168-cefa-46a0-b0e6-f457f363577b" providerId="ADAL" clId="{08DEA70A-B004-4179-8EF8-10FC007CC909}" dt="2020-10-07T17:11:33.178" v="612" actId="478"/>
          <ac:spMkLst>
            <pc:docMk/>
            <pc:sldMk cId="1250251345" sldId="326"/>
            <ac:spMk id="4" creationId="{00000000-0000-0000-0000-000000000000}"/>
          </ac:spMkLst>
        </pc:spChg>
        <pc:spChg chg="del">
          <ac:chgData name="Gosselin, Casey J." userId="caa97168-cefa-46a0-b0e6-f457f363577b" providerId="ADAL" clId="{08DEA70A-B004-4179-8EF8-10FC007CC909}" dt="2020-10-07T20:06:15.871" v="1455" actId="478"/>
          <ac:spMkLst>
            <pc:docMk/>
            <pc:sldMk cId="1250251345" sldId="326"/>
            <ac:spMk id="9" creationId="{63A21352-8E1F-5642-B607-7FD8A7BE3B3B}"/>
          </ac:spMkLst>
        </pc:spChg>
        <pc:spChg chg="add mod">
          <ac:chgData name="Gosselin, Casey J." userId="caa97168-cefa-46a0-b0e6-f457f363577b" providerId="ADAL" clId="{08DEA70A-B004-4179-8EF8-10FC007CC909}" dt="2020-10-12T16:42:13.476" v="5035" actId="208"/>
          <ac:spMkLst>
            <pc:docMk/>
            <pc:sldMk cId="1250251345" sldId="326"/>
            <ac:spMk id="10" creationId="{4F7A7465-C09E-429B-BB50-3EB12A7754FB}"/>
          </ac:spMkLst>
        </pc:spChg>
        <pc:spChg chg="add del mod">
          <ac:chgData name="Gosselin, Casey J." userId="caa97168-cefa-46a0-b0e6-f457f363577b" providerId="ADAL" clId="{08DEA70A-B004-4179-8EF8-10FC007CC909}" dt="2020-10-12T16:45:16.207" v="5067" actId="478"/>
          <ac:spMkLst>
            <pc:docMk/>
            <pc:sldMk cId="1250251345" sldId="326"/>
            <ac:spMk id="11" creationId="{662EF9AB-FB48-4924-B5FD-D40EB780627B}"/>
          </ac:spMkLst>
        </pc:spChg>
        <pc:spChg chg="add del mod">
          <ac:chgData name="Gosselin, Casey J." userId="caa97168-cefa-46a0-b0e6-f457f363577b" providerId="ADAL" clId="{08DEA70A-B004-4179-8EF8-10FC007CC909}" dt="2020-10-12T16:45:15.642" v="5066" actId="478"/>
          <ac:spMkLst>
            <pc:docMk/>
            <pc:sldMk cId="1250251345" sldId="326"/>
            <ac:spMk id="12" creationId="{80EA96ED-F085-4B2B-8291-DB63E6BD5EE6}"/>
          </ac:spMkLst>
        </pc:spChg>
        <pc:spChg chg="del">
          <ac:chgData name="Gosselin, Casey J." userId="caa97168-cefa-46a0-b0e6-f457f363577b" providerId="ADAL" clId="{08DEA70A-B004-4179-8EF8-10FC007CC909}" dt="2020-10-07T20:06:14.514" v="1454" actId="478"/>
          <ac:spMkLst>
            <pc:docMk/>
            <pc:sldMk cId="1250251345" sldId="326"/>
            <ac:spMk id="12" creationId="{85F23829-BDBA-A34E-9A9F-12645BC43F50}"/>
          </ac:spMkLst>
        </pc:spChg>
        <pc:spChg chg="del">
          <ac:chgData name="Gosselin, Casey J." userId="caa97168-cefa-46a0-b0e6-f457f363577b" providerId="ADAL" clId="{08DEA70A-B004-4179-8EF8-10FC007CC909}" dt="2020-10-07T17:12:45.494" v="625"/>
          <ac:spMkLst>
            <pc:docMk/>
            <pc:sldMk cId="1250251345" sldId="326"/>
            <ac:spMk id="14" creationId="{6B166A7F-265B-4397-87C9-8DD47D15C4F6}"/>
          </ac:spMkLst>
        </pc:spChg>
        <pc:spChg chg="mod">
          <ac:chgData name="Gosselin, Casey J." userId="caa97168-cefa-46a0-b0e6-f457f363577b" providerId="ADAL" clId="{08DEA70A-B004-4179-8EF8-10FC007CC909}" dt="2020-10-07T20:00:39.871" v="1419"/>
          <ac:spMkLst>
            <pc:docMk/>
            <pc:sldMk cId="1250251345" sldId="326"/>
            <ac:spMk id="16" creationId="{B360AB22-1C4F-4728-9A42-110770953E05}"/>
          </ac:spMkLst>
        </pc:spChg>
        <pc:spChg chg="mod">
          <ac:chgData name="Gosselin, Casey J." userId="caa97168-cefa-46a0-b0e6-f457f363577b" providerId="ADAL" clId="{08DEA70A-B004-4179-8EF8-10FC007CC909}" dt="2020-10-07T20:00:39.871" v="1419"/>
          <ac:spMkLst>
            <pc:docMk/>
            <pc:sldMk cId="1250251345" sldId="326"/>
            <ac:spMk id="17" creationId="{2950629A-4F65-4A02-BE6C-5E90C90B63E2}"/>
          </ac:spMkLst>
        </pc:spChg>
        <pc:spChg chg="mod ord">
          <ac:chgData name="Gosselin, Casey J." userId="caa97168-cefa-46a0-b0e6-f457f363577b" providerId="ADAL" clId="{08DEA70A-B004-4179-8EF8-10FC007CC909}" dt="2020-10-12T05:45:44.605" v="3977" actId="167"/>
          <ac:spMkLst>
            <pc:docMk/>
            <pc:sldMk cId="1250251345" sldId="326"/>
            <ac:spMk id="499718" creationId="{00000000-0000-0000-0000-000000000000}"/>
          </ac:spMkLst>
        </pc:spChg>
        <pc:grpChg chg="add mod">
          <ac:chgData name="Gosselin, Casey J." userId="caa97168-cefa-46a0-b0e6-f457f363577b" providerId="ADAL" clId="{08DEA70A-B004-4179-8EF8-10FC007CC909}" dt="2020-10-12T16:33:47.958" v="4961" actId="164"/>
          <ac:grpSpMkLst>
            <pc:docMk/>
            <pc:sldMk cId="1250251345" sldId="326"/>
            <ac:grpSpMk id="6" creationId="{A462D8A0-7B28-4047-9BDB-1BE2A974D84C}"/>
          </ac:grpSpMkLst>
        </pc:grpChg>
        <pc:picChg chg="add mod ord modCrop">
          <ac:chgData name="Gosselin, Casey J." userId="caa97168-cefa-46a0-b0e6-f457f363577b" providerId="ADAL" clId="{08DEA70A-B004-4179-8EF8-10FC007CC909}" dt="2020-10-12T16:21:07.761" v="4876" actId="167"/>
          <ac:picMkLst>
            <pc:docMk/>
            <pc:sldMk cId="1250251345" sldId="326"/>
            <ac:picMk id="2" creationId="{B0442461-DDAC-4F84-BA8A-8CF52398A587}"/>
          </ac:picMkLst>
        </pc:picChg>
        <pc:picChg chg="add del mod modCrop">
          <ac:chgData name="Gosselin, Casey J." userId="caa97168-cefa-46a0-b0e6-f457f363577b" providerId="ADAL" clId="{08DEA70A-B004-4179-8EF8-10FC007CC909}" dt="2020-10-12T16:31:31.699" v="4926" actId="478"/>
          <ac:picMkLst>
            <pc:docMk/>
            <pc:sldMk cId="1250251345" sldId="326"/>
            <ac:picMk id="3" creationId="{CE9F43DD-5F02-4257-B7B4-FA34B299F160}"/>
          </ac:picMkLst>
        </pc:picChg>
        <pc:picChg chg="del mod">
          <ac:chgData name="Gosselin, Casey J." userId="caa97168-cefa-46a0-b0e6-f457f363577b" providerId="ADAL" clId="{08DEA70A-B004-4179-8EF8-10FC007CC909}" dt="2020-10-12T16:45:14.075" v="5064" actId="478"/>
          <ac:picMkLst>
            <pc:docMk/>
            <pc:sldMk cId="1250251345" sldId="326"/>
            <ac:picMk id="3" creationId="{D7672486-6991-4025-9E7F-E57AA434F76D}"/>
          </ac:picMkLst>
        </pc:picChg>
        <pc:picChg chg="add del mod modCrop">
          <ac:chgData name="Gosselin, Casey J." userId="caa97168-cefa-46a0-b0e6-f457f363577b" providerId="ADAL" clId="{08DEA70A-B004-4179-8EF8-10FC007CC909}" dt="2020-10-12T03:58:49.554" v="2558" actId="478"/>
          <ac:picMkLst>
            <pc:docMk/>
            <pc:sldMk cId="1250251345" sldId="326"/>
            <ac:picMk id="3" creationId="{FE1EB4A3-E020-4DC3-BE64-122182FF9B58}"/>
          </ac:picMkLst>
        </pc:picChg>
        <pc:picChg chg="add mod modCrop">
          <ac:chgData name="Gosselin, Casey J." userId="caa97168-cefa-46a0-b0e6-f457f363577b" providerId="ADAL" clId="{08DEA70A-B004-4179-8EF8-10FC007CC909}" dt="2020-10-12T16:48:20.218" v="5080" actId="1076"/>
          <ac:picMkLst>
            <pc:docMk/>
            <pc:sldMk cId="1250251345" sldId="326"/>
            <ac:picMk id="4" creationId="{7F8CA08A-1157-462F-A4ED-3B3415AE6E92}"/>
          </ac:picMkLst>
        </pc:picChg>
        <pc:picChg chg="add del mod modCrop">
          <ac:chgData name="Gosselin, Casey J." userId="caa97168-cefa-46a0-b0e6-f457f363577b" providerId="ADAL" clId="{08DEA70A-B004-4179-8EF8-10FC007CC909}" dt="2020-10-12T16:35:49.180" v="4980" actId="478"/>
          <ac:picMkLst>
            <pc:docMk/>
            <pc:sldMk cId="1250251345" sldId="326"/>
            <ac:picMk id="5" creationId="{B1956F8A-E39A-4D79-9B46-6F22F9CE4A89}"/>
          </ac:picMkLst>
        </pc:picChg>
        <pc:picChg chg="add del mod modCrop">
          <ac:chgData name="Gosselin, Casey J." userId="caa97168-cefa-46a0-b0e6-f457f363577b" providerId="ADAL" clId="{08DEA70A-B004-4179-8EF8-10FC007CC909}" dt="2020-10-12T03:58:13.525" v="2553" actId="478"/>
          <ac:picMkLst>
            <pc:docMk/>
            <pc:sldMk cId="1250251345" sldId="326"/>
            <ac:picMk id="5" creationId="{D57440AF-359A-41D8-B7DC-52727B31C065}"/>
          </ac:picMkLst>
        </pc:picChg>
        <pc:picChg chg="add del mod ord modCrop">
          <ac:chgData name="Gosselin, Casey J." userId="caa97168-cefa-46a0-b0e6-f457f363577b" providerId="ADAL" clId="{08DEA70A-B004-4179-8EF8-10FC007CC909}" dt="2020-10-12T04:06:08.166" v="2618" actId="478"/>
          <ac:picMkLst>
            <pc:docMk/>
            <pc:sldMk cId="1250251345" sldId="326"/>
            <ac:picMk id="6" creationId="{EBC3AB73-D637-4722-BD63-2BB7560664D9}"/>
          </ac:picMkLst>
        </pc:picChg>
        <pc:picChg chg="add del mod modCrop">
          <ac:chgData name="Gosselin, Casey J." userId="caa97168-cefa-46a0-b0e6-f457f363577b" providerId="ADAL" clId="{08DEA70A-B004-4179-8EF8-10FC007CC909}" dt="2020-10-12T16:48:17.559" v="5077" actId="478"/>
          <ac:picMkLst>
            <pc:docMk/>
            <pc:sldMk cId="1250251345" sldId="326"/>
            <ac:picMk id="8" creationId="{653CE1D6-DFE3-49E2-A744-24E49FCB4C98}"/>
          </ac:picMkLst>
        </pc:picChg>
        <pc:picChg chg="add del mod modCrop">
          <ac:chgData name="Gosselin, Casey J." userId="caa97168-cefa-46a0-b0e6-f457f363577b" providerId="ADAL" clId="{08DEA70A-B004-4179-8EF8-10FC007CC909}" dt="2020-10-12T03:40:10.628" v="2287" actId="478"/>
          <ac:picMkLst>
            <pc:docMk/>
            <pc:sldMk cId="1250251345" sldId="326"/>
            <ac:picMk id="8" creationId="{AFD5DE8C-F5FD-4ADF-B281-B020EE28B149}"/>
          </ac:picMkLst>
        </pc:picChg>
        <pc:picChg chg="add del">
          <ac:chgData name="Gosselin, Casey J." userId="caa97168-cefa-46a0-b0e6-f457f363577b" providerId="ADAL" clId="{08DEA70A-B004-4179-8EF8-10FC007CC909}" dt="2020-10-12T16:37:53.244" v="4996" actId="478"/>
          <ac:picMkLst>
            <pc:docMk/>
            <pc:sldMk cId="1250251345" sldId="326"/>
            <ac:picMk id="9" creationId="{C61AD00F-5432-4584-9F23-4247864ADCB2}"/>
          </ac:picMkLst>
        </pc:picChg>
        <pc:picChg chg="add del mod modCrop">
          <ac:chgData name="Gosselin, Casey J." userId="caa97168-cefa-46a0-b0e6-f457f363577b" providerId="ADAL" clId="{08DEA70A-B004-4179-8EF8-10FC007CC909}" dt="2020-10-12T03:52:25.257" v="2496" actId="478"/>
          <ac:picMkLst>
            <pc:docMk/>
            <pc:sldMk cId="1250251345" sldId="326"/>
            <ac:picMk id="9" creationId="{C88467F9-9E1D-41EB-B0D4-019CA98923CD}"/>
          </ac:picMkLst>
        </pc:picChg>
        <pc:picChg chg="add del mod modCrop">
          <ac:chgData name="Gosselin, Casey J." userId="caa97168-cefa-46a0-b0e6-f457f363577b" providerId="ADAL" clId="{08DEA70A-B004-4179-8EF8-10FC007CC909}" dt="2020-10-12T03:54:42.212" v="2522" actId="478"/>
          <ac:picMkLst>
            <pc:docMk/>
            <pc:sldMk cId="1250251345" sldId="326"/>
            <ac:picMk id="10" creationId="{DBAE52F3-FD36-4C00-83A2-1C4209FF6071}"/>
          </ac:picMkLst>
        </pc:picChg>
        <pc:picChg chg="add del mod modCrop">
          <ac:chgData name="Gosselin, Casey J." userId="caa97168-cefa-46a0-b0e6-f457f363577b" providerId="ADAL" clId="{08DEA70A-B004-4179-8EF8-10FC007CC909}" dt="2020-10-12T03:56:36.281" v="2540" actId="478"/>
          <ac:picMkLst>
            <pc:docMk/>
            <pc:sldMk cId="1250251345" sldId="326"/>
            <ac:picMk id="11" creationId="{2CFEB298-4F46-42F2-A834-F64047806588}"/>
          </ac:picMkLst>
        </pc:picChg>
        <pc:picChg chg="del">
          <ac:chgData name="Gosselin, Casey J." userId="caa97168-cefa-46a0-b0e6-f457f363577b" providerId="ADAL" clId="{08DEA70A-B004-4179-8EF8-10FC007CC909}" dt="2020-10-07T20:21:51.284" v="1661" actId="478"/>
          <ac:picMkLst>
            <pc:docMk/>
            <pc:sldMk cId="1250251345" sldId="326"/>
            <ac:picMk id="11" creationId="{513AE036-3E3D-414B-B991-009D84CC09E9}"/>
          </ac:picMkLst>
        </pc:picChg>
        <pc:picChg chg="add del mod modCrop">
          <ac:chgData name="Gosselin, Casey J." userId="caa97168-cefa-46a0-b0e6-f457f363577b" providerId="ADAL" clId="{08DEA70A-B004-4179-8EF8-10FC007CC909}" dt="2020-10-12T04:06:09.332" v="2619" actId="478"/>
          <ac:picMkLst>
            <pc:docMk/>
            <pc:sldMk cId="1250251345" sldId="326"/>
            <ac:picMk id="12" creationId="{530C76F7-BEC2-415E-AEC4-0DE5CEDCE011}"/>
          </ac:picMkLst>
        </pc:picChg>
        <pc:picChg chg="del">
          <ac:chgData name="Gosselin, Casey J." userId="caa97168-cefa-46a0-b0e6-f457f363577b" providerId="ADAL" clId="{08DEA70A-B004-4179-8EF8-10FC007CC909}" dt="2020-10-07T20:21:50.521" v="1660" actId="478"/>
          <ac:picMkLst>
            <pc:docMk/>
            <pc:sldMk cId="1250251345" sldId="326"/>
            <ac:picMk id="13" creationId="{9D0445FA-DD7E-F34D-A4FB-06AA17D253F7}"/>
          </ac:picMkLst>
        </pc:picChg>
        <pc:picChg chg="add del mod modCrop">
          <ac:chgData name="Gosselin, Casey J." userId="caa97168-cefa-46a0-b0e6-f457f363577b" providerId="ADAL" clId="{08DEA70A-B004-4179-8EF8-10FC007CC909}" dt="2020-10-12T04:08:06.804" v="2645" actId="478"/>
          <ac:picMkLst>
            <pc:docMk/>
            <pc:sldMk cId="1250251345" sldId="326"/>
            <ac:picMk id="13" creationId="{F496F106-4F68-4C99-80B4-4328E0A839BC}"/>
          </ac:picMkLst>
        </pc:picChg>
        <pc:picChg chg="add del mod">
          <ac:chgData name="Gosselin, Casey J." userId="caa97168-cefa-46a0-b0e6-f457f363577b" providerId="ADAL" clId="{08DEA70A-B004-4179-8EF8-10FC007CC909}" dt="2020-10-12T16:45:16.661" v="5068" actId="478"/>
          <ac:picMkLst>
            <pc:docMk/>
            <pc:sldMk cId="1250251345" sldId="326"/>
            <ac:picMk id="14" creationId="{3E190F14-03D7-475F-9FBB-AD63ACF0F9BB}"/>
          </ac:picMkLst>
        </pc:picChg>
        <pc:picChg chg="add del mod">
          <ac:chgData name="Gosselin, Casey J." userId="caa97168-cefa-46a0-b0e6-f457f363577b" providerId="ADAL" clId="{08DEA70A-B004-4179-8EF8-10FC007CC909}" dt="2020-10-12T03:58:48.970" v="2557" actId="478"/>
          <ac:picMkLst>
            <pc:docMk/>
            <pc:sldMk cId="1250251345" sldId="326"/>
            <ac:picMk id="14" creationId="{D190FCB1-5F1A-4868-AB08-1E132E6F5E9B}"/>
          </ac:picMkLst>
        </pc:picChg>
        <pc:picChg chg="add del mod modCrop">
          <ac:chgData name="Gosselin, Casey J." userId="caa97168-cefa-46a0-b0e6-f457f363577b" providerId="ADAL" clId="{08DEA70A-B004-4179-8EF8-10FC007CC909}" dt="2020-10-12T03:40:11.108" v="2288" actId="478"/>
          <ac:picMkLst>
            <pc:docMk/>
            <pc:sldMk cId="1250251345" sldId="326"/>
            <ac:picMk id="15" creationId="{535BCBA1-1DEA-45E3-BB61-65404BE7BA43}"/>
          </ac:picMkLst>
        </pc:picChg>
        <pc:picChg chg="add del mod modCrop">
          <ac:chgData name="Gosselin, Casey J." userId="caa97168-cefa-46a0-b0e6-f457f363577b" providerId="ADAL" clId="{08DEA70A-B004-4179-8EF8-10FC007CC909}" dt="2020-10-12T04:08:02.512" v="2644" actId="478"/>
          <ac:picMkLst>
            <pc:docMk/>
            <pc:sldMk cId="1250251345" sldId="326"/>
            <ac:picMk id="16" creationId="{5D75BE28-0CB2-41C8-AE65-829D3A751E34}"/>
          </ac:picMkLst>
        </pc:picChg>
        <pc:picChg chg="add del mod">
          <ac:chgData name="Gosselin, Casey J." userId="caa97168-cefa-46a0-b0e6-f457f363577b" providerId="ADAL" clId="{08DEA70A-B004-4179-8EF8-10FC007CC909}" dt="2020-10-12T16:45:15.381" v="5065" actId="478"/>
          <ac:picMkLst>
            <pc:docMk/>
            <pc:sldMk cId="1250251345" sldId="326"/>
            <ac:picMk id="16" creationId="{B7853FF8-3BE3-4ED1-B146-5EBF1E095AED}"/>
          </ac:picMkLst>
        </pc:picChg>
        <pc:picChg chg="add del mod ord modCrop">
          <ac:chgData name="Gosselin, Casey J." userId="caa97168-cefa-46a0-b0e6-f457f363577b" providerId="ADAL" clId="{08DEA70A-B004-4179-8EF8-10FC007CC909}" dt="2020-10-12T16:27:10.591" v="4916" actId="478"/>
          <ac:picMkLst>
            <pc:docMk/>
            <pc:sldMk cId="1250251345" sldId="326"/>
            <ac:picMk id="18" creationId="{A48A61C1-BA02-4978-9E26-246F71F48405}"/>
          </ac:picMkLst>
        </pc:picChg>
        <pc:picChg chg="add del">
          <ac:chgData name="Gosselin, Casey J." userId="caa97168-cefa-46a0-b0e6-f457f363577b" providerId="ADAL" clId="{08DEA70A-B004-4179-8EF8-10FC007CC909}" dt="2020-10-07T17:40:49.559" v="888" actId="22"/>
          <ac:picMkLst>
            <pc:docMk/>
            <pc:sldMk cId="1250251345" sldId="326"/>
            <ac:picMk id="18" creationId="{CBC0F696-F4F7-4F7F-B6AC-436EE4801BCE}"/>
          </ac:picMkLst>
        </pc:picChg>
        <pc:picChg chg="add del mod">
          <ac:chgData name="Gosselin, Casey J." userId="caa97168-cefa-46a0-b0e6-f457f363577b" providerId="ADAL" clId="{08DEA70A-B004-4179-8EF8-10FC007CC909}" dt="2020-10-12T04:30:59.696" v="2901" actId="478"/>
          <ac:picMkLst>
            <pc:docMk/>
            <pc:sldMk cId="1250251345" sldId="326"/>
            <ac:picMk id="20" creationId="{2797879C-A2B7-4687-AC51-AB50CCCAE312}"/>
          </ac:picMkLst>
        </pc:picChg>
        <pc:picChg chg="add del mod ord modCrop">
          <ac:chgData name="Gosselin, Casey J." userId="caa97168-cefa-46a0-b0e6-f457f363577b" providerId="ADAL" clId="{08DEA70A-B004-4179-8EF8-10FC007CC909}" dt="2020-10-12T16:21:09.427" v="4877" actId="478"/>
          <ac:picMkLst>
            <pc:docMk/>
            <pc:sldMk cId="1250251345" sldId="326"/>
            <ac:picMk id="21" creationId="{D5E77AEE-7F55-434D-8D64-DE8CE64987A8}"/>
          </ac:picMkLst>
        </pc:picChg>
        <pc:picChg chg="add del mod ord modCrop">
          <ac:chgData name="Gosselin, Casey J." userId="caa97168-cefa-46a0-b0e6-f457f363577b" providerId="ADAL" clId="{08DEA70A-B004-4179-8EF8-10FC007CC909}" dt="2020-10-12T16:16:39.593" v="4867" actId="478"/>
          <ac:picMkLst>
            <pc:docMk/>
            <pc:sldMk cId="1250251345" sldId="326"/>
            <ac:picMk id="22" creationId="{0868EF25-4277-48AB-9FF0-E1D2D46CD66D}"/>
          </ac:picMkLst>
        </pc:picChg>
        <pc:picChg chg="add mod">
          <ac:chgData name="Gosselin, Casey J." userId="caa97168-cefa-46a0-b0e6-f457f363577b" providerId="ADAL" clId="{08DEA70A-B004-4179-8EF8-10FC007CC909}" dt="2020-10-12T16:49:04.923" v="5088" actId="1076"/>
          <ac:picMkLst>
            <pc:docMk/>
            <pc:sldMk cId="1250251345" sldId="326"/>
            <ac:picMk id="1026" creationId="{25A9C6CB-6D0E-4C5A-81CD-A24B032C9798}"/>
          </ac:picMkLst>
        </pc:picChg>
      </pc:sldChg>
      <pc:sldChg chg="addSp delSp modSp mod modNotes">
        <pc:chgData name="Gosselin, Casey J." userId="caa97168-cefa-46a0-b0e6-f457f363577b" providerId="ADAL" clId="{08DEA70A-B004-4179-8EF8-10FC007CC909}" dt="2020-10-13T14:26:34.560" v="10993"/>
        <pc:sldMkLst>
          <pc:docMk/>
          <pc:sldMk cId="1983825104" sldId="327"/>
        </pc:sldMkLst>
        <pc:spChg chg="add del">
          <ac:chgData name="Gosselin, Casey J." userId="caa97168-cefa-46a0-b0e6-f457f363577b" providerId="ADAL" clId="{08DEA70A-B004-4179-8EF8-10FC007CC909}" dt="2020-10-07T20:12:58.248" v="1542" actId="478"/>
          <ac:spMkLst>
            <pc:docMk/>
            <pc:sldMk cId="1983825104" sldId="327"/>
            <ac:spMk id="2" creationId="{F7705721-B79E-4D38-8093-B0D0A3D61AB6}"/>
          </ac:spMkLst>
        </pc:spChg>
        <pc:spChg chg="del">
          <ac:chgData name="Gosselin, Casey J." userId="caa97168-cefa-46a0-b0e6-f457f363577b" providerId="ADAL" clId="{08DEA70A-B004-4179-8EF8-10FC007CC909}" dt="2020-10-07T17:12:45.494" v="625"/>
          <ac:spMkLst>
            <pc:docMk/>
            <pc:sldMk cId="1983825104" sldId="327"/>
            <ac:spMk id="3" creationId="{DF10606A-E039-46F5-91ED-F39DF513745B}"/>
          </ac:spMkLst>
        </pc:spChg>
        <pc:spChg chg="del">
          <ac:chgData name="Gosselin, Casey J." userId="caa97168-cefa-46a0-b0e6-f457f363577b" providerId="ADAL" clId="{08DEA70A-B004-4179-8EF8-10FC007CC909}" dt="2020-10-07T17:11:49.554" v="616" actId="478"/>
          <ac:spMkLst>
            <pc:docMk/>
            <pc:sldMk cId="1983825104" sldId="327"/>
            <ac:spMk id="4" creationId="{00000000-0000-0000-0000-000000000000}"/>
          </ac:spMkLst>
        </pc:spChg>
        <pc:spChg chg="mod">
          <ac:chgData name="Gosselin, Casey J." userId="caa97168-cefa-46a0-b0e6-f457f363577b" providerId="ADAL" clId="{08DEA70A-B004-4179-8EF8-10FC007CC909}" dt="2020-10-07T20:00:39.871" v="1419"/>
          <ac:spMkLst>
            <pc:docMk/>
            <pc:sldMk cId="1983825104" sldId="327"/>
            <ac:spMk id="5" creationId="{7B96655D-358D-4847-B752-2178C428178D}"/>
          </ac:spMkLst>
        </pc:spChg>
        <pc:spChg chg="mod">
          <ac:chgData name="Gosselin, Casey J." userId="caa97168-cefa-46a0-b0e6-f457f363577b" providerId="ADAL" clId="{08DEA70A-B004-4179-8EF8-10FC007CC909}" dt="2020-10-07T20:00:39.871" v="1419"/>
          <ac:spMkLst>
            <pc:docMk/>
            <pc:sldMk cId="1983825104" sldId="327"/>
            <ac:spMk id="7" creationId="{31A75E8C-8F23-4578-A09C-745615E74346}"/>
          </ac:spMkLst>
        </pc:spChg>
        <pc:spChg chg="del">
          <ac:chgData name="Gosselin, Casey J." userId="caa97168-cefa-46a0-b0e6-f457f363577b" providerId="ADAL" clId="{08DEA70A-B004-4179-8EF8-10FC007CC909}" dt="2020-10-07T20:06:42.155" v="1469" actId="478"/>
          <ac:spMkLst>
            <pc:docMk/>
            <pc:sldMk cId="1983825104" sldId="327"/>
            <ac:spMk id="10" creationId="{819B59AA-F24B-7A4F-B006-3978655D73FD}"/>
          </ac:spMkLst>
        </pc:spChg>
        <pc:spChg chg="del">
          <ac:chgData name="Gosselin, Casey J." userId="caa97168-cefa-46a0-b0e6-f457f363577b" providerId="ADAL" clId="{08DEA70A-B004-4179-8EF8-10FC007CC909}" dt="2020-10-07T20:06:41.305" v="1468" actId="478"/>
          <ac:spMkLst>
            <pc:docMk/>
            <pc:sldMk cId="1983825104" sldId="327"/>
            <ac:spMk id="12" creationId="{4B3EFFF2-239B-8946-884D-16C899E248B2}"/>
          </ac:spMkLst>
        </pc:spChg>
        <pc:spChg chg="mod">
          <ac:chgData name="Gosselin, Casey J." userId="caa97168-cefa-46a0-b0e6-f457f363577b" providerId="ADAL" clId="{08DEA70A-B004-4179-8EF8-10FC007CC909}" dt="2020-10-07T20:00:39.871" v="1419"/>
          <ac:spMkLst>
            <pc:docMk/>
            <pc:sldMk cId="1983825104" sldId="327"/>
            <ac:spMk id="499719" creationId="{00000000-0000-0000-0000-000000000000}"/>
          </ac:spMkLst>
        </pc:spChg>
        <pc:picChg chg="mod">
          <ac:chgData name="Gosselin, Casey J." userId="caa97168-cefa-46a0-b0e6-f457f363577b" providerId="ADAL" clId="{08DEA70A-B004-4179-8EF8-10FC007CC909}" dt="2020-10-13T02:09:25.903" v="9843" actId="1076"/>
          <ac:picMkLst>
            <pc:docMk/>
            <pc:sldMk cId="1983825104" sldId="327"/>
            <ac:picMk id="8" creationId="{EAB6633C-8D82-43EA-9306-64F7B0E06DCA}"/>
          </ac:picMkLst>
        </pc:picChg>
        <pc:picChg chg="del">
          <ac:chgData name="Gosselin, Casey J." userId="caa97168-cefa-46a0-b0e6-f457f363577b" providerId="ADAL" clId="{08DEA70A-B004-4179-8EF8-10FC007CC909}" dt="2020-10-07T20:22:09.494" v="1671" actId="478"/>
          <ac:picMkLst>
            <pc:docMk/>
            <pc:sldMk cId="1983825104" sldId="327"/>
            <ac:picMk id="11" creationId="{C1CF2CEB-4CCA-2845-B2BF-F989F49EB24D}"/>
          </ac:picMkLst>
        </pc:picChg>
        <pc:picChg chg="del">
          <ac:chgData name="Gosselin, Casey J." userId="caa97168-cefa-46a0-b0e6-f457f363577b" providerId="ADAL" clId="{08DEA70A-B004-4179-8EF8-10FC007CC909}" dt="2020-10-07T20:22:08.026" v="1670" actId="478"/>
          <ac:picMkLst>
            <pc:docMk/>
            <pc:sldMk cId="1983825104" sldId="327"/>
            <ac:picMk id="13" creationId="{1006F37D-DF4E-E440-B31F-FE7154C0744E}"/>
          </ac:picMkLst>
        </pc:picChg>
      </pc:sldChg>
      <pc:sldChg chg="addSp delSp modSp del mod modNotesTx">
        <pc:chgData name="Gosselin, Casey J." userId="caa97168-cefa-46a0-b0e6-f457f363577b" providerId="ADAL" clId="{08DEA70A-B004-4179-8EF8-10FC007CC909}" dt="2020-10-07T17:52:31.350" v="951" actId="47"/>
        <pc:sldMkLst>
          <pc:docMk/>
          <pc:sldMk cId="3754440480" sldId="328"/>
        </pc:sldMkLst>
        <pc:spChg chg="del">
          <ac:chgData name="Gosselin, Casey J." userId="caa97168-cefa-46a0-b0e6-f457f363577b" providerId="ADAL" clId="{08DEA70A-B004-4179-8EF8-10FC007CC909}" dt="2020-10-07T17:11:47.852" v="615" actId="478"/>
          <ac:spMkLst>
            <pc:docMk/>
            <pc:sldMk cId="3754440480" sldId="328"/>
            <ac:spMk id="4" creationId="{00000000-0000-0000-0000-000000000000}"/>
          </ac:spMkLst>
        </pc:spChg>
        <pc:spChg chg="del">
          <ac:chgData name="Gosselin, Casey J." userId="caa97168-cefa-46a0-b0e6-f457f363577b" providerId="ADAL" clId="{08DEA70A-B004-4179-8EF8-10FC007CC909}" dt="2020-10-07T17:12:45.494" v="625"/>
          <ac:spMkLst>
            <pc:docMk/>
            <pc:sldMk cId="3754440480" sldId="328"/>
            <ac:spMk id="5" creationId="{D02E65CF-32A5-43D3-9F87-1EEACA13C7B8}"/>
          </ac:spMkLst>
        </pc:spChg>
        <pc:spChg chg="mod">
          <ac:chgData name="Gosselin, Casey J." userId="caa97168-cefa-46a0-b0e6-f457f363577b" providerId="ADAL" clId="{08DEA70A-B004-4179-8EF8-10FC007CC909}" dt="2020-10-07T17:14:01.980" v="637" actId="122"/>
          <ac:spMkLst>
            <pc:docMk/>
            <pc:sldMk cId="3754440480" sldId="328"/>
            <ac:spMk id="7" creationId="{ACAAE94C-2ADD-4D09-A4F8-DEAFDD553618}"/>
          </ac:spMkLst>
        </pc:spChg>
        <pc:picChg chg="del mod">
          <ac:chgData name="Gosselin, Casey J." userId="caa97168-cefa-46a0-b0e6-f457f363577b" providerId="ADAL" clId="{08DEA70A-B004-4179-8EF8-10FC007CC909}" dt="2020-10-04T23:18:04.681" v="10" actId="478"/>
          <ac:picMkLst>
            <pc:docMk/>
            <pc:sldMk cId="3754440480" sldId="328"/>
            <ac:picMk id="6" creationId="{A560939C-FF42-4F1B-B4DB-6AAE5353BFD1}"/>
          </ac:picMkLst>
        </pc:picChg>
        <pc:picChg chg="add mod">
          <ac:chgData name="Gosselin, Casey J." userId="caa97168-cefa-46a0-b0e6-f457f363577b" providerId="ADAL" clId="{08DEA70A-B004-4179-8EF8-10FC007CC909}" dt="2020-10-05T00:01:30.390" v="143" actId="1076"/>
          <ac:picMkLst>
            <pc:docMk/>
            <pc:sldMk cId="3754440480" sldId="328"/>
            <ac:picMk id="1026" creationId="{421FE1DF-1A60-4362-B6D5-10E7BBEE991F}"/>
          </ac:picMkLst>
        </pc:picChg>
      </pc:sldChg>
      <pc:sldChg chg="addSp delSp modSp mod modAnim modNotes">
        <pc:chgData name="Gosselin, Casey J." userId="caa97168-cefa-46a0-b0e6-f457f363577b" providerId="ADAL" clId="{08DEA70A-B004-4179-8EF8-10FC007CC909}" dt="2020-10-13T14:26:34.560" v="10993"/>
        <pc:sldMkLst>
          <pc:docMk/>
          <pc:sldMk cId="3452275087" sldId="329"/>
        </pc:sldMkLst>
        <pc:spChg chg="add del mod">
          <ac:chgData name="Gosselin, Casey J." userId="caa97168-cefa-46a0-b0e6-f457f363577b" providerId="ADAL" clId="{08DEA70A-B004-4179-8EF8-10FC007CC909}" dt="2020-10-07T20:13:01.669" v="1544" actId="478"/>
          <ac:spMkLst>
            <pc:docMk/>
            <pc:sldMk cId="3452275087" sldId="329"/>
            <ac:spMk id="2" creationId="{8B7C6FB3-CECD-445D-B348-6EF506176F7D}"/>
          </ac:spMkLst>
        </pc:spChg>
        <pc:spChg chg="del">
          <ac:chgData name="Gosselin, Casey J." userId="caa97168-cefa-46a0-b0e6-f457f363577b" providerId="ADAL" clId="{08DEA70A-B004-4179-8EF8-10FC007CC909}" dt="2020-10-07T17:12:45.494" v="625"/>
          <ac:spMkLst>
            <pc:docMk/>
            <pc:sldMk cId="3452275087" sldId="329"/>
            <ac:spMk id="2" creationId="{E5210E0C-CC77-4B67-967C-824DE88C860F}"/>
          </ac:spMkLst>
        </pc:spChg>
        <pc:spChg chg="mod">
          <ac:chgData name="Gosselin, Casey J." userId="caa97168-cefa-46a0-b0e6-f457f363577b" providerId="ADAL" clId="{08DEA70A-B004-4179-8EF8-10FC007CC909}" dt="2020-10-07T20:00:39.871" v="1419"/>
          <ac:spMkLst>
            <pc:docMk/>
            <pc:sldMk cId="3452275087" sldId="329"/>
            <ac:spMk id="3" creationId="{E24B66E9-2BF0-494C-8404-011E8DEFD90C}"/>
          </ac:spMkLst>
        </pc:spChg>
        <pc:spChg chg="del">
          <ac:chgData name="Gosselin, Casey J." userId="caa97168-cefa-46a0-b0e6-f457f363577b" providerId="ADAL" clId="{08DEA70A-B004-4179-8EF8-10FC007CC909}" dt="2020-10-07T17:11:51.686" v="617" actId="478"/>
          <ac:spMkLst>
            <pc:docMk/>
            <pc:sldMk cId="3452275087" sldId="329"/>
            <ac:spMk id="4" creationId="{00000000-0000-0000-0000-000000000000}"/>
          </ac:spMkLst>
        </pc:spChg>
        <pc:spChg chg="mod">
          <ac:chgData name="Gosselin, Casey J." userId="caa97168-cefa-46a0-b0e6-f457f363577b" providerId="ADAL" clId="{08DEA70A-B004-4179-8EF8-10FC007CC909}" dt="2020-10-07T20:00:39.871" v="1419"/>
          <ac:spMkLst>
            <pc:docMk/>
            <pc:sldMk cId="3452275087" sldId="329"/>
            <ac:spMk id="5" creationId="{FAEAD236-106B-4072-A429-5E30074A3CEC}"/>
          </ac:spMkLst>
        </pc:spChg>
        <pc:spChg chg="add del mod">
          <ac:chgData name="Gosselin, Casey J." userId="caa97168-cefa-46a0-b0e6-f457f363577b" providerId="ADAL" clId="{08DEA70A-B004-4179-8EF8-10FC007CC909}" dt="2020-10-07T20:08:23.430" v="1496" actId="478"/>
          <ac:spMkLst>
            <pc:docMk/>
            <pc:sldMk cId="3452275087" sldId="329"/>
            <ac:spMk id="6" creationId="{8705A33D-E89E-46BE-88AB-12B05791D87E}"/>
          </ac:spMkLst>
        </pc:spChg>
        <pc:spChg chg="del">
          <ac:chgData name="Gosselin, Casey J." userId="caa97168-cefa-46a0-b0e6-f457f363577b" providerId="ADAL" clId="{08DEA70A-B004-4179-8EF8-10FC007CC909}" dt="2020-10-07T20:06:47.271" v="1472" actId="478"/>
          <ac:spMkLst>
            <pc:docMk/>
            <pc:sldMk cId="3452275087" sldId="329"/>
            <ac:spMk id="10" creationId="{819B59AA-F24B-7A4F-B006-3978655D73FD}"/>
          </ac:spMkLst>
        </pc:spChg>
        <pc:spChg chg="del">
          <ac:chgData name="Gosselin, Casey J." userId="caa97168-cefa-46a0-b0e6-f457f363577b" providerId="ADAL" clId="{08DEA70A-B004-4179-8EF8-10FC007CC909}" dt="2020-10-07T20:06:45.890" v="1471" actId="478"/>
          <ac:spMkLst>
            <pc:docMk/>
            <pc:sldMk cId="3452275087" sldId="329"/>
            <ac:spMk id="12" creationId="{4B3EFFF2-239B-8946-884D-16C899E248B2}"/>
          </ac:spMkLst>
        </pc:spChg>
        <pc:spChg chg="add mod">
          <ac:chgData name="Gosselin, Casey J." userId="caa97168-cefa-46a0-b0e6-f457f363577b" providerId="ADAL" clId="{08DEA70A-B004-4179-8EF8-10FC007CC909}" dt="2020-10-07T20:08:32.267" v="1498"/>
          <ac:spMkLst>
            <pc:docMk/>
            <pc:sldMk cId="3452275087" sldId="329"/>
            <ac:spMk id="16" creationId="{76612565-EF50-4A64-A394-5233CAB9D985}"/>
          </ac:spMkLst>
        </pc:spChg>
        <pc:spChg chg="del">
          <ac:chgData name="Gosselin, Casey J." userId="caa97168-cefa-46a0-b0e6-f457f363577b" providerId="ADAL" clId="{08DEA70A-B004-4179-8EF8-10FC007CC909}" dt="2020-10-07T20:08:22.180" v="1495" actId="478"/>
          <ac:spMkLst>
            <pc:docMk/>
            <pc:sldMk cId="3452275087" sldId="329"/>
            <ac:spMk id="499718" creationId="{00000000-0000-0000-0000-000000000000}"/>
          </ac:spMkLst>
        </pc:spChg>
        <pc:spChg chg="mod">
          <ac:chgData name="Gosselin, Casey J." userId="caa97168-cefa-46a0-b0e6-f457f363577b" providerId="ADAL" clId="{08DEA70A-B004-4179-8EF8-10FC007CC909}" dt="2020-10-07T20:06:49.097" v="1475" actId="1076"/>
          <ac:spMkLst>
            <pc:docMk/>
            <pc:sldMk cId="3452275087" sldId="329"/>
            <ac:spMk id="499719" creationId="{00000000-0000-0000-0000-000000000000}"/>
          </ac:spMkLst>
        </pc:spChg>
        <pc:picChg chg="mod">
          <ac:chgData name="Gosselin, Casey J." userId="caa97168-cefa-46a0-b0e6-f457f363577b" providerId="ADAL" clId="{08DEA70A-B004-4179-8EF8-10FC007CC909}" dt="2020-10-13T02:34:38.781" v="9955" actId="12789"/>
          <ac:picMkLst>
            <pc:docMk/>
            <pc:sldMk cId="3452275087" sldId="329"/>
            <ac:picMk id="9" creationId="{A1834190-8014-4EE8-B1AC-BA4B7AB8FEA0}"/>
          </ac:picMkLst>
        </pc:picChg>
        <pc:picChg chg="mod">
          <ac:chgData name="Gosselin, Casey J." userId="caa97168-cefa-46a0-b0e6-f457f363577b" providerId="ADAL" clId="{08DEA70A-B004-4179-8EF8-10FC007CC909}" dt="2020-10-13T02:34:38.781" v="9955" actId="12789"/>
          <ac:picMkLst>
            <pc:docMk/>
            <pc:sldMk cId="3452275087" sldId="329"/>
            <ac:picMk id="11" creationId="{68D531E3-4FB2-49EC-A91C-7FDE5243D99A}"/>
          </ac:picMkLst>
        </pc:picChg>
        <pc:picChg chg="del">
          <ac:chgData name="Gosselin, Casey J." userId="caa97168-cefa-46a0-b0e6-f457f363577b" providerId="ADAL" clId="{08DEA70A-B004-4179-8EF8-10FC007CC909}" dt="2020-10-07T20:22:12.912" v="1672" actId="478"/>
          <ac:picMkLst>
            <pc:docMk/>
            <pc:sldMk cId="3452275087" sldId="329"/>
            <ac:picMk id="17" creationId="{BC69159A-3F80-434F-980C-DD3EB021763F}"/>
          </ac:picMkLst>
        </pc:picChg>
        <pc:picChg chg="del">
          <ac:chgData name="Gosselin, Casey J." userId="caa97168-cefa-46a0-b0e6-f457f363577b" providerId="ADAL" clId="{08DEA70A-B004-4179-8EF8-10FC007CC909}" dt="2020-10-07T20:22:12.912" v="1672" actId="478"/>
          <ac:picMkLst>
            <pc:docMk/>
            <pc:sldMk cId="3452275087" sldId="329"/>
            <ac:picMk id="18" creationId="{F793A399-C7BE-F74B-B3C8-7B89ADC3ED2F}"/>
          </ac:picMkLst>
        </pc:picChg>
      </pc:sldChg>
      <pc:sldChg chg="addSp delSp modSp mod modNotes">
        <pc:chgData name="Gosselin, Casey J." userId="caa97168-cefa-46a0-b0e6-f457f363577b" providerId="ADAL" clId="{08DEA70A-B004-4179-8EF8-10FC007CC909}" dt="2020-10-13T14:26:34.560" v="10993"/>
        <pc:sldMkLst>
          <pc:docMk/>
          <pc:sldMk cId="702269001" sldId="330"/>
        </pc:sldMkLst>
        <pc:spChg chg="add del">
          <ac:chgData name="Gosselin, Casey J." userId="caa97168-cefa-46a0-b0e6-f457f363577b" providerId="ADAL" clId="{08DEA70A-B004-4179-8EF8-10FC007CC909}" dt="2020-10-07T20:13:08.372" v="1547" actId="478"/>
          <ac:spMkLst>
            <pc:docMk/>
            <pc:sldMk cId="702269001" sldId="330"/>
            <ac:spMk id="2" creationId="{CA62AE48-11B1-4DE2-ACCB-E51C2A254D38}"/>
          </ac:spMkLst>
        </pc:spChg>
        <pc:spChg chg="del">
          <ac:chgData name="Gosselin, Casey J." userId="caa97168-cefa-46a0-b0e6-f457f363577b" providerId="ADAL" clId="{08DEA70A-B004-4179-8EF8-10FC007CC909}" dt="2020-10-07T17:12:45.494" v="625"/>
          <ac:spMkLst>
            <pc:docMk/>
            <pc:sldMk cId="702269001" sldId="330"/>
            <ac:spMk id="8" creationId="{AF5BD7CD-1B29-4A97-A594-2138C4A1E3F8}"/>
          </ac:spMkLst>
        </pc:spChg>
        <pc:spChg chg="mod">
          <ac:chgData name="Gosselin, Casey J." userId="caa97168-cefa-46a0-b0e6-f457f363577b" providerId="ADAL" clId="{08DEA70A-B004-4179-8EF8-10FC007CC909}" dt="2020-10-07T20:00:39.871" v="1419"/>
          <ac:spMkLst>
            <pc:docMk/>
            <pc:sldMk cId="702269001" sldId="330"/>
            <ac:spMk id="9" creationId="{5A3826E8-D165-47DA-A7A2-9EDBD1826704}"/>
          </ac:spMkLst>
        </pc:spChg>
        <pc:spChg chg="del">
          <ac:chgData name="Gosselin, Casey J." userId="caa97168-cefa-46a0-b0e6-f457f363577b" providerId="ADAL" clId="{08DEA70A-B004-4179-8EF8-10FC007CC909}" dt="2020-10-07T20:07:05.027" v="1481" actId="478"/>
          <ac:spMkLst>
            <pc:docMk/>
            <pc:sldMk cId="702269001" sldId="330"/>
            <ac:spMk id="10" creationId="{819B59AA-F24B-7A4F-B006-3978655D73FD}"/>
          </ac:spMkLst>
        </pc:spChg>
        <pc:spChg chg="mod">
          <ac:chgData name="Gosselin, Casey J." userId="caa97168-cefa-46a0-b0e6-f457f363577b" providerId="ADAL" clId="{08DEA70A-B004-4179-8EF8-10FC007CC909}" dt="2020-10-07T17:14:15.819" v="642" actId="122"/>
          <ac:spMkLst>
            <pc:docMk/>
            <pc:sldMk cId="702269001" sldId="330"/>
            <ac:spMk id="11" creationId="{C2F8BB98-3672-4FC0-B028-B888E77A83CD}"/>
          </ac:spMkLst>
        </pc:spChg>
        <pc:spChg chg="del">
          <ac:chgData name="Gosselin, Casey J." userId="caa97168-cefa-46a0-b0e6-f457f363577b" providerId="ADAL" clId="{08DEA70A-B004-4179-8EF8-10FC007CC909}" dt="2020-10-07T20:07:03.640" v="1480" actId="478"/>
          <ac:spMkLst>
            <pc:docMk/>
            <pc:sldMk cId="702269001" sldId="330"/>
            <ac:spMk id="12" creationId="{4B3EFFF2-239B-8946-884D-16C899E248B2}"/>
          </ac:spMkLst>
        </pc:spChg>
        <pc:spChg chg="del">
          <ac:chgData name="Gosselin, Casey J." userId="caa97168-cefa-46a0-b0e6-f457f363577b" providerId="ADAL" clId="{08DEA70A-B004-4179-8EF8-10FC007CC909}" dt="2020-10-07T17:11:57.816" v="621" actId="478"/>
          <ac:spMkLst>
            <pc:docMk/>
            <pc:sldMk cId="702269001" sldId="330"/>
            <ac:spMk id="15" creationId="{DA40C1E7-B8B6-5A47-9E0B-006D4EB23331}"/>
          </ac:spMkLst>
        </pc:spChg>
        <pc:spChg chg="mod">
          <ac:chgData name="Gosselin, Casey J." userId="caa97168-cefa-46a0-b0e6-f457f363577b" providerId="ADAL" clId="{08DEA70A-B004-4179-8EF8-10FC007CC909}" dt="2020-10-13T02:12:28.038" v="9872" actId="20577"/>
          <ac:spMkLst>
            <pc:docMk/>
            <pc:sldMk cId="702269001" sldId="330"/>
            <ac:spMk id="499718" creationId="{00000000-0000-0000-0000-000000000000}"/>
          </ac:spMkLst>
        </pc:spChg>
        <pc:spChg chg="mod">
          <ac:chgData name="Gosselin, Casey J." userId="caa97168-cefa-46a0-b0e6-f457f363577b" providerId="ADAL" clId="{08DEA70A-B004-4179-8EF8-10FC007CC909}" dt="2020-10-07T20:00:39.871" v="1419"/>
          <ac:spMkLst>
            <pc:docMk/>
            <pc:sldMk cId="702269001" sldId="330"/>
            <ac:spMk id="499719" creationId="{00000000-0000-0000-0000-000000000000}"/>
          </ac:spMkLst>
        </pc:spChg>
        <pc:picChg chg="mod">
          <ac:chgData name="Gosselin, Casey J." userId="caa97168-cefa-46a0-b0e6-f457f363577b" providerId="ADAL" clId="{08DEA70A-B004-4179-8EF8-10FC007CC909}" dt="2020-10-08T05:54:08.295" v="2259" actId="1582"/>
          <ac:picMkLst>
            <pc:docMk/>
            <pc:sldMk cId="702269001" sldId="330"/>
            <ac:picMk id="3" creationId="{B59228E6-26EC-42B7-A007-C423740DFC5B}"/>
          </ac:picMkLst>
        </pc:picChg>
        <pc:picChg chg="mod">
          <ac:chgData name="Gosselin, Casey J." userId="caa97168-cefa-46a0-b0e6-f457f363577b" providerId="ADAL" clId="{08DEA70A-B004-4179-8EF8-10FC007CC909}" dt="2020-10-08T05:54:08.295" v="2259" actId="1582"/>
          <ac:picMkLst>
            <pc:docMk/>
            <pc:sldMk cId="702269001" sldId="330"/>
            <ac:picMk id="6" creationId="{B6F52D12-149D-4AD9-A072-1479640D7B38}"/>
          </ac:picMkLst>
        </pc:picChg>
        <pc:picChg chg="del">
          <ac:chgData name="Gosselin, Casey J." userId="caa97168-cefa-46a0-b0e6-f457f363577b" providerId="ADAL" clId="{08DEA70A-B004-4179-8EF8-10FC007CC909}" dt="2020-10-07T20:22:22.690" v="1675" actId="478"/>
          <ac:picMkLst>
            <pc:docMk/>
            <pc:sldMk cId="702269001" sldId="330"/>
            <ac:picMk id="13" creationId="{81CC22C9-ACC5-1544-B42F-0388ABE97514}"/>
          </ac:picMkLst>
        </pc:picChg>
        <pc:picChg chg="del">
          <ac:chgData name="Gosselin, Casey J." userId="caa97168-cefa-46a0-b0e6-f457f363577b" providerId="ADAL" clId="{08DEA70A-B004-4179-8EF8-10FC007CC909}" dt="2020-10-07T20:22:22.690" v="1675" actId="478"/>
          <ac:picMkLst>
            <pc:docMk/>
            <pc:sldMk cId="702269001" sldId="330"/>
            <ac:picMk id="14" creationId="{17EEFDCF-15F2-8A45-BE26-1E222CD4935D}"/>
          </ac:picMkLst>
        </pc:picChg>
        <pc:picChg chg="mod">
          <ac:chgData name="Gosselin, Casey J." userId="caa97168-cefa-46a0-b0e6-f457f363577b" providerId="ADAL" clId="{08DEA70A-B004-4179-8EF8-10FC007CC909}" dt="2020-10-13T02:11:15.024" v="9869" actId="1582"/>
          <ac:picMkLst>
            <pc:docMk/>
            <pc:sldMk cId="702269001" sldId="330"/>
            <ac:picMk id="2050" creationId="{2286D87D-23A6-434A-834E-412C1E8EA677}"/>
          </ac:picMkLst>
        </pc:picChg>
        <pc:picChg chg="mod">
          <ac:chgData name="Gosselin, Casey J." userId="caa97168-cefa-46a0-b0e6-f457f363577b" providerId="ADAL" clId="{08DEA70A-B004-4179-8EF8-10FC007CC909}" dt="2020-10-13T02:11:15.024" v="9869" actId="1582"/>
          <ac:picMkLst>
            <pc:docMk/>
            <pc:sldMk cId="702269001" sldId="330"/>
            <ac:picMk id="2052" creationId="{2103A215-82EA-4984-9093-70041A359DAA}"/>
          </ac:picMkLst>
        </pc:picChg>
      </pc:sldChg>
      <pc:sldChg chg="addSp delSp modSp mod">
        <pc:chgData name="Gosselin, Casey J." userId="caa97168-cefa-46a0-b0e6-f457f363577b" providerId="ADAL" clId="{08DEA70A-B004-4179-8EF8-10FC007CC909}" dt="2020-10-07T20:22:28.190" v="1677" actId="478"/>
        <pc:sldMkLst>
          <pc:docMk/>
          <pc:sldMk cId="3779865453" sldId="331"/>
        </pc:sldMkLst>
        <pc:spChg chg="add del">
          <ac:chgData name="Gosselin, Casey J." userId="caa97168-cefa-46a0-b0e6-f457f363577b" providerId="ADAL" clId="{08DEA70A-B004-4179-8EF8-10FC007CC909}" dt="2020-10-07T20:13:11.920" v="1549" actId="478"/>
          <ac:spMkLst>
            <pc:docMk/>
            <pc:sldMk cId="3779865453" sldId="331"/>
            <ac:spMk id="2" creationId="{5069F4DF-B6D3-4785-8356-60BB92905499}"/>
          </ac:spMkLst>
        </pc:spChg>
        <pc:spChg chg="del">
          <ac:chgData name="Gosselin, Casey J." userId="caa97168-cefa-46a0-b0e6-f457f363577b" providerId="ADAL" clId="{08DEA70A-B004-4179-8EF8-10FC007CC909}" dt="2020-10-07T17:12:45.494" v="625"/>
          <ac:spMkLst>
            <pc:docMk/>
            <pc:sldMk cId="3779865453" sldId="331"/>
            <ac:spMk id="7" creationId="{57FFF3B0-0EB9-453B-AA70-F78C90FF2EFA}"/>
          </ac:spMkLst>
        </pc:spChg>
        <pc:spChg chg="mod">
          <ac:chgData name="Gosselin, Casey J." userId="caa97168-cefa-46a0-b0e6-f457f363577b" providerId="ADAL" clId="{08DEA70A-B004-4179-8EF8-10FC007CC909}" dt="2020-10-07T20:00:39.871" v="1419"/>
          <ac:spMkLst>
            <pc:docMk/>
            <pc:sldMk cId="3779865453" sldId="331"/>
            <ac:spMk id="8" creationId="{0FA1155C-9C8C-4031-9070-F670A018FA3F}"/>
          </ac:spMkLst>
        </pc:spChg>
        <pc:spChg chg="mod">
          <ac:chgData name="Gosselin, Casey J." userId="caa97168-cefa-46a0-b0e6-f457f363577b" providerId="ADAL" clId="{08DEA70A-B004-4179-8EF8-10FC007CC909}" dt="2020-10-07T20:00:39.871" v="1419"/>
          <ac:spMkLst>
            <pc:docMk/>
            <pc:sldMk cId="3779865453" sldId="331"/>
            <ac:spMk id="9" creationId="{7F5D35C8-A7E9-4D35-B42D-554DF874DF50}"/>
          </ac:spMkLst>
        </pc:spChg>
        <pc:spChg chg="del">
          <ac:chgData name="Gosselin, Casey J." userId="caa97168-cefa-46a0-b0e6-f457f363577b" providerId="ADAL" clId="{08DEA70A-B004-4179-8EF8-10FC007CC909}" dt="2020-10-07T20:07:15.046" v="1487" actId="478"/>
          <ac:spMkLst>
            <pc:docMk/>
            <pc:sldMk cId="3779865453" sldId="331"/>
            <ac:spMk id="10" creationId="{819B59AA-F24B-7A4F-B006-3978655D73FD}"/>
          </ac:spMkLst>
        </pc:spChg>
        <pc:spChg chg="del">
          <ac:chgData name="Gosselin, Casey J." userId="caa97168-cefa-46a0-b0e6-f457f363577b" providerId="ADAL" clId="{08DEA70A-B004-4179-8EF8-10FC007CC909}" dt="2020-10-07T20:07:13.467" v="1486" actId="478"/>
          <ac:spMkLst>
            <pc:docMk/>
            <pc:sldMk cId="3779865453" sldId="331"/>
            <ac:spMk id="12" creationId="{4B3EFFF2-239B-8946-884D-16C899E248B2}"/>
          </ac:spMkLst>
        </pc:spChg>
        <pc:spChg chg="del">
          <ac:chgData name="Gosselin, Casey J." userId="caa97168-cefa-46a0-b0e6-f457f363577b" providerId="ADAL" clId="{08DEA70A-B004-4179-8EF8-10FC007CC909}" dt="2020-10-07T17:11:58.854" v="622" actId="478"/>
          <ac:spMkLst>
            <pc:docMk/>
            <pc:sldMk cId="3779865453" sldId="331"/>
            <ac:spMk id="15" creationId="{06958C86-D738-884E-BF23-F8D9C1B5B972}"/>
          </ac:spMkLst>
        </pc:spChg>
        <pc:spChg chg="mod">
          <ac:chgData name="Gosselin, Casey J." userId="caa97168-cefa-46a0-b0e6-f457f363577b" providerId="ADAL" clId="{08DEA70A-B004-4179-8EF8-10FC007CC909}" dt="2020-10-07T20:00:39.871" v="1419"/>
          <ac:spMkLst>
            <pc:docMk/>
            <pc:sldMk cId="3779865453" sldId="331"/>
            <ac:spMk id="499719" creationId="{00000000-0000-0000-0000-000000000000}"/>
          </ac:spMkLst>
        </pc:spChg>
        <pc:picChg chg="del mod">
          <ac:chgData name="Gosselin, Casey J." userId="caa97168-cefa-46a0-b0e6-f457f363577b" providerId="ADAL" clId="{08DEA70A-B004-4179-8EF8-10FC007CC909}" dt="2020-10-07T20:08:56.526" v="1512" actId="478"/>
          <ac:picMkLst>
            <pc:docMk/>
            <pc:sldMk cId="3779865453" sldId="331"/>
            <ac:picMk id="3" creationId="{6E5F0CA0-427D-4168-BE13-875A51476881}"/>
          </ac:picMkLst>
        </pc:picChg>
        <pc:picChg chg="add del">
          <ac:chgData name="Gosselin, Casey J." userId="caa97168-cefa-46a0-b0e6-f457f363577b" providerId="ADAL" clId="{08DEA70A-B004-4179-8EF8-10FC007CC909}" dt="2020-10-07T20:22:28.190" v="1677" actId="478"/>
          <ac:picMkLst>
            <pc:docMk/>
            <pc:sldMk cId="3779865453" sldId="331"/>
            <ac:picMk id="11" creationId="{23110610-9783-0143-B470-E8D6F7672978}"/>
          </ac:picMkLst>
        </pc:picChg>
        <pc:picChg chg="del">
          <ac:chgData name="Gosselin, Casey J." userId="caa97168-cefa-46a0-b0e6-f457f363577b" providerId="ADAL" clId="{08DEA70A-B004-4179-8EF8-10FC007CC909}" dt="2020-10-07T20:22:28.190" v="1677" actId="478"/>
          <ac:picMkLst>
            <pc:docMk/>
            <pc:sldMk cId="3779865453" sldId="331"/>
            <ac:picMk id="13" creationId="{F6B45280-8EB9-8D4D-9A05-ECBAADF6C484}"/>
          </ac:picMkLst>
        </pc:picChg>
      </pc:sldChg>
      <pc:sldChg chg="addSp delSp modSp mod">
        <pc:chgData name="Gosselin, Casey J." userId="caa97168-cefa-46a0-b0e6-f457f363577b" providerId="ADAL" clId="{08DEA70A-B004-4179-8EF8-10FC007CC909}" dt="2020-10-07T20:12:18.975" v="1529" actId="478"/>
        <pc:sldMkLst>
          <pc:docMk/>
          <pc:sldMk cId="2940616465" sldId="332"/>
        </pc:sldMkLst>
        <pc:spChg chg="mod">
          <ac:chgData name="Gosselin, Casey J." userId="caa97168-cefa-46a0-b0e6-f457f363577b" providerId="ADAL" clId="{08DEA70A-B004-4179-8EF8-10FC007CC909}" dt="2020-10-07T20:00:39.871" v="1419"/>
          <ac:spMkLst>
            <pc:docMk/>
            <pc:sldMk cId="2940616465" sldId="332"/>
            <ac:spMk id="2" creationId="{4C72FF9C-B03A-2D4F-A47E-B233795E34CA}"/>
          </ac:spMkLst>
        </pc:spChg>
        <pc:spChg chg="del">
          <ac:chgData name="Gosselin, Casey J." userId="caa97168-cefa-46a0-b0e6-f457f363577b" providerId="ADAL" clId="{08DEA70A-B004-4179-8EF8-10FC007CC909}" dt="2020-10-07T17:12:45.494" v="625"/>
          <ac:spMkLst>
            <pc:docMk/>
            <pc:sldMk cId="2940616465" sldId="332"/>
            <ac:spMk id="3" creationId="{A4A053AF-0303-44C5-B6C9-0BFDF5988A93}"/>
          </ac:spMkLst>
        </pc:spChg>
        <pc:spChg chg="del">
          <ac:chgData name="Gosselin, Casey J." userId="caa97168-cefa-46a0-b0e6-f457f363577b" providerId="ADAL" clId="{08DEA70A-B004-4179-8EF8-10FC007CC909}" dt="2020-10-04T23:33:19.175" v="39" actId="478"/>
          <ac:spMkLst>
            <pc:docMk/>
            <pc:sldMk cId="2940616465" sldId="332"/>
            <ac:spMk id="3" creationId="{BE0EADD7-C948-5044-AACF-DE893D539595}"/>
          </ac:spMkLst>
        </pc:spChg>
        <pc:spChg chg="del">
          <ac:chgData name="Gosselin, Casey J." userId="caa97168-cefa-46a0-b0e6-f457f363577b" providerId="ADAL" clId="{08DEA70A-B004-4179-8EF8-10FC007CC909}" dt="2020-10-07T17:11:56.436" v="620" actId="478"/>
          <ac:spMkLst>
            <pc:docMk/>
            <pc:sldMk cId="2940616465" sldId="332"/>
            <ac:spMk id="4" creationId="{7D2E5C94-F83E-0F40-A169-80C893A22411}"/>
          </ac:spMkLst>
        </pc:spChg>
        <pc:spChg chg="mod">
          <ac:chgData name="Gosselin, Casey J." userId="caa97168-cefa-46a0-b0e6-f457f363577b" providerId="ADAL" clId="{08DEA70A-B004-4179-8EF8-10FC007CC909}" dt="2020-10-07T20:00:39.871" v="1419"/>
          <ac:spMkLst>
            <pc:docMk/>
            <pc:sldMk cId="2940616465" sldId="332"/>
            <ac:spMk id="6" creationId="{26632753-9F19-4B63-AE51-73E1B7FC90DC}"/>
          </ac:spMkLst>
        </pc:spChg>
        <pc:spChg chg="mod">
          <ac:chgData name="Gosselin, Casey J." userId="caa97168-cefa-46a0-b0e6-f457f363577b" providerId="ADAL" clId="{08DEA70A-B004-4179-8EF8-10FC007CC909}" dt="2020-10-07T20:00:39.871" v="1419"/>
          <ac:spMkLst>
            <pc:docMk/>
            <pc:sldMk cId="2940616465" sldId="332"/>
            <ac:spMk id="7" creationId="{8506251E-3587-4436-A767-C962BFF04AD6}"/>
          </ac:spMkLst>
        </pc:spChg>
        <pc:picChg chg="add del">
          <ac:chgData name="Gosselin, Casey J." userId="caa97168-cefa-46a0-b0e6-f457f363577b" providerId="ADAL" clId="{08DEA70A-B004-4179-8EF8-10FC007CC909}" dt="2020-10-07T19:59:57.219" v="1412" actId="478"/>
          <ac:picMkLst>
            <pc:docMk/>
            <pc:sldMk cId="2940616465" sldId="332"/>
            <ac:picMk id="3" creationId="{FE63BFF1-2967-4600-BF0F-C87AA5B026E2}"/>
          </ac:picMkLst>
        </pc:picChg>
        <pc:picChg chg="add del">
          <ac:chgData name="Gosselin, Casey J." userId="caa97168-cefa-46a0-b0e6-f457f363577b" providerId="ADAL" clId="{08DEA70A-B004-4179-8EF8-10FC007CC909}" dt="2020-10-07T20:12:18.975" v="1529" actId="478"/>
          <ac:picMkLst>
            <pc:docMk/>
            <pc:sldMk cId="2940616465" sldId="332"/>
            <ac:picMk id="4" creationId="{ED9EC70F-C47E-4CD9-BBFD-29E074AAF75F}"/>
          </ac:picMkLst>
        </pc:picChg>
        <pc:picChg chg="del">
          <ac:chgData name="Gosselin, Casey J." userId="caa97168-cefa-46a0-b0e6-f457f363577b" providerId="ADAL" clId="{08DEA70A-B004-4179-8EF8-10FC007CC909}" dt="2020-10-07T19:58:30.675" v="1394" actId="478"/>
          <ac:picMkLst>
            <pc:docMk/>
            <pc:sldMk cId="2940616465" sldId="332"/>
            <ac:picMk id="8" creationId="{DD68067B-A10B-5F4A-9310-E80307D83499}"/>
          </ac:picMkLst>
        </pc:picChg>
      </pc:sldChg>
      <pc:sldChg chg="addSp delSp modSp mod modAnim modNotes">
        <pc:chgData name="Gosselin, Casey J." userId="caa97168-cefa-46a0-b0e6-f457f363577b" providerId="ADAL" clId="{08DEA70A-B004-4179-8EF8-10FC007CC909}" dt="2020-10-13T14:26:34.560" v="10993"/>
        <pc:sldMkLst>
          <pc:docMk/>
          <pc:sldMk cId="737672426" sldId="333"/>
        </pc:sldMkLst>
        <pc:spChg chg="add del">
          <ac:chgData name="Gosselin, Casey J." userId="caa97168-cefa-46a0-b0e6-f457f363577b" providerId="ADAL" clId="{08DEA70A-B004-4179-8EF8-10FC007CC909}" dt="2020-10-07T20:13:10.201" v="1548" actId="478"/>
          <ac:spMkLst>
            <pc:docMk/>
            <pc:sldMk cId="737672426" sldId="333"/>
            <ac:spMk id="2" creationId="{90A8C814-8C3E-4F71-97F6-921F2BB0D141}"/>
          </ac:spMkLst>
        </pc:spChg>
        <pc:spChg chg="add del mod">
          <ac:chgData name="Gosselin, Casey J." userId="caa97168-cefa-46a0-b0e6-f457f363577b" providerId="ADAL" clId="{08DEA70A-B004-4179-8EF8-10FC007CC909}" dt="2020-10-12T17:01:20.441" v="5175" actId="478"/>
          <ac:spMkLst>
            <pc:docMk/>
            <pc:sldMk cId="737672426" sldId="333"/>
            <ac:spMk id="3" creationId="{0895A3A4-F030-4272-B288-3D4BDF644E71}"/>
          </ac:spMkLst>
        </pc:spChg>
        <pc:spChg chg="del">
          <ac:chgData name="Gosselin, Casey J." userId="caa97168-cefa-46a0-b0e6-f457f363577b" providerId="ADAL" clId="{08DEA70A-B004-4179-8EF8-10FC007CC909}" dt="2020-10-07T17:12:45.494" v="625"/>
          <ac:spMkLst>
            <pc:docMk/>
            <pc:sldMk cId="737672426" sldId="333"/>
            <ac:spMk id="3" creationId="{3C4818E7-175B-475D-ABD5-E54B505E3C5A}"/>
          </ac:spMkLst>
        </pc:spChg>
        <pc:spChg chg="add mod ord">
          <ac:chgData name="Gosselin, Casey J." userId="caa97168-cefa-46a0-b0e6-f457f363577b" providerId="ADAL" clId="{08DEA70A-B004-4179-8EF8-10FC007CC909}" dt="2020-10-12T18:49:17.702" v="7004" actId="167"/>
          <ac:spMkLst>
            <pc:docMk/>
            <pc:sldMk cId="737672426" sldId="333"/>
            <ac:spMk id="4" creationId="{E329C125-7E8B-42B2-B0F7-A0987AFFC89A}"/>
          </ac:spMkLst>
        </pc:spChg>
        <pc:spChg chg="add del mod ord">
          <ac:chgData name="Gosselin, Casey J." userId="caa97168-cefa-46a0-b0e6-f457f363577b" providerId="ADAL" clId="{08DEA70A-B004-4179-8EF8-10FC007CC909}" dt="2020-10-12T17:21:14.630" v="5285" actId="478"/>
          <ac:spMkLst>
            <pc:docMk/>
            <pc:sldMk cId="737672426" sldId="333"/>
            <ac:spMk id="5" creationId="{0B31F5EB-F4E3-4E8F-8FAB-E37159966C51}"/>
          </ac:spMkLst>
        </pc:spChg>
        <pc:spChg chg="mod">
          <ac:chgData name="Gosselin, Casey J." userId="caa97168-cefa-46a0-b0e6-f457f363577b" providerId="ADAL" clId="{08DEA70A-B004-4179-8EF8-10FC007CC909}" dt="2020-10-07T20:00:39.871" v="1419"/>
          <ac:spMkLst>
            <pc:docMk/>
            <pc:sldMk cId="737672426" sldId="333"/>
            <ac:spMk id="5" creationId="{D419BB07-17AE-4835-97A2-2DDE2A48E52E}"/>
          </ac:spMkLst>
        </pc:spChg>
        <pc:spChg chg="mod">
          <ac:chgData name="Gosselin, Casey J." userId="caa97168-cefa-46a0-b0e6-f457f363577b" providerId="ADAL" clId="{08DEA70A-B004-4179-8EF8-10FC007CC909}" dt="2020-10-07T20:00:39.871" v="1419"/>
          <ac:spMkLst>
            <pc:docMk/>
            <pc:sldMk cId="737672426" sldId="333"/>
            <ac:spMk id="8" creationId="{67DDB37A-BB1A-49EC-BD33-BBBDF2C1B18F}"/>
          </ac:spMkLst>
        </pc:spChg>
        <pc:spChg chg="add del mod">
          <ac:chgData name="Gosselin, Casey J." userId="caa97168-cefa-46a0-b0e6-f457f363577b" providerId="ADAL" clId="{08DEA70A-B004-4179-8EF8-10FC007CC909}" dt="2020-10-12T17:22:25.777" v="5294" actId="478"/>
          <ac:spMkLst>
            <pc:docMk/>
            <pc:sldMk cId="737672426" sldId="333"/>
            <ac:spMk id="9" creationId="{A1E9939E-2684-4D33-97A3-345BCCAD6C13}"/>
          </ac:spMkLst>
        </pc:spChg>
        <pc:spChg chg="add mod ord">
          <ac:chgData name="Gosselin, Casey J." userId="caa97168-cefa-46a0-b0e6-f457f363577b" providerId="ADAL" clId="{08DEA70A-B004-4179-8EF8-10FC007CC909}" dt="2020-10-12T18:48:13.785" v="6999" actId="167"/>
          <ac:spMkLst>
            <pc:docMk/>
            <pc:sldMk cId="737672426" sldId="333"/>
            <ac:spMk id="10" creationId="{3681B89A-EE89-4981-9100-2B4F8989C175}"/>
          </ac:spMkLst>
        </pc:spChg>
        <pc:spChg chg="del">
          <ac:chgData name="Gosselin, Casey J." userId="caa97168-cefa-46a0-b0e6-f457f363577b" providerId="ADAL" clId="{08DEA70A-B004-4179-8EF8-10FC007CC909}" dt="2020-10-07T20:07:10.229" v="1484" actId="478"/>
          <ac:spMkLst>
            <pc:docMk/>
            <pc:sldMk cId="737672426" sldId="333"/>
            <ac:spMk id="10" creationId="{819B59AA-F24B-7A4F-B006-3978655D73FD}"/>
          </ac:spMkLst>
        </pc:spChg>
        <pc:spChg chg="del">
          <ac:chgData name="Gosselin, Casey J." userId="caa97168-cefa-46a0-b0e6-f457f363577b" providerId="ADAL" clId="{08DEA70A-B004-4179-8EF8-10FC007CC909}" dt="2020-10-07T20:07:08.658" v="1483" actId="478"/>
          <ac:spMkLst>
            <pc:docMk/>
            <pc:sldMk cId="737672426" sldId="333"/>
            <ac:spMk id="12" creationId="{4B3EFFF2-239B-8946-884D-16C899E248B2}"/>
          </ac:spMkLst>
        </pc:spChg>
        <pc:spChg chg="del">
          <ac:chgData name="Gosselin, Casey J." userId="caa97168-cefa-46a0-b0e6-f457f363577b" providerId="ADAL" clId="{08DEA70A-B004-4179-8EF8-10FC007CC909}" dt="2020-10-07T17:12:01.004" v="623" actId="478"/>
          <ac:spMkLst>
            <pc:docMk/>
            <pc:sldMk cId="737672426" sldId="333"/>
            <ac:spMk id="14" creationId="{7166C680-893B-F547-99ED-A12688F22B1E}"/>
          </ac:spMkLst>
        </pc:spChg>
        <pc:spChg chg="mod">
          <ac:chgData name="Gosselin, Casey J." userId="caa97168-cefa-46a0-b0e6-f457f363577b" providerId="ADAL" clId="{08DEA70A-B004-4179-8EF8-10FC007CC909}" dt="2020-10-13T02:36:18.259" v="9974" actId="1037"/>
          <ac:spMkLst>
            <pc:docMk/>
            <pc:sldMk cId="737672426" sldId="333"/>
            <ac:spMk id="15" creationId="{ACE861E4-C8F6-2F41-8ABC-54116A7BD63A}"/>
          </ac:spMkLst>
        </pc:spChg>
        <pc:spChg chg="add mod">
          <ac:chgData name="Gosselin, Casey J." userId="caa97168-cefa-46a0-b0e6-f457f363577b" providerId="ADAL" clId="{08DEA70A-B004-4179-8EF8-10FC007CC909}" dt="2020-10-12T17:49:14.495" v="6180" actId="1076"/>
          <ac:spMkLst>
            <pc:docMk/>
            <pc:sldMk cId="737672426" sldId="333"/>
            <ac:spMk id="20" creationId="{0B0811AF-B1E4-4988-A2A6-747B292602D9}"/>
          </ac:spMkLst>
        </pc:spChg>
        <pc:spChg chg="mod">
          <ac:chgData name="Gosselin, Casey J." userId="caa97168-cefa-46a0-b0e6-f457f363577b" providerId="ADAL" clId="{08DEA70A-B004-4179-8EF8-10FC007CC909}" dt="2020-10-13T02:12:36.388" v="9874" actId="20577"/>
          <ac:spMkLst>
            <pc:docMk/>
            <pc:sldMk cId="737672426" sldId="333"/>
            <ac:spMk id="499718" creationId="{00000000-0000-0000-0000-000000000000}"/>
          </ac:spMkLst>
        </pc:spChg>
        <pc:spChg chg="del mod">
          <ac:chgData name="Gosselin, Casey J." userId="caa97168-cefa-46a0-b0e6-f457f363577b" providerId="ADAL" clId="{08DEA70A-B004-4179-8EF8-10FC007CC909}" dt="2020-10-12T17:22:24.278" v="5293" actId="478"/>
          <ac:spMkLst>
            <pc:docMk/>
            <pc:sldMk cId="737672426" sldId="333"/>
            <ac:spMk id="499719" creationId="{00000000-0000-0000-0000-000000000000}"/>
          </ac:spMkLst>
        </pc:spChg>
        <pc:grpChg chg="add mod">
          <ac:chgData name="Gosselin, Casey J." userId="caa97168-cefa-46a0-b0e6-f457f363577b" providerId="ADAL" clId="{08DEA70A-B004-4179-8EF8-10FC007CC909}" dt="2020-10-12T17:48:54.851" v="6153" actId="1076"/>
          <ac:grpSpMkLst>
            <pc:docMk/>
            <pc:sldMk cId="737672426" sldId="333"/>
            <ac:grpSpMk id="21" creationId="{E7A6D113-5D06-4339-80FF-F64AB62B395B}"/>
          </ac:grpSpMkLst>
        </pc:grpChg>
        <pc:picChg chg="mod ord">
          <ac:chgData name="Gosselin, Casey J." userId="caa97168-cefa-46a0-b0e6-f457f363577b" providerId="ADAL" clId="{08DEA70A-B004-4179-8EF8-10FC007CC909}" dt="2020-10-12T17:42:29.499" v="6065" actId="167"/>
          <ac:picMkLst>
            <pc:docMk/>
            <pc:sldMk cId="737672426" sldId="333"/>
            <ac:picMk id="2" creationId="{360141E4-35F6-4102-AEBD-7180F8E9A998}"/>
          </ac:picMkLst>
        </pc:picChg>
        <pc:picChg chg="del">
          <ac:chgData name="Gosselin, Casey J." userId="caa97168-cefa-46a0-b0e6-f457f363577b" providerId="ADAL" clId="{08DEA70A-B004-4179-8EF8-10FC007CC909}" dt="2020-10-12T05:08:21.086" v="3432" actId="478"/>
          <ac:picMkLst>
            <pc:docMk/>
            <pc:sldMk cId="737672426" sldId="333"/>
            <ac:picMk id="6" creationId="{5042940A-E405-4461-8F82-1724A5DDB2CE}"/>
          </ac:picMkLst>
        </pc:picChg>
        <pc:picChg chg="del mod">
          <ac:chgData name="Gosselin, Casey J." userId="caa97168-cefa-46a0-b0e6-f457f363577b" providerId="ADAL" clId="{08DEA70A-B004-4179-8EF8-10FC007CC909}" dt="2020-10-12T16:59:54.464" v="5096" actId="478"/>
          <ac:picMkLst>
            <pc:docMk/>
            <pc:sldMk cId="737672426" sldId="333"/>
            <ac:picMk id="7" creationId="{4F061556-8E2F-4A9F-A08B-B1A3852035E6}"/>
          </ac:picMkLst>
        </pc:picChg>
        <pc:picChg chg="del">
          <ac:chgData name="Gosselin, Casey J." userId="caa97168-cefa-46a0-b0e6-f457f363577b" providerId="ADAL" clId="{08DEA70A-B004-4179-8EF8-10FC007CC909}" dt="2020-10-12T05:08:19.064" v="3431" actId="478"/>
          <ac:picMkLst>
            <pc:docMk/>
            <pc:sldMk cId="737672426" sldId="333"/>
            <ac:picMk id="9" creationId="{E24FF3E9-665E-9649-B1CF-C1AD7474DDAC}"/>
          </ac:picMkLst>
        </pc:picChg>
        <pc:picChg chg="del">
          <ac:chgData name="Gosselin, Casey J." userId="caa97168-cefa-46a0-b0e6-f457f363577b" providerId="ADAL" clId="{08DEA70A-B004-4179-8EF8-10FC007CC909}" dt="2020-10-07T20:22:25.836" v="1676" actId="478"/>
          <ac:picMkLst>
            <pc:docMk/>
            <pc:sldMk cId="737672426" sldId="333"/>
            <ac:picMk id="11" creationId="{8E6840E1-B9F6-C541-80E6-04AE43158301}"/>
          </ac:picMkLst>
        </pc:picChg>
        <pc:picChg chg="add del mod modCrop">
          <ac:chgData name="Gosselin, Casey J." userId="caa97168-cefa-46a0-b0e6-f457f363577b" providerId="ADAL" clId="{08DEA70A-B004-4179-8EF8-10FC007CC909}" dt="2020-10-12T17:37:00.050" v="5548" actId="478"/>
          <ac:picMkLst>
            <pc:docMk/>
            <pc:sldMk cId="737672426" sldId="333"/>
            <ac:picMk id="12" creationId="{A57AC857-2EA1-4807-98A3-FFB92E98E538}"/>
          </ac:picMkLst>
        </pc:picChg>
        <pc:picChg chg="del">
          <ac:chgData name="Gosselin, Casey J." userId="caa97168-cefa-46a0-b0e6-f457f363577b" providerId="ADAL" clId="{08DEA70A-B004-4179-8EF8-10FC007CC909}" dt="2020-10-07T20:22:25.836" v="1676" actId="478"/>
          <ac:picMkLst>
            <pc:docMk/>
            <pc:sldMk cId="737672426" sldId="333"/>
            <ac:picMk id="13" creationId="{CD40EBAF-C5C9-9043-AAD7-B7E80E280788}"/>
          </ac:picMkLst>
        </pc:picChg>
        <pc:picChg chg="add del mod">
          <ac:chgData name="Gosselin, Casey J." userId="caa97168-cefa-46a0-b0e6-f457f363577b" providerId="ADAL" clId="{08DEA70A-B004-4179-8EF8-10FC007CC909}" dt="2020-10-12T17:37:10.012" v="5550" actId="478"/>
          <ac:picMkLst>
            <pc:docMk/>
            <pc:sldMk cId="737672426" sldId="333"/>
            <ac:picMk id="14" creationId="{9C4A8256-3409-40B8-B8D4-8D85C4BFD9FA}"/>
          </ac:picMkLst>
        </pc:picChg>
        <pc:picChg chg="add mod">
          <ac:chgData name="Gosselin, Casey J." userId="caa97168-cefa-46a0-b0e6-f457f363577b" providerId="ADAL" clId="{08DEA70A-B004-4179-8EF8-10FC007CC909}" dt="2020-10-12T17:42:10.250" v="6059" actId="1582"/>
          <ac:picMkLst>
            <pc:docMk/>
            <pc:sldMk cId="737672426" sldId="333"/>
            <ac:picMk id="19" creationId="{AAC7FA4C-E13A-4658-B9E1-5AB932B5E469}"/>
          </ac:picMkLst>
        </pc:picChg>
        <pc:picChg chg="add del mod">
          <ac:chgData name="Gosselin, Casey J." userId="caa97168-cefa-46a0-b0e6-f457f363577b" providerId="ADAL" clId="{08DEA70A-B004-4179-8EF8-10FC007CC909}" dt="2020-10-12T16:56:28.095" v="5094" actId="478"/>
          <ac:picMkLst>
            <pc:docMk/>
            <pc:sldMk cId="737672426" sldId="333"/>
            <ac:picMk id="2050" creationId="{5B6BA781-BECC-42DF-8398-2FBE76F656D8}"/>
          </ac:picMkLst>
        </pc:picChg>
      </pc:sldChg>
      <pc:sldChg chg="addSp delSp modSp mod ord modNotes">
        <pc:chgData name="Gosselin, Casey J." userId="caa97168-cefa-46a0-b0e6-f457f363577b" providerId="ADAL" clId="{08DEA70A-B004-4179-8EF8-10FC007CC909}" dt="2020-10-13T14:26:34.560" v="10993"/>
        <pc:sldMkLst>
          <pc:docMk/>
          <pc:sldMk cId="497365953" sldId="334"/>
        </pc:sldMkLst>
        <pc:spChg chg="add del">
          <ac:chgData name="Gosselin, Casey J." userId="caa97168-cefa-46a0-b0e6-f457f363577b" providerId="ADAL" clId="{08DEA70A-B004-4179-8EF8-10FC007CC909}" dt="2020-10-07T20:13:50.104" v="1561" actId="478"/>
          <ac:spMkLst>
            <pc:docMk/>
            <pc:sldMk cId="497365953" sldId="334"/>
            <ac:spMk id="2" creationId="{CAB52DEE-B188-402F-9404-67AB332068E0}"/>
          </ac:spMkLst>
        </pc:spChg>
        <pc:spChg chg="del">
          <ac:chgData name="Gosselin, Casey J." userId="caa97168-cefa-46a0-b0e6-f457f363577b" providerId="ADAL" clId="{08DEA70A-B004-4179-8EF8-10FC007CC909}" dt="2020-10-07T17:12:45.494" v="625"/>
          <ac:spMkLst>
            <pc:docMk/>
            <pc:sldMk cId="497365953" sldId="334"/>
            <ac:spMk id="7" creationId="{2AD5BC3E-4533-41DE-B0A2-F002B0F78836}"/>
          </ac:spMkLst>
        </pc:spChg>
        <pc:spChg chg="mod">
          <ac:chgData name="Gosselin, Casey J." userId="caa97168-cefa-46a0-b0e6-f457f363577b" providerId="ADAL" clId="{08DEA70A-B004-4179-8EF8-10FC007CC909}" dt="2020-10-07T20:00:39.871" v="1419"/>
          <ac:spMkLst>
            <pc:docMk/>
            <pc:sldMk cId="497365953" sldId="334"/>
            <ac:spMk id="8" creationId="{1761589D-8865-4D88-BFEF-F307FE7E5EE8}"/>
          </ac:spMkLst>
        </pc:spChg>
        <pc:spChg chg="mod">
          <ac:chgData name="Gosselin, Casey J." userId="caa97168-cefa-46a0-b0e6-f457f363577b" providerId="ADAL" clId="{08DEA70A-B004-4179-8EF8-10FC007CC909}" dt="2020-10-07T20:00:39.871" v="1419"/>
          <ac:spMkLst>
            <pc:docMk/>
            <pc:sldMk cId="497365953" sldId="334"/>
            <ac:spMk id="9" creationId="{FB38FDB9-051E-49D3-B406-BBD490809B8A}"/>
          </ac:spMkLst>
        </pc:spChg>
        <pc:spChg chg="del">
          <ac:chgData name="Gosselin, Casey J." userId="caa97168-cefa-46a0-b0e6-f457f363577b" providerId="ADAL" clId="{08DEA70A-B004-4179-8EF8-10FC007CC909}" dt="2020-10-07T20:07:20.273" v="1490" actId="478"/>
          <ac:spMkLst>
            <pc:docMk/>
            <pc:sldMk cId="497365953" sldId="334"/>
            <ac:spMk id="10" creationId="{819B59AA-F24B-7A4F-B006-3978655D73FD}"/>
          </ac:spMkLst>
        </pc:spChg>
        <pc:spChg chg="mod">
          <ac:chgData name="Gosselin, Casey J." userId="caa97168-cefa-46a0-b0e6-f457f363577b" providerId="ADAL" clId="{08DEA70A-B004-4179-8EF8-10FC007CC909}" dt="2020-10-13T02:11:03.225" v="9868" actId="1076"/>
          <ac:spMkLst>
            <pc:docMk/>
            <pc:sldMk cId="497365953" sldId="334"/>
            <ac:spMk id="10" creationId="{D6BCE96A-A041-46A3-9E08-07824D2FB069}"/>
          </ac:spMkLst>
        </pc:spChg>
        <pc:spChg chg="del">
          <ac:chgData name="Gosselin, Casey J." userId="caa97168-cefa-46a0-b0e6-f457f363577b" providerId="ADAL" clId="{08DEA70A-B004-4179-8EF8-10FC007CC909}" dt="2020-10-07T20:07:18.965" v="1489" actId="478"/>
          <ac:spMkLst>
            <pc:docMk/>
            <pc:sldMk cId="497365953" sldId="334"/>
            <ac:spMk id="12" creationId="{4B3EFFF2-239B-8946-884D-16C899E248B2}"/>
          </ac:spMkLst>
        </pc:spChg>
        <pc:spChg chg="del">
          <ac:chgData name="Gosselin, Casey J." userId="caa97168-cefa-46a0-b0e6-f457f363577b" providerId="ADAL" clId="{08DEA70A-B004-4179-8EF8-10FC007CC909}" dt="2020-10-07T17:12:03.840" v="624" actId="478"/>
          <ac:spMkLst>
            <pc:docMk/>
            <pc:sldMk cId="497365953" sldId="334"/>
            <ac:spMk id="16" creationId="{AB49A7F2-A9A2-4045-B09E-05ABEA49521F}"/>
          </ac:spMkLst>
        </pc:spChg>
        <pc:spChg chg="mod">
          <ac:chgData name="Gosselin, Casey J." userId="caa97168-cefa-46a0-b0e6-f457f363577b" providerId="ADAL" clId="{08DEA70A-B004-4179-8EF8-10FC007CC909}" dt="2020-10-13T02:10:57.921" v="9867" actId="1038"/>
          <ac:spMkLst>
            <pc:docMk/>
            <pc:sldMk cId="497365953" sldId="334"/>
            <ac:spMk id="17" creationId="{8C79C961-66B3-6C43-AD07-9DCE152CDF22}"/>
          </ac:spMkLst>
        </pc:spChg>
        <pc:spChg chg="mod">
          <ac:chgData name="Gosselin, Casey J." userId="caa97168-cefa-46a0-b0e6-f457f363577b" providerId="ADAL" clId="{08DEA70A-B004-4179-8EF8-10FC007CC909}" dt="2020-10-13T02:13:13.936" v="9892" actId="20577"/>
          <ac:spMkLst>
            <pc:docMk/>
            <pc:sldMk cId="497365953" sldId="334"/>
            <ac:spMk id="499718" creationId="{00000000-0000-0000-0000-000000000000}"/>
          </ac:spMkLst>
        </pc:spChg>
        <pc:picChg chg="mod">
          <ac:chgData name="Gosselin, Casey J." userId="caa97168-cefa-46a0-b0e6-f457f363577b" providerId="ADAL" clId="{08DEA70A-B004-4179-8EF8-10FC007CC909}" dt="2020-10-08T05:54:22.224" v="2260" actId="1582"/>
          <ac:picMkLst>
            <pc:docMk/>
            <pc:sldMk cId="497365953" sldId="334"/>
            <ac:picMk id="5" creationId="{D9A71F20-1777-4621-95D0-4F8BEB177EA2}"/>
          </ac:picMkLst>
        </pc:picChg>
        <pc:picChg chg="mod">
          <ac:chgData name="Gosselin, Casey J." userId="caa97168-cefa-46a0-b0e6-f457f363577b" providerId="ADAL" clId="{08DEA70A-B004-4179-8EF8-10FC007CC909}" dt="2020-10-13T02:10:54.646" v="9849" actId="1076"/>
          <ac:picMkLst>
            <pc:docMk/>
            <pc:sldMk cId="497365953" sldId="334"/>
            <ac:picMk id="8" creationId="{016FAEEF-80DF-4F77-8049-9D70E357CA85}"/>
          </ac:picMkLst>
        </pc:picChg>
        <pc:picChg chg="del">
          <ac:chgData name="Gosselin, Casey J." userId="caa97168-cefa-46a0-b0e6-f457f363577b" providerId="ADAL" clId="{08DEA70A-B004-4179-8EF8-10FC007CC909}" dt="2020-10-07T20:22:30.524" v="1678" actId="478"/>
          <ac:picMkLst>
            <pc:docMk/>
            <pc:sldMk cId="497365953" sldId="334"/>
            <ac:picMk id="11" creationId="{8E6840E1-B9F6-C541-80E6-04AE43158301}"/>
          </ac:picMkLst>
        </pc:picChg>
        <pc:picChg chg="del">
          <ac:chgData name="Gosselin, Casey J." userId="caa97168-cefa-46a0-b0e6-f457f363577b" providerId="ADAL" clId="{08DEA70A-B004-4179-8EF8-10FC007CC909}" dt="2020-10-07T20:22:30.524" v="1678" actId="478"/>
          <ac:picMkLst>
            <pc:docMk/>
            <pc:sldMk cId="497365953" sldId="334"/>
            <ac:picMk id="13" creationId="{CD40EBAF-C5C9-9043-AAD7-B7E80E280788}"/>
          </ac:picMkLst>
        </pc:picChg>
        <pc:picChg chg="add mod">
          <ac:chgData name="Gosselin, Casey J." userId="caa97168-cefa-46a0-b0e6-f457f363577b" providerId="ADAL" clId="{08DEA70A-B004-4179-8EF8-10FC007CC909}" dt="2020-10-04T23:30:59.300" v="17" actId="1076"/>
          <ac:picMkLst>
            <pc:docMk/>
            <pc:sldMk cId="497365953" sldId="334"/>
            <ac:picMk id="2050" creationId="{7865D408-EC00-4096-B809-C23E4F4FCEB2}"/>
          </ac:picMkLst>
        </pc:picChg>
      </pc:sldChg>
      <pc:sldChg chg="addSp delSp modSp add mod">
        <pc:chgData name="Gosselin, Casey J." userId="caa97168-cefa-46a0-b0e6-f457f363577b" providerId="ADAL" clId="{08DEA70A-B004-4179-8EF8-10FC007CC909}" dt="2020-10-07T20:47:20.880" v="1868" actId="478"/>
        <pc:sldMkLst>
          <pc:docMk/>
          <pc:sldMk cId="1515523123" sldId="335"/>
        </pc:sldMkLst>
        <pc:spChg chg="mod">
          <ac:chgData name="Gosselin, Casey J." userId="caa97168-cefa-46a0-b0e6-f457f363577b" providerId="ADAL" clId="{08DEA70A-B004-4179-8EF8-10FC007CC909}" dt="2020-10-07T20:00:39.871" v="1419"/>
          <ac:spMkLst>
            <pc:docMk/>
            <pc:sldMk cId="1515523123" sldId="335"/>
            <ac:spMk id="2" creationId="{4C72FF9C-B03A-2D4F-A47E-B233795E34CA}"/>
          </ac:spMkLst>
        </pc:spChg>
        <pc:spChg chg="del">
          <ac:chgData name="Gosselin, Casey J." userId="caa97168-cefa-46a0-b0e6-f457f363577b" providerId="ADAL" clId="{08DEA70A-B004-4179-8EF8-10FC007CC909}" dt="2020-10-07T17:12:45.494" v="625"/>
          <ac:spMkLst>
            <pc:docMk/>
            <pc:sldMk cId="1515523123" sldId="335"/>
            <ac:spMk id="3" creationId="{099E6FF9-AADE-4D1E-8DE7-581E9935FBCD}"/>
          </ac:spMkLst>
        </pc:spChg>
        <pc:spChg chg="del">
          <ac:chgData name="Gosselin, Casey J." userId="caa97168-cefa-46a0-b0e6-f457f363577b" providerId="ADAL" clId="{08DEA70A-B004-4179-8EF8-10FC007CC909}" dt="2020-10-04T23:33:15.884" v="38" actId="478"/>
          <ac:spMkLst>
            <pc:docMk/>
            <pc:sldMk cId="1515523123" sldId="335"/>
            <ac:spMk id="3" creationId="{BE0EADD7-C948-5044-AACF-DE893D539595}"/>
          </ac:spMkLst>
        </pc:spChg>
        <pc:spChg chg="del">
          <ac:chgData name="Gosselin, Casey J." userId="caa97168-cefa-46a0-b0e6-f457f363577b" providerId="ADAL" clId="{08DEA70A-B004-4179-8EF8-10FC007CC909}" dt="2020-10-07T17:11:24.036" v="607" actId="478"/>
          <ac:spMkLst>
            <pc:docMk/>
            <pc:sldMk cId="1515523123" sldId="335"/>
            <ac:spMk id="4" creationId="{7D2E5C94-F83E-0F40-A169-80C893A22411}"/>
          </ac:spMkLst>
        </pc:spChg>
        <pc:spChg chg="mod">
          <ac:chgData name="Gosselin, Casey J." userId="caa97168-cefa-46a0-b0e6-f457f363577b" providerId="ADAL" clId="{08DEA70A-B004-4179-8EF8-10FC007CC909}" dt="2020-10-07T20:00:39.871" v="1419"/>
          <ac:spMkLst>
            <pc:docMk/>
            <pc:sldMk cId="1515523123" sldId="335"/>
            <ac:spMk id="6" creationId="{151C9379-89D1-4155-B008-C3026CA649E3}"/>
          </ac:spMkLst>
        </pc:spChg>
        <pc:spChg chg="add del mod">
          <ac:chgData name="Gosselin, Casey J." userId="caa97168-cefa-46a0-b0e6-f457f363577b" providerId="ADAL" clId="{08DEA70A-B004-4179-8EF8-10FC007CC909}" dt="2020-10-07T20:47:20.880" v="1868" actId="478"/>
          <ac:spMkLst>
            <pc:docMk/>
            <pc:sldMk cId="1515523123" sldId="335"/>
            <ac:spMk id="7" creationId="{88CC73B0-8DEF-408A-9DEF-0DC052E97A98}"/>
          </ac:spMkLst>
        </pc:spChg>
        <pc:picChg chg="add del">
          <ac:chgData name="Gosselin, Casey J." userId="caa97168-cefa-46a0-b0e6-f457f363577b" providerId="ADAL" clId="{08DEA70A-B004-4179-8EF8-10FC007CC909}" dt="2020-10-07T19:59:51.141" v="1410" actId="478"/>
          <ac:picMkLst>
            <pc:docMk/>
            <pc:sldMk cId="1515523123" sldId="335"/>
            <ac:picMk id="3" creationId="{E110CFE2-C044-4E41-8CB2-7EFF0B4CFEEE}"/>
          </ac:picMkLst>
        </pc:picChg>
        <pc:picChg chg="add del">
          <ac:chgData name="Gosselin, Casey J." userId="caa97168-cefa-46a0-b0e6-f457f363577b" providerId="ADAL" clId="{08DEA70A-B004-4179-8EF8-10FC007CC909}" dt="2020-10-07T20:12:11.248" v="1528" actId="478"/>
          <ac:picMkLst>
            <pc:docMk/>
            <pc:sldMk cId="1515523123" sldId="335"/>
            <ac:picMk id="4" creationId="{DB97875E-BC4B-4F86-AF04-F85CB35A8C1A}"/>
          </ac:picMkLst>
        </pc:picChg>
        <pc:picChg chg="del">
          <ac:chgData name="Gosselin, Casey J." userId="caa97168-cefa-46a0-b0e6-f457f363577b" providerId="ADAL" clId="{08DEA70A-B004-4179-8EF8-10FC007CC909}" dt="2020-10-07T19:58:20.315" v="1392" actId="478"/>
          <ac:picMkLst>
            <pc:docMk/>
            <pc:sldMk cId="1515523123" sldId="335"/>
            <ac:picMk id="8" creationId="{DD68067B-A10B-5F4A-9310-E80307D83499}"/>
          </ac:picMkLst>
        </pc:picChg>
      </pc:sldChg>
      <pc:sldChg chg="addSp delSp modSp add del mod">
        <pc:chgData name="Gosselin, Casey J." userId="caa97168-cefa-46a0-b0e6-f457f363577b" providerId="ADAL" clId="{08DEA70A-B004-4179-8EF8-10FC007CC909}" dt="2020-10-12T03:40:46.975" v="2298" actId="2696"/>
        <pc:sldMkLst>
          <pc:docMk/>
          <pc:sldMk cId="3978995227" sldId="336"/>
        </pc:sldMkLst>
        <pc:spChg chg="add del">
          <ac:chgData name="Gosselin, Casey J." userId="caa97168-cefa-46a0-b0e6-f457f363577b" providerId="ADAL" clId="{08DEA70A-B004-4179-8EF8-10FC007CC909}" dt="2020-10-07T20:12:45.834" v="1536" actId="478"/>
          <ac:spMkLst>
            <pc:docMk/>
            <pc:sldMk cId="3978995227" sldId="336"/>
            <ac:spMk id="2" creationId="{10E1C4ED-085A-4F52-B9A8-97D20D369106}"/>
          </ac:spMkLst>
        </pc:spChg>
        <pc:spChg chg="add mod">
          <ac:chgData name="Gosselin, Casey J." userId="caa97168-cefa-46a0-b0e6-f457f363577b" providerId="ADAL" clId="{08DEA70A-B004-4179-8EF8-10FC007CC909}" dt="2020-10-12T00:38:20.402" v="2270" actId="1076"/>
          <ac:spMkLst>
            <pc:docMk/>
            <pc:sldMk cId="3978995227" sldId="336"/>
            <ac:spMk id="2" creationId="{CD94213C-DAB2-4D1B-BDDC-ACB3F741B358}"/>
          </ac:spMkLst>
        </pc:spChg>
        <pc:spChg chg="add mod">
          <ac:chgData name="Gosselin, Casey J." userId="caa97168-cefa-46a0-b0e6-f457f363577b" providerId="ADAL" clId="{08DEA70A-B004-4179-8EF8-10FC007CC909}" dt="2020-10-12T00:38:31.892" v="2280" actId="20577"/>
          <ac:spMkLst>
            <pc:docMk/>
            <pc:sldMk cId="3978995227" sldId="336"/>
            <ac:spMk id="3" creationId="{9E2239B0-95F8-48C5-9F2E-7D1079358619}"/>
          </ac:spMkLst>
        </pc:spChg>
        <pc:spChg chg="del">
          <ac:chgData name="Gosselin, Casey J." userId="caa97168-cefa-46a0-b0e6-f457f363577b" providerId="ADAL" clId="{08DEA70A-B004-4179-8EF8-10FC007CC909}" dt="2020-10-07T17:11:31.135" v="611" actId="478"/>
          <ac:spMkLst>
            <pc:docMk/>
            <pc:sldMk cId="3978995227" sldId="336"/>
            <ac:spMk id="4" creationId="{00000000-0000-0000-0000-000000000000}"/>
          </ac:spMkLst>
        </pc:spChg>
        <pc:spChg chg="add mod">
          <ac:chgData name="Gosselin, Casey J." userId="caa97168-cefa-46a0-b0e6-f457f363577b" providerId="ADAL" clId="{08DEA70A-B004-4179-8EF8-10FC007CC909}" dt="2020-10-12T00:38:37.125" v="2284" actId="20577"/>
          <ac:spMkLst>
            <pc:docMk/>
            <pc:sldMk cId="3978995227" sldId="336"/>
            <ac:spMk id="4" creationId="{5D8BC65A-C426-4FD8-B396-5A7EABE54734}"/>
          </ac:spMkLst>
        </pc:spChg>
        <pc:spChg chg="del">
          <ac:chgData name="Gosselin, Casey J." userId="caa97168-cefa-46a0-b0e6-f457f363577b" providerId="ADAL" clId="{08DEA70A-B004-4179-8EF8-10FC007CC909}" dt="2020-10-04T23:38:48.028" v="81" actId="478"/>
          <ac:spMkLst>
            <pc:docMk/>
            <pc:sldMk cId="3978995227" sldId="336"/>
            <ac:spMk id="7" creationId="{6499E1FC-C292-4B09-B133-15F208D001C1}"/>
          </ac:spMkLst>
        </pc:spChg>
        <pc:spChg chg="del mod">
          <ac:chgData name="Gosselin, Casey J." userId="caa97168-cefa-46a0-b0e6-f457f363577b" providerId="ADAL" clId="{08DEA70A-B004-4179-8EF8-10FC007CC909}" dt="2020-10-05T00:00:18.307" v="140" actId="478"/>
          <ac:spMkLst>
            <pc:docMk/>
            <pc:sldMk cId="3978995227" sldId="336"/>
            <ac:spMk id="8" creationId="{115493E6-24C5-495A-B9AD-23CFEB809F44}"/>
          </ac:spMkLst>
        </pc:spChg>
        <pc:spChg chg="del">
          <ac:chgData name="Gosselin, Casey J." userId="caa97168-cefa-46a0-b0e6-f457f363577b" providerId="ADAL" clId="{08DEA70A-B004-4179-8EF8-10FC007CC909}" dt="2020-10-07T17:12:45.494" v="625"/>
          <ac:spMkLst>
            <pc:docMk/>
            <pc:sldMk cId="3978995227" sldId="336"/>
            <ac:spMk id="8" creationId="{7CB031B7-184C-43AC-8026-CE1160CE717E}"/>
          </ac:spMkLst>
        </pc:spChg>
        <pc:spChg chg="mod">
          <ac:chgData name="Gosselin, Casey J." userId="caa97168-cefa-46a0-b0e6-f457f363577b" providerId="ADAL" clId="{08DEA70A-B004-4179-8EF8-10FC007CC909}" dt="2020-10-07T20:00:39.871" v="1419"/>
          <ac:spMkLst>
            <pc:docMk/>
            <pc:sldMk cId="3978995227" sldId="336"/>
            <ac:spMk id="9" creationId="{DA8D3073-C9F8-4DBC-8EE6-DFB7B26445C5}"/>
          </ac:spMkLst>
        </pc:spChg>
        <pc:spChg chg="mod">
          <ac:chgData name="Gosselin, Casey J." userId="caa97168-cefa-46a0-b0e6-f457f363577b" providerId="ADAL" clId="{08DEA70A-B004-4179-8EF8-10FC007CC909}" dt="2020-10-07T20:00:39.871" v="1419"/>
          <ac:spMkLst>
            <pc:docMk/>
            <pc:sldMk cId="3978995227" sldId="336"/>
            <ac:spMk id="10" creationId="{B201D7EE-2140-477E-BABA-D16EA542B1B7}"/>
          </ac:spMkLst>
        </pc:spChg>
        <pc:spChg chg="del">
          <ac:chgData name="Gosselin, Casey J." userId="caa97168-cefa-46a0-b0e6-f457f363577b" providerId="ADAL" clId="{08DEA70A-B004-4179-8EF8-10FC007CC909}" dt="2020-10-04T23:38:48.028" v="81" actId="478"/>
          <ac:spMkLst>
            <pc:docMk/>
            <pc:sldMk cId="3978995227" sldId="336"/>
            <ac:spMk id="12" creationId="{F75B4815-D9D5-442A-9BEF-6F3F24B153E5}"/>
          </ac:spMkLst>
        </pc:spChg>
        <pc:spChg chg="del">
          <ac:chgData name="Gosselin, Casey J." userId="caa97168-cefa-46a0-b0e6-f457f363577b" providerId="ADAL" clId="{08DEA70A-B004-4179-8EF8-10FC007CC909}" dt="2020-10-07T20:06:02.617" v="1449" actId="478"/>
          <ac:spMkLst>
            <pc:docMk/>
            <pc:sldMk cId="3978995227" sldId="336"/>
            <ac:spMk id="13" creationId="{0F7993A4-EDA9-2540-919F-A4F9EE27A5C2}"/>
          </ac:spMkLst>
        </pc:spChg>
        <pc:spChg chg="del">
          <ac:chgData name="Gosselin, Casey J." userId="caa97168-cefa-46a0-b0e6-f457f363577b" providerId="ADAL" clId="{08DEA70A-B004-4179-8EF8-10FC007CC909}" dt="2020-10-07T20:06:01.133" v="1448" actId="478"/>
          <ac:spMkLst>
            <pc:docMk/>
            <pc:sldMk cId="3978995227" sldId="336"/>
            <ac:spMk id="15" creationId="{DD8F787D-FA88-2549-933E-7F4A891598E8}"/>
          </ac:spMkLst>
        </pc:spChg>
        <pc:spChg chg="del">
          <ac:chgData name="Gosselin, Casey J." userId="caa97168-cefa-46a0-b0e6-f457f363577b" providerId="ADAL" clId="{08DEA70A-B004-4179-8EF8-10FC007CC909}" dt="2020-10-04T23:38:48.028" v="81" actId="478"/>
          <ac:spMkLst>
            <pc:docMk/>
            <pc:sldMk cId="3978995227" sldId="336"/>
            <ac:spMk id="16" creationId="{250714C4-D008-DD4E-AFDE-6EDB194B7A95}"/>
          </ac:spMkLst>
        </pc:spChg>
        <pc:spChg chg="mod">
          <ac:chgData name="Gosselin, Casey J." userId="caa97168-cefa-46a0-b0e6-f457f363577b" providerId="ADAL" clId="{08DEA70A-B004-4179-8EF8-10FC007CC909}" dt="2020-10-04T23:38:23.597" v="80" actId="20577"/>
          <ac:spMkLst>
            <pc:docMk/>
            <pc:sldMk cId="3978995227" sldId="336"/>
            <ac:spMk id="499718" creationId="{00000000-0000-0000-0000-000000000000}"/>
          </ac:spMkLst>
        </pc:spChg>
        <pc:spChg chg="mod">
          <ac:chgData name="Gosselin, Casey J." userId="caa97168-cefa-46a0-b0e6-f457f363577b" providerId="ADAL" clId="{08DEA70A-B004-4179-8EF8-10FC007CC909}" dt="2020-10-07T20:00:39.871" v="1419"/>
          <ac:spMkLst>
            <pc:docMk/>
            <pc:sldMk cId="3978995227" sldId="336"/>
            <ac:spMk id="499719" creationId="{00000000-0000-0000-0000-000000000000}"/>
          </ac:spMkLst>
        </pc:spChg>
        <pc:graphicFrameChg chg="add del mod">
          <ac:chgData name="Gosselin, Casey J." userId="caa97168-cefa-46a0-b0e6-f457f363577b" providerId="ADAL" clId="{08DEA70A-B004-4179-8EF8-10FC007CC909}" dt="2020-10-04T23:44:00.880" v="88" actId="478"/>
          <ac:graphicFrameMkLst>
            <pc:docMk/>
            <pc:sldMk cId="3978995227" sldId="336"/>
            <ac:graphicFrameMk id="10" creationId="{297154E6-2AC8-4CAD-AC65-E8CC116EB69C}"/>
          </ac:graphicFrameMkLst>
        </pc:graphicFrameChg>
        <pc:graphicFrameChg chg="add del mod">
          <ac:chgData name="Gosselin, Casey J." userId="caa97168-cefa-46a0-b0e6-f457f363577b" providerId="ADAL" clId="{08DEA70A-B004-4179-8EF8-10FC007CC909}" dt="2020-10-07T16:51:51.014" v="539" actId="478"/>
          <ac:graphicFrameMkLst>
            <pc:docMk/>
            <pc:sldMk cId="3978995227" sldId="336"/>
            <ac:graphicFrameMk id="11" creationId="{BD45171F-CA35-4B07-B306-5EB0A4C3EFE8}"/>
          </ac:graphicFrameMkLst>
        </pc:graphicFrameChg>
        <pc:graphicFrameChg chg="add del mod">
          <ac:chgData name="Gosselin, Casey J." userId="caa97168-cefa-46a0-b0e6-f457f363577b" providerId="ADAL" clId="{08DEA70A-B004-4179-8EF8-10FC007CC909}" dt="2020-10-08T01:02:18.602" v="1993" actId="478"/>
          <ac:graphicFrameMkLst>
            <pc:docMk/>
            <pc:sldMk cId="3978995227" sldId="336"/>
            <ac:graphicFrameMk id="12" creationId="{BD45171F-CA35-4B07-B306-5EB0A4C3EFE8}"/>
          </ac:graphicFrameMkLst>
        </pc:graphicFrameChg>
        <pc:graphicFrameChg chg="add del mod">
          <ac:chgData name="Gosselin, Casey J." userId="caa97168-cefa-46a0-b0e6-f457f363577b" providerId="ADAL" clId="{08DEA70A-B004-4179-8EF8-10FC007CC909}" dt="2020-10-08T01:02:32.012" v="1997" actId="478"/>
          <ac:graphicFrameMkLst>
            <pc:docMk/>
            <pc:sldMk cId="3978995227" sldId="336"/>
            <ac:graphicFrameMk id="14" creationId="{BD45171F-CA35-4B07-B306-5EB0A4C3EFE8}"/>
          </ac:graphicFrameMkLst>
        </pc:graphicFrameChg>
        <pc:graphicFrameChg chg="add mod">
          <ac:chgData name="Gosselin, Casey J." userId="caa97168-cefa-46a0-b0e6-f457f363577b" providerId="ADAL" clId="{08DEA70A-B004-4179-8EF8-10FC007CC909}" dt="2020-10-08T01:02:39.175" v="2001"/>
          <ac:graphicFrameMkLst>
            <pc:docMk/>
            <pc:sldMk cId="3978995227" sldId="336"/>
            <ac:graphicFrameMk id="16" creationId="{BD45171F-CA35-4B07-B306-5EB0A4C3EFE8}"/>
          </ac:graphicFrameMkLst>
        </pc:graphicFrameChg>
        <pc:graphicFrameChg chg="add del mod">
          <ac:chgData name="Gosselin, Casey J." userId="caa97168-cefa-46a0-b0e6-f457f363577b" providerId="ADAL" clId="{08DEA70A-B004-4179-8EF8-10FC007CC909}" dt="2020-10-04T23:46:14.819" v="93" actId="478"/>
          <ac:graphicFrameMkLst>
            <pc:docMk/>
            <pc:sldMk cId="3978995227" sldId="336"/>
            <ac:graphicFrameMk id="17" creationId="{8CE47655-BDD2-46C3-9BF2-38ABC9C13186}"/>
          </ac:graphicFrameMkLst>
        </pc:graphicFrameChg>
        <pc:graphicFrameChg chg="add mod">
          <ac:chgData name="Gosselin, Casey J." userId="caa97168-cefa-46a0-b0e6-f457f363577b" providerId="ADAL" clId="{08DEA70A-B004-4179-8EF8-10FC007CC909}" dt="2020-10-08T01:07:02.961" v="2054" actId="692"/>
          <ac:graphicFrameMkLst>
            <pc:docMk/>
            <pc:sldMk cId="3978995227" sldId="336"/>
            <ac:graphicFrameMk id="17" creationId="{BD45171F-CA35-4B07-B306-5EB0A4C3EFE8}"/>
          </ac:graphicFrameMkLst>
        </pc:graphicFrameChg>
        <pc:graphicFrameChg chg="add del mod">
          <ac:chgData name="Gosselin, Casey J." userId="caa97168-cefa-46a0-b0e6-f457f363577b" providerId="ADAL" clId="{08DEA70A-B004-4179-8EF8-10FC007CC909}" dt="2020-10-07T16:49:24.572" v="528" actId="478"/>
          <ac:graphicFrameMkLst>
            <pc:docMk/>
            <pc:sldMk cId="3978995227" sldId="336"/>
            <ac:graphicFrameMk id="18" creationId="{8CE47655-BDD2-46C3-9BF2-38ABC9C13186}"/>
          </ac:graphicFrameMkLst>
        </pc:graphicFrameChg>
        <pc:graphicFrameChg chg="add del mod">
          <ac:chgData name="Gosselin, Casey J." userId="caa97168-cefa-46a0-b0e6-f457f363577b" providerId="ADAL" clId="{08DEA70A-B004-4179-8EF8-10FC007CC909}" dt="2020-10-04T23:55:56.657" v="119" actId="478"/>
          <ac:graphicFrameMkLst>
            <pc:docMk/>
            <pc:sldMk cId="3978995227" sldId="336"/>
            <ac:graphicFrameMk id="19" creationId="{8CE47655-BDD2-46C3-9BF2-38ABC9C13186}"/>
          </ac:graphicFrameMkLst>
        </pc:graphicFrameChg>
        <pc:picChg chg="del">
          <ac:chgData name="Gosselin, Casey J." userId="caa97168-cefa-46a0-b0e6-f457f363577b" providerId="ADAL" clId="{08DEA70A-B004-4179-8EF8-10FC007CC909}" dt="2020-10-07T20:21:45.061" v="1657" actId="478"/>
          <ac:picMkLst>
            <pc:docMk/>
            <pc:sldMk cId="3978995227" sldId="336"/>
            <ac:picMk id="3" creationId="{6E5F0CA0-427D-4168-BE13-875A51476881}"/>
          </ac:picMkLst>
        </pc:picChg>
        <pc:picChg chg="del">
          <ac:chgData name="Gosselin, Casey J." userId="caa97168-cefa-46a0-b0e6-f457f363577b" providerId="ADAL" clId="{08DEA70A-B004-4179-8EF8-10FC007CC909}" dt="2020-10-07T20:21:43.578" v="1656" actId="478"/>
          <ac:picMkLst>
            <pc:docMk/>
            <pc:sldMk cId="3978995227" sldId="336"/>
            <ac:picMk id="5" creationId="{3BBE410F-E1AF-4805-9B10-926C91ED9B06}"/>
          </ac:picMkLst>
        </pc:picChg>
      </pc:sldChg>
      <pc:sldChg chg="addSp delSp modSp mod ord modClrScheme chgLayout">
        <pc:chgData name="Gosselin, Casey J." userId="caa97168-cefa-46a0-b0e6-f457f363577b" providerId="ADAL" clId="{08DEA70A-B004-4179-8EF8-10FC007CC909}" dt="2020-10-12T22:34:09.372" v="8251" actId="255"/>
        <pc:sldMkLst>
          <pc:docMk/>
          <pc:sldMk cId="1533934342" sldId="337"/>
        </pc:sldMkLst>
        <pc:spChg chg="mod ord">
          <ac:chgData name="Gosselin, Casey J." userId="caa97168-cefa-46a0-b0e6-f457f363577b" providerId="ADAL" clId="{08DEA70A-B004-4179-8EF8-10FC007CC909}" dt="2020-10-07T20:39:17.589" v="1834" actId="12788"/>
          <ac:spMkLst>
            <pc:docMk/>
            <pc:sldMk cId="1533934342" sldId="337"/>
            <ac:spMk id="2" creationId="{BA042636-B9C9-7C49-A90C-2CC51FF280D2}"/>
          </ac:spMkLst>
        </pc:spChg>
        <pc:spChg chg="mod ord">
          <ac:chgData name="Gosselin, Casey J." userId="caa97168-cefa-46a0-b0e6-f457f363577b" providerId="ADAL" clId="{08DEA70A-B004-4179-8EF8-10FC007CC909}" dt="2020-10-07T20:04:40.835" v="1431" actId="700"/>
          <ac:spMkLst>
            <pc:docMk/>
            <pc:sldMk cId="1533934342" sldId="337"/>
            <ac:spMk id="3" creationId="{5DE2FDB3-3376-4246-8C91-32FFEC1E92D5}"/>
          </ac:spMkLst>
        </pc:spChg>
        <pc:spChg chg="add del">
          <ac:chgData name="Gosselin, Casey J." userId="caa97168-cefa-46a0-b0e6-f457f363577b" providerId="ADAL" clId="{08DEA70A-B004-4179-8EF8-10FC007CC909}" dt="2020-10-07T20:12:32.555" v="1531" actId="21"/>
          <ac:spMkLst>
            <pc:docMk/>
            <pc:sldMk cId="1533934342" sldId="337"/>
            <ac:spMk id="4" creationId="{BE492AAF-CDA5-4188-9151-094EDC9FF6B9}"/>
          </ac:spMkLst>
        </pc:spChg>
        <pc:spChg chg="mod">
          <ac:chgData name="Gosselin, Casey J." userId="caa97168-cefa-46a0-b0e6-f457f363577b" providerId="ADAL" clId="{08DEA70A-B004-4179-8EF8-10FC007CC909}" dt="2020-10-12T22:34:09.372" v="8251" actId="255"/>
          <ac:spMkLst>
            <pc:docMk/>
            <pc:sldMk cId="1533934342" sldId="337"/>
            <ac:spMk id="7" creationId="{CA1672C6-3129-274C-86DB-6D885D23A48B}"/>
          </ac:spMkLst>
        </pc:spChg>
        <pc:spChg chg="add del mod">
          <ac:chgData name="Gosselin, Casey J." userId="caa97168-cefa-46a0-b0e6-f457f363577b" providerId="ADAL" clId="{08DEA70A-B004-4179-8EF8-10FC007CC909}" dt="2020-10-07T20:05:08.391" v="1436" actId="478"/>
          <ac:spMkLst>
            <pc:docMk/>
            <pc:sldMk cId="1533934342" sldId="337"/>
            <ac:spMk id="8" creationId="{2B843C47-B68D-434E-9B89-B5211D620E38}"/>
          </ac:spMkLst>
        </pc:spChg>
        <pc:spChg chg="del">
          <ac:chgData name="Gosselin, Casey J." userId="caa97168-cefa-46a0-b0e6-f457f363577b" providerId="ADAL" clId="{08DEA70A-B004-4179-8EF8-10FC007CC909}" dt="2020-10-07T17:11:20.846" v="605" actId="478"/>
          <ac:spMkLst>
            <pc:docMk/>
            <pc:sldMk cId="1533934342" sldId="337"/>
            <ac:spMk id="9" creationId="{394956E5-3BA8-2046-8E92-F3EFF356F748}"/>
          </ac:spMkLst>
        </pc:spChg>
        <pc:spChg chg="del">
          <ac:chgData name="Gosselin, Casey J." userId="caa97168-cefa-46a0-b0e6-f457f363577b" providerId="ADAL" clId="{08DEA70A-B004-4179-8EF8-10FC007CC909}" dt="2020-10-07T17:12:45.494" v="625"/>
          <ac:spMkLst>
            <pc:docMk/>
            <pc:sldMk cId="1533934342" sldId="337"/>
            <ac:spMk id="10" creationId="{CFDE7439-A397-40D2-919D-D0ED1FD69CB5}"/>
          </ac:spMkLst>
        </pc:spChg>
        <pc:spChg chg="mod ord">
          <ac:chgData name="Gosselin, Casey J." userId="caa97168-cefa-46a0-b0e6-f457f363577b" providerId="ADAL" clId="{08DEA70A-B004-4179-8EF8-10FC007CC909}" dt="2020-10-07T20:04:40.835" v="1431" actId="700"/>
          <ac:spMkLst>
            <pc:docMk/>
            <pc:sldMk cId="1533934342" sldId="337"/>
            <ac:spMk id="13" creationId="{EFC9C5C0-B3AA-40A8-B513-184B4418B290}"/>
          </ac:spMkLst>
        </pc:spChg>
        <pc:spChg chg="mod ord">
          <ac:chgData name="Gosselin, Casey J." userId="caa97168-cefa-46a0-b0e6-f457f363577b" providerId="ADAL" clId="{08DEA70A-B004-4179-8EF8-10FC007CC909}" dt="2020-10-07T20:04:40.835" v="1431" actId="700"/>
          <ac:spMkLst>
            <pc:docMk/>
            <pc:sldMk cId="1533934342" sldId="337"/>
            <ac:spMk id="14" creationId="{CE2C998B-3230-4358-8269-3C822717298A}"/>
          </ac:spMkLst>
        </pc:spChg>
        <pc:picChg chg="del">
          <ac:chgData name="Gosselin, Casey J." userId="caa97168-cefa-46a0-b0e6-f457f363577b" providerId="ADAL" clId="{08DEA70A-B004-4179-8EF8-10FC007CC909}" dt="2020-10-07T20:19:39.112" v="1629" actId="478"/>
          <ac:picMkLst>
            <pc:docMk/>
            <pc:sldMk cId="1533934342" sldId="337"/>
            <ac:picMk id="11" creationId="{8069F750-99E5-1E4F-9FC3-87E7887D90C2}"/>
          </ac:picMkLst>
        </pc:picChg>
        <pc:picChg chg="del">
          <ac:chgData name="Gosselin, Casey J." userId="caa97168-cefa-46a0-b0e6-f457f363577b" providerId="ADAL" clId="{08DEA70A-B004-4179-8EF8-10FC007CC909}" dt="2020-10-07T20:19:37.652" v="1628" actId="478"/>
          <ac:picMkLst>
            <pc:docMk/>
            <pc:sldMk cId="1533934342" sldId="337"/>
            <ac:picMk id="12" creationId="{86429184-2C33-F142-BFD6-26BC5B09319F}"/>
          </ac:picMkLst>
        </pc:picChg>
        <pc:picChg chg="mod">
          <ac:chgData name="Gosselin, Casey J." userId="caa97168-cefa-46a0-b0e6-f457f363577b" providerId="ADAL" clId="{08DEA70A-B004-4179-8EF8-10FC007CC909}" dt="2020-10-12T22:33:59.705" v="8249" actId="1076"/>
          <ac:picMkLst>
            <pc:docMk/>
            <pc:sldMk cId="1533934342" sldId="337"/>
            <ac:picMk id="1026" creationId="{256D7D38-7C14-B04E-849B-AFEF52DDE7B1}"/>
          </ac:picMkLst>
        </pc:picChg>
      </pc:sldChg>
      <pc:sldChg chg="addSp delSp modSp mod modClrScheme chgLayout">
        <pc:chgData name="Gosselin, Casey J." userId="caa97168-cefa-46a0-b0e6-f457f363577b" providerId="ADAL" clId="{08DEA70A-B004-4179-8EF8-10FC007CC909}" dt="2020-10-13T02:37:13.283" v="9995" actId="403"/>
        <pc:sldMkLst>
          <pc:docMk/>
          <pc:sldMk cId="1577806239" sldId="338"/>
        </pc:sldMkLst>
        <pc:spChg chg="mod ord">
          <ac:chgData name="Gosselin, Casey J." userId="caa97168-cefa-46a0-b0e6-f457f363577b" providerId="ADAL" clId="{08DEA70A-B004-4179-8EF8-10FC007CC909}" dt="2020-10-13T02:37:13.283" v="9995" actId="403"/>
          <ac:spMkLst>
            <pc:docMk/>
            <pc:sldMk cId="1577806239" sldId="338"/>
            <ac:spMk id="2" creationId="{B14EA716-5518-F347-B7DB-2BF0F7080DCD}"/>
          </ac:spMkLst>
        </pc:spChg>
        <pc:spChg chg="mod ord">
          <ac:chgData name="Gosselin, Casey J." userId="caa97168-cefa-46a0-b0e6-f457f363577b" providerId="ADAL" clId="{08DEA70A-B004-4179-8EF8-10FC007CC909}" dt="2020-10-12T22:33:38.269" v="8247" actId="207"/>
          <ac:spMkLst>
            <pc:docMk/>
            <pc:sldMk cId="1577806239" sldId="338"/>
            <ac:spMk id="3" creationId="{636088ED-BC38-2C4E-887C-A226C495F883}"/>
          </ac:spMkLst>
        </pc:spChg>
        <pc:spChg chg="del">
          <ac:chgData name="Gosselin, Casey J." userId="caa97168-cefa-46a0-b0e6-f457f363577b" providerId="ADAL" clId="{08DEA70A-B004-4179-8EF8-10FC007CC909}" dt="2020-10-07T17:11:18.753" v="604" actId="478"/>
          <ac:spMkLst>
            <pc:docMk/>
            <pc:sldMk cId="1577806239" sldId="338"/>
            <ac:spMk id="7" creationId="{11FA7D3C-AB58-B844-8FF9-F572BA512BC0}"/>
          </ac:spMkLst>
        </pc:spChg>
        <pc:spChg chg="add mod">
          <ac:chgData name="Gosselin, Casey J." userId="caa97168-cefa-46a0-b0e6-f457f363577b" providerId="ADAL" clId="{08DEA70A-B004-4179-8EF8-10FC007CC909}" dt="2020-10-12T17:59:57.791" v="6703" actId="404"/>
          <ac:spMkLst>
            <pc:docMk/>
            <pc:sldMk cId="1577806239" sldId="338"/>
            <ac:spMk id="8" creationId="{8FD13961-3287-4F16-A1CE-76D37779F032}"/>
          </ac:spMkLst>
        </pc:spChg>
        <pc:spChg chg="add del">
          <ac:chgData name="Gosselin, Casey J." userId="caa97168-cefa-46a0-b0e6-f457f363577b" providerId="ADAL" clId="{08DEA70A-B004-4179-8EF8-10FC007CC909}" dt="2020-10-12T19:17:06.687" v="7592"/>
          <ac:spMkLst>
            <pc:docMk/>
            <pc:sldMk cId="1577806239" sldId="338"/>
            <ac:spMk id="9" creationId="{AC811304-27EE-4951-92FA-6C0176D454DD}"/>
          </ac:spMkLst>
        </pc:spChg>
        <pc:spChg chg="del">
          <ac:chgData name="Gosselin, Casey J." userId="caa97168-cefa-46a0-b0e6-f457f363577b" providerId="ADAL" clId="{08DEA70A-B004-4179-8EF8-10FC007CC909}" dt="2020-10-07T17:12:45.494" v="625"/>
          <ac:spMkLst>
            <pc:docMk/>
            <pc:sldMk cId="1577806239" sldId="338"/>
            <ac:spMk id="10" creationId="{0FC9ED5B-832B-4DDA-8111-4806CD319763}"/>
          </ac:spMkLst>
        </pc:spChg>
        <pc:spChg chg="mod ord">
          <ac:chgData name="Gosselin, Casey J." userId="caa97168-cefa-46a0-b0e6-f457f363577b" providerId="ADAL" clId="{08DEA70A-B004-4179-8EF8-10FC007CC909}" dt="2020-10-07T20:00:39.871" v="1419"/>
          <ac:spMkLst>
            <pc:docMk/>
            <pc:sldMk cId="1577806239" sldId="338"/>
            <ac:spMk id="11" creationId="{BE14DF34-ED97-486A-96D2-FE9B9D27618F}"/>
          </ac:spMkLst>
        </pc:spChg>
        <pc:spChg chg="add del mod ord">
          <ac:chgData name="Gosselin, Casey J." userId="caa97168-cefa-46a0-b0e6-f457f363577b" providerId="ADAL" clId="{08DEA70A-B004-4179-8EF8-10FC007CC909}" dt="2020-10-07T22:06:33.807" v="1979" actId="700"/>
          <ac:spMkLst>
            <pc:docMk/>
            <pc:sldMk cId="1577806239" sldId="338"/>
            <ac:spMk id="12" creationId="{5BB53EC1-41D7-4014-99C3-9E02578875E4}"/>
          </ac:spMkLst>
        </pc:spChg>
        <pc:picChg chg="add del">
          <ac:chgData name="Gosselin, Casey J." userId="caa97168-cefa-46a0-b0e6-f457f363577b" providerId="ADAL" clId="{08DEA70A-B004-4179-8EF8-10FC007CC909}" dt="2020-10-07T19:59:42.889" v="1407" actId="478"/>
          <ac:picMkLst>
            <pc:docMk/>
            <pc:sldMk cId="1577806239" sldId="338"/>
            <ac:picMk id="4" creationId="{207D8DF7-E03A-4C72-9120-F7AD059C7D0A}"/>
          </ac:picMkLst>
        </pc:picChg>
        <pc:picChg chg="add del ord">
          <ac:chgData name="Gosselin, Casey J." userId="caa97168-cefa-46a0-b0e6-f457f363577b" providerId="ADAL" clId="{08DEA70A-B004-4179-8EF8-10FC007CC909}" dt="2020-10-07T20:12:07.831" v="1527" actId="478"/>
          <ac:picMkLst>
            <pc:docMk/>
            <pc:sldMk cId="1577806239" sldId="338"/>
            <ac:picMk id="5" creationId="{2163C4FE-7B6C-4EA2-90D7-5DADA60364BA}"/>
          </ac:picMkLst>
        </pc:picChg>
        <pc:picChg chg="add del mod modCrop">
          <ac:chgData name="Gosselin, Casey J." userId="caa97168-cefa-46a0-b0e6-f457f363577b" providerId="ADAL" clId="{08DEA70A-B004-4179-8EF8-10FC007CC909}" dt="2020-10-07T19:58:10.658" v="1390" actId="478"/>
          <ac:picMkLst>
            <pc:docMk/>
            <pc:sldMk cId="1577806239" sldId="338"/>
            <ac:picMk id="6" creationId="{3C526E19-C62E-D44B-8990-AAD57D672213}"/>
          </ac:picMkLst>
        </pc:picChg>
        <pc:picChg chg="mod">
          <ac:chgData name="Gosselin, Casey J." userId="caa97168-cefa-46a0-b0e6-f457f363577b" providerId="ADAL" clId="{08DEA70A-B004-4179-8EF8-10FC007CC909}" dt="2020-10-12T18:00:01.371" v="6705" actId="1076"/>
          <ac:picMkLst>
            <pc:docMk/>
            <pc:sldMk cId="1577806239" sldId="338"/>
            <ac:picMk id="7" creationId="{A0978E3C-00B4-4473-8F3A-F32AC757F874}"/>
          </ac:picMkLst>
        </pc:picChg>
        <pc:picChg chg="del">
          <ac:chgData name="Gosselin, Casey J." userId="caa97168-cefa-46a0-b0e6-f457f363577b" providerId="ADAL" clId="{08DEA70A-B004-4179-8EF8-10FC007CC909}" dt="2020-10-07T20:21:18.796" v="1647" actId="478"/>
          <ac:picMkLst>
            <pc:docMk/>
            <pc:sldMk cId="1577806239" sldId="338"/>
            <ac:picMk id="8" creationId="{FFE276AD-7794-E04F-A874-B86A1AC8D352}"/>
          </ac:picMkLst>
        </pc:picChg>
        <pc:picChg chg="add del">
          <ac:chgData name="Gosselin, Casey J." userId="caa97168-cefa-46a0-b0e6-f457f363577b" providerId="ADAL" clId="{08DEA70A-B004-4179-8EF8-10FC007CC909}" dt="2020-10-07T20:21:18.196" v="1646" actId="478"/>
          <ac:picMkLst>
            <pc:docMk/>
            <pc:sldMk cId="1577806239" sldId="338"/>
            <ac:picMk id="9" creationId="{16B9FCDF-C6B4-8C49-9370-16437BB3843C}"/>
          </ac:picMkLst>
        </pc:picChg>
      </pc:sldChg>
      <pc:sldChg chg="addSp delSp modSp mod">
        <pc:chgData name="Gosselin, Casey J." userId="caa97168-cefa-46a0-b0e6-f457f363577b" providerId="ADAL" clId="{08DEA70A-B004-4179-8EF8-10FC007CC909}" dt="2020-10-12T19:45:18.033" v="8108" actId="114"/>
        <pc:sldMkLst>
          <pc:docMk/>
          <pc:sldMk cId="1723066382" sldId="340"/>
        </pc:sldMkLst>
        <pc:spChg chg="mod">
          <ac:chgData name="Gosselin, Casey J." userId="caa97168-cefa-46a0-b0e6-f457f363577b" providerId="ADAL" clId="{08DEA70A-B004-4179-8EF8-10FC007CC909}" dt="2020-10-07T20:00:39.871" v="1419"/>
          <ac:spMkLst>
            <pc:docMk/>
            <pc:sldMk cId="1723066382" sldId="340"/>
            <ac:spMk id="2" creationId="{BA042636-B9C9-7C49-A90C-2CC51FF280D2}"/>
          </ac:spMkLst>
        </pc:spChg>
        <pc:spChg chg="del mod">
          <ac:chgData name="Gosselin, Casey J." userId="caa97168-cefa-46a0-b0e6-f457f363577b" providerId="ADAL" clId="{08DEA70A-B004-4179-8EF8-10FC007CC909}" dt="2020-10-07T20:12:36.150" v="1532" actId="478"/>
          <ac:spMkLst>
            <pc:docMk/>
            <pc:sldMk cId="1723066382" sldId="340"/>
            <ac:spMk id="6" creationId="{987B458C-BB2F-A745-A5BA-A9DC9D8187E9}"/>
          </ac:spMkLst>
        </pc:spChg>
        <pc:spChg chg="del">
          <ac:chgData name="Gosselin, Casey J." userId="caa97168-cefa-46a0-b0e6-f457f363577b" providerId="ADAL" clId="{08DEA70A-B004-4179-8EF8-10FC007CC909}" dt="2020-10-07T17:11:22.384" v="606" actId="478"/>
          <ac:spMkLst>
            <pc:docMk/>
            <pc:sldMk cId="1723066382" sldId="340"/>
            <ac:spMk id="8" creationId="{6D2A8FE3-90CD-3840-B8B4-67F3109C7D73}"/>
          </ac:spMkLst>
        </pc:spChg>
        <pc:spChg chg="mod">
          <ac:chgData name="Gosselin, Casey J." userId="caa97168-cefa-46a0-b0e6-f457f363577b" providerId="ADAL" clId="{08DEA70A-B004-4179-8EF8-10FC007CC909}" dt="2020-10-12T19:45:18.033" v="8108" actId="114"/>
          <ac:spMkLst>
            <pc:docMk/>
            <pc:sldMk cId="1723066382" sldId="340"/>
            <ac:spMk id="9" creationId="{00FF84DC-3378-B44B-84FE-993C9CB9FE4D}"/>
          </ac:spMkLst>
        </pc:spChg>
        <pc:spChg chg="add del mod">
          <ac:chgData name="Gosselin, Casey J." userId="caa97168-cefa-46a0-b0e6-f457f363577b" providerId="ADAL" clId="{08DEA70A-B004-4179-8EF8-10FC007CC909}" dt="2020-10-07T17:00:44.234" v="562" actId="478"/>
          <ac:spMkLst>
            <pc:docMk/>
            <pc:sldMk cId="1723066382" sldId="340"/>
            <ac:spMk id="13" creationId="{444D820F-BB27-4E42-980D-68C0CE22A9DD}"/>
          </ac:spMkLst>
        </pc:spChg>
        <pc:spChg chg="del">
          <ac:chgData name="Gosselin, Casey J." userId="caa97168-cefa-46a0-b0e6-f457f363577b" providerId="ADAL" clId="{08DEA70A-B004-4179-8EF8-10FC007CC909}" dt="2020-10-07T17:12:45.494" v="625"/>
          <ac:spMkLst>
            <pc:docMk/>
            <pc:sldMk cId="1723066382" sldId="340"/>
            <ac:spMk id="15" creationId="{25D7D112-0EE7-47C5-B7A2-FCC3F26D6412}"/>
          </ac:spMkLst>
        </pc:spChg>
        <pc:spChg chg="mod">
          <ac:chgData name="Gosselin, Casey J." userId="caa97168-cefa-46a0-b0e6-f457f363577b" providerId="ADAL" clId="{08DEA70A-B004-4179-8EF8-10FC007CC909}" dt="2020-10-07T20:00:39.871" v="1419"/>
          <ac:spMkLst>
            <pc:docMk/>
            <pc:sldMk cId="1723066382" sldId="340"/>
            <ac:spMk id="16" creationId="{53FCA9B4-06B1-47EC-97B5-BC595579FD16}"/>
          </ac:spMkLst>
        </pc:spChg>
        <pc:spChg chg="mod">
          <ac:chgData name="Gosselin, Casey J." userId="caa97168-cefa-46a0-b0e6-f457f363577b" providerId="ADAL" clId="{08DEA70A-B004-4179-8EF8-10FC007CC909}" dt="2020-10-07T20:00:39.871" v="1419"/>
          <ac:spMkLst>
            <pc:docMk/>
            <pc:sldMk cId="1723066382" sldId="340"/>
            <ac:spMk id="17" creationId="{AD37C91D-F513-4396-A622-F73C95E4E4AB}"/>
          </ac:spMkLst>
        </pc:spChg>
        <pc:picChg chg="del">
          <ac:chgData name="Gosselin, Casey J." userId="caa97168-cefa-46a0-b0e6-f457f363577b" providerId="ADAL" clId="{08DEA70A-B004-4179-8EF8-10FC007CC909}" dt="2020-10-07T17:00:42.282" v="561" actId="478"/>
          <ac:picMkLst>
            <pc:docMk/>
            <pc:sldMk cId="1723066382" sldId="340"/>
            <ac:picMk id="7" creationId="{F306F476-0A9D-47BE-8020-E04C3FE4D1BC}"/>
          </ac:picMkLst>
        </pc:picChg>
        <pc:picChg chg="add mod">
          <ac:chgData name="Gosselin, Casey J." userId="caa97168-cefa-46a0-b0e6-f457f363577b" providerId="ADAL" clId="{08DEA70A-B004-4179-8EF8-10FC007CC909}" dt="2020-10-07T17:00:40.221" v="560" actId="1076"/>
          <ac:picMkLst>
            <pc:docMk/>
            <pc:sldMk cId="1723066382" sldId="340"/>
            <ac:picMk id="11" creationId="{7927ECBC-39CF-4DAC-A777-C5463BFEC192}"/>
          </ac:picMkLst>
        </pc:picChg>
        <pc:picChg chg="del">
          <ac:chgData name="Gosselin, Casey J." userId="caa97168-cefa-46a0-b0e6-f457f363577b" providerId="ADAL" clId="{08DEA70A-B004-4179-8EF8-10FC007CC909}" dt="2020-10-07T20:21:26.650" v="1648" actId="478"/>
          <ac:picMkLst>
            <pc:docMk/>
            <pc:sldMk cId="1723066382" sldId="340"/>
            <ac:picMk id="12" creationId="{41CC70FA-04EF-FA4B-961F-B94A2EE9AA1E}"/>
          </ac:picMkLst>
        </pc:picChg>
        <pc:picChg chg="del">
          <ac:chgData name="Gosselin, Casey J." userId="caa97168-cefa-46a0-b0e6-f457f363577b" providerId="ADAL" clId="{08DEA70A-B004-4179-8EF8-10FC007CC909}" dt="2020-10-07T20:21:28.041" v="1649" actId="478"/>
          <ac:picMkLst>
            <pc:docMk/>
            <pc:sldMk cId="1723066382" sldId="340"/>
            <ac:picMk id="14" creationId="{0F766052-2384-234F-B54A-8EC15BA85DF2}"/>
          </ac:picMkLst>
        </pc:picChg>
      </pc:sldChg>
      <pc:sldChg chg="addSp delSp modSp mod modAnim">
        <pc:chgData name="Gosselin, Casey J." userId="caa97168-cefa-46a0-b0e6-f457f363577b" providerId="ADAL" clId="{08DEA70A-B004-4179-8EF8-10FC007CC909}" dt="2020-10-13T02:34:34.082" v="9954" actId="12789"/>
        <pc:sldMkLst>
          <pc:docMk/>
          <pc:sldMk cId="2474523040" sldId="341"/>
        </pc:sldMkLst>
        <pc:spChg chg="del">
          <ac:chgData name="Gosselin, Casey J." userId="caa97168-cefa-46a0-b0e6-f457f363577b" providerId="ADAL" clId="{08DEA70A-B004-4179-8EF8-10FC007CC909}" dt="2020-10-07T20:08:20.182" v="1494" actId="478"/>
          <ac:spMkLst>
            <pc:docMk/>
            <pc:sldMk cId="2474523040" sldId="341"/>
            <ac:spMk id="2" creationId="{73B29D57-E3CD-4465-975B-E85A60B1D901}"/>
          </ac:spMkLst>
        </pc:spChg>
        <pc:spChg chg="add del">
          <ac:chgData name="Gosselin, Casey J." userId="caa97168-cefa-46a0-b0e6-f457f363577b" providerId="ADAL" clId="{08DEA70A-B004-4179-8EF8-10FC007CC909}" dt="2020-10-07T20:13:03.464" v="1545" actId="478"/>
          <ac:spMkLst>
            <pc:docMk/>
            <pc:sldMk cId="2474523040" sldId="341"/>
            <ac:spMk id="3" creationId="{01CF7086-893D-4B9A-AC8E-B0AE92E700FD}"/>
          </ac:spMkLst>
        </pc:spChg>
        <pc:spChg chg="add del mod">
          <ac:chgData name="Gosselin, Casey J." userId="caa97168-cefa-46a0-b0e6-f457f363577b" providerId="ADAL" clId="{08DEA70A-B004-4179-8EF8-10FC007CC909}" dt="2020-10-07T20:08:25.552" v="1497" actId="478"/>
          <ac:spMkLst>
            <pc:docMk/>
            <pc:sldMk cId="2474523040" sldId="341"/>
            <ac:spMk id="5" creationId="{BF316271-96DD-400D-901C-DDF071FC49FE}"/>
          </ac:spMkLst>
        </pc:spChg>
        <pc:spChg chg="del">
          <ac:chgData name="Gosselin, Casey J." userId="caa97168-cefa-46a0-b0e6-f457f363577b" providerId="ADAL" clId="{08DEA70A-B004-4179-8EF8-10FC007CC909}" dt="2020-10-07T17:11:52.939" v="618" actId="478"/>
          <ac:spMkLst>
            <pc:docMk/>
            <pc:sldMk cId="2474523040" sldId="341"/>
            <ac:spMk id="6" creationId="{EF4E5DF7-5E5A-284A-8920-4948F13B8994}"/>
          </ac:spMkLst>
        </pc:spChg>
        <pc:spChg chg="del">
          <ac:chgData name="Gosselin, Casey J." userId="caa97168-cefa-46a0-b0e6-f457f363577b" providerId="ADAL" clId="{08DEA70A-B004-4179-8EF8-10FC007CC909}" dt="2020-10-07T20:06:52.863" v="1476" actId="478"/>
          <ac:spMkLst>
            <pc:docMk/>
            <pc:sldMk cId="2474523040" sldId="341"/>
            <ac:spMk id="7" creationId="{141950CC-C2AC-A24E-B24A-F7D159341B2C}"/>
          </ac:spMkLst>
        </pc:spChg>
        <pc:spChg chg="del">
          <ac:chgData name="Gosselin, Casey J." userId="caa97168-cefa-46a0-b0e6-f457f363577b" providerId="ADAL" clId="{08DEA70A-B004-4179-8EF8-10FC007CC909}" dt="2020-10-07T17:12:45.494" v="625"/>
          <ac:spMkLst>
            <pc:docMk/>
            <pc:sldMk cId="2474523040" sldId="341"/>
            <ac:spMk id="12" creationId="{1A726A79-9BB2-42A8-8CD1-E8095980CEBD}"/>
          </ac:spMkLst>
        </pc:spChg>
        <pc:spChg chg="mod">
          <ac:chgData name="Gosselin, Casey J." userId="caa97168-cefa-46a0-b0e6-f457f363577b" providerId="ADAL" clId="{08DEA70A-B004-4179-8EF8-10FC007CC909}" dt="2020-10-07T20:00:39.871" v="1419"/>
          <ac:spMkLst>
            <pc:docMk/>
            <pc:sldMk cId="2474523040" sldId="341"/>
            <ac:spMk id="14" creationId="{109BAE7C-8A78-49BB-838B-C60A76D879DA}"/>
          </ac:spMkLst>
        </pc:spChg>
        <pc:spChg chg="mod">
          <ac:chgData name="Gosselin, Casey J." userId="caa97168-cefa-46a0-b0e6-f457f363577b" providerId="ADAL" clId="{08DEA70A-B004-4179-8EF8-10FC007CC909}" dt="2020-10-07T20:00:39.871" v="1419"/>
          <ac:spMkLst>
            <pc:docMk/>
            <pc:sldMk cId="2474523040" sldId="341"/>
            <ac:spMk id="18" creationId="{E9ADE536-91F6-41BA-B36E-86F1662AD761}"/>
          </ac:spMkLst>
        </pc:spChg>
        <pc:spChg chg="add mod">
          <ac:chgData name="Gosselin, Casey J." userId="caa97168-cefa-46a0-b0e6-f457f363577b" providerId="ADAL" clId="{08DEA70A-B004-4179-8EF8-10FC007CC909}" dt="2020-10-07T20:08:36.209" v="1501" actId="1036"/>
          <ac:spMkLst>
            <pc:docMk/>
            <pc:sldMk cId="2474523040" sldId="341"/>
            <ac:spMk id="19" creationId="{22DDB4BA-8392-4967-B5F4-6C3F39CF2857}"/>
          </ac:spMkLst>
        </pc:spChg>
        <pc:picChg chg="del">
          <ac:chgData name="Gosselin, Casey J." userId="caa97168-cefa-46a0-b0e6-f457f363577b" providerId="ADAL" clId="{08DEA70A-B004-4179-8EF8-10FC007CC909}" dt="2020-10-07T20:22:15.849" v="1673" actId="478"/>
          <ac:picMkLst>
            <pc:docMk/>
            <pc:sldMk cId="2474523040" sldId="341"/>
            <ac:picMk id="13" creationId="{8316546A-1AD6-4A24-B353-A5DA76899E5A}"/>
          </ac:picMkLst>
        </pc:picChg>
        <pc:picChg chg="del">
          <ac:chgData name="Gosselin, Casey J." userId="caa97168-cefa-46a0-b0e6-f457f363577b" providerId="ADAL" clId="{08DEA70A-B004-4179-8EF8-10FC007CC909}" dt="2020-10-07T20:22:15.849" v="1673" actId="478"/>
          <ac:picMkLst>
            <pc:docMk/>
            <pc:sldMk cId="2474523040" sldId="341"/>
            <ac:picMk id="15" creationId="{E1630304-40BD-4BD9-9EE5-2EA8B81E9B75}"/>
          </ac:picMkLst>
        </pc:picChg>
        <pc:picChg chg="mod">
          <ac:chgData name="Gosselin, Casey J." userId="caa97168-cefa-46a0-b0e6-f457f363577b" providerId="ADAL" clId="{08DEA70A-B004-4179-8EF8-10FC007CC909}" dt="2020-10-13T02:34:34.082" v="9954" actId="12789"/>
          <ac:picMkLst>
            <pc:docMk/>
            <pc:sldMk cId="2474523040" sldId="341"/>
            <ac:picMk id="16" creationId="{46B55340-0EC0-4D9D-A33C-AA39FE2A2B41}"/>
          </ac:picMkLst>
        </pc:picChg>
        <pc:picChg chg="mod">
          <ac:chgData name="Gosselin, Casey J." userId="caa97168-cefa-46a0-b0e6-f457f363577b" providerId="ADAL" clId="{08DEA70A-B004-4179-8EF8-10FC007CC909}" dt="2020-10-13T02:34:34.082" v="9954" actId="12789"/>
          <ac:picMkLst>
            <pc:docMk/>
            <pc:sldMk cId="2474523040" sldId="341"/>
            <ac:picMk id="17" creationId="{616A482E-D2C8-4804-8B42-3B76E431786C}"/>
          </ac:picMkLst>
        </pc:picChg>
      </pc:sldChg>
      <pc:sldChg chg="addSp delSp modSp mod modNotes">
        <pc:chgData name="Gosselin, Casey J." userId="caa97168-cefa-46a0-b0e6-f457f363577b" providerId="ADAL" clId="{08DEA70A-B004-4179-8EF8-10FC007CC909}" dt="2020-10-13T14:26:34.560" v="10993"/>
        <pc:sldMkLst>
          <pc:docMk/>
          <pc:sldMk cId="888712841" sldId="343"/>
        </pc:sldMkLst>
        <pc:spChg chg="add del">
          <ac:chgData name="Gosselin, Casey J." userId="caa97168-cefa-46a0-b0e6-f457f363577b" providerId="ADAL" clId="{08DEA70A-B004-4179-8EF8-10FC007CC909}" dt="2020-10-07T20:05:20.681" v="1440" actId="478"/>
          <ac:spMkLst>
            <pc:docMk/>
            <pc:sldMk cId="888712841" sldId="343"/>
            <ac:spMk id="2" creationId="{4CA5ABC1-CDF9-401A-99A1-B7D45CBA0A13}"/>
          </ac:spMkLst>
        </pc:spChg>
        <pc:spChg chg="add del">
          <ac:chgData name="Gosselin, Casey J." userId="caa97168-cefa-46a0-b0e6-f457f363577b" providerId="ADAL" clId="{08DEA70A-B004-4179-8EF8-10FC007CC909}" dt="2020-10-13T01:59:27.604" v="9622"/>
          <ac:spMkLst>
            <pc:docMk/>
            <pc:sldMk cId="888712841" sldId="343"/>
            <ac:spMk id="2" creationId="{6283DD3C-2809-4E65-8763-15FE445E12FF}"/>
          </ac:spMkLst>
        </pc:spChg>
        <pc:spChg chg="add del mod">
          <ac:chgData name="Gosselin, Casey J." userId="caa97168-cefa-46a0-b0e6-f457f363577b" providerId="ADAL" clId="{08DEA70A-B004-4179-8EF8-10FC007CC909}" dt="2020-10-13T01:59:27.222" v="9621"/>
          <ac:spMkLst>
            <pc:docMk/>
            <pc:sldMk cId="888712841" sldId="343"/>
            <ac:spMk id="3" creationId="{51AA4A81-74EA-4396-9DC8-8BC29D8AC537}"/>
          </ac:spMkLst>
        </pc:spChg>
        <pc:spChg chg="del">
          <ac:chgData name="Gosselin, Casey J." userId="caa97168-cefa-46a0-b0e6-f457f363577b" providerId="ADAL" clId="{08DEA70A-B004-4179-8EF8-10FC007CC909}" dt="2020-10-07T17:11:26.919" v="609" actId="478"/>
          <ac:spMkLst>
            <pc:docMk/>
            <pc:sldMk cId="888712841" sldId="343"/>
            <ac:spMk id="4" creationId="{00000000-0000-0000-0000-000000000000}"/>
          </ac:spMkLst>
        </pc:spChg>
        <pc:spChg chg="add del">
          <ac:chgData name="Gosselin, Casey J." userId="caa97168-cefa-46a0-b0e6-f457f363577b" providerId="ADAL" clId="{08DEA70A-B004-4179-8EF8-10FC007CC909}" dt="2020-10-07T20:12:38.280" v="1533" actId="478"/>
          <ac:spMkLst>
            <pc:docMk/>
            <pc:sldMk cId="888712841" sldId="343"/>
            <ac:spMk id="4" creationId="{E7E888E1-ADC0-41CC-BC44-21F9CB2B1104}"/>
          </ac:spMkLst>
        </pc:spChg>
        <pc:spChg chg="add del mod">
          <ac:chgData name="Gosselin, Casey J." userId="caa97168-cefa-46a0-b0e6-f457f363577b" providerId="ADAL" clId="{08DEA70A-B004-4179-8EF8-10FC007CC909}" dt="2020-10-13T02:01:48.778" v="9695" actId="478"/>
          <ac:spMkLst>
            <pc:docMk/>
            <pc:sldMk cId="888712841" sldId="343"/>
            <ac:spMk id="6" creationId="{54BCE3B7-2311-43B7-A915-F8B9F25E4F97}"/>
          </ac:spMkLst>
        </pc:spChg>
        <pc:spChg chg="add del mod">
          <ac:chgData name="Gosselin, Casey J." userId="caa97168-cefa-46a0-b0e6-f457f363577b" providerId="ADAL" clId="{08DEA70A-B004-4179-8EF8-10FC007CC909}" dt="2020-10-13T02:04:09.760" v="9822" actId="478"/>
          <ac:spMkLst>
            <pc:docMk/>
            <pc:sldMk cId="888712841" sldId="343"/>
            <ac:spMk id="7" creationId="{AC45B1F3-AC48-4DE3-B404-6BBFF240BACC}"/>
          </ac:spMkLst>
        </pc:spChg>
        <pc:spChg chg="add del mod">
          <ac:chgData name="Gosselin, Casey J." userId="caa97168-cefa-46a0-b0e6-f457f363577b" providerId="ADAL" clId="{08DEA70A-B004-4179-8EF8-10FC007CC909}" dt="2020-10-13T02:05:12.347" v="9836" actId="1076"/>
          <ac:spMkLst>
            <pc:docMk/>
            <pc:sldMk cId="888712841" sldId="343"/>
            <ac:spMk id="8" creationId="{395E85C7-F46E-41D6-AC08-9E327E68534D}"/>
          </ac:spMkLst>
        </pc:spChg>
        <pc:spChg chg="add mod">
          <ac:chgData name="Gosselin, Casey J." userId="caa97168-cefa-46a0-b0e6-f457f363577b" providerId="ADAL" clId="{08DEA70A-B004-4179-8EF8-10FC007CC909}" dt="2020-10-13T02:05:12.347" v="9836" actId="1076"/>
          <ac:spMkLst>
            <pc:docMk/>
            <pc:sldMk cId="888712841" sldId="343"/>
            <ac:spMk id="10" creationId="{8D058977-B6CC-4C77-AF97-AA751125D407}"/>
          </ac:spMkLst>
        </pc:spChg>
        <pc:spChg chg="del">
          <ac:chgData name="Gosselin, Casey J." userId="caa97168-cefa-46a0-b0e6-f457f363577b" providerId="ADAL" clId="{08DEA70A-B004-4179-8EF8-10FC007CC909}" dt="2020-10-07T20:05:22.534" v="1441" actId="478"/>
          <ac:spMkLst>
            <pc:docMk/>
            <pc:sldMk cId="888712841" sldId="343"/>
            <ac:spMk id="13" creationId="{0F7993A4-EDA9-2540-919F-A4F9EE27A5C2}"/>
          </ac:spMkLst>
        </pc:spChg>
        <pc:spChg chg="del">
          <ac:chgData name="Gosselin, Casey J." userId="caa97168-cefa-46a0-b0e6-f457f363577b" providerId="ADAL" clId="{08DEA70A-B004-4179-8EF8-10FC007CC909}" dt="2020-10-07T20:05:16.069" v="1438" actId="478"/>
          <ac:spMkLst>
            <pc:docMk/>
            <pc:sldMk cId="888712841" sldId="343"/>
            <ac:spMk id="15" creationId="{DD8F787D-FA88-2549-933E-7F4A891598E8}"/>
          </ac:spMkLst>
        </pc:spChg>
        <pc:spChg chg="del">
          <ac:chgData name="Gosselin, Casey J." userId="caa97168-cefa-46a0-b0e6-f457f363577b" providerId="ADAL" clId="{08DEA70A-B004-4179-8EF8-10FC007CC909}" dt="2020-10-07T17:12:45.494" v="625"/>
          <ac:spMkLst>
            <pc:docMk/>
            <pc:sldMk cId="888712841" sldId="343"/>
            <ac:spMk id="16" creationId="{4C813AC7-57AF-4FB3-AC1F-B387F7482249}"/>
          </ac:spMkLst>
        </pc:spChg>
        <pc:spChg chg="mod">
          <ac:chgData name="Gosselin, Casey J." userId="caa97168-cefa-46a0-b0e6-f457f363577b" providerId="ADAL" clId="{08DEA70A-B004-4179-8EF8-10FC007CC909}" dt="2020-10-07T20:00:39.871" v="1419"/>
          <ac:spMkLst>
            <pc:docMk/>
            <pc:sldMk cId="888712841" sldId="343"/>
            <ac:spMk id="17" creationId="{80794A73-2A74-4A73-B7CA-928F6A57DFEB}"/>
          </ac:spMkLst>
        </pc:spChg>
        <pc:spChg chg="mod">
          <ac:chgData name="Gosselin, Casey J." userId="caa97168-cefa-46a0-b0e6-f457f363577b" providerId="ADAL" clId="{08DEA70A-B004-4179-8EF8-10FC007CC909}" dt="2020-10-07T20:00:39.871" v="1419"/>
          <ac:spMkLst>
            <pc:docMk/>
            <pc:sldMk cId="888712841" sldId="343"/>
            <ac:spMk id="18" creationId="{61423EEE-0E76-4961-BC46-1FCCC36CC07A}"/>
          </ac:spMkLst>
        </pc:spChg>
        <pc:spChg chg="mod">
          <ac:chgData name="Gosselin, Casey J." userId="caa97168-cefa-46a0-b0e6-f457f363577b" providerId="ADAL" clId="{08DEA70A-B004-4179-8EF8-10FC007CC909}" dt="2020-10-13T02:04:09.404" v="9811" actId="1036"/>
          <ac:spMkLst>
            <pc:docMk/>
            <pc:sldMk cId="888712841" sldId="343"/>
            <ac:spMk id="31" creationId="{45C537B5-3C72-4143-B624-F85D5ED76349}"/>
          </ac:spMkLst>
        </pc:spChg>
        <pc:spChg chg="del mod">
          <ac:chgData name="Gosselin, Casey J." userId="caa97168-cefa-46a0-b0e6-f457f363577b" providerId="ADAL" clId="{08DEA70A-B004-4179-8EF8-10FC007CC909}" dt="2020-10-13T02:01:46.197" v="9694" actId="478"/>
          <ac:spMkLst>
            <pc:docMk/>
            <pc:sldMk cId="888712841" sldId="343"/>
            <ac:spMk id="499719" creationId="{00000000-0000-0000-0000-000000000000}"/>
          </ac:spMkLst>
        </pc:spChg>
        <pc:picChg chg="del">
          <ac:chgData name="Gosselin, Casey J." userId="caa97168-cefa-46a0-b0e6-f457f363577b" providerId="ADAL" clId="{08DEA70A-B004-4179-8EF8-10FC007CC909}" dt="2020-10-07T20:21:31.984" v="1651" actId="478"/>
          <ac:picMkLst>
            <pc:docMk/>
            <pc:sldMk cId="888712841" sldId="343"/>
            <ac:picMk id="3" creationId="{6E5F0CA0-427D-4168-BE13-875A51476881}"/>
          </ac:picMkLst>
        </pc:picChg>
        <pc:picChg chg="add mod ord modCrop">
          <ac:chgData name="Gosselin, Casey J." userId="caa97168-cefa-46a0-b0e6-f457f363577b" providerId="ADAL" clId="{08DEA70A-B004-4179-8EF8-10FC007CC909}" dt="2020-10-13T02:05:12.347" v="9836" actId="1076"/>
          <ac:picMkLst>
            <pc:docMk/>
            <pc:sldMk cId="888712841" sldId="343"/>
            <ac:picMk id="4" creationId="{FA0A158D-9531-4CC7-AD15-1AAB143FD7AC}"/>
          </ac:picMkLst>
        </pc:picChg>
        <pc:picChg chg="del">
          <ac:chgData name="Gosselin, Casey J." userId="caa97168-cefa-46a0-b0e6-f457f363577b" providerId="ADAL" clId="{08DEA70A-B004-4179-8EF8-10FC007CC909}" dt="2020-10-07T20:21:30.514" v="1650" actId="478"/>
          <ac:picMkLst>
            <pc:docMk/>
            <pc:sldMk cId="888712841" sldId="343"/>
            <ac:picMk id="5" creationId="{3BBE410F-E1AF-4805-9B10-926C91ED9B06}"/>
          </ac:picMkLst>
        </pc:picChg>
        <pc:picChg chg="del mod">
          <ac:chgData name="Gosselin, Casey J." userId="caa97168-cefa-46a0-b0e6-f457f363577b" providerId="ADAL" clId="{08DEA70A-B004-4179-8EF8-10FC007CC909}" dt="2020-10-13T02:01:06.261" v="9633" actId="478"/>
          <ac:picMkLst>
            <pc:docMk/>
            <pc:sldMk cId="888712841" sldId="343"/>
            <ac:picMk id="9" creationId="{6F018505-D2AE-4745-988D-C4867FA4F234}"/>
          </ac:picMkLst>
        </pc:picChg>
        <pc:picChg chg="mod">
          <ac:chgData name="Gosselin, Casey J." userId="caa97168-cefa-46a0-b0e6-f457f363577b" providerId="ADAL" clId="{08DEA70A-B004-4179-8EF8-10FC007CC909}" dt="2020-10-08T05:54:31.382" v="2261" actId="1582"/>
          <ac:picMkLst>
            <pc:docMk/>
            <pc:sldMk cId="888712841" sldId="343"/>
            <ac:picMk id="14" creationId="{B9C5B331-414C-48A0-A19D-44F7F5873CB5}"/>
          </ac:picMkLst>
        </pc:picChg>
      </pc:sldChg>
      <pc:sldChg chg="addSp delSp modSp add del mod ord">
        <pc:chgData name="Gosselin, Casey J." userId="caa97168-cefa-46a0-b0e6-f457f363577b" providerId="ADAL" clId="{08DEA70A-B004-4179-8EF8-10FC007CC909}" dt="2020-10-07T17:46:11.932" v="940" actId="47"/>
        <pc:sldMkLst>
          <pc:docMk/>
          <pc:sldMk cId="4267803783" sldId="344"/>
        </pc:sldMkLst>
        <pc:spChg chg="del">
          <ac:chgData name="Gosselin, Casey J." userId="caa97168-cefa-46a0-b0e6-f457f363577b" providerId="ADAL" clId="{08DEA70A-B004-4179-8EF8-10FC007CC909}" dt="2020-10-07T17:09:18.883" v="590"/>
          <ac:spMkLst>
            <pc:docMk/>
            <pc:sldMk cId="4267803783" sldId="344"/>
            <ac:spMk id="3" creationId="{357910E9-91DE-4D9D-A0C7-5B06ABFA18E2}"/>
          </ac:spMkLst>
        </pc:spChg>
        <pc:spChg chg="del">
          <ac:chgData name="Gosselin, Casey J." userId="caa97168-cefa-46a0-b0e6-f457f363577b" providerId="ADAL" clId="{08DEA70A-B004-4179-8EF8-10FC007CC909}" dt="2020-10-07T17:11:43.826" v="613" actId="478"/>
          <ac:spMkLst>
            <pc:docMk/>
            <pc:sldMk cId="4267803783" sldId="344"/>
            <ac:spMk id="4" creationId="{972C298F-883D-4FBC-9F66-DC386B974180}"/>
          </ac:spMkLst>
        </pc:spChg>
        <pc:spChg chg="del">
          <ac:chgData name="Gosselin, Casey J." userId="caa97168-cefa-46a0-b0e6-f457f363577b" providerId="ADAL" clId="{08DEA70A-B004-4179-8EF8-10FC007CC909}" dt="2020-10-07T17:12:45.494" v="625"/>
          <ac:spMkLst>
            <pc:docMk/>
            <pc:sldMk cId="4267803783" sldId="344"/>
            <ac:spMk id="12" creationId="{E48124BB-2D02-4B62-86E7-5033890E3430}"/>
          </ac:spMkLst>
        </pc:spChg>
        <pc:spChg chg="mod">
          <ac:chgData name="Gosselin, Casey J." userId="caa97168-cefa-46a0-b0e6-f457f363577b" providerId="ADAL" clId="{08DEA70A-B004-4179-8EF8-10FC007CC909}" dt="2020-10-07T17:13:56.832" v="635" actId="122"/>
          <ac:spMkLst>
            <pc:docMk/>
            <pc:sldMk cId="4267803783" sldId="344"/>
            <ac:spMk id="14" creationId="{838CBF2B-57BC-4BE6-89C0-6153A11E42D1}"/>
          </ac:spMkLst>
        </pc:spChg>
        <pc:spChg chg="add del mod">
          <ac:chgData name="Gosselin, Casey J." userId="caa97168-cefa-46a0-b0e6-f457f363577b" providerId="ADAL" clId="{08DEA70A-B004-4179-8EF8-10FC007CC909}" dt="2020-10-07T17:36:05.334" v="747" actId="478"/>
          <ac:spMkLst>
            <pc:docMk/>
            <pc:sldMk cId="4267803783" sldId="344"/>
            <ac:spMk id="19" creationId="{8D2578E6-9BBC-45C1-8095-CEF6CA931703}"/>
          </ac:spMkLst>
        </pc:spChg>
        <pc:spChg chg="add mod">
          <ac:chgData name="Gosselin, Casey J." userId="caa97168-cefa-46a0-b0e6-f457f363577b" providerId="ADAL" clId="{08DEA70A-B004-4179-8EF8-10FC007CC909}" dt="2020-10-07T17:37:24.892" v="765" actId="1582"/>
          <ac:spMkLst>
            <pc:docMk/>
            <pc:sldMk cId="4267803783" sldId="344"/>
            <ac:spMk id="21" creationId="{D38BAF0B-05FE-4280-9F17-49FA06EBF5E6}"/>
          </ac:spMkLst>
        </pc:spChg>
        <pc:picChg chg="add del">
          <ac:chgData name="Gosselin, Casey J." userId="caa97168-cefa-46a0-b0e6-f457f363577b" providerId="ADAL" clId="{08DEA70A-B004-4179-8EF8-10FC007CC909}" dt="2020-10-07T17:09:16.711" v="589" actId="478"/>
          <ac:picMkLst>
            <pc:docMk/>
            <pc:sldMk cId="4267803783" sldId="344"/>
            <ac:picMk id="8" creationId="{26D77FD3-0690-4AC9-AC8A-C23EAB38B8E0}"/>
          </ac:picMkLst>
        </pc:picChg>
        <pc:picChg chg="add del mod">
          <ac:chgData name="Gosselin, Casey J." userId="caa97168-cefa-46a0-b0e6-f457f363577b" providerId="ADAL" clId="{08DEA70A-B004-4179-8EF8-10FC007CC909}" dt="2020-10-07T17:09:16.698" v="588" actId="478"/>
          <ac:picMkLst>
            <pc:docMk/>
            <pc:sldMk cId="4267803783" sldId="344"/>
            <ac:picMk id="9" creationId="{0E3E2A35-4AFD-4E15-9CCC-DDF691456AB5}"/>
          </ac:picMkLst>
        </pc:picChg>
        <pc:picChg chg="add del mod modCrop">
          <ac:chgData name="Gosselin, Casey J." userId="caa97168-cefa-46a0-b0e6-f457f363577b" providerId="ADAL" clId="{08DEA70A-B004-4179-8EF8-10FC007CC909}" dt="2020-10-07T17:35:37.494" v="743" actId="478"/>
          <ac:picMkLst>
            <pc:docMk/>
            <pc:sldMk cId="4267803783" sldId="344"/>
            <ac:picMk id="10" creationId="{6C458C54-44B2-46A7-8E81-FFD334DD38A7}"/>
          </ac:picMkLst>
        </pc:picChg>
        <pc:picChg chg="add del mod">
          <ac:chgData name="Gosselin, Casey J." userId="caa97168-cefa-46a0-b0e6-f457f363577b" providerId="ADAL" clId="{08DEA70A-B004-4179-8EF8-10FC007CC909}" dt="2020-10-07T17:10:36.172" v="600" actId="478"/>
          <ac:picMkLst>
            <pc:docMk/>
            <pc:sldMk cId="4267803783" sldId="344"/>
            <ac:picMk id="11" creationId="{703BE3FE-35FD-4090-B1E0-0247DC1F4F7D}"/>
          </ac:picMkLst>
        </pc:picChg>
        <pc:picChg chg="add del mod">
          <ac:chgData name="Gosselin, Casey J." userId="caa97168-cefa-46a0-b0e6-f457f363577b" providerId="ADAL" clId="{08DEA70A-B004-4179-8EF8-10FC007CC909}" dt="2020-10-07T17:36:03.688" v="746" actId="478"/>
          <ac:picMkLst>
            <pc:docMk/>
            <pc:sldMk cId="4267803783" sldId="344"/>
            <ac:picMk id="16" creationId="{96A8516F-F240-4A51-9389-A92C343568F7}"/>
          </ac:picMkLst>
        </pc:picChg>
        <pc:picChg chg="add mod">
          <ac:chgData name="Gosselin, Casey J." userId="caa97168-cefa-46a0-b0e6-f457f363577b" providerId="ADAL" clId="{08DEA70A-B004-4179-8EF8-10FC007CC909}" dt="2020-10-07T17:36:14" v="750" actId="1076"/>
          <ac:picMkLst>
            <pc:docMk/>
            <pc:sldMk cId="4267803783" sldId="344"/>
            <ac:picMk id="17" creationId="{0D621C44-077A-4779-B6C3-CD9EC920B816}"/>
          </ac:picMkLst>
        </pc:picChg>
        <pc:picChg chg="add mod">
          <ac:chgData name="Gosselin, Casey J." userId="caa97168-cefa-46a0-b0e6-f457f363577b" providerId="ADAL" clId="{08DEA70A-B004-4179-8EF8-10FC007CC909}" dt="2020-10-07T17:35:41.881" v="744"/>
          <ac:picMkLst>
            <pc:docMk/>
            <pc:sldMk cId="4267803783" sldId="344"/>
            <ac:picMk id="20" creationId="{FBFCBADB-99A5-4373-97AB-7A42974BE20F}"/>
          </ac:picMkLst>
        </pc:picChg>
      </pc:sldChg>
      <pc:sldChg chg="delSp modSp del mod">
        <pc:chgData name="Gosselin, Casey J." userId="caa97168-cefa-46a0-b0e6-f457f363577b" providerId="ADAL" clId="{08DEA70A-B004-4179-8EF8-10FC007CC909}" dt="2020-10-07T17:52:29.958" v="950" actId="47"/>
        <pc:sldMkLst>
          <pc:docMk/>
          <pc:sldMk cId="2674456257" sldId="345"/>
        </pc:sldMkLst>
        <pc:spChg chg="del">
          <ac:chgData name="Gosselin, Casey J." userId="caa97168-cefa-46a0-b0e6-f457f363577b" providerId="ADAL" clId="{08DEA70A-B004-4179-8EF8-10FC007CC909}" dt="2020-10-07T17:11:45.490" v="614" actId="478"/>
          <ac:spMkLst>
            <pc:docMk/>
            <pc:sldMk cId="2674456257" sldId="345"/>
            <ac:spMk id="4" creationId="{0CD2AC47-FF89-48AF-A947-6BBADA93B66E}"/>
          </ac:spMkLst>
        </pc:spChg>
        <pc:spChg chg="del">
          <ac:chgData name="Gosselin, Casey J." userId="caa97168-cefa-46a0-b0e6-f457f363577b" providerId="ADAL" clId="{08DEA70A-B004-4179-8EF8-10FC007CC909}" dt="2020-10-07T17:12:45.494" v="625"/>
          <ac:spMkLst>
            <pc:docMk/>
            <pc:sldMk cId="2674456257" sldId="345"/>
            <ac:spMk id="8" creationId="{A12B9833-8C9A-48CF-969B-1116EF5AE1D3}"/>
          </ac:spMkLst>
        </pc:spChg>
        <pc:spChg chg="mod">
          <ac:chgData name="Gosselin, Casey J." userId="caa97168-cefa-46a0-b0e6-f457f363577b" providerId="ADAL" clId="{08DEA70A-B004-4179-8EF8-10FC007CC909}" dt="2020-10-07T17:13:59.617" v="636" actId="122"/>
          <ac:spMkLst>
            <pc:docMk/>
            <pc:sldMk cId="2674456257" sldId="345"/>
            <ac:spMk id="10" creationId="{1ACBF307-218B-44AA-9924-B8F7AA57CDB5}"/>
          </ac:spMkLst>
        </pc:spChg>
      </pc:sldChg>
      <pc:sldChg chg="addSp delSp modSp mod modAnim">
        <pc:chgData name="Gosselin, Casey J." userId="caa97168-cefa-46a0-b0e6-f457f363577b" providerId="ADAL" clId="{08DEA70A-B004-4179-8EF8-10FC007CC909}" dt="2020-10-13T02:35:02.096" v="9960" actId="1076"/>
        <pc:sldMkLst>
          <pc:docMk/>
          <pc:sldMk cId="105772094" sldId="346"/>
        </pc:sldMkLst>
        <pc:spChg chg="del">
          <ac:chgData name="Gosselin, Casey J." userId="caa97168-cefa-46a0-b0e6-f457f363577b" providerId="ADAL" clId="{08DEA70A-B004-4179-8EF8-10FC007CC909}" dt="2020-10-07T20:08:42.612" v="1502" actId="478"/>
          <ac:spMkLst>
            <pc:docMk/>
            <pc:sldMk cId="105772094" sldId="346"/>
            <ac:spMk id="2" creationId="{73B29D57-E3CD-4465-975B-E85A60B1D901}"/>
          </ac:spMkLst>
        </pc:spChg>
        <pc:spChg chg="add del">
          <ac:chgData name="Gosselin, Casey J." userId="caa97168-cefa-46a0-b0e6-f457f363577b" providerId="ADAL" clId="{08DEA70A-B004-4179-8EF8-10FC007CC909}" dt="2020-10-07T20:13:06.251" v="1546" actId="478"/>
          <ac:spMkLst>
            <pc:docMk/>
            <pc:sldMk cId="105772094" sldId="346"/>
            <ac:spMk id="3" creationId="{200A134A-CE54-4C71-BB02-AD29797A55EE}"/>
          </ac:spMkLst>
        </pc:spChg>
        <pc:spChg chg="del">
          <ac:chgData name="Gosselin, Casey J." userId="caa97168-cefa-46a0-b0e6-f457f363577b" providerId="ADAL" clId="{08DEA70A-B004-4179-8EF8-10FC007CC909}" dt="2020-10-07T17:12:45.494" v="625"/>
          <ac:spMkLst>
            <pc:docMk/>
            <pc:sldMk cId="105772094" sldId="346"/>
            <ac:spMk id="3" creationId="{CEC6F8FA-5556-4A5E-877E-1D4A1DB4DDF1}"/>
          </ac:spMkLst>
        </pc:spChg>
        <pc:spChg chg="mod">
          <ac:chgData name="Gosselin, Casey J." userId="caa97168-cefa-46a0-b0e6-f457f363577b" providerId="ADAL" clId="{08DEA70A-B004-4179-8EF8-10FC007CC909}" dt="2020-10-07T20:00:39.871" v="1419"/>
          <ac:spMkLst>
            <pc:docMk/>
            <pc:sldMk cId="105772094" sldId="346"/>
            <ac:spMk id="4" creationId="{54BDE636-2315-4576-B544-FD912597AFC8}"/>
          </ac:spMkLst>
        </pc:spChg>
        <pc:spChg chg="add del mod">
          <ac:chgData name="Gosselin, Casey J." userId="caa97168-cefa-46a0-b0e6-f457f363577b" providerId="ADAL" clId="{08DEA70A-B004-4179-8EF8-10FC007CC909}" dt="2020-10-07T20:08:45.742" v="1505" actId="478"/>
          <ac:spMkLst>
            <pc:docMk/>
            <pc:sldMk cId="105772094" sldId="346"/>
            <ac:spMk id="6" creationId="{C7F083E3-415C-47E2-B2BE-AA0D498C9AA5}"/>
          </ac:spMkLst>
        </pc:spChg>
        <pc:spChg chg="del">
          <ac:chgData name="Gosselin, Casey J." userId="caa97168-cefa-46a0-b0e6-f457f363577b" providerId="ADAL" clId="{08DEA70A-B004-4179-8EF8-10FC007CC909}" dt="2020-10-07T17:11:54.442" v="619" actId="478"/>
          <ac:spMkLst>
            <pc:docMk/>
            <pc:sldMk cId="105772094" sldId="346"/>
            <ac:spMk id="6" creationId="{EF4E5DF7-5E5A-284A-8920-4948F13B8994}"/>
          </ac:spMkLst>
        </pc:spChg>
        <pc:spChg chg="del">
          <ac:chgData name="Gosselin, Casey J." userId="caa97168-cefa-46a0-b0e6-f457f363577b" providerId="ADAL" clId="{08DEA70A-B004-4179-8EF8-10FC007CC909}" dt="2020-10-07T20:06:58.194" v="1478" actId="478"/>
          <ac:spMkLst>
            <pc:docMk/>
            <pc:sldMk cId="105772094" sldId="346"/>
            <ac:spMk id="7" creationId="{141950CC-C2AC-A24E-B24A-F7D159341B2C}"/>
          </ac:spMkLst>
        </pc:spChg>
        <pc:spChg chg="mod">
          <ac:chgData name="Gosselin, Casey J." userId="caa97168-cefa-46a0-b0e6-f457f363577b" providerId="ADAL" clId="{08DEA70A-B004-4179-8EF8-10FC007CC909}" dt="2020-10-07T20:00:39.871" v="1419"/>
          <ac:spMkLst>
            <pc:docMk/>
            <pc:sldMk cId="105772094" sldId="346"/>
            <ac:spMk id="8" creationId="{66EBF078-FF19-4F48-AFAE-795681D9FE5F}"/>
          </ac:spMkLst>
        </pc:spChg>
        <pc:spChg chg="add del mod">
          <ac:chgData name="Gosselin, Casey J." userId="caa97168-cefa-46a0-b0e6-f457f363577b" providerId="ADAL" clId="{08DEA70A-B004-4179-8EF8-10FC007CC909}" dt="2020-10-07T20:08:45.027" v="1504" actId="478"/>
          <ac:spMkLst>
            <pc:docMk/>
            <pc:sldMk cId="105772094" sldId="346"/>
            <ac:spMk id="17" creationId="{D5580E62-ED76-4E97-B667-9398EEBA74E7}"/>
          </ac:spMkLst>
        </pc:spChg>
        <pc:spChg chg="add mod">
          <ac:chgData name="Gosselin, Casey J." userId="caa97168-cefa-46a0-b0e6-f457f363577b" providerId="ADAL" clId="{08DEA70A-B004-4179-8EF8-10FC007CC909}" dt="2020-10-07T20:08:46.560" v="1506"/>
          <ac:spMkLst>
            <pc:docMk/>
            <pc:sldMk cId="105772094" sldId="346"/>
            <ac:spMk id="18" creationId="{7A57D2B4-0E7C-4025-B733-7EC91ACC4A01}"/>
          </ac:spMkLst>
        </pc:spChg>
        <pc:picChg chg="mod">
          <ac:chgData name="Gosselin, Casey J." userId="caa97168-cefa-46a0-b0e6-f457f363577b" providerId="ADAL" clId="{08DEA70A-B004-4179-8EF8-10FC007CC909}" dt="2020-10-13T02:35:02.096" v="9960" actId="1076"/>
          <ac:picMkLst>
            <pc:docMk/>
            <pc:sldMk cId="105772094" sldId="346"/>
            <ac:picMk id="2" creationId="{1DC7C599-675E-426F-9A68-03CB0E812107}"/>
          </ac:picMkLst>
        </pc:picChg>
        <pc:picChg chg="del">
          <ac:chgData name="Gosselin, Casey J." userId="caa97168-cefa-46a0-b0e6-f457f363577b" providerId="ADAL" clId="{08DEA70A-B004-4179-8EF8-10FC007CC909}" dt="2020-10-07T20:22:19.531" v="1674" actId="478"/>
          <ac:picMkLst>
            <pc:docMk/>
            <pc:sldMk cId="105772094" sldId="346"/>
            <ac:picMk id="13" creationId="{8316546A-1AD6-4A24-B353-A5DA76899E5A}"/>
          </ac:picMkLst>
        </pc:picChg>
        <pc:picChg chg="mod">
          <ac:chgData name="Gosselin, Casey J." userId="caa97168-cefa-46a0-b0e6-f457f363577b" providerId="ADAL" clId="{08DEA70A-B004-4179-8EF8-10FC007CC909}" dt="2020-10-08T05:54:03.277" v="2258" actId="1582"/>
          <ac:picMkLst>
            <pc:docMk/>
            <pc:sldMk cId="105772094" sldId="346"/>
            <ac:picMk id="14" creationId="{737497C6-4CA5-4877-B034-FED95BE5F19B}"/>
          </ac:picMkLst>
        </pc:picChg>
        <pc:picChg chg="del">
          <ac:chgData name="Gosselin, Casey J." userId="caa97168-cefa-46a0-b0e6-f457f363577b" providerId="ADAL" clId="{08DEA70A-B004-4179-8EF8-10FC007CC909}" dt="2020-10-07T20:22:19.531" v="1674" actId="478"/>
          <ac:picMkLst>
            <pc:docMk/>
            <pc:sldMk cId="105772094" sldId="346"/>
            <ac:picMk id="15" creationId="{E1630304-40BD-4BD9-9EE5-2EA8B81E9B75}"/>
          </ac:picMkLst>
        </pc:picChg>
        <pc:picChg chg="mod">
          <ac:chgData name="Gosselin, Casey J." userId="caa97168-cefa-46a0-b0e6-f457f363577b" providerId="ADAL" clId="{08DEA70A-B004-4179-8EF8-10FC007CC909}" dt="2020-10-13T02:34:54.276" v="9958" actId="12789"/>
          <ac:picMkLst>
            <pc:docMk/>
            <pc:sldMk cId="105772094" sldId="346"/>
            <ac:picMk id="16" creationId="{12ECE82C-1B6A-423D-A1CB-5CF4DAFD06DB}"/>
          </ac:picMkLst>
        </pc:picChg>
      </pc:sldChg>
      <pc:sldChg chg="addSp delSp modSp add del mod">
        <pc:chgData name="Gosselin, Casey J." userId="caa97168-cefa-46a0-b0e6-f457f363577b" providerId="ADAL" clId="{08DEA70A-B004-4179-8EF8-10FC007CC909}" dt="2020-10-07T18:09:18.923" v="1295" actId="47"/>
        <pc:sldMkLst>
          <pc:docMk/>
          <pc:sldMk cId="1742069818" sldId="347"/>
        </pc:sldMkLst>
        <pc:spChg chg="mod">
          <ac:chgData name="Gosselin, Casey J." userId="caa97168-cefa-46a0-b0e6-f457f363577b" providerId="ADAL" clId="{08DEA70A-B004-4179-8EF8-10FC007CC909}" dt="2020-10-07T17:56:00.121" v="1194" actId="20577"/>
          <ac:spMkLst>
            <pc:docMk/>
            <pc:sldMk cId="1742069818" sldId="347"/>
            <ac:spMk id="2" creationId="{61FC22AE-65C5-477E-97B2-B1D0044CC42B}"/>
          </ac:spMkLst>
        </pc:spChg>
        <pc:spChg chg="add del mod">
          <ac:chgData name="Gosselin, Casey J." userId="caa97168-cefa-46a0-b0e6-f457f363577b" providerId="ADAL" clId="{08DEA70A-B004-4179-8EF8-10FC007CC909}" dt="2020-10-07T18:09:17.311" v="1293" actId="478"/>
          <ac:spMkLst>
            <pc:docMk/>
            <pc:sldMk cId="1742069818" sldId="347"/>
            <ac:spMk id="11" creationId="{C8C9FEF5-C333-4A2F-9ECA-3194A1010752}"/>
          </ac:spMkLst>
        </pc:spChg>
        <pc:picChg chg="add del mod">
          <ac:chgData name="Gosselin, Casey J." userId="caa97168-cefa-46a0-b0e6-f457f363577b" providerId="ADAL" clId="{08DEA70A-B004-4179-8EF8-10FC007CC909}" dt="2020-10-07T17:39:03.652" v="834" actId="478"/>
          <ac:picMkLst>
            <pc:docMk/>
            <pc:sldMk cId="1742069818" sldId="347"/>
            <ac:picMk id="4" creationId="{981525FA-6003-47D8-B127-645CC957220B}"/>
          </ac:picMkLst>
        </pc:picChg>
        <pc:picChg chg="add del mod">
          <ac:chgData name="Gosselin, Casey J." userId="caa97168-cefa-46a0-b0e6-f457f363577b" providerId="ADAL" clId="{08DEA70A-B004-4179-8EF8-10FC007CC909}" dt="2020-10-07T18:09:18.085" v="1294" actId="478"/>
          <ac:picMkLst>
            <pc:docMk/>
            <pc:sldMk cId="1742069818" sldId="347"/>
            <ac:picMk id="8" creationId="{92C9F662-6779-42C7-8541-AD5A0C1B5838}"/>
          </ac:picMkLst>
        </pc:picChg>
        <pc:picChg chg="add del ord">
          <ac:chgData name="Gosselin, Casey J." userId="caa97168-cefa-46a0-b0e6-f457f363577b" providerId="ADAL" clId="{08DEA70A-B004-4179-8EF8-10FC007CC909}" dt="2020-10-07T17:39:39.486" v="843" actId="478"/>
          <ac:picMkLst>
            <pc:docMk/>
            <pc:sldMk cId="1742069818" sldId="347"/>
            <ac:picMk id="9" creationId="{0EFBBC16-F8E5-4330-A7C7-D0B987435C8A}"/>
          </ac:picMkLst>
        </pc:picChg>
        <pc:picChg chg="mod">
          <ac:chgData name="Gosselin, Casey J." userId="caa97168-cefa-46a0-b0e6-f457f363577b" providerId="ADAL" clId="{08DEA70A-B004-4179-8EF8-10FC007CC909}" dt="2020-10-07T17:46:40.558" v="943" actId="1582"/>
          <ac:picMkLst>
            <pc:docMk/>
            <pc:sldMk cId="1742069818" sldId="347"/>
            <ac:picMk id="10" creationId="{6C458C54-44B2-46A7-8E81-FFD334DD38A7}"/>
          </ac:picMkLst>
        </pc:picChg>
        <pc:picChg chg="del">
          <ac:chgData name="Gosselin, Casey J." userId="caa97168-cefa-46a0-b0e6-f457f363577b" providerId="ADAL" clId="{08DEA70A-B004-4179-8EF8-10FC007CC909}" dt="2020-10-07T17:31:39.117" v="669" actId="478"/>
          <ac:picMkLst>
            <pc:docMk/>
            <pc:sldMk cId="1742069818" sldId="347"/>
            <ac:picMk id="16" creationId="{96A8516F-F240-4A51-9389-A92C343568F7}"/>
          </ac:picMkLst>
        </pc:picChg>
      </pc:sldChg>
      <pc:sldChg chg="modSp add del mod">
        <pc:chgData name="Gosselin, Casey J." userId="caa97168-cefa-46a0-b0e6-f457f363577b" providerId="ADAL" clId="{08DEA70A-B004-4179-8EF8-10FC007CC909}" dt="2020-10-07T17:41:16.284" v="889" actId="2696"/>
        <pc:sldMkLst>
          <pc:docMk/>
          <pc:sldMk cId="745297663" sldId="348"/>
        </pc:sldMkLst>
        <pc:picChg chg="mod">
          <ac:chgData name="Gosselin, Casey J." userId="caa97168-cefa-46a0-b0e6-f457f363577b" providerId="ADAL" clId="{08DEA70A-B004-4179-8EF8-10FC007CC909}" dt="2020-10-07T17:19:33.091" v="659" actId="1076"/>
          <ac:picMkLst>
            <pc:docMk/>
            <pc:sldMk cId="745297663" sldId="348"/>
            <ac:picMk id="10" creationId="{6C458C54-44B2-46A7-8E81-FFD334DD38A7}"/>
          </ac:picMkLst>
        </pc:picChg>
        <pc:picChg chg="mod">
          <ac:chgData name="Gosselin, Casey J." userId="caa97168-cefa-46a0-b0e6-f457f363577b" providerId="ADAL" clId="{08DEA70A-B004-4179-8EF8-10FC007CC909}" dt="2020-10-07T17:19:41.677" v="660" actId="1076"/>
          <ac:picMkLst>
            <pc:docMk/>
            <pc:sldMk cId="745297663" sldId="348"/>
            <ac:picMk id="16" creationId="{96A8516F-F240-4A51-9389-A92C343568F7}"/>
          </ac:picMkLst>
        </pc:picChg>
      </pc:sldChg>
      <pc:sldChg chg="addSp delSp modSp add del mod">
        <pc:chgData name="Gosselin, Casey J." userId="caa97168-cefa-46a0-b0e6-f457f363577b" providerId="ADAL" clId="{08DEA70A-B004-4179-8EF8-10FC007CC909}" dt="2020-10-07T18:14:03.710" v="1374" actId="2696"/>
        <pc:sldMkLst>
          <pc:docMk/>
          <pc:sldMk cId="3093608038" sldId="349"/>
        </pc:sldMkLst>
        <pc:spChg chg="mod">
          <ac:chgData name="Gosselin, Casey J." userId="caa97168-cefa-46a0-b0e6-f457f363577b" providerId="ADAL" clId="{08DEA70A-B004-4179-8EF8-10FC007CC909}" dt="2020-10-07T17:54:02.011" v="1084" actId="20577"/>
          <ac:spMkLst>
            <pc:docMk/>
            <pc:sldMk cId="3093608038" sldId="349"/>
            <ac:spMk id="2" creationId="{61FC22AE-65C5-477E-97B2-B1D0044CC42B}"/>
          </ac:spMkLst>
        </pc:spChg>
        <pc:spChg chg="add del mod">
          <ac:chgData name="Gosselin, Casey J." userId="caa97168-cefa-46a0-b0e6-f457f363577b" providerId="ADAL" clId="{08DEA70A-B004-4179-8EF8-10FC007CC909}" dt="2020-10-07T18:09:11.349" v="1292" actId="478"/>
          <ac:spMkLst>
            <pc:docMk/>
            <pc:sldMk cId="3093608038" sldId="349"/>
            <ac:spMk id="3" creationId="{AA1DFC6E-2A7C-4D68-BC6A-B1BD5FF1D589}"/>
          </ac:spMkLst>
        </pc:spChg>
        <pc:picChg chg="del mod">
          <ac:chgData name="Gosselin, Casey J." userId="caa97168-cefa-46a0-b0e6-f457f363577b" providerId="ADAL" clId="{08DEA70A-B004-4179-8EF8-10FC007CC909}" dt="2020-10-07T18:12:02.670" v="1350" actId="21"/>
          <ac:picMkLst>
            <pc:docMk/>
            <pc:sldMk cId="3093608038" sldId="349"/>
            <ac:picMk id="4" creationId="{981525FA-6003-47D8-B127-645CC957220B}"/>
          </ac:picMkLst>
        </pc:picChg>
        <pc:picChg chg="mod">
          <ac:chgData name="Gosselin, Casey J." userId="caa97168-cefa-46a0-b0e6-f457f363577b" providerId="ADAL" clId="{08DEA70A-B004-4179-8EF8-10FC007CC909}" dt="2020-10-07T17:46:33.697" v="942" actId="1582"/>
          <ac:picMkLst>
            <pc:docMk/>
            <pc:sldMk cId="3093608038" sldId="349"/>
            <ac:picMk id="10" creationId="{6C458C54-44B2-46A7-8E81-FFD334DD38A7}"/>
          </ac:picMkLst>
        </pc:picChg>
      </pc:sldChg>
      <pc:sldChg chg="addSp delSp modSp add mod modTransition delAnim modAnim addCm delCm modNotesTx">
        <pc:chgData name="Gosselin, Casey J." userId="caa97168-cefa-46a0-b0e6-f457f363577b" providerId="ADAL" clId="{08DEA70A-B004-4179-8EF8-10FC007CC909}" dt="2020-10-13T04:04:20.195" v="10856" actId="113"/>
        <pc:sldMkLst>
          <pc:docMk/>
          <pc:sldMk cId="77705832" sldId="350"/>
        </pc:sldMkLst>
        <pc:spChg chg="mod ord">
          <ac:chgData name="Gosselin, Casey J." userId="caa97168-cefa-46a0-b0e6-f457f363577b" providerId="ADAL" clId="{08DEA70A-B004-4179-8EF8-10FC007CC909}" dt="2020-10-12T05:45:57.240" v="3978" actId="167"/>
          <ac:spMkLst>
            <pc:docMk/>
            <pc:sldMk cId="77705832" sldId="350"/>
            <ac:spMk id="2" creationId="{61FC22AE-65C5-477E-97B2-B1D0044CC42B}"/>
          </ac:spMkLst>
        </pc:spChg>
        <pc:spChg chg="add del">
          <ac:chgData name="Gosselin, Casey J." userId="caa97168-cefa-46a0-b0e6-f457f363577b" providerId="ADAL" clId="{08DEA70A-B004-4179-8EF8-10FC007CC909}" dt="2020-10-07T20:12:52.476" v="1539" actId="478"/>
          <ac:spMkLst>
            <pc:docMk/>
            <pc:sldMk cId="77705832" sldId="350"/>
            <ac:spMk id="3" creationId="{51913387-B8AE-4A95-BDC4-598949879643}"/>
          </ac:spMkLst>
        </pc:spChg>
        <pc:spChg chg="add del mod">
          <ac:chgData name="Gosselin, Casey J." userId="caa97168-cefa-46a0-b0e6-f457f363577b" providerId="ADAL" clId="{08DEA70A-B004-4179-8EF8-10FC007CC909}" dt="2020-10-07T18:09:09.509" v="1291" actId="478"/>
          <ac:spMkLst>
            <pc:docMk/>
            <pc:sldMk cId="77705832" sldId="350"/>
            <ac:spMk id="4" creationId="{6B89E581-5587-44C6-8A23-1468D48C7B53}"/>
          </ac:spMkLst>
        </pc:spChg>
        <pc:spChg chg="add mod">
          <ac:chgData name="Gosselin, Casey J." userId="caa97168-cefa-46a0-b0e6-f457f363577b" providerId="ADAL" clId="{08DEA70A-B004-4179-8EF8-10FC007CC909}" dt="2020-10-12T23:56:33.619" v="9104" actId="1076"/>
          <ac:spMkLst>
            <pc:docMk/>
            <pc:sldMk cId="77705832" sldId="350"/>
            <ac:spMk id="4" creationId="{E5E0ED55-11F7-43EE-83DD-B4A97CF2853F}"/>
          </ac:spMkLst>
        </pc:spChg>
        <pc:spChg chg="del">
          <ac:chgData name="Gosselin, Casey J." userId="caa97168-cefa-46a0-b0e6-f457f363577b" providerId="ADAL" clId="{08DEA70A-B004-4179-8EF8-10FC007CC909}" dt="2020-10-07T20:06:19.823" v="1457" actId="478"/>
          <ac:spMkLst>
            <pc:docMk/>
            <pc:sldMk cId="77705832" sldId="350"/>
            <ac:spMk id="5" creationId="{50C5F0DF-ABBC-6C4F-8942-5F2DA5A26D10}"/>
          </ac:spMkLst>
        </pc:spChg>
        <pc:spChg chg="add del mod">
          <ac:chgData name="Gosselin, Casey J." userId="caa97168-cefa-46a0-b0e6-f457f363577b" providerId="ADAL" clId="{08DEA70A-B004-4179-8EF8-10FC007CC909}" dt="2020-10-12T23:28:33.612" v="8894" actId="478"/>
          <ac:spMkLst>
            <pc:docMk/>
            <pc:sldMk cId="77705832" sldId="350"/>
            <ac:spMk id="7" creationId="{8D4E8D56-56E4-4DBC-B188-C3C7862556FF}"/>
          </ac:spMkLst>
        </pc:spChg>
        <pc:spChg chg="add del">
          <ac:chgData name="Gosselin, Casey J." userId="caa97168-cefa-46a0-b0e6-f457f363577b" providerId="ADAL" clId="{08DEA70A-B004-4179-8EF8-10FC007CC909}" dt="2020-10-12T04:17:25.417" v="2810" actId="478"/>
          <ac:spMkLst>
            <pc:docMk/>
            <pc:sldMk cId="77705832" sldId="350"/>
            <ac:spMk id="8" creationId="{F2F80EA7-44EE-424E-A879-F1C68E171B82}"/>
          </ac:spMkLst>
        </pc:spChg>
        <pc:spChg chg="add del mod">
          <ac:chgData name="Gosselin, Casey J." userId="caa97168-cefa-46a0-b0e6-f457f363577b" providerId="ADAL" clId="{08DEA70A-B004-4179-8EF8-10FC007CC909}" dt="2020-10-12T23:28:34.742" v="8895" actId="478"/>
          <ac:spMkLst>
            <pc:docMk/>
            <pc:sldMk cId="77705832" sldId="350"/>
            <ac:spMk id="9" creationId="{6D6908B0-7115-4E11-9FCB-0084E53AF413}"/>
          </ac:spMkLst>
        </pc:spChg>
        <pc:spChg chg="mod">
          <ac:chgData name="Gosselin, Casey J." userId="caa97168-cefa-46a0-b0e6-f457f363577b" providerId="ADAL" clId="{08DEA70A-B004-4179-8EF8-10FC007CC909}" dt="2020-10-07T20:00:39.871" v="1419"/>
          <ac:spMkLst>
            <pc:docMk/>
            <pc:sldMk cId="77705832" sldId="350"/>
            <ac:spMk id="13" creationId="{2153DB7F-9A04-4180-A59F-35BA9EC3197F}"/>
          </ac:spMkLst>
        </pc:spChg>
        <pc:spChg chg="mod">
          <ac:chgData name="Gosselin, Casey J." userId="caa97168-cefa-46a0-b0e6-f457f363577b" providerId="ADAL" clId="{08DEA70A-B004-4179-8EF8-10FC007CC909}" dt="2020-10-07T20:00:39.871" v="1419"/>
          <ac:spMkLst>
            <pc:docMk/>
            <pc:sldMk cId="77705832" sldId="350"/>
            <ac:spMk id="14" creationId="{838CBF2B-57BC-4BE6-89C0-6153A11E42D1}"/>
          </ac:spMkLst>
        </pc:spChg>
        <pc:spChg chg="add mod">
          <ac:chgData name="Gosselin, Casey J." userId="caa97168-cefa-46a0-b0e6-f457f363577b" providerId="ADAL" clId="{08DEA70A-B004-4179-8EF8-10FC007CC909}" dt="2020-10-12T04:15:49.001" v="2794" actId="571"/>
          <ac:spMkLst>
            <pc:docMk/>
            <pc:sldMk cId="77705832" sldId="350"/>
            <ac:spMk id="15" creationId="{385D406F-60EE-42BF-A5BA-4AE852528E9B}"/>
          </ac:spMkLst>
        </pc:spChg>
        <pc:spChg chg="add mod">
          <ac:chgData name="Gosselin, Casey J." userId="caa97168-cefa-46a0-b0e6-f457f363577b" providerId="ADAL" clId="{08DEA70A-B004-4179-8EF8-10FC007CC909}" dt="2020-10-12T04:15:49.001" v="2794" actId="571"/>
          <ac:spMkLst>
            <pc:docMk/>
            <pc:sldMk cId="77705832" sldId="350"/>
            <ac:spMk id="17" creationId="{3CF2A671-B6E5-4A74-9939-8D82BD9A6D54}"/>
          </ac:spMkLst>
        </pc:spChg>
        <pc:spChg chg="add del mod">
          <ac:chgData name="Gosselin, Casey J." userId="caa97168-cefa-46a0-b0e6-f457f363577b" providerId="ADAL" clId="{08DEA70A-B004-4179-8EF8-10FC007CC909}" dt="2020-10-12T04:17:17.898" v="2808" actId="478"/>
          <ac:spMkLst>
            <pc:docMk/>
            <pc:sldMk cId="77705832" sldId="350"/>
            <ac:spMk id="18" creationId="{2F38CAF1-3F5E-4289-9D87-9023CF069446}"/>
          </ac:spMkLst>
        </pc:spChg>
        <pc:spChg chg="del">
          <ac:chgData name="Gosselin, Casey J." userId="caa97168-cefa-46a0-b0e6-f457f363577b" providerId="ADAL" clId="{08DEA70A-B004-4179-8EF8-10FC007CC909}" dt="2020-10-07T17:36:19.366" v="751" actId="478"/>
          <ac:spMkLst>
            <pc:docMk/>
            <pc:sldMk cId="77705832" sldId="350"/>
            <ac:spMk id="19" creationId="{8D2578E6-9BBC-45C1-8095-CEF6CA931703}"/>
          </ac:spMkLst>
        </pc:spChg>
        <pc:grpChg chg="add del mod">
          <ac:chgData name="Gosselin, Casey J." userId="caa97168-cefa-46a0-b0e6-f457f363577b" providerId="ADAL" clId="{08DEA70A-B004-4179-8EF8-10FC007CC909}" dt="2020-10-12T03:40:19.939" v="2289" actId="478"/>
          <ac:grpSpMkLst>
            <pc:docMk/>
            <pc:sldMk cId="77705832" sldId="350"/>
            <ac:grpSpMk id="11" creationId="{B91B3A89-A8E8-4897-B066-84A99D93E6FB}"/>
          </ac:grpSpMkLst>
        </pc:grpChg>
        <pc:grpChg chg="add mod">
          <ac:chgData name="Gosselin, Casey J." userId="caa97168-cefa-46a0-b0e6-f457f363577b" providerId="ADAL" clId="{08DEA70A-B004-4179-8EF8-10FC007CC909}" dt="2020-10-12T04:50:23.942" v="3038" actId="164"/>
          <ac:grpSpMkLst>
            <pc:docMk/>
            <pc:sldMk cId="77705832" sldId="350"/>
            <ac:grpSpMk id="19" creationId="{5C33BDD5-28DA-4B2A-8059-1712F1DF0093}"/>
          </ac:grpSpMkLst>
        </pc:grpChg>
        <pc:picChg chg="add del">
          <ac:chgData name="Gosselin, Casey J." userId="caa97168-cefa-46a0-b0e6-f457f363577b" providerId="ADAL" clId="{08DEA70A-B004-4179-8EF8-10FC007CC909}" dt="2020-10-07T17:36:32.261" v="759" actId="478"/>
          <ac:picMkLst>
            <pc:docMk/>
            <pc:sldMk cId="77705832" sldId="350"/>
            <ac:picMk id="3" creationId="{140262F0-ED4B-4F72-8C51-2D2FEDB1CC0E}"/>
          </ac:picMkLst>
        </pc:picChg>
        <pc:picChg chg="add mod ord modCrop">
          <ac:chgData name="Gosselin, Casey J." userId="caa97168-cefa-46a0-b0e6-f457f363577b" providerId="ADAL" clId="{08DEA70A-B004-4179-8EF8-10FC007CC909}" dt="2020-10-12T23:34:26.091" v="8944" actId="167"/>
          <ac:picMkLst>
            <pc:docMk/>
            <pc:sldMk cId="77705832" sldId="350"/>
            <ac:picMk id="3" creationId="{7158A02F-4117-401B-97F5-5DF55EF51C0F}"/>
          </ac:picMkLst>
        </pc:picChg>
        <pc:picChg chg="add del mod ord modCrop">
          <ac:chgData name="Gosselin, Casey J." userId="caa97168-cefa-46a0-b0e6-f457f363577b" providerId="ADAL" clId="{08DEA70A-B004-4179-8EF8-10FC007CC909}" dt="2020-10-12T23:33:58.560" v="8938" actId="478"/>
          <ac:picMkLst>
            <pc:docMk/>
            <pc:sldMk cId="77705832" sldId="350"/>
            <ac:picMk id="5" creationId="{27BCF3D7-8135-4275-8955-FBAF16CBC5C7}"/>
          </ac:picMkLst>
        </pc:picChg>
        <pc:picChg chg="add del mod ord modCrop">
          <ac:chgData name="Gosselin, Casey J." userId="caa97168-cefa-46a0-b0e6-f457f363577b" providerId="ADAL" clId="{08DEA70A-B004-4179-8EF8-10FC007CC909}" dt="2020-10-12T23:29:16.194" v="8907" actId="478"/>
          <ac:picMkLst>
            <pc:docMk/>
            <pc:sldMk cId="77705832" sldId="350"/>
            <ac:picMk id="6" creationId="{4BEC71DF-18DD-4F44-A938-04D8B0291AE6}"/>
          </ac:picMkLst>
        </pc:picChg>
        <pc:picChg chg="del">
          <ac:chgData name="Gosselin, Casey J." userId="caa97168-cefa-46a0-b0e6-f457f363577b" providerId="ADAL" clId="{08DEA70A-B004-4179-8EF8-10FC007CC909}" dt="2020-10-07T20:21:54.715" v="1663" actId="478"/>
          <ac:picMkLst>
            <pc:docMk/>
            <pc:sldMk cId="77705832" sldId="350"/>
            <ac:picMk id="6" creationId="{DA05D2F3-C888-664E-B829-B87D03CCADFC}"/>
          </ac:picMkLst>
        </pc:picChg>
        <pc:picChg chg="del">
          <ac:chgData name="Gosselin, Casey J." userId="caa97168-cefa-46a0-b0e6-f457f363577b" providerId="ADAL" clId="{08DEA70A-B004-4179-8EF8-10FC007CC909}" dt="2020-10-07T20:21:53.215" v="1662" actId="478"/>
          <ac:picMkLst>
            <pc:docMk/>
            <pc:sldMk cId="77705832" sldId="350"/>
            <ac:picMk id="7" creationId="{64803FAB-F4A5-4B4D-A4F6-108AEFED9BD0}"/>
          </ac:picMkLst>
        </pc:picChg>
        <pc:picChg chg="add del mod">
          <ac:chgData name="Gosselin, Casey J." userId="caa97168-cefa-46a0-b0e6-f457f363577b" providerId="ADAL" clId="{08DEA70A-B004-4179-8EF8-10FC007CC909}" dt="2020-10-07T18:10:43.563" v="1327" actId="478"/>
          <ac:picMkLst>
            <pc:docMk/>
            <pc:sldMk cId="77705832" sldId="350"/>
            <ac:picMk id="8" creationId="{1BDB5661-5881-4F18-82D6-0C733BAB9F96}"/>
          </ac:picMkLst>
        </pc:picChg>
        <pc:picChg chg="add del mod">
          <ac:chgData name="Gosselin, Casey J." userId="caa97168-cefa-46a0-b0e6-f457f363577b" providerId="ADAL" clId="{08DEA70A-B004-4179-8EF8-10FC007CC909}" dt="2020-10-12T23:27:01.965" v="8872" actId="478"/>
          <ac:picMkLst>
            <pc:docMk/>
            <pc:sldMk cId="77705832" sldId="350"/>
            <ac:picMk id="8" creationId="{B76E3109-C6D1-432B-AACC-9E9A4A97EF00}"/>
          </ac:picMkLst>
        </pc:picChg>
        <pc:picChg chg="add del mod">
          <ac:chgData name="Gosselin, Casey J." userId="caa97168-cefa-46a0-b0e6-f457f363577b" providerId="ADAL" clId="{08DEA70A-B004-4179-8EF8-10FC007CC909}" dt="2020-10-07T17:54:50.130" v="1104" actId="22"/>
          <ac:picMkLst>
            <pc:docMk/>
            <pc:sldMk cId="77705832" sldId="350"/>
            <ac:picMk id="9" creationId="{126758FA-9C56-4EE7-8419-CF45C9BD4132}"/>
          </ac:picMkLst>
        </pc:picChg>
        <pc:picChg chg="add mod modCrop">
          <ac:chgData name="Gosselin, Casey J." userId="caa97168-cefa-46a0-b0e6-f457f363577b" providerId="ADAL" clId="{08DEA70A-B004-4179-8EF8-10FC007CC909}" dt="2020-10-07T18:13:49.647" v="1371" actId="164"/>
          <ac:picMkLst>
            <pc:docMk/>
            <pc:sldMk cId="77705832" sldId="350"/>
            <ac:picMk id="10" creationId="{69DF8CCF-D930-4B1A-8E98-8D2CE8B90A2B}"/>
          </ac:picMkLst>
        </pc:picChg>
        <pc:picChg chg="add del mod ord modCrop">
          <ac:chgData name="Gosselin, Casey J." userId="caa97168-cefa-46a0-b0e6-f457f363577b" providerId="ADAL" clId="{08DEA70A-B004-4179-8EF8-10FC007CC909}" dt="2020-10-12T23:31:45.053" v="8933" actId="478"/>
          <ac:picMkLst>
            <pc:docMk/>
            <pc:sldMk cId="77705832" sldId="350"/>
            <ac:picMk id="11" creationId="{BDB76A7F-3C1D-49BA-8ACF-206D7D8B7587}"/>
          </ac:picMkLst>
        </pc:picChg>
        <pc:picChg chg="add mod ord modCrop">
          <ac:chgData name="Gosselin, Casey J." userId="caa97168-cefa-46a0-b0e6-f457f363577b" providerId="ADAL" clId="{08DEA70A-B004-4179-8EF8-10FC007CC909}" dt="2020-10-12T23:44:48.963" v="9036" actId="1076"/>
          <ac:picMkLst>
            <pc:docMk/>
            <pc:sldMk cId="77705832" sldId="350"/>
            <ac:picMk id="13" creationId="{0A1DE06A-37CD-4235-AD0E-D0960234407E}"/>
          </ac:picMkLst>
        </pc:picChg>
        <pc:picChg chg="add del mod">
          <ac:chgData name="Gosselin, Casey J." userId="caa97168-cefa-46a0-b0e6-f457f363577b" providerId="ADAL" clId="{08DEA70A-B004-4179-8EF8-10FC007CC909}" dt="2020-10-12T04:50:47.315" v="3044" actId="478"/>
          <ac:picMkLst>
            <pc:docMk/>
            <pc:sldMk cId="77705832" sldId="350"/>
            <ac:picMk id="13" creationId="{BE526BB4-6EC7-479D-8209-F50C7D693EFB}"/>
          </ac:picMkLst>
        </pc:picChg>
        <pc:picChg chg="add mod ord">
          <ac:chgData name="Gosselin, Casey J." userId="caa97168-cefa-46a0-b0e6-f457f363577b" providerId="ADAL" clId="{08DEA70A-B004-4179-8EF8-10FC007CC909}" dt="2020-10-12T23:56:29.354" v="9103" actId="1076"/>
          <ac:picMkLst>
            <pc:docMk/>
            <pc:sldMk cId="77705832" sldId="350"/>
            <ac:picMk id="16" creationId="{6402008E-07ED-4E99-9557-979DA2B36BD7}"/>
          </ac:picMkLst>
        </pc:picChg>
        <pc:picChg chg="mod ord">
          <ac:chgData name="Gosselin, Casey J." userId="caa97168-cefa-46a0-b0e6-f457f363577b" providerId="ADAL" clId="{08DEA70A-B004-4179-8EF8-10FC007CC909}" dt="2020-10-07T18:13:49.647" v="1371" actId="164"/>
          <ac:picMkLst>
            <pc:docMk/>
            <pc:sldMk cId="77705832" sldId="350"/>
            <ac:picMk id="16" creationId="{96A8516F-F240-4A51-9389-A92C343568F7}"/>
          </ac:picMkLst>
        </pc:picChg>
        <pc:picChg chg="del">
          <ac:chgData name="Gosselin, Casey J." userId="caa97168-cefa-46a0-b0e6-f457f363577b" providerId="ADAL" clId="{08DEA70A-B004-4179-8EF8-10FC007CC909}" dt="2020-10-07T17:36:19.998" v="752" actId="478"/>
          <ac:picMkLst>
            <pc:docMk/>
            <pc:sldMk cId="77705832" sldId="350"/>
            <ac:picMk id="17" creationId="{0D621C44-077A-4779-B6C3-CD9EC920B816}"/>
          </ac:picMkLst>
        </pc:picChg>
        <pc:picChg chg="add del mod">
          <ac:chgData name="Gosselin, Casey J." userId="caa97168-cefa-46a0-b0e6-f457f363577b" providerId="ADAL" clId="{08DEA70A-B004-4179-8EF8-10FC007CC909}" dt="2020-10-12T23:38:09.333" v="8959" actId="478"/>
          <ac:picMkLst>
            <pc:docMk/>
            <pc:sldMk cId="77705832" sldId="350"/>
            <ac:picMk id="17" creationId="{ADF2D634-E90F-480E-A8F3-782D0F48D905}"/>
          </ac:picMkLst>
        </pc:picChg>
        <pc:picChg chg="add mod">
          <ac:chgData name="Gosselin, Casey J." userId="caa97168-cefa-46a0-b0e6-f457f363577b" providerId="ADAL" clId="{08DEA70A-B004-4179-8EF8-10FC007CC909}" dt="2020-10-12T23:38:31.978" v="8968" actId="1076"/>
          <ac:picMkLst>
            <pc:docMk/>
            <pc:sldMk cId="77705832" sldId="350"/>
            <ac:picMk id="18" creationId="{7927B2F6-24A8-4437-9D8B-3337F6C7AF12}"/>
          </ac:picMkLst>
        </pc:picChg>
        <pc:picChg chg="add del mod">
          <ac:chgData name="Gosselin, Casey J." userId="caa97168-cefa-46a0-b0e6-f457f363577b" providerId="ADAL" clId="{08DEA70A-B004-4179-8EF8-10FC007CC909}" dt="2020-10-12T23:48:14.886" v="9041" actId="478"/>
          <ac:picMkLst>
            <pc:docMk/>
            <pc:sldMk cId="77705832" sldId="350"/>
            <ac:picMk id="19" creationId="{44EB29B8-27EE-4B42-B008-4D5646741115}"/>
          </ac:picMkLst>
        </pc:picChg>
        <pc:picChg chg="mod modCrop">
          <ac:chgData name="Gosselin, Casey J." userId="caa97168-cefa-46a0-b0e6-f457f363577b" providerId="ADAL" clId="{08DEA70A-B004-4179-8EF8-10FC007CC909}" dt="2020-10-07T18:13:49.647" v="1371" actId="164"/>
          <ac:picMkLst>
            <pc:docMk/>
            <pc:sldMk cId="77705832" sldId="350"/>
            <ac:picMk id="20" creationId="{FBFCBADB-99A5-4373-97AB-7A42974BE20F}"/>
          </ac:picMkLst>
        </pc:picChg>
        <pc:picChg chg="add del mod ord modCrop">
          <ac:chgData name="Gosselin, Casey J." userId="caa97168-cefa-46a0-b0e6-f457f363577b" providerId="ADAL" clId="{08DEA70A-B004-4179-8EF8-10FC007CC909}" dt="2020-10-12T03:40:20.588" v="2290" actId="478"/>
          <ac:picMkLst>
            <pc:docMk/>
            <pc:sldMk cId="77705832" sldId="350"/>
            <ac:picMk id="22" creationId="{3E11CED7-D558-437D-9219-5B4C5E073DEB}"/>
          </ac:picMkLst>
        </pc:picChg>
      </pc:sldChg>
      <pc:sldChg chg="addSp delSp modSp add del mod modTransition addAnim delAnim modAnim modNotes modNotesTx">
        <pc:chgData name="Gosselin, Casey J." userId="caa97168-cefa-46a0-b0e6-f457f363577b" providerId="ADAL" clId="{08DEA70A-B004-4179-8EF8-10FC007CC909}" dt="2020-10-13T14:26:34.560" v="10993"/>
        <pc:sldMkLst>
          <pc:docMk/>
          <pc:sldMk cId="1168988921" sldId="351"/>
        </pc:sldMkLst>
        <pc:spChg chg="add del">
          <ac:chgData name="Gosselin, Casey J." userId="caa97168-cefa-46a0-b0e6-f457f363577b" providerId="ADAL" clId="{08DEA70A-B004-4179-8EF8-10FC007CC909}" dt="2020-10-07T20:12:54.177" v="1540" actId="478"/>
          <ac:spMkLst>
            <pc:docMk/>
            <pc:sldMk cId="1168988921" sldId="351"/>
            <ac:spMk id="2" creationId="{E0AA3DC6-091B-4A25-B531-508ED36D923C}"/>
          </ac:spMkLst>
        </pc:spChg>
        <pc:spChg chg="del">
          <ac:chgData name="Gosselin, Casey J." userId="caa97168-cefa-46a0-b0e6-f457f363577b" providerId="ADAL" clId="{08DEA70A-B004-4179-8EF8-10FC007CC909}" dt="2020-10-07T20:06:27.704" v="1460" actId="478"/>
          <ac:spMkLst>
            <pc:docMk/>
            <pc:sldMk cId="1168988921" sldId="351"/>
            <ac:spMk id="9" creationId="{63A21352-8E1F-5642-B607-7FD8A7BE3B3B}"/>
          </ac:spMkLst>
        </pc:spChg>
        <pc:spChg chg="del">
          <ac:chgData name="Gosselin, Casey J." userId="caa97168-cefa-46a0-b0e6-f457f363577b" providerId="ADAL" clId="{08DEA70A-B004-4179-8EF8-10FC007CC909}" dt="2020-10-07T20:06:26.894" v="1459" actId="478"/>
          <ac:spMkLst>
            <pc:docMk/>
            <pc:sldMk cId="1168988921" sldId="351"/>
            <ac:spMk id="12" creationId="{85F23829-BDBA-A34E-9A9F-12645BC43F50}"/>
          </ac:spMkLst>
        </pc:spChg>
        <pc:spChg chg="mod">
          <ac:chgData name="Gosselin, Casey J." userId="caa97168-cefa-46a0-b0e6-f457f363577b" providerId="ADAL" clId="{08DEA70A-B004-4179-8EF8-10FC007CC909}" dt="2020-10-07T20:00:39.871" v="1419"/>
          <ac:spMkLst>
            <pc:docMk/>
            <pc:sldMk cId="1168988921" sldId="351"/>
            <ac:spMk id="16" creationId="{B360AB22-1C4F-4728-9A42-110770953E05}"/>
          </ac:spMkLst>
        </pc:spChg>
        <pc:spChg chg="mod">
          <ac:chgData name="Gosselin, Casey J." userId="caa97168-cefa-46a0-b0e6-f457f363577b" providerId="ADAL" clId="{08DEA70A-B004-4179-8EF8-10FC007CC909}" dt="2020-10-07T20:00:39.871" v="1419"/>
          <ac:spMkLst>
            <pc:docMk/>
            <pc:sldMk cId="1168988921" sldId="351"/>
            <ac:spMk id="17" creationId="{2950629A-4F65-4A02-BE6C-5E90C90B63E2}"/>
          </ac:spMkLst>
        </pc:spChg>
        <pc:spChg chg="mod ord">
          <ac:chgData name="Gosselin, Casey J." userId="caa97168-cefa-46a0-b0e6-f457f363577b" providerId="ADAL" clId="{08DEA70A-B004-4179-8EF8-10FC007CC909}" dt="2020-10-12T05:46:00.132" v="3979" actId="167"/>
          <ac:spMkLst>
            <pc:docMk/>
            <pc:sldMk cId="1168988921" sldId="351"/>
            <ac:spMk id="499718" creationId="{00000000-0000-0000-0000-000000000000}"/>
          </ac:spMkLst>
        </pc:spChg>
        <pc:picChg chg="add mod ord modCrop">
          <ac:chgData name="Gosselin, Casey J." userId="caa97168-cefa-46a0-b0e6-f457f363577b" providerId="ADAL" clId="{08DEA70A-B004-4179-8EF8-10FC007CC909}" dt="2020-10-12T05:12:18.943" v="3482" actId="1582"/>
          <ac:picMkLst>
            <pc:docMk/>
            <pc:sldMk cId="1168988921" sldId="351"/>
            <ac:picMk id="2" creationId="{4221C0A4-E73E-43ED-B7D8-6C594FB3600A}"/>
          </ac:picMkLst>
        </pc:picChg>
        <pc:picChg chg="add del mod modCrop">
          <ac:chgData name="Gosselin, Casey J." userId="caa97168-cefa-46a0-b0e6-f457f363577b" providerId="ADAL" clId="{08DEA70A-B004-4179-8EF8-10FC007CC909}" dt="2020-10-12T03:40:24.294" v="2293" actId="478"/>
          <ac:picMkLst>
            <pc:docMk/>
            <pc:sldMk cId="1168988921" sldId="351"/>
            <ac:picMk id="3" creationId="{2FC246A4-1331-4020-A93F-F24FB42BD7FC}"/>
          </ac:picMkLst>
        </pc:picChg>
        <pc:picChg chg="add del mod ord modCrop">
          <ac:chgData name="Gosselin, Casey J." userId="caa97168-cefa-46a0-b0e6-f457f363577b" providerId="ADAL" clId="{08DEA70A-B004-4179-8EF8-10FC007CC909}" dt="2020-10-12T04:37:51.280" v="2939" actId="478"/>
          <ac:picMkLst>
            <pc:docMk/>
            <pc:sldMk cId="1168988921" sldId="351"/>
            <ac:picMk id="4" creationId="{B7120581-E9DF-4762-B0F5-29641E000D2D}"/>
          </ac:picMkLst>
        </pc:picChg>
        <pc:picChg chg="add del">
          <ac:chgData name="Gosselin, Casey J." userId="caa97168-cefa-46a0-b0e6-f457f363577b" providerId="ADAL" clId="{08DEA70A-B004-4179-8EF8-10FC007CC909}" dt="2020-10-12T04:25:08.332" v="2865"/>
          <ac:picMkLst>
            <pc:docMk/>
            <pc:sldMk cId="1168988921" sldId="351"/>
            <ac:picMk id="5" creationId="{A599145B-587A-4750-AAE6-34E9C20E1BF9}"/>
          </ac:picMkLst>
        </pc:picChg>
        <pc:picChg chg="add mod">
          <ac:chgData name="Gosselin, Casey J." userId="caa97168-cefa-46a0-b0e6-f457f363577b" providerId="ADAL" clId="{08DEA70A-B004-4179-8EF8-10FC007CC909}" dt="2020-10-13T04:03:10.157" v="10850" actId="1582"/>
          <ac:picMkLst>
            <pc:docMk/>
            <pc:sldMk cId="1168988921" sldId="351"/>
            <ac:picMk id="8" creationId="{3CCAAFB6-BA93-4021-A5C9-B337659D87F3}"/>
          </ac:picMkLst>
        </pc:picChg>
        <pc:picChg chg="del">
          <ac:chgData name="Gosselin, Casey J." userId="caa97168-cefa-46a0-b0e6-f457f363577b" providerId="ADAL" clId="{08DEA70A-B004-4179-8EF8-10FC007CC909}" dt="2020-10-07T17:55:21.930" v="1132" actId="478"/>
          <ac:picMkLst>
            <pc:docMk/>
            <pc:sldMk cId="1168988921" sldId="351"/>
            <ac:picMk id="8" creationId="{AFD5DE8C-F5FD-4ADF-B281-B020EE28B149}"/>
          </ac:picMkLst>
        </pc:picChg>
        <pc:picChg chg="add del mod">
          <ac:chgData name="Gosselin, Casey J." userId="caa97168-cefa-46a0-b0e6-f457f363577b" providerId="ADAL" clId="{08DEA70A-B004-4179-8EF8-10FC007CC909}" dt="2020-10-13T04:02:26.896" v="10838" actId="478"/>
          <ac:picMkLst>
            <pc:docMk/>
            <pc:sldMk cId="1168988921" sldId="351"/>
            <ac:picMk id="10" creationId="{3C8AF43A-0578-434A-803B-9D78AD383E10}"/>
          </ac:picMkLst>
        </pc:picChg>
        <pc:picChg chg="del">
          <ac:chgData name="Gosselin, Casey J." userId="caa97168-cefa-46a0-b0e6-f457f363577b" providerId="ADAL" clId="{08DEA70A-B004-4179-8EF8-10FC007CC909}" dt="2020-10-07T20:21:58.968" v="1665" actId="478"/>
          <ac:picMkLst>
            <pc:docMk/>
            <pc:sldMk cId="1168988921" sldId="351"/>
            <ac:picMk id="11" creationId="{513AE036-3E3D-414B-B991-009D84CC09E9}"/>
          </ac:picMkLst>
        </pc:picChg>
        <pc:picChg chg="del">
          <ac:chgData name="Gosselin, Casey J." userId="caa97168-cefa-46a0-b0e6-f457f363577b" providerId="ADAL" clId="{08DEA70A-B004-4179-8EF8-10FC007CC909}" dt="2020-10-07T20:21:57.482" v="1664" actId="478"/>
          <ac:picMkLst>
            <pc:docMk/>
            <pc:sldMk cId="1168988921" sldId="351"/>
            <ac:picMk id="13" creationId="{9D0445FA-DD7E-F34D-A4FB-06AA17D253F7}"/>
          </ac:picMkLst>
        </pc:picChg>
        <pc:picChg chg="add del mod">
          <ac:chgData name="Gosselin, Casey J." userId="caa97168-cefa-46a0-b0e6-f457f363577b" providerId="ADAL" clId="{08DEA70A-B004-4179-8EF8-10FC007CC909}" dt="2020-10-08T03:12:33.346" v="2057" actId="478"/>
          <ac:picMkLst>
            <pc:docMk/>
            <pc:sldMk cId="1168988921" sldId="351"/>
            <ac:picMk id="14" creationId="{2687160E-804B-4BD2-B03E-5AB8DE35B949}"/>
          </ac:picMkLst>
        </pc:picChg>
        <pc:picChg chg="del">
          <ac:chgData name="Gosselin, Casey J." userId="caa97168-cefa-46a0-b0e6-f457f363577b" providerId="ADAL" clId="{08DEA70A-B004-4179-8EF8-10FC007CC909}" dt="2020-10-07T17:55:21.592" v="1131" actId="478"/>
          <ac:picMkLst>
            <pc:docMk/>
            <pc:sldMk cId="1168988921" sldId="351"/>
            <ac:picMk id="15" creationId="{535BCBA1-1DEA-45E3-BB61-65404BE7BA43}"/>
          </ac:picMkLst>
        </pc:picChg>
      </pc:sldChg>
      <pc:sldChg chg="addSp modSp add del mod modClrScheme chgLayout">
        <pc:chgData name="Gosselin, Casey J." userId="caa97168-cefa-46a0-b0e6-f457f363577b" providerId="ADAL" clId="{08DEA70A-B004-4179-8EF8-10FC007CC909}" dt="2020-10-07T17:43:46.030" v="920" actId="2696"/>
        <pc:sldMkLst>
          <pc:docMk/>
          <pc:sldMk cId="3320395446" sldId="351"/>
        </pc:sldMkLst>
        <pc:spChg chg="mod ord">
          <ac:chgData name="Gosselin, Casey J." userId="caa97168-cefa-46a0-b0e6-f457f363577b" providerId="ADAL" clId="{08DEA70A-B004-4179-8EF8-10FC007CC909}" dt="2020-10-07T17:42:34.827" v="904" actId="700"/>
          <ac:spMkLst>
            <pc:docMk/>
            <pc:sldMk cId="3320395446" sldId="351"/>
            <ac:spMk id="2" creationId="{61FC22AE-65C5-477E-97B2-B1D0044CC42B}"/>
          </ac:spMkLst>
        </pc:spChg>
        <pc:spChg chg="mod ord">
          <ac:chgData name="Gosselin, Casey J." userId="caa97168-cefa-46a0-b0e6-f457f363577b" providerId="ADAL" clId="{08DEA70A-B004-4179-8EF8-10FC007CC909}" dt="2020-10-07T17:42:34.827" v="904" actId="700"/>
          <ac:spMkLst>
            <pc:docMk/>
            <pc:sldMk cId="3320395446" sldId="351"/>
            <ac:spMk id="13" creationId="{2153DB7F-9A04-4180-A59F-35BA9EC3197F}"/>
          </ac:spMkLst>
        </pc:spChg>
        <pc:spChg chg="mod ord">
          <ac:chgData name="Gosselin, Casey J." userId="caa97168-cefa-46a0-b0e6-f457f363577b" providerId="ADAL" clId="{08DEA70A-B004-4179-8EF8-10FC007CC909}" dt="2020-10-07T17:42:34.827" v="904" actId="700"/>
          <ac:spMkLst>
            <pc:docMk/>
            <pc:sldMk cId="3320395446" sldId="351"/>
            <ac:spMk id="14" creationId="{838CBF2B-57BC-4BE6-89C0-6153A11E42D1}"/>
          </ac:spMkLst>
        </pc:spChg>
        <pc:picChg chg="add mod">
          <ac:chgData name="Gosselin, Casey J." userId="caa97168-cefa-46a0-b0e6-f457f363577b" providerId="ADAL" clId="{08DEA70A-B004-4179-8EF8-10FC007CC909}" dt="2020-10-07T17:43:28.652" v="919" actId="1076"/>
          <ac:picMkLst>
            <pc:docMk/>
            <pc:sldMk cId="3320395446" sldId="351"/>
            <ac:picMk id="3" creationId="{7CA6B095-49D8-4859-9221-A8902B8A0F38}"/>
          </ac:picMkLst>
        </pc:picChg>
        <pc:picChg chg="add mod">
          <ac:chgData name="Gosselin, Casey J." userId="caa97168-cefa-46a0-b0e6-f457f363577b" providerId="ADAL" clId="{08DEA70A-B004-4179-8EF8-10FC007CC909}" dt="2020-10-07T17:42:41.810" v="906" actId="14100"/>
          <ac:picMkLst>
            <pc:docMk/>
            <pc:sldMk cId="3320395446" sldId="351"/>
            <ac:picMk id="8" creationId="{87D2ED4A-9DD3-4281-AF45-A4FA3992419C}"/>
          </ac:picMkLst>
        </pc:picChg>
        <pc:picChg chg="add mod modCrop">
          <ac:chgData name="Gosselin, Casey J." userId="caa97168-cefa-46a0-b0e6-f457f363577b" providerId="ADAL" clId="{08DEA70A-B004-4179-8EF8-10FC007CC909}" dt="2020-10-07T17:43:26.703" v="918" actId="1076"/>
          <ac:picMkLst>
            <pc:docMk/>
            <pc:sldMk cId="3320395446" sldId="351"/>
            <ac:picMk id="9" creationId="{E6DA8C72-ED18-4891-8D00-C22B22C00B9A}"/>
          </ac:picMkLst>
        </pc:picChg>
        <pc:picChg chg="mod">
          <ac:chgData name="Gosselin, Casey J." userId="caa97168-cefa-46a0-b0e6-f457f363577b" providerId="ADAL" clId="{08DEA70A-B004-4179-8EF8-10FC007CC909}" dt="2020-10-07T17:42:16.328" v="897" actId="1076"/>
          <ac:picMkLst>
            <pc:docMk/>
            <pc:sldMk cId="3320395446" sldId="351"/>
            <ac:picMk id="16" creationId="{96A8516F-F240-4A51-9389-A92C343568F7}"/>
          </ac:picMkLst>
        </pc:picChg>
      </pc:sldChg>
      <pc:sldChg chg="addSp delSp modSp add mod modTransition delAnim modAnim modNotes modNotesTx">
        <pc:chgData name="Gosselin, Casey J." userId="caa97168-cefa-46a0-b0e6-f457f363577b" providerId="ADAL" clId="{08DEA70A-B004-4179-8EF8-10FC007CC909}" dt="2020-10-13T14:26:34.560" v="10993"/>
        <pc:sldMkLst>
          <pc:docMk/>
          <pc:sldMk cId="701281088" sldId="352"/>
        </pc:sldMkLst>
        <pc:spChg chg="add del">
          <ac:chgData name="Gosselin, Casey J." userId="caa97168-cefa-46a0-b0e6-f457f363577b" providerId="ADAL" clId="{08DEA70A-B004-4179-8EF8-10FC007CC909}" dt="2020-10-07T20:12:56.516" v="1541" actId="478"/>
          <ac:spMkLst>
            <pc:docMk/>
            <pc:sldMk cId="701281088" sldId="352"/>
            <ac:spMk id="2" creationId="{446FA396-6561-444A-8826-CE31ED0DFB74}"/>
          </ac:spMkLst>
        </pc:spChg>
        <pc:spChg chg="del">
          <ac:chgData name="Gosselin, Casey J." userId="caa97168-cefa-46a0-b0e6-f457f363577b" providerId="ADAL" clId="{08DEA70A-B004-4179-8EF8-10FC007CC909}" dt="2020-10-07T20:06:31.524" v="1463" actId="478"/>
          <ac:spMkLst>
            <pc:docMk/>
            <pc:sldMk cId="701281088" sldId="352"/>
            <ac:spMk id="9" creationId="{63A21352-8E1F-5642-B607-7FD8A7BE3B3B}"/>
          </ac:spMkLst>
        </pc:spChg>
        <pc:spChg chg="add del mod">
          <ac:chgData name="Gosselin, Casey J." userId="caa97168-cefa-46a0-b0e6-f457f363577b" providerId="ADAL" clId="{08DEA70A-B004-4179-8EF8-10FC007CC909}" dt="2020-10-12T04:55:43.026" v="3167" actId="478"/>
          <ac:spMkLst>
            <pc:docMk/>
            <pc:sldMk cId="701281088" sldId="352"/>
            <ac:spMk id="12" creationId="{7BEC540D-9458-438C-ACCE-F6B659ACD32D}"/>
          </ac:spMkLst>
        </pc:spChg>
        <pc:spChg chg="del">
          <ac:chgData name="Gosselin, Casey J." userId="caa97168-cefa-46a0-b0e6-f457f363577b" providerId="ADAL" clId="{08DEA70A-B004-4179-8EF8-10FC007CC909}" dt="2020-10-07T20:06:30.698" v="1462" actId="478"/>
          <ac:spMkLst>
            <pc:docMk/>
            <pc:sldMk cId="701281088" sldId="352"/>
            <ac:spMk id="12" creationId="{85F23829-BDBA-A34E-9A9F-12645BC43F50}"/>
          </ac:spMkLst>
        </pc:spChg>
        <pc:spChg chg="mod">
          <ac:chgData name="Gosselin, Casey J." userId="caa97168-cefa-46a0-b0e6-f457f363577b" providerId="ADAL" clId="{08DEA70A-B004-4179-8EF8-10FC007CC909}" dt="2020-10-07T20:00:39.871" v="1419"/>
          <ac:spMkLst>
            <pc:docMk/>
            <pc:sldMk cId="701281088" sldId="352"/>
            <ac:spMk id="16" creationId="{B360AB22-1C4F-4728-9A42-110770953E05}"/>
          </ac:spMkLst>
        </pc:spChg>
        <pc:spChg chg="mod">
          <ac:chgData name="Gosselin, Casey J." userId="caa97168-cefa-46a0-b0e6-f457f363577b" providerId="ADAL" clId="{08DEA70A-B004-4179-8EF8-10FC007CC909}" dt="2020-10-07T20:00:39.871" v="1419"/>
          <ac:spMkLst>
            <pc:docMk/>
            <pc:sldMk cId="701281088" sldId="352"/>
            <ac:spMk id="17" creationId="{2950629A-4F65-4A02-BE6C-5E90C90B63E2}"/>
          </ac:spMkLst>
        </pc:spChg>
        <pc:spChg chg="add del mod ord">
          <ac:chgData name="Gosselin, Casey J." userId="caa97168-cefa-46a0-b0e6-f457f363577b" providerId="ADAL" clId="{08DEA70A-B004-4179-8EF8-10FC007CC909}" dt="2020-10-08T03:25:03.137" v="2194" actId="478"/>
          <ac:spMkLst>
            <pc:docMk/>
            <pc:sldMk cId="701281088" sldId="352"/>
            <ac:spMk id="18" creationId="{E8AA2B9F-1DC3-477A-B87A-A7832A6BF16D}"/>
          </ac:spMkLst>
        </pc:spChg>
        <pc:spChg chg="add del mod ord">
          <ac:chgData name="Gosselin, Casey J." userId="caa97168-cefa-46a0-b0e6-f457f363577b" providerId="ADAL" clId="{08DEA70A-B004-4179-8EF8-10FC007CC909}" dt="2020-10-08T03:25:04.135" v="2195" actId="478"/>
          <ac:spMkLst>
            <pc:docMk/>
            <pc:sldMk cId="701281088" sldId="352"/>
            <ac:spMk id="19" creationId="{7DBFFFD4-90C8-4D6E-8727-81A465357DFB}"/>
          </ac:spMkLst>
        </pc:spChg>
        <pc:spChg chg="mod ord">
          <ac:chgData name="Gosselin, Casey J." userId="caa97168-cefa-46a0-b0e6-f457f363577b" providerId="ADAL" clId="{08DEA70A-B004-4179-8EF8-10FC007CC909}" dt="2020-10-12T05:46:03.648" v="3980" actId="167"/>
          <ac:spMkLst>
            <pc:docMk/>
            <pc:sldMk cId="701281088" sldId="352"/>
            <ac:spMk id="499718" creationId="{00000000-0000-0000-0000-000000000000}"/>
          </ac:spMkLst>
        </pc:spChg>
        <pc:grpChg chg="add del mod">
          <ac:chgData name="Gosselin, Casey J." userId="caa97168-cefa-46a0-b0e6-f457f363577b" providerId="ADAL" clId="{08DEA70A-B004-4179-8EF8-10FC007CC909}" dt="2020-10-12T03:40:25.882" v="2294" actId="478"/>
          <ac:grpSpMkLst>
            <pc:docMk/>
            <pc:sldMk cId="701281088" sldId="352"/>
            <ac:grpSpMk id="21" creationId="{2D6AC039-E9CC-4CB6-BDC8-2A0BD78C1F10}"/>
          </ac:grpSpMkLst>
        </pc:grpChg>
        <pc:picChg chg="add mod ord">
          <ac:chgData name="Gosselin, Casey J." userId="caa97168-cefa-46a0-b0e6-f457f363577b" providerId="ADAL" clId="{08DEA70A-B004-4179-8EF8-10FC007CC909}" dt="2020-10-12T05:14:02.952" v="3495" actId="1582"/>
          <ac:picMkLst>
            <pc:docMk/>
            <pc:sldMk cId="701281088" sldId="352"/>
            <ac:picMk id="2" creationId="{1E10D9AA-F667-4390-95B1-ECA7409D526E}"/>
          </ac:picMkLst>
        </pc:picChg>
        <pc:picChg chg="add del mod modCrop">
          <ac:chgData name="Gosselin, Casey J." userId="caa97168-cefa-46a0-b0e6-f457f363577b" providerId="ADAL" clId="{08DEA70A-B004-4179-8EF8-10FC007CC909}" dt="2020-10-12T04:48:24.248" v="3014" actId="478"/>
          <ac:picMkLst>
            <pc:docMk/>
            <pc:sldMk cId="701281088" sldId="352"/>
            <ac:picMk id="3" creationId="{71975F8D-DDB0-456D-8731-A2C3CEE610C0}"/>
          </ac:picMkLst>
        </pc:picChg>
        <pc:picChg chg="add del mod">
          <ac:chgData name="Gosselin, Casey J." userId="caa97168-cefa-46a0-b0e6-f457f363577b" providerId="ADAL" clId="{08DEA70A-B004-4179-8EF8-10FC007CC909}" dt="2020-10-08T03:14:42.198" v="2068" actId="478"/>
          <ac:picMkLst>
            <pc:docMk/>
            <pc:sldMk cId="701281088" sldId="352"/>
            <ac:picMk id="3" creationId="{F6E2A5AD-36B0-489B-B772-D224B633E8EA}"/>
          </ac:picMkLst>
        </pc:picChg>
        <pc:picChg chg="add mod modCrop">
          <ac:chgData name="Gosselin, Casey J." userId="caa97168-cefa-46a0-b0e6-f457f363577b" providerId="ADAL" clId="{08DEA70A-B004-4179-8EF8-10FC007CC909}" dt="2020-10-08T03:26:49.613" v="2235" actId="732"/>
          <ac:picMkLst>
            <pc:docMk/>
            <pc:sldMk cId="701281088" sldId="352"/>
            <ac:picMk id="4" creationId="{876915D2-DC83-4004-B3D4-14DAB3D62D44}"/>
          </ac:picMkLst>
        </pc:picChg>
        <pc:picChg chg="add mod">
          <ac:chgData name="Gosselin, Casey J." userId="caa97168-cefa-46a0-b0e6-f457f363577b" providerId="ADAL" clId="{08DEA70A-B004-4179-8EF8-10FC007CC909}" dt="2020-10-08T03:26:34.574" v="2233" actId="164"/>
          <ac:picMkLst>
            <pc:docMk/>
            <pc:sldMk cId="701281088" sldId="352"/>
            <ac:picMk id="6" creationId="{8DC93DD4-D149-4422-81DA-CD0B127A04DC}"/>
          </ac:picMkLst>
        </pc:picChg>
        <pc:picChg chg="del">
          <ac:chgData name="Gosselin, Casey J." userId="caa97168-cefa-46a0-b0e6-f457f363577b" providerId="ADAL" clId="{08DEA70A-B004-4179-8EF8-10FC007CC909}" dt="2020-10-07T17:55:33.637" v="1152" actId="478"/>
          <ac:picMkLst>
            <pc:docMk/>
            <pc:sldMk cId="701281088" sldId="352"/>
            <ac:picMk id="8" creationId="{AFD5DE8C-F5FD-4ADF-B281-B020EE28B149}"/>
          </ac:picMkLst>
        </pc:picChg>
        <pc:picChg chg="add mod ord">
          <ac:chgData name="Gosselin, Casey J." userId="caa97168-cefa-46a0-b0e6-f457f363577b" providerId="ADAL" clId="{08DEA70A-B004-4179-8EF8-10FC007CC909}" dt="2020-10-12T05:14:08.591" v="3496" actId="1582"/>
          <ac:picMkLst>
            <pc:docMk/>
            <pc:sldMk cId="701281088" sldId="352"/>
            <ac:picMk id="8" creationId="{CA9CBE73-6884-4BC0-93D5-50B25148B254}"/>
          </ac:picMkLst>
        </pc:picChg>
        <pc:picChg chg="add del mod">
          <ac:chgData name="Gosselin, Casey J." userId="caa97168-cefa-46a0-b0e6-f457f363577b" providerId="ADAL" clId="{08DEA70A-B004-4179-8EF8-10FC007CC909}" dt="2020-10-12T04:47:00.857" v="2997" actId="478"/>
          <ac:picMkLst>
            <pc:docMk/>
            <pc:sldMk cId="701281088" sldId="352"/>
            <ac:picMk id="9" creationId="{54E1F317-3F6C-4A0B-AB2A-6BB49C6D3D3E}"/>
          </ac:picMkLst>
        </pc:picChg>
        <pc:picChg chg="add del mod">
          <ac:chgData name="Gosselin, Casey J." userId="caa97168-cefa-46a0-b0e6-f457f363577b" providerId="ADAL" clId="{08DEA70A-B004-4179-8EF8-10FC007CC909}" dt="2020-10-12T04:55:54.852" v="3168" actId="478"/>
          <ac:picMkLst>
            <pc:docMk/>
            <pc:sldMk cId="701281088" sldId="352"/>
            <ac:picMk id="11" creationId="{169F5303-15C2-41EA-AAEE-DB5C1122DD20}"/>
          </ac:picMkLst>
        </pc:picChg>
        <pc:picChg chg="del">
          <ac:chgData name="Gosselin, Casey J." userId="caa97168-cefa-46a0-b0e6-f457f363577b" providerId="ADAL" clId="{08DEA70A-B004-4179-8EF8-10FC007CC909}" dt="2020-10-07T20:22:02.302" v="1667" actId="478"/>
          <ac:picMkLst>
            <pc:docMk/>
            <pc:sldMk cId="701281088" sldId="352"/>
            <ac:picMk id="11" creationId="{513AE036-3E3D-414B-B991-009D84CC09E9}"/>
          </ac:picMkLst>
        </pc:picChg>
        <pc:picChg chg="del">
          <ac:chgData name="Gosselin, Casey J." userId="caa97168-cefa-46a0-b0e6-f457f363577b" providerId="ADAL" clId="{08DEA70A-B004-4179-8EF8-10FC007CC909}" dt="2020-10-07T20:22:00.822" v="1666" actId="478"/>
          <ac:picMkLst>
            <pc:docMk/>
            <pc:sldMk cId="701281088" sldId="352"/>
            <ac:picMk id="13" creationId="{9D0445FA-DD7E-F34D-A4FB-06AA17D253F7}"/>
          </ac:picMkLst>
        </pc:picChg>
        <pc:picChg chg="add del mod modCrop">
          <ac:chgData name="Gosselin, Casey J." userId="caa97168-cefa-46a0-b0e6-f457f363577b" providerId="ADAL" clId="{08DEA70A-B004-4179-8EF8-10FC007CC909}" dt="2020-10-08T03:25:53.516" v="2222" actId="478"/>
          <ac:picMkLst>
            <pc:docMk/>
            <pc:sldMk cId="701281088" sldId="352"/>
            <ac:picMk id="14" creationId="{22B1F835-3A34-435B-8450-55CFA12A3331}"/>
          </ac:picMkLst>
        </pc:picChg>
        <pc:picChg chg="del">
          <ac:chgData name="Gosselin, Casey J." userId="caa97168-cefa-46a0-b0e6-f457f363577b" providerId="ADAL" clId="{08DEA70A-B004-4179-8EF8-10FC007CC909}" dt="2020-10-07T17:55:33.867" v="1153" actId="478"/>
          <ac:picMkLst>
            <pc:docMk/>
            <pc:sldMk cId="701281088" sldId="352"/>
            <ac:picMk id="15" creationId="{535BCBA1-1DEA-45E3-BB61-65404BE7BA43}"/>
          </ac:picMkLst>
        </pc:picChg>
        <pc:picChg chg="add del mod ord">
          <ac:chgData name="Gosselin, Casey J." userId="caa97168-cefa-46a0-b0e6-f457f363577b" providerId="ADAL" clId="{08DEA70A-B004-4179-8EF8-10FC007CC909}" dt="2020-10-08T03:25:53.170" v="2221" actId="478"/>
          <ac:picMkLst>
            <pc:docMk/>
            <pc:sldMk cId="701281088" sldId="352"/>
            <ac:picMk id="15" creationId="{6EB666C7-FD99-4FF5-8F45-B458D30FF2D5}"/>
          </ac:picMkLst>
        </pc:picChg>
        <pc:picChg chg="add del mod modCrop">
          <ac:chgData name="Gosselin, Casey J." userId="caa97168-cefa-46a0-b0e6-f457f363577b" providerId="ADAL" clId="{08DEA70A-B004-4179-8EF8-10FC007CC909}" dt="2020-10-12T03:40:26.358" v="2295" actId="478"/>
          <ac:picMkLst>
            <pc:docMk/>
            <pc:sldMk cId="701281088" sldId="352"/>
            <ac:picMk id="20" creationId="{80C24DE9-CFDB-4B7A-A585-C72D9D21A62C}"/>
          </ac:picMkLst>
        </pc:picChg>
      </pc:sldChg>
      <pc:sldChg chg="addSp delSp modSp add mod modTransition modAnim modNotes modNotesTx">
        <pc:chgData name="Gosselin, Casey J." userId="caa97168-cefa-46a0-b0e6-f457f363577b" providerId="ADAL" clId="{08DEA70A-B004-4179-8EF8-10FC007CC909}" dt="2020-10-13T14:26:34.560" v="10993"/>
        <pc:sldMkLst>
          <pc:docMk/>
          <pc:sldMk cId="4217310143" sldId="353"/>
        </pc:sldMkLst>
        <pc:spChg chg="add del">
          <ac:chgData name="Gosselin, Casey J." userId="caa97168-cefa-46a0-b0e6-f457f363577b" providerId="ADAL" clId="{08DEA70A-B004-4179-8EF8-10FC007CC909}" dt="2020-10-07T20:12:59.934" v="1543" actId="478"/>
          <ac:spMkLst>
            <pc:docMk/>
            <pc:sldMk cId="4217310143" sldId="353"/>
            <ac:spMk id="3" creationId="{1D7214A8-62D7-4E3F-9D4B-83B2B3B28AA7}"/>
          </ac:spMkLst>
        </pc:spChg>
        <pc:spChg chg="add del mod">
          <ac:chgData name="Gosselin, Casey J." userId="caa97168-cefa-46a0-b0e6-f457f363577b" providerId="ADAL" clId="{08DEA70A-B004-4179-8EF8-10FC007CC909}" dt="2020-10-12T04:58:50.531" v="3332" actId="478"/>
          <ac:spMkLst>
            <pc:docMk/>
            <pc:sldMk cId="4217310143" sldId="353"/>
            <ac:spMk id="5" creationId="{0ABFF0E1-3999-4704-B31D-3E72C53A299C}"/>
          </ac:spMkLst>
        </pc:spChg>
        <pc:spChg chg="del">
          <ac:chgData name="Gosselin, Casey J." userId="caa97168-cefa-46a0-b0e6-f457f363577b" providerId="ADAL" clId="{08DEA70A-B004-4179-8EF8-10FC007CC909}" dt="2020-10-07T20:06:37.026" v="1466" actId="478"/>
          <ac:spMkLst>
            <pc:docMk/>
            <pc:sldMk cId="4217310143" sldId="353"/>
            <ac:spMk id="9" creationId="{63A21352-8E1F-5642-B607-7FD8A7BE3B3B}"/>
          </ac:spMkLst>
        </pc:spChg>
        <pc:spChg chg="del">
          <ac:chgData name="Gosselin, Casey J." userId="caa97168-cefa-46a0-b0e6-f457f363577b" providerId="ADAL" clId="{08DEA70A-B004-4179-8EF8-10FC007CC909}" dt="2020-10-07T20:06:35.609" v="1465" actId="478"/>
          <ac:spMkLst>
            <pc:docMk/>
            <pc:sldMk cId="4217310143" sldId="353"/>
            <ac:spMk id="12" creationId="{85F23829-BDBA-A34E-9A9F-12645BC43F50}"/>
          </ac:spMkLst>
        </pc:spChg>
        <pc:spChg chg="mod">
          <ac:chgData name="Gosselin, Casey J." userId="caa97168-cefa-46a0-b0e6-f457f363577b" providerId="ADAL" clId="{08DEA70A-B004-4179-8EF8-10FC007CC909}" dt="2020-10-07T20:00:39.871" v="1419"/>
          <ac:spMkLst>
            <pc:docMk/>
            <pc:sldMk cId="4217310143" sldId="353"/>
            <ac:spMk id="16" creationId="{B360AB22-1C4F-4728-9A42-110770953E05}"/>
          </ac:spMkLst>
        </pc:spChg>
        <pc:spChg chg="mod">
          <ac:chgData name="Gosselin, Casey J." userId="caa97168-cefa-46a0-b0e6-f457f363577b" providerId="ADAL" clId="{08DEA70A-B004-4179-8EF8-10FC007CC909}" dt="2020-10-07T20:00:39.871" v="1419"/>
          <ac:spMkLst>
            <pc:docMk/>
            <pc:sldMk cId="4217310143" sldId="353"/>
            <ac:spMk id="17" creationId="{2950629A-4F65-4A02-BE6C-5E90C90B63E2}"/>
          </ac:spMkLst>
        </pc:spChg>
        <pc:spChg chg="mod ord">
          <ac:chgData name="Gosselin, Casey J." userId="caa97168-cefa-46a0-b0e6-f457f363577b" providerId="ADAL" clId="{08DEA70A-B004-4179-8EF8-10FC007CC909}" dt="2020-10-12T05:46:06.172" v="3981" actId="167"/>
          <ac:spMkLst>
            <pc:docMk/>
            <pc:sldMk cId="4217310143" sldId="353"/>
            <ac:spMk id="499718" creationId="{00000000-0000-0000-0000-000000000000}"/>
          </ac:spMkLst>
        </pc:spChg>
        <pc:grpChg chg="add del mod">
          <ac:chgData name="Gosselin, Casey J." userId="caa97168-cefa-46a0-b0e6-f457f363577b" providerId="ADAL" clId="{08DEA70A-B004-4179-8EF8-10FC007CC909}" dt="2020-10-12T03:40:28.014" v="2296" actId="478"/>
          <ac:grpSpMkLst>
            <pc:docMk/>
            <pc:sldMk cId="4217310143" sldId="353"/>
            <ac:grpSpMk id="10" creationId="{A4FF31CF-C691-4E8B-9D3F-A51CF17B81DD}"/>
          </ac:grpSpMkLst>
        </pc:grpChg>
        <pc:grpChg chg="add del mod">
          <ac:chgData name="Gosselin, Casey J." userId="caa97168-cefa-46a0-b0e6-f457f363577b" providerId="ADAL" clId="{08DEA70A-B004-4179-8EF8-10FC007CC909}" dt="2020-10-12T03:40:28.352" v="2297" actId="478"/>
          <ac:grpSpMkLst>
            <pc:docMk/>
            <pc:sldMk cId="4217310143" sldId="353"/>
            <ac:grpSpMk id="18" creationId="{5564BD47-A11B-4A79-AF58-FAA936188FC3}"/>
          </ac:grpSpMkLst>
        </pc:grpChg>
        <pc:picChg chg="add mod modCrop">
          <ac:chgData name="Gosselin, Casey J." userId="caa97168-cefa-46a0-b0e6-f457f363577b" providerId="ADAL" clId="{08DEA70A-B004-4179-8EF8-10FC007CC909}" dt="2020-10-07T18:14:00.065" v="1373" actId="164"/>
          <ac:picMkLst>
            <pc:docMk/>
            <pc:sldMk cId="4217310143" sldId="353"/>
            <ac:picMk id="2" creationId="{3536E641-E04B-4654-BA7F-775F604E538B}"/>
          </ac:picMkLst>
        </pc:picChg>
        <pc:picChg chg="add mod modCrop">
          <ac:chgData name="Gosselin, Casey J." userId="caa97168-cefa-46a0-b0e6-f457f363577b" providerId="ADAL" clId="{08DEA70A-B004-4179-8EF8-10FC007CC909}" dt="2020-10-13T02:32:40.169" v="9947" actId="732"/>
          <ac:picMkLst>
            <pc:docMk/>
            <pc:sldMk cId="4217310143" sldId="353"/>
            <ac:picMk id="3" creationId="{0A2D790C-896D-4F58-8698-E388636B46E1}"/>
          </ac:picMkLst>
        </pc:picChg>
        <pc:picChg chg="add mod">
          <ac:chgData name="Gosselin, Casey J." userId="caa97168-cefa-46a0-b0e6-f457f363577b" providerId="ADAL" clId="{08DEA70A-B004-4179-8EF8-10FC007CC909}" dt="2020-10-07T18:13:56.949" v="1372" actId="164"/>
          <ac:picMkLst>
            <pc:docMk/>
            <pc:sldMk cId="4217310143" sldId="353"/>
            <ac:picMk id="4" creationId="{B5BCC3AF-89E5-48A7-8000-EA4A8EE0BB3B}"/>
          </ac:picMkLst>
        </pc:picChg>
        <pc:picChg chg="add mod">
          <ac:chgData name="Gosselin, Casey J." userId="caa97168-cefa-46a0-b0e6-f457f363577b" providerId="ADAL" clId="{08DEA70A-B004-4179-8EF8-10FC007CC909}" dt="2020-10-07T18:14:00.065" v="1373" actId="164"/>
          <ac:picMkLst>
            <pc:docMk/>
            <pc:sldMk cId="4217310143" sldId="353"/>
            <ac:picMk id="6" creationId="{DF87D883-B413-4AFD-8CDC-2E79BE3A54C0}"/>
          </ac:picMkLst>
        </pc:picChg>
        <pc:picChg chg="del">
          <ac:chgData name="Gosselin, Casey J." userId="caa97168-cefa-46a0-b0e6-f457f363577b" providerId="ADAL" clId="{08DEA70A-B004-4179-8EF8-10FC007CC909}" dt="2020-10-07T17:57:00.281" v="1205" actId="478"/>
          <ac:picMkLst>
            <pc:docMk/>
            <pc:sldMk cId="4217310143" sldId="353"/>
            <ac:picMk id="8" creationId="{AFD5DE8C-F5FD-4ADF-B281-B020EE28B149}"/>
          </ac:picMkLst>
        </pc:picChg>
        <pc:picChg chg="del">
          <ac:chgData name="Gosselin, Casey J." userId="caa97168-cefa-46a0-b0e6-f457f363577b" providerId="ADAL" clId="{08DEA70A-B004-4179-8EF8-10FC007CC909}" dt="2020-10-07T20:22:05.707" v="1669" actId="478"/>
          <ac:picMkLst>
            <pc:docMk/>
            <pc:sldMk cId="4217310143" sldId="353"/>
            <ac:picMk id="11" creationId="{513AE036-3E3D-414B-B991-009D84CC09E9}"/>
          </ac:picMkLst>
        </pc:picChg>
        <pc:picChg chg="del">
          <ac:chgData name="Gosselin, Casey J." userId="caa97168-cefa-46a0-b0e6-f457f363577b" providerId="ADAL" clId="{08DEA70A-B004-4179-8EF8-10FC007CC909}" dt="2020-10-07T20:22:04.066" v="1668" actId="478"/>
          <ac:picMkLst>
            <pc:docMk/>
            <pc:sldMk cId="4217310143" sldId="353"/>
            <ac:picMk id="13" creationId="{9D0445FA-DD7E-F34D-A4FB-06AA17D253F7}"/>
          </ac:picMkLst>
        </pc:picChg>
        <pc:picChg chg="add mod ord modCrop">
          <ac:chgData name="Gosselin, Casey J." userId="caa97168-cefa-46a0-b0e6-f457f363577b" providerId="ADAL" clId="{08DEA70A-B004-4179-8EF8-10FC007CC909}" dt="2020-10-07T18:13:56.949" v="1372" actId="164"/>
          <ac:picMkLst>
            <pc:docMk/>
            <pc:sldMk cId="4217310143" sldId="353"/>
            <ac:picMk id="14" creationId="{3FE9953F-939E-4734-8472-14F5FC86EECE}"/>
          </ac:picMkLst>
        </pc:picChg>
        <pc:picChg chg="del">
          <ac:chgData name="Gosselin, Casey J." userId="caa97168-cefa-46a0-b0e6-f457f363577b" providerId="ADAL" clId="{08DEA70A-B004-4179-8EF8-10FC007CC909}" dt="2020-10-07T17:57:01.369" v="1206" actId="478"/>
          <ac:picMkLst>
            <pc:docMk/>
            <pc:sldMk cId="4217310143" sldId="353"/>
            <ac:picMk id="15" creationId="{535BCBA1-1DEA-45E3-BB61-65404BE7BA43}"/>
          </ac:picMkLst>
        </pc:picChg>
      </pc:sldChg>
      <pc:sldChg chg="addSp delSp modSp add mod ord delAnim modAnim modNotes modNotesTx">
        <pc:chgData name="Gosselin, Casey J." userId="caa97168-cefa-46a0-b0e6-f457f363577b" providerId="ADAL" clId="{08DEA70A-B004-4179-8EF8-10FC007CC909}" dt="2020-10-13T14:26:34.560" v="10993"/>
        <pc:sldMkLst>
          <pc:docMk/>
          <pc:sldMk cId="1945400320" sldId="354"/>
        </pc:sldMkLst>
        <pc:spChg chg="add del mod">
          <ac:chgData name="Gosselin, Casey J." userId="caa97168-cefa-46a0-b0e6-f457f363577b" providerId="ADAL" clId="{08DEA70A-B004-4179-8EF8-10FC007CC909}" dt="2020-10-12T03:41:06.758" v="2301" actId="478"/>
          <ac:spMkLst>
            <pc:docMk/>
            <pc:sldMk cId="1945400320" sldId="354"/>
            <ac:spMk id="2" creationId="{0389CD16-60AE-4726-9AEB-83FC9FC7E293}"/>
          </ac:spMkLst>
        </pc:spChg>
        <pc:spChg chg="add mod">
          <ac:chgData name="Gosselin, Casey J." userId="caa97168-cefa-46a0-b0e6-f457f363577b" providerId="ADAL" clId="{08DEA70A-B004-4179-8EF8-10FC007CC909}" dt="2020-10-07T17:53:14.456" v="964" actId="20577"/>
          <ac:spMkLst>
            <pc:docMk/>
            <pc:sldMk cId="1945400320" sldId="354"/>
            <ac:spMk id="2" creationId="{7F1B5AD6-31D9-4B2C-AED4-6C3938634D1C}"/>
          </ac:spMkLst>
        </pc:spChg>
        <pc:spChg chg="add del">
          <ac:chgData name="Gosselin, Casey J." userId="caa97168-cefa-46a0-b0e6-f457f363577b" providerId="ADAL" clId="{08DEA70A-B004-4179-8EF8-10FC007CC909}" dt="2020-10-07T20:12:47.583" v="1537" actId="478"/>
          <ac:spMkLst>
            <pc:docMk/>
            <pc:sldMk cId="1945400320" sldId="354"/>
            <ac:spMk id="3" creationId="{9BCEA261-6809-4893-AF8D-B61F5F6AF691}"/>
          </ac:spMkLst>
        </pc:spChg>
        <pc:spChg chg="add del">
          <ac:chgData name="Gosselin, Casey J." userId="caa97168-cefa-46a0-b0e6-f457f363577b" providerId="ADAL" clId="{08DEA70A-B004-4179-8EF8-10FC007CC909}" dt="2020-10-12T03:41:18.699" v="2303" actId="478"/>
          <ac:spMkLst>
            <pc:docMk/>
            <pc:sldMk cId="1945400320" sldId="354"/>
            <ac:spMk id="4" creationId="{C863AF34-250C-49F2-B60D-324B30160E25}"/>
          </ac:spMkLst>
        </pc:spChg>
        <pc:spChg chg="add del mod">
          <ac:chgData name="Gosselin, Casey J." userId="caa97168-cefa-46a0-b0e6-f457f363577b" providerId="ADAL" clId="{08DEA70A-B004-4179-8EF8-10FC007CC909}" dt="2020-10-12T03:44:32.551" v="2314" actId="478"/>
          <ac:spMkLst>
            <pc:docMk/>
            <pc:sldMk cId="1945400320" sldId="354"/>
            <ac:spMk id="6" creationId="{389B6161-4F64-4DBA-8F0D-CB6E9D2C08DD}"/>
          </ac:spMkLst>
        </pc:spChg>
        <pc:spChg chg="add del mod">
          <ac:chgData name="Gosselin, Casey J." userId="caa97168-cefa-46a0-b0e6-f457f363577b" providerId="ADAL" clId="{08DEA70A-B004-4179-8EF8-10FC007CC909}" dt="2020-10-12T23:51:25.564" v="9073" actId="1038"/>
          <ac:spMkLst>
            <pc:docMk/>
            <pc:sldMk cId="1945400320" sldId="354"/>
            <ac:spMk id="7" creationId="{F67AB4D3-677C-4F68-93CD-844CF9BA2153}"/>
          </ac:spMkLst>
        </pc:spChg>
        <pc:spChg chg="add del">
          <ac:chgData name="Gosselin, Casey J." userId="caa97168-cefa-46a0-b0e6-f457f363577b" providerId="ADAL" clId="{08DEA70A-B004-4179-8EF8-10FC007CC909}" dt="2020-10-08T05:51:36.680" v="2237" actId="478"/>
          <ac:spMkLst>
            <pc:docMk/>
            <pc:sldMk cId="1945400320" sldId="354"/>
            <ac:spMk id="8" creationId="{5047B5F8-2056-467C-B34E-31306B60E9BC}"/>
          </ac:spMkLst>
        </pc:spChg>
        <pc:spChg chg="add del mod">
          <ac:chgData name="Gosselin, Casey J." userId="caa97168-cefa-46a0-b0e6-f457f363577b" providerId="ADAL" clId="{08DEA70A-B004-4179-8EF8-10FC007CC909}" dt="2020-10-12T05:36:16.578" v="3779" actId="478"/>
          <ac:spMkLst>
            <pc:docMk/>
            <pc:sldMk cId="1945400320" sldId="354"/>
            <ac:spMk id="8" creationId="{BC8CDB93-08A9-445A-936E-0E374F42F091}"/>
          </ac:spMkLst>
        </pc:spChg>
        <pc:spChg chg="del">
          <ac:chgData name="Gosselin, Casey J." userId="caa97168-cefa-46a0-b0e6-f457f363577b" providerId="ADAL" clId="{08DEA70A-B004-4179-8EF8-10FC007CC909}" dt="2020-10-07T20:06:10.002" v="1452" actId="478"/>
          <ac:spMkLst>
            <pc:docMk/>
            <pc:sldMk cId="1945400320" sldId="354"/>
            <ac:spMk id="9" creationId="{63A21352-8E1F-5642-B607-7FD8A7BE3B3B}"/>
          </ac:spMkLst>
        </pc:spChg>
        <pc:spChg chg="add del mod">
          <ac:chgData name="Gosselin, Casey J." userId="caa97168-cefa-46a0-b0e6-f457f363577b" providerId="ADAL" clId="{08DEA70A-B004-4179-8EF8-10FC007CC909}" dt="2020-10-12T05:37:12.729" v="3796" actId="478"/>
          <ac:spMkLst>
            <pc:docMk/>
            <pc:sldMk cId="1945400320" sldId="354"/>
            <ac:spMk id="10" creationId="{B9E95F1A-35D4-4C50-8E5E-7793BA4FACB9}"/>
          </ac:spMkLst>
        </pc:spChg>
        <pc:spChg chg="add mod">
          <ac:chgData name="Gosselin, Casey J." userId="caa97168-cefa-46a0-b0e6-f457f363577b" providerId="ADAL" clId="{08DEA70A-B004-4179-8EF8-10FC007CC909}" dt="2020-10-12T23:51:01.211" v="9052" actId="1076"/>
          <ac:spMkLst>
            <pc:docMk/>
            <pc:sldMk cId="1945400320" sldId="354"/>
            <ac:spMk id="12" creationId="{46E4A7DC-08FF-445F-8391-76ADD5A65C15}"/>
          </ac:spMkLst>
        </pc:spChg>
        <pc:spChg chg="del">
          <ac:chgData name="Gosselin, Casey J." userId="caa97168-cefa-46a0-b0e6-f457f363577b" providerId="ADAL" clId="{08DEA70A-B004-4179-8EF8-10FC007CC909}" dt="2020-10-07T20:06:07.913" v="1451" actId="478"/>
          <ac:spMkLst>
            <pc:docMk/>
            <pc:sldMk cId="1945400320" sldId="354"/>
            <ac:spMk id="12" creationId="{85F23829-BDBA-A34E-9A9F-12645BC43F50}"/>
          </ac:spMkLst>
        </pc:spChg>
        <pc:spChg chg="mod">
          <ac:chgData name="Gosselin, Casey J." userId="caa97168-cefa-46a0-b0e6-f457f363577b" providerId="ADAL" clId="{08DEA70A-B004-4179-8EF8-10FC007CC909}" dt="2020-10-07T20:00:39.871" v="1419"/>
          <ac:spMkLst>
            <pc:docMk/>
            <pc:sldMk cId="1945400320" sldId="354"/>
            <ac:spMk id="16" creationId="{B360AB22-1C4F-4728-9A42-110770953E05}"/>
          </ac:spMkLst>
        </pc:spChg>
        <pc:spChg chg="mod">
          <ac:chgData name="Gosselin, Casey J." userId="caa97168-cefa-46a0-b0e6-f457f363577b" providerId="ADAL" clId="{08DEA70A-B004-4179-8EF8-10FC007CC909}" dt="2020-10-07T20:00:39.871" v="1419"/>
          <ac:spMkLst>
            <pc:docMk/>
            <pc:sldMk cId="1945400320" sldId="354"/>
            <ac:spMk id="17" creationId="{2950629A-4F65-4A02-BE6C-5E90C90B63E2}"/>
          </ac:spMkLst>
        </pc:spChg>
        <pc:spChg chg="mod">
          <ac:chgData name="Gosselin, Casey J." userId="caa97168-cefa-46a0-b0e6-f457f363577b" providerId="ADAL" clId="{08DEA70A-B004-4179-8EF8-10FC007CC909}" dt="2020-10-12T22:52:14.689" v="8760" actId="20577"/>
          <ac:spMkLst>
            <pc:docMk/>
            <pc:sldMk cId="1945400320" sldId="354"/>
            <ac:spMk id="499718" creationId="{00000000-0000-0000-0000-000000000000}"/>
          </ac:spMkLst>
        </pc:spChg>
        <pc:picChg chg="add mod modCrop">
          <ac:chgData name="Gosselin, Casey J." userId="caa97168-cefa-46a0-b0e6-f457f363577b" providerId="ADAL" clId="{08DEA70A-B004-4179-8EF8-10FC007CC909}" dt="2020-10-12T22:54:36.369" v="8778" actId="1582"/>
          <ac:picMkLst>
            <pc:docMk/>
            <pc:sldMk cId="1945400320" sldId="354"/>
            <ac:picMk id="2" creationId="{06AAB82E-E9B2-4566-AA18-0EC89A289497}"/>
          </ac:picMkLst>
        </pc:picChg>
        <pc:picChg chg="add del mod modCrop">
          <ac:chgData name="Gosselin, Casey J." userId="caa97168-cefa-46a0-b0e6-f457f363577b" providerId="ADAL" clId="{08DEA70A-B004-4179-8EF8-10FC007CC909}" dt="2020-10-12T03:40:08.318" v="2285" actId="478"/>
          <ac:picMkLst>
            <pc:docMk/>
            <pc:sldMk cId="1945400320" sldId="354"/>
            <ac:picMk id="3" creationId="{71B1F469-5D3B-4112-A392-7B0865CA4733}"/>
          </ac:picMkLst>
        </pc:picChg>
        <pc:picChg chg="add del mod ord modCrop">
          <ac:chgData name="Gosselin, Casey J." userId="caa97168-cefa-46a0-b0e6-f457f363577b" providerId="ADAL" clId="{08DEA70A-B004-4179-8EF8-10FC007CC909}" dt="2020-10-12T22:52:18.937" v="8761" actId="478"/>
          <ac:picMkLst>
            <pc:docMk/>
            <pc:sldMk cId="1945400320" sldId="354"/>
            <ac:picMk id="5" creationId="{FECB1A09-C75E-4D67-9921-32ECFE6765F9}"/>
          </ac:picMkLst>
        </pc:picChg>
        <pc:picChg chg="del">
          <ac:chgData name="Gosselin, Casey J." userId="caa97168-cefa-46a0-b0e6-f457f363577b" providerId="ADAL" clId="{08DEA70A-B004-4179-8EF8-10FC007CC909}" dt="2020-10-08T05:52:11.738" v="2238" actId="478"/>
          <ac:picMkLst>
            <pc:docMk/>
            <pc:sldMk cId="1945400320" sldId="354"/>
            <ac:picMk id="8" creationId="{85521F4C-62A2-4F8E-A301-D0040BCECEB2}"/>
          </ac:picMkLst>
        </pc:picChg>
        <pc:picChg chg="del">
          <ac:chgData name="Gosselin, Casey J." userId="caa97168-cefa-46a0-b0e6-f457f363577b" providerId="ADAL" clId="{08DEA70A-B004-4179-8EF8-10FC007CC909}" dt="2020-10-07T17:53:00.242" v="952" actId="478"/>
          <ac:picMkLst>
            <pc:docMk/>
            <pc:sldMk cId="1945400320" sldId="354"/>
            <ac:picMk id="8" creationId="{AFD5DE8C-F5FD-4ADF-B281-B020EE28B149}"/>
          </ac:picMkLst>
        </pc:picChg>
        <pc:picChg chg="add del mod modCrop">
          <ac:chgData name="Gosselin, Casey J." userId="caa97168-cefa-46a0-b0e6-f457f363577b" providerId="ADAL" clId="{08DEA70A-B004-4179-8EF8-10FC007CC909}" dt="2020-10-12T03:40:09.078" v="2286" actId="478"/>
          <ac:picMkLst>
            <pc:docMk/>
            <pc:sldMk cId="1945400320" sldId="354"/>
            <ac:picMk id="9" creationId="{44B5D26A-2A3A-4A88-8EDE-D94AA041D930}"/>
          </ac:picMkLst>
        </pc:picChg>
        <pc:picChg chg="del">
          <ac:chgData name="Gosselin, Casey J." userId="caa97168-cefa-46a0-b0e6-f457f363577b" providerId="ADAL" clId="{08DEA70A-B004-4179-8EF8-10FC007CC909}" dt="2020-10-07T20:21:48.460" v="1659" actId="478"/>
          <ac:picMkLst>
            <pc:docMk/>
            <pc:sldMk cId="1945400320" sldId="354"/>
            <ac:picMk id="11" creationId="{513AE036-3E3D-414B-B991-009D84CC09E9}"/>
          </ac:picMkLst>
        </pc:picChg>
        <pc:picChg chg="add del mod modCrop">
          <ac:chgData name="Gosselin, Casey J." userId="caa97168-cefa-46a0-b0e6-f457f363577b" providerId="ADAL" clId="{08DEA70A-B004-4179-8EF8-10FC007CC909}" dt="2020-10-12T22:54:14.403" v="8775" actId="478"/>
          <ac:picMkLst>
            <pc:docMk/>
            <pc:sldMk cId="1945400320" sldId="354"/>
            <ac:picMk id="11" creationId="{8E6A5571-BECF-4111-B63A-C9D600F27113}"/>
          </ac:picMkLst>
        </pc:picChg>
        <pc:picChg chg="del">
          <ac:chgData name="Gosselin, Casey J." userId="caa97168-cefa-46a0-b0e6-f457f363577b" providerId="ADAL" clId="{08DEA70A-B004-4179-8EF8-10FC007CC909}" dt="2020-10-07T20:21:47.641" v="1658" actId="478"/>
          <ac:picMkLst>
            <pc:docMk/>
            <pc:sldMk cId="1945400320" sldId="354"/>
            <ac:picMk id="13" creationId="{9D0445FA-DD7E-F34D-A4FB-06AA17D253F7}"/>
          </ac:picMkLst>
        </pc:picChg>
        <pc:picChg chg="del">
          <ac:chgData name="Gosselin, Casey J." userId="caa97168-cefa-46a0-b0e6-f457f363577b" providerId="ADAL" clId="{08DEA70A-B004-4179-8EF8-10FC007CC909}" dt="2020-10-07T17:53:00.564" v="953" actId="478"/>
          <ac:picMkLst>
            <pc:docMk/>
            <pc:sldMk cId="1945400320" sldId="354"/>
            <ac:picMk id="15" creationId="{535BCBA1-1DEA-45E3-BB61-65404BE7BA43}"/>
          </ac:picMkLst>
        </pc:picChg>
      </pc:sldChg>
      <pc:sldChg chg="addSp delSp modSp mod">
        <pc:chgData name="Gosselin, Casey J." userId="caa97168-cefa-46a0-b0e6-f457f363577b" providerId="ADAL" clId="{08DEA70A-B004-4179-8EF8-10FC007CC909}" dt="2020-10-12T15:51:08.455" v="4674" actId="20577"/>
        <pc:sldMkLst>
          <pc:docMk/>
          <pc:sldMk cId="3548510388" sldId="355"/>
        </pc:sldMkLst>
        <pc:spChg chg="mod">
          <ac:chgData name="Gosselin, Casey J." userId="caa97168-cefa-46a0-b0e6-f457f363577b" providerId="ADAL" clId="{08DEA70A-B004-4179-8EF8-10FC007CC909}" dt="2020-10-12T15:51:08.455" v="4674" actId="20577"/>
          <ac:spMkLst>
            <pc:docMk/>
            <pc:sldMk cId="3548510388" sldId="355"/>
            <ac:spMk id="3" creationId="{636088ED-BC38-2C4E-887C-A226C495F883}"/>
          </ac:spMkLst>
        </pc:spChg>
        <pc:spChg chg="add mod">
          <ac:chgData name="Gosselin, Casey J." userId="caa97168-cefa-46a0-b0e6-f457f363577b" providerId="ADAL" clId="{08DEA70A-B004-4179-8EF8-10FC007CC909}" dt="2020-10-12T05:15:44.613" v="3536" actId="1076"/>
          <ac:spMkLst>
            <pc:docMk/>
            <pc:sldMk cId="3548510388" sldId="355"/>
            <ac:spMk id="4" creationId="{343982EC-A389-4B7A-B8C6-DE26055A6CBD}"/>
          </ac:spMkLst>
        </pc:spChg>
        <pc:spChg chg="mod">
          <ac:chgData name="Gosselin, Casey J." userId="caa97168-cefa-46a0-b0e6-f457f363577b" providerId="ADAL" clId="{08DEA70A-B004-4179-8EF8-10FC007CC909}" dt="2020-10-07T20:00:39.871" v="1419"/>
          <ac:spMkLst>
            <pc:docMk/>
            <pc:sldMk cId="3548510388" sldId="355"/>
            <ac:spMk id="11" creationId="{BE14DF34-ED97-486A-96D2-FE9B9D27618F}"/>
          </ac:spMkLst>
        </pc:spChg>
        <pc:spChg chg="mod">
          <ac:chgData name="Gosselin, Casey J." userId="caa97168-cefa-46a0-b0e6-f457f363577b" providerId="ADAL" clId="{08DEA70A-B004-4179-8EF8-10FC007CC909}" dt="2020-10-07T20:00:39.871" v="1419"/>
          <ac:spMkLst>
            <pc:docMk/>
            <pc:sldMk cId="3548510388" sldId="355"/>
            <ac:spMk id="12" creationId="{5BB53EC1-41D7-4014-99C3-9E02578875E4}"/>
          </ac:spMkLst>
        </pc:spChg>
        <pc:picChg chg="add del">
          <ac:chgData name="Gosselin, Casey J." userId="caa97168-cefa-46a0-b0e6-f457f363577b" providerId="ADAL" clId="{08DEA70A-B004-4179-8EF8-10FC007CC909}" dt="2020-10-07T20:00:00.640" v="1414" actId="478"/>
          <ac:picMkLst>
            <pc:docMk/>
            <pc:sldMk cId="3548510388" sldId="355"/>
            <ac:picMk id="4" creationId="{9C628CCC-06F5-4B6D-A099-DAB383B10780}"/>
          </ac:picMkLst>
        </pc:picChg>
        <pc:picChg chg="add del">
          <ac:chgData name="Gosselin, Casey J." userId="caa97168-cefa-46a0-b0e6-f457f363577b" providerId="ADAL" clId="{08DEA70A-B004-4179-8EF8-10FC007CC909}" dt="2020-10-07T20:12:21.745" v="1530" actId="478"/>
          <ac:picMkLst>
            <pc:docMk/>
            <pc:sldMk cId="3548510388" sldId="355"/>
            <ac:picMk id="5" creationId="{4BFFB7A1-D59D-4F23-A3CF-3198ACBF0455}"/>
          </ac:picMkLst>
        </pc:picChg>
        <pc:picChg chg="del">
          <ac:chgData name="Gosselin, Casey J." userId="caa97168-cefa-46a0-b0e6-f457f363577b" providerId="ADAL" clId="{08DEA70A-B004-4179-8EF8-10FC007CC909}" dt="2020-10-07T19:58:35.735" v="1396" actId="478"/>
          <ac:picMkLst>
            <pc:docMk/>
            <pc:sldMk cId="3548510388" sldId="355"/>
            <ac:picMk id="6" creationId="{3C526E19-C62E-D44B-8990-AAD57D672213}"/>
          </ac:picMkLst>
        </pc:picChg>
        <pc:picChg chg="del">
          <ac:chgData name="Gosselin, Casey J." userId="caa97168-cefa-46a0-b0e6-f457f363577b" providerId="ADAL" clId="{08DEA70A-B004-4179-8EF8-10FC007CC909}" dt="2020-10-07T20:22:33.843" v="1679" actId="478"/>
          <ac:picMkLst>
            <pc:docMk/>
            <pc:sldMk cId="3548510388" sldId="355"/>
            <ac:picMk id="8" creationId="{FFE276AD-7794-E04F-A874-B86A1AC8D352}"/>
          </ac:picMkLst>
        </pc:picChg>
        <pc:picChg chg="del">
          <ac:chgData name="Gosselin, Casey J." userId="caa97168-cefa-46a0-b0e6-f457f363577b" providerId="ADAL" clId="{08DEA70A-B004-4179-8EF8-10FC007CC909}" dt="2020-10-07T20:22:33.843" v="1679" actId="478"/>
          <ac:picMkLst>
            <pc:docMk/>
            <pc:sldMk cId="3548510388" sldId="355"/>
            <ac:picMk id="9" creationId="{16B9FCDF-C6B4-8C49-9370-16437BB3843C}"/>
          </ac:picMkLst>
        </pc:picChg>
        <pc:picChg chg="add mod">
          <ac:chgData name="Gosselin, Casey J." userId="caa97168-cefa-46a0-b0e6-f457f363577b" providerId="ADAL" clId="{08DEA70A-B004-4179-8EF8-10FC007CC909}" dt="2020-10-12T05:15:45.906" v="3537" actId="1076"/>
          <ac:picMkLst>
            <pc:docMk/>
            <pc:sldMk cId="3548510388" sldId="355"/>
            <ac:picMk id="1026" creationId="{B20BEF76-6778-45FD-8B17-835B95159C55}"/>
          </ac:picMkLst>
        </pc:picChg>
      </pc:sldChg>
      <pc:sldChg chg="modSp mod modNotes">
        <pc:chgData name="Gosselin, Casey J." userId="caa97168-cefa-46a0-b0e6-f457f363577b" providerId="ADAL" clId="{08DEA70A-B004-4179-8EF8-10FC007CC909}" dt="2020-10-13T14:26:34.560" v="10993"/>
        <pc:sldMkLst>
          <pc:docMk/>
          <pc:sldMk cId="3958835857" sldId="356"/>
        </pc:sldMkLst>
        <pc:spChg chg="mod">
          <ac:chgData name="Gosselin, Casey J." userId="caa97168-cefa-46a0-b0e6-f457f363577b" providerId="ADAL" clId="{08DEA70A-B004-4179-8EF8-10FC007CC909}" dt="2020-10-13T02:12:32.654" v="9873" actId="20577"/>
          <ac:spMkLst>
            <pc:docMk/>
            <pc:sldMk cId="3958835857" sldId="356"/>
            <ac:spMk id="10" creationId="{148BA42B-ACF0-401B-918A-9B2CDD28085B}"/>
          </ac:spMkLst>
        </pc:spChg>
        <pc:picChg chg="mod">
          <ac:chgData name="Gosselin, Casey J." userId="caa97168-cefa-46a0-b0e6-f457f363577b" providerId="ADAL" clId="{08DEA70A-B004-4179-8EF8-10FC007CC909}" dt="2020-10-13T02:11:21.623" v="9870" actId="1582"/>
          <ac:picMkLst>
            <pc:docMk/>
            <pc:sldMk cId="3958835857" sldId="356"/>
            <ac:picMk id="1026" creationId="{4DF56D83-EE35-4562-922A-990AFAA90EA2}"/>
          </ac:picMkLst>
        </pc:picChg>
        <pc:picChg chg="mod">
          <ac:chgData name="Gosselin, Casey J." userId="caa97168-cefa-46a0-b0e6-f457f363577b" providerId="ADAL" clId="{08DEA70A-B004-4179-8EF8-10FC007CC909}" dt="2020-10-13T02:11:21.623" v="9870" actId="1582"/>
          <ac:picMkLst>
            <pc:docMk/>
            <pc:sldMk cId="3958835857" sldId="356"/>
            <ac:picMk id="1030" creationId="{198D5E34-39B4-4636-B8A4-6962CE286649}"/>
          </ac:picMkLst>
        </pc:picChg>
      </pc:sldChg>
      <pc:sldChg chg="modSp mod modNotes">
        <pc:chgData name="Gosselin, Casey J." userId="caa97168-cefa-46a0-b0e6-f457f363577b" providerId="ADAL" clId="{08DEA70A-B004-4179-8EF8-10FC007CC909}" dt="2020-10-13T14:26:34.560" v="10993"/>
        <pc:sldMkLst>
          <pc:docMk/>
          <pc:sldMk cId="4015322135" sldId="357"/>
        </pc:sldMkLst>
        <pc:spChg chg="mod">
          <ac:chgData name="Gosselin, Casey J." userId="caa97168-cefa-46a0-b0e6-f457f363577b" providerId="ADAL" clId="{08DEA70A-B004-4179-8EF8-10FC007CC909}" dt="2020-10-12T19:45:29.304" v="8119" actId="1037"/>
          <ac:spMkLst>
            <pc:docMk/>
            <pc:sldMk cId="4015322135" sldId="357"/>
            <ac:spMk id="31" creationId="{45C537B5-3C72-4143-B624-F85D5ED76349}"/>
          </ac:spMkLst>
        </pc:spChg>
        <pc:spChg chg="mod">
          <ac:chgData name="Gosselin, Casey J." userId="caa97168-cefa-46a0-b0e6-f457f363577b" providerId="ADAL" clId="{08DEA70A-B004-4179-8EF8-10FC007CC909}" dt="2020-10-13T02:37:27.973" v="10011" actId="20577"/>
          <ac:spMkLst>
            <pc:docMk/>
            <pc:sldMk cId="4015322135" sldId="357"/>
            <ac:spMk id="499718" creationId="{00000000-0000-0000-0000-000000000000}"/>
          </ac:spMkLst>
        </pc:spChg>
        <pc:picChg chg="mod">
          <ac:chgData name="Gosselin, Casey J." userId="caa97168-cefa-46a0-b0e6-f457f363577b" providerId="ADAL" clId="{08DEA70A-B004-4179-8EF8-10FC007CC909}" dt="2020-10-12T19:27:37.347" v="7650" actId="1076"/>
          <ac:picMkLst>
            <pc:docMk/>
            <pc:sldMk cId="4015322135" sldId="357"/>
            <ac:picMk id="14" creationId="{B9C5B331-414C-48A0-A19D-44F7F5873CB5}"/>
          </ac:picMkLst>
        </pc:picChg>
      </pc:sldChg>
      <pc:sldChg chg="modSp mod">
        <pc:chgData name="Gosselin, Casey J." userId="caa97168-cefa-46a0-b0e6-f457f363577b" providerId="ADAL" clId="{08DEA70A-B004-4179-8EF8-10FC007CC909}" dt="2020-10-13T01:58:32.746" v="9614" actId="1076"/>
        <pc:sldMkLst>
          <pc:docMk/>
          <pc:sldMk cId="356489922" sldId="358"/>
        </pc:sldMkLst>
        <pc:spChg chg="mod">
          <ac:chgData name="Gosselin, Casey J." userId="caa97168-cefa-46a0-b0e6-f457f363577b" providerId="ADAL" clId="{08DEA70A-B004-4179-8EF8-10FC007CC909}" dt="2020-10-13T01:58:32.746" v="9614" actId="1076"/>
          <ac:spMkLst>
            <pc:docMk/>
            <pc:sldMk cId="356489922" sldId="358"/>
            <ac:spMk id="5" creationId="{8F9DDF9A-48F3-49E3-A7D5-A5E161D8948A}"/>
          </ac:spMkLst>
        </pc:spChg>
        <pc:spChg chg="mod">
          <ac:chgData name="Gosselin, Casey J." userId="caa97168-cefa-46a0-b0e6-f457f363577b" providerId="ADAL" clId="{08DEA70A-B004-4179-8EF8-10FC007CC909}" dt="2020-10-13T01:58:29.623" v="9613" actId="1076"/>
          <ac:spMkLst>
            <pc:docMk/>
            <pc:sldMk cId="356489922" sldId="358"/>
            <ac:spMk id="16" creationId="{6B556E1D-D67D-4178-969A-0432DCE24322}"/>
          </ac:spMkLst>
        </pc:spChg>
        <pc:picChg chg="mod modCrop">
          <ac:chgData name="Gosselin, Casey J." userId="caa97168-cefa-46a0-b0e6-f457f363577b" providerId="ADAL" clId="{08DEA70A-B004-4179-8EF8-10FC007CC909}" dt="2020-10-13T01:58:27.630" v="9612" actId="1076"/>
          <ac:picMkLst>
            <pc:docMk/>
            <pc:sldMk cId="356489922" sldId="358"/>
            <ac:picMk id="3" creationId="{F2E4D957-2591-451F-BAB4-1DF969111CCE}"/>
          </ac:picMkLst>
        </pc:picChg>
        <pc:picChg chg="mod">
          <ac:chgData name="Gosselin, Casey J." userId="caa97168-cefa-46a0-b0e6-f457f363577b" providerId="ADAL" clId="{08DEA70A-B004-4179-8EF8-10FC007CC909}" dt="2020-10-13T01:58:26.160" v="9611" actId="1076"/>
          <ac:picMkLst>
            <pc:docMk/>
            <pc:sldMk cId="356489922" sldId="358"/>
            <ac:picMk id="15" creationId="{60DABB36-2D88-4268-8F71-2E9645BE0B3E}"/>
          </ac:picMkLst>
        </pc:picChg>
      </pc:sldChg>
      <pc:sldChg chg="addSp delSp modSp mod delAnim modAnim modNotes">
        <pc:chgData name="Gosselin, Casey J." userId="caa97168-cefa-46a0-b0e6-f457f363577b" providerId="ADAL" clId="{08DEA70A-B004-4179-8EF8-10FC007CC909}" dt="2020-10-13T14:26:34.560" v="10993"/>
        <pc:sldMkLst>
          <pc:docMk/>
          <pc:sldMk cId="2985664516" sldId="359"/>
        </pc:sldMkLst>
        <pc:spChg chg="del">
          <ac:chgData name="Gosselin, Casey J." userId="caa97168-cefa-46a0-b0e6-f457f363577b" providerId="ADAL" clId="{08DEA70A-B004-4179-8EF8-10FC007CC909}" dt="2020-10-12T19:06:11.905" v="7449" actId="478"/>
          <ac:spMkLst>
            <pc:docMk/>
            <pc:sldMk cId="2985664516" sldId="359"/>
            <ac:spMk id="4" creationId="{EDD77677-DBA9-024C-B363-44DCBCB65598}"/>
          </ac:spMkLst>
        </pc:spChg>
        <pc:spChg chg="del">
          <ac:chgData name="Gosselin, Casey J." userId="caa97168-cefa-46a0-b0e6-f457f363577b" providerId="ADAL" clId="{08DEA70A-B004-4179-8EF8-10FC007CC909}" dt="2020-10-12T15:01:14.276" v="4202" actId="478"/>
          <ac:spMkLst>
            <pc:docMk/>
            <pc:sldMk cId="2985664516" sldId="359"/>
            <ac:spMk id="11" creationId="{48E9C714-3899-446F-9895-93D917B83CE4}"/>
          </ac:spMkLst>
        </pc:spChg>
        <pc:spChg chg="add del">
          <ac:chgData name="Gosselin, Casey J." userId="caa97168-cefa-46a0-b0e6-f457f363577b" providerId="ADAL" clId="{08DEA70A-B004-4179-8EF8-10FC007CC909}" dt="2020-10-12T19:06:43.452" v="7455" actId="478"/>
          <ac:spMkLst>
            <pc:docMk/>
            <pc:sldMk cId="2985664516" sldId="359"/>
            <ac:spMk id="13" creationId="{113EC0C0-5C9F-764D-A06A-C177C5A567F1}"/>
          </ac:spMkLst>
        </pc:spChg>
        <pc:spChg chg="add del mod">
          <ac:chgData name="Gosselin, Casey J." userId="caa97168-cefa-46a0-b0e6-f457f363577b" providerId="ADAL" clId="{08DEA70A-B004-4179-8EF8-10FC007CC909}" dt="2020-10-12T15:12:07.308" v="4305" actId="478"/>
          <ac:spMkLst>
            <pc:docMk/>
            <pc:sldMk cId="2985664516" sldId="359"/>
            <ac:spMk id="18" creationId="{2CAD235F-A9FB-420F-A2AE-A1C8E08FC373}"/>
          </ac:spMkLst>
        </pc:spChg>
        <pc:spChg chg="add mod topLvl">
          <ac:chgData name="Gosselin, Casey J." userId="caa97168-cefa-46a0-b0e6-f457f363577b" providerId="ADAL" clId="{08DEA70A-B004-4179-8EF8-10FC007CC909}" dt="2020-10-12T15:55:28.296" v="4731" actId="1036"/>
          <ac:spMkLst>
            <pc:docMk/>
            <pc:sldMk cId="2985664516" sldId="359"/>
            <ac:spMk id="20" creationId="{44A3C5AC-23AD-4B65-BC25-453D1689E7D1}"/>
          </ac:spMkLst>
        </pc:spChg>
        <pc:spChg chg="add mod topLvl">
          <ac:chgData name="Gosselin, Casey J." userId="caa97168-cefa-46a0-b0e6-f457f363577b" providerId="ADAL" clId="{08DEA70A-B004-4179-8EF8-10FC007CC909}" dt="2020-10-13T02:15:09.395" v="9943" actId="165"/>
          <ac:spMkLst>
            <pc:docMk/>
            <pc:sldMk cId="2985664516" sldId="359"/>
            <ac:spMk id="24" creationId="{0F78635C-E98E-4F9A-B2A8-21D03E3DBBAD}"/>
          </ac:spMkLst>
        </pc:spChg>
        <pc:spChg chg="add mod">
          <ac:chgData name="Gosselin, Casey J." userId="caa97168-cefa-46a0-b0e6-f457f363577b" providerId="ADAL" clId="{08DEA70A-B004-4179-8EF8-10FC007CC909}" dt="2020-10-12T15:48:14.217" v="4642" actId="14100"/>
          <ac:spMkLst>
            <pc:docMk/>
            <pc:sldMk cId="2985664516" sldId="359"/>
            <ac:spMk id="25" creationId="{166EA44D-F502-4EF9-A63E-573FA4092B04}"/>
          </ac:spMkLst>
        </pc:spChg>
        <pc:spChg chg="add del mod">
          <ac:chgData name="Gosselin, Casey J." userId="caa97168-cefa-46a0-b0e6-f457f363577b" providerId="ADAL" clId="{08DEA70A-B004-4179-8EF8-10FC007CC909}" dt="2020-10-12T19:00:10.914" v="7128" actId="478"/>
          <ac:spMkLst>
            <pc:docMk/>
            <pc:sldMk cId="2985664516" sldId="359"/>
            <ac:spMk id="51" creationId="{6FBFAC94-5E66-4CD2-B685-67B4BDEAB8D5}"/>
          </ac:spMkLst>
        </pc:spChg>
        <pc:spChg chg="mod">
          <ac:chgData name="Gosselin, Casey J." userId="caa97168-cefa-46a0-b0e6-f457f363577b" providerId="ADAL" clId="{08DEA70A-B004-4179-8EF8-10FC007CC909}" dt="2020-10-12T19:11:31.606" v="7532"/>
          <ac:spMkLst>
            <pc:docMk/>
            <pc:sldMk cId="2985664516" sldId="359"/>
            <ac:spMk id="61" creationId="{CF95244B-4DC1-4D2C-B8FC-1C3304526B5E}"/>
          </ac:spMkLst>
        </pc:spChg>
        <pc:spChg chg="mod">
          <ac:chgData name="Gosselin, Casey J." userId="caa97168-cefa-46a0-b0e6-f457f363577b" providerId="ADAL" clId="{08DEA70A-B004-4179-8EF8-10FC007CC909}" dt="2020-10-13T02:38:35.087" v="10076" actId="20577"/>
          <ac:spMkLst>
            <pc:docMk/>
            <pc:sldMk cId="2985664516" sldId="359"/>
            <ac:spMk id="499718" creationId="{00000000-0000-0000-0000-000000000000}"/>
          </ac:spMkLst>
        </pc:spChg>
        <pc:spChg chg="del">
          <ac:chgData name="Gosselin, Casey J." userId="caa97168-cefa-46a0-b0e6-f457f363577b" providerId="ADAL" clId="{08DEA70A-B004-4179-8EF8-10FC007CC909}" dt="2020-10-12T15:12:05.631" v="4304" actId="478"/>
          <ac:spMkLst>
            <pc:docMk/>
            <pc:sldMk cId="2985664516" sldId="359"/>
            <ac:spMk id="499719" creationId="{00000000-0000-0000-0000-000000000000}"/>
          </ac:spMkLst>
        </pc:spChg>
        <pc:grpChg chg="add del mod">
          <ac:chgData name="Gosselin, Casey J." userId="caa97168-cefa-46a0-b0e6-f457f363577b" providerId="ADAL" clId="{08DEA70A-B004-4179-8EF8-10FC007CC909}" dt="2020-10-12T15:45:50.688" v="4601" actId="165"/>
          <ac:grpSpMkLst>
            <pc:docMk/>
            <pc:sldMk cId="2985664516" sldId="359"/>
            <ac:grpSpMk id="35" creationId="{D75E774F-4DB9-4B7F-B0F2-BEF41666F8B7}"/>
          </ac:grpSpMkLst>
        </pc:grpChg>
        <pc:grpChg chg="add del mod">
          <ac:chgData name="Gosselin, Casey J." userId="caa97168-cefa-46a0-b0e6-f457f363577b" providerId="ADAL" clId="{08DEA70A-B004-4179-8EF8-10FC007CC909}" dt="2020-10-12T15:55:42.830" v="4732" actId="165"/>
          <ac:grpSpMkLst>
            <pc:docMk/>
            <pc:sldMk cId="2985664516" sldId="359"/>
            <ac:grpSpMk id="36" creationId="{D797B648-CF37-4E72-A1DF-3E7E26A91D1A}"/>
          </ac:grpSpMkLst>
        </pc:grpChg>
        <pc:grpChg chg="add del mod">
          <ac:chgData name="Gosselin, Casey J." userId="caa97168-cefa-46a0-b0e6-f457f363577b" providerId="ADAL" clId="{08DEA70A-B004-4179-8EF8-10FC007CC909}" dt="2020-10-12T18:56:35.346" v="7087" actId="478"/>
          <ac:grpSpMkLst>
            <pc:docMk/>
            <pc:sldMk cId="2985664516" sldId="359"/>
            <ac:grpSpMk id="37" creationId="{E4A1430F-29E9-457D-8DE7-0D6A9E1CE873}"/>
          </ac:grpSpMkLst>
        </pc:grpChg>
        <pc:grpChg chg="add del mod">
          <ac:chgData name="Gosselin, Casey J." userId="caa97168-cefa-46a0-b0e6-f457f363577b" providerId="ADAL" clId="{08DEA70A-B004-4179-8EF8-10FC007CC909}" dt="2020-10-12T18:56:34.607" v="7086" actId="478"/>
          <ac:grpSpMkLst>
            <pc:docMk/>
            <pc:sldMk cId="2985664516" sldId="359"/>
            <ac:grpSpMk id="41" creationId="{71B505AA-744F-4E26-B101-4AD20E54475C}"/>
          </ac:grpSpMkLst>
        </pc:grpChg>
        <pc:grpChg chg="add del mod">
          <ac:chgData name="Gosselin, Casey J." userId="caa97168-cefa-46a0-b0e6-f457f363577b" providerId="ADAL" clId="{08DEA70A-B004-4179-8EF8-10FC007CC909}" dt="2020-10-12T18:59:26.031" v="7123" actId="165"/>
          <ac:grpSpMkLst>
            <pc:docMk/>
            <pc:sldMk cId="2985664516" sldId="359"/>
            <ac:grpSpMk id="52" creationId="{7C5ECF89-949E-4443-BF73-72D0D7B6F9C7}"/>
          </ac:grpSpMkLst>
        </pc:grpChg>
        <pc:grpChg chg="add del mod ord">
          <ac:chgData name="Gosselin, Casey J." userId="caa97168-cefa-46a0-b0e6-f457f363577b" providerId="ADAL" clId="{08DEA70A-B004-4179-8EF8-10FC007CC909}" dt="2020-10-13T02:39:02.095" v="10091" actId="1037"/>
          <ac:grpSpMkLst>
            <pc:docMk/>
            <pc:sldMk cId="2985664516" sldId="359"/>
            <ac:grpSpMk id="54" creationId="{ED7CB180-35DC-46A7-A01D-E750539CAD10}"/>
          </ac:grpSpMkLst>
        </pc:grpChg>
        <pc:grpChg chg="add del mod">
          <ac:chgData name="Gosselin, Casey J." userId="caa97168-cefa-46a0-b0e6-f457f363577b" providerId="ADAL" clId="{08DEA70A-B004-4179-8EF8-10FC007CC909}" dt="2020-10-12T19:11:48.295" v="7575" actId="478"/>
          <ac:grpSpMkLst>
            <pc:docMk/>
            <pc:sldMk cId="2985664516" sldId="359"/>
            <ac:grpSpMk id="60" creationId="{F7783EA9-BD97-45B2-84D4-09F665910513}"/>
          </ac:grpSpMkLst>
        </pc:grpChg>
        <pc:grpChg chg="add mod">
          <ac:chgData name="Gosselin, Casey J." userId="caa97168-cefa-46a0-b0e6-f457f363577b" providerId="ADAL" clId="{08DEA70A-B004-4179-8EF8-10FC007CC909}" dt="2020-10-13T02:15:06.747" v="9934" actId="164"/>
          <ac:grpSpMkLst>
            <pc:docMk/>
            <pc:sldMk cId="2985664516" sldId="359"/>
            <ac:grpSpMk id="499712" creationId="{860692D5-EE9C-4E17-A6B1-8EE9E77F8DB7}"/>
          </ac:grpSpMkLst>
        </pc:grpChg>
        <pc:graphicFrameChg chg="add del mod">
          <ac:chgData name="Gosselin, Casey J." userId="caa97168-cefa-46a0-b0e6-f457f363577b" providerId="ADAL" clId="{08DEA70A-B004-4179-8EF8-10FC007CC909}" dt="2020-10-12T18:56:23.200" v="7085" actId="478"/>
          <ac:graphicFrameMkLst>
            <pc:docMk/>
            <pc:sldMk cId="2985664516" sldId="359"/>
            <ac:graphicFrameMk id="8" creationId="{7E7FF85D-B711-4375-95C2-0449966EC503}"/>
          </ac:graphicFrameMkLst>
        </pc:graphicFrameChg>
        <pc:graphicFrameChg chg="add del mod">
          <ac:chgData name="Gosselin, Casey J." userId="caa97168-cefa-46a0-b0e6-f457f363577b" providerId="ADAL" clId="{08DEA70A-B004-4179-8EF8-10FC007CC909}" dt="2020-10-12T18:58:24.507" v="7102" actId="478"/>
          <ac:graphicFrameMkLst>
            <pc:docMk/>
            <pc:sldMk cId="2985664516" sldId="359"/>
            <ac:graphicFrameMk id="55" creationId="{7E7FF85D-B711-4375-95C2-0449966EC503}"/>
          </ac:graphicFrameMkLst>
        </pc:graphicFrameChg>
        <pc:graphicFrameChg chg="add del mod">
          <ac:chgData name="Gosselin, Casey J." userId="caa97168-cefa-46a0-b0e6-f457f363577b" providerId="ADAL" clId="{08DEA70A-B004-4179-8EF8-10FC007CC909}" dt="2020-10-12T19:03:21.496" v="7179" actId="478"/>
          <ac:graphicFrameMkLst>
            <pc:docMk/>
            <pc:sldMk cId="2985664516" sldId="359"/>
            <ac:graphicFrameMk id="56" creationId="{7E7FF85D-B711-4375-95C2-0449966EC503}"/>
          </ac:graphicFrameMkLst>
        </pc:graphicFrameChg>
        <pc:graphicFrameChg chg="add mod ord">
          <ac:chgData name="Gosselin, Casey J." userId="caa97168-cefa-46a0-b0e6-f457f363577b" providerId="ADAL" clId="{08DEA70A-B004-4179-8EF8-10FC007CC909}" dt="2020-10-13T02:38:54.302" v="10077"/>
          <ac:graphicFrameMkLst>
            <pc:docMk/>
            <pc:sldMk cId="2985664516" sldId="359"/>
            <ac:graphicFrameMk id="58" creationId="{C2FFB79E-FD66-4181-A1FC-17AC31E32B4B}"/>
          </ac:graphicFrameMkLst>
        </pc:graphicFrameChg>
        <pc:picChg chg="del">
          <ac:chgData name="Gosselin, Casey J." userId="caa97168-cefa-46a0-b0e6-f457f363577b" providerId="ADAL" clId="{08DEA70A-B004-4179-8EF8-10FC007CC909}" dt="2020-10-12T15:01:07.446" v="4200" actId="478"/>
          <ac:picMkLst>
            <pc:docMk/>
            <pc:sldMk cId="2985664516" sldId="359"/>
            <ac:picMk id="2" creationId="{AEC0511D-CF85-48A2-ADA8-82C706F4820E}"/>
          </ac:picMkLst>
        </pc:picChg>
        <pc:picChg chg="del">
          <ac:chgData name="Gosselin, Casey J." userId="caa97168-cefa-46a0-b0e6-f457f363577b" providerId="ADAL" clId="{08DEA70A-B004-4179-8EF8-10FC007CC909}" dt="2020-10-12T15:01:11.846" v="4201" actId="478"/>
          <ac:picMkLst>
            <pc:docMk/>
            <pc:sldMk cId="2985664516" sldId="359"/>
            <ac:picMk id="9" creationId="{2C7821FA-F1F8-458A-A92E-D91A940FEA0D}"/>
          </ac:picMkLst>
        </pc:picChg>
        <pc:picChg chg="add del mod">
          <ac:chgData name="Gosselin, Casey J." userId="caa97168-cefa-46a0-b0e6-f457f363577b" providerId="ADAL" clId="{08DEA70A-B004-4179-8EF8-10FC007CC909}" dt="2020-10-12T05:21:01.065" v="3665" actId="478"/>
          <ac:picMkLst>
            <pc:docMk/>
            <pc:sldMk cId="2985664516" sldId="359"/>
            <ac:picMk id="2049" creationId="{F6B634E4-A30E-4488-AB1E-63153D0E3CCE}"/>
          </ac:picMkLst>
        </pc:picChg>
        <pc:cxnChg chg="add mod">
          <ac:chgData name="Gosselin, Casey J." userId="caa97168-cefa-46a0-b0e6-f457f363577b" providerId="ADAL" clId="{08DEA70A-B004-4179-8EF8-10FC007CC909}" dt="2020-10-12T15:45:00.050" v="4593" actId="1037"/>
          <ac:cxnSpMkLst>
            <pc:docMk/>
            <pc:sldMk cId="2985664516" sldId="359"/>
            <ac:cxnSpMk id="4" creationId="{705026D6-828D-43B0-8648-3BC8FCF6A0D7}"/>
          </ac:cxnSpMkLst>
        </pc:cxnChg>
        <pc:cxnChg chg="add del">
          <ac:chgData name="Gosselin, Casey J." userId="caa97168-cefa-46a0-b0e6-f457f363577b" providerId="ADAL" clId="{08DEA70A-B004-4179-8EF8-10FC007CC909}" dt="2020-10-12T15:09:11.286" v="4283" actId="478"/>
          <ac:cxnSpMkLst>
            <pc:docMk/>
            <pc:sldMk cId="2985664516" sldId="359"/>
            <ac:cxnSpMk id="6" creationId="{0A8F90D3-71FA-417E-A925-D3FF304A9C95}"/>
          </ac:cxnSpMkLst>
        </pc:cxnChg>
        <pc:cxnChg chg="add mod ord topLvl">
          <ac:chgData name="Gosselin, Casey J." userId="caa97168-cefa-46a0-b0e6-f457f363577b" providerId="ADAL" clId="{08DEA70A-B004-4179-8EF8-10FC007CC909}" dt="2020-10-13T02:15:09.395" v="9943" actId="165"/>
          <ac:cxnSpMkLst>
            <pc:docMk/>
            <pc:sldMk cId="2985664516" sldId="359"/>
            <ac:cxnSpMk id="12" creationId="{09FC634F-F059-43D9-881E-674260DF00FD}"/>
          </ac:cxnSpMkLst>
        </pc:cxnChg>
        <pc:cxnChg chg="add mod topLvl">
          <ac:chgData name="Gosselin, Casey J." userId="caa97168-cefa-46a0-b0e6-f457f363577b" providerId="ADAL" clId="{08DEA70A-B004-4179-8EF8-10FC007CC909}" dt="2020-10-12T18:56:34.607" v="7086" actId="478"/>
          <ac:cxnSpMkLst>
            <pc:docMk/>
            <pc:sldMk cId="2985664516" sldId="359"/>
            <ac:cxnSpMk id="13" creationId="{DA6BDCE0-F09A-4BEA-AA8C-93A7F57EF544}"/>
          </ac:cxnSpMkLst>
        </pc:cxnChg>
        <pc:cxnChg chg="mod">
          <ac:chgData name="Gosselin, Casey J." userId="caa97168-cefa-46a0-b0e6-f457f363577b" providerId="ADAL" clId="{08DEA70A-B004-4179-8EF8-10FC007CC909}" dt="2020-10-12T19:11:31.606" v="7532"/>
          <ac:cxnSpMkLst>
            <pc:docMk/>
            <pc:sldMk cId="2985664516" sldId="359"/>
            <ac:cxnSpMk id="62" creationId="{C285014F-2C61-442B-AEDC-0C36801C104C}"/>
          </ac:cxnSpMkLst>
        </pc:cxnChg>
      </pc:sldChg>
      <pc:sldChg chg="addSp delSp modSp add mod modTransition delAnim modAnim modNotes modNotesTx">
        <pc:chgData name="Gosselin, Casey J." userId="caa97168-cefa-46a0-b0e6-f457f363577b" providerId="ADAL" clId="{08DEA70A-B004-4179-8EF8-10FC007CC909}" dt="2020-10-13T14:26:34.560" v="10993"/>
        <pc:sldMkLst>
          <pc:docMk/>
          <pc:sldMk cId="2526316388" sldId="360"/>
        </pc:sldMkLst>
        <pc:spChg chg="mod">
          <ac:chgData name="Gosselin, Casey J." userId="caa97168-cefa-46a0-b0e6-f457f363577b" providerId="ADAL" clId="{08DEA70A-B004-4179-8EF8-10FC007CC909}" dt="2020-10-13T00:00:34.924" v="9166" actId="20577"/>
          <ac:spMkLst>
            <pc:docMk/>
            <pc:sldMk cId="2526316388" sldId="360"/>
            <ac:spMk id="5" creationId="{0ABFF0E1-3999-4704-B31D-3E72C53A299C}"/>
          </ac:spMkLst>
        </pc:spChg>
        <pc:spChg chg="add mod">
          <ac:chgData name="Gosselin, Casey J." userId="caa97168-cefa-46a0-b0e6-f457f363577b" providerId="ADAL" clId="{08DEA70A-B004-4179-8EF8-10FC007CC909}" dt="2020-10-12T05:04:40.646" v="3374" actId="767"/>
          <ac:spMkLst>
            <pc:docMk/>
            <pc:sldMk cId="2526316388" sldId="360"/>
            <ac:spMk id="6" creationId="{F75D55D3-C710-446A-8C8C-F9F3BA5C67DC}"/>
          </ac:spMkLst>
        </pc:spChg>
        <pc:spChg chg="add mod">
          <ac:chgData name="Gosselin, Casey J." userId="caa97168-cefa-46a0-b0e6-f457f363577b" providerId="ADAL" clId="{08DEA70A-B004-4179-8EF8-10FC007CC909}" dt="2020-10-12T23:59:55.981" v="9162" actId="1038"/>
          <ac:spMkLst>
            <pc:docMk/>
            <pc:sldMk cId="2526316388" sldId="360"/>
            <ac:spMk id="8" creationId="{F0CA4436-10F1-4713-BBFD-FBB55BAC1088}"/>
          </ac:spMkLst>
        </pc:spChg>
        <pc:spChg chg="ord">
          <ac:chgData name="Gosselin, Casey J." userId="caa97168-cefa-46a0-b0e6-f457f363577b" providerId="ADAL" clId="{08DEA70A-B004-4179-8EF8-10FC007CC909}" dt="2020-10-12T05:46:09.690" v="3982" actId="167"/>
          <ac:spMkLst>
            <pc:docMk/>
            <pc:sldMk cId="2526316388" sldId="360"/>
            <ac:spMk id="499718" creationId="{00000000-0000-0000-0000-000000000000}"/>
          </ac:spMkLst>
        </pc:spChg>
        <pc:picChg chg="del">
          <ac:chgData name="Gosselin, Casey J." userId="caa97168-cefa-46a0-b0e6-f457f363577b" providerId="ADAL" clId="{08DEA70A-B004-4179-8EF8-10FC007CC909}" dt="2020-10-12T04:58:35.554" v="3331" actId="478"/>
          <ac:picMkLst>
            <pc:docMk/>
            <pc:sldMk cId="2526316388" sldId="360"/>
            <ac:picMk id="3" creationId="{0A2D790C-896D-4F58-8698-E388636B46E1}"/>
          </ac:picMkLst>
        </pc:picChg>
        <pc:picChg chg="add mod modCrop">
          <ac:chgData name="Gosselin, Casey J." userId="caa97168-cefa-46a0-b0e6-f457f363577b" providerId="ADAL" clId="{08DEA70A-B004-4179-8EF8-10FC007CC909}" dt="2020-10-12T23:59:55.981" v="9162" actId="1038"/>
          <ac:picMkLst>
            <pc:docMk/>
            <pc:sldMk cId="2526316388" sldId="360"/>
            <ac:picMk id="4" creationId="{EED66ED9-B967-43A0-A7FC-510649644E2F}"/>
          </ac:picMkLst>
        </pc:picChg>
      </pc:sldChg>
      <pc:sldChg chg="modSp add del mod">
        <pc:chgData name="Gosselin, Casey J." userId="caa97168-cefa-46a0-b0e6-f457f363577b" providerId="ADAL" clId="{08DEA70A-B004-4179-8EF8-10FC007CC909}" dt="2020-10-12T05:05:49.398" v="3427" actId="47"/>
        <pc:sldMkLst>
          <pc:docMk/>
          <pc:sldMk cId="2562431937" sldId="361"/>
        </pc:sldMkLst>
        <pc:spChg chg="mod">
          <ac:chgData name="Gosselin, Casey J." userId="caa97168-cefa-46a0-b0e6-f457f363577b" providerId="ADAL" clId="{08DEA70A-B004-4179-8EF8-10FC007CC909}" dt="2020-10-12T05:04:00.440" v="3373" actId="6549"/>
          <ac:spMkLst>
            <pc:docMk/>
            <pc:sldMk cId="2562431937" sldId="361"/>
            <ac:spMk id="499718" creationId="{00000000-0000-0000-0000-000000000000}"/>
          </ac:spMkLst>
        </pc:spChg>
      </pc:sldChg>
      <pc:sldChg chg="delSp modSp add del mod delAnim modAnim">
        <pc:chgData name="Gosselin, Casey J." userId="caa97168-cefa-46a0-b0e6-f457f363577b" providerId="ADAL" clId="{08DEA70A-B004-4179-8EF8-10FC007CC909}" dt="2020-10-12T05:36:14.108" v="3778" actId="47"/>
        <pc:sldMkLst>
          <pc:docMk/>
          <pc:sldMk cId="3782146355" sldId="361"/>
        </pc:sldMkLst>
        <pc:spChg chg="mod">
          <ac:chgData name="Gosselin, Casey J." userId="caa97168-cefa-46a0-b0e6-f457f363577b" providerId="ADAL" clId="{08DEA70A-B004-4179-8EF8-10FC007CC909}" dt="2020-10-12T05:36:10.092" v="3776" actId="6549"/>
          <ac:spMkLst>
            <pc:docMk/>
            <pc:sldMk cId="3782146355" sldId="361"/>
            <ac:spMk id="8" creationId="{BC8CDB93-08A9-445A-936E-0E374F42F091}"/>
          </ac:spMkLst>
        </pc:spChg>
        <pc:spChg chg="del">
          <ac:chgData name="Gosselin, Casey J." userId="caa97168-cefa-46a0-b0e6-f457f363577b" providerId="ADAL" clId="{08DEA70A-B004-4179-8EF8-10FC007CC909}" dt="2020-10-12T05:35:29.943" v="3751" actId="478"/>
          <ac:spMkLst>
            <pc:docMk/>
            <pc:sldMk cId="3782146355" sldId="361"/>
            <ac:spMk id="10" creationId="{B9E95F1A-35D4-4C50-8E5E-7793BA4FACB9}"/>
          </ac:spMkLst>
        </pc:spChg>
        <pc:picChg chg="del">
          <ac:chgData name="Gosselin, Casey J." userId="caa97168-cefa-46a0-b0e6-f457f363577b" providerId="ADAL" clId="{08DEA70A-B004-4179-8EF8-10FC007CC909}" dt="2020-10-12T05:35:16.629" v="3743" actId="478"/>
          <ac:picMkLst>
            <pc:docMk/>
            <pc:sldMk cId="3782146355" sldId="361"/>
            <ac:picMk id="5" creationId="{FECB1A09-C75E-4D67-9921-32ECFE6765F9}"/>
          </ac:picMkLst>
        </pc:picChg>
      </pc:sldChg>
      <pc:sldChg chg="addSp delSp modSp add mod modTransition addAnim delAnim modAnim modNotes modNotesTx">
        <pc:chgData name="Gosselin, Casey J." userId="caa97168-cefa-46a0-b0e6-f457f363577b" providerId="ADAL" clId="{08DEA70A-B004-4179-8EF8-10FC007CC909}" dt="2020-10-13T14:26:34.560" v="10993"/>
        <pc:sldMkLst>
          <pc:docMk/>
          <pc:sldMk cId="4008873760" sldId="362"/>
        </pc:sldMkLst>
        <pc:spChg chg="add mod">
          <ac:chgData name="Gosselin, Casey J." userId="caa97168-cefa-46a0-b0e6-f457f363577b" providerId="ADAL" clId="{08DEA70A-B004-4179-8EF8-10FC007CC909}" dt="2020-10-13T00:30:19.404" v="9543" actId="1035"/>
          <ac:spMkLst>
            <pc:docMk/>
            <pc:sldMk cId="4008873760" sldId="362"/>
            <ac:spMk id="4" creationId="{36132D29-DE48-43B3-B05F-54C0EB4F7727}"/>
          </ac:spMkLst>
        </pc:spChg>
        <pc:spChg chg="add mod">
          <ac:chgData name="Gosselin, Casey J." userId="caa97168-cefa-46a0-b0e6-f457f363577b" providerId="ADAL" clId="{08DEA70A-B004-4179-8EF8-10FC007CC909}" dt="2020-10-13T13:41:29.750" v="10991" actId="1076"/>
          <ac:spMkLst>
            <pc:docMk/>
            <pc:sldMk cId="4008873760" sldId="362"/>
            <ac:spMk id="5" creationId="{62AF9039-B6B6-470F-89A4-F8BAC3445919}"/>
          </ac:spMkLst>
        </pc:spChg>
        <pc:spChg chg="del mod">
          <ac:chgData name="Gosselin, Casey J." userId="caa97168-cefa-46a0-b0e6-f457f363577b" providerId="ADAL" clId="{08DEA70A-B004-4179-8EF8-10FC007CC909}" dt="2020-10-13T00:15:03.147" v="9274" actId="478"/>
          <ac:spMkLst>
            <pc:docMk/>
            <pc:sldMk cId="4008873760" sldId="362"/>
            <ac:spMk id="8" creationId="{BC8CDB93-08A9-445A-936E-0E374F42F091}"/>
          </ac:spMkLst>
        </pc:spChg>
        <pc:spChg chg="add del mod">
          <ac:chgData name="Gosselin, Casey J." userId="caa97168-cefa-46a0-b0e6-f457f363577b" providerId="ADAL" clId="{08DEA70A-B004-4179-8EF8-10FC007CC909}" dt="2020-10-13T00:06:02.108" v="9198" actId="478"/>
          <ac:spMkLst>
            <pc:docMk/>
            <pc:sldMk cId="4008873760" sldId="362"/>
            <ac:spMk id="10" creationId="{B9E95F1A-35D4-4C50-8E5E-7793BA4FACB9}"/>
          </ac:spMkLst>
        </pc:spChg>
        <pc:spChg chg="add mod">
          <ac:chgData name="Gosselin, Casey J." userId="caa97168-cefa-46a0-b0e6-f457f363577b" providerId="ADAL" clId="{08DEA70A-B004-4179-8EF8-10FC007CC909}" dt="2020-10-13T00:34:31.464" v="9593" actId="1036"/>
          <ac:spMkLst>
            <pc:docMk/>
            <pc:sldMk cId="4008873760" sldId="362"/>
            <ac:spMk id="14" creationId="{792BD1DA-2820-4DD9-A699-12D8EA1B0768}"/>
          </ac:spMkLst>
        </pc:spChg>
        <pc:spChg chg="add mod">
          <ac:chgData name="Gosselin, Casey J." userId="caa97168-cefa-46a0-b0e6-f457f363577b" providerId="ADAL" clId="{08DEA70A-B004-4179-8EF8-10FC007CC909}" dt="2020-10-13T00:32:09.029" v="9544" actId="207"/>
          <ac:spMkLst>
            <pc:docMk/>
            <pc:sldMk cId="4008873760" sldId="362"/>
            <ac:spMk id="16" creationId="{9EBBAE17-D133-48F2-8423-CFFB32DEBF3E}"/>
          </ac:spMkLst>
        </pc:spChg>
        <pc:spChg chg="add mod">
          <ac:chgData name="Gosselin, Casey J." userId="caa97168-cefa-46a0-b0e6-f457f363577b" providerId="ADAL" clId="{08DEA70A-B004-4179-8EF8-10FC007CC909}" dt="2020-10-13T00:32:28.877" v="9547" actId="1036"/>
          <ac:spMkLst>
            <pc:docMk/>
            <pc:sldMk cId="4008873760" sldId="362"/>
            <ac:spMk id="19" creationId="{DA5027AD-E8C0-430F-B449-F39594F4585E}"/>
          </ac:spMkLst>
        </pc:spChg>
        <pc:grpChg chg="add mod">
          <ac:chgData name="Gosselin, Casey J." userId="caa97168-cefa-46a0-b0e6-f457f363577b" providerId="ADAL" clId="{08DEA70A-B004-4179-8EF8-10FC007CC909}" dt="2020-10-13T00:15:19.701" v="9287" actId="164"/>
          <ac:grpSpMkLst>
            <pc:docMk/>
            <pc:sldMk cId="4008873760" sldId="362"/>
            <ac:grpSpMk id="12" creationId="{1EDDEFA4-A0F6-4F30-8818-0DC9C07421E3}"/>
          </ac:grpSpMkLst>
        </pc:grpChg>
        <pc:grpChg chg="add mod">
          <ac:chgData name="Gosselin, Casey J." userId="caa97168-cefa-46a0-b0e6-f457f363577b" providerId="ADAL" clId="{08DEA70A-B004-4179-8EF8-10FC007CC909}" dt="2020-10-13T00:26:42.384" v="9488" actId="164"/>
          <ac:grpSpMkLst>
            <pc:docMk/>
            <pc:sldMk cId="4008873760" sldId="362"/>
            <ac:grpSpMk id="15" creationId="{386A6591-D5C7-4514-ACF7-6BBEEC3C4B94}"/>
          </ac:grpSpMkLst>
        </pc:grpChg>
        <pc:grpChg chg="add mod">
          <ac:chgData name="Gosselin, Casey J." userId="caa97168-cefa-46a0-b0e6-f457f363577b" providerId="ADAL" clId="{08DEA70A-B004-4179-8EF8-10FC007CC909}" dt="2020-10-13T00:26:57.180" v="9492" actId="164"/>
          <ac:grpSpMkLst>
            <pc:docMk/>
            <pc:sldMk cId="4008873760" sldId="362"/>
            <ac:grpSpMk id="18" creationId="{FC0B7688-0AEA-4D9C-97CE-1295332BBC81}"/>
          </ac:grpSpMkLst>
        </pc:grpChg>
        <pc:grpChg chg="add mod">
          <ac:chgData name="Gosselin, Casey J." userId="caa97168-cefa-46a0-b0e6-f457f363577b" providerId="ADAL" clId="{08DEA70A-B004-4179-8EF8-10FC007CC909}" dt="2020-10-13T00:34:46.085" v="9594" actId="164"/>
          <ac:grpSpMkLst>
            <pc:docMk/>
            <pc:sldMk cId="4008873760" sldId="362"/>
            <ac:grpSpMk id="20" creationId="{00742156-6470-4C9B-A629-F16D49F925CE}"/>
          </ac:grpSpMkLst>
        </pc:grpChg>
        <pc:grpChg chg="add mod">
          <ac:chgData name="Gosselin, Casey J." userId="caa97168-cefa-46a0-b0e6-f457f363577b" providerId="ADAL" clId="{08DEA70A-B004-4179-8EF8-10FC007CC909}" dt="2020-10-13T00:34:46.085" v="9594" actId="164"/>
          <ac:grpSpMkLst>
            <pc:docMk/>
            <pc:sldMk cId="4008873760" sldId="362"/>
            <ac:grpSpMk id="29" creationId="{6289977D-3F39-4044-9A13-FC6170CB0BAC}"/>
          </ac:grpSpMkLst>
        </pc:grpChg>
        <pc:picChg chg="add mod">
          <ac:chgData name="Gosselin, Casey J." userId="caa97168-cefa-46a0-b0e6-f457f363577b" providerId="ADAL" clId="{08DEA70A-B004-4179-8EF8-10FC007CC909}" dt="2020-10-13T13:41:29.750" v="10991" actId="1076"/>
          <ac:picMkLst>
            <pc:docMk/>
            <pc:sldMk cId="4008873760" sldId="362"/>
            <ac:picMk id="2" creationId="{6AD83C00-DDF4-4164-A02F-FC2F0A49869F}"/>
          </ac:picMkLst>
        </pc:picChg>
        <pc:picChg chg="add del mod modCrop">
          <ac:chgData name="Gosselin, Casey J." userId="caa97168-cefa-46a0-b0e6-f457f363577b" providerId="ADAL" clId="{08DEA70A-B004-4179-8EF8-10FC007CC909}" dt="2020-10-12T16:09:59.498" v="4855" actId="478"/>
          <ac:picMkLst>
            <pc:docMk/>
            <pc:sldMk cId="4008873760" sldId="362"/>
            <ac:picMk id="2" creationId="{6D45AB1E-342A-44C9-BCD7-F4A89090AD2A}"/>
          </ac:picMkLst>
        </pc:picChg>
        <pc:picChg chg="add mod modCrop">
          <ac:chgData name="Gosselin, Casey J." userId="caa97168-cefa-46a0-b0e6-f457f363577b" providerId="ADAL" clId="{08DEA70A-B004-4179-8EF8-10FC007CC909}" dt="2020-10-13T00:12:41.981" v="9251" actId="164"/>
          <ac:picMkLst>
            <pc:docMk/>
            <pc:sldMk cId="4008873760" sldId="362"/>
            <ac:picMk id="3" creationId="{2650869A-FCE0-470D-929C-218E3994158B}"/>
          </ac:picMkLst>
        </pc:picChg>
        <pc:picChg chg="del mod">
          <ac:chgData name="Gosselin, Casey J." userId="caa97168-cefa-46a0-b0e6-f457f363577b" providerId="ADAL" clId="{08DEA70A-B004-4179-8EF8-10FC007CC909}" dt="2020-10-12T22:51:47.024" v="8750" actId="478"/>
          <ac:picMkLst>
            <pc:docMk/>
            <pc:sldMk cId="4008873760" sldId="362"/>
            <ac:picMk id="5" creationId="{FECB1A09-C75E-4D67-9921-32ECFE6765F9}"/>
          </ac:picMkLst>
        </pc:picChg>
        <pc:picChg chg="add mod modCrop">
          <ac:chgData name="Gosselin, Casey J." userId="caa97168-cefa-46a0-b0e6-f457f363577b" providerId="ADAL" clId="{08DEA70A-B004-4179-8EF8-10FC007CC909}" dt="2020-10-13T00:14:31.191" v="9273" actId="1038"/>
          <ac:picMkLst>
            <pc:docMk/>
            <pc:sldMk cId="4008873760" sldId="362"/>
            <ac:picMk id="6" creationId="{CA87A990-51DB-422B-A2CE-DB81EF05EC52}"/>
          </ac:picMkLst>
        </pc:picChg>
        <pc:picChg chg="add mod ord modCrop">
          <ac:chgData name="Gosselin, Casey J." userId="caa97168-cefa-46a0-b0e6-f457f363577b" providerId="ADAL" clId="{08DEA70A-B004-4179-8EF8-10FC007CC909}" dt="2020-10-13T00:28:52.963" v="9505" actId="1076"/>
          <ac:picMkLst>
            <pc:docMk/>
            <pc:sldMk cId="4008873760" sldId="362"/>
            <ac:picMk id="11" creationId="{C4BB409E-615E-4867-A8FD-3D33855A03AA}"/>
          </ac:picMkLst>
        </pc:picChg>
        <pc:picChg chg="add del mod">
          <ac:chgData name="Gosselin, Casey J." userId="caa97168-cefa-46a0-b0e6-f457f363577b" providerId="ADAL" clId="{08DEA70A-B004-4179-8EF8-10FC007CC909}" dt="2020-10-13T00:13:34.759" v="9254" actId="478"/>
          <ac:picMkLst>
            <pc:docMk/>
            <pc:sldMk cId="4008873760" sldId="362"/>
            <ac:picMk id="13" creationId="{F572AFD1-D3B9-4EA4-9D79-CFB4685930BE}"/>
          </ac:picMkLst>
        </pc:picChg>
        <pc:cxnChg chg="add mod">
          <ac:chgData name="Gosselin, Casey J." userId="caa97168-cefa-46a0-b0e6-f457f363577b" providerId="ADAL" clId="{08DEA70A-B004-4179-8EF8-10FC007CC909}" dt="2020-10-13T00:34:46.085" v="9594" actId="164"/>
          <ac:cxnSpMkLst>
            <pc:docMk/>
            <pc:sldMk cId="4008873760" sldId="362"/>
            <ac:cxnSpMk id="22" creationId="{686F09FD-CB4C-4B89-9A87-1F4AB59D4769}"/>
          </ac:cxnSpMkLst>
        </pc:cxnChg>
        <pc:cxnChg chg="add mod">
          <ac:chgData name="Gosselin, Casey J." userId="caa97168-cefa-46a0-b0e6-f457f363577b" providerId="ADAL" clId="{08DEA70A-B004-4179-8EF8-10FC007CC909}" dt="2020-10-13T00:34:46.085" v="9594" actId="164"/>
          <ac:cxnSpMkLst>
            <pc:docMk/>
            <pc:sldMk cId="4008873760" sldId="362"/>
            <ac:cxnSpMk id="27" creationId="{B18FE166-6748-4782-A716-42B002BA890C}"/>
          </ac:cxnSpMkLst>
        </pc:cxnChg>
      </pc:sldChg>
      <pc:sldChg chg="addSp delSp modSp add mod delAnim modAnim modNotes">
        <pc:chgData name="Gosselin, Casey J." userId="caa97168-cefa-46a0-b0e6-f457f363577b" providerId="ADAL" clId="{08DEA70A-B004-4179-8EF8-10FC007CC909}" dt="2020-10-13T14:26:34.560" v="10993"/>
        <pc:sldMkLst>
          <pc:docMk/>
          <pc:sldMk cId="3519031599" sldId="363"/>
        </pc:sldMkLst>
        <pc:spChg chg="del">
          <ac:chgData name="Gosselin, Casey J." userId="caa97168-cefa-46a0-b0e6-f457f363577b" providerId="ADAL" clId="{08DEA70A-B004-4179-8EF8-10FC007CC909}" dt="2020-10-12T14:45:28.130" v="4095" actId="478"/>
          <ac:spMkLst>
            <pc:docMk/>
            <pc:sldMk cId="3519031599" sldId="363"/>
            <ac:spMk id="11" creationId="{48E9C714-3899-446F-9895-93D917B83CE4}"/>
          </ac:spMkLst>
        </pc:spChg>
        <pc:spChg chg="add del mod">
          <ac:chgData name="Gosselin, Casey J." userId="caa97168-cefa-46a0-b0e6-f457f363577b" providerId="ADAL" clId="{08DEA70A-B004-4179-8EF8-10FC007CC909}" dt="2020-10-12T14:43:56.879" v="4084" actId="478"/>
          <ac:spMkLst>
            <pc:docMk/>
            <pc:sldMk cId="3519031599" sldId="363"/>
            <ac:spMk id="15" creationId="{300FE08B-9261-4E42-B8DB-A4204E2CDCF7}"/>
          </ac:spMkLst>
        </pc:spChg>
        <pc:spChg chg="add del">
          <ac:chgData name="Gosselin, Casey J." userId="caa97168-cefa-46a0-b0e6-f457f363577b" providerId="ADAL" clId="{08DEA70A-B004-4179-8EF8-10FC007CC909}" dt="2020-10-12T14:45:09.824" v="4093" actId="478"/>
          <ac:spMkLst>
            <pc:docMk/>
            <pc:sldMk cId="3519031599" sldId="363"/>
            <ac:spMk id="16" creationId="{5207C031-12CE-49DB-B189-BC175ECBF949}"/>
          </ac:spMkLst>
        </pc:spChg>
        <pc:spChg chg="mod">
          <ac:chgData name="Gosselin, Casey J." userId="caa97168-cefa-46a0-b0e6-f457f363577b" providerId="ADAL" clId="{08DEA70A-B004-4179-8EF8-10FC007CC909}" dt="2020-10-13T02:38:00.499" v="10029" actId="20577"/>
          <ac:spMkLst>
            <pc:docMk/>
            <pc:sldMk cId="3519031599" sldId="363"/>
            <ac:spMk id="499718" creationId="{00000000-0000-0000-0000-000000000000}"/>
          </ac:spMkLst>
        </pc:spChg>
        <pc:spChg chg="del">
          <ac:chgData name="Gosselin, Casey J." userId="caa97168-cefa-46a0-b0e6-f457f363577b" providerId="ADAL" clId="{08DEA70A-B004-4179-8EF8-10FC007CC909}" dt="2020-10-12T14:43:55.209" v="4083" actId="478"/>
          <ac:spMkLst>
            <pc:docMk/>
            <pc:sldMk cId="3519031599" sldId="363"/>
            <ac:spMk id="499719" creationId="{00000000-0000-0000-0000-000000000000}"/>
          </ac:spMkLst>
        </pc:spChg>
        <pc:picChg chg="add del">
          <ac:chgData name="Gosselin, Casey J." userId="caa97168-cefa-46a0-b0e6-f457f363577b" providerId="ADAL" clId="{08DEA70A-B004-4179-8EF8-10FC007CC909}" dt="2020-10-12T14:32:01.616" v="4049" actId="478"/>
          <ac:picMkLst>
            <pc:docMk/>
            <pc:sldMk cId="3519031599" sldId="363"/>
            <ac:picMk id="2" creationId="{AEC0511D-CF85-48A2-ADA8-82C706F4820E}"/>
          </ac:picMkLst>
        </pc:picChg>
        <pc:picChg chg="add del mod">
          <ac:chgData name="Gosselin, Casey J." userId="caa97168-cefa-46a0-b0e6-f457f363577b" providerId="ADAL" clId="{08DEA70A-B004-4179-8EF8-10FC007CC909}" dt="2020-10-12T14:34:27.625" v="4057" actId="478"/>
          <ac:picMkLst>
            <pc:docMk/>
            <pc:sldMk cId="3519031599" sldId="363"/>
            <ac:picMk id="3" creationId="{3D4E5E31-7C41-462C-947A-27A21B5FE4EE}"/>
          </ac:picMkLst>
        </pc:picChg>
        <pc:picChg chg="add del mod">
          <ac:chgData name="Gosselin, Casey J." userId="caa97168-cefa-46a0-b0e6-f457f363577b" providerId="ADAL" clId="{08DEA70A-B004-4179-8EF8-10FC007CC909}" dt="2020-10-12T14:36:25.105" v="4062" actId="478"/>
          <ac:picMkLst>
            <pc:docMk/>
            <pc:sldMk cId="3519031599" sldId="363"/>
            <ac:picMk id="4" creationId="{11BE9D35-4034-453D-82C4-B6F2EA4C2C63}"/>
          </ac:picMkLst>
        </pc:picChg>
        <pc:picChg chg="add del mod">
          <ac:chgData name="Gosselin, Casey J." userId="caa97168-cefa-46a0-b0e6-f457f363577b" providerId="ADAL" clId="{08DEA70A-B004-4179-8EF8-10FC007CC909}" dt="2020-10-12T14:37:49.550" v="4069" actId="478"/>
          <ac:picMkLst>
            <pc:docMk/>
            <pc:sldMk cId="3519031599" sldId="363"/>
            <ac:picMk id="6" creationId="{6F764D3A-8A60-49AB-AECA-A87008824231}"/>
          </ac:picMkLst>
        </pc:picChg>
        <pc:picChg chg="add del mod">
          <ac:chgData name="Gosselin, Casey J." userId="caa97168-cefa-46a0-b0e6-f457f363577b" providerId="ADAL" clId="{08DEA70A-B004-4179-8EF8-10FC007CC909}" dt="2020-10-12T14:43:38.999" v="4075" actId="478"/>
          <ac:picMkLst>
            <pc:docMk/>
            <pc:sldMk cId="3519031599" sldId="363"/>
            <ac:picMk id="8" creationId="{4F8EE820-DABD-48D2-BBA2-92D6A4E9E4AA}"/>
          </ac:picMkLst>
        </pc:picChg>
        <pc:picChg chg="add del">
          <ac:chgData name="Gosselin, Casey J." userId="caa97168-cefa-46a0-b0e6-f457f363577b" providerId="ADAL" clId="{08DEA70A-B004-4179-8EF8-10FC007CC909}" dt="2020-10-12T14:32:02.350" v="4050" actId="478"/>
          <ac:picMkLst>
            <pc:docMk/>
            <pc:sldMk cId="3519031599" sldId="363"/>
            <ac:picMk id="9" creationId="{2C7821FA-F1F8-458A-A92E-D91A940FEA0D}"/>
          </ac:picMkLst>
        </pc:picChg>
        <pc:picChg chg="add del mod">
          <ac:chgData name="Gosselin, Casey J." userId="caa97168-cefa-46a0-b0e6-f457f363577b" providerId="ADAL" clId="{08DEA70A-B004-4179-8EF8-10FC007CC909}" dt="2020-10-12T14:45:25.634" v="4094" actId="478"/>
          <ac:picMkLst>
            <pc:docMk/>
            <pc:sldMk cId="3519031599" sldId="363"/>
            <ac:picMk id="13" creationId="{17E5824E-1707-4CB6-A380-6DDC7F5B876D}"/>
          </ac:picMkLst>
        </pc:picChg>
        <pc:picChg chg="add del mod">
          <ac:chgData name="Gosselin, Casey J." userId="caa97168-cefa-46a0-b0e6-f457f363577b" providerId="ADAL" clId="{08DEA70A-B004-4179-8EF8-10FC007CC909}" dt="2020-10-12T14:48:25.036" v="4103" actId="478"/>
          <ac:picMkLst>
            <pc:docMk/>
            <pc:sldMk cId="3519031599" sldId="363"/>
            <ac:picMk id="18" creationId="{F7D060E9-7E9B-4D0B-8EC8-0CBFC1DBE1E8}"/>
          </ac:picMkLst>
        </pc:picChg>
        <pc:picChg chg="add mod">
          <ac:chgData name="Gosselin, Casey J." userId="caa97168-cefa-46a0-b0e6-f457f363577b" providerId="ADAL" clId="{08DEA70A-B004-4179-8EF8-10FC007CC909}" dt="2020-10-12T22:36:50.799" v="8271" actId="14826"/>
          <ac:picMkLst>
            <pc:docMk/>
            <pc:sldMk cId="3519031599" sldId="363"/>
            <ac:picMk id="20" creationId="{D6BD21F6-61B7-4A44-97EA-D1541FE1B598}"/>
          </ac:picMkLst>
        </pc:picChg>
        <pc:picChg chg="add mod">
          <ac:chgData name="Gosselin, Casey J." userId="caa97168-cefa-46a0-b0e6-f457f363577b" providerId="ADAL" clId="{08DEA70A-B004-4179-8EF8-10FC007CC909}" dt="2020-10-12T22:37:02.951" v="8272" actId="1076"/>
          <ac:picMkLst>
            <pc:docMk/>
            <pc:sldMk cId="3519031599" sldId="363"/>
            <ac:picMk id="22" creationId="{C880F40D-6A95-46AE-9651-403666159846}"/>
          </ac:picMkLst>
        </pc:picChg>
        <pc:picChg chg="add mod">
          <ac:chgData name="Gosselin, Casey J." userId="caa97168-cefa-46a0-b0e6-f457f363577b" providerId="ADAL" clId="{08DEA70A-B004-4179-8EF8-10FC007CC909}" dt="2020-10-12T22:37:16.234" v="8317" actId="1037"/>
          <ac:picMkLst>
            <pc:docMk/>
            <pc:sldMk cId="3519031599" sldId="363"/>
            <ac:picMk id="23" creationId="{7F093481-63C7-48DD-BEE9-D9DB30AAB954}"/>
          </ac:picMkLst>
        </pc:picChg>
        <pc:picChg chg="add mod">
          <ac:chgData name="Gosselin, Casey J." userId="caa97168-cefa-46a0-b0e6-f457f363577b" providerId="ADAL" clId="{08DEA70A-B004-4179-8EF8-10FC007CC909}" dt="2020-10-12T22:37:20.055" v="8329" actId="1037"/>
          <ac:picMkLst>
            <pc:docMk/>
            <pc:sldMk cId="3519031599" sldId="363"/>
            <ac:picMk id="24" creationId="{6FEAC6A6-AF5C-45B2-8DAF-4CB17AF5ED2B}"/>
          </ac:picMkLst>
        </pc:picChg>
        <pc:picChg chg="add mod">
          <ac:chgData name="Gosselin, Casey J." userId="caa97168-cefa-46a0-b0e6-f457f363577b" providerId="ADAL" clId="{08DEA70A-B004-4179-8EF8-10FC007CC909}" dt="2020-10-12T22:37:50.257" v="8526" actId="1036"/>
          <ac:picMkLst>
            <pc:docMk/>
            <pc:sldMk cId="3519031599" sldId="363"/>
            <ac:picMk id="26" creationId="{B9985058-021B-4900-B8AD-CC571DB0BF60}"/>
          </ac:picMkLst>
        </pc:picChg>
        <pc:picChg chg="add mod">
          <ac:chgData name="Gosselin, Casey J." userId="caa97168-cefa-46a0-b0e6-f457f363577b" providerId="ADAL" clId="{08DEA70A-B004-4179-8EF8-10FC007CC909}" dt="2020-10-12T22:37:45.626" v="8508" actId="1035"/>
          <ac:picMkLst>
            <pc:docMk/>
            <pc:sldMk cId="3519031599" sldId="363"/>
            <ac:picMk id="28" creationId="{4AD5B18E-B6F7-42A9-BCEB-1C80F4FFCE3B}"/>
          </ac:picMkLst>
        </pc:picChg>
        <pc:picChg chg="add mod">
          <ac:chgData name="Gosselin, Casey J." userId="caa97168-cefa-46a0-b0e6-f457f363577b" providerId="ADAL" clId="{08DEA70A-B004-4179-8EF8-10FC007CC909}" dt="2020-10-12T22:37:35.428" v="8440" actId="1037"/>
          <ac:picMkLst>
            <pc:docMk/>
            <pc:sldMk cId="3519031599" sldId="363"/>
            <ac:picMk id="30" creationId="{8AEC0335-FEA8-41EC-8778-CF0B20C52FF3}"/>
          </ac:picMkLst>
        </pc:picChg>
        <pc:picChg chg="add mod">
          <ac:chgData name="Gosselin, Casey J." userId="caa97168-cefa-46a0-b0e6-f457f363577b" providerId="ADAL" clId="{08DEA70A-B004-4179-8EF8-10FC007CC909}" dt="2020-10-12T22:37:41.286" v="8486" actId="1036"/>
          <ac:picMkLst>
            <pc:docMk/>
            <pc:sldMk cId="3519031599" sldId="363"/>
            <ac:picMk id="32" creationId="{5B21425A-D7C5-48FF-9864-FF4E37E0DF3F}"/>
          </ac:picMkLst>
        </pc:picChg>
        <pc:picChg chg="add mod">
          <ac:chgData name="Gosselin, Casey J." userId="caa97168-cefa-46a0-b0e6-f457f363577b" providerId="ADAL" clId="{08DEA70A-B004-4179-8EF8-10FC007CC909}" dt="2020-10-12T22:37:07.923" v="8283" actId="1036"/>
          <ac:picMkLst>
            <pc:docMk/>
            <pc:sldMk cId="3519031599" sldId="363"/>
            <ac:picMk id="34" creationId="{E4598EFB-13D3-45F2-AB5B-C7222E8E0F5A}"/>
          </ac:picMkLst>
        </pc:picChg>
      </pc:sldChg>
      <pc:sldChg chg="addSp delSp modSp mod modClrScheme chgLayout">
        <pc:chgData name="Gosselin, Casey J." userId="caa97168-cefa-46a0-b0e6-f457f363577b" providerId="ADAL" clId="{08DEA70A-B004-4179-8EF8-10FC007CC909}" dt="2020-10-13T14:07:02.487" v="10992" actId="22"/>
        <pc:sldMkLst>
          <pc:docMk/>
          <pc:sldMk cId="966708558" sldId="364"/>
        </pc:sldMkLst>
        <pc:spChg chg="mod ord">
          <ac:chgData name="Gosselin, Casey J." userId="caa97168-cefa-46a0-b0e6-f457f363577b" providerId="ADAL" clId="{08DEA70A-B004-4179-8EF8-10FC007CC909}" dt="2020-10-12T18:06:33.109" v="6995" actId="700"/>
          <ac:spMkLst>
            <pc:docMk/>
            <pc:sldMk cId="966708558" sldId="364"/>
            <ac:spMk id="2" creationId="{B14EA716-5518-F347-B7DB-2BF0F7080DCD}"/>
          </ac:spMkLst>
        </pc:spChg>
        <pc:spChg chg="mod ord">
          <ac:chgData name="Gosselin, Casey J." userId="caa97168-cefa-46a0-b0e6-f457f363577b" providerId="ADAL" clId="{08DEA70A-B004-4179-8EF8-10FC007CC909}" dt="2020-10-12T18:06:33.109" v="6995" actId="700"/>
          <ac:spMkLst>
            <pc:docMk/>
            <pc:sldMk cId="966708558" sldId="364"/>
            <ac:spMk id="3" creationId="{636088ED-BC38-2C4E-887C-A226C495F883}"/>
          </ac:spMkLst>
        </pc:spChg>
        <pc:spChg chg="del mod">
          <ac:chgData name="Gosselin, Casey J." userId="caa97168-cefa-46a0-b0e6-f457f363577b" providerId="ADAL" clId="{08DEA70A-B004-4179-8EF8-10FC007CC909}" dt="2020-10-13T13:41:02.539" v="10987" actId="21"/>
          <ac:spMkLst>
            <pc:docMk/>
            <pc:sldMk cId="966708558" sldId="364"/>
            <ac:spMk id="4" creationId="{343982EC-A389-4B7A-B8C6-DE26055A6CBD}"/>
          </ac:spMkLst>
        </pc:spChg>
        <pc:spChg chg="add mod">
          <ac:chgData name="Gosselin, Casey J." userId="caa97168-cefa-46a0-b0e6-f457f363577b" providerId="ADAL" clId="{08DEA70A-B004-4179-8EF8-10FC007CC909}" dt="2020-10-12T18:51:09.262" v="7080" actId="207"/>
          <ac:spMkLst>
            <pc:docMk/>
            <pc:sldMk cId="966708558" sldId="364"/>
            <ac:spMk id="5" creationId="{E99E3426-0E25-48A3-B4F9-185D09258E71}"/>
          </ac:spMkLst>
        </pc:spChg>
        <pc:spChg chg="add">
          <ac:chgData name="Gosselin, Casey J." userId="caa97168-cefa-46a0-b0e6-f457f363577b" providerId="ADAL" clId="{08DEA70A-B004-4179-8EF8-10FC007CC909}" dt="2020-10-13T14:07:02.487" v="10992" actId="22"/>
          <ac:spMkLst>
            <pc:docMk/>
            <pc:sldMk cId="966708558" sldId="364"/>
            <ac:spMk id="6" creationId="{30797059-DC70-4197-BCA2-8FF5BA1AB210}"/>
          </ac:spMkLst>
        </pc:spChg>
        <pc:spChg chg="add del mod">
          <ac:chgData name="Gosselin, Casey J." userId="caa97168-cefa-46a0-b0e6-f457f363577b" providerId="ADAL" clId="{08DEA70A-B004-4179-8EF8-10FC007CC909}" dt="2020-10-12T18:01:01.874" v="6717" actId="478"/>
          <ac:spMkLst>
            <pc:docMk/>
            <pc:sldMk cId="966708558" sldId="364"/>
            <ac:spMk id="8" creationId="{0D8551B7-FEEE-4B63-8F37-85F2FD7AE026}"/>
          </ac:spMkLst>
        </pc:spChg>
        <pc:spChg chg="mod ord">
          <ac:chgData name="Gosselin, Casey J." userId="caa97168-cefa-46a0-b0e6-f457f363577b" providerId="ADAL" clId="{08DEA70A-B004-4179-8EF8-10FC007CC909}" dt="2020-10-12T18:06:33.109" v="6995" actId="700"/>
          <ac:spMkLst>
            <pc:docMk/>
            <pc:sldMk cId="966708558" sldId="364"/>
            <ac:spMk id="12" creationId="{5BB53EC1-41D7-4014-99C3-9E02578875E4}"/>
          </ac:spMkLst>
        </pc:spChg>
        <pc:picChg chg="add">
          <ac:chgData name="Gosselin, Casey J." userId="caa97168-cefa-46a0-b0e6-f457f363577b" providerId="ADAL" clId="{08DEA70A-B004-4179-8EF8-10FC007CC909}" dt="2020-10-13T14:07:02.487" v="10992" actId="22"/>
          <ac:picMkLst>
            <pc:docMk/>
            <pc:sldMk cId="966708558" sldId="364"/>
            <ac:picMk id="5" creationId="{CF94BCFD-F592-4DC7-B3E0-D8B3E7BAA248}"/>
          </ac:picMkLst>
        </pc:picChg>
        <pc:picChg chg="del mod">
          <ac:chgData name="Gosselin, Casey J." userId="caa97168-cefa-46a0-b0e6-f457f363577b" providerId="ADAL" clId="{08DEA70A-B004-4179-8EF8-10FC007CC909}" dt="2020-10-13T13:41:02.539" v="10987" actId="21"/>
          <ac:picMkLst>
            <pc:docMk/>
            <pc:sldMk cId="966708558" sldId="364"/>
            <ac:picMk id="1026" creationId="{B20BEF76-6778-45FD-8B17-835B95159C55}"/>
          </ac:picMkLst>
        </pc:picChg>
        <pc:picChg chg="add del mod">
          <ac:chgData name="Gosselin, Casey J." userId="caa97168-cefa-46a0-b0e6-f457f363577b" providerId="ADAL" clId="{08DEA70A-B004-4179-8EF8-10FC007CC909}" dt="2020-10-12T18:00:59.966" v="6716" actId="478"/>
          <ac:picMkLst>
            <pc:docMk/>
            <pc:sldMk cId="966708558" sldId="364"/>
            <ac:picMk id="3074" creationId="{E590794D-C3D6-4111-866C-763231C59004}"/>
          </ac:picMkLst>
        </pc:picChg>
      </pc:sldChg>
      <pc:sldChg chg="add del">
        <pc:chgData name="Gosselin, Casey J." userId="caa97168-cefa-46a0-b0e6-f457f363577b" providerId="ADAL" clId="{08DEA70A-B004-4179-8EF8-10FC007CC909}" dt="2020-10-12T14:31:54.029" v="4046"/>
        <pc:sldMkLst>
          <pc:docMk/>
          <pc:sldMk cId="1527318131" sldId="364"/>
        </pc:sldMkLst>
      </pc:sldChg>
      <pc:sldChg chg="add del">
        <pc:chgData name="Gosselin, Casey J." userId="caa97168-cefa-46a0-b0e6-f457f363577b" providerId="ADAL" clId="{08DEA70A-B004-4179-8EF8-10FC007CC909}" dt="2020-10-12T14:32:07.802" v="4052"/>
        <pc:sldMkLst>
          <pc:docMk/>
          <pc:sldMk cId="2940569939" sldId="364"/>
        </pc:sldMkLst>
      </pc:sldChg>
      <pc:sldChg chg="modSp mod modShow modNotes">
        <pc:chgData name="Gosselin, Casey J." userId="caa97168-cefa-46a0-b0e6-f457f363577b" providerId="ADAL" clId="{08DEA70A-B004-4179-8EF8-10FC007CC909}" dt="2020-10-13T14:26:34.560" v="10993"/>
        <pc:sldMkLst>
          <pc:docMk/>
          <pc:sldMk cId="2193475240" sldId="365"/>
        </pc:sldMkLst>
        <pc:spChg chg="mod">
          <ac:chgData name="Gosselin, Casey J." userId="caa97168-cefa-46a0-b0e6-f457f363577b" providerId="ADAL" clId="{08DEA70A-B004-4179-8EF8-10FC007CC909}" dt="2020-10-13T02:45:49.339" v="10138" actId="20577"/>
          <ac:spMkLst>
            <pc:docMk/>
            <pc:sldMk cId="2193475240" sldId="365"/>
            <ac:spMk id="499718" creationId="{00000000-0000-0000-0000-000000000000}"/>
          </ac:spMkLst>
        </pc:spChg>
      </pc:sldChg>
      <pc:sldChg chg="modSp mod">
        <pc:chgData name="Gosselin, Casey J." userId="caa97168-cefa-46a0-b0e6-f457f363577b" providerId="ADAL" clId="{08DEA70A-B004-4179-8EF8-10FC007CC909}" dt="2020-10-13T02:39:59.039" v="10104" actId="14100"/>
        <pc:sldMkLst>
          <pc:docMk/>
          <pc:sldMk cId="141951779" sldId="367"/>
        </pc:sldMkLst>
        <pc:spChg chg="mod">
          <ac:chgData name="Gosselin, Casey J." userId="caa97168-cefa-46a0-b0e6-f457f363577b" providerId="ADAL" clId="{08DEA70A-B004-4179-8EF8-10FC007CC909}" dt="2020-10-13T02:39:59.039" v="10104" actId="14100"/>
          <ac:spMkLst>
            <pc:docMk/>
            <pc:sldMk cId="141951779" sldId="367"/>
            <ac:spMk id="5" creationId="{E99E3426-0E25-48A3-B4F9-185D09258E71}"/>
          </ac:spMkLst>
        </pc:spChg>
      </pc:sldChg>
      <pc:sldChg chg="addSp delSp modSp new mod modClrScheme chgLayout">
        <pc:chgData name="Gosselin, Casey J." userId="caa97168-cefa-46a0-b0e6-f457f363577b" providerId="ADAL" clId="{08DEA70A-B004-4179-8EF8-10FC007CC909}" dt="2020-10-13T12:49:53.946" v="10986" actId="122"/>
        <pc:sldMkLst>
          <pc:docMk/>
          <pc:sldMk cId="443089377" sldId="368"/>
        </pc:sldMkLst>
        <pc:spChg chg="del">
          <ac:chgData name="Gosselin, Casey J." userId="caa97168-cefa-46a0-b0e6-f457f363577b" providerId="ADAL" clId="{08DEA70A-B004-4179-8EF8-10FC007CC909}" dt="2020-10-13T02:45:01.095" v="10106" actId="700"/>
          <ac:spMkLst>
            <pc:docMk/>
            <pc:sldMk cId="443089377" sldId="368"/>
            <ac:spMk id="2" creationId="{764AFCF5-E71B-474A-832D-537E969359A1}"/>
          </ac:spMkLst>
        </pc:spChg>
        <pc:spChg chg="del">
          <ac:chgData name="Gosselin, Casey J." userId="caa97168-cefa-46a0-b0e6-f457f363577b" providerId="ADAL" clId="{08DEA70A-B004-4179-8EF8-10FC007CC909}" dt="2020-10-13T02:45:01.095" v="10106" actId="700"/>
          <ac:spMkLst>
            <pc:docMk/>
            <pc:sldMk cId="443089377" sldId="368"/>
            <ac:spMk id="3" creationId="{2C1B6177-ED41-4C43-B3FF-351D3F9CF9F5}"/>
          </ac:spMkLst>
        </pc:spChg>
        <pc:spChg chg="add mod">
          <ac:chgData name="Gosselin, Casey J." userId="caa97168-cefa-46a0-b0e6-f457f363577b" providerId="ADAL" clId="{08DEA70A-B004-4179-8EF8-10FC007CC909}" dt="2020-10-13T12:49:53.946" v="10986" actId="122"/>
          <ac:spMkLst>
            <pc:docMk/>
            <pc:sldMk cId="443089377" sldId="368"/>
            <ac:spMk id="4" creationId="{B806C4AF-C2B6-41E1-83FB-E6F16881F7B0}"/>
          </ac:spMkLst>
        </pc:spChg>
      </pc:sldChg>
      <pc:sldChg chg="delSp add del mod">
        <pc:chgData name="Gosselin, Casey J." userId="caa97168-cefa-46a0-b0e6-f457f363577b" providerId="ADAL" clId="{08DEA70A-B004-4179-8EF8-10FC007CC909}" dt="2020-10-12T18:56:47.505" v="7090" actId="2696"/>
        <pc:sldMkLst>
          <pc:docMk/>
          <pc:sldMk cId="753784918" sldId="368"/>
        </pc:sldMkLst>
        <pc:graphicFrameChg chg="del">
          <ac:chgData name="Gosselin, Casey J." userId="caa97168-cefa-46a0-b0e6-f457f363577b" providerId="ADAL" clId="{08DEA70A-B004-4179-8EF8-10FC007CC909}" dt="2020-10-12T18:56:44.929" v="7089" actId="478"/>
          <ac:graphicFrameMkLst>
            <pc:docMk/>
            <pc:sldMk cId="753784918" sldId="368"/>
            <ac:graphicFrameMk id="8" creationId="{7E7FF85D-B711-4375-95C2-0449966EC503}"/>
          </ac:graphicFrameMkLst>
        </pc:graphicFrameChg>
      </pc:sldChg>
      <pc:sldChg chg="addSp delSp add del mod">
        <pc:chgData name="Gosselin, Casey J." userId="caa97168-cefa-46a0-b0e6-f457f363577b" providerId="ADAL" clId="{08DEA70A-B004-4179-8EF8-10FC007CC909}" dt="2020-10-12T18:56:20.504" v="7084" actId="47"/>
        <pc:sldMkLst>
          <pc:docMk/>
          <pc:sldMk cId="2399966039" sldId="368"/>
        </pc:sldMkLst>
        <pc:graphicFrameChg chg="add del">
          <ac:chgData name="Gosselin, Casey J." userId="caa97168-cefa-46a0-b0e6-f457f363577b" providerId="ADAL" clId="{08DEA70A-B004-4179-8EF8-10FC007CC909}" dt="2020-10-12T18:56:18.670" v="7083" actId="478"/>
          <ac:graphicFrameMkLst>
            <pc:docMk/>
            <pc:sldMk cId="2399966039" sldId="368"/>
            <ac:graphicFrameMk id="8" creationId="{7E7FF85D-B711-4375-95C2-0449966EC503}"/>
          </ac:graphicFrameMkLst>
        </pc:graphicFrameChg>
      </pc:sldChg>
      <pc:sldChg chg="addSp delSp modSp add mod delAnim modNotesTx">
        <pc:chgData name="Gosselin, Casey J." userId="caa97168-cefa-46a0-b0e6-f457f363577b" providerId="ADAL" clId="{08DEA70A-B004-4179-8EF8-10FC007CC909}" dt="2020-10-13T04:04:45.069" v="10857" actId="113"/>
        <pc:sldMkLst>
          <pc:docMk/>
          <pc:sldMk cId="2945459915" sldId="369"/>
        </pc:sldMkLst>
        <pc:spChg chg="mod">
          <ac:chgData name="Gosselin, Casey J." userId="caa97168-cefa-46a0-b0e6-f457f363577b" providerId="ADAL" clId="{08DEA70A-B004-4179-8EF8-10FC007CC909}" dt="2020-10-13T03:43:25.876" v="10212" actId="20577"/>
          <ac:spMkLst>
            <pc:docMk/>
            <pc:sldMk cId="2945459915" sldId="369"/>
            <ac:spMk id="2" creationId="{61FC22AE-65C5-477E-97B2-B1D0044CC42B}"/>
          </ac:spMkLst>
        </pc:spChg>
        <pc:spChg chg="del">
          <ac:chgData name="Gosselin, Casey J." userId="caa97168-cefa-46a0-b0e6-f457f363577b" providerId="ADAL" clId="{08DEA70A-B004-4179-8EF8-10FC007CC909}" dt="2020-10-13T03:43:21.221" v="10190" actId="478"/>
          <ac:spMkLst>
            <pc:docMk/>
            <pc:sldMk cId="2945459915" sldId="369"/>
            <ac:spMk id="4" creationId="{E5E0ED55-11F7-43EE-83DD-B4A97CF2853F}"/>
          </ac:spMkLst>
        </pc:spChg>
        <pc:spChg chg="add mod">
          <ac:chgData name="Gosselin, Casey J." userId="caa97168-cefa-46a0-b0e6-f457f363577b" providerId="ADAL" clId="{08DEA70A-B004-4179-8EF8-10FC007CC909}" dt="2020-10-13T03:47:35.467" v="10385" actId="1035"/>
          <ac:spMkLst>
            <pc:docMk/>
            <pc:sldMk cId="2945459915" sldId="369"/>
            <ac:spMk id="7" creationId="{09206EBB-22C4-408F-801C-8F2EAD1021B0}"/>
          </ac:spMkLst>
        </pc:spChg>
        <pc:spChg chg="add mod">
          <ac:chgData name="Gosselin, Casey J." userId="caa97168-cefa-46a0-b0e6-f457f363577b" providerId="ADAL" clId="{08DEA70A-B004-4179-8EF8-10FC007CC909}" dt="2020-10-13T03:47:35.467" v="10385" actId="1035"/>
          <ac:spMkLst>
            <pc:docMk/>
            <pc:sldMk cId="2945459915" sldId="369"/>
            <ac:spMk id="15" creationId="{3C11D07D-D563-4184-A8CC-84706F04E637}"/>
          </ac:spMkLst>
        </pc:spChg>
        <pc:picChg chg="del">
          <ac:chgData name="Gosselin, Casey J." userId="caa97168-cefa-46a0-b0e6-f457f363577b" providerId="ADAL" clId="{08DEA70A-B004-4179-8EF8-10FC007CC909}" dt="2020-10-13T03:43:18.281" v="10186" actId="478"/>
          <ac:picMkLst>
            <pc:docMk/>
            <pc:sldMk cId="2945459915" sldId="369"/>
            <ac:picMk id="3" creationId="{7158A02F-4117-401B-97F5-5DF55EF51C0F}"/>
          </ac:picMkLst>
        </pc:picChg>
        <pc:picChg chg="add mod modCrop">
          <ac:chgData name="Gosselin, Casey J." userId="caa97168-cefa-46a0-b0e6-f457f363577b" providerId="ADAL" clId="{08DEA70A-B004-4179-8EF8-10FC007CC909}" dt="2020-10-13T03:47:35.467" v="10385" actId="1035"/>
          <ac:picMkLst>
            <pc:docMk/>
            <pc:sldMk cId="2945459915" sldId="369"/>
            <ac:picMk id="6" creationId="{D6C5A04B-E1D7-4B74-8024-D9E33A39DFB0}"/>
          </ac:picMkLst>
        </pc:picChg>
        <pc:picChg chg="del">
          <ac:chgData name="Gosselin, Casey J." userId="caa97168-cefa-46a0-b0e6-f457f363577b" providerId="ADAL" clId="{08DEA70A-B004-4179-8EF8-10FC007CC909}" dt="2020-10-13T03:43:18.744" v="10187" actId="478"/>
          <ac:picMkLst>
            <pc:docMk/>
            <pc:sldMk cId="2945459915" sldId="369"/>
            <ac:picMk id="13" creationId="{0A1DE06A-37CD-4235-AD0E-D0960234407E}"/>
          </ac:picMkLst>
        </pc:picChg>
        <pc:picChg chg="del">
          <ac:chgData name="Gosselin, Casey J." userId="caa97168-cefa-46a0-b0e6-f457f363577b" providerId="ADAL" clId="{08DEA70A-B004-4179-8EF8-10FC007CC909}" dt="2020-10-13T03:43:19.076" v="10188" actId="478"/>
          <ac:picMkLst>
            <pc:docMk/>
            <pc:sldMk cId="2945459915" sldId="369"/>
            <ac:picMk id="16" creationId="{6402008E-07ED-4E99-9557-979DA2B36BD7}"/>
          </ac:picMkLst>
        </pc:picChg>
        <pc:picChg chg="del">
          <ac:chgData name="Gosselin, Casey J." userId="caa97168-cefa-46a0-b0e6-f457f363577b" providerId="ADAL" clId="{08DEA70A-B004-4179-8EF8-10FC007CC909}" dt="2020-10-13T03:43:19.756" v="10189" actId="478"/>
          <ac:picMkLst>
            <pc:docMk/>
            <pc:sldMk cId="2945459915" sldId="369"/>
            <ac:picMk id="18" creationId="{7927B2F6-24A8-4437-9D8B-3337F6C7AF12}"/>
          </ac:picMkLst>
        </pc:picChg>
        <pc:picChg chg="add mod">
          <ac:chgData name="Gosselin, Casey J." userId="caa97168-cefa-46a0-b0e6-f457f363577b" providerId="ADAL" clId="{08DEA70A-B004-4179-8EF8-10FC007CC909}" dt="2020-10-13T03:47:35.467" v="10385" actId="1035"/>
          <ac:picMkLst>
            <pc:docMk/>
            <pc:sldMk cId="2945459915" sldId="369"/>
            <ac:picMk id="6146" creationId="{47700DB4-0E54-412D-928A-555C9D3F25EE}"/>
          </ac:picMkLst>
        </pc:picChg>
      </pc:sldChg>
      <pc:sldMasterChg chg="addSp delSp modSp mod modSldLayout">
        <pc:chgData name="Gosselin, Casey J." userId="caa97168-cefa-46a0-b0e6-f457f363577b" providerId="ADAL" clId="{08DEA70A-B004-4179-8EF8-10FC007CC909}" dt="2020-10-12T19:25:09.110" v="7645" actId="1036"/>
        <pc:sldMasterMkLst>
          <pc:docMk/>
          <pc:sldMasterMk cId="3436894326" sldId="2147483697"/>
        </pc:sldMasterMkLst>
        <pc:spChg chg="mod">
          <ac:chgData name="Gosselin, Casey J." userId="caa97168-cefa-46a0-b0e6-f457f363577b" providerId="ADAL" clId="{08DEA70A-B004-4179-8EF8-10FC007CC909}" dt="2020-10-07T20:36:56.075" v="1825" actId="242"/>
          <ac:spMkLst>
            <pc:docMk/>
            <pc:sldMasterMk cId="3436894326" sldId="2147483697"/>
            <ac:spMk id="2" creationId="{00000000-0000-0000-0000-000000000000}"/>
          </ac:spMkLst>
        </pc:spChg>
        <pc:spChg chg="add del">
          <ac:chgData name="Gosselin, Casey J." userId="caa97168-cefa-46a0-b0e6-f457f363577b" providerId="ADAL" clId="{08DEA70A-B004-4179-8EF8-10FC007CC909}" dt="2020-10-07T20:14:56.022" v="1567" actId="478"/>
          <ac:spMkLst>
            <pc:docMk/>
            <pc:sldMasterMk cId="3436894326" sldId="2147483697"/>
            <ac:spMk id="4" creationId="{12F6EABE-F922-4CF7-A245-133417277A66}"/>
          </ac:spMkLst>
        </pc:spChg>
        <pc:spChg chg="add">
          <ac:chgData name="Gosselin, Casey J." userId="caa97168-cefa-46a0-b0e6-f457f363577b" providerId="ADAL" clId="{08DEA70A-B004-4179-8EF8-10FC007CC909}" dt="2020-10-07T20:15:00.876" v="1569" actId="22"/>
          <ac:spMkLst>
            <pc:docMk/>
            <pc:sldMasterMk cId="3436894326" sldId="2147483697"/>
            <ac:spMk id="5" creationId="{BAA46BDC-1D41-4ACE-830F-79D1E14F00A3}"/>
          </ac:spMkLst>
        </pc:spChg>
        <pc:spChg chg="mod">
          <ac:chgData name="Gosselin, Casey J." userId="caa97168-cefa-46a0-b0e6-f457f363577b" providerId="ADAL" clId="{08DEA70A-B004-4179-8EF8-10FC007CC909}" dt="2020-10-07T20:23:00.976" v="1681" actId="1076"/>
          <ac:spMkLst>
            <pc:docMk/>
            <pc:sldMasterMk cId="3436894326" sldId="2147483697"/>
            <ac:spMk id="6" creationId="{00000000-0000-0000-0000-000000000000}"/>
          </ac:spMkLst>
        </pc:spChg>
        <pc:spChg chg="del">
          <ac:chgData name="Gosselin, Casey J." userId="caa97168-cefa-46a0-b0e6-f457f363577b" providerId="ADAL" clId="{08DEA70A-B004-4179-8EF8-10FC007CC909}" dt="2020-10-07T20:14:59.880" v="1568" actId="478"/>
          <ac:spMkLst>
            <pc:docMk/>
            <pc:sldMasterMk cId="3436894326" sldId="2147483697"/>
            <ac:spMk id="9" creationId="{00000000-0000-0000-0000-000000000000}"/>
          </ac:spMkLst>
        </pc:spChg>
        <pc:spChg chg="del mod">
          <ac:chgData name="Gosselin, Casey J." userId="caa97168-cefa-46a0-b0e6-f457f363577b" providerId="ADAL" clId="{08DEA70A-B004-4179-8EF8-10FC007CC909}" dt="2020-10-07T20:15:07.516" v="1571" actId="478"/>
          <ac:spMkLst>
            <pc:docMk/>
            <pc:sldMasterMk cId="3436894326" sldId="2147483697"/>
            <ac:spMk id="10" creationId="{00000000-0000-0000-0000-000000000000}"/>
          </ac:spMkLst>
        </pc:spChg>
        <pc:picChg chg="add mod">
          <ac:chgData name="Gosselin, Casey J." userId="caa97168-cefa-46a0-b0e6-f457f363577b" providerId="ADAL" clId="{08DEA70A-B004-4179-8EF8-10FC007CC909}" dt="2020-10-07T20:47:48.571" v="1870" actId="1076"/>
          <ac:picMkLst>
            <pc:docMk/>
            <pc:sldMasterMk cId="3436894326" sldId="2147483697"/>
            <ac:picMk id="7" creationId="{1789E9AC-090D-461F-A546-935DCFA6DF29}"/>
          </ac:picMkLst>
        </pc:picChg>
        <pc:picChg chg="add mod">
          <ac:chgData name="Gosselin, Casey J." userId="caa97168-cefa-46a0-b0e6-f457f363577b" providerId="ADAL" clId="{08DEA70A-B004-4179-8EF8-10FC007CC909}" dt="2020-10-07T20:36:21.089" v="1820" actId="1076"/>
          <ac:picMkLst>
            <pc:docMk/>
            <pc:sldMasterMk cId="3436894326" sldId="2147483697"/>
            <ac:picMk id="15" creationId="{027DB5A5-F322-4E75-AC30-FAD32A4B6E59}"/>
          </ac:picMkLst>
        </pc:picChg>
        <pc:sldLayoutChg chg="addSp delSp modSp mod">
          <pc:chgData name="Gosselin, Casey J." userId="caa97168-cefa-46a0-b0e6-f457f363577b" providerId="ADAL" clId="{08DEA70A-B004-4179-8EF8-10FC007CC909}" dt="2020-10-12T19:25:09.110" v="7645" actId="1036"/>
          <pc:sldLayoutMkLst>
            <pc:docMk/>
            <pc:sldMasterMk cId="3436894326" sldId="2147483697"/>
            <pc:sldLayoutMk cId="3806064179" sldId="2147483698"/>
          </pc:sldLayoutMkLst>
          <pc:spChg chg="add del">
            <ac:chgData name="Gosselin, Casey J." userId="caa97168-cefa-46a0-b0e6-f457f363577b" providerId="ADAL" clId="{08DEA70A-B004-4179-8EF8-10FC007CC909}" dt="2020-10-07T20:13:49.039" v="1560" actId="22"/>
            <ac:spMkLst>
              <pc:docMk/>
              <pc:sldMasterMk cId="3436894326" sldId="2147483697"/>
              <pc:sldLayoutMk cId="3806064179" sldId="2147483698"/>
              <ac:spMk id="4" creationId="{FCBA50D6-6DCC-46AF-9DFA-68D49CAD958A}"/>
            </ac:spMkLst>
          </pc:spChg>
          <pc:spChg chg="add del mod">
            <ac:chgData name="Gosselin, Casey J." userId="caa97168-cefa-46a0-b0e6-f457f363577b" providerId="ADAL" clId="{08DEA70A-B004-4179-8EF8-10FC007CC909}" dt="2020-10-07T20:16:08.022" v="1582" actId="478"/>
            <ac:spMkLst>
              <pc:docMk/>
              <pc:sldMasterMk cId="3436894326" sldId="2147483697"/>
              <pc:sldLayoutMk cId="3806064179" sldId="2147483698"/>
              <ac:spMk id="5" creationId="{1E86F5D0-2D7D-4144-875B-1EA3F0DF1147}"/>
            </ac:spMkLst>
          </pc:spChg>
          <pc:spChg chg="add del mod ord">
            <ac:chgData name="Gosselin, Casey J." userId="caa97168-cefa-46a0-b0e6-f457f363577b" providerId="ADAL" clId="{08DEA70A-B004-4179-8EF8-10FC007CC909}" dt="2020-10-07T20:17:05.228" v="1595" actId="478"/>
            <ac:spMkLst>
              <pc:docMk/>
              <pc:sldMasterMk cId="3436894326" sldId="2147483697"/>
              <pc:sldLayoutMk cId="3806064179" sldId="2147483698"/>
              <ac:spMk id="8" creationId="{2EB06AA7-57A0-4A93-9738-609C73AD5C80}"/>
            </ac:spMkLst>
          </pc:spChg>
          <pc:spChg chg="add del mod">
            <ac:chgData name="Gosselin, Casey J." userId="caa97168-cefa-46a0-b0e6-f457f363577b" providerId="ADAL" clId="{08DEA70A-B004-4179-8EF8-10FC007CC909}" dt="2020-10-07T20:25:31.537" v="1696" actId="478"/>
            <ac:spMkLst>
              <pc:docMk/>
              <pc:sldMasterMk cId="3436894326" sldId="2147483697"/>
              <pc:sldLayoutMk cId="3806064179" sldId="2147483698"/>
              <ac:spMk id="13" creationId="{72885D0A-6FC7-4CD3-8554-5BA058989D16}"/>
            </ac:spMkLst>
          </pc:spChg>
          <pc:spChg chg="add mod">
            <ac:chgData name="Gosselin, Casey J." userId="caa97168-cefa-46a0-b0e6-f457f363577b" providerId="ADAL" clId="{08DEA70A-B004-4179-8EF8-10FC007CC909}" dt="2020-10-12T19:25:09.110" v="7645" actId="1036"/>
            <ac:spMkLst>
              <pc:docMk/>
              <pc:sldMasterMk cId="3436894326" sldId="2147483697"/>
              <pc:sldLayoutMk cId="3806064179" sldId="2147483698"/>
              <ac:spMk id="17" creationId="{AE654F33-EF33-4571-B2D5-A6CF731CB3C1}"/>
            </ac:spMkLst>
          </pc:spChg>
          <pc:picChg chg="del mod">
            <ac:chgData name="Gosselin, Casey J." userId="caa97168-cefa-46a0-b0e6-f457f363577b" providerId="ADAL" clId="{08DEA70A-B004-4179-8EF8-10FC007CC909}" dt="2020-10-07T20:28:32.097" v="1794" actId="478"/>
            <ac:picMkLst>
              <pc:docMk/>
              <pc:sldMasterMk cId="3436894326" sldId="2147483697"/>
              <pc:sldLayoutMk cId="3806064179" sldId="2147483698"/>
              <ac:picMk id="7" creationId="{00000000-0000-0000-0000-000000000000}"/>
            </ac:picMkLst>
          </pc:picChg>
          <pc:picChg chg="add mod">
            <ac:chgData name="Gosselin, Casey J." userId="caa97168-cefa-46a0-b0e6-f457f363577b" providerId="ADAL" clId="{08DEA70A-B004-4179-8EF8-10FC007CC909}" dt="2020-10-12T19:25:09.110" v="7645" actId="1036"/>
            <ac:picMkLst>
              <pc:docMk/>
              <pc:sldMasterMk cId="3436894326" sldId="2147483697"/>
              <pc:sldLayoutMk cId="3806064179" sldId="2147483698"/>
              <ac:picMk id="9" creationId="{ED8095BA-E95C-4C35-8829-AEE54407F7A6}"/>
            </ac:picMkLst>
          </pc:picChg>
          <pc:picChg chg="del mod">
            <ac:chgData name="Gosselin, Casey J." userId="caa97168-cefa-46a0-b0e6-f457f363577b" providerId="ADAL" clId="{08DEA70A-B004-4179-8EF8-10FC007CC909}" dt="2020-10-07T20:18:54.988" v="1623" actId="478"/>
            <ac:picMkLst>
              <pc:docMk/>
              <pc:sldMasterMk cId="3436894326" sldId="2147483697"/>
              <pc:sldLayoutMk cId="3806064179" sldId="2147483698"/>
              <ac:picMk id="10" creationId="{00000000-0000-0000-0000-000000000000}"/>
            </ac:picMkLst>
          </pc:picChg>
          <pc:picChg chg="add">
            <ac:chgData name="Gosselin, Casey J." userId="caa97168-cefa-46a0-b0e6-f457f363577b" providerId="ADAL" clId="{08DEA70A-B004-4179-8EF8-10FC007CC909}" dt="2020-10-07T20:28:36.383" v="1795" actId="22"/>
            <ac:picMkLst>
              <pc:docMk/>
              <pc:sldMasterMk cId="3436894326" sldId="2147483697"/>
              <pc:sldLayoutMk cId="3806064179" sldId="2147483698"/>
              <ac:picMk id="15" creationId="{6E2B590F-2033-4F84-9D3E-F1CE01378923}"/>
            </ac:picMkLst>
          </pc:picChg>
        </pc:sldLayoutChg>
        <pc:sldLayoutChg chg="addSp delSp mod">
          <pc:chgData name="Gosselin, Casey J." userId="caa97168-cefa-46a0-b0e6-f457f363577b" providerId="ADAL" clId="{08DEA70A-B004-4179-8EF8-10FC007CC909}" dt="2020-10-07T20:37:26.903" v="1827" actId="22"/>
          <pc:sldLayoutMkLst>
            <pc:docMk/>
            <pc:sldMasterMk cId="3436894326" sldId="2147483697"/>
            <pc:sldLayoutMk cId="3017159640" sldId="2147483699"/>
          </pc:sldLayoutMkLst>
          <pc:spChg chg="add">
            <ac:chgData name="Gosselin, Casey J." userId="caa97168-cefa-46a0-b0e6-f457f363577b" providerId="ADAL" clId="{08DEA70A-B004-4179-8EF8-10FC007CC909}" dt="2020-10-07T20:37:26.903" v="1827" actId="22"/>
            <ac:spMkLst>
              <pc:docMk/>
              <pc:sldMasterMk cId="3436894326" sldId="2147483697"/>
              <pc:sldLayoutMk cId="3017159640" sldId="2147483699"/>
              <ac:spMk id="13" creationId="{74A0EDA2-AFA6-42FC-8395-7D4E5696FDC6}"/>
            </ac:spMkLst>
          </pc:spChg>
          <pc:picChg chg="add">
            <ac:chgData name="Gosselin, Casey J." userId="caa97168-cefa-46a0-b0e6-f457f363577b" providerId="ADAL" clId="{08DEA70A-B004-4179-8EF8-10FC007CC909}" dt="2020-10-07T20:17:21.937" v="1596" actId="22"/>
            <ac:picMkLst>
              <pc:docMk/>
              <pc:sldMasterMk cId="3436894326" sldId="2147483697"/>
              <pc:sldLayoutMk cId="3017159640" sldId="2147483699"/>
              <ac:picMk id="4" creationId="{05D9D2AB-2B5A-401A-91BC-8981E7237D4D}"/>
            </ac:picMkLst>
          </pc:picChg>
          <pc:picChg chg="add del">
            <ac:chgData name="Gosselin, Casey J." userId="caa97168-cefa-46a0-b0e6-f457f363577b" providerId="ADAL" clId="{08DEA70A-B004-4179-8EF8-10FC007CC909}" dt="2020-10-07T20:37:22.370" v="1826" actId="478"/>
            <ac:picMkLst>
              <pc:docMk/>
              <pc:sldMasterMk cId="3436894326" sldId="2147483697"/>
              <pc:sldLayoutMk cId="3017159640" sldId="2147483699"/>
              <ac:picMk id="5" creationId="{DCF476FF-709A-419D-B72C-E05239EE1AD5}"/>
            </ac:picMkLst>
          </pc:picChg>
          <pc:picChg chg="del">
            <ac:chgData name="Gosselin, Casey J." userId="caa97168-cefa-46a0-b0e6-f457f363577b" providerId="ADAL" clId="{08DEA70A-B004-4179-8EF8-10FC007CC909}" dt="2020-10-07T20:17:24.322" v="1597" actId="478"/>
            <ac:picMkLst>
              <pc:docMk/>
              <pc:sldMasterMk cId="3436894326" sldId="2147483697"/>
              <pc:sldLayoutMk cId="3017159640" sldId="2147483699"/>
              <ac:picMk id="7" creationId="{00000000-0000-0000-0000-000000000000}"/>
            </ac:picMkLst>
          </pc:picChg>
          <pc:picChg chg="del">
            <ac:chgData name="Gosselin, Casey J." userId="caa97168-cefa-46a0-b0e6-f457f363577b" providerId="ADAL" clId="{08DEA70A-B004-4179-8EF8-10FC007CC909}" dt="2020-10-07T20:18:58.914" v="1625" actId="478"/>
            <ac:picMkLst>
              <pc:docMk/>
              <pc:sldMasterMk cId="3436894326" sldId="2147483697"/>
              <pc:sldLayoutMk cId="3017159640" sldId="2147483699"/>
              <ac:picMk id="8" creationId="{00000000-0000-0000-0000-000000000000}"/>
            </ac:picMkLst>
          </pc:picChg>
          <pc:picChg chg="add">
            <ac:chgData name="Gosselin, Casey J." userId="caa97168-cefa-46a0-b0e6-f457f363577b" providerId="ADAL" clId="{08DEA70A-B004-4179-8EF8-10FC007CC909}" dt="2020-10-07T20:37:26.903" v="1827" actId="22"/>
            <ac:picMkLst>
              <pc:docMk/>
              <pc:sldMasterMk cId="3436894326" sldId="2147483697"/>
              <pc:sldLayoutMk cId="3017159640" sldId="2147483699"/>
              <ac:picMk id="11" creationId="{07A1BE17-6FDC-4370-9B7E-5AA672B13EA6}"/>
            </ac:picMkLst>
          </pc:picChg>
        </pc:sldLayoutChg>
        <pc:sldLayoutChg chg="addSp delSp modSp mod">
          <pc:chgData name="Gosselin, Casey J." userId="caa97168-cefa-46a0-b0e6-f457f363577b" providerId="ADAL" clId="{08DEA70A-B004-4179-8EF8-10FC007CC909}" dt="2020-10-07T20:45:56.198" v="1866" actId="1076"/>
          <pc:sldLayoutMkLst>
            <pc:docMk/>
            <pc:sldMasterMk cId="3436894326" sldId="2147483697"/>
            <pc:sldLayoutMk cId="1623213315" sldId="2147483700"/>
          </pc:sldLayoutMkLst>
          <pc:spChg chg="mod">
            <ac:chgData name="Gosselin, Casey J." userId="caa97168-cefa-46a0-b0e6-f457f363577b" providerId="ADAL" clId="{08DEA70A-B004-4179-8EF8-10FC007CC909}" dt="2020-10-07T20:45:56.198" v="1866" actId="1076"/>
            <ac:spMkLst>
              <pc:docMk/>
              <pc:sldMasterMk cId="3436894326" sldId="2147483697"/>
              <pc:sldLayoutMk cId="1623213315" sldId="2147483700"/>
              <ac:spMk id="2" creationId="{00000000-0000-0000-0000-000000000000}"/>
            </ac:spMkLst>
          </pc:spChg>
          <pc:spChg chg="mod">
            <ac:chgData name="Gosselin, Casey J." userId="caa97168-cefa-46a0-b0e6-f457f363577b" providerId="ADAL" clId="{08DEA70A-B004-4179-8EF8-10FC007CC909}" dt="2020-10-07T20:45:56.198" v="1866" actId="1076"/>
            <ac:spMkLst>
              <pc:docMk/>
              <pc:sldMasterMk cId="3436894326" sldId="2147483697"/>
              <pc:sldLayoutMk cId="1623213315" sldId="2147483700"/>
              <ac:spMk id="3" creationId="{00000000-0000-0000-0000-000000000000}"/>
            </ac:spMkLst>
          </pc:spChg>
          <pc:spChg chg="del mod">
            <ac:chgData name="Gosselin, Casey J." userId="caa97168-cefa-46a0-b0e6-f457f363577b" providerId="ADAL" clId="{08DEA70A-B004-4179-8EF8-10FC007CC909}" dt="2020-10-07T20:24:09.985" v="1683" actId="478"/>
            <ac:spMkLst>
              <pc:docMk/>
              <pc:sldMasterMk cId="3436894326" sldId="2147483697"/>
              <pc:sldLayoutMk cId="1623213315" sldId="2147483700"/>
              <ac:spMk id="6" creationId="{00000000-0000-0000-0000-000000000000}"/>
            </ac:spMkLst>
          </pc:spChg>
          <pc:picChg chg="add del mod">
            <ac:chgData name="Gosselin, Casey J." userId="caa97168-cefa-46a0-b0e6-f457f363577b" providerId="ADAL" clId="{08DEA70A-B004-4179-8EF8-10FC007CC909}" dt="2020-10-07T20:29:03.394" v="1797" actId="478"/>
            <ac:picMkLst>
              <pc:docMk/>
              <pc:sldMasterMk cId="3436894326" sldId="2147483697"/>
              <pc:sldLayoutMk cId="1623213315" sldId="2147483700"/>
              <ac:picMk id="4" creationId="{199E5143-7BC3-490D-94C6-4B70F980DA29}"/>
            </ac:picMkLst>
          </pc:picChg>
          <pc:picChg chg="add del">
            <ac:chgData name="Gosselin, Casey J." userId="caa97168-cefa-46a0-b0e6-f457f363577b" providerId="ADAL" clId="{08DEA70A-B004-4179-8EF8-10FC007CC909}" dt="2020-10-07T20:20:59.080" v="1643" actId="478"/>
            <ac:picMkLst>
              <pc:docMk/>
              <pc:sldMasterMk cId="3436894326" sldId="2147483697"/>
              <pc:sldLayoutMk cId="1623213315" sldId="2147483700"/>
              <ac:picMk id="5" creationId="{1ACD9C28-72B6-4562-B92D-B11837EF8DDA}"/>
            </ac:picMkLst>
          </pc:picChg>
          <pc:picChg chg="del mod">
            <ac:chgData name="Gosselin, Casey J." userId="caa97168-cefa-46a0-b0e6-f457f363577b" providerId="ADAL" clId="{08DEA70A-B004-4179-8EF8-10FC007CC909}" dt="2020-10-07T20:20:44.646" v="1640" actId="478"/>
            <ac:picMkLst>
              <pc:docMk/>
              <pc:sldMasterMk cId="3436894326" sldId="2147483697"/>
              <pc:sldLayoutMk cId="1623213315" sldId="2147483700"/>
              <ac:picMk id="10" creationId="{00000000-0000-0000-0000-000000000000}"/>
            </ac:picMkLst>
          </pc:picChg>
        </pc:sldLayoutChg>
        <pc:sldLayoutChg chg="addSp delSp modSp mod">
          <pc:chgData name="Gosselin, Casey J." userId="caa97168-cefa-46a0-b0e6-f457f363577b" providerId="ADAL" clId="{08DEA70A-B004-4179-8EF8-10FC007CC909}" dt="2020-10-07T20:36:48.025" v="1823" actId="242"/>
          <pc:sldLayoutMkLst>
            <pc:docMk/>
            <pc:sldMasterMk cId="3436894326" sldId="2147483697"/>
            <pc:sldLayoutMk cId="3973370439" sldId="2147483701"/>
          </pc:sldLayoutMkLst>
          <pc:spChg chg="add del mod">
            <ac:chgData name="Gosselin, Casey J." userId="caa97168-cefa-46a0-b0e6-f457f363577b" providerId="ADAL" clId="{08DEA70A-B004-4179-8EF8-10FC007CC909}" dt="2020-10-07T20:14:24.162" v="1566" actId="478"/>
            <ac:spMkLst>
              <pc:docMk/>
              <pc:sldMasterMk cId="3436894326" sldId="2147483697"/>
              <pc:sldLayoutMk cId="3973370439" sldId="2147483701"/>
              <ac:spMk id="2" creationId="{FAD8E252-84CB-414B-9AB7-0B48A7A20B47}"/>
            </ac:spMkLst>
          </pc:spChg>
          <pc:spChg chg="add del">
            <ac:chgData name="Gosselin, Casey J." userId="caa97168-cefa-46a0-b0e6-f457f363577b" providerId="ADAL" clId="{08DEA70A-B004-4179-8EF8-10FC007CC909}" dt="2020-10-07T20:13:48.299" v="1559" actId="22"/>
            <ac:spMkLst>
              <pc:docMk/>
              <pc:sldMasterMk cId="3436894326" sldId="2147483697"/>
              <pc:sldLayoutMk cId="3973370439" sldId="2147483701"/>
              <ac:spMk id="3" creationId="{42A806E3-3D2D-42BC-874E-77CB6E4729BF}"/>
            </ac:spMkLst>
          </pc:spChg>
          <pc:spChg chg="mod">
            <ac:chgData name="Gosselin, Casey J." userId="caa97168-cefa-46a0-b0e6-f457f363577b" providerId="ADAL" clId="{08DEA70A-B004-4179-8EF8-10FC007CC909}" dt="2020-10-07T20:36:48.025" v="1823" actId="242"/>
            <ac:spMkLst>
              <pc:docMk/>
              <pc:sldMasterMk cId="3436894326" sldId="2147483697"/>
              <pc:sldLayoutMk cId="3973370439" sldId="2147483701"/>
              <ac:spMk id="13" creationId="{00000000-0000-0000-0000-000000000000}"/>
            </ac:spMkLst>
          </pc:spChg>
          <pc:spChg chg="mod">
            <ac:chgData name="Gosselin, Casey J." userId="caa97168-cefa-46a0-b0e6-f457f363577b" providerId="ADAL" clId="{08DEA70A-B004-4179-8EF8-10FC007CC909}" dt="2020-10-07T20:02:30.060" v="1420" actId="122"/>
            <ac:spMkLst>
              <pc:docMk/>
              <pc:sldMasterMk cId="3436894326" sldId="2147483697"/>
              <pc:sldLayoutMk cId="3973370439" sldId="2147483701"/>
              <ac:spMk id="24" creationId="{00000000-0000-0000-0000-000000000000}"/>
            </ac:spMkLst>
          </pc:spChg>
          <pc:picChg chg="add del">
            <ac:chgData name="Gosselin, Casey J." userId="caa97168-cefa-46a0-b0e6-f457f363577b" providerId="ADAL" clId="{08DEA70A-B004-4179-8EF8-10FC007CC909}" dt="2020-10-07T20:31:46.721" v="1809" actId="478"/>
            <ac:picMkLst>
              <pc:docMk/>
              <pc:sldMasterMk cId="3436894326" sldId="2147483697"/>
              <pc:sldLayoutMk cId="3973370439" sldId="2147483701"/>
              <ac:picMk id="4" creationId="{DF1696B6-1771-46A7-9097-340CCB73934C}"/>
            </ac:picMkLst>
          </pc:picChg>
          <pc:picChg chg="add del">
            <ac:chgData name="Gosselin, Casey J." userId="caa97168-cefa-46a0-b0e6-f457f363577b" providerId="ADAL" clId="{08DEA70A-B004-4179-8EF8-10FC007CC909}" dt="2020-10-07T20:31:46.721" v="1809" actId="478"/>
            <ac:picMkLst>
              <pc:docMk/>
              <pc:sldMasterMk cId="3436894326" sldId="2147483697"/>
              <pc:sldLayoutMk cId="3973370439" sldId="2147483701"/>
              <ac:picMk id="5" creationId="{FC63A781-780E-4CE4-8957-DC2443587A69}"/>
            </ac:picMkLst>
          </pc:picChg>
        </pc:sldLayoutChg>
        <pc:sldLayoutChg chg="addSp delSp modSp mod">
          <pc:chgData name="Gosselin, Casey J." userId="caa97168-cefa-46a0-b0e6-f457f363577b" providerId="ADAL" clId="{08DEA70A-B004-4179-8EF8-10FC007CC909}" dt="2020-10-07T20:31:50.785" v="1810" actId="478"/>
          <pc:sldLayoutMkLst>
            <pc:docMk/>
            <pc:sldMasterMk cId="3436894326" sldId="2147483697"/>
            <pc:sldLayoutMk cId="3245494502" sldId="2147483702"/>
          </pc:sldLayoutMkLst>
          <pc:spChg chg="add del">
            <ac:chgData name="Gosselin, Casey J." userId="caa97168-cefa-46a0-b0e6-f457f363577b" providerId="ADAL" clId="{08DEA70A-B004-4179-8EF8-10FC007CC909}" dt="2020-10-07T20:14:22.305" v="1565" actId="478"/>
            <ac:spMkLst>
              <pc:docMk/>
              <pc:sldMasterMk cId="3436894326" sldId="2147483697"/>
              <pc:sldLayoutMk cId="3245494502" sldId="2147483702"/>
              <ac:spMk id="5" creationId="{CE7DF644-B999-4694-92D8-7A365FA82AA0}"/>
            </ac:spMkLst>
          </pc:spChg>
          <pc:spChg chg="mod">
            <ac:chgData name="Gosselin, Casey J." userId="caa97168-cefa-46a0-b0e6-f457f363577b" providerId="ADAL" clId="{08DEA70A-B004-4179-8EF8-10FC007CC909}" dt="2020-10-07T20:02:39.085" v="1422" actId="122"/>
            <ac:spMkLst>
              <pc:docMk/>
              <pc:sldMasterMk cId="3436894326" sldId="2147483697"/>
              <pc:sldLayoutMk cId="3245494502" sldId="2147483702"/>
              <ac:spMk id="7" creationId="{00000000-0000-0000-0000-000000000000}"/>
            </ac:spMkLst>
          </pc:spChg>
          <pc:spChg chg="add del">
            <ac:chgData name="Gosselin, Casey J." userId="caa97168-cefa-46a0-b0e6-f457f363577b" providerId="ADAL" clId="{08DEA70A-B004-4179-8EF8-10FC007CC909}" dt="2020-10-07T20:13:47.652" v="1558" actId="22"/>
            <ac:spMkLst>
              <pc:docMk/>
              <pc:sldMasterMk cId="3436894326" sldId="2147483697"/>
              <pc:sldLayoutMk cId="3245494502" sldId="2147483702"/>
              <ac:spMk id="10" creationId="{0DE69E85-CAAB-421F-969E-DC5279EB9ED8}"/>
            </ac:spMkLst>
          </pc:spChg>
          <pc:picChg chg="add del">
            <ac:chgData name="Gosselin, Casey J." userId="caa97168-cefa-46a0-b0e6-f457f363577b" providerId="ADAL" clId="{08DEA70A-B004-4179-8EF8-10FC007CC909}" dt="2020-10-07T20:31:50.785" v="1810" actId="478"/>
            <ac:picMkLst>
              <pc:docMk/>
              <pc:sldMasterMk cId="3436894326" sldId="2147483697"/>
              <pc:sldLayoutMk cId="3245494502" sldId="2147483702"/>
              <ac:picMk id="12" creationId="{7C1E221E-1227-4C17-85F5-E96FD5778B0B}"/>
            </ac:picMkLst>
          </pc:picChg>
          <pc:picChg chg="add del">
            <ac:chgData name="Gosselin, Casey J." userId="caa97168-cefa-46a0-b0e6-f457f363577b" providerId="ADAL" clId="{08DEA70A-B004-4179-8EF8-10FC007CC909}" dt="2020-10-07T20:31:50.785" v="1810" actId="478"/>
            <ac:picMkLst>
              <pc:docMk/>
              <pc:sldMasterMk cId="3436894326" sldId="2147483697"/>
              <pc:sldLayoutMk cId="3245494502" sldId="2147483702"/>
              <ac:picMk id="14" creationId="{E28BE044-3312-4DA5-8E24-273D1925976C}"/>
            </ac:picMkLst>
          </pc:picChg>
        </pc:sldLayoutChg>
        <pc:sldLayoutChg chg="addSp delSp modSp mod">
          <pc:chgData name="Gosselin, Casey J." userId="caa97168-cefa-46a0-b0e6-f457f363577b" providerId="ADAL" clId="{08DEA70A-B004-4179-8EF8-10FC007CC909}" dt="2020-10-07T20:31:53.927" v="1811" actId="478"/>
          <pc:sldLayoutMkLst>
            <pc:docMk/>
            <pc:sldMasterMk cId="3436894326" sldId="2147483697"/>
            <pc:sldLayoutMk cId="992020425" sldId="2147483703"/>
          </pc:sldLayoutMkLst>
          <pc:spChg chg="add del">
            <ac:chgData name="Gosselin, Casey J." userId="caa97168-cefa-46a0-b0e6-f457f363577b" providerId="ADAL" clId="{08DEA70A-B004-4179-8EF8-10FC007CC909}" dt="2020-10-07T20:14:20.492" v="1564" actId="478"/>
            <ac:spMkLst>
              <pc:docMk/>
              <pc:sldMasterMk cId="3436894326" sldId="2147483697"/>
              <pc:sldLayoutMk cId="992020425" sldId="2147483703"/>
              <ac:spMk id="7" creationId="{8C09F33D-D0CA-4B6C-A320-AA579D1B7B3F}"/>
            </ac:spMkLst>
          </pc:spChg>
          <pc:spChg chg="mod">
            <ac:chgData name="Gosselin, Casey J." userId="caa97168-cefa-46a0-b0e6-f457f363577b" providerId="ADAL" clId="{08DEA70A-B004-4179-8EF8-10FC007CC909}" dt="2020-10-07T20:02:41.548" v="1423" actId="122"/>
            <ac:spMkLst>
              <pc:docMk/>
              <pc:sldMasterMk cId="3436894326" sldId="2147483697"/>
              <pc:sldLayoutMk cId="992020425" sldId="2147483703"/>
              <ac:spMk id="9" creationId="{00000000-0000-0000-0000-000000000000}"/>
            </ac:spMkLst>
          </pc:spChg>
          <pc:spChg chg="add del">
            <ac:chgData name="Gosselin, Casey J." userId="caa97168-cefa-46a0-b0e6-f457f363577b" providerId="ADAL" clId="{08DEA70A-B004-4179-8EF8-10FC007CC909}" dt="2020-10-07T20:13:46.645" v="1557" actId="22"/>
            <ac:spMkLst>
              <pc:docMk/>
              <pc:sldMasterMk cId="3436894326" sldId="2147483697"/>
              <pc:sldLayoutMk cId="992020425" sldId="2147483703"/>
              <ac:spMk id="12" creationId="{398B2171-56F0-434A-95AF-685C2868E3CB}"/>
            </ac:spMkLst>
          </pc:spChg>
          <pc:picChg chg="add del">
            <ac:chgData name="Gosselin, Casey J." userId="caa97168-cefa-46a0-b0e6-f457f363577b" providerId="ADAL" clId="{08DEA70A-B004-4179-8EF8-10FC007CC909}" dt="2020-10-07T20:31:53.927" v="1811" actId="478"/>
            <ac:picMkLst>
              <pc:docMk/>
              <pc:sldMasterMk cId="3436894326" sldId="2147483697"/>
              <pc:sldLayoutMk cId="992020425" sldId="2147483703"/>
              <ac:picMk id="14" creationId="{64BF4190-AB17-42F5-8E6D-74120B1D3F3C}"/>
            </ac:picMkLst>
          </pc:picChg>
          <pc:picChg chg="add del">
            <ac:chgData name="Gosselin, Casey J." userId="caa97168-cefa-46a0-b0e6-f457f363577b" providerId="ADAL" clId="{08DEA70A-B004-4179-8EF8-10FC007CC909}" dt="2020-10-07T20:31:53.927" v="1811" actId="478"/>
            <ac:picMkLst>
              <pc:docMk/>
              <pc:sldMasterMk cId="3436894326" sldId="2147483697"/>
              <pc:sldLayoutMk cId="992020425" sldId="2147483703"/>
              <ac:picMk id="16" creationId="{DA12BEE0-3D96-4BE4-9E7E-2595D01A5857}"/>
            </ac:picMkLst>
          </pc:picChg>
        </pc:sldLayoutChg>
        <pc:sldLayoutChg chg="addSp delSp modSp mod">
          <pc:chgData name="Gosselin, Casey J." userId="caa97168-cefa-46a0-b0e6-f457f363577b" providerId="ADAL" clId="{08DEA70A-B004-4179-8EF8-10FC007CC909}" dt="2020-10-07T20:32:42.062" v="1817" actId="22"/>
          <pc:sldLayoutMkLst>
            <pc:docMk/>
            <pc:sldMasterMk cId="3436894326" sldId="2147483697"/>
            <pc:sldLayoutMk cId="280741694" sldId="2147483704"/>
          </pc:sldLayoutMkLst>
          <pc:spChg chg="add del">
            <ac:chgData name="Gosselin, Casey J." userId="caa97168-cefa-46a0-b0e6-f457f363577b" providerId="ADAL" clId="{08DEA70A-B004-4179-8EF8-10FC007CC909}" dt="2020-10-07T20:14:18.270" v="1563" actId="478"/>
            <ac:spMkLst>
              <pc:docMk/>
              <pc:sldMasterMk cId="3436894326" sldId="2147483697"/>
              <pc:sldLayoutMk cId="280741694" sldId="2147483704"/>
              <ac:spMk id="3" creationId="{D33CEACC-0486-4701-BBD8-0D34CB6646DA}"/>
            </ac:spMkLst>
          </pc:spChg>
          <pc:spChg chg="mod">
            <ac:chgData name="Gosselin, Casey J." userId="caa97168-cefa-46a0-b0e6-f457f363577b" providerId="ADAL" clId="{08DEA70A-B004-4179-8EF8-10FC007CC909}" dt="2020-10-07T20:02:46.598" v="1426" actId="122"/>
            <ac:spMkLst>
              <pc:docMk/>
              <pc:sldMasterMk cId="3436894326" sldId="2147483697"/>
              <pc:sldLayoutMk cId="280741694" sldId="2147483704"/>
              <ac:spMk id="5" creationId="{00000000-0000-0000-0000-000000000000}"/>
            </ac:spMkLst>
          </pc:spChg>
          <pc:spChg chg="add del">
            <ac:chgData name="Gosselin, Casey J." userId="caa97168-cefa-46a0-b0e6-f457f363577b" providerId="ADAL" clId="{08DEA70A-B004-4179-8EF8-10FC007CC909}" dt="2020-10-07T20:13:46.076" v="1556" actId="22"/>
            <ac:spMkLst>
              <pc:docMk/>
              <pc:sldMasterMk cId="3436894326" sldId="2147483697"/>
              <pc:sldLayoutMk cId="280741694" sldId="2147483704"/>
              <ac:spMk id="8" creationId="{51D8867F-8D07-4848-A734-CCA7719B0F9F}"/>
            </ac:spMkLst>
          </pc:spChg>
          <pc:picChg chg="add del">
            <ac:chgData name="Gosselin, Casey J." userId="caa97168-cefa-46a0-b0e6-f457f363577b" providerId="ADAL" clId="{08DEA70A-B004-4179-8EF8-10FC007CC909}" dt="2020-10-07T20:31:56.659" v="1812" actId="478"/>
            <ac:picMkLst>
              <pc:docMk/>
              <pc:sldMasterMk cId="3436894326" sldId="2147483697"/>
              <pc:sldLayoutMk cId="280741694" sldId="2147483704"/>
              <ac:picMk id="10" creationId="{1A6AE3E6-A25A-4C03-B411-F8F7069137B0}"/>
            </ac:picMkLst>
          </pc:picChg>
          <pc:picChg chg="add del">
            <ac:chgData name="Gosselin, Casey J." userId="caa97168-cefa-46a0-b0e6-f457f363577b" providerId="ADAL" clId="{08DEA70A-B004-4179-8EF8-10FC007CC909}" dt="2020-10-07T20:31:56.659" v="1812" actId="478"/>
            <ac:picMkLst>
              <pc:docMk/>
              <pc:sldMasterMk cId="3436894326" sldId="2147483697"/>
              <pc:sldLayoutMk cId="280741694" sldId="2147483704"/>
              <ac:picMk id="12" creationId="{FE0A5E9C-E553-4943-B069-61411753FC31}"/>
            </ac:picMkLst>
          </pc:picChg>
          <pc:picChg chg="add del">
            <ac:chgData name="Gosselin, Casey J." userId="caa97168-cefa-46a0-b0e6-f457f363577b" providerId="ADAL" clId="{08DEA70A-B004-4179-8EF8-10FC007CC909}" dt="2020-10-07T20:32:42.062" v="1817" actId="22"/>
            <ac:picMkLst>
              <pc:docMk/>
              <pc:sldMasterMk cId="3436894326" sldId="2147483697"/>
              <pc:sldLayoutMk cId="280741694" sldId="2147483704"/>
              <ac:picMk id="14" creationId="{3B13DF2E-AF55-44A8-88F0-D2C592327AF5}"/>
            </ac:picMkLst>
          </pc:picChg>
          <pc:picChg chg="add del">
            <ac:chgData name="Gosselin, Casey J." userId="caa97168-cefa-46a0-b0e6-f457f363577b" providerId="ADAL" clId="{08DEA70A-B004-4179-8EF8-10FC007CC909}" dt="2020-10-07T20:32:42.062" v="1817" actId="22"/>
            <ac:picMkLst>
              <pc:docMk/>
              <pc:sldMasterMk cId="3436894326" sldId="2147483697"/>
              <pc:sldLayoutMk cId="280741694" sldId="2147483704"/>
              <ac:picMk id="16" creationId="{486DE9A3-9668-4FA6-82F4-39735207BA81}"/>
            </ac:picMkLst>
          </pc:picChg>
        </pc:sldLayoutChg>
        <pc:sldLayoutChg chg="addSp delSp modSp mod">
          <pc:chgData name="Gosselin, Casey J." userId="caa97168-cefa-46a0-b0e6-f457f363577b" providerId="ADAL" clId="{08DEA70A-B004-4179-8EF8-10FC007CC909}" dt="2020-10-07T20:31:58.973" v="1813" actId="478"/>
          <pc:sldLayoutMkLst>
            <pc:docMk/>
            <pc:sldMasterMk cId="3436894326" sldId="2147483697"/>
            <pc:sldLayoutMk cId="296106249" sldId="2147483705"/>
          </pc:sldLayoutMkLst>
          <pc:spChg chg="add del">
            <ac:chgData name="Gosselin, Casey J." userId="caa97168-cefa-46a0-b0e6-f457f363577b" providerId="ADAL" clId="{08DEA70A-B004-4179-8EF8-10FC007CC909}" dt="2020-10-07T20:15:26.012" v="1572" actId="478"/>
            <ac:spMkLst>
              <pc:docMk/>
              <pc:sldMasterMk cId="3436894326" sldId="2147483697"/>
              <pc:sldLayoutMk cId="296106249" sldId="2147483705"/>
              <ac:spMk id="2" creationId="{AF08CC2C-6277-42D6-9A94-AF2215EC32AB}"/>
            </ac:spMkLst>
          </pc:spChg>
          <pc:spChg chg="del mod">
            <ac:chgData name="Gosselin, Casey J." userId="caa97168-cefa-46a0-b0e6-f457f363577b" providerId="ADAL" clId="{08DEA70A-B004-4179-8EF8-10FC007CC909}" dt="2020-10-07T20:24:36.852" v="1686" actId="478"/>
            <ac:spMkLst>
              <pc:docMk/>
              <pc:sldMasterMk cId="3436894326" sldId="2147483697"/>
              <pc:sldLayoutMk cId="296106249" sldId="2147483705"/>
              <ac:spMk id="4" creationId="{00000000-0000-0000-0000-000000000000}"/>
            </ac:spMkLst>
          </pc:spChg>
          <pc:spChg chg="add mod">
            <ac:chgData name="Gosselin, Casey J." userId="caa97168-cefa-46a0-b0e6-f457f363577b" providerId="ADAL" clId="{08DEA70A-B004-4179-8EF8-10FC007CC909}" dt="2020-10-07T20:24:38.344" v="1687"/>
            <ac:spMkLst>
              <pc:docMk/>
              <pc:sldMasterMk cId="3436894326" sldId="2147483697"/>
              <pc:sldLayoutMk cId="296106249" sldId="2147483705"/>
              <ac:spMk id="10" creationId="{7CDB79BF-A216-4F8F-8C8A-059D15D8ACE9}"/>
            </ac:spMkLst>
          </pc:spChg>
          <pc:picChg chg="add del">
            <ac:chgData name="Gosselin, Casey J." userId="caa97168-cefa-46a0-b0e6-f457f363577b" providerId="ADAL" clId="{08DEA70A-B004-4179-8EF8-10FC007CC909}" dt="2020-10-07T20:31:58.973" v="1813" actId="478"/>
            <ac:picMkLst>
              <pc:docMk/>
              <pc:sldMasterMk cId="3436894326" sldId="2147483697"/>
              <pc:sldLayoutMk cId="296106249" sldId="2147483705"/>
              <ac:picMk id="7" creationId="{AA9964FE-AEC2-4F92-9BA1-D33DFE615A87}"/>
            </ac:picMkLst>
          </pc:picChg>
          <pc:picChg chg="add del">
            <ac:chgData name="Gosselin, Casey J." userId="caa97168-cefa-46a0-b0e6-f457f363577b" providerId="ADAL" clId="{08DEA70A-B004-4179-8EF8-10FC007CC909}" dt="2020-10-07T20:31:58.973" v="1813" actId="478"/>
            <ac:picMkLst>
              <pc:docMk/>
              <pc:sldMasterMk cId="3436894326" sldId="2147483697"/>
              <pc:sldLayoutMk cId="296106249" sldId="2147483705"/>
              <ac:picMk id="9" creationId="{2DC7457D-ABB7-4413-950C-0A742F9CF24D}"/>
            </ac:picMkLst>
          </pc:picChg>
        </pc:sldLayoutChg>
        <pc:sldLayoutChg chg="addSp delSp modSp mod">
          <pc:chgData name="Gosselin, Casey J." userId="caa97168-cefa-46a0-b0e6-f457f363577b" providerId="ADAL" clId="{08DEA70A-B004-4179-8EF8-10FC007CC909}" dt="2020-10-07T20:32:01.931" v="1814" actId="478"/>
          <pc:sldLayoutMkLst>
            <pc:docMk/>
            <pc:sldMasterMk cId="3436894326" sldId="2147483697"/>
            <pc:sldLayoutMk cId="4286045822" sldId="2147483706"/>
          </pc:sldLayoutMkLst>
          <pc:spChg chg="add del">
            <ac:chgData name="Gosselin, Casey J." userId="caa97168-cefa-46a0-b0e6-f457f363577b" providerId="ADAL" clId="{08DEA70A-B004-4179-8EF8-10FC007CC909}" dt="2020-10-07T20:15:28.257" v="1573" actId="478"/>
            <ac:spMkLst>
              <pc:docMk/>
              <pc:sldMasterMk cId="3436894326" sldId="2147483697"/>
              <pc:sldLayoutMk cId="4286045822" sldId="2147483706"/>
              <ac:spMk id="5" creationId="{740ABFDC-6D1D-4AAF-B464-212C1AB3E620}"/>
            </ac:spMkLst>
          </pc:spChg>
          <pc:spChg chg="mod">
            <ac:chgData name="Gosselin, Casey J." userId="caa97168-cefa-46a0-b0e6-f457f363577b" providerId="ADAL" clId="{08DEA70A-B004-4179-8EF8-10FC007CC909}" dt="2020-10-07T20:02:50.818" v="1427" actId="122"/>
            <ac:spMkLst>
              <pc:docMk/>
              <pc:sldMasterMk cId="3436894326" sldId="2147483697"/>
              <pc:sldLayoutMk cId="4286045822" sldId="2147483706"/>
              <ac:spMk id="7" creationId="{00000000-0000-0000-0000-000000000000}"/>
            </ac:spMkLst>
          </pc:spChg>
          <pc:picChg chg="add del">
            <ac:chgData name="Gosselin, Casey J." userId="caa97168-cefa-46a0-b0e6-f457f363577b" providerId="ADAL" clId="{08DEA70A-B004-4179-8EF8-10FC007CC909}" dt="2020-10-07T20:32:01.931" v="1814" actId="478"/>
            <ac:picMkLst>
              <pc:docMk/>
              <pc:sldMasterMk cId="3436894326" sldId="2147483697"/>
              <pc:sldLayoutMk cId="4286045822" sldId="2147483706"/>
              <ac:picMk id="6" creationId="{BF3BAF1A-C60B-476E-AA59-63651839857C}"/>
            </ac:picMkLst>
          </pc:picChg>
          <pc:picChg chg="add del">
            <ac:chgData name="Gosselin, Casey J." userId="caa97168-cefa-46a0-b0e6-f457f363577b" providerId="ADAL" clId="{08DEA70A-B004-4179-8EF8-10FC007CC909}" dt="2020-10-07T20:32:01.931" v="1814" actId="478"/>
            <ac:picMkLst>
              <pc:docMk/>
              <pc:sldMasterMk cId="3436894326" sldId="2147483697"/>
              <pc:sldLayoutMk cId="4286045822" sldId="2147483706"/>
              <ac:picMk id="13" creationId="{5F8D8ECC-973C-46CF-9013-1229292D1739}"/>
            </ac:picMkLst>
          </pc:picChg>
        </pc:sldLayoutChg>
        <pc:sldLayoutChg chg="addSp delSp modSp mod">
          <pc:chgData name="Gosselin, Casey J." userId="caa97168-cefa-46a0-b0e6-f457f363577b" providerId="ADAL" clId="{08DEA70A-B004-4179-8EF8-10FC007CC909}" dt="2020-10-07T20:32:04.555" v="1815" actId="478"/>
          <pc:sldLayoutMkLst>
            <pc:docMk/>
            <pc:sldMasterMk cId="3436894326" sldId="2147483697"/>
            <pc:sldLayoutMk cId="1827920789" sldId="2147483707"/>
          </pc:sldLayoutMkLst>
          <pc:spChg chg="mod">
            <ac:chgData name="Gosselin, Casey J." userId="caa97168-cefa-46a0-b0e6-f457f363577b" providerId="ADAL" clId="{08DEA70A-B004-4179-8EF8-10FC007CC909}" dt="2020-10-07T20:02:53.076" v="1428" actId="122"/>
            <ac:spMkLst>
              <pc:docMk/>
              <pc:sldMasterMk cId="3436894326" sldId="2147483697"/>
              <pc:sldLayoutMk cId="1827920789" sldId="2147483707"/>
              <ac:spMk id="3" creationId="{00000000-0000-0000-0000-000000000000}"/>
            </ac:spMkLst>
          </pc:spChg>
          <pc:spChg chg="add del">
            <ac:chgData name="Gosselin, Casey J." userId="caa97168-cefa-46a0-b0e6-f457f363577b" providerId="ADAL" clId="{08DEA70A-B004-4179-8EF8-10FC007CC909}" dt="2020-10-07T20:15:30.054" v="1574" actId="478"/>
            <ac:spMkLst>
              <pc:docMk/>
              <pc:sldMasterMk cId="3436894326" sldId="2147483697"/>
              <pc:sldLayoutMk cId="1827920789" sldId="2147483707"/>
              <ac:spMk id="5" creationId="{87C6A3F0-2886-43AB-B54D-732918076437}"/>
            </ac:spMkLst>
          </pc:spChg>
          <pc:picChg chg="add del">
            <ac:chgData name="Gosselin, Casey J." userId="caa97168-cefa-46a0-b0e6-f457f363577b" providerId="ADAL" clId="{08DEA70A-B004-4179-8EF8-10FC007CC909}" dt="2020-10-07T20:32:04.555" v="1815" actId="478"/>
            <ac:picMkLst>
              <pc:docMk/>
              <pc:sldMasterMk cId="3436894326" sldId="2147483697"/>
              <pc:sldLayoutMk cId="1827920789" sldId="2147483707"/>
              <ac:picMk id="10" creationId="{68CF42DC-59E5-499D-896A-A5DEE0B39CD6}"/>
            </ac:picMkLst>
          </pc:picChg>
          <pc:picChg chg="add del">
            <ac:chgData name="Gosselin, Casey J." userId="caa97168-cefa-46a0-b0e6-f457f363577b" providerId="ADAL" clId="{08DEA70A-B004-4179-8EF8-10FC007CC909}" dt="2020-10-07T20:32:04.555" v="1815" actId="478"/>
            <ac:picMkLst>
              <pc:docMk/>
              <pc:sldMasterMk cId="3436894326" sldId="2147483697"/>
              <pc:sldLayoutMk cId="1827920789" sldId="2147483707"/>
              <ac:picMk id="12" creationId="{2171A70C-E8E1-4862-AFAF-BB83445A904F}"/>
            </ac:picMkLst>
          </pc:picChg>
        </pc:sldLayoutChg>
        <pc:sldLayoutChg chg="addSp delSp modSp mod">
          <pc:chgData name="Gosselin, Casey J." userId="caa97168-cefa-46a0-b0e6-f457f363577b" providerId="ADAL" clId="{08DEA70A-B004-4179-8EF8-10FC007CC909}" dt="2020-10-07T20:18:27.042" v="1619" actId="1076"/>
          <pc:sldLayoutMkLst>
            <pc:docMk/>
            <pc:sldMasterMk cId="3436894326" sldId="2147483697"/>
            <pc:sldLayoutMk cId="1504187605" sldId="2147483709"/>
          </pc:sldLayoutMkLst>
          <pc:spChg chg="add del mod">
            <ac:chgData name="Gosselin, Casey J." userId="caa97168-cefa-46a0-b0e6-f457f363577b" providerId="ADAL" clId="{08DEA70A-B004-4179-8EF8-10FC007CC909}" dt="2020-10-07T20:18:25.481" v="1617" actId="478"/>
            <ac:spMkLst>
              <pc:docMk/>
              <pc:sldMasterMk cId="3436894326" sldId="2147483697"/>
              <pc:sldLayoutMk cId="1504187605" sldId="2147483709"/>
              <ac:spMk id="2" creationId="{BFE66C8C-9FE6-482C-96F4-912B4B749DEC}"/>
            </ac:spMkLst>
          </pc:spChg>
          <pc:picChg chg="mod">
            <ac:chgData name="Gosselin, Casey J." userId="caa97168-cefa-46a0-b0e6-f457f363577b" providerId="ADAL" clId="{08DEA70A-B004-4179-8EF8-10FC007CC909}" dt="2020-10-07T20:18:27.042" v="1619" actId="1076"/>
            <ac:picMkLst>
              <pc:docMk/>
              <pc:sldMasterMk cId="3436894326" sldId="2147483697"/>
              <pc:sldLayoutMk cId="1504187605" sldId="2147483709"/>
              <ac:picMk id="3" creationId="{00000000-0000-0000-0000-000000000000}"/>
            </ac:picMkLst>
          </pc:picChg>
        </pc:sldLayoutChg>
      </pc:sldMasterChg>
    </pc:docChg>
  </pc:docChgLst>
  <pc:docChgLst>
    <pc:chgData name="Wirtz, Bridget" userId="S::bwirtz@wpi.edu::7c276761-390b-46d3-807c-279645a57bb6" providerId="AD" clId="Web-{82241F2B-C258-8561-6087-EE7490C2C59C}"/>
    <pc:docChg chg="modSld">
      <pc:chgData name="Wirtz, Bridget" userId="S::bwirtz@wpi.edu::7c276761-390b-46d3-807c-279645a57bb6" providerId="AD" clId="Web-{82241F2B-C258-8561-6087-EE7490C2C59C}" dt="2020-10-09T16:28:36.550" v="53"/>
      <pc:docMkLst>
        <pc:docMk/>
      </pc:docMkLst>
      <pc:sldChg chg="modSp">
        <pc:chgData name="Wirtz, Bridget" userId="S::bwirtz@wpi.edu::7c276761-390b-46d3-807c-279645a57bb6" providerId="AD" clId="Web-{82241F2B-C258-8561-6087-EE7490C2C59C}" dt="2020-10-09T16:21:02.979" v="39" actId="20577"/>
        <pc:sldMkLst>
          <pc:docMk/>
          <pc:sldMk cId="825021225" sldId="311"/>
        </pc:sldMkLst>
        <pc:spChg chg="mod">
          <ac:chgData name="Wirtz, Bridget" userId="S::bwirtz@wpi.edu::7c276761-390b-46d3-807c-279645a57bb6" providerId="AD" clId="Web-{82241F2B-C258-8561-6087-EE7490C2C59C}" dt="2020-10-09T16:21:02.979" v="39" actId="20577"/>
          <ac:spMkLst>
            <pc:docMk/>
            <pc:sldMk cId="825021225" sldId="311"/>
            <ac:spMk id="57" creationId="{729922C7-245C-4319-8FDD-89E72D8256D5}"/>
          </ac:spMkLst>
        </pc:spChg>
      </pc:sldChg>
      <pc:sldChg chg="addAnim modAnim">
        <pc:chgData name="Wirtz, Bridget" userId="S::bwirtz@wpi.edu::7c276761-390b-46d3-807c-279645a57bb6" providerId="AD" clId="Web-{82241F2B-C258-8561-6087-EE7490C2C59C}" dt="2020-10-09T16:10:19.703" v="3"/>
        <pc:sldMkLst>
          <pc:docMk/>
          <pc:sldMk cId="3452275087" sldId="329"/>
        </pc:sldMkLst>
      </pc:sldChg>
      <pc:sldChg chg="modSp">
        <pc:chgData name="Wirtz, Bridget" userId="S::bwirtz@wpi.edu::7c276761-390b-46d3-807c-279645a57bb6" providerId="AD" clId="Web-{82241F2B-C258-8561-6087-EE7490C2C59C}" dt="2020-10-09T16:28:36.550" v="53"/>
        <pc:sldMkLst>
          <pc:docMk/>
          <pc:sldMk cId="702269001" sldId="330"/>
        </pc:sldMkLst>
        <pc:picChg chg="mod">
          <ac:chgData name="Wirtz, Bridget" userId="S::bwirtz@wpi.edu::7c276761-390b-46d3-807c-279645a57bb6" providerId="AD" clId="Web-{82241F2B-C258-8561-6087-EE7490C2C59C}" dt="2020-10-09T16:28:36.550" v="53"/>
          <ac:picMkLst>
            <pc:docMk/>
            <pc:sldMk cId="702269001" sldId="330"/>
            <ac:picMk id="2050" creationId="{2286D87D-23A6-434A-834E-412C1E8EA677}"/>
          </ac:picMkLst>
        </pc:picChg>
        <pc:picChg chg="mod">
          <ac:chgData name="Wirtz, Bridget" userId="S::bwirtz@wpi.edu::7c276761-390b-46d3-807c-279645a57bb6" providerId="AD" clId="Web-{82241F2B-C258-8561-6087-EE7490C2C59C}" dt="2020-10-09T16:28:34.596" v="52"/>
          <ac:picMkLst>
            <pc:docMk/>
            <pc:sldMk cId="702269001" sldId="330"/>
            <ac:picMk id="2052" creationId="{2103A215-82EA-4984-9093-70041A359DAA}"/>
          </ac:picMkLst>
        </pc:picChg>
      </pc:sldChg>
      <pc:sldChg chg="addSp delSp">
        <pc:chgData name="Wirtz, Bridget" userId="S::bwirtz@wpi.edu::7c276761-390b-46d3-807c-279645a57bb6" providerId="AD" clId="Web-{82241F2B-C258-8561-6087-EE7490C2C59C}" dt="2020-10-09T16:22:00.621" v="41"/>
        <pc:sldMkLst>
          <pc:docMk/>
          <pc:sldMk cId="3978995227" sldId="336"/>
        </pc:sldMkLst>
        <pc:spChg chg="add del">
          <ac:chgData name="Wirtz, Bridget" userId="S::bwirtz@wpi.edu::7c276761-390b-46d3-807c-279645a57bb6" providerId="AD" clId="Web-{82241F2B-C258-8561-6087-EE7490C2C59C}" dt="2020-10-09T16:22:00.621" v="41"/>
          <ac:spMkLst>
            <pc:docMk/>
            <pc:sldMk cId="3978995227" sldId="336"/>
            <ac:spMk id="2" creationId="{12E0D431-99E4-4509-9D31-00A21A88701A}"/>
          </ac:spMkLst>
        </pc:spChg>
      </pc:sldChg>
      <pc:sldChg chg="addAnim modAnim">
        <pc:chgData name="Wirtz, Bridget" userId="S::bwirtz@wpi.edu::7c276761-390b-46d3-807c-279645a57bb6" providerId="AD" clId="Web-{82241F2B-C258-8561-6087-EE7490C2C59C}" dt="2020-10-09T16:10:59.344" v="7"/>
        <pc:sldMkLst>
          <pc:docMk/>
          <pc:sldMk cId="2474523040" sldId="341"/>
        </pc:sldMkLst>
      </pc:sldChg>
      <pc:sldChg chg="addSp delSp modSp addAnim delAnim modAnim modNotes">
        <pc:chgData name="Wirtz, Bridget" userId="S::bwirtz@wpi.edu::7c276761-390b-46d3-807c-279645a57bb6" providerId="AD" clId="Web-{82241F2B-C258-8561-6087-EE7490C2C59C}" dt="2020-10-09T16:27:49.674" v="49"/>
        <pc:sldMkLst>
          <pc:docMk/>
          <pc:sldMk cId="105772094" sldId="346"/>
        </pc:sldMkLst>
        <pc:picChg chg="add mod">
          <ac:chgData name="Wirtz, Bridget" userId="S::bwirtz@wpi.edu::7c276761-390b-46d3-807c-279645a57bb6" providerId="AD" clId="Web-{82241F2B-C258-8561-6087-EE7490C2C59C}" dt="2020-10-09T16:27:49.674" v="49"/>
          <ac:picMkLst>
            <pc:docMk/>
            <pc:sldMk cId="105772094" sldId="346"/>
            <ac:picMk id="2" creationId="{1DC7C599-675E-426F-9A68-03CB0E812107}"/>
          </ac:picMkLst>
        </pc:picChg>
        <pc:picChg chg="del">
          <ac:chgData name="Wirtz, Bridget" userId="S::bwirtz@wpi.edu::7c276761-390b-46d3-807c-279645a57bb6" providerId="AD" clId="Web-{82241F2B-C258-8561-6087-EE7490C2C59C}" dt="2020-10-09T16:15:41.192" v="22"/>
          <ac:picMkLst>
            <pc:docMk/>
            <pc:sldMk cId="105772094" sldId="346"/>
            <ac:picMk id="14" creationId="{737497C6-4CA5-4877-B034-FED95BE5F19B}"/>
          </ac:picMkLst>
        </pc:picChg>
        <pc:picChg chg="mod">
          <ac:chgData name="Wirtz, Bridget" userId="S::bwirtz@wpi.edu::7c276761-390b-46d3-807c-279645a57bb6" providerId="AD" clId="Web-{82241F2B-C258-8561-6087-EE7490C2C59C}" dt="2020-10-09T16:26:29.579" v="44"/>
          <ac:picMkLst>
            <pc:docMk/>
            <pc:sldMk cId="105772094" sldId="346"/>
            <ac:picMk id="16" creationId="{12ECE82C-1B6A-423D-A1CB-5CF4DAFD06DB}"/>
          </ac:picMkLst>
        </pc:picChg>
      </pc:sldChg>
      <pc:sldChg chg="modSp">
        <pc:chgData name="Wirtz, Bridget" userId="S::bwirtz@wpi.edu::7c276761-390b-46d3-807c-279645a57bb6" providerId="AD" clId="Web-{82241F2B-C258-8561-6087-EE7490C2C59C}" dt="2020-10-09T16:28:27.471" v="51"/>
        <pc:sldMkLst>
          <pc:docMk/>
          <pc:sldMk cId="3958835857" sldId="356"/>
        </pc:sldMkLst>
        <pc:picChg chg="mod">
          <ac:chgData name="Wirtz, Bridget" userId="S::bwirtz@wpi.edu::7c276761-390b-46d3-807c-279645a57bb6" providerId="AD" clId="Web-{82241F2B-C258-8561-6087-EE7490C2C59C}" dt="2020-10-09T16:28:27.471" v="51"/>
          <ac:picMkLst>
            <pc:docMk/>
            <pc:sldMk cId="3958835857" sldId="356"/>
            <ac:picMk id="1026" creationId="{4DF56D83-EE35-4562-922A-990AFAA90EA2}"/>
          </ac:picMkLst>
        </pc:picChg>
        <pc:picChg chg="mod">
          <ac:chgData name="Wirtz, Bridget" userId="S::bwirtz@wpi.edu::7c276761-390b-46d3-807c-279645a57bb6" providerId="AD" clId="Web-{82241F2B-C258-8561-6087-EE7490C2C59C}" dt="2020-10-09T16:28:25.018" v="50"/>
          <ac:picMkLst>
            <pc:docMk/>
            <pc:sldMk cId="3958835857" sldId="356"/>
            <ac:picMk id="1030" creationId="{198D5E34-39B4-4636-B8A4-6962CE286649}"/>
          </ac:picMkLst>
        </pc:picChg>
      </pc:sldChg>
    </pc:docChg>
  </pc:docChgLst>
  <pc:docChgLst>
    <pc:chgData name="Ost, Larson H." userId="S::lhost@wpi.edu::16acdc0f-d44a-4c04-a235-90b692a43049" providerId="AD" clId="Web-{0152657F-7312-EF12-5C1B-890E8A90442A}"/>
    <pc:docChg chg="addSld delSld modSld">
      <pc:chgData name="Ost, Larson H." userId="S::lhost@wpi.edu::16acdc0f-d44a-4c04-a235-90b692a43049" providerId="AD" clId="Web-{0152657F-7312-EF12-5C1B-890E8A90442A}" dt="2020-10-12T00:41:51.725" v="49" actId="1076"/>
      <pc:docMkLst>
        <pc:docMk/>
      </pc:docMkLst>
      <pc:sldChg chg="modSp modNotes">
        <pc:chgData name="Ost, Larson H." userId="S::lhost@wpi.edu::16acdc0f-d44a-4c04-a235-90b692a43049" providerId="AD" clId="Web-{0152657F-7312-EF12-5C1B-890E8A90442A}" dt="2020-10-12T00:38:45.020" v="36"/>
        <pc:sldMkLst>
          <pc:docMk/>
          <pc:sldMk cId="825021225" sldId="311"/>
        </pc:sldMkLst>
        <pc:spChg chg="mod">
          <ac:chgData name="Ost, Larson H." userId="S::lhost@wpi.edu::16acdc0f-d44a-4c04-a235-90b692a43049" providerId="AD" clId="Web-{0152657F-7312-EF12-5C1B-890E8A90442A}" dt="2020-10-12T00:17:51.742" v="2" actId="20577"/>
          <ac:spMkLst>
            <pc:docMk/>
            <pc:sldMk cId="825021225" sldId="311"/>
            <ac:spMk id="47" creationId="{35F23CA4-9F21-469C-8802-907141876522}"/>
          </ac:spMkLst>
        </pc:spChg>
        <pc:spChg chg="mod">
          <ac:chgData name="Ost, Larson H." userId="S::lhost@wpi.edu::16acdc0f-d44a-4c04-a235-90b692a43049" providerId="AD" clId="Web-{0152657F-7312-EF12-5C1B-890E8A90442A}" dt="2020-10-12T00:18:07.086" v="19" actId="20577"/>
          <ac:spMkLst>
            <pc:docMk/>
            <pc:sldMk cId="825021225" sldId="311"/>
            <ac:spMk id="61" creationId="{CB46A06E-1F7E-4452-B8E0-A1762F8F8B8F}"/>
          </ac:spMkLst>
        </pc:spChg>
        <pc:spChg chg="mod">
          <ac:chgData name="Ost, Larson H." userId="S::lhost@wpi.edu::16acdc0f-d44a-4c04-a235-90b692a43049" providerId="AD" clId="Web-{0152657F-7312-EF12-5C1B-890E8A90442A}" dt="2020-10-12T00:18:03.930" v="10" actId="20577"/>
          <ac:spMkLst>
            <pc:docMk/>
            <pc:sldMk cId="825021225" sldId="311"/>
            <ac:spMk id="65" creationId="{2C1E6328-0D08-4416-B149-19347DDD4F39}"/>
          </ac:spMkLst>
        </pc:spChg>
      </pc:sldChg>
      <pc:sldChg chg="modNotes">
        <pc:chgData name="Ost, Larson H." userId="S::lhost@wpi.edu::16acdc0f-d44a-4c04-a235-90b692a43049" providerId="AD" clId="Web-{0152657F-7312-EF12-5C1B-890E8A90442A}" dt="2020-10-12T00:38:38.957" v="35"/>
        <pc:sldMkLst>
          <pc:docMk/>
          <pc:sldMk cId="1054162376" sldId="325"/>
        </pc:sldMkLst>
      </pc:sldChg>
      <pc:sldChg chg="modNotes">
        <pc:chgData name="Ost, Larson H." userId="S::lhost@wpi.edu::16acdc0f-d44a-4c04-a235-90b692a43049" providerId="AD" clId="Web-{0152657F-7312-EF12-5C1B-890E8A90442A}" dt="2020-10-12T00:38:57.254" v="38"/>
        <pc:sldMkLst>
          <pc:docMk/>
          <pc:sldMk cId="3978995227" sldId="336"/>
        </pc:sldMkLst>
      </pc:sldChg>
      <pc:sldChg chg="modNotes">
        <pc:chgData name="Ost, Larson H." userId="S::lhost@wpi.edu::16acdc0f-d44a-4c04-a235-90b692a43049" providerId="AD" clId="Web-{0152657F-7312-EF12-5C1B-890E8A90442A}" dt="2020-10-12T00:38:50.286" v="37"/>
        <pc:sldMkLst>
          <pc:docMk/>
          <pc:sldMk cId="356489922" sldId="358"/>
        </pc:sldMkLst>
      </pc:sldChg>
      <pc:sldChg chg="addSp delSp modSp mod modClrScheme chgLayout">
        <pc:chgData name="Ost, Larson H." userId="S::lhost@wpi.edu::16acdc0f-d44a-4c04-a235-90b692a43049" providerId="AD" clId="Web-{0152657F-7312-EF12-5C1B-890E8A90442A}" dt="2020-10-12T00:41:51.725" v="49" actId="1076"/>
        <pc:sldMkLst>
          <pc:docMk/>
          <pc:sldMk cId="2985664516" sldId="359"/>
        </pc:sldMkLst>
        <pc:spChg chg="mod">
          <ac:chgData name="Ost, Larson H." userId="S::lhost@wpi.edu::16acdc0f-d44a-4c04-a235-90b692a43049" providerId="AD" clId="Web-{0152657F-7312-EF12-5C1B-890E8A90442A}" dt="2020-10-12T00:32:31.860" v="21"/>
          <ac:spMkLst>
            <pc:docMk/>
            <pc:sldMk cId="2985664516" sldId="359"/>
            <ac:spMk id="10" creationId="{B201D7EE-2140-477E-BABA-D16EA542B1B7}"/>
          </ac:spMkLst>
        </pc:spChg>
        <pc:spChg chg="mod">
          <ac:chgData name="Ost, Larson H." userId="S::lhost@wpi.edu::16acdc0f-d44a-4c04-a235-90b692a43049" providerId="AD" clId="Web-{0152657F-7312-EF12-5C1B-890E8A90442A}" dt="2020-10-12T00:32:31.860" v="21"/>
          <ac:spMkLst>
            <pc:docMk/>
            <pc:sldMk cId="2985664516" sldId="359"/>
            <ac:spMk id="499718" creationId="{00000000-0000-0000-0000-000000000000}"/>
          </ac:spMkLst>
        </pc:spChg>
        <pc:spChg chg="mod ord">
          <ac:chgData name="Ost, Larson H." userId="S::lhost@wpi.edu::16acdc0f-d44a-4c04-a235-90b692a43049" providerId="AD" clId="Web-{0152657F-7312-EF12-5C1B-890E8A90442A}" dt="2020-10-12T00:32:31.860" v="21"/>
          <ac:spMkLst>
            <pc:docMk/>
            <pc:sldMk cId="2985664516" sldId="359"/>
            <ac:spMk id="499719" creationId="{00000000-0000-0000-0000-000000000000}"/>
          </ac:spMkLst>
        </pc:spChg>
        <pc:picChg chg="add mod">
          <ac:chgData name="Ost, Larson H." userId="S::lhost@wpi.edu::16acdc0f-d44a-4c04-a235-90b692a43049" providerId="AD" clId="Web-{0152657F-7312-EF12-5C1B-890E8A90442A}" dt="2020-10-12T00:41:51.725" v="49" actId="1076"/>
          <ac:picMkLst>
            <pc:docMk/>
            <pc:sldMk cId="2985664516" sldId="359"/>
            <ac:picMk id="2" creationId="{AEC0511D-CF85-48A2-ADA8-82C706F4820E}"/>
          </ac:picMkLst>
        </pc:picChg>
        <pc:picChg chg="add del mod">
          <ac:chgData name="Ost, Larson H." userId="S::lhost@wpi.edu::16acdc0f-d44a-4c04-a235-90b692a43049" providerId="AD" clId="Web-{0152657F-7312-EF12-5C1B-890E8A90442A}" dt="2020-10-12T00:32:40.001" v="23"/>
          <ac:picMkLst>
            <pc:docMk/>
            <pc:sldMk cId="2985664516" sldId="359"/>
            <ac:picMk id="7" creationId="{986ED65D-B0D3-44B8-90F0-6DB9715514EE}"/>
          </ac:picMkLst>
        </pc:picChg>
        <pc:picChg chg="add del mod">
          <ac:chgData name="Ost, Larson H." userId="S::lhost@wpi.edu::16acdc0f-d44a-4c04-a235-90b692a43049" providerId="AD" clId="Web-{0152657F-7312-EF12-5C1B-890E8A90442A}" dt="2020-10-12T00:35:49.846" v="34"/>
          <ac:picMkLst>
            <pc:docMk/>
            <pc:sldMk cId="2985664516" sldId="359"/>
            <ac:picMk id="8" creationId="{03359B3A-8AAE-4DC1-B04A-EF3BC96AE08A}"/>
          </ac:picMkLst>
        </pc:picChg>
      </pc:sldChg>
      <pc:sldChg chg="addSp delSp modSp new del">
        <pc:chgData name="Ost, Larson H." userId="S::lhost@wpi.edu::16acdc0f-d44a-4c04-a235-90b692a43049" providerId="AD" clId="Web-{0152657F-7312-EF12-5C1B-890E8A90442A}" dt="2020-10-12T00:33:33.798" v="29"/>
        <pc:sldMkLst>
          <pc:docMk/>
          <pc:sldMk cId="2223710528" sldId="360"/>
        </pc:sldMkLst>
        <pc:spChg chg="del">
          <ac:chgData name="Ost, Larson H." userId="S::lhost@wpi.edu::16acdc0f-d44a-4c04-a235-90b692a43049" providerId="AD" clId="Web-{0152657F-7312-EF12-5C1B-890E8A90442A}" dt="2020-10-12T00:33:25.470" v="27"/>
          <ac:spMkLst>
            <pc:docMk/>
            <pc:sldMk cId="2223710528" sldId="360"/>
            <ac:spMk id="2" creationId="{932A48DF-7698-43D0-9ECB-0AED1CEAAE28}"/>
          </ac:spMkLst>
        </pc:spChg>
        <pc:spChg chg="del">
          <ac:chgData name="Ost, Larson H." userId="S::lhost@wpi.edu::16acdc0f-d44a-4c04-a235-90b692a43049" providerId="AD" clId="Web-{0152657F-7312-EF12-5C1B-890E8A90442A}" dt="2020-10-12T00:33:21.892" v="25"/>
          <ac:spMkLst>
            <pc:docMk/>
            <pc:sldMk cId="2223710528" sldId="360"/>
            <ac:spMk id="3" creationId="{71F1D419-46DB-47B5-989A-DE5A665CD22D}"/>
          </ac:spMkLst>
        </pc:spChg>
        <pc:spChg chg="mod ord">
          <ac:chgData name="Ost, Larson H." userId="S::lhost@wpi.edu::16acdc0f-d44a-4c04-a235-90b692a43049" providerId="AD" clId="Web-{0152657F-7312-EF12-5C1B-890E8A90442A}" dt="2020-10-12T00:33:25.470" v="27"/>
          <ac:spMkLst>
            <pc:docMk/>
            <pc:sldMk cId="2223710528" sldId="360"/>
            <ac:spMk id="4" creationId="{49D915B6-2085-481F-94D0-4267147458B5}"/>
          </ac:spMkLst>
        </pc:spChg>
        <pc:spChg chg="add">
          <ac:chgData name="Ost, Larson H." userId="S::lhost@wpi.edu::16acdc0f-d44a-4c04-a235-90b692a43049" providerId="AD" clId="Web-{0152657F-7312-EF12-5C1B-890E8A90442A}" dt="2020-10-12T00:33:25.470" v="27"/>
          <ac:spMkLst>
            <pc:docMk/>
            <pc:sldMk cId="2223710528" sldId="360"/>
            <ac:spMk id="10" creationId="{221403ED-F480-472E-8A17-CD13EF05E6A0}"/>
          </ac:spMkLst>
        </pc:spChg>
        <pc:picChg chg="add del mod">
          <ac:chgData name="Ost, Larson H." userId="S::lhost@wpi.edu::16acdc0f-d44a-4c04-a235-90b692a43049" providerId="AD" clId="Web-{0152657F-7312-EF12-5C1B-890E8A90442A}" dt="2020-10-12T00:33:32.642" v="28"/>
          <ac:picMkLst>
            <pc:docMk/>
            <pc:sldMk cId="2223710528" sldId="360"/>
            <ac:picMk id="5" creationId="{B59612CB-A480-46F0-B269-C55FCD217A37}"/>
          </ac:picMkLst>
        </pc:picChg>
      </pc:sldChg>
    </pc:docChg>
  </pc:docChgLst>
  <pc:docChgLst>
    <pc:chgData name="Wirtz, Bridget" userId="S::bwirtz@wpi.edu::7c276761-390b-46d3-807c-279645a57bb6" providerId="AD" clId="Web-{1A6318B3-4CAD-3D5B-7C96-7184CDF1B7F1}"/>
    <pc:docChg chg="delSld modSld">
      <pc:chgData name="Wirtz, Bridget" userId="S::bwirtz@wpi.edu::7c276761-390b-46d3-807c-279645a57bb6" providerId="AD" clId="Web-{1A6318B3-4CAD-3D5B-7C96-7184CDF1B7F1}" dt="2020-10-12T19:46:18.523" v="149"/>
      <pc:docMkLst>
        <pc:docMk/>
      </pc:docMkLst>
      <pc:sldChg chg="addSp delSp modSp">
        <pc:chgData name="Wirtz, Bridget" userId="S::bwirtz@wpi.edu::7c276761-390b-46d3-807c-279645a57bb6" providerId="AD" clId="Web-{1A6318B3-4CAD-3D5B-7C96-7184CDF1B7F1}" dt="2020-10-12T19:24:42.751" v="120" actId="1076"/>
        <pc:sldMkLst>
          <pc:docMk/>
          <pc:sldMk cId="2655941651" sldId="307"/>
        </pc:sldMkLst>
        <pc:spChg chg="mod">
          <ac:chgData name="Wirtz, Bridget" userId="S::bwirtz@wpi.edu::7c276761-390b-46d3-807c-279645a57bb6" providerId="AD" clId="Web-{1A6318B3-4CAD-3D5B-7C96-7184CDF1B7F1}" dt="2020-10-12T19:22:57.198" v="111" actId="14100"/>
          <ac:spMkLst>
            <pc:docMk/>
            <pc:sldMk cId="2655941651" sldId="307"/>
            <ac:spMk id="4" creationId="{477E7508-C0F9-421D-A014-6AD0807E7064}"/>
          </ac:spMkLst>
        </pc:spChg>
        <pc:spChg chg="mod">
          <ac:chgData name="Wirtz, Bridget" userId="S::bwirtz@wpi.edu::7c276761-390b-46d3-807c-279645a57bb6" providerId="AD" clId="Web-{1A6318B3-4CAD-3D5B-7C96-7184CDF1B7F1}" dt="2020-10-12T19:22:50.932" v="110" actId="14100"/>
          <ac:spMkLst>
            <pc:docMk/>
            <pc:sldMk cId="2655941651" sldId="307"/>
            <ac:spMk id="6" creationId="{87D38F97-DC91-43EC-8240-56CE29113887}"/>
          </ac:spMkLst>
        </pc:spChg>
        <pc:picChg chg="mod">
          <ac:chgData name="Wirtz, Bridget" userId="S::bwirtz@wpi.edu::7c276761-390b-46d3-807c-279645a57bb6" providerId="AD" clId="Web-{1A6318B3-4CAD-3D5B-7C96-7184CDF1B7F1}" dt="2020-10-12T19:24:42.751" v="120" actId="1076"/>
          <ac:picMkLst>
            <pc:docMk/>
            <pc:sldMk cId="2655941651" sldId="307"/>
            <ac:picMk id="2" creationId="{654EE75F-D182-4029-BC1E-A0CE79DF47EF}"/>
          </ac:picMkLst>
        </pc:picChg>
        <pc:picChg chg="add del mod">
          <ac:chgData name="Wirtz, Bridget" userId="S::bwirtz@wpi.edu::7c276761-390b-46d3-807c-279645a57bb6" providerId="AD" clId="Web-{1A6318B3-4CAD-3D5B-7C96-7184CDF1B7F1}" dt="2020-10-12T19:23:59.967" v="113"/>
          <ac:picMkLst>
            <pc:docMk/>
            <pc:sldMk cId="2655941651" sldId="307"/>
            <ac:picMk id="7" creationId="{2AF4E094-FBBC-4188-9CF5-1A0384DD549F}"/>
          </ac:picMkLst>
        </pc:picChg>
      </pc:sldChg>
      <pc:sldChg chg="modNotes">
        <pc:chgData name="Wirtz, Bridget" userId="S::bwirtz@wpi.edu::7c276761-390b-46d3-807c-279645a57bb6" providerId="AD" clId="Web-{1A6318B3-4CAD-3D5B-7C96-7184CDF1B7F1}" dt="2020-10-12T19:46:18.523" v="149"/>
        <pc:sldMkLst>
          <pc:docMk/>
          <pc:sldMk cId="1983825104" sldId="327"/>
        </pc:sldMkLst>
      </pc:sldChg>
      <pc:sldChg chg="delSp modSp">
        <pc:chgData name="Wirtz, Bridget" userId="S::bwirtz@wpi.edu::7c276761-390b-46d3-807c-279645a57bb6" providerId="AD" clId="Web-{1A6318B3-4CAD-3D5B-7C96-7184CDF1B7F1}" dt="2020-10-12T19:26:07.896" v="123" actId="1076"/>
        <pc:sldMkLst>
          <pc:docMk/>
          <pc:sldMk cId="1577806239" sldId="338"/>
        </pc:sldMkLst>
        <pc:spChg chg="mod">
          <ac:chgData name="Wirtz, Bridget" userId="S::bwirtz@wpi.edu::7c276761-390b-46d3-807c-279645a57bb6" providerId="AD" clId="Web-{1A6318B3-4CAD-3D5B-7C96-7184CDF1B7F1}" dt="2020-10-12T19:26:07.896" v="123" actId="1076"/>
          <ac:spMkLst>
            <pc:docMk/>
            <pc:sldMk cId="1577806239" sldId="338"/>
            <ac:spMk id="3" creationId="{636088ED-BC38-2C4E-887C-A226C495F883}"/>
          </ac:spMkLst>
        </pc:spChg>
        <pc:spChg chg="del">
          <ac:chgData name="Wirtz, Bridget" userId="S::bwirtz@wpi.edu::7c276761-390b-46d3-807c-279645a57bb6" providerId="AD" clId="Web-{1A6318B3-4CAD-3D5B-7C96-7184CDF1B7F1}" dt="2020-10-12T17:58:26.604" v="87"/>
          <ac:spMkLst>
            <pc:docMk/>
            <pc:sldMk cId="1577806239" sldId="338"/>
            <ac:spMk id="4" creationId="{A5316402-6B4A-4441-8621-78737CC2CDD0}"/>
          </ac:spMkLst>
        </pc:spChg>
        <pc:spChg chg="del">
          <ac:chgData name="Wirtz, Bridget" userId="S::bwirtz@wpi.edu::7c276761-390b-46d3-807c-279645a57bb6" providerId="AD" clId="Web-{1A6318B3-4CAD-3D5B-7C96-7184CDF1B7F1}" dt="2020-10-12T17:58:28.573" v="88"/>
          <ac:spMkLst>
            <pc:docMk/>
            <pc:sldMk cId="1577806239" sldId="338"/>
            <ac:spMk id="5" creationId="{86FAF808-ADFF-45E3-8C16-F8F883D2D643}"/>
          </ac:spMkLst>
        </pc:spChg>
        <pc:spChg chg="del">
          <ac:chgData name="Wirtz, Bridget" userId="S::bwirtz@wpi.edu::7c276761-390b-46d3-807c-279645a57bb6" providerId="AD" clId="Web-{1A6318B3-4CAD-3D5B-7C96-7184CDF1B7F1}" dt="2020-10-12T17:58:21.948" v="86"/>
          <ac:spMkLst>
            <pc:docMk/>
            <pc:sldMk cId="1577806239" sldId="338"/>
            <ac:spMk id="6" creationId="{5259F003-ACA0-4F6C-B061-849499F74ABA}"/>
          </ac:spMkLst>
        </pc:spChg>
      </pc:sldChg>
      <pc:sldChg chg="addSp delSp modSp">
        <pc:chgData name="Wirtz, Bridget" userId="S::bwirtz@wpi.edu::7c276761-390b-46d3-807c-279645a57bb6" providerId="AD" clId="Web-{1A6318B3-4CAD-3D5B-7C96-7184CDF1B7F1}" dt="2020-10-12T18:02:03.288" v="104" actId="20577"/>
        <pc:sldMkLst>
          <pc:docMk/>
          <pc:sldMk cId="966708558" sldId="364"/>
        </pc:sldMkLst>
        <pc:spChg chg="mod">
          <ac:chgData name="Wirtz, Bridget" userId="S::bwirtz@wpi.edu::7c276761-390b-46d3-807c-279645a57bb6" providerId="AD" clId="Web-{1A6318B3-4CAD-3D5B-7C96-7184CDF1B7F1}" dt="2020-10-12T18:02:03.288" v="104" actId="20577"/>
          <ac:spMkLst>
            <pc:docMk/>
            <pc:sldMk cId="966708558" sldId="364"/>
            <ac:spMk id="5" creationId="{E99E3426-0E25-48A3-B4F9-185D09258E71}"/>
          </ac:spMkLst>
        </pc:spChg>
        <pc:picChg chg="add del mod">
          <ac:chgData name="Wirtz, Bridget" userId="S::bwirtz@wpi.edu::7c276761-390b-46d3-807c-279645a57bb6" providerId="AD" clId="Web-{1A6318B3-4CAD-3D5B-7C96-7184CDF1B7F1}" dt="2020-10-12T17:54:43.030" v="52"/>
          <ac:picMkLst>
            <pc:docMk/>
            <pc:sldMk cId="966708558" sldId="364"/>
            <ac:picMk id="6" creationId="{F74A1C8C-DE10-453C-852C-40316C361F31}"/>
          </ac:picMkLst>
        </pc:picChg>
        <pc:picChg chg="add del mod">
          <ac:chgData name="Wirtz, Bridget" userId="S::bwirtz@wpi.edu::7c276761-390b-46d3-807c-279645a57bb6" providerId="AD" clId="Web-{1A6318B3-4CAD-3D5B-7C96-7184CDF1B7F1}" dt="2020-10-12T17:56:27.192" v="85"/>
          <ac:picMkLst>
            <pc:docMk/>
            <pc:sldMk cId="966708558" sldId="364"/>
            <ac:picMk id="7" creationId="{ABB80298-1FCC-41F2-A36C-D1404309FECE}"/>
          </ac:picMkLst>
        </pc:picChg>
      </pc:sldChg>
      <pc:sldChg chg="del">
        <pc:chgData name="Wirtz, Bridget" userId="S::bwirtz@wpi.edu::7c276761-390b-46d3-807c-279645a57bb6" providerId="AD" clId="Web-{1A6318B3-4CAD-3D5B-7C96-7184CDF1B7F1}" dt="2020-10-12T17:32:36.287" v="0"/>
        <pc:sldMkLst>
          <pc:docMk/>
          <pc:sldMk cId="587155484" sldId="365"/>
        </pc:sldMkLst>
      </pc:sldChg>
    </pc:docChg>
  </pc:docChgLst>
  <pc:docChgLst>
    <pc:chgData name="Wirtz, Bridget" userId="S::bwirtz@wpi.edu::7c276761-390b-46d3-807c-279645a57bb6" providerId="AD" clId="Web-{18B79D09-32F3-ED88-2E47-67E113640F62}"/>
    <pc:docChg chg="modSld">
      <pc:chgData name="Wirtz, Bridget" userId="S::bwirtz@wpi.edu::7c276761-390b-46d3-807c-279645a57bb6" providerId="AD" clId="Web-{18B79D09-32F3-ED88-2E47-67E113640F62}" dt="2020-10-12T13:18:27.351" v="244"/>
      <pc:docMkLst>
        <pc:docMk/>
      </pc:docMkLst>
      <pc:sldChg chg="modNotes">
        <pc:chgData name="Wirtz, Bridget" userId="S::bwirtz@wpi.edu::7c276761-390b-46d3-807c-279645a57bb6" providerId="AD" clId="Web-{18B79D09-32F3-ED88-2E47-67E113640F62}" dt="2020-10-12T13:18:27.351" v="244"/>
        <pc:sldMkLst>
          <pc:docMk/>
          <pc:sldMk cId="1983825104" sldId="327"/>
        </pc:sldMkLst>
      </pc:sldChg>
    </pc:docChg>
  </pc:docChgLst>
  <pc:docChgLst>
    <pc:chgData name="Ost, Larson H." userId="S::lhost@wpi.edu::16acdc0f-d44a-4c04-a235-90b692a43049" providerId="AD" clId="Web-{85DBA41F-3FC2-4085-CD18-3174EB2D9382}"/>
    <pc:docChg chg="addSld delSld modSld">
      <pc:chgData name="Ost, Larson H." userId="S::lhost@wpi.edu::16acdc0f-d44a-4c04-a235-90b692a43049" providerId="AD" clId="Web-{85DBA41F-3FC2-4085-CD18-3174EB2D9382}" dt="2020-10-07T17:10:07.443" v="138" actId="1076"/>
      <pc:docMkLst>
        <pc:docMk/>
      </pc:docMkLst>
      <pc:sldChg chg="addSp modSp">
        <pc:chgData name="Ost, Larson H." userId="S::lhost@wpi.edu::16acdc0f-d44a-4c04-a235-90b692a43049" providerId="AD" clId="Web-{85DBA41F-3FC2-4085-CD18-3174EB2D9382}" dt="2020-10-07T16:45:48.383" v="114" actId="20577"/>
        <pc:sldMkLst>
          <pc:docMk/>
          <pc:sldMk cId="825021225" sldId="311"/>
        </pc:sldMkLst>
        <pc:spChg chg="mod">
          <ac:chgData name="Ost, Larson H." userId="S::lhost@wpi.edu::16acdc0f-d44a-4c04-a235-90b692a43049" providerId="AD" clId="Web-{85DBA41F-3FC2-4085-CD18-3174EB2D9382}" dt="2020-10-07T16:10:19.053" v="8" actId="1076"/>
          <ac:spMkLst>
            <pc:docMk/>
            <pc:sldMk cId="825021225" sldId="311"/>
            <ac:spMk id="7" creationId="{6499E1FC-C292-4B09-B133-15F208D001C1}"/>
          </ac:spMkLst>
        </pc:spChg>
        <pc:spChg chg="mod">
          <ac:chgData name="Ost, Larson H." userId="S::lhost@wpi.edu::16acdc0f-d44a-4c04-a235-90b692a43049" providerId="AD" clId="Web-{85DBA41F-3FC2-4085-CD18-3174EB2D9382}" dt="2020-10-07T16:10:16.787" v="6" actId="1076"/>
          <ac:spMkLst>
            <pc:docMk/>
            <pc:sldMk cId="825021225" sldId="311"/>
            <ac:spMk id="12" creationId="{F75B4815-D9D5-442A-9BEF-6F3F24B153E5}"/>
          </ac:spMkLst>
        </pc:spChg>
        <pc:spChg chg="add mod">
          <ac:chgData name="Ost, Larson H." userId="S::lhost@wpi.edu::16acdc0f-d44a-4c04-a235-90b692a43049" providerId="AD" clId="Web-{85DBA41F-3FC2-4085-CD18-3174EB2D9382}" dt="2020-10-07T16:10:17.803" v="7" actId="1076"/>
          <ac:spMkLst>
            <pc:docMk/>
            <pc:sldMk cId="825021225" sldId="311"/>
            <ac:spMk id="14" creationId="{4528944B-55A9-424F-B5ED-E07B840D9114}"/>
          </ac:spMkLst>
        </pc:spChg>
        <pc:spChg chg="mod">
          <ac:chgData name="Ost, Larson H." userId="S::lhost@wpi.edu::16acdc0f-d44a-4c04-a235-90b692a43049" providerId="AD" clId="Web-{85DBA41F-3FC2-4085-CD18-3174EB2D9382}" dt="2020-10-07T16:10:12.162" v="3" actId="1076"/>
          <ac:spMkLst>
            <pc:docMk/>
            <pc:sldMk cId="825021225" sldId="311"/>
            <ac:spMk id="16" creationId="{250714C4-D008-DD4E-AFDE-6EDB194B7A95}"/>
          </ac:spMkLst>
        </pc:spChg>
        <pc:spChg chg="mod">
          <ac:chgData name="Ost, Larson H." userId="S::lhost@wpi.edu::16acdc0f-d44a-4c04-a235-90b692a43049" providerId="AD" clId="Web-{85DBA41F-3FC2-4085-CD18-3174EB2D9382}" dt="2020-10-07T16:45:29.289" v="106" actId="20577"/>
          <ac:spMkLst>
            <pc:docMk/>
            <pc:sldMk cId="825021225" sldId="311"/>
            <ac:spMk id="20" creationId="{38D09671-B60A-F94D-B138-3EB834CE4B4C}"/>
          </ac:spMkLst>
        </pc:spChg>
        <pc:spChg chg="mod">
          <ac:chgData name="Ost, Larson H." userId="S::lhost@wpi.edu::16acdc0f-d44a-4c04-a235-90b692a43049" providerId="AD" clId="Web-{85DBA41F-3FC2-4085-CD18-3174EB2D9382}" dt="2020-10-07T16:44:47.991" v="90" actId="20577"/>
          <ac:spMkLst>
            <pc:docMk/>
            <pc:sldMk cId="825021225" sldId="311"/>
            <ac:spMk id="21" creationId="{9D048E75-3AC5-F449-9076-9ECC1FE1F5BD}"/>
          </ac:spMkLst>
        </pc:spChg>
        <pc:spChg chg="mod">
          <ac:chgData name="Ost, Larson H." userId="S::lhost@wpi.edu::16acdc0f-d44a-4c04-a235-90b692a43049" providerId="AD" clId="Web-{85DBA41F-3FC2-4085-CD18-3174EB2D9382}" dt="2020-10-07T16:45:37.477" v="108" actId="20577"/>
          <ac:spMkLst>
            <pc:docMk/>
            <pc:sldMk cId="825021225" sldId="311"/>
            <ac:spMk id="27" creationId="{2560BEC0-A37F-1540-A993-72B343E2FC58}"/>
          </ac:spMkLst>
        </pc:spChg>
        <pc:spChg chg="mod">
          <ac:chgData name="Ost, Larson H." userId="S::lhost@wpi.edu::16acdc0f-d44a-4c04-a235-90b692a43049" providerId="AD" clId="Web-{85DBA41F-3FC2-4085-CD18-3174EB2D9382}" dt="2020-10-07T16:45:40.086" v="110" actId="20577"/>
          <ac:spMkLst>
            <pc:docMk/>
            <pc:sldMk cId="825021225" sldId="311"/>
            <ac:spMk id="28" creationId="{45366D96-3EF6-224E-8796-827268878487}"/>
          </ac:spMkLst>
        </pc:spChg>
        <pc:spChg chg="mod">
          <ac:chgData name="Ost, Larson H." userId="S::lhost@wpi.edu::16acdc0f-d44a-4c04-a235-90b692a43049" providerId="AD" clId="Web-{85DBA41F-3FC2-4085-CD18-3174EB2D9382}" dt="2020-10-07T16:45:43.946" v="112" actId="20577"/>
          <ac:spMkLst>
            <pc:docMk/>
            <pc:sldMk cId="825021225" sldId="311"/>
            <ac:spMk id="29" creationId="{55D02CE9-FB91-9744-938F-AFF6E3270574}"/>
          </ac:spMkLst>
        </pc:spChg>
        <pc:spChg chg="mod">
          <ac:chgData name="Ost, Larson H." userId="S::lhost@wpi.edu::16acdc0f-d44a-4c04-a235-90b692a43049" providerId="AD" clId="Web-{85DBA41F-3FC2-4085-CD18-3174EB2D9382}" dt="2020-10-07T16:45:48.383" v="114" actId="20577"/>
          <ac:spMkLst>
            <pc:docMk/>
            <pc:sldMk cId="825021225" sldId="311"/>
            <ac:spMk id="30" creationId="{0504141E-9686-B446-9426-1CF30439AE38}"/>
          </ac:spMkLst>
        </pc:spChg>
        <pc:spChg chg="mod">
          <ac:chgData name="Ost, Larson H." userId="S::lhost@wpi.edu::16acdc0f-d44a-4c04-a235-90b692a43049" providerId="AD" clId="Web-{85DBA41F-3FC2-4085-CD18-3174EB2D9382}" dt="2020-10-07T16:44:44.850" v="87" actId="20577"/>
          <ac:spMkLst>
            <pc:docMk/>
            <pc:sldMk cId="825021225" sldId="311"/>
            <ac:spMk id="34" creationId="{29C78E8F-4BC8-0A4F-BE98-069F5F239C33}"/>
          </ac:spMkLst>
        </pc:spChg>
        <pc:spChg chg="mod">
          <ac:chgData name="Ost, Larson H." userId="S::lhost@wpi.edu::16acdc0f-d44a-4c04-a235-90b692a43049" providerId="AD" clId="Web-{85DBA41F-3FC2-4085-CD18-3174EB2D9382}" dt="2020-10-07T16:45:00.147" v="94" actId="20577"/>
          <ac:spMkLst>
            <pc:docMk/>
            <pc:sldMk cId="825021225" sldId="311"/>
            <ac:spMk id="35" creationId="{3F3BDBA9-2B09-DA46-A22C-00C922C2F6E9}"/>
          </ac:spMkLst>
        </pc:spChg>
        <pc:spChg chg="mod">
          <ac:chgData name="Ost, Larson H." userId="S::lhost@wpi.edu::16acdc0f-d44a-4c04-a235-90b692a43049" providerId="AD" clId="Web-{85DBA41F-3FC2-4085-CD18-3174EB2D9382}" dt="2020-10-07T16:45:07.866" v="98" actId="20577"/>
          <ac:spMkLst>
            <pc:docMk/>
            <pc:sldMk cId="825021225" sldId="311"/>
            <ac:spMk id="36" creationId="{F8301A79-58B0-104A-B002-9876FCD3E024}"/>
          </ac:spMkLst>
        </pc:spChg>
        <pc:spChg chg="mod">
          <ac:chgData name="Ost, Larson H." userId="S::lhost@wpi.edu::16acdc0f-d44a-4c04-a235-90b692a43049" providerId="AD" clId="Web-{85DBA41F-3FC2-4085-CD18-3174EB2D9382}" dt="2020-10-07T16:45:19.039" v="104" actId="20577"/>
          <ac:spMkLst>
            <pc:docMk/>
            <pc:sldMk cId="825021225" sldId="311"/>
            <ac:spMk id="37" creationId="{A23CD2A3-F02C-6646-91B3-01FBBB50BA60}"/>
          </ac:spMkLst>
        </pc:spChg>
      </pc:sldChg>
      <pc:sldChg chg="addSp delSp modSp">
        <pc:chgData name="Ost, Larson H." userId="S::lhost@wpi.edu::16acdc0f-d44a-4c04-a235-90b692a43049" providerId="AD" clId="Web-{85DBA41F-3FC2-4085-CD18-3174EB2D9382}" dt="2020-10-07T16:27:37.397" v="56"/>
        <pc:sldMkLst>
          <pc:docMk/>
          <pc:sldMk cId="1250251345" sldId="326"/>
        </pc:sldMkLst>
        <pc:picChg chg="add del mod">
          <ac:chgData name="Ost, Larson H." userId="S::lhost@wpi.edu::16acdc0f-d44a-4c04-a235-90b692a43049" providerId="AD" clId="Web-{85DBA41F-3FC2-4085-CD18-3174EB2D9382}" dt="2020-10-07T16:27:37.116" v="55"/>
          <ac:picMkLst>
            <pc:docMk/>
            <pc:sldMk cId="1250251345" sldId="326"/>
            <ac:picMk id="3" creationId="{DBEB07C0-6042-4AA8-9535-23CB95DB0595}"/>
          </ac:picMkLst>
        </pc:picChg>
        <pc:picChg chg="add del mod">
          <ac:chgData name="Ost, Larson H." userId="S::lhost@wpi.edu::16acdc0f-d44a-4c04-a235-90b692a43049" providerId="AD" clId="Web-{85DBA41F-3FC2-4085-CD18-3174EB2D9382}" dt="2020-10-07T16:27:37.397" v="56"/>
          <ac:picMkLst>
            <pc:docMk/>
            <pc:sldMk cId="1250251345" sldId="326"/>
            <ac:picMk id="5" creationId="{436DA380-7264-4BC5-BD7D-E7BED73C426C}"/>
          </ac:picMkLst>
        </pc:picChg>
        <pc:picChg chg="del mod">
          <ac:chgData name="Ost, Larson H." userId="S::lhost@wpi.edu::16acdc0f-d44a-4c04-a235-90b692a43049" providerId="AD" clId="Web-{85DBA41F-3FC2-4085-CD18-3174EB2D9382}" dt="2020-10-07T16:26:37.817" v="38"/>
          <ac:picMkLst>
            <pc:docMk/>
            <pc:sldMk cId="1250251345" sldId="326"/>
            <ac:picMk id="10" creationId="{E5E15FFC-DDF9-4963-A676-98D7A5CC28BF}"/>
          </ac:picMkLst>
        </pc:picChg>
      </pc:sldChg>
      <pc:sldChg chg="addSp delSp modSp">
        <pc:chgData name="Ost, Larson H." userId="S::lhost@wpi.edu::16acdc0f-d44a-4c04-a235-90b692a43049" providerId="AD" clId="Web-{85DBA41F-3FC2-4085-CD18-3174EB2D9382}" dt="2020-10-07T16:24:10.657" v="32" actId="1076"/>
        <pc:sldMkLst>
          <pc:docMk/>
          <pc:sldMk cId="3754440480" sldId="328"/>
        </pc:sldMkLst>
        <pc:picChg chg="add mod">
          <ac:chgData name="Ost, Larson H." userId="S::lhost@wpi.edu::16acdc0f-d44a-4c04-a235-90b692a43049" providerId="AD" clId="Web-{85DBA41F-3FC2-4085-CD18-3174EB2D9382}" dt="2020-10-07T16:24:10.657" v="32" actId="1076"/>
          <ac:picMkLst>
            <pc:docMk/>
            <pc:sldMk cId="3754440480" sldId="328"/>
            <ac:picMk id="3" creationId="{84C6286F-B120-4CA3-8ACB-9BDEBD3E0DF6}"/>
          </ac:picMkLst>
        </pc:picChg>
        <pc:picChg chg="del">
          <ac:chgData name="Ost, Larson H." userId="S::lhost@wpi.edu::16acdc0f-d44a-4c04-a235-90b692a43049" providerId="AD" clId="Web-{85DBA41F-3FC2-4085-CD18-3174EB2D9382}" dt="2020-10-07T16:24:01.219" v="24"/>
          <ac:picMkLst>
            <pc:docMk/>
            <pc:sldMk cId="3754440480" sldId="328"/>
            <ac:picMk id="1026" creationId="{421FE1DF-1A60-4362-B6D5-10E7BBEE991F}"/>
          </ac:picMkLst>
        </pc:picChg>
      </pc:sldChg>
      <pc:sldChg chg="addSp delSp modSp">
        <pc:chgData name="Ost, Larson H." userId="S::lhost@wpi.edu::16acdc0f-d44a-4c04-a235-90b692a43049" providerId="AD" clId="Web-{85DBA41F-3FC2-4085-CD18-3174EB2D9382}" dt="2020-10-07T16:50:00.766" v="124" actId="1076"/>
        <pc:sldMkLst>
          <pc:docMk/>
          <pc:sldMk cId="702269001" sldId="330"/>
        </pc:sldMkLst>
        <pc:spChg chg="add mod">
          <ac:chgData name="Ost, Larson H." userId="S::lhost@wpi.edu::16acdc0f-d44a-4c04-a235-90b692a43049" providerId="AD" clId="Web-{85DBA41F-3FC2-4085-CD18-3174EB2D9382}" dt="2020-10-07T16:34:28.253" v="70" actId="1076"/>
          <ac:spMkLst>
            <pc:docMk/>
            <pc:sldMk cId="702269001" sldId="330"/>
            <ac:spMk id="5" creationId="{4CC93F76-9C7C-4EEB-828E-FFD3E254337E}"/>
          </ac:spMkLst>
        </pc:spChg>
        <pc:spChg chg="mod">
          <ac:chgData name="Ost, Larson H." userId="S::lhost@wpi.edu::16acdc0f-d44a-4c04-a235-90b692a43049" providerId="AD" clId="Web-{85DBA41F-3FC2-4085-CD18-3174EB2D9382}" dt="2020-10-07T16:49:58.156" v="122" actId="20577"/>
          <ac:spMkLst>
            <pc:docMk/>
            <pc:sldMk cId="702269001" sldId="330"/>
            <ac:spMk id="499718" creationId="{00000000-0000-0000-0000-000000000000}"/>
          </ac:spMkLst>
        </pc:spChg>
        <pc:picChg chg="add mod">
          <ac:chgData name="Ost, Larson H." userId="S::lhost@wpi.edu::16acdc0f-d44a-4c04-a235-90b692a43049" providerId="AD" clId="Web-{85DBA41F-3FC2-4085-CD18-3174EB2D9382}" dt="2020-10-07T16:21:06.448" v="21" actId="1076"/>
          <ac:picMkLst>
            <pc:docMk/>
            <pc:sldMk cId="702269001" sldId="330"/>
            <ac:picMk id="3" creationId="{B59228E6-26EC-42B7-A007-C423740DFC5B}"/>
          </ac:picMkLst>
        </pc:picChg>
        <pc:picChg chg="mod">
          <ac:chgData name="Ost, Larson H." userId="S::lhost@wpi.edu::16acdc0f-d44a-4c04-a235-90b692a43049" providerId="AD" clId="Web-{85DBA41F-3FC2-4085-CD18-3174EB2D9382}" dt="2020-10-07T16:50:00.766" v="124" actId="1076"/>
          <ac:picMkLst>
            <pc:docMk/>
            <pc:sldMk cId="702269001" sldId="330"/>
            <ac:picMk id="6" creationId="{B6F52D12-149D-4AD9-A072-1479640D7B38}"/>
          </ac:picMkLst>
        </pc:picChg>
        <pc:picChg chg="add del mod">
          <ac:chgData name="Ost, Larson H." userId="S::lhost@wpi.edu::16acdc0f-d44a-4c04-a235-90b692a43049" providerId="AD" clId="Web-{85DBA41F-3FC2-4085-CD18-3174EB2D9382}" dt="2020-10-07T16:35:04.161" v="75"/>
          <ac:picMkLst>
            <pc:docMk/>
            <pc:sldMk cId="702269001" sldId="330"/>
            <ac:picMk id="7" creationId="{E16DCEF7-A437-4407-B34B-74DB90B2A5DD}"/>
          </ac:picMkLst>
        </pc:picChg>
      </pc:sldChg>
      <pc:sldChg chg="modSp">
        <pc:chgData name="Ost, Larson H." userId="S::lhost@wpi.edu::16acdc0f-d44a-4c04-a235-90b692a43049" providerId="AD" clId="Web-{85DBA41F-3FC2-4085-CD18-3174EB2D9382}" dt="2020-10-07T16:28:53.806" v="57" actId="1076"/>
        <pc:sldMkLst>
          <pc:docMk/>
          <pc:sldMk cId="3779865453" sldId="331"/>
        </pc:sldMkLst>
        <pc:picChg chg="mod">
          <ac:chgData name="Ost, Larson H." userId="S::lhost@wpi.edu::16acdc0f-d44a-4c04-a235-90b692a43049" providerId="AD" clId="Web-{85DBA41F-3FC2-4085-CD18-3174EB2D9382}" dt="2020-10-07T16:28:53.806" v="57" actId="1076"/>
          <ac:picMkLst>
            <pc:docMk/>
            <pc:sldMk cId="3779865453" sldId="331"/>
            <ac:picMk id="1030" creationId="{5BF967A4-A0D1-3D49-98CD-D80FEF43CC6F}"/>
          </ac:picMkLst>
        </pc:picChg>
      </pc:sldChg>
      <pc:sldChg chg="modSp">
        <pc:chgData name="Ost, Larson H." userId="S::lhost@wpi.edu::16acdc0f-d44a-4c04-a235-90b692a43049" providerId="AD" clId="Web-{85DBA41F-3FC2-4085-CD18-3174EB2D9382}" dt="2020-10-07T16:29:23.635" v="59" actId="1076"/>
        <pc:sldMkLst>
          <pc:docMk/>
          <pc:sldMk cId="737672426" sldId="333"/>
        </pc:sldMkLst>
        <pc:picChg chg="mod">
          <ac:chgData name="Ost, Larson H." userId="S::lhost@wpi.edu::16acdc0f-d44a-4c04-a235-90b692a43049" providerId="AD" clId="Web-{85DBA41F-3FC2-4085-CD18-3174EB2D9382}" dt="2020-10-07T16:29:23.635" v="59" actId="1076"/>
          <ac:picMkLst>
            <pc:docMk/>
            <pc:sldMk cId="737672426" sldId="333"/>
            <ac:picMk id="7" creationId="{4F061556-8E2F-4A9F-A08B-B1A3852035E6}"/>
          </ac:picMkLst>
        </pc:picChg>
        <pc:picChg chg="mod">
          <ac:chgData name="Ost, Larson H." userId="S::lhost@wpi.edu::16acdc0f-d44a-4c04-a235-90b692a43049" providerId="AD" clId="Web-{85DBA41F-3FC2-4085-CD18-3174EB2D9382}" dt="2020-10-07T16:29:22.057" v="58" actId="1076"/>
          <ac:picMkLst>
            <pc:docMk/>
            <pc:sldMk cId="737672426" sldId="333"/>
            <ac:picMk id="9" creationId="{E24FF3E9-665E-9649-B1CF-C1AD7474DDAC}"/>
          </ac:picMkLst>
        </pc:picChg>
      </pc:sldChg>
      <pc:sldChg chg="modSp">
        <pc:chgData name="Ost, Larson H." userId="S::lhost@wpi.edu::16acdc0f-d44a-4c04-a235-90b692a43049" providerId="AD" clId="Web-{85DBA41F-3FC2-4085-CD18-3174EB2D9382}" dt="2020-10-07T16:48:39.185" v="116" actId="14100"/>
        <pc:sldMkLst>
          <pc:docMk/>
          <pc:sldMk cId="497365953" sldId="334"/>
        </pc:sldMkLst>
        <pc:picChg chg="mod">
          <ac:chgData name="Ost, Larson H." userId="S::lhost@wpi.edu::16acdc0f-d44a-4c04-a235-90b692a43049" providerId="AD" clId="Web-{85DBA41F-3FC2-4085-CD18-3174EB2D9382}" dt="2020-10-07T16:48:39.185" v="116" actId="14100"/>
          <ac:picMkLst>
            <pc:docMk/>
            <pc:sldMk cId="497365953" sldId="334"/>
            <ac:picMk id="5" creationId="{D9A71F20-1777-4621-95D0-4F8BEB177EA2}"/>
          </ac:picMkLst>
        </pc:picChg>
      </pc:sldChg>
      <pc:sldChg chg="modSp">
        <pc:chgData name="Ost, Larson H." userId="S::lhost@wpi.edu::16acdc0f-d44a-4c04-a235-90b692a43049" providerId="AD" clId="Web-{85DBA41F-3FC2-4085-CD18-3174EB2D9382}" dt="2020-10-07T17:02:18.038" v="125" actId="14100"/>
        <pc:sldMkLst>
          <pc:docMk/>
          <pc:sldMk cId="1533934342" sldId="337"/>
        </pc:sldMkLst>
        <pc:spChg chg="mod">
          <ac:chgData name="Ost, Larson H." userId="S::lhost@wpi.edu::16acdc0f-d44a-4c04-a235-90b692a43049" providerId="AD" clId="Web-{85DBA41F-3FC2-4085-CD18-3174EB2D9382}" dt="2020-10-07T17:02:18.038" v="125" actId="14100"/>
          <ac:spMkLst>
            <pc:docMk/>
            <pc:sldMk cId="1533934342" sldId="337"/>
            <ac:spMk id="2" creationId="{BA042636-B9C9-7C49-A90C-2CC51FF280D2}"/>
          </ac:spMkLst>
        </pc:spChg>
      </pc:sldChg>
      <pc:sldChg chg="del">
        <pc:chgData name="Ost, Larson H." userId="S::lhost@wpi.edu::16acdc0f-d44a-4c04-a235-90b692a43049" providerId="AD" clId="Web-{85DBA41F-3FC2-4085-CD18-3174EB2D9382}" dt="2020-10-07T16:07:23.704" v="0"/>
        <pc:sldMkLst>
          <pc:docMk/>
          <pc:sldMk cId="2726093807" sldId="339"/>
        </pc:sldMkLst>
      </pc:sldChg>
      <pc:sldChg chg="addSp delSp modSp">
        <pc:chgData name="Ost, Larson H." userId="S::lhost@wpi.edu::16acdc0f-d44a-4c04-a235-90b692a43049" providerId="AD" clId="Web-{85DBA41F-3FC2-4085-CD18-3174EB2D9382}" dt="2020-10-07T17:10:07.443" v="138" actId="1076"/>
        <pc:sldMkLst>
          <pc:docMk/>
          <pc:sldMk cId="888712841" sldId="343"/>
        </pc:sldMkLst>
        <pc:picChg chg="add del mod">
          <ac:chgData name="Ost, Larson H." userId="S::lhost@wpi.edu::16acdc0f-d44a-4c04-a235-90b692a43049" providerId="AD" clId="Web-{85DBA41F-3FC2-4085-CD18-3174EB2D9382}" dt="2020-10-07T16:32:11.218" v="67"/>
          <ac:picMkLst>
            <pc:docMk/>
            <pc:sldMk cId="888712841" sldId="343"/>
            <ac:picMk id="8" creationId="{F3C2ACAD-E8DD-4E45-A7C5-BC6F3AC270C2}"/>
          </ac:picMkLst>
        </pc:picChg>
        <pc:picChg chg="mod">
          <ac:chgData name="Ost, Larson H." userId="S::lhost@wpi.edu::16acdc0f-d44a-4c04-a235-90b692a43049" providerId="AD" clId="Web-{85DBA41F-3FC2-4085-CD18-3174EB2D9382}" dt="2020-10-07T17:10:07.443" v="138" actId="1076"/>
          <ac:picMkLst>
            <pc:docMk/>
            <pc:sldMk cId="888712841" sldId="343"/>
            <ac:picMk id="9" creationId="{6F018505-D2AE-4745-988D-C4867FA4F234}"/>
          </ac:picMkLst>
        </pc:picChg>
        <pc:picChg chg="add mod">
          <ac:chgData name="Ost, Larson H." userId="S::lhost@wpi.edu::16acdc0f-d44a-4c04-a235-90b692a43049" providerId="AD" clId="Web-{85DBA41F-3FC2-4085-CD18-3174EB2D9382}" dt="2020-10-07T17:08:02.830" v="130" actId="1076"/>
          <ac:picMkLst>
            <pc:docMk/>
            <pc:sldMk cId="888712841" sldId="343"/>
            <ac:picMk id="11" creationId="{21940AB9-3E83-4AC2-9917-2FD6EBF94F65}"/>
          </ac:picMkLst>
        </pc:picChg>
        <pc:picChg chg="add del mod">
          <ac:chgData name="Ost, Larson H." userId="S::lhost@wpi.edu::16acdc0f-d44a-4c04-a235-90b692a43049" providerId="AD" clId="Web-{85DBA41F-3FC2-4085-CD18-3174EB2D9382}" dt="2020-10-07T17:10:03.755" v="136"/>
          <ac:picMkLst>
            <pc:docMk/>
            <pc:sldMk cId="888712841" sldId="343"/>
            <ac:picMk id="12" creationId="{92170DC5-9C1A-4544-8043-929A5FCDD33B}"/>
          </ac:picMkLst>
        </pc:picChg>
      </pc:sldChg>
      <pc:sldChg chg="new">
        <pc:chgData name="Ost, Larson H." userId="S::lhost@wpi.edu::16acdc0f-d44a-4c04-a235-90b692a43049" providerId="AD" clId="Web-{85DBA41F-3FC2-4085-CD18-3174EB2D9382}" dt="2020-10-07T16:25:42.331" v="35"/>
        <pc:sldMkLst>
          <pc:docMk/>
          <pc:sldMk cId="4267803783" sldId="344"/>
        </pc:sldMkLst>
      </pc:sldChg>
      <pc:sldChg chg="new">
        <pc:chgData name="Ost, Larson H." userId="S::lhost@wpi.edu::16acdc0f-d44a-4c04-a235-90b692a43049" providerId="AD" clId="Web-{85DBA41F-3FC2-4085-CD18-3174EB2D9382}" dt="2020-10-07T16:25:45.144" v="36"/>
        <pc:sldMkLst>
          <pc:docMk/>
          <pc:sldMk cId="2674456257" sldId="345"/>
        </pc:sldMkLst>
      </pc:sldChg>
    </pc:docChg>
  </pc:docChgLst>
  <pc:docChgLst>
    <pc:chgData name="Gosselin, Casey J." userId="S::cjgosselin@wpi.edu::caa97168-cefa-46a0-b0e6-f457f363577b" providerId="AD" clId="Web-{C848B1BD-3BA3-B21F-6C69-8243485BEFEC}"/>
    <pc:docChg chg="modSld">
      <pc:chgData name="Gosselin, Casey J." userId="S::cjgosselin@wpi.edu::caa97168-cefa-46a0-b0e6-f457f363577b" providerId="AD" clId="Web-{C848B1BD-3BA3-B21F-6C69-8243485BEFEC}" dt="2020-10-05T12:55:02.966" v="0"/>
      <pc:docMkLst>
        <pc:docMk/>
      </pc:docMkLst>
      <pc:sldChg chg="modSp">
        <pc:chgData name="Gosselin, Casey J." userId="S::cjgosselin@wpi.edu::caa97168-cefa-46a0-b0e6-f457f363577b" providerId="AD" clId="Web-{C848B1BD-3BA3-B21F-6C69-8243485BEFEC}" dt="2020-10-05T12:55:02.966" v="0"/>
        <pc:sldMkLst>
          <pc:docMk/>
          <pc:sldMk cId="2655941651" sldId="307"/>
        </pc:sldMkLst>
        <pc:picChg chg="ord">
          <ac:chgData name="Gosselin, Casey J." userId="S::cjgosselin@wpi.edu::caa97168-cefa-46a0-b0e6-f457f363577b" providerId="AD" clId="Web-{C848B1BD-3BA3-B21F-6C69-8243485BEFEC}" dt="2020-10-05T12:55:02.966" v="0"/>
          <ac:picMkLst>
            <pc:docMk/>
            <pc:sldMk cId="2655941651" sldId="307"/>
            <ac:picMk id="1026" creationId="{E7530EF2-D073-7C4D-AAE5-58EF0B736143}"/>
          </ac:picMkLst>
        </pc:picChg>
      </pc:sldChg>
    </pc:docChg>
  </pc:docChgLst>
  <pc:docChgLst>
    <pc:chgData name="Mulhern, Sullivan J." userId="1fd47c1e-c6f1-4e38-b03c-dde142d2b4ef" providerId="ADAL" clId="{4A887024-73FF-2941-863C-EDCB25BD08AC}"/>
    <pc:docChg chg="undo custSel addSld delSld modSld sldOrd modMainMaster modNotesMaster">
      <pc:chgData name="Mulhern, Sullivan J." userId="1fd47c1e-c6f1-4e38-b03c-dde142d2b4ef" providerId="ADAL" clId="{4A887024-73FF-2941-863C-EDCB25BD08AC}" dt="2020-10-13T16:06:54.041" v="2506"/>
      <pc:docMkLst>
        <pc:docMk/>
      </pc:docMkLst>
      <pc:sldChg chg="addSp delSp modSp mod">
        <pc:chgData name="Mulhern, Sullivan J." userId="1fd47c1e-c6f1-4e38-b03c-dde142d2b4ef" providerId="ADAL" clId="{4A887024-73FF-2941-863C-EDCB25BD08AC}" dt="2020-10-07T17:44:35.647" v="2069" actId="120"/>
        <pc:sldMkLst>
          <pc:docMk/>
          <pc:sldMk cId="2655941651" sldId="307"/>
        </pc:sldMkLst>
        <pc:spChg chg="mod">
          <ac:chgData name="Mulhern, Sullivan J." userId="1fd47c1e-c6f1-4e38-b03c-dde142d2b4ef" providerId="ADAL" clId="{4A887024-73FF-2941-863C-EDCB25BD08AC}" dt="2020-10-07T17:44:35.647" v="2069" actId="120"/>
          <ac:spMkLst>
            <pc:docMk/>
            <pc:sldMk cId="2655941651" sldId="307"/>
            <ac:spMk id="2" creationId="{00000000-0000-0000-0000-000000000000}"/>
          </ac:spMkLst>
        </pc:spChg>
        <pc:spChg chg="mod">
          <ac:chgData name="Mulhern, Sullivan J." userId="1fd47c1e-c6f1-4e38-b03c-dde142d2b4ef" providerId="ADAL" clId="{4A887024-73FF-2941-863C-EDCB25BD08AC}" dt="2020-10-04T23:56:45.302" v="946" actId="1036"/>
          <ac:spMkLst>
            <pc:docMk/>
            <pc:sldMk cId="2655941651" sldId="307"/>
            <ac:spMk id="3" creationId="{00000000-0000-0000-0000-000000000000}"/>
          </ac:spMkLst>
        </pc:spChg>
        <pc:spChg chg="del mod">
          <ac:chgData name="Mulhern, Sullivan J." userId="1fd47c1e-c6f1-4e38-b03c-dde142d2b4ef" providerId="ADAL" clId="{4A887024-73FF-2941-863C-EDCB25BD08AC}" dt="2020-10-07T16:22:29.181" v="1724" actId="478"/>
          <ac:spMkLst>
            <pc:docMk/>
            <pc:sldMk cId="2655941651" sldId="307"/>
            <ac:spMk id="4" creationId="{00000000-0000-0000-0000-000000000000}"/>
          </ac:spMkLst>
        </pc:spChg>
        <pc:spChg chg="add mod">
          <ac:chgData name="Mulhern, Sullivan J." userId="1fd47c1e-c6f1-4e38-b03c-dde142d2b4ef" providerId="ADAL" clId="{4A887024-73FF-2941-863C-EDCB25BD08AC}" dt="2020-10-04T23:56:45.302" v="946" actId="1036"/>
          <ac:spMkLst>
            <pc:docMk/>
            <pc:sldMk cId="2655941651" sldId="307"/>
            <ac:spMk id="5" creationId="{3458C153-0F4F-A546-B975-7C8FD53B2BC7}"/>
          </ac:spMkLst>
        </pc:spChg>
        <pc:spChg chg="add mod">
          <ac:chgData name="Mulhern, Sullivan J." userId="1fd47c1e-c6f1-4e38-b03c-dde142d2b4ef" providerId="ADAL" clId="{4A887024-73FF-2941-863C-EDCB25BD08AC}" dt="2020-10-04T23:56:45.302" v="946" actId="1036"/>
          <ac:spMkLst>
            <pc:docMk/>
            <pc:sldMk cId="2655941651" sldId="307"/>
            <ac:spMk id="6" creationId="{9F7DB6C4-CB32-2D4B-B6BC-E64B51368667}"/>
          </ac:spMkLst>
        </pc:spChg>
        <pc:spChg chg="add mod">
          <ac:chgData name="Mulhern, Sullivan J." userId="1fd47c1e-c6f1-4e38-b03c-dde142d2b4ef" providerId="ADAL" clId="{4A887024-73FF-2941-863C-EDCB25BD08AC}" dt="2020-10-07T16:06:53.659" v="1436" actId="1076"/>
          <ac:spMkLst>
            <pc:docMk/>
            <pc:sldMk cId="2655941651" sldId="307"/>
            <ac:spMk id="7" creationId="{A9226CED-76EA-C842-8120-0C71FF9D78E5}"/>
          </ac:spMkLst>
        </pc:spChg>
        <pc:spChg chg="add del mod">
          <ac:chgData name="Mulhern, Sullivan J." userId="1fd47c1e-c6f1-4e38-b03c-dde142d2b4ef" providerId="ADAL" clId="{4A887024-73FF-2941-863C-EDCB25BD08AC}" dt="2020-10-04T22:57:42.641" v="652" actId="478"/>
          <ac:spMkLst>
            <pc:docMk/>
            <pc:sldMk cId="2655941651" sldId="307"/>
            <ac:spMk id="8" creationId="{524F0A81-1D73-A04B-AD90-A8F16B26AD8B}"/>
          </ac:spMkLst>
        </pc:spChg>
        <pc:spChg chg="add mod">
          <ac:chgData name="Mulhern, Sullivan J." userId="1fd47c1e-c6f1-4e38-b03c-dde142d2b4ef" providerId="ADAL" clId="{4A887024-73FF-2941-863C-EDCB25BD08AC}" dt="2020-10-07T16:22:29.453" v="1725"/>
          <ac:spMkLst>
            <pc:docMk/>
            <pc:sldMk cId="2655941651" sldId="307"/>
            <ac:spMk id="17" creationId="{81550606-D0B3-0640-82BF-34E6A0401E4A}"/>
          </ac:spMkLst>
        </pc:spChg>
        <pc:picChg chg="del mod">
          <ac:chgData name="Mulhern, Sullivan J." userId="1fd47c1e-c6f1-4e38-b03c-dde142d2b4ef" providerId="ADAL" clId="{4A887024-73FF-2941-863C-EDCB25BD08AC}" dt="2020-10-05T00:02:04.650" v="967" actId="478"/>
          <ac:picMkLst>
            <pc:docMk/>
            <pc:sldMk cId="2655941651" sldId="307"/>
            <ac:picMk id="8" creationId="{16FF8260-54ED-4967-A5C7-60E456CD0FEC}"/>
          </ac:picMkLst>
        </pc:picChg>
        <pc:picChg chg="add mod">
          <ac:chgData name="Mulhern, Sullivan J." userId="1fd47c1e-c6f1-4e38-b03c-dde142d2b4ef" providerId="ADAL" clId="{4A887024-73FF-2941-863C-EDCB25BD08AC}" dt="2020-10-04T23:59:04.347" v="955" actId="1076"/>
          <ac:picMkLst>
            <pc:docMk/>
            <pc:sldMk cId="2655941651" sldId="307"/>
            <ac:picMk id="12" creationId="{1FC2F609-57CB-6141-807A-F0EC665E1DD6}"/>
          </ac:picMkLst>
        </pc:picChg>
        <pc:picChg chg="add mod">
          <ac:chgData name="Mulhern, Sullivan J." userId="1fd47c1e-c6f1-4e38-b03c-dde142d2b4ef" providerId="ADAL" clId="{4A887024-73FF-2941-863C-EDCB25BD08AC}" dt="2020-10-04T23:56:45.302" v="946" actId="1036"/>
          <ac:picMkLst>
            <pc:docMk/>
            <pc:sldMk cId="2655941651" sldId="307"/>
            <ac:picMk id="1026" creationId="{E7530EF2-D073-7C4D-AAE5-58EF0B736143}"/>
          </ac:picMkLst>
        </pc:picChg>
        <pc:picChg chg="mod">
          <ac:chgData name="Mulhern, Sullivan J." userId="1fd47c1e-c6f1-4e38-b03c-dde142d2b4ef" providerId="ADAL" clId="{4A887024-73FF-2941-863C-EDCB25BD08AC}" dt="2020-10-07T16:06:48.590" v="1434" actId="1076"/>
          <ac:picMkLst>
            <pc:docMk/>
            <pc:sldMk cId="2655941651" sldId="307"/>
            <ac:picMk id="1028" creationId="{120027B6-348B-4B9C-B54F-AEEC7F95FE8F}"/>
          </ac:picMkLst>
        </pc:picChg>
        <pc:picChg chg="add del mod">
          <ac:chgData name="Mulhern, Sullivan J." userId="1fd47c1e-c6f1-4e38-b03c-dde142d2b4ef" providerId="ADAL" clId="{4A887024-73FF-2941-863C-EDCB25BD08AC}" dt="2020-10-04T22:57:45.941" v="654" actId="478"/>
          <ac:picMkLst>
            <pc:docMk/>
            <pc:sldMk cId="2655941651" sldId="307"/>
            <ac:picMk id="1028" creationId="{A5FA1002-6EE0-8F4F-A542-2093CBE118AC}"/>
          </ac:picMkLst>
        </pc:picChg>
        <pc:picChg chg="add del">
          <ac:chgData name="Mulhern, Sullivan J." userId="1fd47c1e-c6f1-4e38-b03c-dde142d2b4ef" providerId="ADAL" clId="{4A887024-73FF-2941-863C-EDCB25BD08AC}" dt="2020-10-04T22:58:53.641" v="656" actId="478"/>
          <ac:picMkLst>
            <pc:docMk/>
            <pc:sldMk cId="2655941651" sldId="307"/>
            <ac:picMk id="1030" creationId="{22452400-73EE-DB46-945E-8E223BF3AF46}"/>
          </ac:picMkLst>
        </pc:picChg>
        <pc:cxnChg chg="add del mod">
          <ac:chgData name="Mulhern, Sullivan J." userId="1fd47c1e-c6f1-4e38-b03c-dde142d2b4ef" providerId="ADAL" clId="{4A887024-73FF-2941-863C-EDCB25BD08AC}" dt="2020-10-04T23:58:30.105" v="954" actId="478"/>
          <ac:cxnSpMkLst>
            <pc:docMk/>
            <pc:sldMk cId="2655941651" sldId="307"/>
            <ac:cxnSpMk id="9" creationId="{68E4CC0A-BF5F-2949-B82D-378DCB9A0365}"/>
          </ac:cxnSpMkLst>
        </pc:cxnChg>
      </pc:sldChg>
      <pc:sldChg chg="del modNotes">
        <pc:chgData name="Mulhern, Sullivan J." userId="1fd47c1e-c6f1-4e38-b03c-dde142d2b4ef" providerId="ADAL" clId="{4A887024-73FF-2941-863C-EDCB25BD08AC}" dt="2020-10-04T22:23:44.449" v="186" actId="2696"/>
        <pc:sldMkLst>
          <pc:docMk/>
          <pc:sldMk cId="3350031541" sldId="308"/>
        </pc:sldMkLst>
      </pc:sldChg>
      <pc:sldChg chg="addSp delSp modSp mod modAnim modNotes">
        <pc:chgData name="Mulhern, Sullivan J." userId="1fd47c1e-c6f1-4e38-b03c-dde142d2b4ef" providerId="ADAL" clId="{4A887024-73FF-2941-863C-EDCB25BD08AC}" dt="2020-10-13T16:06:54.041" v="2506"/>
        <pc:sldMkLst>
          <pc:docMk/>
          <pc:sldMk cId="825021225" sldId="311"/>
        </pc:sldMkLst>
        <pc:spChg chg="mod">
          <ac:chgData name="Mulhern, Sullivan J." userId="1fd47c1e-c6f1-4e38-b03c-dde142d2b4ef" providerId="ADAL" clId="{4A887024-73FF-2941-863C-EDCB25BD08AC}" dt="2020-10-04T22:19:24.447" v="161"/>
          <ac:spMkLst>
            <pc:docMk/>
            <pc:sldMk cId="825021225" sldId="311"/>
            <ac:spMk id="6" creationId="{D8B9DD45-C887-46C1-A1F7-E1DFC0E6D919}"/>
          </ac:spMkLst>
        </pc:spChg>
        <pc:spChg chg="add del">
          <ac:chgData name="Mulhern, Sullivan J." userId="1fd47c1e-c6f1-4e38-b03c-dde142d2b4ef" providerId="ADAL" clId="{4A887024-73FF-2941-863C-EDCB25BD08AC}" dt="2020-10-04T22:52:34.832" v="537" actId="931"/>
          <ac:spMkLst>
            <pc:docMk/>
            <pc:sldMk cId="825021225" sldId="311"/>
            <ac:spMk id="6" creationId="{F39E4D36-E83D-4FB4-B606-E6516C60DAF1}"/>
          </ac:spMkLst>
        </pc:spChg>
        <pc:spChg chg="del mod">
          <ac:chgData name="Mulhern, Sullivan J." userId="1fd47c1e-c6f1-4e38-b03c-dde142d2b4ef" providerId="ADAL" clId="{4A887024-73FF-2941-863C-EDCB25BD08AC}" dt="2020-10-07T16:21:09.137" v="1698" actId="478"/>
          <ac:spMkLst>
            <pc:docMk/>
            <pc:sldMk cId="825021225" sldId="311"/>
            <ac:spMk id="7" creationId="{6499E1FC-C292-4B09-B133-15F208D001C1}"/>
          </ac:spMkLst>
        </pc:spChg>
        <pc:spChg chg="mod">
          <ac:chgData name="Mulhern, Sullivan J." userId="1fd47c1e-c6f1-4e38-b03c-dde142d2b4ef" providerId="ADAL" clId="{4A887024-73FF-2941-863C-EDCB25BD08AC}" dt="2020-10-04T23:11:50.968" v="690" actId="1076"/>
          <ac:spMkLst>
            <pc:docMk/>
            <pc:sldMk cId="825021225" sldId="311"/>
            <ac:spMk id="8" creationId="{115493E6-24C5-495A-B9AD-23CFEB809F44}"/>
          </ac:spMkLst>
        </pc:spChg>
        <pc:spChg chg="add del">
          <ac:chgData name="Mulhern, Sullivan J." userId="1fd47c1e-c6f1-4e38-b03c-dde142d2b4ef" providerId="ADAL" clId="{4A887024-73FF-2941-863C-EDCB25BD08AC}" dt="2020-10-07T16:11:42.964" v="1487" actId="478"/>
          <ac:spMkLst>
            <pc:docMk/>
            <pc:sldMk cId="825021225" sldId="311"/>
            <ac:spMk id="8" creationId="{37740419-6075-8345-A904-2EBC9F915608}"/>
          </ac:spMkLst>
        </pc:spChg>
        <pc:spChg chg="add del mod">
          <ac:chgData name="Mulhern, Sullivan J." userId="1fd47c1e-c6f1-4e38-b03c-dde142d2b4ef" providerId="ADAL" clId="{4A887024-73FF-2941-863C-EDCB25BD08AC}" dt="2020-10-04T22:51:12.244" v="536" actId="478"/>
          <ac:spMkLst>
            <pc:docMk/>
            <pc:sldMk cId="825021225" sldId="311"/>
            <ac:spMk id="9" creationId="{62B61CE1-32F0-8348-98C7-555FB967F71A}"/>
          </ac:spMkLst>
        </pc:spChg>
        <pc:spChg chg="add del mod">
          <ac:chgData name="Mulhern, Sullivan J." userId="1fd47c1e-c6f1-4e38-b03c-dde142d2b4ef" providerId="ADAL" clId="{4A887024-73FF-2941-863C-EDCB25BD08AC}" dt="2020-10-04T22:28:13.701" v="207" actId="478"/>
          <ac:spMkLst>
            <pc:docMk/>
            <pc:sldMk cId="825021225" sldId="311"/>
            <ac:spMk id="9" creationId="{B9C8696C-B088-2640-8E19-5C7D9C5E7D95}"/>
          </ac:spMkLst>
        </pc:spChg>
        <pc:spChg chg="add del">
          <ac:chgData name="Mulhern, Sullivan J." userId="1fd47c1e-c6f1-4e38-b03c-dde142d2b4ef" providerId="ADAL" clId="{4A887024-73FF-2941-863C-EDCB25BD08AC}" dt="2020-10-04T22:28:22.422" v="209" actId="478"/>
          <ac:spMkLst>
            <pc:docMk/>
            <pc:sldMk cId="825021225" sldId="311"/>
            <ac:spMk id="10" creationId="{C320D965-53CC-FE4A-B332-5541D47C961F}"/>
          </ac:spMkLst>
        </pc:spChg>
        <pc:spChg chg="add del mod">
          <ac:chgData name="Mulhern, Sullivan J." userId="1fd47c1e-c6f1-4e38-b03c-dde142d2b4ef" providerId="ADAL" clId="{4A887024-73FF-2941-863C-EDCB25BD08AC}" dt="2020-10-04T22:40:33.465" v="474" actId="478"/>
          <ac:spMkLst>
            <pc:docMk/>
            <pc:sldMk cId="825021225" sldId="311"/>
            <ac:spMk id="11" creationId="{1BA0C8FC-0B01-8647-9C0C-2DABD794D4DE}"/>
          </ac:spMkLst>
        </pc:spChg>
        <pc:spChg chg="del mod">
          <ac:chgData name="Mulhern, Sullivan J." userId="1fd47c1e-c6f1-4e38-b03c-dde142d2b4ef" providerId="ADAL" clId="{4A887024-73FF-2941-863C-EDCB25BD08AC}" dt="2020-10-07T16:21:12.892" v="1700" actId="478"/>
          <ac:spMkLst>
            <pc:docMk/>
            <pc:sldMk cId="825021225" sldId="311"/>
            <ac:spMk id="12" creationId="{F75B4815-D9D5-442A-9BEF-6F3F24B153E5}"/>
          </ac:spMkLst>
        </pc:spChg>
        <pc:spChg chg="add del mod">
          <ac:chgData name="Mulhern, Sullivan J." userId="1fd47c1e-c6f1-4e38-b03c-dde142d2b4ef" providerId="ADAL" clId="{4A887024-73FF-2941-863C-EDCB25BD08AC}" dt="2020-10-04T22:29:23.800" v="228" actId="478"/>
          <ac:spMkLst>
            <pc:docMk/>
            <pc:sldMk cId="825021225" sldId="311"/>
            <ac:spMk id="13" creationId="{0F7993A4-EDA9-2540-919F-A4F9EE27A5C2}"/>
          </ac:spMkLst>
        </pc:spChg>
        <pc:spChg chg="del mod">
          <ac:chgData name="Mulhern, Sullivan J." userId="1fd47c1e-c6f1-4e38-b03c-dde142d2b4ef" providerId="ADAL" clId="{4A887024-73FF-2941-863C-EDCB25BD08AC}" dt="2020-10-07T16:21:10.841" v="1699" actId="478"/>
          <ac:spMkLst>
            <pc:docMk/>
            <pc:sldMk cId="825021225" sldId="311"/>
            <ac:spMk id="14" creationId="{4528944B-55A9-424F-B5ED-E07B840D9114}"/>
          </ac:spMkLst>
        </pc:spChg>
        <pc:spChg chg="add mod">
          <ac:chgData name="Mulhern, Sullivan J." userId="1fd47c1e-c6f1-4e38-b03c-dde142d2b4ef" providerId="ADAL" clId="{4A887024-73FF-2941-863C-EDCB25BD08AC}" dt="2020-10-04T22:30:11.417" v="367"/>
          <ac:spMkLst>
            <pc:docMk/>
            <pc:sldMk cId="825021225" sldId="311"/>
            <ac:spMk id="15" creationId="{DD8F787D-FA88-2549-933E-7F4A891598E8}"/>
          </ac:spMkLst>
        </pc:spChg>
        <pc:spChg chg="add del mod">
          <ac:chgData name="Mulhern, Sullivan J." userId="1fd47c1e-c6f1-4e38-b03c-dde142d2b4ef" providerId="ADAL" clId="{4A887024-73FF-2941-863C-EDCB25BD08AC}" dt="2020-10-07T16:10:56.183" v="1483" actId="478"/>
          <ac:spMkLst>
            <pc:docMk/>
            <pc:sldMk cId="825021225" sldId="311"/>
            <ac:spMk id="16" creationId="{250714C4-D008-DD4E-AFDE-6EDB194B7A95}"/>
          </ac:spMkLst>
        </pc:spChg>
        <pc:spChg chg="add del mod">
          <ac:chgData name="Mulhern, Sullivan J." userId="1fd47c1e-c6f1-4e38-b03c-dde142d2b4ef" providerId="ADAL" clId="{4A887024-73FF-2941-863C-EDCB25BD08AC}" dt="2020-10-04T22:51:00.887" v="533" actId="478"/>
          <ac:spMkLst>
            <pc:docMk/>
            <pc:sldMk cId="825021225" sldId="311"/>
            <ac:spMk id="17" creationId="{52D2D778-2FF5-8E4D-ADF7-08C0EA63CF41}"/>
          </ac:spMkLst>
        </pc:spChg>
        <pc:spChg chg="add del mod">
          <ac:chgData name="Mulhern, Sullivan J." userId="1fd47c1e-c6f1-4e38-b03c-dde142d2b4ef" providerId="ADAL" clId="{4A887024-73FF-2941-863C-EDCB25BD08AC}" dt="2020-10-07T16:10:55.184" v="1482" actId="478"/>
          <ac:spMkLst>
            <pc:docMk/>
            <pc:sldMk cId="825021225" sldId="311"/>
            <ac:spMk id="17" creationId="{B387CF13-7D2A-BD46-BF7D-56D5DDBC1BE7}"/>
          </ac:spMkLst>
        </pc:spChg>
        <pc:spChg chg="add mod">
          <ac:chgData name="Mulhern, Sullivan J." userId="1fd47c1e-c6f1-4e38-b03c-dde142d2b4ef" providerId="ADAL" clId="{4A887024-73FF-2941-863C-EDCB25BD08AC}" dt="2020-10-07T16:26:45.447" v="1732" actId="164"/>
          <ac:spMkLst>
            <pc:docMk/>
            <pc:sldMk cId="825021225" sldId="311"/>
            <ac:spMk id="20" creationId="{38D09671-B60A-F94D-B138-3EB834CE4B4C}"/>
          </ac:spMkLst>
        </pc:spChg>
        <pc:spChg chg="add mod">
          <ac:chgData name="Mulhern, Sullivan J." userId="1fd47c1e-c6f1-4e38-b03c-dde142d2b4ef" providerId="ADAL" clId="{4A887024-73FF-2941-863C-EDCB25BD08AC}" dt="2020-10-07T16:27:49.230" v="1742" actId="207"/>
          <ac:spMkLst>
            <pc:docMk/>
            <pc:sldMk cId="825021225" sldId="311"/>
            <ac:spMk id="21" creationId="{9D048E75-3AC5-F449-9076-9ECC1FE1F5BD}"/>
          </ac:spMkLst>
        </pc:spChg>
        <pc:spChg chg="add mod">
          <ac:chgData name="Mulhern, Sullivan J." userId="1fd47c1e-c6f1-4e38-b03c-dde142d2b4ef" providerId="ADAL" clId="{4A887024-73FF-2941-863C-EDCB25BD08AC}" dt="2020-10-07T16:26:45.447" v="1732" actId="164"/>
          <ac:spMkLst>
            <pc:docMk/>
            <pc:sldMk cId="825021225" sldId="311"/>
            <ac:spMk id="27" creationId="{2560BEC0-A37F-1540-A993-72B343E2FC58}"/>
          </ac:spMkLst>
        </pc:spChg>
        <pc:spChg chg="add mod">
          <ac:chgData name="Mulhern, Sullivan J." userId="1fd47c1e-c6f1-4e38-b03c-dde142d2b4ef" providerId="ADAL" clId="{4A887024-73FF-2941-863C-EDCB25BD08AC}" dt="2020-10-07T16:26:45.447" v="1732" actId="164"/>
          <ac:spMkLst>
            <pc:docMk/>
            <pc:sldMk cId="825021225" sldId="311"/>
            <ac:spMk id="28" creationId="{45366D96-3EF6-224E-8796-827268878487}"/>
          </ac:spMkLst>
        </pc:spChg>
        <pc:spChg chg="add mod">
          <ac:chgData name="Mulhern, Sullivan J." userId="1fd47c1e-c6f1-4e38-b03c-dde142d2b4ef" providerId="ADAL" clId="{4A887024-73FF-2941-863C-EDCB25BD08AC}" dt="2020-10-07T16:26:45.447" v="1732" actId="164"/>
          <ac:spMkLst>
            <pc:docMk/>
            <pc:sldMk cId="825021225" sldId="311"/>
            <ac:spMk id="29" creationId="{55D02CE9-FB91-9744-938F-AFF6E3270574}"/>
          </ac:spMkLst>
        </pc:spChg>
        <pc:spChg chg="add mod">
          <ac:chgData name="Mulhern, Sullivan J." userId="1fd47c1e-c6f1-4e38-b03c-dde142d2b4ef" providerId="ADAL" clId="{4A887024-73FF-2941-863C-EDCB25BD08AC}" dt="2020-10-07T16:26:45.447" v="1732" actId="164"/>
          <ac:spMkLst>
            <pc:docMk/>
            <pc:sldMk cId="825021225" sldId="311"/>
            <ac:spMk id="30" creationId="{0504141E-9686-B446-9426-1CF30439AE38}"/>
          </ac:spMkLst>
        </pc:spChg>
        <pc:spChg chg="add del mod">
          <ac:chgData name="Mulhern, Sullivan J." userId="1fd47c1e-c6f1-4e38-b03c-dde142d2b4ef" providerId="ADAL" clId="{4A887024-73FF-2941-863C-EDCB25BD08AC}" dt="2020-10-07T16:17:03.697" v="1599" actId="478"/>
          <ac:spMkLst>
            <pc:docMk/>
            <pc:sldMk cId="825021225" sldId="311"/>
            <ac:spMk id="32" creationId="{5CE10B0D-6B78-CC42-993C-B49E54D46866}"/>
          </ac:spMkLst>
        </pc:spChg>
        <pc:spChg chg="add del mod">
          <ac:chgData name="Mulhern, Sullivan J." userId="1fd47c1e-c6f1-4e38-b03c-dde142d2b4ef" providerId="ADAL" clId="{4A887024-73FF-2941-863C-EDCB25BD08AC}" dt="2020-10-07T16:17:07.544" v="1601" actId="478"/>
          <ac:spMkLst>
            <pc:docMk/>
            <pc:sldMk cId="825021225" sldId="311"/>
            <ac:spMk id="33" creationId="{910B8591-FF13-2F41-B583-C6D8C478B7C2}"/>
          </ac:spMkLst>
        </pc:spChg>
        <pc:spChg chg="add mod">
          <ac:chgData name="Mulhern, Sullivan J." userId="1fd47c1e-c6f1-4e38-b03c-dde142d2b4ef" providerId="ADAL" clId="{4A887024-73FF-2941-863C-EDCB25BD08AC}" dt="2020-10-07T16:27:18.830" v="1736" actId="207"/>
          <ac:spMkLst>
            <pc:docMk/>
            <pc:sldMk cId="825021225" sldId="311"/>
            <ac:spMk id="34" creationId="{29C78E8F-4BC8-0A4F-BE98-069F5F239C33}"/>
          </ac:spMkLst>
        </pc:spChg>
        <pc:spChg chg="add mod">
          <ac:chgData name="Mulhern, Sullivan J." userId="1fd47c1e-c6f1-4e38-b03c-dde142d2b4ef" providerId="ADAL" clId="{4A887024-73FF-2941-863C-EDCB25BD08AC}" dt="2020-10-07T16:27:25.480" v="1737" actId="207"/>
          <ac:spMkLst>
            <pc:docMk/>
            <pc:sldMk cId="825021225" sldId="311"/>
            <ac:spMk id="35" creationId="{3F3BDBA9-2B09-DA46-A22C-00C922C2F6E9}"/>
          </ac:spMkLst>
        </pc:spChg>
        <pc:spChg chg="add mod">
          <ac:chgData name="Mulhern, Sullivan J." userId="1fd47c1e-c6f1-4e38-b03c-dde142d2b4ef" providerId="ADAL" clId="{4A887024-73FF-2941-863C-EDCB25BD08AC}" dt="2020-10-07T16:27:31.039" v="1738" actId="207"/>
          <ac:spMkLst>
            <pc:docMk/>
            <pc:sldMk cId="825021225" sldId="311"/>
            <ac:spMk id="36" creationId="{F8301A79-58B0-104A-B002-9876FCD3E024}"/>
          </ac:spMkLst>
        </pc:spChg>
        <pc:spChg chg="add mod">
          <ac:chgData name="Mulhern, Sullivan J." userId="1fd47c1e-c6f1-4e38-b03c-dde142d2b4ef" providerId="ADAL" clId="{4A887024-73FF-2941-863C-EDCB25BD08AC}" dt="2020-10-07T16:27:34.156" v="1739" actId="207"/>
          <ac:spMkLst>
            <pc:docMk/>
            <pc:sldMk cId="825021225" sldId="311"/>
            <ac:spMk id="37" creationId="{A23CD2A3-F02C-6646-91B3-01FBBB50BA60}"/>
          </ac:spMkLst>
        </pc:spChg>
        <pc:spChg chg="add del mod">
          <ac:chgData name="Mulhern, Sullivan J." userId="1fd47c1e-c6f1-4e38-b03c-dde142d2b4ef" providerId="ADAL" clId="{4A887024-73FF-2941-863C-EDCB25BD08AC}" dt="2020-10-07T16:26:23.244" v="1729" actId="478"/>
          <ac:spMkLst>
            <pc:docMk/>
            <pc:sldMk cId="825021225" sldId="311"/>
            <ac:spMk id="38" creationId="{7C063F6F-DC4E-AE4E-8FB7-743BEB3F0133}"/>
          </ac:spMkLst>
        </pc:spChg>
        <pc:spChg chg="mod">
          <ac:chgData name="Mulhern, Sullivan J." userId="1fd47c1e-c6f1-4e38-b03c-dde142d2b4ef" providerId="ADAL" clId="{4A887024-73FF-2941-863C-EDCB25BD08AC}" dt="2020-10-04T22:34:01.750" v="424" actId="14100"/>
          <ac:spMkLst>
            <pc:docMk/>
            <pc:sldMk cId="825021225" sldId="311"/>
            <ac:spMk id="499718" creationId="{00000000-0000-0000-0000-000000000000}"/>
          </ac:spMkLst>
        </pc:spChg>
        <pc:spChg chg="del mod">
          <ac:chgData name="Mulhern, Sullivan J." userId="1fd47c1e-c6f1-4e38-b03c-dde142d2b4ef" providerId="ADAL" clId="{4A887024-73FF-2941-863C-EDCB25BD08AC}" dt="2020-10-07T16:26:20.984" v="1728" actId="478"/>
          <ac:spMkLst>
            <pc:docMk/>
            <pc:sldMk cId="825021225" sldId="311"/>
            <ac:spMk id="499719" creationId="{00000000-0000-0000-0000-000000000000}"/>
          </ac:spMkLst>
        </pc:spChg>
        <pc:grpChg chg="add mod">
          <ac:chgData name="Mulhern, Sullivan J." userId="1fd47c1e-c6f1-4e38-b03c-dde142d2b4ef" providerId="ADAL" clId="{4A887024-73FF-2941-863C-EDCB25BD08AC}" dt="2020-10-07T16:27:38.457" v="1741" actId="1076"/>
          <ac:grpSpMkLst>
            <pc:docMk/>
            <pc:sldMk cId="825021225" sldId="311"/>
            <ac:grpSpMk id="39" creationId="{D87441DD-A55D-2940-9CEA-85F35DE322E4}"/>
          </ac:grpSpMkLst>
        </pc:grpChg>
        <pc:graphicFrameChg chg="add del mod modGraphic">
          <ac:chgData name="Mulhern, Sullivan J." userId="1fd47c1e-c6f1-4e38-b03c-dde142d2b4ef" providerId="ADAL" clId="{4A887024-73FF-2941-863C-EDCB25BD08AC}" dt="2020-10-04T22:52:55.242" v="545" actId="478"/>
          <ac:graphicFrameMkLst>
            <pc:docMk/>
            <pc:sldMk cId="825021225" sldId="311"/>
            <ac:graphicFrameMk id="10" creationId="{454062C0-9143-C146-9456-904B7BB24794}"/>
          </ac:graphicFrameMkLst>
        </pc:graphicFrameChg>
        <pc:picChg chg="mod">
          <ac:chgData name="Mulhern, Sullivan J." userId="1fd47c1e-c6f1-4e38-b03c-dde142d2b4ef" providerId="ADAL" clId="{4A887024-73FF-2941-863C-EDCB25BD08AC}" dt="2020-10-04T22:19:58.636" v="170" actId="1076"/>
          <ac:picMkLst>
            <pc:docMk/>
            <pc:sldMk cId="825021225" sldId="311"/>
            <ac:picMk id="3" creationId="{6E5F0CA0-427D-4168-BE13-875A51476881}"/>
          </ac:picMkLst>
        </pc:picChg>
        <pc:picChg chg="mod">
          <ac:chgData name="Mulhern, Sullivan J." userId="1fd47c1e-c6f1-4e38-b03c-dde142d2b4ef" providerId="ADAL" clId="{4A887024-73FF-2941-863C-EDCB25BD08AC}" dt="2020-10-04T22:19:46.577" v="168" actId="1076"/>
          <ac:picMkLst>
            <pc:docMk/>
            <pc:sldMk cId="825021225" sldId="311"/>
            <ac:picMk id="5" creationId="{3BBE410F-E1AF-4805-9B10-926C91ED9B06}"/>
          </ac:picMkLst>
        </pc:picChg>
        <pc:inkChg chg="add del">
          <ac:chgData name="Mulhern, Sullivan J." userId="1fd47c1e-c6f1-4e38-b03c-dde142d2b4ef" providerId="ADAL" clId="{4A887024-73FF-2941-863C-EDCB25BD08AC}" dt="2020-10-07T16:11:31.176" v="1485" actId="478"/>
          <ac:inkMkLst>
            <pc:docMk/>
            <pc:sldMk cId="825021225" sldId="311"/>
            <ac:inkMk id="6" creationId="{5C60EDF6-A6DC-D441-8BA2-EB1E8D52F91E}"/>
          </ac:inkMkLst>
        </pc:inkChg>
        <pc:cxnChg chg="add mod">
          <ac:chgData name="Mulhern, Sullivan J." userId="1fd47c1e-c6f1-4e38-b03c-dde142d2b4ef" providerId="ADAL" clId="{4A887024-73FF-2941-863C-EDCB25BD08AC}" dt="2020-10-07T16:26:45.447" v="1732" actId="164"/>
          <ac:cxnSpMkLst>
            <pc:docMk/>
            <pc:sldMk cId="825021225" sldId="311"/>
            <ac:cxnSpMk id="10" creationId="{AF9FC35C-EA01-F34A-B191-88A4CAA7C682}"/>
          </ac:cxnSpMkLst>
        </pc:cxnChg>
        <pc:cxnChg chg="add mod">
          <ac:chgData name="Mulhern, Sullivan J." userId="1fd47c1e-c6f1-4e38-b03c-dde142d2b4ef" providerId="ADAL" clId="{4A887024-73FF-2941-863C-EDCB25BD08AC}" dt="2020-10-07T16:26:57.580" v="1734" actId="208"/>
          <ac:cxnSpMkLst>
            <pc:docMk/>
            <pc:sldMk cId="825021225" sldId="311"/>
            <ac:cxnSpMk id="19" creationId="{95046D60-27BC-8443-837C-533D13CCEB95}"/>
          </ac:cxnSpMkLst>
        </pc:cxnChg>
        <pc:cxnChg chg="add mod">
          <ac:chgData name="Mulhern, Sullivan J." userId="1fd47c1e-c6f1-4e38-b03c-dde142d2b4ef" providerId="ADAL" clId="{4A887024-73FF-2941-863C-EDCB25BD08AC}" dt="2020-10-07T16:27:07.330" v="1735" actId="208"/>
          <ac:cxnSpMkLst>
            <pc:docMk/>
            <pc:sldMk cId="825021225" sldId="311"/>
            <ac:cxnSpMk id="22" creationId="{05C6FA0D-9996-384C-BB32-3FD00A144C05}"/>
          </ac:cxnSpMkLst>
        </pc:cxnChg>
        <pc:cxnChg chg="add mod">
          <ac:chgData name="Mulhern, Sullivan J." userId="1fd47c1e-c6f1-4e38-b03c-dde142d2b4ef" providerId="ADAL" clId="{4A887024-73FF-2941-863C-EDCB25BD08AC}" dt="2020-10-07T16:27:07.330" v="1735" actId="208"/>
          <ac:cxnSpMkLst>
            <pc:docMk/>
            <pc:sldMk cId="825021225" sldId="311"/>
            <ac:cxnSpMk id="23" creationId="{FF3AD929-6866-484C-A143-1E92B2EC576E}"/>
          </ac:cxnSpMkLst>
        </pc:cxnChg>
        <pc:cxnChg chg="add mod">
          <ac:chgData name="Mulhern, Sullivan J." userId="1fd47c1e-c6f1-4e38-b03c-dde142d2b4ef" providerId="ADAL" clId="{4A887024-73FF-2941-863C-EDCB25BD08AC}" dt="2020-10-07T16:27:07.330" v="1735" actId="208"/>
          <ac:cxnSpMkLst>
            <pc:docMk/>
            <pc:sldMk cId="825021225" sldId="311"/>
            <ac:cxnSpMk id="24" creationId="{89013BF9-1E76-6F4E-9CD4-350EF6861D52}"/>
          </ac:cxnSpMkLst>
        </pc:cxnChg>
        <pc:cxnChg chg="add mod">
          <ac:chgData name="Mulhern, Sullivan J." userId="1fd47c1e-c6f1-4e38-b03c-dde142d2b4ef" providerId="ADAL" clId="{4A887024-73FF-2941-863C-EDCB25BD08AC}" dt="2020-10-07T16:27:07.330" v="1735" actId="208"/>
          <ac:cxnSpMkLst>
            <pc:docMk/>
            <pc:sldMk cId="825021225" sldId="311"/>
            <ac:cxnSpMk id="25" creationId="{0CBC1826-B61A-9D42-9510-EA4FF42D4FFE}"/>
          </ac:cxnSpMkLst>
        </pc:cxnChg>
      </pc:sldChg>
      <pc:sldChg chg="addSp delSp modSp add del mod modNotes">
        <pc:chgData name="Mulhern, Sullivan J." userId="1fd47c1e-c6f1-4e38-b03c-dde142d2b4ef" providerId="ADAL" clId="{4A887024-73FF-2941-863C-EDCB25BD08AC}" dt="2020-10-04T22:44:26.318" v="489" actId="2696"/>
        <pc:sldMkLst>
          <pc:docMk/>
          <pc:sldMk cId="2115572504" sldId="313"/>
        </pc:sldMkLst>
        <pc:spChg chg="add del mod">
          <ac:chgData name="Mulhern, Sullivan J." userId="1fd47c1e-c6f1-4e38-b03c-dde142d2b4ef" providerId="ADAL" clId="{4A887024-73FF-2941-863C-EDCB25BD08AC}" dt="2020-10-04T22:29:22.618" v="225" actId="20577"/>
          <ac:spMkLst>
            <pc:docMk/>
            <pc:sldMk cId="2115572504" sldId="313"/>
            <ac:spMk id="25" creationId="{117617A3-99B4-6E4A-B7E1-BA7AC182C659}"/>
          </ac:spMkLst>
        </pc:spChg>
        <pc:spChg chg="add mod">
          <ac:chgData name="Mulhern, Sullivan J." userId="1fd47c1e-c6f1-4e38-b03c-dde142d2b4ef" providerId="ADAL" clId="{4A887024-73FF-2941-863C-EDCB25BD08AC}" dt="2020-10-04T22:30:15.345" v="370"/>
          <ac:spMkLst>
            <pc:docMk/>
            <pc:sldMk cId="2115572504" sldId="313"/>
            <ac:spMk id="26" creationId="{D855BE4E-0FF9-7247-9774-B044BBEB6094}"/>
          </ac:spMkLst>
        </pc:spChg>
        <pc:spChg chg="mod">
          <ac:chgData name="Mulhern, Sullivan J." userId="1fd47c1e-c6f1-4e38-b03c-dde142d2b4ef" providerId="ADAL" clId="{4A887024-73FF-2941-863C-EDCB25BD08AC}" dt="2020-10-04T22:19:24.447" v="161"/>
          <ac:spMkLst>
            <pc:docMk/>
            <pc:sldMk cId="2115572504" sldId="313"/>
            <ac:spMk id="29"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30"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32"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33"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35"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36"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38"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39"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56"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57"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59"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0"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586"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587"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588"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589"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594"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595"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596" creationId="{00000000-0000-0000-0000-000000000000}"/>
          </ac:spMkLst>
        </pc:spChg>
        <pc:spChg chg="mod">
          <ac:chgData name="Mulhern, Sullivan J." userId="1fd47c1e-c6f1-4e38-b03c-dde142d2b4ef" providerId="ADAL" clId="{4A887024-73FF-2941-863C-EDCB25BD08AC}" dt="2020-10-04T22:19:24.447" v="161"/>
          <ac:spMkLst>
            <pc:docMk/>
            <pc:sldMk cId="2115572504" sldId="313"/>
            <ac:spMk id="67601" creationId="{00000000-0000-0000-0000-000000000000}"/>
          </ac:spMkLst>
        </pc:spChg>
      </pc:sldChg>
      <pc:sldChg chg="addSp modSp del mod ord">
        <pc:chgData name="Mulhern, Sullivan J." userId="1fd47c1e-c6f1-4e38-b03c-dde142d2b4ef" providerId="ADAL" clId="{4A887024-73FF-2941-863C-EDCB25BD08AC}" dt="2020-10-04T23:35:24.753" v="748" actId="2696"/>
        <pc:sldMkLst>
          <pc:docMk/>
          <pc:sldMk cId="3331064790" sldId="316"/>
        </pc:sldMkLst>
        <pc:spChg chg="mod">
          <ac:chgData name="Mulhern, Sullivan J." userId="1fd47c1e-c6f1-4e38-b03c-dde142d2b4ef" providerId="ADAL" clId="{4A887024-73FF-2941-863C-EDCB25BD08AC}" dt="2020-10-04T23:16:53.194" v="723" actId="1076"/>
          <ac:spMkLst>
            <pc:docMk/>
            <pc:sldMk cId="3331064790" sldId="316"/>
            <ac:spMk id="5" creationId="{00000000-0000-0000-0000-000000000000}"/>
          </ac:spMkLst>
        </pc:spChg>
        <pc:spChg chg="add mod">
          <ac:chgData name="Mulhern, Sullivan J." userId="1fd47c1e-c6f1-4e38-b03c-dde142d2b4ef" providerId="ADAL" clId="{4A887024-73FF-2941-863C-EDCB25BD08AC}" dt="2020-10-04T22:43:46.039" v="481"/>
          <ac:spMkLst>
            <pc:docMk/>
            <pc:sldMk cId="3331064790" sldId="316"/>
            <ac:spMk id="8" creationId="{D53D10B5-50AD-D148-9339-E79DC03B379A}"/>
          </ac:spMkLst>
        </pc:spChg>
        <pc:picChg chg="mod">
          <ac:chgData name="Mulhern, Sullivan J." userId="1fd47c1e-c6f1-4e38-b03c-dde142d2b4ef" providerId="ADAL" clId="{4A887024-73FF-2941-863C-EDCB25BD08AC}" dt="2020-10-04T22:43:59.009" v="483" actId="14100"/>
          <ac:picMkLst>
            <pc:docMk/>
            <pc:sldMk cId="3331064790" sldId="316"/>
            <ac:picMk id="9" creationId="{00000000-0000-0000-0000-000000000000}"/>
          </ac:picMkLst>
        </pc:picChg>
        <pc:picChg chg="add mod">
          <ac:chgData name="Mulhern, Sullivan J." userId="1fd47c1e-c6f1-4e38-b03c-dde142d2b4ef" providerId="ADAL" clId="{4A887024-73FF-2941-863C-EDCB25BD08AC}" dt="2020-10-04T23:16:19.461" v="710"/>
          <ac:picMkLst>
            <pc:docMk/>
            <pc:sldMk cId="3331064790" sldId="316"/>
            <ac:picMk id="10" creationId="{929AB52C-D23A-5B43-8019-50B010AAB496}"/>
          </ac:picMkLst>
        </pc:picChg>
        <pc:picChg chg="add mod">
          <ac:chgData name="Mulhern, Sullivan J." userId="1fd47c1e-c6f1-4e38-b03c-dde142d2b4ef" providerId="ADAL" clId="{4A887024-73FF-2941-863C-EDCB25BD08AC}" dt="2020-10-04T23:16:19.461" v="710"/>
          <ac:picMkLst>
            <pc:docMk/>
            <pc:sldMk cId="3331064790" sldId="316"/>
            <ac:picMk id="11" creationId="{A28C0816-09CF-8641-A426-C88A0F4650D6}"/>
          </ac:picMkLst>
        </pc:picChg>
      </pc:sldChg>
      <pc:sldChg chg="modSp del modNotes">
        <pc:chgData name="Mulhern, Sullivan J." userId="1fd47c1e-c6f1-4e38-b03c-dde142d2b4ef" providerId="ADAL" clId="{4A887024-73FF-2941-863C-EDCB25BD08AC}" dt="2020-10-04T22:44:22.077" v="488" actId="2696"/>
        <pc:sldMkLst>
          <pc:docMk/>
          <pc:sldMk cId="4136855969" sldId="317"/>
        </pc:sldMkLst>
        <pc:graphicFrameChg chg="mod">
          <ac:chgData name="Mulhern, Sullivan J." userId="1fd47c1e-c6f1-4e38-b03c-dde142d2b4ef" providerId="ADAL" clId="{4A887024-73FF-2941-863C-EDCB25BD08AC}" dt="2020-10-04T22:19:24.447" v="161"/>
          <ac:graphicFrameMkLst>
            <pc:docMk/>
            <pc:sldMk cId="4136855969" sldId="317"/>
            <ac:graphicFrameMk id="9" creationId="{00000000-0000-0000-0000-000000000000}"/>
          </ac:graphicFrameMkLst>
        </pc:graphicFrameChg>
      </pc:sldChg>
      <pc:sldChg chg="modSp del mod modNotes">
        <pc:chgData name="Mulhern, Sullivan J." userId="1fd47c1e-c6f1-4e38-b03c-dde142d2b4ef" providerId="ADAL" clId="{4A887024-73FF-2941-863C-EDCB25BD08AC}" dt="2020-10-04T22:44:21.527" v="487" actId="2696"/>
        <pc:sldMkLst>
          <pc:docMk/>
          <pc:sldMk cId="2527246535" sldId="318"/>
        </pc:sldMkLst>
        <pc:spChg chg="mod">
          <ac:chgData name="Mulhern, Sullivan J." userId="1fd47c1e-c6f1-4e38-b03c-dde142d2b4ef" providerId="ADAL" clId="{4A887024-73FF-2941-863C-EDCB25BD08AC}" dt="2020-10-04T22:19:24.531" v="162" actId="27636"/>
          <ac:spMkLst>
            <pc:docMk/>
            <pc:sldMk cId="2527246535" sldId="318"/>
            <ac:spMk id="5" creationId="{00000000-0000-0000-0000-000000000000}"/>
          </ac:spMkLst>
        </pc:spChg>
        <pc:graphicFrameChg chg="mod">
          <ac:chgData name="Mulhern, Sullivan J." userId="1fd47c1e-c6f1-4e38-b03c-dde142d2b4ef" providerId="ADAL" clId="{4A887024-73FF-2941-863C-EDCB25BD08AC}" dt="2020-10-04T22:19:24.447" v="161"/>
          <ac:graphicFrameMkLst>
            <pc:docMk/>
            <pc:sldMk cId="2527246535" sldId="318"/>
            <ac:graphicFrameMk id="9" creationId="{00000000-0000-0000-0000-000000000000}"/>
          </ac:graphicFrameMkLst>
        </pc:graphicFrameChg>
      </pc:sldChg>
      <pc:sldChg chg="modSp del modNotes">
        <pc:chgData name="Mulhern, Sullivan J." userId="1fd47c1e-c6f1-4e38-b03c-dde142d2b4ef" providerId="ADAL" clId="{4A887024-73FF-2941-863C-EDCB25BD08AC}" dt="2020-10-04T22:44:20.889" v="486" actId="2696"/>
        <pc:sldMkLst>
          <pc:docMk/>
          <pc:sldMk cId="3383971355" sldId="319"/>
        </pc:sldMkLst>
        <pc:graphicFrameChg chg="mod">
          <ac:chgData name="Mulhern, Sullivan J." userId="1fd47c1e-c6f1-4e38-b03c-dde142d2b4ef" providerId="ADAL" clId="{4A887024-73FF-2941-863C-EDCB25BD08AC}" dt="2020-10-04T22:19:24.447" v="161"/>
          <ac:graphicFrameMkLst>
            <pc:docMk/>
            <pc:sldMk cId="3383971355" sldId="319"/>
            <ac:graphicFrameMk id="11" creationId="{00000000-0000-0000-0000-000000000000}"/>
          </ac:graphicFrameMkLst>
        </pc:graphicFrameChg>
      </pc:sldChg>
      <pc:sldChg chg="modSp del mod modNotes">
        <pc:chgData name="Mulhern, Sullivan J." userId="1fd47c1e-c6f1-4e38-b03c-dde142d2b4ef" providerId="ADAL" clId="{4A887024-73FF-2941-863C-EDCB25BD08AC}" dt="2020-10-04T22:44:20.549" v="485" actId="2696"/>
        <pc:sldMkLst>
          <pc:docMk/>
          <pc:sldMk cId="1560762499" sldId="320"/>
        </pc:sldMkLst>
        <pc:spChg chg="mod">
          <ac:chgData name="Mulhern, Sullivan J." userId="1fd47c1e-c6f1-4e38-b03c-dde142d2b4ef" providerId="ADAL" clId="{4A887024-73FF-2941-863C-EDCB25BD08AC}" dt="2020-10-04T22:19:24.543" v="163" actId="27636"/>
          <ac:spMkLst>
            <pc:docMk/>
            <pc:sldMk cId="1560762499" sldId="320"/>
            <ac:spMk id="5" creationId="{00000000-0000-0000-0000-000000000000}"/>
          </ac:spMkLst>
        </pc:spChg>
        <pc:graphicFrameChg chg="mod">
          <ac:chgData name="Mulhern, Sullivan J." userId="1fd47c1e-c6f1-4e38-b03c-dde142d2b4ef" providerId="ADAL" clId="{4A887024-73FF-2941-863C-EDCB25BD08AC}" dt="2020-10-04T22:19:24.447" v="161"/>
          <ac:graphicFrameMkLst>
            <pc:docMk/>
            <pc:sldMk cId="1560762499" sldId="320"/>
            <ac:graphicFrameMk id="11" creationId="{00000000-0000-0000-0000-000000000000}"/>
          </ac:graphicFrameMkLst>
        </pc:graphicFrameChg>
      </pc:sldChg>
      <pc:sldChg chg="addSp modSp del mod ord modShow modNotes">
        <pc:chgData name="Mulhern, Sullivan J." userId="1fd47c1e-c6f1-4e38-b03c-dde142d2b4ef" providerId="ADAL" clId="{4A887024-73FF-2941-863C-EDCB25BD08AC}" dt="2020-10-07T16:08:22.228" v="1438" actId="2696"/>
        <pc:sldMkLst>
          <pc:docMk/>
          <pc:sldMk cId="823750864" sldId="321"/>
        </pc:sldMkLst>
        <pc:spChg chg="add mod">
          <ac:chgData name="Mulhern, Sullivan J." userId="1fd47c1e-c6f1-4e38-b03c-dde142d2b4ef" providerId="ADAL" clId="{4A887024-73FF-2941-863C-EDCB25BD08AC}" dt="2020-10-04T23:11:23.212" v="688"/>
          <ac:spMkLst>
            <pc:docMk/>
            <pc:sldMk cId="823750864" sldId="321"/>
            <ac:spMk id="6" creationId="{AB5ECB9F-533B-CD40-86F3-F46126B0B384}"/>
          </ac:spMkLst>
        </pc:spChg>
        <pc:spChg chg="mod">
          <ac:chgData name="Mulhern, Sullivan J." userId="1fd47c1e-c6f1-4e38-b03c-dde142d2b4ef" providerId="ADAL" clId="{4A887024-73FF-2941-863C-EDCB25BD08AC}" dt="2020-10-04T22:38:07.803" v="473" actId="20577"/>
          <ac:spMkLst>
            <pc:docMk/>
            <pc:sldMk cId="823750864" sldId="321"/>
            <ac:spMk id="614403" creationId="{00000000-0000-0000-0000-000000000000}"/>
          </ac:spMkLst>
        </pc:spChg>
        <pc:graphicFrameChg chg="mod">
          <ac:chgData name="Mulhern, Sullivan J." userId="1fd47c1e-c6f1-4e38-b03c-dde142d2b4ef" providerId="ADAL" clId="{4A887024-73FF-2941-863C-EDCB25BD08AC}" dt="2020-10-04T22:19:24.447" v="161"/>
          <ac:graphicFrameMkLst>
            <pc:docMk/>
            <pc:sldMk cId="823750864" sldId="321"/>
            <ac:graphicFrameMk id="8" creationId="{00000000-0000-0000-0000-000000000000}"/>
          </ac:graphicFrameMkLst>
        </pc:graphicFrameChg>
      </pc:sldChg>
      <pc:sldChg chg="modSp del mod modNotes">
        <pc:chgData name="Mulhern, Sullivan J." userId="1fd47c1e-c6f1-4e38-b03c-dde142d2b4ef" providerId="ADAL" clId="{4A887024-73FF-2941-863C-EDCB25BD08AC}" dt="2020-10-04T22:44:19.516" v="484" actId="2696"/>
        <pc:sldMkLst>
          <pc:docMk/>
          <pc:sldMk cId="4291852635" sldId="322"/>
        </pc:sldMkLst>
        <pc:spChg chg="mod">
          <ac:chgData name="Mulhern, Sullivan J." userId="1fd47c1e-c6f1-4e38-b03c-dde142d2b4ef" providerId="ADAL" clId="{4A887024-73FF-2941-863C-EDCB25BD08AC}" dt="2020-10-04T22:19:24.551" v="164" actId="27636"/>
          <ac:spMkLst>
            <pc:docMk/>
            <pc:sldMk cId="4291852635" sldId="322"/>
            <ac:spMk id="5" creationId="{00000000-0000-0000-0000-000000000000}"/>
          </ac:spMkLst>
        </pc:spChg>
        <pc:graphicFrameChg chg="mod">
          <ac:chgData name="Mulhern, Sullivan J." userId="1fd47c1e-c6f1-4e38-b03c-dde142d2b4ef" providerId="ADAL" clId="{4A887024-73FF-2941-863C-EDCB25BD08AC}" dt="2020-10-04T22:19:24.447" v="161"/>
          <ac:graphicFrameMkLst>
            <pc:docMk/>
            <pc:sldMk cId="4291852635" sldId="322"/>
            <ac:graphicFrameMk id="8" creationId="{00000000-0000-0000-0000-000000000000}"/>
          </ac:graphicFrameMkLst>
        </pc:graphicFrameChg>
      </pc:sldChg>
      <pc:sldChg chg="addSp modSp add del modNotes">
        <pc:chgData name="Mulhern, Sullivan J." userId="1fd47c1e-c6f1-4e38-b03c-dde142d2b4ef" providerId="ADAL" clId="{4A887024-73FF-2941-863C-EDCB25BD08AC}" dt="2020-10-04T23:11:15.960" v="686" actId="2696"/>
        <pc:sldMkLst>
          <pc:docMk/>
          <pc:sldMk cId="2822926742" sldId="323"/>
        </pc:sldMkLst>
        <pc:spChg chg="mod">
          <ac:chgData name="Mulhern, Sullivan J." userId="1fd47c1e-c6f1-4e38-b03c-dde142d2b4ef" providerId="ADAL" clId="{4A887024-73FF-2941-863C-EDCB25BD08AC}" dt="2020-10-04T22:19:24.447" v="161"/>
          <ac:spMkLst>
            <pc:docMk/>
            <pc:sldMk cId="2822926742" sldId="323"/>
            <ac:spMk id="2" creationId="{00000000-0000-0000-0000-000000000000}"/>
          </ac:spMkLst>
        </pc:spChg>
        <pc:spChg chg="mod">
          <ac:chgData name="Mulhern, Sullivan J." userId="1fd47c1e-c6f1-4e38-b03c-dde142d2b4ef" providerId="ADAL" clId="{4A887024-73FF-2941-863C-EDCB25BD08AC}" dt="2020-10-04T22:19:24.447" v="161"/>
          <ac:spMkLst>
            <pc:docMk/>
            <pc:sldMk cId="2822926742" sldId="323"/>
            <ac:spMk id="3" creationId="{00000000-0000-0000-0000-000000000000}"/>
          </ac:spMkLst>
        </pc:spChg>
        <pc:spChg chg="add mod">
          <ac:chgData name="Mulhern, Sullivan J." userId="1fd47c1e-c6f1-4e38-b03c-dde142d2b4ef" providerId="ADAL" clId="{4A887024-73FF-2941-863C-EDCB25BD08AC}" dt="2020-10-04T22:26:24.039" v="204"/>
          <ac:spMkLst>
            <pc:docMk/>
            <pc:sldMk cId="2822926742" sldId="323"/>
            <ac:spMk id="12" creationId="{105CCD7E-C8BD-A048-97DF-50AADF9EC485}"/>
          </ac:spMkLst>
        </pc:spChg>
        <pc:spChg chg="mod">
          <ac:chgData name="Mulhern, Sullivan J." userId="1fd47c1e-c6f1-4e38-b03c-dde142d2b4ef" providerId="ADAL" clId="{4A887024-73FF-2941-863C-EDCB25BD08AC}" dt="2020-10-04T22:19:24.447" v="161"/>
          <ac:spMkLst>
            <pc:docMk/>
            <pc:sldMk cId="2822926742" sldId="323"/>
            <ac:spMk id="14" creationId="{00000000-0000-0000-0000-000000000000}"/>
          </ac:spMkLst>
        </pc:spChg>
        <pc:spChg chg="mod">
          <ac:chgData name="Mulhern, Sullivan J." userId="1fd47c1e-c6f1-4e38-b03c-dde142d2b4ef" providerId="ADAL" clId="{4A887024-73FF-2941-863C-EDCB25BD08AC}" dt="2020-10-04T22:19:24.447" v="161"/>
          <ac:spMkLst>
            <pc:docMk/>
            <pc:sldMk cId="2822926742" sldId="323"/>
            <ac:spMk id="16" creationId="{00000000-0000-0000-0000-000000000000}"/>
          </ac:spMkLst>
        </pc:spChg>
        <pc:spChg chg="mod">
          <ac:chgData name="Mulhern, Sullivan J." userId="1fd47c1e-c6f1-4e38-b03c-dde142d2b4ef" providerId="ADAL" clId="{4A887024-73FF-2941-863C-EDCB25BD08AC}" dt="2020-10-04T22:19:24.447" v="161"/>
          <ac:spMkLst>
            <pc:docMk/>
            <pc:sldMk cId="2822926742" sldId="323"/>
            <ac:spMk id="588805" creationId="{00000000-0000-0000-0000-000000000000}"/>
          </ac:spMkLst>
        </pc:spChg>
        <pc:spChg chg="mod">
          <ac:chgData name="Mulhern, Sullivan J." userId="1fd47c1e-c6f1-4e38-b03c-dde142d2b4ef" providerId="ADAL" clId="{4A887024-73FF-2941-863C-EDCB25BD08AC}" dt="2020-10-04T22:19:24.447" v="161"/>
          <ac:spMkLst>
            <pc:docMk/>
            <pc:sldMk cId="2822926742" sldId="323"/>
            <ac:spMk id="588810" creationId="{00000000-0000-0000-0000-000000000000}"/>
          </ac:spMkLst>
        </pc:spChg>
        <pc:spChg chg="mod">
          <ac:chgData name="Mulhern, Sullivan J." userId="1fd47c1e-c6f1-4e38-b03c-dde142d2b4ef" providerId="ADAL" clId="{4A887024-73FF-2941-863C-EDCB25BD08AC}" dt="2020-10-04T22:19:24.447" v="161"/>
          <ac:spMkLst>
            <pc:docMk/>
            <pc:sldMk cId="2822926742" sldId="323"/>
            <ac:spMk id="588811" creationId="{00000000-0000-0000-0000-000000000000}"/>
          </ac:spMkLst>
        </pc:spChg>
        <pc:cxnChg chg="mod">
          <ac:chgData name="Mulhern, Sullivan J." userId="1fd47c1e-c6f1-4e38-b03c-dde142d2b4ef" providerId="ADAL" clId="{4A887024-73FF-2941-863C-EDCB25BD08AC}" dt="2020-10-04T22:19:24.447" v="161"/>
          <ac:cxnSpMkLst>
            <pc:docMk/>
            <pc:sldMk cId="2822926742" sldId="323"/>
            <ac:cxnSpMk id="8" creationId="{00000000-0000-0000-0000-000000000000}"/>
          </ac:cxnSpMkLst>
        </pc:cxnChg>
      </pc:sldChg>
      <pc:sldChg chg="modSp del modNotes">
        <pc:chgData name="Mulhern, Sullivan J." userId="1fd47c1e-c6f1-4e38-b03c-dde142d2b4ef" providerId="ADAL" clId="{4A887024-73FF-2941-863C-EDCB25BD08AC}" dt="2020-10-04T23:11:16.540" v="687" actId="2696"/>
        <pc:sldMkLst>
          <pc:docMk/>
          <pc:sldMk cId="3186158394" sldId="324"/>
        </pc:sldMkLst>
        <pc:graphicFrameChg chg="mod">
          <ac:chgData name="Mulhern, Sullivan J." userId="1fd47c1e-c6f1-4e38-b03c-dde142d2b4ef" providerId="ADAL" clId="{4A887024-73FF-2941-863C-EDCB25BD08AC}" dt="2020-10-04T22:19:24.447" v="161"/>
          <ac:graphicFrameMkLst>
            <pc:docMk/>
            <pc:sldMk cId="3186158394" sldId="324"/>
            <ac:graphicFrameMk id="2" creationId="{00000000-0000-0000-0000-000000000000}"/>
          </ac:graphicFrameMkLst>
        </pc:graphicFrameChg>
      </pc:sldChg>
      <pc:sldChg chg="addSp delSp modSp mod modNotes modNotesTx">
        <pc:chgData name="Mulhern, Sullivan J." userId="1fd47c1e-c6f1-4e38-b03c-dde142d2b4ef" providerId="ADAL" clId="{4A887024-73FF-2941-863C-EDCB25BD08AC}" dt="2020-10-07T17:29:43.975" v="2039" actId="20577"/>
        <pc:sldMkLst>
          <pc:docMk/>
          <pc:sldMk cId="1054162376" sldId="325"/>
        </pc:sldMkLst>
        <pc:spChg chg="add del mod">
          <ac:chgData name="Mulhern, Sullivan J." userId="1fd47c1e-c6f1-4e38-b03c-dde142d2b4ef" providerId="ADAL" clId="{4A887024-73FF-2941-863C-EDCB25BD08AC}" dt="2020-10-04T22:30:07.578" v="366" actId="14100"/>
          <ac:spMkLst>
            <pc:docMk/>
            <pc:sldMk cId="1054162376" sldId="325"/>
            <ac:spMk id="9" creationId="{9702ED30-60FF-0E4B-8C63-68D6822A3CFB}"/>
          </ac:spMkLst>
        </pc:spChg>
        <pc:spChg chg="add del mod">
          <ac:chgData name="Mulhern, Sullivan J." userId="1fd47c1e-c6f1-4e38-b03c-dde142d2b4ef" providerId="ADAL" clId="{4A887024-73FF-2941-863C-EDCB25BD08AC}" dt="2020-10-04T22:50:48.227" v="530" actId="21"/>
          <ac:spMkLst>
            <pc:docMk/>
            <pc:sldMk cId="1054162376" sldId="325"/>
            <ac:spMk id="10" creationId="{129056CD-2C49-4148-92DE-D1ADC69B134D}"/>
          </ac:spMkLst>
        </pc:spChg>
        <pc:spChg chg="mod">
          <ac:chgData name="Mulhern, Sullivan J." userId="1fd47c1e-c6f1-4e38-b03c-dde142d2b4ef" providerId="ADAL" clId="{4A887024-73FF-2941-863C-EDCB25BD08AC}" dt="2020-10-04T22:34:13.538" v="426" actId="14100"/>
          <ac:spMkLst>
            <pc:docMk/>
            <pc:sldMk cId="1054162376" sldId="325"/>
            <ac:spMk id="499718" creationId="{00000000-0000-0000-0000-000000000000}"/>
          </ac:spMkLst>
        </pc:spChg>
        <pc:picChg chg="del mod">
          <ac:chgData name="Mulhern, Sullivan J." userId="1fd47c1e-c6f1-4e38-b03c-dde142d2b4ef" providerId="ADAL" clId="{4A887024-73FF-2941-863C-EDCB25BD08AC}" dt="2020-10-05T00:00:19.398" v="960" actId="478"/>
          <ac:picMkLst>
            <pc:docMk/>
            <pc:sldMk cId="1054162376" sldId="325"/>
            <ac:picMk id="3" creationId="{6E5F0CA0-427D-4168-BE13-875A51476881}"/>
          </ac:picMkLst>
        </pc:picChg>
        <pc:picChg chg="del mod">
          <ac:chgData name="Mulhern, Sullivan J." userId="1fd47c1e-c6f1-4e38-b03c-dde142d2b4ef" providerId="ADAL" clId="{4A887024-73FF-2941-863C-EDCB25BD08AC}" dt="2020-10-05T00:00:17.806" v="959" actId="478"/>
          <ac:picMkLst>
            <pc:docMk/>
            <pc:sldMk cId="1054162376" sldId="325"/>
            <ac:picMk id="5" creationId="{3BBE410F-E1AF-4805-9B10-926C91ED9B06}"/>
          </ac:picMkLst>
        </pc:picChg>
        <pc:picChg chg="add mod">
          <ac:chgData name="Mulhern, Sullivan J." userId="1fd47c1e-c6f1-4e38-b03c-dde142d2b4ef" providerId="ADAL" clId="{4A887024-73FF-2941-863C-EDCB25BD08AC}" dt="2020-10-05T00:00:19.937" v="961"/>
          <ac:picMkLst>
            <pc:docMk/>
            <pc:sldMk cId="1054162376" sldId="325"/>
            <ac:picMk id="11" creationId="{2220F235-F7D6-CF4E-AF12-6905F5B36CAB}"/>
          </ac:picMkLst>
        </pc:picChg>
        <pc:picChg chg="add mod">
          <ac:chgData name="Mulhern, Sullivan J." userId="1fd47c1e-c6f1-4e38-b03c-dde142d2b4ef" providerId="ADAL" clId="{4A887024-73FF-2941-863C-EDCB25BD08AC}" dt="2020-10-05T00:00:19.937" v="961"/>
          <ac:picMkLst>
            <pc:docMk/>
            <pc:sldMk cId="1054162376" sldId="325"/>
            <ac:picMk id="12" creationId="{77F2D8C9-42B6-2440-B717-A40763D790B2}"/>
          </ac:picMkLst>
        </pc:picChg>
        <pc:cxnChg chg="add del mod">
          <ac:chgData name="Mulhern, Sullivan J." userId="1fd47c1e-c6f1-4e38-b03c-dde142d2b4ef" providerId="ADAL" clId="{4A887024-73FF-2941-863C-EDCB25BD08AC}" dt="2020-10-04T22:25:34.290" v="190" actId="478"/>
          <ac:cxnSpMkLst>
            <pc:docMk/>
            <pc:sldMk cId="1054162376" sldId="325"/>
            <ac:cxnSpMk id="8" creationId="{743412C2-655A-9C4E-84F1-7A720C6759CA}"/>
          </ac:cxnSpMkLst>
        </pc:cxnChg>
      </pc:sldChg>
      <pc:sldChg chg="addSp delSp modSp mod modNotes modNotesTx">
        <pc:chgData name="Mulhern, Sullivan J." userId="1fd47c1e-c6f1-4e38-b03c-dde142d2b4ef" providerId="ADAL" clId="{4A887024-73FF-2941-863C-EDCB25BD08AC}" dt="2020-10-09T20:40:17.745" v="2133" actId="20577"/>
        <pc:sldMkLst>
          <pc:docMk/>
          <pc:sldMk cId="1250251345" sldId="326"/>
        </pc:sldMkLst>
        <pc:spChg chg="mod">
          <ac:chgData name="Mulhern, Sullivan J." userId="1fd47c1e-c6f1-4e38-b03c-dde142d2b4ef" providerId="ADAL" clId="{4A887024-73FF-2941-863C-EDCB25BD08AC}" dt="2020-10-04T22:19:24.447" v="161"/>
          <ac:spMkLst>
            <pc:docMk/>
            <pc:sldMk cId="1250251345" sldId="326"/>
            <ac:spMk id="6" creationId="{D8B9DD45-C887-46C1-A1F7-E1DFC0E6D919}"/>
          </ac:spMkLst>
        </pc:spChg>
        <pc:spChg chg="add del mod">
          <ac:chgData name="Mulhern, Sullivan J." userId="1fd47c1e-c6f1-4e38-b03c-dde142d2b4ef" providerId="ADAL" clId="{4A887024-73FF-2941-863C-EDCB25BD08AC}" dt="2020-10-04T22:29:23.182" v="227" actId="478"/>
          <ac:spMkLst>
            <pc:docMk/>
            <pc:sldMk cId="1250251345" sldId="326"/>
            <ac:spMk id="9" creationId="{63A21352-8E1F-5642-B607-7FD8A7BE3B3B}"/>
          </ac:spMkLst>
        </pc:spChg>
        <pc:spChg chg="add mod">
          <ac:chgData name="Mulhern, Sullivan J." userId="1fd47c1e-c6f1-4e38-b03c-dde142d2b4ef" providerId="ADAL" clId="{4A887024-73FF-2941-863C-EDCB25BD08AC}" dt="2020-10-04T22:30:12.744" v="368"/>
          <ac:spMkLst>
            <pc:docMk/>
            <pc:sldMk cId="1250251345" sldId="326"/>
            <ac:spMk id="12" creationId="{85F23829-BDBA-A34E-9A9F-12645BC43F50}"/>
          </ac:spMkLst>
        </pc:spChg>
        <pc:spChg chg="mod">
          <ac:chgData name="Mulhern, Sullivan J." userId="1fd47c1e-c6f1-4e38-b03c-dde142d2b4ef" providerId="ADAL" clId="{4A887024-73FF-2941-863C-EDCB25BD08AC}" dt="2020-10-09T20:40:17.745" v="2133" actId="20577"/>
          <ac:spMkLst>
            <pc:docMk/>
            <pc:sldMk cId="1250251345" sldId="326"/>
            <ac:spMk id="499718" creationId="{00000000-0000-0000-0000-000000000000}"/>
          </ac:spMkLst>
        </pc:spChg>
        <pc:picChg chg="del mod">
          <ac:chgData name="Mulhern, Sullivan J." userId="1fd47c1e-c6f1-4e38-b03c-dde142d2b4ef" providerId="ADAL" clId="{4A887024-73FF-2941-863C-EDCB25BD08AC}" dt="2020-10-04T23:16:08.844" v="702" actId="478"/>
          <ac:picMkLst>
            <pc:docMk/>
            <pc:sldMk cId="1250251345" sldId="326"/>
            <ac:picMk id="3" creationId="{6E5F0CA0-427D-4168-BE13-875A51476881}"/>
          </ac:picMkLst>
        </pc:picChg>
        <pc:picChg chg="del mod">
          <ac:chgData name="Mulhern, Sullivan J." userId="1fd47c1e-c6f1-4e38-b03c-dde142d2b4ef" providerId="ADAL" clId="{4A887024-73FF-2941-863C-EDCB25BD08AC}" dt="2020-10-04T23:16:07.204" v="701" actId="478"/>
          <ac:picMkLst>
            <pc:docMk/>
            <pc:sldMk cId="1250251345" sldId="326"/>
            <ac:picMk id="5" creationId="{3BBE410F-E1AF-4805-9B10-926C91ED9B06}"/>
          </ac:picMkLst>
        </pc:picChg>
        <pc:picChg chg="add mod">
          <ac:chgData name="Mulhern, Sullivan J." userId="1fd47c1e-c6f1-4e38-b03c-dde142d2b4ef" providerId="ADAL" clId="{4A887024-73FF-2941-863C-EDCB25BD08AC}" dt="2020-10-04T23:16:09.221" v="703"/>
          <ac:picMkLst>
            <pc:docMk/>
            <pc:sldMk cId="1250251345" sldId="326"/>
            <ac:picMk id="11" creationId="{513AE036-3E3D-414B-B991-009D84CC09E9}"/>
          </ac:picMkLst>
        </pc:picChg>
        <pc:picChg chg="add mod">
          <ac:chgData name="Mulhern, Sullivan J." userId="1fd47c1e-c6f1-4e38-b03c-dde142d2b4ef" providerId="ADAL" clId="{4A887024-73FF-2941-863C-EDCB25BD08AC}" dt="2020-10-04T23:16:09.221" v="703"/>
          <ac:picMkLst>
            <pc:docMk/>
            <pc:sldMk cId="1250251345" sldId="326"/>
            <ac:picMk id="13" creationId="{9D0445FA-DD7E-F34D-A4FB-06AA17D253F7}"/>
          </ac:picMkLst>
        </pc:picChg>
      </pc:sldChg>
      <pc:sldChg chg="addSp delSp modSp mod modNotes">
        <pc:chgData name="Mulhern, Sullivan J." userId="1fd47c1e-c6f1-4e38-b03c-dde142d2b4ef" providerId="ADAL" clId="{4A887024-73FF-2941-863C-EDCB25BD08AC}" dt="2020-10-04T23:55:30.423" v="885" actId="767"/>
        <pc:sldMkLst>
          <pc:docMk/>
          <pc:sldMk cId="1983825104" sldId="327"/>
        </pc:sldMkLst>
        <pc:spChg chg="add mod">
          <ac:chgData name="Mulhern, Sullivan J." userId="1fd47c1e-c6f1-4e38-b03c-dde142d2b4ef" providerId="ADAL" clId="{4A887024-73FF-2941-863C-EDCB25BD08AC}" dt="2020-10-04T23:55:30.423" v="885" actId="767"/>
          <ac:spMkLst>
            <pc:docMk/>
            <pc:sldMk cId="1983825104" sldId="327"/>
            <ac:spMk id="6" creationId="{106B79F6-7C40-1C49-AFBA-65E4BCB8B3A8}"/>
          </ac:spMkLst>
        </pc:spChg>
        <pc:spChg chg="mod">
          <ac:chgData name="Mulhern, Sullivan J." userId="1fd47c1e-c6f1-4e38-b03c-dde142d2b4ef" providerId="ADAL" clId="{4A887024-73FF-2941-863C-EDCB25BD08AC}" dt="2020-10-04T22:19:24.447" v="161"/>
          <ac:spMkLst>
            <pc:docMk/>
            <pc:sldMk cId="1983825104" sldId="327"/>
            <ac:spMk id="6" creationId="{D8B9DD45-C887-46C1-A1F7-E1DFC0E6D919}"/>
          </ac:spMkLst>
        </pc:spChg>
        <pc:spChg chg="add del mod">
          <ac:chgData name="Mulhern, Sullivan J." userId="1fd47c1e-c6f1-4e38-b03c-dde142d2b4ef" providerId="ADAL" clId="{4A887024-73FF-2941-863C-EDCB25BD08AC}" dt="2020-10-04T22:29:22.922" v="226" actId="478"/>
          <ac:spMkLst>
            <pc:docMk/>
            <pc:sldMk cId="1983825104" sldId="327"/>
            <ac:spMk id="10" creationId="{819B59AA-F24B-7A4F-B006-3978655D73FD}"/>
          </ac:spMkLst>
        </pc:spChg>
        <pc:spChg chg="add mod">
          <ac:chgData name="Mulhern, Sullivan J." userId="1fd47c1e-c6f1-4e38-b03c-dde142d2b4ef" providerId="ADAL" clId="{4A887024-73FF-2941-863C-EDCB25BD08AC}" dt="2020-10-04T22:30:13.751" v="369"/>
          <ac:spMkLst>
            <pc:docMk/>
            <pc:sldMk cId="1983825104" sldId="327"/>
            <ac:spMk id="12" creationId="{4B3EFFF2-239B-8946-884D-16C899E248B2}"/>
          </ac:spMkLst>
        </pc:spChg>
        <pc:spChg chg="mod">
          <ac:chgData name="Mulhern, Sullivan J." userId="1fd47c1e-c6f1-4e38-b03c-dde142d2b4ef" providerId="ADAL" clId="{4A887024-73FF-2941-863C-EDCB25BD08AC}" dt="2020-10-04T23:55:15.995" v="882" actId="14100"/>
          <ac:spMkLst>
            <pc:docMk/>
            <pc:sldMk cId="1983825104" sldId="327"/>
            <ac:spMk id="499718" creationId="{00000000-0000-0000-0000-000000000000}"/>
          </ac:spMkLst>
        </pc:spChg>
        <pc:picChg chg="del mod">
          <ac:chgData name="Mulhern, Sullivan J." userId="1fd47c1e-c6f1-4e38-b03c-dde142d2b4ef" providerId="ADAL" clId="{4A887024-73FF-2941-863C-EDCB25BD08AC}" dt="2020-10-04T23:16:17.263" v="708" actId="478"/>
          <ac:picMkLst>
            <pc:docMk/>
            <pc:sldMk cId="1983825104" sldId="327"/>
            <ac:picMk id="3" creationId="{6E5F0CA0-427D-4168-BE13-875A51476881}"/>
          </ac:picMkLst>
        </pc:picChg>
        <pc:picChg chg="del mod">
          <ac:chgData name="Mulhern, Sullivan J." userId="1fd47c1e-c6f1-4e38-b03c-dde142d2b4ef" providerId="ADAL" clId="{4A887024-73FF-2941-863C-EDCB25BD08AC}" dt="2020-10-04T23:16:15.912" v="707" actId="478"/>
          <ac:picMkLst>
            <pc:docMk/>
            <pc:sldMk cId="1983825104" sldId="327"/>
            <ac:picMk id="5" creationId="{3BBE410F-E1AF-4805-9B10-926C91ED9B06}"/>
          </ac:picMkLst>
        </pc:picChg>
        <pc:picChg chg="add mod">
          <ac:chgData name="Mulhern, Sullivan J." userId="1fd47c1e-c6f1-4e38-b03c-dde142d2b4ef" providerId="ADAL" clId="{4A887024-73FF-2941-863C-EDCB25BD08AC}" dt="2020-10-04T23:16:17.779" v="709"/>
          <ac:picMkLst>
            <pc:docMk/>
            <pc:sldMk cId="1983825104" sldId="327"/>
            <ac:picMk id="11" creationId="{C1CF2CEB-4CCA-2845-B2BF-F989F49EB24D}"/>
          </ac:picMkLst>
        </pc:picChg>
        <pc:picChg chg="add mod">
          <ac:chgData name="Mulhern, Sullivan J." userId="1fd47c1e-c6f1-4e38-b03c-dde142d2b4ef" providerId="ADAL" clId="{4A887024-73FF-2941-863C-EDCB25BD08AC}" dt="2020-10-04T23:16:17.779" v="709"/>
          <ac:picMkLst>
            <pc:docMk/>
            <pc:sldMk cId="1983825104" sldId="327"/>
            <ac:picMk id="13" creationId="{1006F37D-DF4E-E440-B31F-FE7154C0744E}"/>
          </ac:picMkLst>
        </pc:picChg>
      </pc:sldChg>
      <pc:sldChg chg="addSp delSp modSp mod">
        <pc:chgData name="Mulhern, Sullivan J." userId="1fd47c1e-c6f1-4e38-b03c-dde142d2b4ef" providerId="ADAL" clId="{4A887024-73FF-2941-863C-EDCB25BD08AC}" dt="2020-10-06T17:53:00.513" v="1274" actId="20577"/>
        <pc:sldMkLst>
          <pc:docMk/>
          <pc:sldMk cId="3754440480" sldId="328"/>
        </pc:sldMkLst>
        <pc:spChg chg="mod">
          <ac:chgData name="Mulhern, Sullivan J." userId="1fd47c1e-c6f1-4e38-b03c-dde142d2b4ef" providerId="ADAL" clId="{4A887024-73FF-2941-863C-EDCB25BD08AC}" dt="2020-10-06T17:53:00.513" v="1274" actId="20577"/>
          <ac:spMkLst>
            <pc:docMk/>
            <pc:sldMk cId="3754440480" sldId="328"/>
            <ac:spMk id="499718" creationId="{00000000-0000-0000-0000-000000000000}"/>
          </ac:spMkLst>
        </pc:spChg>
        <pc:picChg chg="del mod">
          <ac:chgData name="Mulhern, Sullivan J." userId="1fd47c1e-c6f1-4e38-b03c-dde142d2b4ef" providerId="ADAL" clId="{4A887024-73FF-2941-863C-EDCB25BD08AC}" dt="2020-10-04T23:16:12.794" v="705" actId="478"/>
          <ac:picMkLst>
            <pc:docMk/>
            <pc:sldMk cId="3754440480" sldId="328"/>
            <ac:picMk id="3" creationId="{6E5F0CA0-427D-4168-BE13-875A51476881}"/>
          </ac:picMkLst>
        </pc:picChg>
        <pc:picChg chg="del">
          <ac:chgData name="Mulhern, Sullivan J." userId="1fd47c1e-c6f1-4e38-b03c-dde142d2b4ef" providerId="ADAL" clId="{4A887024-73FF-2941-863C-EDCB25BD08AC}" dt="2020-10-04T23:16:11.458" v="704" actId="478"/>
          <ac:picMkLst>
            <pc:docMk/>
            <pc:sldMk cId="3754440480" sldId="328"/>
            <ac:picMk id="5" creationId="{3BBE410F-E1AF-4805-9B10-926C91ED9B06}"/>
          </ac:picMkLst>
        </pc:picChg>
        <pc:picChg chg="mod">
          <ac:chgData name="Mulhern, Sullivan J." userId="1fd47c1e-c6f1-4e38-b03c-dde142d2b4ef" providerId="ADAL" clId="{4A887024-73FF-2941-863C-EDCB25BD08AC}" dt="2020-10-04T22:52:34.832" v="537" actId="931"/>
          <ac:picMkLst>
            <pc:docMk/>
            <pc:sldMk cId="3754440480" sldId="328"/>
            <ac:picMk id="6" creationId="{A560939C-FF42-4F1B-B4DB-6AAE5353BFD1}"/>
          </ac:picMkLst>
        </pc:picChg>
        <pc:picChg chg="add mod">
          <ac:chgData name="Mulhern, Sullivan J." userId="1fd47c1e-c6f1-4e38-b03c-dde142d2b4ef" providerId="ADAL" clId="{4A887024-73FF-2941-863C-EDCB25BD08AC}" dt="2020-10-04T23:16:13.224" v="706"/>
          <ac:picMkLst>
            <pc:docMk/>
            <pc:sldMk cId="3754440480" sldId="328"/>
            <ac:picMk id="10" creationId="{20A1E573-BBD1-694F-A3FD-82CFF8B17758}"/>
          </ac:picMkLst>
        </pc:picChg>
        <pc:picChg chg="add mod">
          <ac:chgData name="Mulhern, Sullivan J." userId="1fd47c1e-c6f1-4e38-b03c-dde142d2b4ef" providerId="ADAL" clId="{4A887024-73FF-2941-863C-EDCB25BD08AC}" dt="2020-10-04T23:16:13.224" v="706"/>
          <ac:picMkLst>
            <pc:docMk/>
            <pc:sldMk cId="3754440480" sldId="328"/>
            <ac:picMk id="11" creationId="{0184376F-ED27-3E40-B55D-3F0F172C61C7}"/>
          </ac:picMkLst>
        </pc:picChg>
      </pc:sldChg>
      <pc:sldChg chg="addSp delSp modSp mod">
        <pc:chgData name="Mulhern, Sullivan J." userId="1fd47c1e-c6f1-4e38-b03c-dde142d2b4ef" providerId="ADAL" clId="{4A887024-73FF-2941-863C-EDCB25BD08AC}" dt="2020-10-07T16:54:19.352" v="2012" actId="14100"/>
        <pc:sldMkLst>
          <pc:docMk/>
          <pc:sldMk cId="3452275087" sldId="329"/>
        </pc:sldMkLst>
        <pc:spChg chg="mod">
          <ac:chgData name="Mulhern, Sullivan J." userId="1fd47c1e-c6f1-4e38-b03c-dde142d2b4ef" providerId="ADAL" clId="{4A887024-73FF-2941-863C-EDCB25BD08AC}" dt="2020-10-07T16:54:19.352" v="2012" actId="14100"/>
          <ac:spMkLst>
            <pc:docMk/>
            <pc:sldMk cId="3452275087" sldId="329"/>
            <ac:spMk id="499718" creationId="{00000000-0000-0000-0000-000000000000}"/>
          </ac:spMkLst>
        </pc:spChg>
        <pc:picChg chg="del">
          <ac:chgData name="Mulhern, Sullivan J." userId="1fd47c1e-c6f1-4e38-b03c-dde142d2b4ef" providerId="ADAL" clId="{4A887024-73FF-2941-863C-EDCB25BD08AC}" dt="2020-10-04T23:16:23.897" v="712" actId="478"/>
          <ac:picMkLst>
            <pc:docMk/>
            <pc:sldMk cId="3452275087" sldId="329"/>
            <ac:picMk id="3" creationId="{6E5F0CA0-427D-4168-BE13-875A51476881}"/>
          </ac:picMkLst>
        </pc:picChg>
        <pc:picChg chg="del">
          <ac:chgData name="Mulhern, Sullivan J." userId="1fd47c1e-c6f1-4e38-b03c-dde142d2b4ef" providerId="ADAL" clId="{4A887024-73FF-2941-863C-EDCB25BD08AC}" dt="2020-10-04T23:16:22.644" v="711" actId="478"/>
          <ac:picMkLst>
            <pc:docMk/>
            <pc:sldMk cId="3452275087" sldId="329"/>
            <ac:picMk id="5" creationId="{3BBE410F-E1AF-4805-9B10-926C91ED9B06}"/>
          </ac:picMkLst>
        </pc:picChg>
        <pc:picChg chg="add mod">
          <ac:chgData name="Mulhern, Sullivan J." userId="1fd47c1e-c6f1-4e38-b03c-dde142d2b4ef" providerId="ADAL" clId="{4A887024-73FF-2941-863C-EDCB25BD08AC}" dt="2020-10-04T23:16:24.236" v="713"/>
          <ac:picMkLst>
            <pc:docMk/>
            <pc:sldMk cId="3452275087" sldId="329"/>
            <ac:picMk id="17" creationId="{BC69159A-3F80-434F-980C-DD3EB021763F}"/>
          </ac:picMkLst>
        </pc:picChg>
        <pc:picChg chg="add mod">
          <ac:chgData name="Mulhern, Sullivan J." userId="1fd47c1e-c6f1-4e38-b03c-dde142d2b4ef" providerId="ADAL" clId="{4A887024-73FF-2941-863C-EDCB25BD08AC}" dt="2020-10-04T23:16:24.236" v="713"/>
          <ac:picMkLst>
            <pc:docMk/>
            <pc:sldMk cId="3452275087" sldId="329"/>
            <ac:picMk id="18" creationId="{F793A399-C7BE-F74B-B3C8-7B89ADC3ED2F}"/>
          </ac:picMkLst>
        </pc:picChg>
      </pc:sldChg>
      <pc:sldChg chg="addSp delSp modSp mod modNotesTx">
        <pc:chgData name="Mulhern, Sullivan J." userId="1fd47c1e-c6f1-4e38-b03c-dde142d2b4ef" providerId="ADAL" clId="{4A887024-73FF-2941-863C-EDCB25BD08AC}" dt="2020-10-07T16:49:31.121" v="2001" actId="20577"/>
        <pc:sldMkLst>
          <pc:docMk/>
          <pc:sldMk cId="702269001" sldId="330"/>
        </pc:sldMkLst>
        <pc:spChg chg="mod">
          <ac:chgData name="Mulhern, Sullivan J." userId="1fd47c1e-c6f1-4e38-b03c-dde142d2b4ef" providerId="ADAL" clId="{4A887024-73FF-2941-863C-EDCB25BD08AC}" dt="2020-10-07T16:34:08.297" v="1871" actId="1076"/>
          <ac:spMkLst>
            <pc:docMk/>
            <pc:sldMk cId="702269001" sldId="330"/>
            <ac:spMk id="2" creationId="{00000000-0000-0000-0000-000000000000}"/>
          </ac:spMkLst>
        </pc:spChg>
        <pc:spChg chg="del">
          <ac:chgData name="Mulhern, Sullivan J." userId="1fd47c1e-c6f1-4e38-b03c-dde142d2b4ef" providerId="ADAL" clId="{4A887024-73FF-2941-863C-EDCB25BD08AC}" dt="2020-10-07T16:21:50.829" v="1703" actId="478"/>
          <ac:spMkLst>
            <pc:docMk/>
            <pc:sldMk cId="702269001" sldId="330"/>
            <ac:spMk id="4" creationId="{00000000-0000-0000-0000-000000000000}"/>
          </ac:spMkLst>
        </pc:spChg>
        <pc:spChg chg="del">
          <ac:chgData name="Mulhern, Sullivan J." userId="1fd47c1e-c6f1-4e38-b03c-dde142d2b4ef" providerId="ADAL" clId="{4A887024-73FF-2941-863C-EDCB25BD08AC}" dt="2020-10-07T16:34:42.239" v="1885" actId="478"/>
          <ac:spMkLst>
            <pc:docMk/>
            <pc:sldMk cId="702269001" sldId="330"/>
            <ac:spMk id="5" creationId="{4CC93F76-9C7C-4EEB-828E-FFD3E254337E}"/>
          </ac:spMkLst>
        </pc:spChg>
        <pc:spChg chg="add mod">
          <ac:chgData name="Mulhern, Sullivan J." userId="1fd47c1e-c6f1-4e38-b03c-dde142d2b4ef" providerId="ADAL" clId="{4A887024-73FF-2941-863C-EDCB25BD08AC}" dt="2020-10-07T16:21:51.455" v="1704"/>
          <ac:spMkLst>
            <pc:docMk/>
            <pc:sldMk cId="702269001" sldId="330"/>
            <ac:spMk id="15" creationId="{DA40C1E7-B8B6-5A47-9E0B-006D4EB23331}"/>
          </ac:spMkLst>
        </pc:spChg>
        <pc:spChg chg="add mod">
          <ac:chgData name="Mulhern, Sullivan J." userId="1fd47c1e-c6f1-4e38-b03c-dde142d2b4ef" providerId="ADAL" clId="{4A887024-73FF-2941-863C-EDCB25BD08AC}" dt="2020-10-07T16:34:38.931" v="1884" actId="20577"/>
          <ac:spMkLst>
            <pc:docMk/>
            <pc:sldMk cId="702269001" sldId="330"/>
            <ac:spMk id="16" creationId="{DDEFCCA4-A673-AE4D-99AF-23397930771B}"/>
          </ac:spMkLst>
        </pc:spChg>
        <pc:spChg chg="mod">
          <ac:chgData name="Mulhern, Sullivan J." userId="1fd47c1e-c6f1-4e38-b03c-dde142d2b4ef" providerId="ADAL" clId="{4A887024-73FF-2941-863C-EDCB25BD08AC}" dt="2020-10-07T16:49:31.121" v="2001" actId="20577"/>
          <ac:spMkLst>
            <pc:docMk/>
            <pc:sldMk cId="702269001" sldId="330"/>
            <ac:spMk id="499718" creationId="{00000000-0000-0000-0000-000000000000}"/>
          </ac:spMkLst>
        </pc:spChg>
        <pc:picChg chg="del">
          <ac:chgData name="Mulhern, Sullivan J." userId="1fd47c1e-c6f1-4e38-b03c-dde142d2b4ef" providerId="ADAL" clId="{4A887024-73FF-2941-863C-EDCB25BD08AC}" dt="2020-10-04T23:16:28.694" v="715" actId="478"/>
          <ac:picMkLst>
            <pc:docMk/>
            <pc:sldMk cId="702269001" sldId="330"/>
            <ac:picMk id="3" creationId="{6E5F0CA0-427D-4168-BE13-875A51476881}"/>
          </ac:picMkLst>
        </pc:picChg>
        <pc:picChg chg="del">
          <ac:chgData name="Mulhern, Sullivan J." userId="1fd47c1e-c6f1-4e38-b03c-dde142d2b4ef" providerId="ADAL" clId="{4A887024-73FF-2941-863C-EDCB25BD08AC}" dt="2020-10-04T23:16:27.344" v="714" actId="478"/>
          <ac:picMkLst>
            <pc:docMk/>
            <pc:sldMk cId="702269001" sldId="330"/>
            <ac:picMk id="5" creationId="{3BBE410F-E1AF-4805-9B10-926C91ED9B06}"/>
          </ac:picMkLst>
        </pc:picChg>
        <pc:picChg chg="add mod">
          <ac:chgData name="Mulhern, Sullivan J." userId="1fd47c1e-c6f1-4e38-b03c-dde142d2b4ef" providerId="ADAL" clId="{4A887024-73FF-2941-863C-EDCB25BD08AC}" dt="2020-10-04T23:16:29.053" v="716"/>
          <ac:picMkLst>
            <pc:docMk/>
            <pc:sldMk cId="702269001" sldId="330"/>
            <ac:picMk id="13" creationId="{81CC22C9-ACC5-1544-B42F-0388ABE97514}"/>
          </ac:picMkLst>
        </pc:picChg>
        <pc:picChg chg="add mod">
          <ac:chgData name="Mulhern, Sullivan J." userId="1fd47c1e-c6f1-4e38-b03c-dde142d2b4ef" providerId="ADAL" clId="{4A887024-73FF-2941-863C-EDCB25BD08AC}" dt="2020-10-04T23:16:29.053" v="716"/>
          <ac:picMkLst>
            <pc:docMk/>
            <pc:sldMk cId="702269001" sldId="330"/>
            <ac:picMk id="14" creationId="{17EEFDCF-15F2-8A45-BE26-1E222CD4935D}"/>
          </ac:picMkLst>
        </pc:picChg>
        <pc:picChg chg="add del mod">
          <ac:chgData name="Mulhern, Sullivan J." userId="1fd47c1e-c6f1-4e38-b03c-dde142d2b4ef" providerId="ADAL" clId="{4A887024-73FF-2941-863C-EDCB25BD08AC}" dt="2020-10-07T16:38:00.095" v="1890" actId="478"/>
          <ac:picMkLst>
            <pc:docMk/>
            <pc:sldMk cId="702269001" sldId="330"/>
            <ac:picMk id="5122" creationId="{146121B8-18A3-494A-B863-5B615D1272A8}"/>
          </ac:picMkLst>
        </pc:picChg>
      </pc:sldChg>
      <pc:sldChg chg="addSp delSp modSp mod">
        <pc:chgData name="Mulhern, Sullivan J." userId="1fd47c1e-c6f1-4e38-b03c-dde142d2b4ef" providerId="ADAL" clId="{4A887024-73FF-2941-863C-EDCB25BD08AC}" dt="2020-10-07T16:48:09.825" v="1921" actId="20577"/>
        <pc:sldMkLst>
          <pc:docMk/>
          <pc:sldMk cId="3779865453" sldId="331"/>
        </pc:sldMkLst>
        <pc:spChg chg="mod">
          <ac:chgData name="Mulhern, Sullivan J." userId="1fd47c1e-c6f1-4e38-b03c-dde142d2b4ef" providerId="ADAL" clId="{4A887024-73FF-2941-863C-EDCB25BD08AC}" dt="2020-10-04T23:48:03.447" v="854"/>
          <ac:spMkLst>
            <pc:docMk/>
            <pc:sldMk cId="3779865453" sldId="331"/>
            <ac:spMk id="2" creationId="{00000000-0000-0000-0000-000000000000}"/>
          </ac:spMkLst>
        </pc:spChg>
        <pc:spChg chg="del">
          <ac:chgData name="Mulhern, Sullivan J." userId="1fd47c1e-c6f1-4e38-b03c-dde142d2b4ef" providerId="ADAL" clId="{4A887024-73FF-2941-863C-EDCB25BD08AC}" dt="2020-10-07T16:21:55.288" v="1705" actId="478"/>
          <ac:spMkLst>
            <pc:docMk/>
            <pc:sldMk cId="3779865453" sldId="331"/>
            <ac:spMk id="4" creationId="{00000000-0000-0000-0000-000000000000}"/>
          </ac:spMkLst>
        </pc:spChg>
        <pc:spChg chg="add mod">
          <ac:chgData name="Mulhern, Sullivan J." userId="1fd47c1e-c6f1-4e38-b03c-dde142d2b4ef" providerId="ADAL" clId="{4A887024-73FF-2941-863C-EDCB25BD08AC}" dt="2020-10-07T16:47:58.827" v="1892" actId="767"/>
          <ac:spMkLst>
            <pc:docMk/>
            <pc:sldMk cId="3779865453" sldId="331"/>
            <ac:spMk id="5" creationId="{53CA07DE-984A-7447-8144-87DA6D0EAFAC}"/>
          </ac:spMkLst>
        </pc:spChg>
        <pc:spChg chg="add mod">
          <ac:chgData name="Mulhern, Sullivan J." userId="1fd47c1e-c6f1-4e38-b03c-dde142d2b4ef" providerId="ADAL" clId="{4A887024-73FF-2941-863C-EDCB25BD08AC}" dt="2020-10-04T23:47:55.943" v="805" actId="767"/>
          <ac:spMkLst>
            <pc:docMk/>
            <pc:sldMk cId="3779865453" sldId="331"/>
            <ac:spMk id="6" creationId="{88C6ECFF-DAAF-C341-B6D7-7BE886486E40}"/>
          </ac:spMkLst>
        </pc:spChg>
        <pc:spChg chg="add del mod">
          <ac:chgData name="Mulhern, Sullivan J." userId="1fd47c1e-c6f1-4e38-b03c-dde142d2b4ef" providerId="ADAL" clId="{4A887024-73FF-2941-863C-EDCB25BD08AC}" dt="2020-10-05T00:00:32.595" v="965" actId="1076"/>
          <ac:spMkLst>
            <pc:docMk/>
            <pc:sldMk cId="3779865453" sldId="331"/>
            <ac:spMk id="12" creationId="{4B3EFFF2-239B-8946-884D-16C899E248B2}"/>
          </ac:spMkLst>
        </pc:spChg>
        <pc:spChg chg="add mod">
          <ac:chgData name="Mulhern, Sullivan J." userId="1fd47c1e-c6f1-4e38-b03c-dde142d2b4ef" providerId="ADAL" clId="{4A887024-73FF-2941-863C-EDCB25BD08AC}" dt="2020-10-07T16:21:55.646" v="1706"/>
          <ac:spMkLst>
            <pc:docMk/>
            <pc:sldMk cId="3779865453" sldId="331"/>
            <ac:spMk id="15" creationId="{06958C86-D738-884E-BF23-F8D9C1B5B972}"/>
          </ac:spMkLst>
        </pc:spChg>
        <pc:spChg chg="add mod">
          <ac:chgData name="Mulhern, Sullivan J." userId="1fd47c1e-c6f1-4e38-b03c-dde142d2b4ef" providerId="ADAL" clId="{4A887024-73FF-2941-863C-EDCB25BD08AC}" dt="2020-10-07T16:48:09.825" v="1921" actId="20577"/>
          <ac:spMkLst>
            <pc:docMk/>
            <pc:sldMk cId="3779865453" sldId="331"/>
            <ac:spMk id="16" creationId="{96F9AA7B-53DE-094B-875C-0080FEBF3F0F}"/>
          </ac:spMkLst>
        </pc:spChg>
        <pc:spChg chg="mod">
          <ac:chgData name="Mulhern, Sullivan J." userId="1fd47c1e-c6f1-4e38-b03c-dde142d2b4ef" providerId="ADAL" clId="{4A887024-73FF-2941-863C-EDCB25BD08AC}" dt="2020-10-04T23:55:47.095" v="889" actId="113"/>
          <ac:spMkLst>
            <pc:docMk/>
            <pc:sldMk cId="3779865453" sldId="331"/>
            <ac:spMk id="499718" creationId="{00000000-0000-0000-0000-000000000000}"/>
          </ac:spMkLst>
        </pc:spChg>
        <pc:picChg chg="del">
          <ac:chgData name="Mulhern, Sullivan J." userId="1fd47c1e-c6f1-4e38-b03c-dde142d2b4ef" providerId="ADAL" clId="{4A887024-73FF-2941-863C-EDCB25BD08AC}" dt="2020-10-04T23:16:30.844" v="717" actId="478"/>
          <ac:picMkLst>
            <pc:docMk/>
            <pc:sldMk cId="3779865453" sldId="331"/>
            <ac:picMk id="5" creationId="{3BBE410F-E1AF-4805-9B10-926C91ED9B06}"/>
          </ac:picMkLst>
        </pc:picChg>
        <pc:picChg chg="add mod">
          <ac:chgData name="Mulhern, Sullivan J." userId="1fd47c1e-c6f1-4e38-b03c-dde142d2b4ef" providerId="ADAL" clId="{4A887024-73FF-2941-863C-EDCB25BD08AC}" dt="2020-10-05T00:00:47.899" v="966" actId="2085"/>
          <ac:picMkLst>
            <pc:docMk/>
            <pc:sldMk cId="3779865453" sldId="331"/>
            <ac:picMk id="11" creationId="{23110610-9783-0143-B470-E8D6F7672978}"/>
          </ac:picMkLst>
        </pc:picChg>
        <pc:picChg chg="add mod">
          <ac:chgData name="Mulhern, Sullivan J." userId="1fd47c1e-c6f1-4e38-b03c-dde142d2b4ef" providerId="ADAL" clId="{4A887024-73FF-2941-863C-EDCB25BD08AC}" dt="2020-10-04T23:16:32.462" v="718"/>
          <ac:picMkLst>
            <pc:docMk/>
            <pc:sldMk cId="3779865453" sldId="331"/>
            <ac:picMk id="13" creationId="{F6B45280-8EB9-8D4D-9A05-ECBAADF6C484}"/>
          </ac:picMkLst>
        </pc:picChg>
        <pc:picChg chg="add mod">
          <ac:chgData name="Mulhern, Sullivan J." userId="1fd47c1e-c6f1-4e38-b03c-dde142d2b4ef" providerId="ADAL" clId="{4A887024-73FF-2941-863C-EDCB25BD08AC}" dt="2020-10-04T23:40:11.876" v="757" actId="1076"/>
          <ac:picMkLst>
            <pc:docMk/>
            <pc:sldMk cId="3779865453" sldId="331"/>
            <ac:picMk id="1026" creationId="{907D190F-0196-ED45-A12B-754FF68578C9}"/>
          </ac:picMkLst>
        </pc:picChg>
        <pc:picChg chg="add mod">
          <ac:chgData name="Mulhern, Sullivan J." userId="1fd47c1e-c6f1-4e38-b03c-dde142d2b4ef" providerId="ADAL" clId="{4A887024-73FF-2941-863C-EDCB25BD08AC}" dt="2020-10-04T23:46:06.638" v="768" actId="1076"/>
          <ac:picMkLst>
            <pc:docMk/>
            <pc:sldMk cId="3779865453" sldId="331"/>
            <ac:picMk id="1028" creationId="{1D274F9A-60C4-5045-9F2E-601580C0BA94}"/>
          </ac:picMkLst>
        </pc:picChg>
        <pc:picChg chg="add mod">
          <ac:chgData name="Mulhern, Sullivan J." userId="1fd47c1e-c6f1-4e38-b03c-dde142d2b4ef" providerId="ADAL" clId="{4A887024-73FF-2941-863C-EDCB25BD08AC}" dt="2020-10-04T23:46:06.841" v="769" actId="1076"/>
          <ac:picMkLst>
            <pc:docMk/>
            <pc:sldMk cId="3779865453" sldId="331"/>
            <ac:picMk id="1030" creationId="{5BF967A4-A0D1-3D49-98CD-D80FEF43CC6F}"/>
          </ac:picMkLst>
        </pc:picChg>
      </pc:sldChg>
      <pc:sldChg chg="addSp delSp modSp add mod">
        <pc:chgData name="Mulhern, Sullivan J." userId="1fd47c1e-c6f1-4e38-b03c-dde142d2b4ef" providerId="ADAL" clId="{4A887024-73FF-2941-863C-EDCB25BD08AC}" dt="2020-10-04T23:10:02.750" v="685"/>
        <pc:sldMkLst>
          <pc:docMk/>
          <pc:sldMk cId="2940616465" sldId="332"/>
        </pc:sldMkLst>
        <pc:spChg chg="mod">
          <ac:chgData name="Mulhern, Sullivan J." userId="1fd47c1e-c6f1-4e38-b03c-dde142d2b4ef" providerId="ADAL" clId="{4A887024-73FF-2941-863C-EDCB25BD08AC}" dt="2020-10-04T23:09:12.677" v="680" actId="20577"/>
          <ac:spMkLst>
            <pc:docMk/>
            <pc:sldMk cId="2940616465" sldId="332"/>
            <ac:spMk id="2" creationId="{4C72FF9C-B03A-2D4F-A47E-B233795E34CA}"/>
          </ac:spMkLst>
        </pc:spChg>
        <pc:picChg chg="add del mod">
          <ac:chgData name="Mulhern, Sullivan J." userId="1fd47c1e-c6f1-4e38-b03c-dde142d2b4ef" providerId="ADAL" clId="{4A887024-73FF-2941-863C-EDCB25BD08AC}" dt="2020-10-04T23:09:36.829" v="682" actId="21"/>
          <ac:picMkLst>
            <pc:docMk/>
            <pc:sldMk cId="2940616465" sldId="332"/>
            <ac:picMk id="6" creationId="{139F3110-A20B-074E-AAC0-30D9434BC027}"/>
          </ac:picMkLst>
        </pc:picChg>
        <pc:picChg chg="add del mod">
          <ac:chgData name="Mulhern, Sullivan J." userId="1fd47c1e-c6f1-4e38-b03c-dde142d2b4ef" providerId="ADAL" clId="{4A887024-73FF-2941-863C-EDCB25BD08AC}" dt="2020-10-04T23:09:59.074" v="684" actId="21"/>
          <ac:picMkLst>
            <pc:docMk/>
            <pc:sldMk cId="2940616465" sldId="332"/>
            <ac:picMk id="7" creationId="{4653C760-10E4-2E41-A037-DCD43D71DA3E}"/>
          </ac:picMkLst>
        </pc:picChg>
        <pc:picChg chg="add mod">
          <ac:chgData name="Mulhern, Sullivan J." userId="1fd47c1e-c6f1-4e38-b03c-dde142d2b4ef" providerId="ADAL" clId="{4A887024-73FF-2941-863C-EDCB25BD08AC}" dt="2020-10-04T23:10:02.750" v="685"/>
          <ac:picMkLst>
            <pc:docMk/>
            <pc:sldMk cId="2940616465" sldId="332"/>
            <ac:picMk id="8" creationId="{DD68067B-A10B-5F4A-9310-E80307D83499}"/>
          </ac:picMkLst>
        </pc:picChg>
      </pc:sldChg>
      <pc:sldChg chg="addSp delSp modSp mod">
        <pc:chgData name="Mulhern, Sullivan J." userId="1fd47c1e-c6f1-4e38-b03c-dde142d2b4ef" providerId="ADAL" clId="{4A887024-73FF-2941-863C-EDCB25BD08AC}" dt="2020-10-07T16:32:44.247" v="1799"/>
        <pc:sldMkLst>
          <pc:docMk/>
          <pc:sldMk cId="737672426" sldId="333"/>
        </pc:sldMkLst>
        <pc:spChg chg="del">
          <ac:chgData name="Mulhern, Sullivan J." userId="1fd47c1e-c6f1-4e38-b03c-dde142d2b4ef" providerId="ADAL" clId="{4A887024-73FF-2941-863C-EDCB25BD08AC}" dt="2020-10-07T16:21:58.340" v="1707" actId="478"/>
          <ac:spMkLst>
            <pc:docMk/>
            <pc:sldMk cId="737672426" sldId="333"/>
            <ac:spMk id="4" creationId="{00000000-0000-0000-0000-000000000000}"/>
          </ac:spMkLst>
        </pc:spChg>
        <pc:spChg chg="add del">
          <ac:chgData name="Mulhern, Sullivan J." userId="1fd47c1e-c6f1-4e38-b03c-dde142d2b4ef" providerId="ADAL" clId="{4A887024-73FF-2941-863C-EDCB25BD08AC}" dt="2020-10-04T23:14:41.787" v="695" actId="478"/>
          <ac:spMkLst>
            <pc:docMk/>
            <pc:sldMk cId="737672426" sldId="333"/>
            <ac:spMk id="10" creationId="{819B59AA-F24B-7A4F-B006-3978655D73FD}"/>
          </ac:spMkLst>
        </pc:spChg>
        <pc:spChg chg="add del">
          <ac:chgData name="Mulhern, Sullivan J." userId="1fd47c1e-c6f1-4e38-b03c-dde142d2b4ef" providerId="ADAL" clId="{4A887024-73FF-2941-863C-EDCB25BD08AC}" dt="2020-10-04T23:14:42.009" v="696" actId="21"/>
          <ac:spMkLst>
            <pc:docMk/>
            <pc:sldMk cId="737672426" sldId="333"/>
            <ac:spMk id="12" creationId="{4B3EFFF2-239B-8946-884D-16C899E248B2}"/>
          </ac:spMkLst>
        </pc:spChg>
        <pc:spChg chg="add mod">
          <ac:chgData name="Mulhern, Sullivan J." userId="1fd47c1e-c6f1-4e38-b03c-dde142d2b4ef" providerId="ADAL" clId="{4A887024-73FF-2941-863C-EDCB25BD08AC}" dt="2020-10-07T16:21:58.846" v="1708"/>
          <ac:spMkLst>
            <pc:docMk/>
            <pc:sldMk cId="737672426" sldId="333"/>
            <ac:spMk id="14" creationId="{7166C680-893B-F547-99ED-A12688F22B1E}"/>
          </ac:spMkLst>
        </pc:spChg>
        <pc:spChg chg="add mod">
          <ac:chgData name="Mulhern, Sullivan J." userId="1fd47c1e-c6f1-4e38-b03c-dde142d2b4ef" providerId="ADAL" clId="{4A887024-73FF-2941-863C-EDCB25BD08AC}" dt="2020-10-07T16:32:44.247" v="1799"/>
          <ac:spMkLst>
            <pc:docMk/>
            <pc:sldMk cId="737672426" sldId="333"/>
            <ac:spMk id="15" creationId="{ACE861E4-C8F6-2F41-8ABC-54116A7BD63A}"/>
          </ac:spMkLst>
        </pc:spChg>
        <pc:spChg chg="mod">
          <ac:chgData name="Mulhern, Sullivan J." userId="1fd47c1e-c6f1-4e38-b03c-dde142d2b4ef" providerId="ADAL" clId="{4A887024-73FF-2941-863C-EDCB25BD08AC}" dt="2020-10-04T23:16:38.894" v="719" actId="1076"/>
          <ac:spMkLst>
            <pc:docMk/>
            <pc:sldMk cId="737672426" sldId="333"/>
            <ac:spMk id="499718" creationId="{00000000-0000-0000-0000-000000000000}"/>
          </ac:spMkLst>
        </pc:spChg>
        <pc:picChg chg="del">
          <ac:chgData name="Mulhern, Sullivan J." userId="1fd47c1e-c6f1-4e38-b03c-dde142d2b4ef" providerId="ADAL" clId="{4A887024-73FF-2941-863C-EDCB25BD08AC}" dt="2020-10-04T23:16:42.344" v="721" actId="478"/>
          <ac:picMkLst>
            <pc:docMk/>
            <pc:sldMk cId="737672426" sldId="333"/>
            <ac:picMk id="3" creationId="{6E5F0CA0-427D-4168-BE13-875A51476881}"/>
          </ac:picMkLst>
        </pc:picChg>
        <pc:picChg chg="del">
          <ac:chgData name="Mulhern, Sullivan J." userId="1fd47c1e-c6f1-4e38-b03c-dde142d2b4ef" providerId="ADAL" clId="{4A887024-73FF-2941-863C-EDCB25BD08AC}" dt="2020-10-04T23:16:40.660" v="720" actId="478"/>
          <ac:picMkLst>
            <pc:docMk/>
            <pc:sldMk cId="737672426" sldId="333"/>
            <ac:picMk id="5" creationId="{3BBE410F-E1AF-4805-9B10-926C91ED9B06}"/>
          </ac:picMkLst>
        </pc:picChg>
        <pc:picChg chg="add mod">
          <ac:chgData name="Mulhern, Sullivan J." userId="1fd47c1e-c6f1-4e38-b03c-dde142d2b4ef" providerId="ADAL" clId="{4A887024-73FF-2941-863C-EDCB25BD08AC}" dt="2020-10-04T23:23:00.694" v="730" actId="1582"/>
          <ac:picMkLst>
            <pc:docMk/>
            <pc:sldMk cId="737672426" sldId="333"/>
            <ac:picMk id="9" creationId="{E24FF3E9-665E-9649-B1CF-C1AD7474DDAC}"/>
          </ac:picMkLst>
        </pc:picChg>
        <pc:picChg chg="add mod">
          <ac:chgData name="Mulhern, Sullivan J." userId="1fd47c1e-c6f1-4e38-b03c-dde142d2b4ef" providerId="ADAL" clId="{4A887024-73FF-2941-863C-EDCB25BD08AC}" dt="2020-10-04T23:16:43.282" v="722"/>
          <ac:picMkLst>
            <pc:docMk/>
            <pc:sldMk cId="737672426" sldId="333"/>
            <ac:picMk id="11" creationId="{8E6840E1-B9F6-C541-80E6-04AE43158301}"/>
          </ac:picMkLst>
        </pc:picChg>
        <pc:picChg chg="add mod">
          <ac:chgData name="Mulhern, Sullivan J." userId="1fd47c1e-c6f1-4e38-b03c-dde142d2b4ef" providerId="ADAL" clId="{4A887024-73FF-2941-863C-EDCB25BD08AC}" dt="2020-10-04T23:16:43.282" v="722"/>
          <ac:picMkLst>
            <pc:docMk/>
            <pc:sldMk cId="737672426" sldId="333"/>
            <ac:picMk id="13" creationId="{CD40EBAF-C5C9-9043-AAD7-B7E80E280788}"/>
          </ac:picMkLst>
        </pc:picChg>
      </pc:sldChg>
      <pc:sldChg chg="addSp delSp modSp mod">
        <pc:chgData name="Mulhern, Sullivan J." userId="1fd47c1e-c6f1-4e38-b03c-dde142d2b4ef" providerId="ADAL" clId="{4A887024-73FF-2941-863C-EDCB25BD08AC}" dt="2020-10-12T15:31:29.656" v="2398" actId="20577"/>
        <pc:sldMkLst>
          <pc:docMk/>
          <pc:sldMk cId="497365953" sldId="334"/>
        </pc:sldMkLst>
        <pc:spChg chg="del">
          <ac:chgData name="Mulhern, Sullivan J." userId="1fd47c1e-c6f1-4e38-b03c-dde142d2b4ef" providerId="ADAL" clId="{4A887024-73FF-2941-863C-EDCB25BD08AC}" dt="2020-10-07T16:22:01.780" v="1709" actId="478"/>
          <ac:spMkLst>
            <pc:docMk/>
            <pc:sldMk cId="497365953" sldId="334"/>
            <ac:spMk id="4" creationId="{00000000-0000-0000-0000-000000000000}"/>
          </ac:spMkLst>
        </pc:spChg>
        <pc:spChg chg="mod">
          <ac:chgData name="Mulhern, Sullivan J." userId="1fd47c1e-c6f1-4e38-b03c-dde142d2b4ef" providerId="ADAL" clId="{4A887024-73FF-2941-863C-EDCB25BD08AC}" dt="2020-10-04T23:33:50.132" v="747" actId="1076"/>
          <ac:spMkLst>
            <pc:docMk/>
            <pc:sldMk cId="497365953" sldId="334"/>
            <ac:spMk id="6" creationId="{4EB2267F-F9E2-4A18-8445-FC5F799059CD}"/>
          </ac:spMkLst>
        </pc:spChg>
        <pc:spChg chg="add del mod">
          <ac:chgData name="Mulhern, Sullivan J." userId="1fd47c1e-c6f1-4e38-b03c-dde142d2b4ef" providerId="ADAL" clId="{4A887024-73FF-2941-863C-EDCB25BD08AC}" dt="2020-10-04T23:32:59.059" v="741" actId="478"/>
          <ac:spMkLst>
            <pc:docMk/>
            <pc:sldMk cId="497365953" sldId="334"/>
            <ac:spMk id="8" creationId="{8BA46BE1-7401-724C-9728-81FE74FC668A}"/>
          </ac:spMkLst>
        </pc:spChg>
        <pc:spChg chg="add mod">
          <ac:chgData name="Mulhern, Sullivan J." userId="1fd47c1e-c6f1-4e38-b03c-dde142d2b4ef" providerId="ADAL" clId="{4A887024-73FF-2941-863C-EDCB25BD08AC}" dt="2020-10-07T16:22:05.629" v="1717" actId="1035"/>
          <ac:spMkLst>
            <pc:docMk/>
            <pc:sldMk cId="497365953" sldId="334"/>
            <ac:spMk id="16" creationId="{AB49A7F2-A9A2-4045-B09E-05ABEA49521F}"/>
          </ac:spMkLst>
        </pc:spChg>
        <pc:spChg chg="add mod">
          <ac:chgData name="Mulhern, Sullivan J." userId="1fd47c1e-c6f1-4e38-b03c-dde142d2b4ef" providerId="ADAL" clId="{4A887024-73FF-2941-863C-EDCB25BD08AC}" dt="2020-10-12T15:31:29.656" v="2398" actId="20577"/>
          <ac:spMkLst>
            <pc:docMk/>
            <pc:sldMk cId="497365953" sldId="334"/>
            <ac:spMk id="17" creationId="{8C79C961-66B3-6C43-AD07-9DCE152CDF22}"/>
          </ac:spMkLst>
        </pc:spChg>
        <pc:spChg chg="del">
          <ac:chgData name="Mulhern, Sullivan J." userId="1fd47c1e-c6f1-4e38-b03c-dde142d2b4ef" providerId="ADAL" clId="{4A887024-73FF-2941-863C-EDCB25BD08AC}" dt="2020-10-04T23:32:54.753" v="739" actId="478"/>
          <ac:spMkLst>
            <pc:docMk/>
            <pc:sldMk cId="497365953" sldId="334"/>
            <ac:spMk id="499719" creationId="{00000000-0000-0000-0000-000000000000}"/>
          </ac:spMkLst>
        </pc:spChg>
        <pc:picChg chg="add del mod">
          <ac:chgData name="Mulhern, Sullivan J." userId="1fd47c1e-c6f1-4e38-b03c-dde142d2b4ef" providerId="ADAL" clId="{4A887024-73FF-2941-863C-EDCB25BD08AC}" dt="2020-10-07T16:28:59.576" v="1746" actId="478"/>
          <ac:picMkLst>
            <pc:docMk/>
            <pc:sldMk cId="497365953" sldId="334"/>
            <ac:picMk id="3" creationId="{1CD62994-9ACA-E048-9BCC-9DF1CE18B995}"/>
          </ac:picMkLst>
        </pc:picChg>
        <pc:picChg chg="del mod">
          <ac:chgData name="Mulhern, Sullivan J." userId="1fd47c1e-c6f1-4e38-b03c-dde142d2b4ef" providerId="ADAL" clId="{4A887024-73FF-2941-863C-EDCB25BD08AC}" dt="2020-10-04T23:33:31.592" v="746" actId="478"/>
          <ac:picMkLst>
            <pc:docMk/>
            <pc:sldMk cId="497365953" sldId="334"/>
            <ac:picMk id="3" creationId="{1DF05289-2979-4D10-9842-55D533F40B4E}"/>
          </ac:picMkLst>
        </pc:picChg>
        <pc:picChg chg="mod">
          <ac:chgData name="Mulhern, Sullivan J." userId="1fd47c1e-c6f1-4e38-b03c-dde142d2b4ef" providerId="ADAL" clId="{4A887024-73FF-2941-863C-EDCB25BD08AC}" dt="2020-10-04T23:33:50.132" v="747" actId="1076"/>
          <ac:picMkLst>
            <pc:docMk/>
            <pc:sldMk cId="497365953" sldId="334"/>
            <ac:picMk id="14" creationId="{6A4F3636-90C2-43BC-8645-CD0318102164}"/>
          </ac:picMkLst>
        </pc:picChg>
        <pc:picChg chg="mod">
          <ac:chgData name="Mulhern, Sullivan J." userId="1fd47c1e-c6f1-4e38-b03c-dde142d2b4ef" providerId="ADAL" clId="{4A887024-73FF-2941-863C-EDCB25BD08AC}" dt="2020-10-04T23:33:50.132" v="747" actId="1076"/>
          <ac:picMkLst>
            <pc:docMk/>
            <pc:sldMk cId="497365953" sldId="334"/>
            <ac:picMk id="15" creationId="{705D0936-F68D-4A0A-AE8D-E51D6250ED01}"/>
          </ac:picMkLst>
        </pc:picChg>
        <pc:picChg chg="mod">
          <ac:chgData name="Mulhern, Sullivan J." userId="1fd47c1e-c6f1-4e38-b03c-dde142d2b4ef" providerId="ADAL" clId="{4A887024-73FF-2941-863C-EDCB25BD08AC}" dt="2020-10-04T23:33:50.132" v="747" actId="1076"/>
          <ac:picMkLst>
            <pc:docMk/>
            <pc:sldMk cId="497365953" sldId="334"/>
            <ac:picMk id="2050" creationId="{7865D408-EC00-4096-B809-C23E4F4FCEB2}"/>
          </ac:picMkLst>
        </pc:picChg>
      </pc:sldChg>
      <pc:sldChg chg="addSp delSp mod modNotesTx">
        <pc:chgData name="Mulhern, Sullivan J." userId="1fd47c1e-c6f1-4e38-b03c-dde142d2b4ef" providerId="ADAL" clId="{4A887024-73FF-2941-863C-EDCB25BD08AC}" dt="2020-10-07T17:29:55.083" v="2049" actId="20577"/>
        <pc:sldMkLst>
          <pc:docMk/>
          <pc:sldMk cId="3978995227" sldId="336"/>
        </pc:sldMkLst>
        <pc:inkChg chg="add del">
          <ac:chgData name="Mulhern, Sullivan J." userId="1fd47c1e-c6f1-4e38-b03c-dde142d2b4ef" providerId="ADAL" clId="{4A887024-73FF-2941-863C-EDCB25BD08AC}" dt="2020-10-07T16:53:31.865" v="2007" actId="9405"/>
          <ac:inkMkLst>
            <pc:docMk/>
            <pc:sldMk cId="3978995227" sldId="336"/>
            <ac:inkMk id="6" creationId="{BE172F90-7559-EB49-BE7E-841A44F7D01D}"/>
          </ac:inkMkLst>
        </pc:inkChg>
        <pc:inkChg chg="add del">
          <ac:chgData name="Mulhern, Sullivan J." userId="1fd47c1e-c6f1-4e38-b03c-dde142d2b4ef" providerId="ADAL" clId="{4A887024-73FF-2941-863C-EDCB25BD08AC}" dt="2020-10-07T16:53:31.317" v="2006" actId="9405"/>
          <ac:inkMkLst>
            <pc:docMk/>
            <pc:sldMk cId="3978995227" sldId="336"/>
            <ac:inkMk id="7" creationId="{57F81A02-351D-C24C-B783-548C0EA597E7}"/>
          </ac:inkMkLst>
        </pc:inkChg>
      </pc:sldChg>
      <pc:sldChg chg="addSp delSp modSp add mod modNotesTx">
        <pc:chgData name="Mulhern, Sullivan J." userId="1fd47c1e-c6f1-4e38-b03c-dde142d2b4ef" providerId="ADAL" clId="{4A887024-73FF-2941-863C-EDCB25BD08AC}" dt="2020-10-08T16:05:59.081" v="2074" actId="20577"/>
        <pc:sldMkLst>
          <pc:docMk/>
          <pc:sldMk cId="1533934342" sldId="337"/>
        </pc:sldMkLst>
        <pc:spChg chg="mod">
          <ac:chgData name="Mulhern, Sullivan J." userId="1fd47c1e-c6f1-4e38-b03c-dde142d2b4ef" providerId="ADAL" clId="{4A887024-73FF-2941-863C-EDCB25BD08AC}" dt="2020-10-06T17:43:39.004" v="1108" actId="20577"/>
          <ac:spMkLst>
            <pc:docMk/>
            <pc:sldMk cId="1533934342" sldId="337"/>
            <ac:spMk id="2" creationId="{BA042636-B9C9-7C49-A90C-2CC51FF280D2}"/>
          </ac:spMkLst>
        </pc:spChg>
        <pc:spChg chg="mod">
          <ac:chgData name="Mulhern, Sullivan J." userId="1fd47c1e-c6f1-4e38-b03c-dde142d2b4ef" providerId="ADAL" clId="{4A887024-73FF-2941-863C-EDCB25BD08AC}" dt="2020-10-07T16:07:04.760" v="1437" actId="20577"/>
          <ac:spMkLst>
            <pc:docMk/>
            <pc:sldMk cId="1533934342" sldId="337"/>
            <ac:spMk id="3" creationId="{5DE2FDB3-3376-4246-8C91-32FFEC1E92D5}"/>
          </ac:spMkLst>
        </pc:spChg>
        <pc:spChg chg="del">
          <ac:chgData name="Mulhern, Sullivan J." userId="1fd47c1e-c6f1-4e38-b03c-dde142d2b4ef" providerId="ADAL" clId="{4A887024-73FF-2941-863C-EDCB25BD08AC}" dt="2020-10-07T16:22:22.194" v="1720" actId="478"/>
          <ac:spMkLst>
            <pc:docMk/>
            <pc:sldMk cId="1533934342" sldId="337"/>
            <ac:spMk id="5" creationId="{CD58E5AD-5556-F043-895B-69AE9C49386E}"/>
          </ac:spMkLst>
        </pc:spChg>
        <pc:spChg chg="add mod">
          <ac:chgData name="Mulhern, Sullivan J." userId="1fd47c1e-c6f1-4e38-b03c-dde142d2b4ef" providerId="ADAL" clId="{4A887024-73FF-2941-863C-EDCB25BD08AC}" dt="2020-10-07T16:06:00.679" v="1424" actId="571"/>
          <ac:spMkLst>
            <pc:docMk/>
            <pc:sldMk cId="1533934342" sldId="337"/>
            <ac:spMk id="6" creationId="{CB255294-D7B2-FC4E-817D-9BF851EC819A}"/>
          </ac:spMkLst>
        </pc:spChg>
        <pc:spChg chg="add mod">
          <ac:chgData name="Mulhern, Sullivan J." userId="1fd47c1e-c6f1-4e38-b03c-dde142d2b4ef" providerId="ADAL" clId="{4A887024-73FF-2941-863C-EDCB25BD08AC}" dt="2020-10-07T16:32:28.385" v="1794" actId="404"/>
          <ac:spMkLst>
            <pc:docMk/>
            <pc:sldMk cId="1533934342" sldId="337"/>
            <ac:spMk id="7" creationId="{CA1672C6-3129-274C-86DB-6D885D23A48B}"/>
          </ac:spMkLst>
        </pc:spChg>
        <pc:spChg chg="add mod">
          <ac:chgData name="Mulhern, Sullivan J." userId="1fd47c1e-c6f1-4e38-b03c-dde142d2b4ef" providerId="ADAL" clId="{4A887024-73FF-2941-863C-EDCB25BD08AC}" dt="2020-10-07T16:08:59.442" v="1439"/>
          <ac:spMkLst>
            <pc:docMk/>
            <pc:sldMk cId="1533934342" sldId="337"/>
            <ac:spMk id="8" creationId="{2B843C47-B68D-434E-9B89-B5211D620E38}"/>
          </ac:spMkLst>
        </pc:spChg>
        <pc:spChg chg="add mod">
          <ac:chgData name="Mulhern, Sullivan J." userId="1fd47c1e-c6f1-4e38-b03c-dde142d2b4ef" providerId="ADAL" clId="{4A887024-73FF-2941-863C-EDCB25BD08AC}" dt="2020-10-07T16:22:22.497" v="1721"/>
          <ac:spMkLst>
            <pc:docMk/>
            <pc:sldMk cId="1533934342" sldId="337"/>
            <ac:spMk id="9" creationId="{394956E5-3BA8-2046-8E92-F3EFF356F748}"/>
          </ac:spMkLst>
        </pc:spChg>
        <pc:picChg chg="add mod">
          <ac:chgData name="Mulhern, Sullivan J." userId="1fd47c1e-c6f1-4e38-b03c-dde142d2b4ef" providerId="ADAL" clId="{4A887024-73FF-2941-863C-EDCB25BD08AC}" dt="2020-10-07T17:02:05.470" v="2013"/>
          <ac:picMkLst>
            <pc:docMk/>
            <pc:sldMk cId="1533934342" sldId="337"/>
            <ac:picMk id="11" creationId="{8069F750-99E5-1E4F-9FC3-87E7887D90C2}"/>
          </ac:picMkLst>
        </pc:picChg>
        <pc:picChg chg="add mod">
          <ac:chgData name="Mulhern, Sullivan J." userId="1fd47c1e-c6f1-4e38-b03c-dde142d2b4ef" providerId="ADAL" clId="{4A887024-73FF-2941-863C-EDCB25BD08AC}" dt="2020-10-07T17:02:05.470" v="2013"/>
          <ac:picMkLst>
            <pc:docMk/>
            <pc:sldMk cId="1533934342" sldId="337"/>
            <ac:picMk id="12" creationId="{86429184-2C33-F142-BFD6-26BC5B09319F}"/>
          </ac:picMkLst>
        </pc:picChg>
        <pc:picChg chg="add mod">
          <ac:chgData name="Mulhern, Sullivan J." userId="1fd47c1e-c6f1-4e38-b03c-dde142d2b4ef" providerId="ADAL" clId="{4A887024-73FF-2941-863C-EDCB25BD08AC}" dt="2020-10-07T16:06:24.764" v="1429" actId="12788"/>
          <ac:picMkLst>
            <pc:docMk/>
            <pc:sldMk cId="1533934342" sldId="337"/>
            <ac:picMk id="1026" creationId="{256D7D38-7C14-B04E-849B-AFEF52DDE7B1}"/>
          </ac:picMkLst>
        </pc:picChg>
      </pc:sldChg>
      <pc:sldChg chg="addSp delSp modSp add mod modNotesTx">
        <pc:chgData name="Mulhern, Sullivan J." userId="1fd47c1e-c6f1-4e38-b03c-dde142d2b4ef" providerId="ADAL" clId="{4A887024-73FF-2941-863C-EDCB25BD08AC}" dt="2020-10-07T17:30:01.769" v="2054" actId="20577"/>
        <pc:sldMkLst>
          <pc:docMk/>
          <pc:sldMk cId="1577806239" sldId="338"/>
        </pc:sldMkLst>
        <pc:spChg chg="mod">
          <ac:chgData name="Mulhern, Sullivan J." userId="1fd47c1e-c6f1-4e38-b03c-dde142d2b4ef" providerId="ADAL" clId="{4A887024-73FF-2941-863C-EDCB25BD08AC}" dt="2020-10-07T16:02:23.041" v="1397" actId="404"/>
          <ac:spMkLst>
            <pc:docMk/>
            <pc:sldMk cId="1577806239" sldId="338"/>
            <ac:spMk id="2" creationId="{B14EA716-5518-F347-B7DB-2BF0F7080DCD}"/>
          </ac:spMkLst>
        </pc:spChg>
        <pc:spChg chg="mod">
          <ac:chgData name="Mulhern, Sullivan J." userId="1fd47c1e-c6f1-4e38-b03c-dde142d2b4ef" providerId="ADAL" clId="{4A887024-73FF-2941-863C-EDCB25BD08AC}" dt="2020-10-07T16:02:36.503" v="1410" actId="404"/>
          <ac:spMkLst>
            <pc:docMk/>
            <pc:sldMk cId="1577806239" sldId="338"/>
            <ac:spMk id="3" creationId="{636088ED-BC38-2C4E-887C-A226C495F883}"/>
          </ac:spMkLst>
        </pc:spChg>
        <pc:spChg chg="del">
          <ac:chgData name="Mulhern, Sullivan J." userId="1fd47c1e-c6f1-4e38-b03c-dde142d2b4ef" providerId="ADAL" clId="{4A887024-73FF-2941-863C-EDCB25BD08AC}" dt="2020-10-07T16:22:25.181" v="1722" actId="478"/>
          <ac:spMkLst>
            <pc:docMk/>
            <pc:sldMk cId="1577806239" sldId="338"/>
            <ac:spMk id="4" creationId="{E6204CAB-EF09-E644-BE0B-E28753AB03DC}"/>
          </ac:spMkLst>
        </pc:spChg>
        <pc:spChg chg="add mod">
          <ac:chgData name="Mulhern, Sullivan J." userId="1fd47c1e-c6f1-4e38-b03c-dde142d2b4ef" providerId="ADAL" clId="{4A887024-73FF-2941-863C-EDCB25BD08AC}" dt="2020-10-07T16:22:25.490" v="1723"/>
          <ac:spMkLst>
            <pc:docMk/>
            <pc:sldMk cId="1577806239" sldId="338"/>
            <ac:spMk id="7" creationId="{11FA7D3C-AB58-B844-8FF9-F572BA512BC0}"/>
          </ac:spMkLst>
        </pc:spChg>
        <pc:picChg chg="add mod">
          <ac:chgData name="Mulhern, Sullivan J." userId="1fd47c1e-c6f1-4e38-b03c-dde142d2b4ef" providerId="ADAL" clId="{4A887024-73FF-2941-863C-EDCB25BD08AC}" dt="2020-10-07T16:02:50.687" v="1414" actId="167"/>
          <ac:picMkLst>
            <pc:docMk/>
            <pc:sldMk cId="1577806239" sldId="338"/>
            <ac:picMk id="6" creationId="{3C526E19-C62E-D44B-8990-AAD57D672213}"/>
          </ac:picMkLst>
        </pc:picChg>
        <pc:picChg chg="add mod">
          <ac:chgData name="Mulhern, Sullivan J." userId="1fd47c1e-c6f1-4e38-b03c-dde142d2b4ef" providerId="ADAL" clId="{4A887024-73FF-2941-863C-EDCB25BD08AC}" dt="2020-10-07T17:02:06.949" v="2014"/>
          <ac:picMkLst>
            <pc:docMk/>
            <pc:sldMk cId="1577806239" sldId="338"/>
            <ac:picMk id="8" creationId="{FFE276AD-7794-E04F-A874-B86A1AC8D352}"/>
          </ac:picMkLst>
        </pc:picChg>
        <pc:picChg chg="add mod">
          <ac:chgData name="Mulhern, Sullivan J." userId="1fd47c1e-c6f1-4e38-b03c-dde142d2b4ef" providerId="ADAL" clId="{4A887024-73FF-2941-863C-EDCB25BD08AC}" dt="2020-10-07T17:02:06.949" v="2014"/>
          <ac:picMkLst>
            <pc:docMk/>
            <pc:sldMk cId="1577806239" sldId="338"/>
            <ac:picMk id="9" creationId="{16B9FCDF-C6B4-8C49-9370-16437BB3843C}"/>
          </ac:picMkLst>
        </pc:picChg>
      </pc:sldChg>
      <pc:sldChg chg="add">
        <pc:chgData name="Mulhern, Sullivan J." userId="1fd47c1e-c6f1-4e38-b03c-dde142d2b4ef" providerId="ADAL" clId="{4A887024-73FF-2941-863C-EDCB25BD08AC}" dt="2020-10-06T17:42:34.241" v="1015" actId="2890"/>
        <pc:sldMkLst>
          <pc:docMk/>
          <pc:sldMk cId="2726093807" sldId="339"/>
        </pc:sldMkLst>
      </pc:sldChg>
      <pc:sldChg chg="addSp delSp modSp add mod modNotesTx">
        <pc:chgData name="Mulhern, Sullivan J." userId="1fd47c1e-c6f1-4e38-b03c-dde142d2b4ef" providerId="ADAL" clId="{4A887024-73FF-2941-863C-EDCB25BD08AC}" dt="2020-10-08T16:06:17.436" v="2075" actId="20577"/>
        <pc:sldMkLst>
          <pc:docMk/>
          <pc:sldMk cId="1723066382" sldId="340"/>
        </pc:sldMkLst>
        <pc:spChg chg="mod">
          <ac:chgData name="Mulhern, Sullivan J." userId="1fd47c1e-c6f1-4e38-b03c-dde142d2b4ef" providerId="ADAL" clId="{4A887024-73FF-2941-863C-EDCB25BD08AC}" dt="2020-10-07T17:02:21.572" v="2016" actId="122"/>
          <ac:spMkLst>
            <pc:docMk/>
            <pc:sldMk cId="1723066382" sldId="340"/>
            <ac:spMk id="2" creationId="{BA042636-B9C9-7C49-A90C-2CC51FF280D2}"/>
          </ac:spMkLst>
        </pc:spChg>
        <pc:spChg chg="mod">
          <ac:chgData name="Mulhern, Sullivan J." userId="1fd47c1e-c6f1-4e38-b03c-dde142d2b4ef" providerId="ADAL" clId="{4A887024-73FF-2941-863C-EDCB25BD08AC}" dt="2020-10-06T17:44:41.449" v="1159" actId="20577"/>
          <ac:spMkLst>
            <pc:docMk/>
            <pc:sldMk cId="1723066382" sldId="340"/>
            <ac:spMk id="3" creationId="{5DE2FDB3-3376-4246-8C91-32FFEC1E92D5}"/>
          </ac:spMkLst>
        </pc:spChg>
        <pc:spChg chg="del">
          <ac:chgData name="Mulhern, Sullivan J." userId="1fd47c1e-c6f1-4e38-b03c-dde142d2b4ef" providerId="ADAL" clId="{4A887024-73FF-2941-863C-EDCB25BD08AC}" dt="2020-10-07T16:22:18.394" v="1718" actId="478"/>
          <ac:spMkLst>
            <pc:docMk/>
            <pc:sldMk cId="1723066382" sldId="340"/>
            <ac:spMk id="5" creationId="{CD58E5AD-5556-F043-895B-69AE9C49386E}"/>
          </ac:spMkLst>
        </pc:spChg>
        <pc:spChg chg="add mod">
          <ac:chgData name="Mulhern, Sullivan J." userId="1fd47c1e-c6f1-4e38-b03c-dde142d2b4ef" providerId="ADAL" clId="{4A887024-73FF-2941-863C-EDCB25BD08AC}" dt="2020-10-07T16:09:00.655" v="1440"/>
          <ac:spMkLst>
            <pc:docMk/>
            <pc:sldMk cId="1723066382" sldId="340"/>
            <ac:spMk id="6" creationId="{987B458C-BB2F-A745-A5BA-A9DC9D8187E9}"/>
          </ac:spMkLst>
        </pc:spChg>
        <pc:spChg chg="add mod">
          <ac:chgData name="Mulhern, Sullivan J." userId="1fd47c1e-c6f1-4e38-b03c-dde142d2b4ef" providerId="ADAL" clId="{4A887024-73FF-2941-863C-EDCB25BD08AC}" dt="2020-10-07T16:22:19.308" v="1719"/>
          <ac:spMkLst>
            <pc:docMk/>
            <pc:sldMk cId="1723066382" sldId="340"/>
            <ac:spMk id="8" creationId="{6D2A8FE3-90CD-3840-B8B4-67F3109C7D73}"/>
          </ac:spMkLst>
        </pc:spChg>
        <pc:spChg chg="add mod">
          <ac:chgData name="Mulhern, Sullivan J." userId="1fd47c1e-c6f1-4e38-b03c-dde142d2b4ef" providerId="ADAL" clId="{4A887024-73FF-2941-863C-EDCB25BD08AC}" dt="2020-10-07T16:32:33.006" v="1795"/>
          <ac:spMkLst>
            <pc:docMk/>
            <pc:sldMk cId="1723066382" sldId="340"/>
            <ac:spMk id="9" creationId="{00FF84DC-3378-B44B-84FE-993C9CB9FE4D}"/>
          </ac:spMkLst>
        </pc:spChg>
        <pc:picChg chg="add mod">
          <ac:chgData name="Mulhern, Sullivan J." userId="1fd47c1e-c6f1-4e38-b03c-dde142d2b4ef" providerId="ADAL" clId="{4A887024-73FF-2941-863C-EDCB25BD08AC}" dt="2020-10-07T17:02:09.087" v="2015"/>
          <ac:picMkLst>
            <pc:docMk/>
            <pc:sldMk cId="1723066382" sldId="340"/>
            <ac:picMk id="12" creationId="{41CC70FA-04EF-FA4B-961F-B94A2EE9AA1E}"/>
          </ac:picMkLst>
        </pc:picChg>
        <pc:picChg chg="add mod">
          <ac:chgData name="Mulhern, Sullivan J." userId="1fd47c1e-c6f1-4e38-b03c-dde142d2b4ef" providerId="ADAL" clId="{4A887024-73FF-2941-863C-EDCB25BD08AC}" dt="2020-10-07T17:02:09.087" v="2015"/>
          <ac:picMkLst>
            <pc:docMk/>
            <pc:sldMk cId="1723066382" sldId="340"/>
            <ac:picMk id="14" creationId="{0F766052-2384-234F-B54A-8EC15BA85DF2}"/>
          </ac:picMkLst>
        </pc:picChg>
      </pc:sldChg>
      <pc:sldChg chg="addSp delSp modSp mod">
        <pc:chgData name="Mulhern, Sullivan J." userId="1fd47c1e-c6f1-4e38-b03c-dde142d2b4ef" providerId="ADAL" clId="{4A887024-73FF-2941-863C-EDCB25BD08AC}" dt="2020-10-07T16:30:52.621" v="1753"/>
        <pc:sldMkLst>
          <pc:docMk/>
          <pc:sldMk cId="2474523040" sldId="341"/>
        </pc:sldMkLst>
        <pc:spChg chg="del">
          <ac:chgData name="Mulhern, Sullivan J." userId="1fd47c1e-c6f1-4e38-b03c-dde142d2b4ef" providerId="ADAL" clId="{4A887024-73FF-2941-863C-EDCB25BD08AC}" dt="2020-10-07T16:21:42.630" v="1701" actId="478"/>
          <ac:spMkLst>
            <pc:docMk/>
            <pc:sldMk cId="2474523040" sldId="341"/>
            <ac:spMk id="5" creationId="{40B24DCF-E1FC-41D7-8DA1-CF8835F29EFF}"/>
          </ac:spMkLst>
        </pc:spChg>
        <pc:spChg chg="add mod">
          <ac:chgData name="Mulhern, Sullivan J." userId="1fd47c1e-c6f1-4e38-b03c-dde142d2b4ef" providerId="ADAL" clId="{4A887024-73FF-2941-863C-EDCB25BD08AC}" dt="2020-10-07T16:21:43.304" v="1702"/>
          <ac:spMkLst>
            <pc:docMk/>
            <pc:sldMk cId="2474523040" sldId="341"/>
            <ac:spMk id="6" creationId="{EF4E5DF7-5E5A-284A-8920-4948F13B8994}"/>
          </ac:spMkLst>
        </pc:spChg>
        <pc:spChg chg="add mod">
          <ac:chgData name="Mulhern, Sullivan J." userId="1fd47c1e-c6f1-4e38-b03c-dde142d2b4ef" providerId="ADAL" clId="{4A887024-73FF-2941-863C-EDCB25BD08AC}" dt="2020-10-07T16:30:52.621" v="1753"/>
          <ac:spMkLst>
            <pc:docMk/>
            <pc:sldMk cId="2474523040" sldId="341"/>
            <ac:spMk id="7" creationId="{141950CC-C2AC-A24E-B24A-F7D159341B2C}"/>
          </ac:spMkLst>
        </pc:spChg>
      </pc:sldChg>
      <pc:sldChg chg="addSp delSp modSp mod ord modNotesTx">
        <pc:chgData name="Mulhern, Sullivan J." userId="1fd47c1e-c6f1-4e38-b03c-dde142d2b4ef" providerId="ADAL" clId="{4A887024-73FF-2941-863C-EDCB25BD08AC}" dt="2020-10-12T12:46:03.719" v="2355" actId="20577"/>
        <pc:sldMkLst>
          <pc:docMk/>
          <pc:sldMk cId="888712841" sldId="343"/>
        </pc:sldMkLst>
        <pc:spChg chg="add mod">
          <ac:chgData name="Mulhern, Sullivan J." userId="1fd47c1e-c6f1-4e38-b03c-dde142d2b4ef" providerId="ADAL" clId="{4A887024-73FF-2941-863C-EDCB25BD08AC}" dt="2020-10-08T23:09:46.379" v="2109" actId="20577"/>
          <ac:spMkLst>
            <pc:docMk/>
            <pc:sldMk cId="888712841" sldId="343"/>
            <ac:spMk id="31" creationId="{45C537B5-3C72-4143-B624-F85D5ED76349}"/>
          </ac:spMkLst>
        </pc:spChg>
        <pc:picChg chg="mod">
          <ac:chgData name="Mulhern, Sullivan J." userId="1fd47c1e-c6f1-4e38-b03c-dde142d2b4ef" providerId="ADAL" clId="{4A887024-73FF-2941-863C-EDCB25BD08AC}" dt="2020-10-08T23:09:41.601" v="2095" actId="12788"/>
          <ac:picMkLst>
            <pc:docMk/>
            <pc:sldMk cId="888712841" sldId="343"/>
            <ac:picMk id="9" creationId="{6F018505-D2AE-4745-988D-C4867FA4F234}"/>
          </ac:picMkLst>
        </pc:picChg>
        <pc:picChg chg="del">
          <ac:chgData name="Mulhern, Sullivan J." userId="1fd47c1e-c6f1-4e38-b03c-dde142d2b4ef" providerId="ADAL" clId="{4A887024-73FF-2941-863C-EDCB25BD08AC}" dt="2020-10-08T23:09:37.650" v="2094" actId="478"/>
          <ac:picMkLst>
            <pc:docMk/>
            <pc:sldMk cId="888712841" sldId="343"/>
            <ac:picMk id="14" creationId="{B9C5B331-414C-48A0-A19D-44F7F5873CB5}"/>
          </ac:picMkLst>
        </pc:picChg>
      </pc:sldChg>
      <pc:sldChg chg="addSp modSp mod">
        <pc:chgData name="Mulhern, Sullivan J." userId="1fd47c1e-c6f1-4e38-b03c-dde142d2b4ef" providerId="ADAL" clId="{4A887024-73FF-2941-863C-EDCB25BD08AC}" dt="2020-10-07T16:54:02.701" v="2011" actId="122"/>
        <pc:sldMkLst>
          <pc:docMk/>
          <pc:sldMk cId="4267803783" sldId="344"/>
        </pc:sldMkLst>
        <pc:spChg chg="mod">
          <ac:chgData name="Mulhern, Sullivan J." userId="1fd47c1e-c6f1-4e38-b03c-dde142d2b4ef" providerId="ADAL" clId="{4A887024-73FF-2941-863C-EDCB25BD08AC}" dt="2020-10-07T16:54:02.701" v="2011" actId="122"/>
          <ac:spMkLst>
            <pc:docMk/>
            <pc:sldMk cId="4267803783" sldId="344"/>
            <ac:spMk id="2" creationId="{61FC22AE-65C5-477E-97B2-B1D0044CC42B}"/>
          </ac:spMkLst>
        </pc:spChg>
        <pc:spChg chg="add mod">
          <ac:chgData name="Mulhern, Sullivan J." userId="1fd47c1e-c6f1-4e38-b03c-dde142d2b4ef" providerId="ADAL" clId="{4A887024-73FF-2941-863C-EDCB25BD08AC}" dt="2020-10-07T16:30:48.517" v="1751"/>
          <ac:spMkLst>
            <pc:docMk/>
            <pc:sldMk cId="4267803783" sldId="344"/>
            <ac:spMk id="5" creationId="{50C5F0DF-ABBC-6C4F-8942-5F2DA5A26D10}"/>
          </ac:spMkLst>
        </pc:spChg>
        <pc:picChg chg="add mod">
          <ac:chgData name="Mulhern, Sullivan J." userId="1fd47c1e-c6f1-4e38-b03c-dde142d2b4ef" providerId="ADAL" clId="{4A887024-73FF-2941-863C-EDCB25BD08AC}" dt="2020-10-07T16:49:46.062" v="2002"/>
          <ac:picMkLst>
            <pc:docMk/>
            <pc:sldMk cId="4267803783" sldId="344"/>
            <ac:picMk id="6" creationId="{DA05D2F3-C888-664E-B829-B87D03CCADFC}"/>
          </ac:picMkLst>
        </pc:picChg>
        <pc:picChg chg="add mod">
          <ac:chgData name="Mulhern, Sullivan J." userId="1fd47c1e-c6f1-4e38-b03c-dde142d2b4ef" providerId="ADAL" clId="{4A887024-73FF-2941-863C-EDCB25BD08AC}" dt="2020-10-07T16:49:46.062" v="2002"/>
          <ac:picMkLst>
            <pc:docMk/>
            <pc:sldMk cId="4267803783" sldId="344"/>
            <ac:picMk id="7" creationId="{64803FAB-F4A5-4B4D-A4F6-108AEFED9BD0}"/>
          </ac:picMkLst>
        </pc:picChg>
      </pc:sldChg>
      <pc:sldChg chg="addSp modSp mod">
        <pc:chgData name="Mulhern, Sullivan J." userId="1fd47c1e-c6f1-4e38-b03c-dde142d2b4ef" providerId="ADAL" clId="{4A887024-73FF-2941-863C-EDCB25BD08AC}" dt="2020-10-07T16:53:59.271" v="2009" actId="122"/>
        <pc:sldMkLst>
          <pc:docMk/>
          <pc:sldMk cId="2674456257" sldId="345"/>
        </pc:sldMkLst>
        <pc:spChg chg="mod">
          <ac:chgData name="Mulhern, Sullivan J." userId="1fd47c1e-c6f1-4e38-b03c-dde142d2b4ef" providerId="ADAL" clId="{4A887024-73FF-2941-863C-EDCB25BD08AC}" dt="2020-10-07T16:53:59.271" v="2009" actId="122"/>
          <ac:spMkLst>
            <pc:docMk/>
            <pc:sldMk cId="2674456257" sldId="345"/>
            <ac:spMk id="2" creationId="{93914C60-90D7-4251-A2CE-076F3EDAE3C6}"/>
          </ac:spMkLst>
        </pc:spChg>
        <pc:spChg chg="add mod">
          <ac:chgData name="Mulhern, Sullivan J." userId="1fd47c1e-c6f1-4e38-b03c-dde142d2b4ef" providerId="ADAL" clId="{4A887024-73FF-2941-863C-EDCB25BD08AC}" dt="2020-10-07T16:30:50.386" v="1752"/>
          <ac:spMkLst>
            <pc:docMk/>
            <pc:sldMk cId="2674456257" sldId="345"/>
            <ac:spMk id="5" creationId="{8F9ED0C6-A0BF-2B4D-BC6B-AACC1CE50E33}"/>
          </ac:spMkLst>
        </pc:spChg>
        <pc:picChg chg="add mod">
          <ac:chgData name="Mulhern, Sullivan J." userId="1fd47c1e-c6f1-4e38-b03c-dde142d2b4ef" providerId="ADAL" clId="{4A887024-73FF-2941-863C-EDCB25BD08AC}" dt="2020-10-07T16:49:48.800" v="2003"/>
          <ac:picMkLst>
            <pc:docMk/>
            <pc:sldMk cId="2674456257" sldId="345"/>
            <ac:picMk id="6" creationId="{C5273744-75E2-8C4D-9A3B-6AE44797712D}"/>
          </ac:picMkLst>
        </pc:picChg>
        <pc:picChg chg="add mod">
          <ac:chgData name="Mulhern, Sullivan J." userId="1fd47c1e-c6f1-4e38-b03c-dde142d2b4ef" providerId="ADAL" clId="{4A887024-73FF-2941-863C-EDCB25BD08AC}" dt="2020-10-07T16:49:48.800" v="2003"/>
          <ac:picMkLst>
            <pc:docMk/>
            <pc:sldMk cId="2674456257" sldId="345"/>
            <ac:picMk id="7" creationId="{96FBFDD7-A062-9649-959F-7242B4910EB1}"/>
          </ac:picMkLst>
        </pc:picChg>
      </pc:sldChg>
      <pc:sldChg chg="add del">
        <pc:chgData name="Mulhern, Sullivan J." userId="1fd47c1e-c6f1-4e38-b03c-dde142d2b4ef" providerId="ADAL" clId="{4A887024-73FF-2941-863C-EDCB25BD08AC}" dt="2020-10-07T16:30:40.398" v="1750" actId="2696"/>
        <pc:sldMkLst>
          <pc:docMk/>
          <pc:sldMk cId="242432114" sldId="346"/>
        </pc:sldMkLst>
      </pc:sldChg>
      <pc:sldChg chg="add del">
        <pc:chgData name="Mulhern, Sullivan J." userId="1fd47c1e-c6f1-4e38-b03c-dde142d2b4ef" providerId="ADAL" clId="{4A887024-73FF-2941-863C-EDCB25BD08AC}" dt="2020-10-07T16:30:33.260" v="1748" actId="2696"/>
        <pc:sldMkLst>
          <pc:docMk/>
          <pc:sldMk cId="1944025018" sldId="346"/>
        </pc:sldMkLst>
      </pc:sldChg>
      <pc:sldChg chg="modSp mod">
        <pc:chgData name="Mulhern, Sullivan J." userId="1fd47c1e-c6f1-4e38-b03c-dde142d2b4ef" providerId="ADAL" clId="{4A887024-73FF-2941-863C-EDCB25BD08AC}" dt="2020-10-07T17:45:57.048" v="2073" actId="14100"/>
        <pc:sldMkLst>
          <pc:docMk/>
          <pc:sldMk cId="77705832" sldId="350"/>
        </pc:sldMkLst>
        <pc:picChg chg="mod">
          <ac:chgData name="Mulhern, Sullivan J." userId="1fd47c1e-c6f1-4e38-b03c-dde142d2b4ef" providerId="ADAL" clId="{4A887024-73FF-2941-863C-EDCB25BD08AC}" dt="2020-10-07T17:45:57.048" v="2073" actId="14100"/>
          <ac:picMkLst>
            <pc:docMk/>
            <pc:sldMk cId="77705832" sldId="350"/>
            <ac:picMk id="8" creationId="{1BDB5661-5881-4F18-82D6-0C733BAB9F96}"/>
          </ac:picMkLst>
        </pc:picChg>
      </pc:sldChg>
      <pc:sldChg chg="modSp mod">
        <pc:chgData name="Mulhern, Sullivan J." userId="1fd47c1e-c6f1-4e38-b03c-dde142d2b4ef" providerId="ADAL" clId="{4A887024-73FF-2941-863C-EDCB25BD08AC}" dt="2020-10-12T15:51:23.224" v="2423" actId="400"/>
        <pc:sldMkLst>
          <pc:docMk/>
          <pc:sldMk cId="3548510388" sldId="355"/>
        </pc:sldMkLst>
        <pc:spChg chg="mod">
          <ac:chgData name="Mulhern, Sullivan J." userId="1fd47c1e-c6f1-4e38-b03c-dde142d2b4ef" providerId="ADAL" clId="{4A887024-73FF-2941-863C-EDCB25BD08AC}" dt="2020-10-12T15:51:23.224" v="2423" actId="400"/>
          <ac:spMkLst>
            <pc:docMk/>
            <pc:sldMk cId="3548510388" sldId="355"/>
            <ac:spMk id="3" creationId="{636088ED-BC38-2C4E-887C-A226C495F883}"/>
          </ac:spMkLst>
        </pc:spChg>
      </pc:sldChg>
      <pc:sldChg chg="delSp modSp add mod modNotesTx">
        <pc:chgData name="Mulhern, Sullivan J." userId="1fd47c1e-c6f1-4e38-b03c-dde142d2b4ef" providerId="ADAL" clId="{4A887024-73FF-2941-863C-EDCB25BD08AC}" dt="2020-10-12T12:45:53.834" v="2316" actId="20577"/>
        <pc:sldMkLst>
          <pc:docMk/>
          <pc:sldMk cId="4015322135" sldId="357"/>
        </pc:sldMkLst>
        <pc:spChg chg="mod">
          <ac:chgData name="Mulhern, Sullivan J." userId="1fd47c1e-c6f1-4e38-b03c-dde142d2b4ef" providerId="ADAL" clId="{4A887024-73FF-2941-863C-EDCB25BD08AC}" dt="2020-10-08T23:09:35.504" v="2093" actId="20577"/>
          <ac:spMkLst>
            <pc:docMk/>
            <pc:sldMk cId="4015322135" sldId="357"/>
            <ac:spMk id="31" creationId="{45C537B5-3C72-4143-B624-F85D5ED76349}"/>
          </ac:spMkLst>
        </pc:spChg>
        <pc:picChg chg="del">
          <ac:chgData name="Mulhern, Sullivan J." userId="1fd47c1e-c6f1-4e38-b03c-dde142d2b4ef" providerId="ADAL" clId="{4A887024-73FF-2941-863C-EDCB25BD08AC}" dt="2020-10-08T23:09:24.991" v="2077" actId="478"/>
          <ac:picMkLst>
            <pc:docMk/>
            <pc:sldMk cId="4015322135" sldId="357"/>
            <ac:picMk id="9" creationId="{6F018505-D2AE-4745-988D-C4867FA4F234}"/>
          </ac:picMkLst>
        </pc:picChg>
        <pc:picChg chg="mod">
          <ac:chgData name="Mulhern, Sullivan J." userId="1fd47c1e-c6f1-4e38-b03c-dde142d2b4ef" providerId="ADAL" clId="{4A887024-73FF-2941-863C-EDCB25BD08AC}" dt="2020-10-08T23:09:29.721" v="2078" actId="12788"/>
          <ac:picMkLst>
            <pc:docMk/>
            <pc:sldMk cId="4015322135" sldId="357"/>
            <ac:picMk id="14" creationId="{B9C5B331-414C-48A0-A19D-44F7F5873CB5}"/>
          </ac:picMkLst>
        </pc:picChg>
      </pc:sldChg>
      <pc:sldChg chg="addSp modSp mod">
        <pc:chgData name="Mulhern, Sullivan J." userId="1fd47c1e-c6f1-4e38-b03c-dde142d2b4ef" providerId="ADAL" clId="{4A887024-73FF-2941-863C-EDCB25BD08AC}" dt="2020-10-12T19:06:12.546" v="2504" actId="2085"/>
        <pc:sldMkLst>
          <pc:docMk/>
          <pc:sldMk cId="2985664516" sldId="359"/>
        </pc:sldMkLst>
        <pc:spChg chg="add mod">
          <ac:chgData name="Mulhern, Sullivan J." userId="1fd47c1e-c6f1-4e38-b03c-dde142d2b4ef" providerId="ADAL" clId="{4A887024-73FF-2941-863C-EDCB25BD08AC}" dt="2020-10-12T19:06:10.296" v="2503" actId="2085"/>
          <ac:spMkLst>
            <pc:docMk/>
            <pc:sldMk cId="2985664516" sldId="359"/>
            <ac:spMk id="4" creationId="{EDD77677-DBA9-024C-B363-44DCBCB65598}"/>
          </ac:spMkLst>
        </pc:spChg>
        <pc:spChg chg="add mod">
          <ac:chgData name="Mulhern, Sullivan J." userId="1fd47c1e-c6f1-4e38-b03c-dde142d2b4ef" providerId="ADAL" clId="{4A887024-73FF-2941-863C-EDCB25BD08AC}" dt="2020-10-12T19:06:12.546" v="2504" actId="2085"/>
          <ac:spMkLst>
            <pc:docMk/>
            <pc:sldMk cId="2985664516" sldId="359"/>
            <ac:spMk id="13" creationId="{113EC0C0-5C9F-764D-A06A-C177C5A567F1}"/>
          </ac:spMkLst>
        </pc:spChg>
        <pc:graphicFrameChg chg="mod">
          <ac:chgData name="Mulhern, Sullivan J." userId="1fd47c1e-c6f1-4e38-b03c-dde142d2b4ef" providerId="ADAL" clId="{4A887024-73FF-2941-863C-EDCB25BD08AC}" dt="2020-10-12T19:05:00.340" v="2497"/>
          <ac:graphicFrameMkLst>
            <pc:docMk/>
            <pc:sldMk cId="2985664516" sldId="359"/>
            <ac:graphicFrameMk id="58" creationId="{C2FFB79E-FD66-4181-A1FC-17AC31E32B4B}"/>
          </ac:graphicFrameMkLst>
        </pc:graphicFrameChg>
      </pc:sldChg>
      <pc:sldChg chg="modSp mod">
        <pc:chgData name="Mulhern, Sullivan J." userId="1fd47c1e-c6f1-4e38-b03c-dde142d2b4ef" providerId="ADAL" clId="{4A887024-73FF-2941-863C-EDCB25BD08AC}" dt="2020-10-12T18:52:30.017" v="2485" actId="404"/>
        <pc:sldMkLst>
          <pc:docMk/>
          <pc:sldMk cId="966708558" sldId="364"/>
        </pc:sldMkLst>
        <pc:spChg chg="mod">
          <ac:chgData name="Mulhern, Sullivan J." userId="1fd47c1e-c6f1-4e38-b03c-dde142d2b4ef" providerId="ADAL" clId="{4A887024-73FF-2941-863C-EDCB25BD08AC}" dt="2020-10-12T18:52:03.811" v="2475" actId="1076"/>
          <ac:spMkLst>
            <pc:docMk/>
            <pc:sldMk cId="966708558" sldId="364"/>
            <ac:spMk id="3" creationId="{636088ED-BC38-2C4E-887C-A226C495F883}"/>
          </ac:spMkLst>
        </pc:spChg>
        <pc:spChg chg="mod">
          <ac:chgData name="Mulhern, Sullivan J." userId="1fd47c1e-c6f1-4e38-b03c-dde142d2b4ef" providerId="ADAL" clId="{4A887024-73FF-2941-863C-EDCB25BD08AC}" dt="2020-10-12T18:52:30.017" v="2485" actId="404"/>
          <ac:spMkLst>
            <pc:docMk/>
            <pc:sldMk cId="966708558" sldId="364"/>
            <ac:spMk id="5" creationId="{E99E3426-0E25-48A3-B4F9-185D09258E71}"/>
          </ac:spMkLst>
        </pc:spChg>
      </pc:sldChg>
      <pc:sldChg chg="mod modShow">
        <pc:chgData name="Mulhern, Sullivan J." userId="1fd47c1e-c6f1-4e38-b03c-dde142d2b4ef" providerId="ADAL" clId="{4A887024-73FF-2941-863C-EDCB25BD08AC}" dt="2020-10-12T19:39:56.334" v="2505" actId="729"/>
        <pc:sldMkLst>
          <pc:docMk/>
          <pc:sldMk cId="2193475240" sldId="365"/>
        </pc:sldMkLst>
      </pc:sldChg>
      <pc:sldMasterChg chg="modSp modSldLayout">
        <pc:chgData name="Mulhern, Sullivan J." userId="1fd47c1e-c6f1-4e38-b03c-dde142d2b4ef" providerId="ADAL" clId="{4A887024-73FF-2941-863C-EDCB25BD08AC}" dt="2020-10-04T22:19:24.447" v="161"/>
        <pc:sldMasterMkLst>
          <pc:docMk/>
          <pc:sldMasterMk cId="3436894326" sldId="2147483710"/>
        </pc:sldMasterMkLst>
        <pc:spChg chg="mod">
          <ac:chgData name="Mulhern, Sullivan J." userId="1fd47c1e-c6f1-4e38-b03c-dde142d2b4ef" providerId="ADAL" clId="{4A887024-73FF-2941-863C-EDCB25BD08AC}" dt="2020-10-04T22:19:24.447" v="161"/>
          <ac:spMkLst>
            <pc:docMk/>
            <pc:sldMasterMk cId="3436894326" sldId="2147483710"/>
            <ac:spMk id="2"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710"/>
            <ac:spMk id="3"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710"/>
            <ac:spMk id="6"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710"/>
            <ac:spMk id="9"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710"/>
            <ac:spMk id="10"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710"/>
            <ac:spMk id="13" creationId="{00000000-0000-0000-0000-000000000000}"/>
          </ac:spMkLst>
        </pc:spChg>
        <pc:sldLayoutChg chg="modSp">
          <pc:chgData name="Mulhern, Sullivan J." userId="1fd47c1e-c6f1-4e38-b03c-dde142d2b4ef" providerId="ADAL" clId="{4A887024-73FF-2941-863C-EDCB25BD08AC}" dt="2020-10-04T22:19:24.447" v="161"/>
          <pc:sldLayoutMkLst>
            <pc:docMk/>
            <pc:sldMasterMk cId="3436894326" sldId="2147483697"/>
            <pc:sldLayoutMk cId="3806064179" sldId="2147483698"/>
          </pc:sldLayoutMkLst>
          <pc:spChg chg="mod">
            <ac:chgData name="Mulhern, Sullivan J." userId="1fd47c1e-c6f1-4e38-b03c-dde142d2b4ef" providerId="ADAL" clId="{4A887024-73FF-2941-863C-EDCB25BD08AC}" dt="2020-10-04T22:19:24.447" v="161"/>
            <ac:spMkLst>
              <pc:docMk/>
              <pc:sldMasterMk cId="3436894326" sldId="2147483697"/>
              <pc:sldLayoutMk cId="3806064179" sldId="2147483698"/>
              <ac:spMk id="2"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3806064179" sldId="2147483698"/>
              <ac:spMk id="3" creationId="{00000000-0000-0000-0000-000000000000}"/>
            </ac:spMkLst>
          </pc:spChg>
          <pc:picChg chg="mod">
            <ac:chgData name="Mulhern, Sullivan J." userId="1fd47c1e-c6f1-4e38-b03c-dde142d2b4ef" providerId="ADAL" clId="{4A887024-73FF-2941-863C-EDCB25BD08AC}" dt="2020-10-04T22:19:24.447" v="161"/>
            <ac:picMkLst>
              <pc:docMk/>
              <pc:sldMasterMk cId="3436894326" sldId="2147483697"/>
              <pc:sldLayoutMk cId="3806064179" sldId="2147483698"/>
              <ac:picMk id="7" creationId="{00000000-0000-0000-0000-000000000000}"/>
            </ac:picMkLst>
          </pc:picChg>
          <pc:picChg chg="mod">
            <ac:chgData name="Mulhern, Sullivan J." userId="1fd47c1e-c6f1-4e38-b03c-dde142d2b4ef" providerId="ADAL" clId="{4A887024-73FF-2941-863C-EDCB25BD08AC}" dt="2020-10-04T22:19:24.447" v="161"/>
            <ac:picMkLst>
              <pc:docMk/>
              <pc:sldMasterMk cId="3436894326" sldId="2147483697"/>
              <pc:sldLayoutMk cId="3806064179" sldId="2147483698"/>
              <ac:picMk id="10" creationId="{00000000-0000-0000-0000-000000000000}"/>
            </ac:picMkLst>
          </pc:picChg>
        </pc:sldLayoutChg>
        <pc:sldLayoutChg chg="modSp">
          <pc:chgData name="Mulhern, Sullivan J." userId="1fd47c1e-c6f1-4e38-b03c-dde142d2b4ef" providerId="ADAL" clId="{4A887024-73FF-2941-863C-EDCB25BD08AC}" dt="2020-10-04T22:19:24.447" v="161"/>
          <pc:sldLayoutMkLst>
            <pc:docMk/>
            <pc:sldMasterMk cId="3436894326" sldId="2147483697"/>
            <pc:sldLayoutMk cId="3017159640" sldId="2147483699"/>
          </pc:sldLayoutMkLst>
          <pc:spChg chg="mod">
            <ac:chgData name="Mulhern, Sullivan J." userId="1fd47c1e-c6f1-4e38-b03c-dde142d2b4ef" providerId="ADAL" clId="{4A887024-73FF-2941-863C-EDCB25BD08AC}" dt="2020-10-04T22:19:24.447" v="161"/>
            <ac:spMkLst>
              <pc:docMk/>
              <pc:sldMasterMk cId="3436894326" sldId="2147483697"/>
              <pc:sldLayoutMk cId="3017159640" sldId="2147483699"/>
              <ac:spMk id="2"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3017159640" sldId="2147483699"/>
              <ac:spMk id="3" creationId="{00000000-0000-0000-0000-000000000000}"/>
            </ac:spMkLst>
          </pc:spChg>
          <pc:picChg chg="mod">
            <ac:chgData name="Mulhern, Sullivan J." userId="1fd47c1e-c6f1-4e38-b03c-dde142d2b4ef" providerId="ADAL" clId="{4A887024-73FF-2941-863C-EDCB25BD08AC}" dt="2020-10-04T22:19:24.447" v="161"/>
            <ac:picMkLst>
              <pc:docMk/>
              <pc:sldMasterMk cId="3436894326" sldId="2147483697"/>
              <pc:sldLayoutMk cId="3017159640" sldId="2147483699"/>
              <ac:picMk id="7" creationId="{00000000-0000-0000-0000-000000000000}"/>
            </ac:picMkLst>
          </pc:picChg>
          <pc:picChg chg="mod">
            <ac:chgData name="Mulhern, Sullivan J." userId="1fd47c1e-c6f1-4e38-b03c-dde142d2b4ef" providerId="ADAL" clId="{4A887024-73FF-2941-863C-EDCB25BD08AC}" dt="2020-10-04T22:19:24.447" v="161"/>
            <ac:picMkLst>
              <pc:docMk/>
              <pc:sldMasterMk cId="3436894326" sldId="2147483697"/>
              <pc:sldLayoutMk cId="3017159640" sldId="2147483699"/>
              <ac:picMk id="8" creationId="{00000000-0000-0000-0000-000000000000}"/>
            </ac:picMkLst>
          </pc:picChg>
        </pc:sldLayoutChg>
        <pc:sldLayoutChg chg="modSp">
          <pc:chgData name="Mulhern, Sullivan J." userId="1fd47c1e-c6f1-4e38-b03c-dde142d2b4ef" providerId="ADAL" clId="{4A887024-73FF-2941-863C-EDCB25BD08AC}" dt="2020-10-04T22:19:24.447" v="161"/>
          <pc:sldLayoutMkLst>
            <pc:docMk/>
            <pc:sldMasterMk cId="3436894326" sldId="2147483697"/>
            <pc:sldLayoutMk cId="3245494502" sldId="2147483702"/>
          </pc:sldLayoutMkLst>
          <pc:spChg chg="mod">
            <ac:chgData name="Mulhern, Sullivan J." userId="1fd47c1e-c6f1-4e38-b03c-dde142d2b4ef" providerId="ADAL" clId="{4A887024-73FF-2941-863C-EDCB25BD08AC}" dt="2020-10-04T22:19:24.447" v="161"/>
            <ac:spMkLst>
              <pc:docMk/>
              <pc:sldMasterMk cId="3436894326" sldId="2147483697"/>
              <pc:sldLayoutMk cId="3245494502" sldId="2147483702"/>
              <ac:spMk id="3"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3245494502" sldId="2147483702"/>
              <ac:spMk id="4"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3245494502" sldId="2147483702"/>
              <ac:spMk id="6" creationId="{00000000-0000-0000-0000-000000000000}"/>
            </ac:spMkLst>
          </pc:spChg>
        </pc:sldLayoutChg>
        <pc:sldLayoutChg chg="modSp">
          <pc:chgData name="Mulhern, Sullivan J." userId="1fd47c1e-c6f1-4e38-b03c-dde142d2b4ef" providerId="ADAL" clId="{4A887024-73FF-2941-863C-EDCB25BD08AC}" dt="2020-10-04T22:19:24.447" v="161"/>
          <pc:sldLayoutMkLst>
            <pc:docMk/>
            <pc:sldMasterMk cId="3436894326" sldId="2147483697"/>
            <pc:sldLayoutMk cId="992020425" sldId="2147483703"/>
          </pc:sldLayoutMkLst>
          <pc:spChg chg="mod">
            <ac:chgData name="Mulhern, Sullivan J." userId="1fd47c1e-c6f1-4e38-b03c-dde142d2b4ef" providerId="ADAL" clId="{4A887024-73FF-2941-863C-EDCB25BD08AC}" dt="2020-10-04T22:19:24.447" v="161"/>
            <ac:spMkLst>
              <pc:docMk/>
              <pc:sldMasterMk cId="3436894326" sldId="2147483697"/>
              <pc:sldLayoutMk cId="992020425" sldId="2147483703"/>
              <ac:spMk id="3"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992020425" sldId="2147483703"/>
              <ac:spMk id="4"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992020425" sldId="2147483703"/>
              <ac:spMk id="5"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992020425" sldId="2147483703"/>
              <ac:spMk id="6"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992020425" sldId="2147483703"/>
              <ac:spMk id="8" creationId="{00000000-0000-0000-0000-000000000000}"/>
            </ac:spMkLst>
          </pc:spChg>
        </pc:sldLayoutChg>
        <pc:sldLayoutChg chg="modSp">
          <pc:chgData name="Mulhern, Sullivan J." userId="1fd47c1e-c6f1-4e38-b03c-dde142d2b4ef" providerId="ADAL" clId="{4A887024-73FF-2941-863C-EDCB25BD08AC}" dt="2020-10-04T22:19:24.447" v="161"/>
          <pc:sldLayoutMkLst>
            <pc:docMk/>
            <pc:sldMasterMk cId="3436894326" sldId="2147483697"/>
            <pc:sldLayoutMk cId="280741694" sldId="2147483704"/>
          </pc:sldLayoutMkLst>
          <pc:spChg chg="mod">
            <ac:chgData name="Mulhern, Sullivan J." userId="1fd47c1e-c6f1-4e38-b03c-dde142d2b4ef" providerId="ADAL" clId="{4A887024-73FF-2941-863C-EDCB25BD08AC}" dt="2020-10-04T22:19:24.447" v="161"/>
            <ac:spMkLst>
              <pc:docMk/>
              <pc:sldMasterMk cId="3436894326" sldId="2147483697"/>
              <pc:sldLayoutMk cId="280741694" sldId="2147483704"/>
              <ac:spMk id="4" creationId="{00000000-0000-0000-0000-000000000000}"/>
            </ac:spMkLst>
          </pc:spChg>
        </pc:sldLayoutChg>
        <pc:sldLayoutChg chg="modSp">
          <pc:chgData name="Mulhern, Sullivan J." userId="1fd47c1e-c6f1-4e38-b03c-dde142d2b4ef" providerId="ADAL" clId="{4A887024-73FF-2941-863C-EDCB25BD08AC}" dt="2020-10-04T22:19:24.447" v="161"/>
          <pc:sldLayoutMkLst>
            <pc:docMk/>
            <pc:sldMasterMk cId="3436894326" sldId="2147483697"/>
            <pc:sldLayoutMk cId="296106249" sldId="2147483705"/>
          </pc:sldLayoutMkLst>
          <pc:spChg chg="mod">
            <ac:chgData name="Mulhern, Sullivan J." userId="1fd47c1e-c6f1-4e38-b03c-dde142d2b4ef" providerId="ADAL" clId="{4A887024-73FF-2941-863C-EDCB25BD08AC}" dt="2020-10-04T22:19:24.447" v="161"/>
            <ac:spMkLst>
              <pc:docMk/>
              <pc:sldMasterMk cId="3436894326" sldId="2147483697"/>
              <pc:sldLayoutMk cId="296106249" sldId="2147483705"/>
              <ac:spMk id="3"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296106249" sldId="2147483705"/>
              <ac:spMk id="4" creationId="{00000000-0000-0000-0000-000000000000}"/>
            </ac:spMkLst>
          </pc:spChg>
        </pc:sldLayoutChg>
        <pc:sldLayoutChg chg="modSp">
          <pc:chgData name="Mulhern, Sullivan J." userId="1fd47c1e-c6f1-4e38-b03c-dde142d2b4ef" providerId="ADAL" clId="{4A887024-73FF-2941-863C-EDCB25BD08AC}" dt="2020-10-04T22:19:24.447" v="161"/>
          <pc:sldLayoutMkLst>
            <pc:docMk/>
            <pc:sldMasterMk cId="3436894326" sldId="2147483697"/>
            <pc:sldLayoutMk cId="4286045822" sldId="2147483706"/>
          </pc:sldLayoutMkLst>
          <pc:spChg chg="mod">
            <ac:chgData name="Mulhern, Sullivan J." userId="1fd47c1e-c6f1-4e38-b03c-dde142d2b4ef" providerId="ADAL" clId="{4A887024-73FF-2941-863C-EDCB25BD08AC}" dt="2020-10-04T22:19:24.447" v="161"/>
            <ac:spMkLst>
              <pc:docMk/>
              <pc:sldMasterMk cId="3436894326" sldId="2147483697"/>
              <pc:sldLayoutMk cId="4286045822" sldId="2147483706"/>
              <ac:spMk id="2"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4286045822" sldId="2147483706"/>
              <ac:spMk id="3"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4286045822" sldId="2147483706"/>
              <ac:spMk id="4"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4286045822" sldId="2147483706"/>
              <ac:spMk id="8" creationId="{00000000-0000-0000-0000-000000000000}"/>
            </ac:spMkLst>
          </pc:spChg>
          <pc:cxnChg chg="mod">
            <ac:chgData name="Mulhern, Sullivan J." userId="1fd47c1e-c6f1-4e38-b03c-dde142d2b4ef" providerId="ADAL" clId="{4A887024-73FF-2941-863C-EDCB25BD08AC}" dt="2020-10-04T22:19:24.447" v="161"/>
            <ac:cxnSpMkLst>
              <pc:docMk/>
              <pc:sldMasterMk cId="3436894326" sldId="2147483697"/>
              <pc:sldLayoutMk cId="4286045822" sldId="2147483706"/>
              <ac:cxnSpMk id="10" creationId="{00000000-0000-0000-0000-000000000000}"/>
            </ac:cxnSpMkLst>
          </pc:cxnChg>
        </pc:sldLayoutChg>
        <pc:sldLayoutChg chg="modSp">
          <pc:chgData name="Mulhern, Sullivan J." userId="1fd47c1e-c6f1-4e38-b03c-dde142d2b4ef" providerId="ADAL" clId="{4A887024-73FF-2941-863C-EDCB25BD08AC}" dt="2020-10-04T22:19:24.447" v="161"/>
          <pc:sldLayoutMkLst>
            <pc:docMk/>
            <pc:sldMasterMk cId="3436894326" sldId="2147483697"/>
            <pc:sldLayoutMk cId="1827920789" sldId="2147483707"/>
          </pc:sldLayoutMkLst>
          <pc:spChg chg="mod">
            <ac:chgData name="Mulhern, Sullivan J." userId="1fd47c1e-c6f1-4e38-b03c-dde142d2b4ef" providerId="ADAL" clId="{4A887024-73FF-2941-863C-EDCB25BD08AC}" dt="2020-10-04T22:19:24.447" v="161"/>
            <ac:spMkLst>
              <pc:docMk/>
              <pc:sldMasterMk cId="3436894326" sldId="2147483697"/>
              <pc:sldLayoutMk cId="1827920789" sldId="2147483707"/>
              <ac:spMk id="6"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1827920789" sldId="2147483707"/>
              <ac:spMk id="8" creationId="{00000000-0000-0000-0000-000000000000}"/>
            </ac:spMkLst>
          </pc:spChg>
        </pc:sldLayoutChg>
        <pc:sldLayoutChg chg="modSp">
          <pc:chgData name="Mulhern, Sullivan J." userId="1fd47c1e-c6f1-4e38-b03c-dde142d2b4ef" providerId="ADAL" clId="{4A887024-73FF-2941-863C-EDCB25BD08AC}" dt="2020-10-04T22:19:24.447" v="161"/>
          <pc:sldLayoutMkLst>
            <pc:docMk/>
            <pc:sldMasterMk cId="3436894326" sldId="2147483697"/>
            <pc:sldLayoutMk cId="1504187605" sldId="2147483709"/>
          </pc:sldLayoutMkLst>
          <pc:picChg chg="mod">
            <ac:chgData name="Mulhern, Sullivan J." userId="1fd47c1e-c6f1-4e38-b03c-dde142d2b4ef" providerId="ADAL" clId="{4A887024-73FF-2941-863C-EDCB25BD08AC}" dt="2020-10-04T22:19:24.447" v="161"/>
            <ac:picMkLst>
              <pc:docMk/>
              <pc:sldMasterMk cId="3436894326" sldId="2147483697"/>
              <pc:sldLayoutMk cId="1504187605" sldId="2147483709"/>
              <ac:picMk id="3" creationId="{00000000-0000-0000-0000-000000000000}"/>
            </ac:picMkLst>
          </pc:picChg>
        </pc:sldLayoutChg>
        <pc:sldLayoutChg chg="modSp">
          <pc:chgData name="Mulhern, Sullivan J." userId="1fd47c1e-c6f1-4e38-b03c-dde142d2b4ef" providerId="ADAL" clId="{4A887024-73FF-2941-863C-EDCB25BD08AC}" dt="2020-10-04T22:19:24.447" v="161"/>
          <pc:sldLayoutMkLst>
            <pc:docMk/>
            <pc:sldMasterMk cId="3436894326" sldId="2147483697"/>
            <pc:sldLayoutMk cId="1623213315" sldId="2147483711"/>
          </pc:sldLayoutMkLst>
          <pc:spChg chg="mod">
            <ac:chgData name="Mulhern, Sullivan J." userId="1fd47c1e-c6f1-4e38-b03c-dde142d2b4ef" providerId="ADAL" clId="{4A887024-73FF-2941-863C-EDCB25BD08AC}" dt="2020-10-04T22:19:24.447" v="161"/>
            <ac:spMkLst>
              <pc:docMk/>
              <pc:sldMasterMk cId="3436894326" sldId="2147483697"/>
              <pc:sldLayoutMk cId="1623213315" sldId="2147483711"/>
              <ac:spMk id="2"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1623213315" sldId="2147483711"/>
              <ac:spMk id="3" creationId="{00000000-0000-0000-0000-000000000000}"/>
            </ac:spMkLst>
          </pc:spChg>
          <pc:spChg chg="mod">
            <ac:chgData name="Mulhern, Sullivan J." userId="1fd47c1e-c6f1-4e38-b03c-dde142d2b4ef" providerId="ADAL" clId="{4A887024-73FF-2941-863C-EDCB25BD08AC}" dt="2020-10-04T22:19:24.447" v="161"/>
            <ac:spMkLst>
              <pc:docMk/>
              <pc:sldMasterMk cId="3436894326" sldId="2147483697"/>
              <pc:sldLayoutMk cId="1623213315" sldId="2147483711"/>
              <ac:spMk id="8" creationId="{00000000-0000-0000-0000-000000000000}"/>
            </ac:spMkLst>
          </pc:spChg>
          <pc:picChg chg="mod">
            <ac:chgData name="Mulhern, Sullivan J." userId="1fd47c1e-c6f1-4e38-b03c-dde142d2b4ef" providerId="ADAL" clId="{4A887024-73FF-2941-863C-EDCB25BD08AC}" dt="2020-10-04T22:19:24.447" v="161"/>
            <ac:picMkLst>
              <pc:docMk/>
              <pc:sldMasterMk cId="3436894326" sldId="2147483697"/>
              <pc:sldLayoutMk cId="1623213315" sldId="2147483711"/>
              <ac:picMk id="10" creationId="{00000000-0000-0000-0000-000000000000}"/>
            </ac:picMkLst>
          </pc:picChg>
        </pc:sldLayoutChg>
      </pc:sldMasterChg>
    </pc:docChg>
  </pc:docChgLst>
  <pc:docChgLst>
    <pc:chgData name="Wirtz, Bridget" userId="S::bwirtz@wpi.edu::7c276761-390b-46d3-807c-279645a57bb6" providerId="AD" clId="Web-{F66820D0-B19F-8EFB-7D4A-57D47E46C897}"/>
    <pc:docChg chg="modSld sldOrd">
      <pc:chgData name="Wirtz, Bridget" userId="S::bwirtz@wpi.edu::7c276761-390b-46d3-807c-279645a57bb6" providerId="AD" clId="Web-{F66820D0-B19F-8EFB-7D4A-57D47E46C897}" dt="2020-10-11T20:08:22.169" v="58"/>
      <pc:docMkLst>
        <pc:docMk/>
      </pc:docMkLst>
      <pc:sldChg chg="ord modNotes">
        <pc:chgData name="Wirtz, Bridget" userId="S::bwirtz@wpi.edu::7c276761-390b-46d3-807c-279645a57bb6" providerId="AD" clId="Web-{F66820D0-B19F-8EFB-7D4A-57D47E46C897}" dt="2020-10-11T20:08:22.169" v="58"/>
        <pc:sldMkLst>
          <pc:docMk/>
          <pc:sldMk cId="497365953" sldId="334"/>
        </pc:sldMkLst>
      </pc:sldChg>
    </pc:docChg>
  </pc:docChgLst>
  <pc:docChgLst>
    <pc:chgData name="Wirtz, Bridget" userId="S::bwirtz@wpi.edu::7c276761-390b-46d3-807c-279645a57bb6" providerId="AD" clId="Web-{1C31D3E6-2E62-9DB3-C382-07A00A768302}"/>
    <pc:docChg chg="modSld">
      <pc:chgData name="Wirtz, Bridget" userId="S::bwirtz@wpi.edu::7c276761-390b-46d3-807c-279645a57bb6" providerId="AD" clId="Web-{1C31D3E6-2E62-9DB3-C382-07A00A768302}" dt="2020-10-13T19:21:37.265" v="91"/>
      <pc:docMkLst>
        <pc:docMk/>
      </pc:docMkLst>
      <pc:sldChg chg="modNotes">
        <pc:chgData name="Wirtz, Bridget" userId="S::bwirtz@wpi.edu::7c276761-390b-46d3-807c-279645a57bb6" providerId="AD" clId="Web-{1C31D3E6-2E62-9DB3-C382-07A00A768302}" dt="2020-10-13T19:21:37.265" v="91"/>
        <pc:sldMkLst>
          <pc:docMk/>
          <pc:sldMk cId="2474523040" sldId="341"/>
        </pc:sldMkLst>
      </pc:sldChg>
    </pc:docChg>
  </pc:docChgLst>
  <pc:docChgLst>
    <pc:chgData name="Evan" userId="6baae800-338a-4b41-8cb9-0ff62ca93f51" providerId="ADAL" clId="{D1E5460B-CFFF-4A98-9C17-AA1741317E88}"/>
    <pc:docChg chg="undo custSel addSld modSld sldOrd">
      <pc:chgData name="Evan" userId="6baae800-338a-4b41-8cb9-0ff62ca93f51" providerId="ADAL" clId="{D1E5460B-CFFF-4A98-9C17-AA1741317E88}" dt="2020-10-08T21:11:39.419" v="139" actId="14100"/>
      <pc:docMkLst>
        <pc:docMk/>
      </pc:docMkLst>
      <pc:sldChg chg="addSp delSp modSp mod ord">
        <pc:chgData name="Evan" userId="6baae800-338a-4b41-8cb9-0ff62ca93f51" providerId="ADAL" clId="{D1E5460B-CFFF-4A98-9C17-AA1741317E88}" dt="2020-10-08T21:10:21.478" v="136" actId="1076"/>
        <pc:sldMkLst>
          <pc:docMk/>
          <pc:sldMk cId="702269001" sldId="330"/>
        </pc:sldMkLst>
        <pc:spChg chg="add del mod">
          <ac:chgData name="Evan" userId="6baae800-338a-4b41-8cb9-0ff62ca93f51" providerId="ADAL" clId="{D1E5460B-CFFF-4A98-9C17-AA1741317E88}" dt="2020-10-08T21:09:14.530" v="95" actId="20577"/>
          <ac:spMkLst>
            <pc:docMk/>
            <pc:sldMk cId="702269001" sldId="330"/>
            <ac:spMk id="16" creationId="{DDEFCCA4-A673-AE4D-99AF-23397930771B}"/>
          </ac:spMkLst>
        </pc:spChg>
        <pc:spChg chg="mod">
          <ac:chgData name="Evan" userId="6baae800-338a-4b41-8cb9-0ff62ca93f51" providerId="ADAL" clId="{D1E5460B-CFFF-4A98-9C17-AA1741317E88}" dt="2020-10-08T21:10:02.046" v="131" actId="20577"/>
          <ac:spMkLst>
            <pc:docMk/>
            <pc:sldMk cId="702269001" sldId="330"/>
            <ac:spMk id="499718" creationId="{00000000-0000-0000-0000-000000000000}"/>
          </ac:spMkLst>
        </pc:spChg>
        <pc:spChg chg="mod">
          <ac:chgData name="Evan" userId="6baae800-338a-4b41-8cb9-0ff62ca93f51" providerId="ADAL" clId="{D1E5460B-CFFF-4A98-9C17-AA1741317E88}" dt="2020-10-08T21:07:50.274" v="69" actId="1076"/>
          <ac:spMkLst>
            <pc:docMk/>
            <pc:sldMk cId="702269001" sldId="330"/>
            <ac:spMk id="499719" creationId="{00000000-0000-0000-0000-000000000000}"/>
          </ac:spMkLst>
        </pc:spChg>
        <pc:picChg chg="del">
          <ac:chgData name="Evan" userId="6baae800-338a-4b41-8cb9-0ff62ca93f51" providerId="ADAL" clId="{D1E5460B-CFFF-4A98-9C17-AA1741317E88}" dt="2020-10-08T20:53:31.897" v="3" actId="478"/>
          <ac:picMkLst>
            <pc:docMk/>
            <pc:sldMk cId="702269001" sldId="330"/>
            <ac:picMk id="3" creationId="{B59228E6-26EC-42B7-A007-C423740DFC5B}"/>
          </ac:picMkLst>
        </pc:picChg>
        <pc:picChg chg="del">
          <ac:chgData name="Evan" userId="6baae800-338a-4b41-8cb9-0ff62ca93f51" providerId="ADAL" clId="{D1E5460B-CFFF-4A98-9C17-AA1741317E88}" dt="2020-10-08T20:53:30.187" v="2" actId="478"/>
          <ac:picMkLst>
            <pc:docMk/>
            <pc:sldMk cId="702269001" sldId="330"/>
            <ac:picMk id="6" creationId="{B6F52D12-149D-4AD9-A072-1479640D7B38}"/>
          </ac:picMkLst>
        </pc:picChg>
        <pc:picChg chg="add mod">
          <ac:chgData name="Evan" userId="6baae800-338a-4b41-8cb9-0ff62ca93f51" providerId="ADAL" clId="{D1E5460B-CFFF-4A98-9C17-AA1741317E88}" dt="2020-10-08T21:10:18.673" v="135" actId="1076"/>
          <ac:picMkLst>
            <pc:docMk/>
            <pc:sldMk cId="702269001" sldId="330"/>
            <ac:picMk id="2050" creationId="{2286D87D-23A6-434A-834E-412C1E8EA677}"/>
          </ac:picMkLst>
        </pc:picChg>
        <pc:picChg chg="add mod">
          <ac:chgData name="Evan" userId="6baae800-338a-4b41-8cb9-0ff62ca93f51" providerId="ADAL" clId="{D1E5460B-CFFF-4A98-9C17-AA1741317E88}" dt="2020-10-08T21:10:21.478" v="136" actId="1076"/>
          <ac:picMkLst>
            <pc:docMk/>
            <pc:sldMk cId="702269001" sldId="330"/>
            <ac:picMk id="2052" creationId="{2103A215-82EA-4984-9093-70041A359DAA}"/>
          </ac:picMkLst>
        </pc:picChg>
      </pc:sldChg>
      <pc:sldChg chg="addSp delSp modSp add mod">
        <pc:chgData name="Evan" userId="6baae800-338a-4b41-8cb9-0ff62ca93f51" providerId="ADAL" clId="{D1E5460B-CFFF-4A98-9C17-AA1741317E88}" dt="2020-10-08T21:11:39.419" v="139" actId="14100"/>
        <pc:sldMkLst>
          <pc:docMk/>
          <pc:sldMk cId="3958835857" sldId="356"/>
        </pc:sldMkLst>
        <pc:spChg chg="mod">
          <ac:chgData name="Evan" userId="6baae800-338a-4b41-8cb9-0ff62ca93f51" providerId="ADAL" clId="{D1E5460B-CFFF-4A98-9C17-AA1741317E88}" dt="2020-10-08T21:11:39.419" v="139" actId="14100"/>
          <ac:spMkLst>
            <pc:docMk/>
            <pc:sldMk cId="3958835857" sldId="356"/>
            <ac:spMk id="16" creationId="{DDEFCCA4-A673-AE4D-99AF-23397930771B}"/>
          </ac:spMkLst>
        </pc:spChg>
        <pc:picChg chg="del">
          <ac:chgData name="Evan" userId="6baae800-338a-4b41-8cb9-0ff62ca93f51" providerId="ADAL" clId="{D1E5460B-CFFF-4A98-9C17-AA1741317E88}" dt="2020-10-08T21:01:45.929" v="8" actId="478"/>
          <ac:picMkLst>
            <pc:docMk/>
            <pc:sldMk cId="3958835857" sldId="356"/>
            <ac:picMk id="3" creationId="{B59228E6-26EC-42B7-A007-C423740DFC5B}"/>
          </ac:picMkLst>
        </pc:picChg>
        <pc:picChg chg="add del mod">
          <ac:chgData name="Evan" userId="6baae800-338a-4b41-8cb9-0ff62ca93f51" providerId="ADAL" clId="{D1E5460B-CFFF-4A98-9C17-AA1741317E88}" dt="2020-10-08T21:04:44.603" v="41" actId="478"/>
          <ac:picMkLst>
            <pc:docMk/>
            <pc:sldMk cId="3958835857" sldId="356"/>
            <ac:picMk id="6" creationId="{B6F52D12-149D-4AD9-A072-1479640D7B38}"/>
          </ac:picMkLst>
        </pc:picChg>
        <pc:picChg chg="add mod">
          <ac:chgData name="Evan" userId="6baae800-338a-4b41-8cb9-0ff62ca93f51" providerId="ADAL" clId="{D1E5460B-CFFF-4A98-9C17-AA1741317E88}" dt="2020-10-08T21:10:44.477" v="138" actId="14100"/>
          <ac:picMkLst>
            <pc:docMk/>
            <pc:sldMk cId="3958835857" sldId="356"/>
            <ac:picMk id="1026" creationId="{4DF56D83-EE35-4562-922A-990AFAA90EA2}"/>
          </ac:picMkLst>
        </pc:picChg>
        <pc:picChg chg="add del mod">
          <ac:chgData name="Evan" userId="6baae800-338a-4b41-8cb9-0ff62ca93f51" providerId="ADAL" clId="{D1E5460B-CFFF-4A98-9C17-AA1741317E88}" dt="2020-10-08T21:04:39.386" v="39"/>
          <ac:picMkLst>
            <pc:docMk/>
            <pc:sldMk cId="3958835857" sldId="356"/>
            <ac:picMk id="1028" creationId="{3AF5FE30-4F25-4A17-A86C-FFA2225EEA48}"/>
          </ac:picMkLst>
        </pc:picChg>
        <pc:picChg chg="add mod">
          <ac:chgData name="Evan" userId="6baae800-338a-4b41-8cb9-0ff62ca93f51" providerId="ADAL" clId="{D1E5460B-CFFF-4A98-9C17-AA1741317E88}" dt="2020-10-08T21:04:54.219" v="44" actId="1076"/>
          <ac:picMkLst>
            <pc:docMk/>
            <pc:sldMk cId="3958835857" sldId="356"/>
            <ac:picMk id="1030" creationId="{198D5E34-39B4-4636-B8A4-6962CE286649}"/>
          </ac:picMkLst>
        </pc:picChg>
      </pc:sldChg>
    </pc:docChg>
  </pc:docChgLst>
  <pc:docChgLst>
    <pc:chgData name="Gosselin, Casey J." userId="S::cjgosselin@wpi.edu::caa97168-cefa-46a0-b0e6-f457f363577b" providerId="AD" clId="Web-{3BC1845C-12BD-E41C-7FC1-A21C4894D6FB}"/>
    <pc:docChg chg="modSld">
      <pc:chgData name="Gosselin, Casey J." userId="S::cjgosselin@wpi.edu::caa97168-cefa-46a0-b0e6-f457f363577b" providerId="AD" clId="Web-{3BC1845C-12BD-E41C-7FC1-A21C4894D6FB}" dt="2020-10-08T05:51:24.283" v="6"/>
      <pc:docMkLst>
        <pc:docMk/>
      </pc:docMkLst>
      <pc:sldChg chg="addSp delSp modSp">
        <pc:chgData name="Gosselin, Casey J." userId="S::cjgosselin@wpi.edu::caa97168-cefa-46a0-b0e6-f457f363577b" providerId="AD" clId="Web-{3BC1845C-12BD-E41C-7FC1-A21C4894D6FB}" dt="2020-10-08T05:51:24.283" v="6"/>
        <pc:sldMkLst>
          <pc:docMk/>
          <pc:sldMk cId="1945400320" sldId="354"/>
        </pc:sldMkLst>
        <pc:spChg chg="del">
          <ac:chgData name="Gosselin, Casey J." userId="S::cjgosselin@wpi.edu::caa97168-cefa-46a0-b0e6-f457f363577b" providerId="AD" clId="Web-{3BC1845C-12BD-E41C-7FC1-A21C4894D6FB}" dt="2020-10-08T05:50:41.327" v="0"/>
          <ac:spMkLst>
            <pc:docMk/>
            <pc:sldMk cId="1945400320" sldId="354"/>
            <ac:spMk id="2" creationId="{7F1B5AD6-31D9-4B2C-AED4-6C3938634D1C}"/>
          </ac:spMkLst>
        </pc:spChg>
        <pc:picChg chg="add mod">
          <ac:chgData name="Gosselin, Casey J." userId="S::cjgosselin@wpi.edu::caa97168-cefa-46a0-b0e6-f457f363577b" providerId="AD" clId="Web-{3BC1845C-12BD-E41C-7FC1-A21C4894D6FB}" dt="2020-10-08T05:51:12.204" v="5" actId="1076"/>
          <ac:picMkLst>
            <pc:docMk/>
            <pc:sldMk cId="1945400320" sldId="354"/>
            <ac:picMk id="3" creationId="{71B1F469-5D3B-4112-A392-7B0865CA4733}"/>
          </ac:picMkLst>
        </pc:picChg>
        <pc:picChg chg="add">
          <ac:chgData name="Gosselin, Casey J." userId="S::cjgosselin@wpi.edu::caa97168-cefa-46a0-b0e6-f457f363577b" providerId="AD" clId="Web-{3BC1845C-12BD-E41C-7FC1-A21C4894D6FB}" dt="2020-10-08T05:51:24.283" v="6"/>
          <ac:picMkLst>
            <pc:docMk/>
            <pc:sldMk cId="1945400320" sldId="354"/>
            <ac:picMk id="8" creationId="{85521F4C-62A2-4F8E-A301-D0040BCECEB2}"/>
          </ac:picMkLst>
        </pc:picChg>
      </pc:sldChg>
    </pc:docChg>
  </pc:docChgLst>
  <pc:docChgLst>
    <pc:chgData name="Buckley, Evan J." userId="S::ejbuckley@wpi.edu::6baae800-338a-4b41-8cb9-0ff62ca93f51" providerId="AD" clId="Web-{B9AA273E-31C1-8CE1-EE10-A6D66FC8A207}"/>
    <pc:docChg chg="addSld modSld sldOrd">
      <pc:chgData name="Buckley, Evan J." userId="S::ejbuckley@wpi.edu::6baae800-338a-4b41-8cb9-0ff62ca93f51" providerId="AD" clId="Web-{B9AA273E-31C1-8CE1-EE10-A6D66FC8A207}" dt="2020-10-04T23:47:02.925" v="281" actId="1076"/>
      <pc:docMkLst>
        <pc:docMk/>
      </pc:docMkLst>
      <pc:sldChg chg="addSp delSp modSp">
        <pc:chgData name="Buckley, Evan J." userId="S::ejbuckley@wpi.edu::6baae800-338a-4b41-8cb9-0ff62ca93f51" providerId="AD" clId="Web-{B9AA273E-31C1-8CE1-EE10-A6D66FC8A207}" dt="2020-10-04T22:51:58.420" v="124"/>
        <pc:sldMkLst>
          <pc:docMk/>
          <pc:sldMk cId="825021225" sldId="311"/>
        </pc:sldMkLst>
        <pc:spChg chg="add del">
          <ac:chgData name="Buckley, Evan J." userId="S::ejbuckley@wpi.edu::6baae800-338a-4b41-8cb9-0ff62ca93f51" providerId="AD" clId="Web-{B9AA273E-31C1-8CE1-EE10-A6D66FC8A207}" dt="2020-10-04T22:47:23.773" v="97"/>
          <ac:spMkLst>
            <pc:docMk/>
            <pc:sldMk cId="825021225" sldId="311"/>
            <ac:spMk id="6" creationId="{7D9DC2CC-27CC-49FA-B22E-5CC9375D5063}"/>
          </ac:spMkLst>
        </pc:spChg>
        <pc:spChg chg="add del">
          <ac:chgData name="Buckley, Evan J." userId="S::ejbuckley@wpi.edu::6baae800-338a-4b41-8cb9-0ff62ca93f51" providerId="AD" clId="Web-{B9AA273E-31C1-8CE1-EE10-A6D66FC8A207}" dt="2020-10-04T22:51:58.420" v="124"/>
          <ac:spMkLst>
            <pc:docMk/>
            <pc:sldMk cId="825021225" sldId="311"/>
            <ac:spMk id="6" creationId="{F39E4D36-E83D-4FB4-B606-E6516C60DAF1}"/>
          </ac:spMkLst>
        </pc:spChg>
        <pc:spChg chg="mod">
          <ac:chgData name="Buckley, Evan J." userId="S::ejbuckley@wpi.edu::6baae800-338a-4b41-8cb9-0ff62ca93f51" providerId="AD" clId="Web-{B9AA273E-31C1-8CE1-EE10-A6D66FC8A207}" dt="2020-10-04T22:48:13.712" v="103" actId="20577"/>
          <ac:spMkLst>
            <pc:docMk/>
            <pc:sldMk cId="825021225" sldId="311"/>
            <ac:spMk id="7" creationId="{6499E1FC-C292-4B09-B133-15F208D001C1}"/>
          </ac:spMkLst>
        </pc:spChg>
        <pc:spChg chg="mod">
          <ac:chgData name="Buckley, Evan J." userId="S::ejbuckley@wpi.edu::6baae800-338a-4b41-8cb9-0ff62ca93f51" providerId="AD" clId="Web-{B9AA273E-31C1-8CE1-EE10-A6D66FC8A207}" dt="2020-10-04T22:49:28.307" v="117" actId="20577"/>
          <ac:spMkLst>
            <pc:docMk/>
            <pc:sldMk cId="825021225" sldId="311"/>
            <ac:spMk id="12" creationId="{F75B4815-D9D5-442A-9BEF-6F3F24B153E5}"/>
          </ac:spMkLst>
        </pc:spChg>
        <pc:spChg chg="mod">
          <ac:chgData name="Buckley, Evan J." userId="S::ejbuckley@wpi.edu::6baae800-338a-4b41-8cb9-0ff62ca93f51" providerId="AD" clId="Web-{B9AA273E-31C1-8CE1-EE10-A6D66FC8A207}" dt="2020-10-04T22:41:18.404" v="12" actId="20577"/>
          <ac:spMkLst>
            <pc:docMk/>
            <pc:sldMk cId="825021225" sldId="311"/>
            <ac:spMk id="16" creationId="{250714C4-D008-DD4E-AFDE-6EDB194B7A95}"/>
          </ac:spMkLst>
        </pc:spChg>
      </pc:sldChg>
      <pc:sldChg chg="modSp">
        <pc:chgData name="Buckley, Evan J." userId="S::ejbuckley@wpi.edu::6baae800-338a-4b41-8cb9-0ff62ca93f51" providerId="AD" clId="Web-{B9AA273E-31C1-8CE1-EE10-A6D66FC8A207}" dt="2020-10-04T22:51:56.983" v="122" actId="1076"/>
        <pc:sldMkLst>
          <pc:docMk/>
          <pc:sldMk cId="3754440480" sldId="328"/>
        </pc:sldMkLst>
        <pc:picChg chg="mod">
          <ac:chgData name="Buckley, Evan J." userId="S::ejbuckley@wpi.edu::6baae800-338a-4b41-8cb9-0ff62ca93f51" providerId="AD" clId="Web-{B9AA273E-31C1-8CE1-EE10-A6D66FC8A207}" dt="2020-10-04T22:51:56.983" v="122" actId="1076"/>
          <ac:picMkLst>
            <pc:docMk/>
            <pc:sldMk cId="3754440480" sldId="328"/>
            <ac:picMk id="6" creationId="{A560939C-FF42-4F1B-B4DB-6AAE5353BFD1}"/>
          </ac:picMkLst>
        </pc:picChg>
      </pc:sldChg>
      <pc:sldChg chg="ord">
        <pc:chgData name="Buckley, Evan J." userId="S::ejbuckley@wpi.edu::6baae800-338a-4b41-8cb9-0ff62ca93f51" providerId="AD" clId="Web-{B9AA273E-31C1-8CE1-EE10-A6D66FC8A207}" dt="2020-10-04T23:02:11.796" v="127"/>
        <pc:sldMkLst>
          <pc:docMk/>
          <pc:sldMk cId="3452275087" sldId="329"/>
        </pc:sldMkLst>
      </pc:sldChg>
      <pc:sldChg chg="addSp delSp modSp add replId">
        <pc:chgData name="Buckley, Evan J." userId="S::ejbuckley@wpi.edu::6baae800-338a-4b41-8cb9-0ff62ca93f51" providerId="AD" clId="Web-{B9AA273E-31C1-8CE1-EE10-A6D66FC8A207}" dt="2020-10-04T23:47:02.925" v="281" actId="1076"/>
        <pc:sldMkLst>
          <pc:docMk/>
          <pc:sldMk cId="702269001" sldId="330"/>
        </pc:sldMkLst>
        <pc:spChg chg="mod">
          <ac:chgData name="Buckley, Evan J." userId="S::ejbuckley@wpi.edu::6baae800-338a-4b41-8cb9-0ff62ca93f51" providerId="AD" clId="Web-{B9AA273E-31C1-8CE1-EE10-A6D66FC8A207}" dt="2020-10-04T23:17:31.086" v="199" actId="1076"/>
          <ac:spMkLst>
            <pc:docMk/>
            <pc:sldMk cId="702269001" sldId="330"/>
            <ac:spMk id="499718" creationId="{00000000-0000-0000-0000-000000000000}"/>
          </ac:spMkLst>
        </pc:spChg>
        <pc:picChg chg="add mod">
          <ac:chgData name="Buckley, Evan J." userId="S::ejbuckley@wpi.edu::6baae800-338a-4b41-8cb9-0ff62ca93f51" providerId="AD" clId="Web-{B9AA273E-31C1-8CE1-EE10-A6D66FC8A207}" dt="2020-10-04T23:47:02.925" v="281" actId="1076"/>
          <ac:picMkLst>
            <pc:docMk/>
            <pc:sldMk cId="702269001" sldId="330"/>
            <ac:picMk id="6" creationId="{B6F52D12-149D-4AD9-A072-1479640D7B38}"/>
          </ac:picMkLst>
        </pc:picChg>
        <pc:picChg chg="del">
          <ac:chgData name="Buckley, Evan J." userId="S::ejbuckley@wpi.edu::6baae800-338a-4b41-8cb9-0ff62ca93f51" providerId="AD" clId="Web-{B9AA273E-31C1-8CE1-EE10-A6D66FC8A207}" dt="2020-10-04T23:02:17.827" v="129"/>
          <ac:picMkLst>
            <pc:docMk/>
            <pc:sldMk cId="702269001" sldId="330"/>
            <ac:picMk id="8" creationId="{EAB6633C-8D82-43EA-9306-64F7B0E06DCA}"/>
          </ac:picMkLst>
        </pc:picChg>
      </pc:sldChg>
      <pc:sldChg chg="delSp modSp add replId">
        <pc:chgData name="Buckley, Evan J." userId="S::ejbuckley@wpi.edu::6baae800-338a-4b41-8cb9-0ff62ca93f51" providerId="AD" clId="Web-{B9AA273E-31C1-8CE1-EE10-A6D66FC8A207}" dt="2020-10-04T23:17:54.024" v="202" actId="1076"/>
        <pc:sldMkLst>
          <pc:docMk/>
          <pc:sldMk cId="3779865453" sldId="331"/>
        </pc:sldMkLst>
        <pc:spChg chg="mod">
          <ac:chgData name="Buckley, Evan J." userId="S::ejbuckley@wpi.edu::6baae800-338a-4b41-8cb9-0ff62ca93f51" providerId="AD" clId="Web-{B9AA273E-31C1-8CE1-EE10-A6D66FC8A207}" dt="2020-10-04T23:17:54.024" v="202" actId="1076"/>
          <ac:spMkLst>
            <pc:docMk/>
            <pc:sldMk cId="3779865453" sldId="331"/>
            <ac:spMk id="499718" creationId="{00000000-0000-0000-0000-000000000000}"/>
          </ac:spMkLst>
        </pc:spChg>
        <pc:picChg chg="del">
          <ac:chgData name="Buckley, Evan J." userId="S::ejbuckley@wpi.edu::6baae800-338a-4b41-8cb9-0ff62ca93f51" providerId="AD" clId="Web-{B9AA273E-31C1-8CE1-EE10-A6D66FC8A207}" dt="2020-10-04T23:02:20.999" v="130"/>
          <ac:picMkLst>
            <pc:docMk/>
            <pc:sldMk cId="3779865453" sldId="331"/>
            <ac:picMk id="8" creationId="{EAB6633C-8D82-43EA-9306-64F7B0E06DCA}"/>
          </ac:picMkLst>
        </pc:picChg>
      </pc:sldChg>
      <pc:sldChg chg="modSp add replId">
        <pc:chgData name="Buckley, Evan J." userId="S::ejbuckley@wpi.edu::6baae800-338a-4b41-8cb9-0ff62ca93f51" providerId="AD" clId="Web-{B9AA273E-31C1-8CE1-EE10-A6D66FC8A207}" dt="2020-10-04T23:18:00.008" v="203" actId="20577"/>
        <pc:sldMkLst>
          <pc:docMk/>
          <pc:sldMk cId="737672426" sldId="333"/>
        </pc:sldMkLst>
        <pc:spChg chg="mod">
          <ac:chgData name="Buckley, Evan J." userId="S::ejbuckley@wpi.edu::6baae800-338a-4b41-8cb9-0ff62ca93f51" providerId="AD" clId="Web-{B9AA273E-31C1-8CE1-EE10-A6D66FC8A207}" dt="2020-10-04T23:18:00.008" v="203" actId="20577"/>
          <ac:spMkLst>
            <pc:docMk/>
            <pc:sldMk cId="737672426" sldId="333"/>
            <ac:spMk id="499718" creationId="{00000000-0000-0000-0000-000000000000}"/>
          </ac:spMkLst>
        </pc:spChg>
      </pc:sldChg>
      <pc:sldChg chg="addSp delSp modSp add replId">
        <pc:chgData name="Buckley, Evan J." userId="S::ejbuckley@wpi.edu::6baae800-338a-4b41-8cb9-0ff62ca93f51" providerId="AD" clId="Web-{B9AA273E-31C1-8CE1-EE10-A6D66FC8A207}" dt="2020-10-04T23:32:31.105" v="278" actId="1076"/>
        <pc:sldMkLst>
          <pc:docMk/>
          <pc:sldMk cId="497365953" sldId="334"/>
        </pc:sldMkLst>
        <pc:spChg chg="add mod">
          <ac:chgData name="Buckley, Evan J." userId="S::ejbuckley@wpi.edu::6baae800-338a-4b41-8cb9-0ff62ca93f51" providerId="AD" clId="Web-{B9AA273E-31C1-8CE1-EE10-A6D66FC8A207}" dt="2020-10-04T23:32:31.105" v="278" actId="1076"/>
          <ac:spMkLst>
            <pc:docMk/>
            <pc:sldMk cId="497365953" sldId="334"/>
            <ac:spMk id="6" creationId="{4EB2267F-F9E2-4A18-8445-FC5F799059CD}"/>
          </ac:spMkLst>
        </pc:spChg>
        <pc:spChg chg="mod">
          <ac:chgData name="Buckley, Evan J." userId="S::ejbuckley@wpi.edu::6baae800-338a-4b41-8cb9-0ff62ca93f51" providerId="AD" clId="Web-{B9AA273E-31C1-8CE1-EE10-A6D66FC8A207}" dt="2020-10-04T23:19:41.464" v="222" actId="1076"/>
          <ac:spMkLst>
            <pc:docMk/>
            <pc:sldMk cId="497365953" sldId="334"/>
            <ac:spMk id="499718" creationId="{00000000-0000-0000-0000-000000000000}"/>
          </ac:spMkLst>
        </pc:spChg>
        <pc:picChg chg="add mod ord">
          <ac:chgData name="Buckley, Evan J." userId="S::ejbuckley@wpi.edu::6baae800-338a-4b41-8cb9-0ff62ca93f51" providerId="AD" clId="Web-{B9AA273E-31C1-8CE1-EE10-A6D66FC8A207}" dt="2020-10-04T23:32:20.699" v="274"/>
          <ac:picMkLst>
            <pc:docMk/>
            <pc:sldMk cId="497365953" sldId="334"/>
            <ac:picMk id="3" creationId="{1DF05289-2979-4D10-9842-55D533F40B4E}"/>
          </ac:picMkLst>
        </pc:picChg>
        <pc:picChg chg="add del mod">
          <ac:chgData name="Buckley, Evan J." userId="S::ejbuckley@wpi.edu::6baae800-338a-4b41-8cb9-0ff62ca93f51" providerId="AD" clId="Web-{B9AA273E-31C1-8CE1-EE10-A6D66FC8A207}" dt="2020-10-04T23:32:05.073" v="271"/>
          <ac:picMkLst>
            <pc:docMk/>
            <pc:sldMk cId="497365953" sldId="334"/>
            <ac:picMk id="5" creationId="{B80B6D5B-5E40-40F2-BCEB-D818B4A6D878}"/>
          </ac:picMkLst>
        </pc:picChg>
        <pc:picChg chg="del">
          <ac:chgData name="Buckley, Evan J." userId="S::ejbuckley@wpi.edu::6baae800-338a-4b41-8cb9-0ff62ca93f51" providerId="AD" clId="Web-{B9AA273E-31C1-8CE1-EE10-A6D66FC8A207}" dt="2020-10-04T23:18:26.134" v="205"/>
          <ac:picMkLst>
            <pc:docMk/>
            <pc:sldMk cId="497365953" sldId="334"/>
            <ac:picMk id="6" creationId="{5042940A-E405-4461-8F82-1724A5DDB2CE}"/>
          </ac:picMkLst>
        </pc:picChg>
        <pc:picChg chg="del">
          <ac:chgData name="Buckley, Evan J." userId="S::ejbuckley@wpi.edu::6baae800-338a-4b41-8cb9-0ff62ca93f51" providerId="AD" clId="Web-{B9AA273E-31C1-8CE1-EE10-A6D66FC8A207}" dt="2020-10-04T23:18:26.868" v="206"/>
          <ac:picMkLst>
            <pc:docMk/>
            <pc:sldMk cId="497365953" sldId="334"/>
            <ac:picMk id="7" creationId="{4F061556-8E2F-4A9F-A08B-B1A3852035E6}"/>
          </ac:picMkLst>
        </pc:picChg>
        <pc:picChg chg="add mod">
          <ac:chgData name="Buckley, Evan J." userId="S::ejbuckley@wpi.edu::6baae800-338a-4b41-8cb9-0ff62ca93f51" providerId="AD" clId="Web-{B9AA273E-31C1-8CE1-EE10-A6D66FC8A207}" dt="2020-10-04T23:32:23.214" v="275" actId="1076"/>
          <ac:picMkLst>
            <pc:docMk/>
            <pc:sldMk cId="497365953" sldId="334"/>
            <ac:picMk id="14" creationId="{6A4F3636-90C2-43BC-8645-CD0318102164}"/>
          </ac:picMkLst>
        </pc:picChg>
        <pc:picChg chg="add mod">
          <ac:chgData name="Buckley, Evan J." userId="S::ejbuckley@wpi.edu::6baae800-338a-4b41-8cb9-0ff62ca93f51" providerId="AD" clId="Web-{B9AA273E-31C1-8CE1-EE10-A6D66FC8A207}" dt="2020-10-04T23:32:26.730" v="277" actId="1076"/>
          <ac:picMkLst>
            <pc:docMk/>
            <pc:sldMk cId="497365953" sldId="334"/>
            <ac:picMk id="15" creationId="{705D0936-F68D-4A0A-AE8D-E51D6250ED01}"/>
          </ac:picMkLst>
        </pc:picChg>
        <pc:picChg chg="mod ord">
          <ac:chgData name="Buckley, Evan J." userId="S::ejbuckley@wpi.edu::6baae800-338a-4b41-8cb9-0ff62ca93f51" providerId="AD" clId="Web-{B9AA273E-31C1-8CE1-EE10-A6D66FC8A207}" dt="2020-10-04T23:32:16.230" v="273" actId="1076"/>
          <ac:picMkLst>
            <pc:docMk/>
            <pc:sldMk cId="497365953" sldId="334"/>
            <ac:picMk id="2050" creationId="{7865D408-EC00-4096-B809-C23E4F4FCEB2}"/>
          </ac:picMkLst>
        </pc:picChg>
      </pc:sldChg>
    </pc:docChg>
  </pc:docChgLst>
  <pc:docChgLst>
    <pc:chgData name="Wirtz, Bridget" userId="S::bwirtz@wpi.edu::7c276761-390b-46d3-807c-279645a57bb6" providerId="AD" clId="Web-{B02589FB-5FF1-E316-5375-280EDA18B0A9}"/>
    <pc:docChg chg="modSld">
      <pc:chgData name="Wirtz, Bridget" userId="S::bwirtz@wpi.edu::7c276761-390b-46d3-807c-279645a57bb6" providerId="AD" clId="Web-{B02589FB-5FF1-E316-5375-280EDA18B0A9}" dt="2020-10-08T17:08:04.700" v="196"/>
      <pc:docMkLst>
        <pc:docMk/>
      </pc:docMkLst>
      <pc:sldChg chg="modNotes">
        <pc:chgData name="Wirtz, Bridget" userId="S::bwirtz@wpi.edu::7c276761-390b-46d3-807c-279645a57bb6" providerId="AD" clId="Web-{B02589FB-5FF1-E316-5375-280EDA18B0A9}" dt="2020-10-08T17:06:13.384" v="40"/>
        <pc:sldMkLst>
          <pc:docMk/>
          <pc:sldMk cId="1983825104" sldId="327"/>
        </pc:sldMkLst>
      </pc:sldChg>
      <pc:sldChg chg="modNotes">
        <pc:chgData name="Wirtz, Bridget" userId="S::bwirtz@wpi.edu::7c276761-390b-46d3-807c-279645a57bb6" providerId="AD" clId="Web-{B02589FB-5FF1-E316-5375-280EDA18B0A9}" dt="2020-10-08T17:06:25.916" v="57"/>
        <pc:sldMkLst>
          <pc:docMk/>
          <pc:sldMk cId="2474523040" sldId="341"/>
        </pc:sldMkLst>
      </pc:sldChg>
      <pc:sldChg chg="modNotes">
        <pc:chgData name="Wirtz, Bridget" userId="S::bwirtz@wpi.edu::7c276761-390b-46d3-807c-279645a57bb6" providerId="AD" clId="Web-{B02589FB-5FF1-E316-5375-280EDA18B0A9}" dt="2020-10-08T17:08:04.700" v="196"/>
        <pc:sldMkLst>
          <pc:docMk/>
          <pc:sldMk cId="105772094" sldId="346"/>
        </pc:sldMkLst>
      </pc:sldChg>
    </pc:docChg>
  </pc:docChgLst>
  <pc:docChgLst>
    <pc:chgData name="Buckley, Evan J." userId="6baae800-338a-4b41-8cb9-0ff62ca93f51" providerId="ADAL" clId="{5A8ABBF8-5C3E-4992-89E6-D3FEDF2AB297}"/>
    <pc:docChg chg="undo redo custSel addSld delSld modSld sldOrd">
      <pc:chgData name="Buckley, Evan J." userId="6baae800-338a-4b41-8cb9-0ff62ca93f51" providerId="ADAL" clId="{5A8ABBF8-5C3E-4992-89E6-D3FEDF2AB297}" dt="2020-10-13T16:14:49.114" v="3659"/>
      <pc:docMkLst>
        <pc:docMk/>
      </pc:docMkLst>
      <pc:sldChg chg="modSp mod">
        <pc:chgData name="Buckley, Evan J." userId="6baae800-338a-4b41-8cb9-0ff62ca93f51" providerId="ADAL" clId="{5A8ABBF8-5C3E-4992-89E6-D3FEDF2AB297}" dt="2020-10-07T16:07:58.500" v="13" actId="20577"/>
        <pc:sldMkLst>
          <pc:docMk/>
          <pc:sldMk cId="2655941651" sldId="307"/>
        </pc:sldMkLst>
        <pc:spChg chg="mod">
          <ac:chgData name="Buckley, Evan J." userId="6baae800-338a-4b41-8cb9-0ff62ca93f51" providerId="ADAL" clId="{5A8ABBF8-5C3E-4992-89E6-D3FEDF2AB297}" dt="2020-10-07T16:07:58.500" v="13" actId="20577"/>
          <ac:spMkLst>
            <pc:docMk/>
            <pc:sldMk cId="2655941651" sldId="307"/>
            <ac:spMk id="3" creationId="{00000000-0000-0000-0000-000000000000}"/>
          </ac:spMkLst>
        </pc:spChg>
        <pc:picChg chg="mod">
          <ac:chgData name="Buckley, Evan J." userId="6baae800-338a-4b41-8cb9-0ff62ca93f51" providerId="ADAL" clId="{5A8ABBF8-5C3E-4992-89E6-D3FEDF2AB297}" dt="2020-10-07T16:03:31.833" v="10" actId="1076"/>
          <ac:picMkLst>
            <pc:docMk/>
            <pc:sldMk cId="2655941651" sldId="307"/>
            <ac:picMk id="12" creationId="{1FC2F609-57CB-6141-807A-F0EC665E1DD6}"/>
          </ac:picMkLst>
        </pc:picChg>
      </pc:sldChg>
      <pc:sldChg chg="addSp delSp modSp mod delAnim modAnim">
        <pc:chgData name="Buckley, Evan J." userId="6baae800-338a-4b41-8cb9-0ff62ca93f51" providerId="ADAL" clId="{5A8ABBF8-5C3E-4992-89E6-D3FEDF2AB297}" dt="2020-10-07T17:58:23.554" v="324" actId="1076"/>
        <pc:sldMkLst>
          <pc:docMk/>
          <pc:sldMk cId="825021225" sldId="311"/>
        </pc:sldMkLst>
        <pc:spChg chg="del mod">
          <ac:chgData name="Buckley, Evan J." userId="6baae800-338a-4b41-8cb9-0ff62ca93f51" providerId="ADAL" clId="{5A8ABBF8-5C3E-4992-89E6-D3FEDF2AB297}" dt="2020-10-07T17:48:53.059" v="208" actId="21"/>
          <ac:spMkLst>
            <pc:docMk/>
            <pc:sldMk cId="825021225" sldId="311"/>
            <ac:spMk id="20" creationId="{38D09671-B60A-F94D-B138-3EB834CE4B4C}"/>
          </ac:spMkLst>
        </pc:spChg>
        <pc:spChg chg="del mod">
          <ac:chgData name="Buckley, Evan J." userId="6baae800-338a-4b41-8cb9-0ff62ca93f51" providerId="ADAL" clId="{5A8ABBF8-5C3E-4992-89E6-D3FEDF2AB297}" dt="2020-10-07T17:49:03.268" v="211" actId="21"/>
          <ac:spMkLst>
            <pc:docMk/>
            <pc:sldMk cId="825021225" sldId="311"/>
            <ac:spMk id="21" creationId="{9D048E75-3AC5-F449-9076-9ECC1FE1F5BD}"/>
          </ac:spMkLst>
        </pc:spChg>
        <pc:spChg chg="del mod">
          <ac:chgData name="Buckley, Evan J." userId="6baae800-338a-4b41-8cb9-0ff62ca93f51" providerId="ADAL" clId="{5A8ABBF8-5C3E-4992-89E6-D3FEDF2AB297}" dt="2020-10-07T17:48:06.612" v="196" actId="21"/>
          <ac:spMkLst>
            <pc:docMk/>
            <pc:sldMk cId="825021225" sldId="311"/>
            <ac:spMk id="27" creationId="{2560BEC0-A37F-1540-A993-72B343E2FC58}"/>
          </ac:spMkLst>
        </pc:spChg>
        <pc:spChg chg="del mod">
          <ac:chgData name="Buckley, Evan J." userId="6baae800-338a-4b41-8cb9-0ff62ca93f51" providerId="ADAL" clId="{5A8ABBF8-5C3E-4992-89E6-D3FEDF2AB297}" dt="2020-10-07T17:49:16.051" v="214" actId="21"/>
          <ac:spMkLst>
            <pc:docMk/>
            <pc:sldMk cId="825021225" sldId="311"/>
            <ac:spMk id="28" creationId="{45366D96-3EF6-224E-8796-827268878487}"/>
          </ac:spMkLst>
        </pc:spChg>
        <pc:spChg chg="del mod">
          <ac:chgData name="Buckley, Evan J." userId="6baae800-338a-4b41-8cb9-0ff62ca93f51" providerId="ADAL" clId="{5A8ABBF8-5C3E-4992-89E6-D3FEDF2AB297}" dt="2020-10-07T17:49:37.646" v="223" actId="21"/>
          <ac:spMkLst>
            <pc:docMk/>
            <pc:sldMk cId="825021225" sldId="311"/>
            <ac:spMk id="29" creationId="{55D02CE9-FB91-9744-938F-AFF6E3270574}"/>
          </ac:spMkLst>
        </pc:spChg>
        <pc:spChg chg="del mod">
          <ac:chgData name="Buckley, Evan J." userId="6baae800-338a-4b41-8cb9-0ff62ca93f51" providerId="ADAL" clId="{5A8ABBF8-5C3E-4992-89E6-D3FEDF2AB297}" dt="2020-10-07T17:50:13.384" v="236" actId="21"/>
          <ac:spMkLst>
            <pc:docMk/>
            <pc:sldMk cId="825021225" sldId="311"/>
            <ac:spMk id="30" creationId="{0504141E-9686-B446-9426-1CF30439AE38}"/>
          </ac:spMkLst>
        </pc:spChg>
        <pc:spChg chg="del mod">
          <ac:chgData name="Buckley, Evan J." userId="6baae800-338a-4b41-8cb9-0ff62ca93f51" providerId="ADAL" clId="{5A8ABBF8-5C3E-4992-89E6-D3FEDF2AB297}" dt="2020-10-07T17:39:41.276" v="156" actId="21"/>
          <ac:spMkLst>
            <pc:docMk/>
            <pc:sldMk cId="825021225" sldId="311"/>
            <ac:spMk id="34" creationId="{29C78E8F-4BC8-0A4F-BE98-069F5F239C33}"/>
          </ac:spMkLst>
        </pc:spChg>
        <pc:spChg chg="del mod">
          <ac:chgData name="Buckley, Evan J." userId="6baae800-338a-4b41-8cb9-0ff62ca93f51" providerId="ADAL" clId="{5A8ABBF8-5C3E-4992-89E6-D3FEDF2AB297}" dt="2020-10-07T17:49:24.488" v="217" actId="21"/>
          <ac:spMkLst>
            <pc:docMk/>
            <pc:sldMk cId="825021225" sldId="311"/>
            <ac:spMk id="35" creationId="{3F3BDBA9-2B09-DA46-A22C-00C922C2F6E9}"/>
          </ac:spMkLst>
        </pc:spChg>
        <pc:spChg chg="del mod">
          <ac:chgData name="Buckley, Evan J." userId="6baae800-338a-4b41-8cb9-0ff62ca93f51" providerId="ADAL" clId="{5A8ABBF8-5C3E-4992-89E6-D3FEDF2AB297}" dt="2020-10-07T17:49:45.112" v="227" actId="21"/>
          <ac:spMkLst>
            <pc:docMk/>
            <pc:sldMk cId="825021225" sldId="311"/>
            <ac:spMk id="36" creationId="{F8301A79-58B0-104A-B002-9876FCD3E024}"/>
          </ac:spMkLst>
        </pc:spChg>
        <pc:spChg chg="mod">
          <ac:chgData name="Buckley, Evan J." userId="6baae800-338a-4b41-8cb9-0ff62ca93f51" providerId="ADAL" clId="{5A8ABBF8-5C3E-4992-89E6-D3FEDF2AB297}" dt="2020-10-07T16:27:57.666" v="135" actId="2085"/>
          <ac:spMkLst>
            <pc:docMk/>
            <pc:sldMk cId="825021225" sldId="311"/>
            <ac:spMk id="37" creationId="{A23CD2A3-F02C-6646-91B3-01FBBB50BA60}"/>
          </ac:spMkLst>
        </pc:spChg>
        <pc:spChg chg="add del mod">
          <ac:chgData name="Buckley, Evan J." userId="6baae800-338a-4b41-8cb9-0ff62ca93f51" providerId="ADAL" clId="{5A8ABBF8-5C3E-4992-89E6-D3FEDF2AB297}" dt="2020-10-07T17:57:05.784" v="315" actId="478"/>
          <ac:spMkLst>
            <pc:docMk/>
            <pc:sldMk cId="825021225" sldId="311"/>
            <ac:spMk id="43" creationId="{C5D29634-3E45-48BE-84A7-7FDA65A11E95}"/>
          </ac:spMkLst>
        </pc:spChg>
        <pc:spChg chg="add del">
          <ac:chgData name="Buckley, Evan J." userId="6baae800-338a-4b41-8cb9-0ff62ca93f51" providerId="ADAL" clId="{5A8ABBF8-5C3E-4992-89E6-D3FEDF2AB297}" dt="2020-10-07T17:48:17.330" v="198" actId="21"/>
          <ac:spMkLst>
            <pc:docMk/>
            <pc:sldMk cId="825021225" sldId="311"/>
            <ac:spMk id="44" creationId="{B0ECD5F7-110B-4A8B-85CB-E83EEA7B335F}"/>
          </ac:spMkLst>
        </pc:spChg>
        <pc:spChg chg="add mod">
          <ac:chgData name="Buckley, Evan J." userId="6baae800-338a-4b41-8cb9-0ff62ca93f51" providerId="ADAL" clId="{5A8ABBF8-5C3E-4992-89E6-D3FEDF2AB297}" dt="2020-10-07T17:57:12.309" v="316" actId="1076"/>
          <ac:spMkLst>
            <pc:docMk/>
            <pc:sldMk cId="825021225" sldId="311"/>
            <ac:spMk id="45" creationId="{0C9F76B7-EB37-4961-86CB-31AD8CFC98C0}"/>
          </ac:spMkLst>
        </pc:spChg>
        <pc:spChg chg="add mod">
          <ac:chgData name="Buckley, Evan J." userId="6baae800-338a-4b41-8cb9-0ff62ca93f51" providerId="ADAL" clId="{5A8ABBF8-5C3E-4992-89E6-D3FEDF2AB297}" dt="2020-10-07T17:58:05.591" v="322" actId="1076"/>
          <ac:spMkLst>
            <pc:docMk/>
            <pc:sldMk cId="825021225" sldId="311"/>
            <ac:spMk id="47" creationId="{35F23CA4-9F21-469C-8802-907141876522}"/>
          </ac:spMkLst>
        </pc:spChg>
        <pc:spChg chg="add mod">
          <ac:chgData name="Buckley, Evan J." userId="6baae800-338a-4b41-8cb9-0ff62ca93f51" providerId="ADAL" clId="{5A8ABBF8-5C3E-4992-89E6-D3FEDF2AB297}" dt="2020-10-07T17:58:23.554" v="324" actId="1076"/>
          <ac:spMkLst>
            <pc:docMk/>
            <pc:sldMk cId="825021225" sldId="311"/>
            <ac:spMk id="49" creationId="{95C53C6C-1835-4FE9-9597-D37F7513F61E}"/>
          </ac:spMkLst>
        </pc:spChg>
        <pc:spChg chg="add mod">
          <ac:chgData name="Buckley, Evan J." userId="6baae800-338a-4b41-8cb9-0ff62ca93f51" providerId="ADAL" clId="{5A8ABBF8-5C3E-4992-89E6-D3FEDF2AB297}" dt="2020-10-07T17:58:12.931" v="323" actId="1076"/>
          <ac:spMkLst>
            <pc:docMk/>
            <pc:sldMk cId="825021225" sldId="311"/>
            <ac:spMk id="51" creationId="{9B4CE046-E605-4874-8432-24A4AEC9F6B8}"/>
          </ac:spMkLst>
        </pc:spChg>
        <pc:spChg chg="add mod">
          <ac:chgData name="Buckley, Evan J." userId="6baae800-338a-4b41-8cb9-0ff62ca93f51" providerId="ADAL" clId="{5A8ABBF8-5C3E-4992-89E6-D3FEDF2AB297}" dt="2020-10-07T17:57:00.600" v="313" actId="1076"/>
          <ac:spMkLst>
            <pc:docMk/>
            <pc:sldMk cId="825021225" sldId="311"/>
            <ac:spMk id="53" creationId="{3155D534-BF67-498A-AC96-99CD956ABFBB}"/>
          </ac:spMkLst>
        </pc:spChg>
        <pc:spChg chg="add del">
          <ac:chgData name="Buckley, Evan J." userId="6baae800-338a-4b41-8cb9-0ff62ca93f51" providerId="ADAL" clId="{5A8ABBF8-5C3E-4992-89E6-D3FEDF2AB297}" dt="2020-10-07T17:49:27.990" v="219" actId="21"/>
          <ac:spMkLst>
            <pc:docMk/>
            <pc:sldMk cId="825021225" sldId="311"/>
            <ac:spMk id="55" creationId="{A3EFAA54-0083-4916-8E84-430B2127B916}"/>
          </ac:spMkLst>
        </pc:spChg>
        <pc:spChg chg="add mod">
          <ac:chgData name="Buckley, Evan J." userId="6baae800-338a-4b41-8cb9-0ff62ca93f51" providerId="ADAL" clId="{5A8ABBF8-5C3E-4992-89E6-D3FEDF2AB297}" dt="2020-10-07T17:52:40.853" v="260" actId="1076"/>
          <ac:spMkLst>
            <pc:docMk/>
            <pc:sldMk cId="825021225" sldId="311"/>
            <ac:spMk id="57" creationId="{729922C7-245C-4319-8FDD-89E72D8256D5}"/>
          </ac:spMkLst>
        </pc:spChg>
        <pc:spChg chg="add mod">
          <ac:chgData name="Buckley, Evan J." userId="6baae800-338a-4b41-8cb9-0ff62ca93f51" providerId="ADAL" clId="{5A8ABBF8-5C3E-4992-89E6-D3FEDF2AB297}" dt="2020-10-07T17:57:24.310" v="318" actId="1076"/>
          <ac:spMkLst>
            <pc:docMk/>
            <pc:sldMk cId="825021225" sldId="311"/>
            <ac:spMk id="59" creationId="{C948B1B0-81C6-4DA7-A36B-853A34290F66}"/>
          </ac:spMkLst>
        </pc:spChg>
        <pc:spChg chg="add mod">
          <ac:chgData name="Buckley, Evan J." userId="6baae800-338a-4b41-8cb9-0ff62ca93f51" providerId="ADAL" clId="{5A8ABBF8-5C3E-4992-89E6-D3FEDF2AB297}" dt="2020-10-07T17:52:43.147" v="261" actId="1076"/>
          <ac:spMkLst>
            <pc:docMk/>
            <pc:sldMk cId="825021225" sldId="311"/>
            <ac:spMk id="61" creationId="{CB46A06E-1F7E-4452-B8E0-A1762F8F8B8F}"/>
          </ac:spMkLst>
        </pc:spChg>
        <pc:spChg chg="add mod">
          <ac:chgData name="Buckley, Evan J." userId="6baae800-338a-4b41-8cb9-0ff62ca93f51" providerId="ADAL" clId="{5A8ABBF8-5C3E-4992-89E6-D3FEDF2AB297}" dt="2020-10-07T17:57:45.701" v="320" actId="1076"/>
          <ac:spMkLst>
            <pc:docMk/>
            <pc:sldMk cId="825021225" sldId="311"/>
            <ac:spMk id="63" creationId="{46DCECC1-CB3A-4A22-B6C8-4674A9B10534}"/>
          </ac:spMkLst>
        </pc:spChg>
        <pc:spChg chg="add mod">
          <ac:chgData name="Buckley, Evan J." userId="6baae800-338a-4b41-8cb9-0ff62ca93f51" providerId="ADAL" clId="{5A8ABBF8-5C3E-4992-89E6-D3FEDF2AB297}" dt="2020-10-07T17:57:57.230" v="321" actId="1076"/>
          <ac:spMkLst>
            <pc:docMk/>
            <pc:sldMk cId="825021225" sldId="311"/>
            <ac:spMk id="65" creationId="{2C1E6328-0D08-4416-B149-19347DDD4F39}"/>
          </ac:spMkLst>
        </pc:spChg>
        <pc:spChg chg="del mod">
          <ac:chgData name="Buckley, Evan J." userId="6baae800-338a-4b41-8cb9-0ff62ca93f51" providerId="ADAL" clId="{5A8ABBF8-5C3E-4992-89E6-D3FEDF2AB297}" dt="2020-10-07T17:50:32.534" v="242" actId="21"/>
          <ac:spMkLst>
            <pc:docMk/>
            <pc:sldMk cId="825021225" sldId="311"/>
            <ac:spMk id="75" creationId="{98627C7B-92C6-443A-A15C-8827E5F2CEC4}"/>
          </ac:spMkLst>
        </pc:spChg>
        <pc:spChg chg="mod">
          <ac:chgData name="Buckley, Evan J." userId="6baae800-338a-4b41-8cb9-0ff62ca93f51" providerId="ADAL" clId="{5A8ABBF8-5C3E-4992-89E6-D3FEDF2AB297}" dt="2020-10-07T16:23:55.482" v="124" actId="20577"/>
          <ac:spMkLst>
            <pc:docMk/>
            <pc:sldMk cId="825021225" sldId="311"/>
            <ac:spMk id="499718" creationId="{00000000-0000-0000-0000-000000000000}"/>
          </ac:spMkLst>
        </pc:spChg>
        <pc:spChg chg="mod">
          <ac:chgData name="Buckley, Evan J." userId="6baae800-338a-4b41-8cb9-0ff62ca93f51" providerId="ADAL" clId="{5A8ABBF8-5C3E-4992-89E6-D3FEDF2AB297}" dt="2020-10-07T16:23:58.483" v="125" actId="5793"/>
          <ac:spMkLst>
            <pc:docMk/>
            <pc:sldMk cId="825021225" sldId="311"/>
            <ac:spMk id="499719" creationId="{00000000-0000-0000-0000-000000000000}"/>
          </ac:spMkLst>
        </pc:spChg>
        <pc:grpChg chg="del mod">
          <ac:chgData name="Buckley, Evan J." userId="6baae800-338a-4b41-8cb9-0ff62ca93f51" providerId="ADAL" clId="{5A8ABBF8-5C3E-4992-89E6-D3FEDF2AB297}" dt="2020-10-07T17:50:18.830" v="239" actId="21"/>
          <ac:grpSpMkLst>
            <pc:docMk/>
            <pc:sldMk cId="825021225" sldId="311"/>
            <ac:grpSpMk id="39" creationId="{D87441DD-A55D-2940-9CEA-85F35DE322E4}"/>
          </ac:grpSpMkLst>
        </pc:grpChg>
        <pc:grpChg chg="add del mod">
          <ac:chgData name="Buckley, Evan J." userId="6baae800-338a-4b41-8cb9-0ff62ca93f51" providerId="ADAL" clId="{5A8ABBF8-5C3E-4992-89E6-D3FEDF2AB297}" dt="2020-10-07T17:53:07.253" v="268" actId="478"/>
          <ac:grpSpMkLst>
            <pc:docMk/>
            <pc:sldMk cId="825021225" sldId="311"/>
            <ac:grpSpMk id="68" creationId="{BC04E967-C297-4B41-9936-54A622F743E7}"/>
          </ac:grpSpMkLst>
        </pc:grpChg>
        <pc:cxnChg chg="mod">
          <ac:chgData name="Buckley, Evan J." userId="6baae800-338a-4b41-8cb9-0ff62ca93f51" providerId="ADAL" clId="{5A8ABBF8-5C3E-4992-89E6-D3FEDF2AB297}" dt="2020-10-07T16:27:57.666" v="135" actId="2085"/>
          <ac:cxnSpMkLst>
            <pc:docMk/>
            <pc:sldMk cId="825021225" sldId="311"/>
            <ac:cxnSpMk id="10" creationId="{AF9FC35C-EA01-F34A-B191-88A4CAA7C682}"/>
          </ac:cxnSpMkLst>
        </pc:cxnChg>
        <pc:cxnChg chg="mod">
          <ac:chgData name="Buckley, Evan J." userId="6baae800-338a-4b41-8cb9-0ff62ca93f51" providerId="ADAL" clId="{5A8ABBF8-5C3E-4992-89E6-D3FEDF2AB297}" dt="2020-10-07T16:27:57.666" v="135" actId="2085"/>
          <ac:cxnSpMkLst>
            <pc:docMk/>
            <pc:sldMk cId="825021225" sldId="311"/>
            <ac:cxnSpMk id="19" creationId="{95046D60-27BC-8443-837C-533D13CCEB95}"/>
          </ac:cxnSpMkLst>
        </pc:cxnChg>
        <pc:cxnChg chg="mod">
          <ac:chgData name="Buckley, Evan J." userId="6baae800-338a-4b41-8cb9-0ff62ca93f51" providerId="ADAL" clId="{5A8ABBF8-5C3E-4992-89E6-D3FEDF2AB297}" dt="2020-10-07T16:27:57.666" v="135" actId="2085"/>
          <ac:cxnSpMkLst>
            <pc:docMk/>
            <pc:sldMk cId="825021225" sldId="311"/>
            <ac:cxnSpMk id="22" creationId="{05C6FA0D-9996-384C-BB32-3FD00A144C05}"/>
          </ac:cxnSpMkLst>
        </pc:cxnChg>
        <pc:cxnChg chg="mod">
          <ac:chgData name="Buckley, Evan J." userId="6baae800-338a-4b41-8cb9-0ff62ca93f51" providerId="ADAL" clId="{5A8ABBF8-5C3E-4992-89E6-D3FEDF2AB297}" dt="2020-10-07T16:27:57.666" v="135" actId="2085"/>
          <ac:cxnSpMkLst>
            <pc:docMk/>
            <pc:sldMk cId="825021225" sldId="311"/>
            <ac:cxnSpMk id="23" creationId="{FF3AD929-6866-484C-A143-1E92B2EC576E}"/>
          </ac:cxnSpMkLst>
        </pc:cxnChg>
        <pc:cxnChg chg="mod">
          <ac:chgData name="Buckley, Evan J." userId="6baae800-338a-4b41-8cb9-0ff62ca93f51" providerId="ADAL" clId="{5A8ABBF8-5C3E-4992-89E6-D3FEDF2AB297}" dt="2020-10-07T16:27:57.666" v="135" actId="2085"/>
          <ac:cxnSpMkLst>
            <pc:docMk/>
            <pc:sldMk cId="825021225" sldId="311"/>
            <ac:cxnSpMk id="24" creationId="{89013BF9-1E76-6F4E-9CD4-350EF6861D52}"/>
          </ac:cxnSpMkLst>
        </pc:cxnChg>
        <pc:cxnChg chg="mod">
          <ac:chgData name="Buckley, Evan J." userId="6baae800-338a-4b41-8cb9-0ff62ca93f51" providerId="ADAL" clId="{5A8ABBF8-5C3E-4992-89E6-D3FEDF2AB297}" dt="2020-10-07T16:27:57.666" v="135" actId="2085"/>
          <ac:cxnSpMkLst>
            <pc:docMk/>
            <pc:sldMk cId="825021225" sldId="311"/>
            <ac:cxnSpMk id="25" creationId="{0CBC1826-B61A-9D42-9510-EA4FF42D4FFE}"/>
          </ac:cxnSpMkLst>
        </pc:cxnChg>
        <pc:cxnChg chg="mod">
          <ac:chgData name="Buckley, Evan J." userId="6baae800-338a-4b41-8cb9-0ff62ca93f51" providerId="ADAL" clId="{5A8ABBF8-5C3E-4992-89E6-D3FEDF2AB297}" dt="2020-10-07T17:50:23.486" v="240"/>
          <ac:cxnSpMkLst>
            <pc:docMk/>
            <pc:sldMk cId="825021225" sldId="311"/>
            <ac:cxnSpMk id="69" creationId="{EB320FC0-733D-4969-9A21-B9823A3CF251}"/>
          </ac:cxnSpMkLst>
        </pc:cxnChg>
        <pc:cxnChg chg="mod">
          <ac:chgData name="Buckley, Evan J." userId="6baae800-338a-4b41-8cb9-0ff62ca93f51" providerId="ADAL" clId="{5A8ABBF8-5C3E-4992-89E6-D3FEDF2AB297}" dt="2020-10-07T17:50:23.486" v="240"/>
          <ac:cxnSpMkLst>
            <pc:docMk/>
            <pc:sldMk cId="825021225" sldId="311"/>
            <ac:cxnSpMk id="70" creationId="{96371E2E-AFDE-4FB1-954A-34CDA65DE41F}"/>
          </ac:cxnSpMkLst>
        </pc:cxnChg>
        <pc:cxnChg chg="mod">
          <ac:chgData name="Buckley, Evan J." userId="6baae800-338a-4b41-8cb9-0ff62ca93f51" providerId="ADAL" clId="{5A8ABBF8-5C3E-4992-89E6-D3FEDF2AB297}" dt="2020-10-07T17:50:23.486" v="240"/>
          <ac:cxnSpMkLst>
            <pc:docMk/>
            <pc:sldMk cId="825021225" sldId="311"/>
            <ac:cxnSpMk id="71" creationId="{3DB81422-FA10-4009-9993-55551CD0772C}"/>
          </ac:cxnSpMkLst>
        </pc:cxnChg>
        <pc:cxnChg chg="mod">
          <ac:chgData name="Buckley, Evan J." userId="6baae800-338a-4b41-8cb9-0ff62ca93f51" providerId="ADAL" clId="{5A8ABBF8-5C3E-4992-89E6-D3FEDF2AB297}" dt="2020-10-07T17:50:23.486" v="240"/>
          <ac:cxnSpMkLst>
            <pc:docMk/>
            <pc:sldMk cId="825021225" sldId="311"/>
            <ac:cxnSpMk id="72" creationId="{2CFB8002-4800-4C33-A1F3-2500C63B4F6E}"/>
          </ac:cxnSpMkLst>
        </pc:cxnChg>
        <pc:cxnChg chg="mod">
          <ac:chgData name="Buckley, Evan J." userId="6baae800-338a-4b41-8cb9-0ff62ca93f51" providerId="ADAL" clId="{5A8ABBF8-5C3E-4992-89E6-D3FEDF2AB297}" dt="2020-10-07T17:50:23.486" v="240"/>
          <ac:cxnSpMkLst>
            <pc:docMk/>
            <pc:sldMk cId="825021225" sldId="311"/>
            <ac:cxnSpMk id="73" creationId="{A3A4D217-8D36-4BA7-A942-43743A388A88}"/>
          </ac:cxnSpMkLst>
        </pc:cxnChg>
        <pc:cxnChg chg="mod">
          <ac:chgData name="Buckley, Evan J." userId="6baae800-338a-4b41-8cb9-0ff62ca93f51" providerId="ADAL" clId="{5A8ABBF8-5C3E-4992-89E6-D3FEDF2AB297}" dt="2020-10-07T17:50:23.486" v="240"/>
          <ac:cxnSpMkLst>
            <pc:docMk/>
            <pc:sldMk cId="825021225" sldId="311"/>
            <ac:cxnSpMk id="74" creationId="{C826958C-46CF-4CCA-B362-3ADB6AE66576}"/>
          </ac:cxnSpMkLst>
        </pc:cxnChg>
      </pc:sldChg>
      <pc:sldChg chg="modSp mod">
        <pc:chgData name="Buckley, Evan J." userId="6baae800-338a-4b41-8cb9-0ff62ca93f51" providerId="ADAL" clId="{5A8ABBF8-5C3E-4992-89E6-D3FEDF2AB297}" dt="2020-10-07T16:11:48.743" v="45" actId="20577"/>
        <pc:sldMkLst>
          <pc:docMk/>
          <pc:sldMk cId="1054162376" sldId="325"/>
        </pc:sldMkLst>
        <pc:spChg chg="mod">
          <ac:chgData name="Buckley, Evan J." userId="6baae800-338a-4b41-8cb9-0ff62ca93f51" providerId="ADAL" clId="{5A8ABBF8-5C3E-4992-89E6-D3FEDF2AB297}" dt="2020-10-07T16:11:48.743" v="45" actId="20577"/>
          <ac:spMkLst>
            <pc:docMk/>
            <pc:sldMk cId="1054162376" sldId="325"/>
            <ac:spMk id="2" creationId="{00000000-0000-0000-0000-000000000000}"/>
          </ac:spMkLst>
        </pc:spChg>
      </pc:sldChg>
      <pc:sldChg chg="modSp mod ord">
        <pc:chgData name="Buckley, Evan J." userId="6baae800-338a-4b41-8cb9-0ff62ca93f51" providerId="ADAL" clId="{5A8ABBF8-5C3E-4992-89E6-D3FEDF2AB297}" dt="2020-10-12T00:19:49.161" v="447" actId="20577"/>
        <pc:sldMkLst>
          <pc:docMk/>
          <pc:sldMk cId="1983825104" sldId="327"/>
        </pc:sldMkLst>
        <pc:spChg chg="mod">
          <ac:chgData name="Buckley, Evan J." userId="6baae800-338a-4b41-8cb9-0ff62ca93f51" providerId="ADAL" clId="{5A8ABBF8-5C3E-4992-89E6-D3FEDF2AB297}" dt="2020-10-12T00:19:49.161" v="447" actId="20577"/>
          <ac:spMkLst>
            <pc:docMk/>
            <pc:sldMk cId="1983825104" sldId="327"/>
            <ac:spMk id="499718" creationId="{00000000-0000-0000-0000-000000000000}"/>
          </ac:spMkLst>
        </pc:spChg>
      </pc:sldChg>
      <pc:sldChg chg="ord">
        <pc:chgData name="Buckley, Evan J." userId="6baae800-338a-4b41-8cb9-0ff62ca93f51" providerId="ADAL" clId="{5A8ABBF8-5C3E-4992-89E6-D3FEDF2AB297}" dt="2020-10-12T00:18:39.833" v="421"/>
        <pc:sldMkLst>
          <pc:docMk/>
          <pc:sldMk cId="3452275087" sldId="329"/>
        </pc:sldMkLst>
      </pc:sldChg>
      <pc:sldChg chg="modSp mod modNotesTx">
        <pc:chgData name="Buckley, Evan J." userId="6baae800-338a-4b41-8cb9-0ff62ca93f51" providerId="ADAL" clId="{5A8ABBF8-5C3E-4992-89E6-D3FEDF2AB297}" dt="2020-10-12T20:18:34.349" v="2470" actId="20577"/>
        <pc:sldMkLst>
          <pc:docMk/>
          <pc:sldMk cId="702269001" sldId="330"/>
        </pc:sldMkLst>
        <pc:spChg chg="mod">
          <ac:chgData name="Buckley, Evan J." userId="6baae800-338a-4b41-8cb9-0ff62ca93f51" providerId="ADAL" clId="{5A8ABBF8-5C3E-4992-89E6-D3FEDF2AB297}" dt="2020-10-07T18:16:41.287" v="388" actId="1036"/>
          <ac:spMkLst>
            <pc:docMk/>
            <pc:sldMk cId="702269001" sldId="330"/>
            <ac:spMk id="11" creationId="{C2F8BB98-3672-4FC0-B028-B888E77A83CD}"/>
          </ac:spMkLst>
        </pc:spChg>
        <pc:spChg chg="mod">
          <ac:chgData name="Buckley, Evan J." userId="6baae800-338a-4b41-8cb9-0ff62ca93f51" providerId="ADAL" clId="{5A8ABBF8-5C3E-4992-89E6-D3FEDF2AB297}" dt="2020-10-12T19:30:21.633" v="1515" actId="20577"/>
          <ac:spMkLst>
            <pc:docMk/>
            <pc:sldMk cId="702269001" sldId="330"/>
            <ac:spMk id="16" creationId="{DDEFCCA4-A673-AE4D-99AF-23397930771B}"/>
          </ac:spMkLst>
        </pc:spChg>
        <pc:spChg chg="mod">
          <ac:chgData name="Buckley, Evan J." userId="6baae800-338a-4b41-8cb9-0ff62ca93f51" providerId="ADAL" clId="{5A8ABBF8-5C3E-4992-89E6-D3FEDF2AB297}" dt="2020-10-12T14:34:49.799" v="628" actId="1076"/>
          <ac:spMkLst>
            <pc:docMk/>
            <pc:sldMk cId="702269001" sldId="330"/>
            <ac:spMk id="499718" creationId="{00000000-0000-0000-0000-000000000000}"/>
          </ac:spMkLst>
        </pc:spChg>
      </pc:sldChg>
      <pc:sldChg chg="modSp mod modNotesTx">
        <pc:chgData name="Buckley, Evan J." userId="6baae800-338a-4b41-8cb9-0ff62ca93f51" providerId="ADAL" clId="{5A8ABBF8-5C3E-4992-89E6-D3FEDF2AB297}" dt="2020-10-12T14:37:10.006" v="635" actId="1076"/>
        <pc:sldMkLst>
          <pc:docMk/>
          <pc:sldMk cId="3779865453" sldId="331"/>
        </pc:sldMkLst>
        <pc:spChg chg="mod">
          <ac:chgData name="Buckley, Evan J." userId="6baae800-338a-4b41-8cb9-0ff62ca93f51" providerId="ADAL" clId="{5A8ABBF8-5C3E-4992-89E6-D3FEDF2AB297}" dt="2020-10-12T14:37:10.006" v="635" actId="1076"/>
          <ac:spMkLst>
            <pc:docMk/>
            <pc:sldMk cId="3779865453" sldId="331"/>
            <ac:spMk id="499718" creationId="{00000000-0000-0000-0000-000000000000}"/>
          </ac:spMkLst>
        </pc:spChg>
        <pc:picChg chg="mod">
          <ac:chgData name="Buckley, Evan J." userId="6baae800-338a-4b41-8cb9-0ff62ca93f51" providerId="ADAL" clId="{5A8ABBF8-5C3E-4992-89E6-D3FEDF2AB297}" dt="2020-10-07T18:20:18.429" v="390" actId="1076"/>
          <ac:picMkLst>
            <pc:docMk/>
            <pc:sldMk cId="3779865453" sldId="331"/>
            <ac:picMk id="1030" creationId="{5BF967A4-A0D1-3D49-98CD-D80FEF43CC6F}"/>
          </ac:picMkLst>
        </pc:picChg>
      </pc:sldChg>
      <pc:sldChg chg="modNotesTx">
        <pc:chgData name="Buckley, Evan J." userId="6baae800-338a-4b41-8cb9-0ff62ca93f51" providerId="ADAL" clId="{5A8ABBF8-5C3E-4992-89E6-D3FEDF2AB297}" dt="2020-10-12T20:06:33.630" v="1615" actId="20577"/>
        <pc:sldMkLst>
          <pc:docMk/>
          <pc:sldMk cId="2940616465" sldId="332"/>
        </pc:sldMkLst>
      </pc:sldChg>
      <pc:sldChg chg="addSp modSp mod modNotesTx">
        <pc:chgData name="Buckley, Evan J." userId="6baae800-338a-4b41-8cb9-0ff62ca93f51" providerId="ADAL" clId="{5A8ABBF8-5C3E-4992-89E6-D3FEDF2AB297}" dt="2020-10-12T20:37:10.398" v="3646" actId="20577"/>
        <pc:sldMkLst>
          <pc:docMk/>
          <pc:sldMk cId="737672426" sldId="333"/>
        </pc:sldMkLst>
        <pc:spChg chg="mod">
          <ac:chgData name="Buckley, Evan J." userId="6baae800-338a-4b41-8cb9-0ff62ca93f51" providerId="ADAL" clId="{5A8ABBF8-5C3E-4992-89E6-D3FEDF2AB297}" dt="2020-10-12T01:04:16.644" v="506" actId="20577"/>
          <ac:spMkLst>
            <pc:docMk/>
            <pc:sldMk cId="737672426" sldId="333"/>
            <ac:spMk id="15" creationId="{ACE861E4-C8F6-2F41-8ABC-54116A7BD63A}"/>
          </ac:spMkLst>
        </pc:spChg>
        <pc:spChg chg="mod">
          <ac:chgData name="Buckley, Evan J." userId="6baae800-338a-4b41-8cb9-0ff62ca93f51" providerId="ADAL" clId="{5A8ABBF8-5C3E-4992-89E6-D3FEDF2AB297}" dt="2020-10-12T14:32:09.714" v="583" actId="20577"/>
          <ac:spMkLst>
            <pc:docMk/>
            <pc:sldMk cId="737672426" sldId="333"/>
            <ac:spMk id="499718" creationId="{00000000-0000-0000-0000-000000000000}"/>
          </ac:spMkLst>
        </pc:spChg>
        <pc:picChg chg="add mod">
          <ac:chgData name="Buckley, Evan J." userId="6baae800-338a-4b41-8cb9-0ff62ca93f51" providerId="ADAL" clId="{5A8ABBF8-5C3E-4992-89E6-D3FEDF2AB297}" dt="2020-10-12T01:06:03.266" v="516" actId="1582"/>
          <ac:picMkLst>
            <pc:docMk/>
            <pc:sldMk cId="737672426" sldId="333"/>
            <ac:picMk id="2" creationId="{360141E4-35F6-4102-AEBD-7180F8E9A998}"/>
          </ac:picMkLst>
        </pc:picChg>
        <pc:picChg chg="mod">
          <ac:chgData name="Buckley, Evan J." userId="6baae800-338a-4b41-8cb9-0ff62ca93f51" providerId="ADAL" clId="{5A8ABBF8-5C3E-4992-89E6-D3FEDF2AB297}" dt="2020-10-12T01:03:39.894" v="486" actId="1076"/>
          <ac:picMkLst>
            <pc:docMk/>
            <pc:sldMk cId="737672426" sldId="333"/>
            <ac:picMk id="6" creationId="{5042940A-E405-4461-8F82-1724A5DDB2CE}"/>
          </ac:picMkLst>
        </pc:picChg>
        <pc:picChg chg="mod">
          <ac:chgData name="Buckley, Evan J." userId="6baae800-338a-4b41-8cb9-0ff62ca93f51" providerId="ADAL" clId="{5A8ABBF8-5C3E-4992-89E6-D3FEDF2AB297}" dt="2020-10-12T01:04:49.291" v="509" actId="1076"/>
          <ac:picMkLst>
            <pc:docMk/>
            <pc:sldMk cId="737672426" sldId="333"/>
            <ac:picMk id="7" creationId="{4F061556-8E2F-4A9F-A08B-B1A3852035E6}"/>
          </ac:picMkLst>
        </pc:picChg>
        <pc:picChg chg="mod">
          <ac:chgData name="Buckley, Evan J." userId="6baae800-338a-4b41-8cb9-0ff62ca93f51" providerId="ADAL" clId="{5A8ABBF8-5C3E-4992-89E6-D3FEDF2AB297}" dt="2020-10-12T01:03:32.206" v="483" actId="1076"/>
          <ac:picMkLst>
            <pc:docMk/>
            <pc:sldMk cId="737672426" sldId="333"/>
            <ac:picMk id="9" creationId="{E24FF3E9-665E-9649-B1CF-C1AD7474DDAC}"/>
          </ac:picMkLst>
        </pc:picChg>
      </pc:sldChg>
      <pc:sldChg chg="addSp delSp modSp mod ord modNotesTx">
        <pc:chgData name="Buckley, Evan J." userId="6baae800-338a-4b41-8cb9-0ff62ca93f51" providerId="ADAL" clId="{5A8ABBF8-5C3E-4992-89E6-D3FEDF2AB297}" dt="2020-10-13T16:14:49.114" v="3659"/>
        <pc:sldMkLst>
          <pc:docMk/>
          <pc:sldMk cId="497365953" sldId="334"/>
        </pc:sldMkLst>
        <pc:spChg chg="add del mod">
          <ac:chgData name="Buckley, Evan J." userId="6baae800-338a-4b41-8cb9-0ff62ca93f51" providerId="ADAL" clId="{5A8ABBF8-5C3E-4992-89E6-D3FEDF2AB297}" dt="2020-10-12T15:52:10.302" v="835" actId="478"/>
          <ac:spMkLst>
            <pc:docMk/>
            <pc:sldMk cId="497365953" sldId="334"/>
            <ac:spMk id="3" creationId="{4ADF81C8-1F8C-46C2-9794-7F382DC708DE}"/>
          </ac:spMkLst>
        </pc:spChg>
        <pc:spChg chg="add del mod">
          <ac:chgData name="Buckley, Evan J." userId="6baae800-338a-4b41-8cb9-0ff62ca93f51" providerId="ADAL" clId="{5A8ABBF8-5C3E-4992-89E6-D3FEDF2AB297}" dt="2020-10-12T15:52:10.302" v="835" actId="478"/>
          <ac:spMkLst>
            <pc:docMk/>
            <pc:sldMk cId="497365953" sldId="334"/>
            <ac:spMk id="4" creationId="{4B489B9E-E30A-477C-AFC3-465FEB7FF401}"/>
          </ac:spMkLst>
        </pc:spChg>
        <pc:spChg chg="add del mod">
          <ac:chgData name="Buckley, Evan J." userId="6baae800-338a-4b41-8cb9-0ff62ca93f51" providerId="ADAL" clId="{5A8ABBF8-5C3E-4992-89E6-D3FEDF2AB297}" dt="2020-10-12T15:52:10.302" v="835" actId="478"/>
          <ac:spMkLst>
            <pc:docMk/>
            <pc:sldMk cId="497365953" sldId="334"/>
            <ac:spMk id="6" creationId="{86FFB9EF-9270-4057-8B88-71FA45B6983C}"/>
          </ac:spMkLst>
        </pc:spChg>
        <pc:spChg chg="add mod">
          <ac:chgData name="Buckley, Evan J." userId="6baae800-338a-4b41-8cb9-0ff62ca93f51" providerId="ADAL" clId="{5A8ABBF8-5C3E-4992-89E6-D3FEDF2AB297}" dt="2020-10-12T19:31:50.232" v="1518" actId="20577"/>
          <ac:spMkLst>
            <pc:docMk/>
            <pc:sldMk cId="497365953" sldId="334"/>
            <ac:spMk id="10" creationId="{D6BCE96A-A041-46A3-9E08-07824D2FB069}"/>
          </ac:spMkLst>
        </pc:spChg>
        <pc:spChg chg="mod">
          <ac:chgData name="Buckley, Evan J." userId="6baae800-338a-4b41-8cb9-0ff62ca93f51" providerId="ADAL" clId="{5A8ABBF8-5C3E-4992-89E6-D3FEDF2AB297}" dt="2020-10-12T14:31:13.286" v="543" actId="255"/>
          <ac:spMkLst>
            <pc:docMk/>
            <pc:sldMk cId="497365953" sldId="334"/>
            <ac:spMk id="499718" creationId="{00000000-0000-0000-0000-000000000000}"/>
          </ac:spMkLst>
        </pc:spChg>
        <pc:picChg chg="del mod">
          <ac:chgData name="Buckley, Evan J." userId="6baae800-338a-4b41-8cb9-0ff62ca93f51" providerId="ADAL" clId="{5A8ABBF8-5C3E-4992-89E6-D3FEDF2AB297}" dt="2020-10-12T15:52:10.302" v="835" actId="478"/>
          <ac:picMkLst>
            <pc:docMk/>
            <pc:sldMk cId="497365953" sldId="334"/>
            <ac:picMk id="5" creationId="{D9A71F20-1777-4621-95D0-4F8BEB177EA2}"/>
          </ac:picMkLst>
        </pc:picChg>
        <pc:picChg chg="add mod">
          <ac:chgData name="Buckley, Evan J." userId="6baae800-338a-4b41-8cb9-0ff62ca93f51" providerId="ADAL" clId="{5A8ABBF8-5C3E-4992-89E6-D3FEDF2AB297}" dt="2020-10-12T16:14:26.124" v="849" actId="1076"/>
          <ac:picMkLst>
            <pc:docMk/>
            <pc:sldMk cId="497365953" sldId="334"/>
            <ac:picMk id="8" creationId="{016FAEEF-80DF-4F77-8049-9D70E357CA85}"/>
          </ac:picMkLst>
        </pc:picChg>
        <pc:picChg chg="add del mod">
          <ac:chgData name="Buckley, Evan J." userId="6baae800-338a-4b41-8cb9-0ff62ca93f51" providerId="ADAL" clId="{5A8ABBF8-5C3E-4992-89E6-D3FEDF2AB297}" dt="2020-10-12T15:52:50.802" v="841" actId="478"/>
          <ac:picMkLst>
            <pc:docMk/>
            <pc:sldMk cId="497365953" sldId="334"/>
            <ac:picMk id="1026" creationId="{D232638A-EE1E-40B6-B716-C91355D60B3C}"/>
          </ac:picMkLst>
        </pc:picChg>
      </pc:sldChg>
      <pc:sldChg chg="modSp mod">
        <pc:chgData name="Buckley, Evan J." userId="6baae800-338a-4b41-8cb9-0ff62ca93f51" providerId="ADAL" clId="{5A8ABBF8-5C3E-4992-89E6-D3FEDF2AB297}" dt="2020-10-07T17:46:27.280" v="194" actId="1076"/>
        <pc:sldMkLst>
          <pc:docMk/>
          <pc:sldMk cId="3978995227" sldId="336"/>
        </pc:sldMkLst>
        <pc:graphicFrameChg chg="mod">
          <ac:chgData name="Buckley, Evan J." userId="6baae800-338a-4b41-8cb9-0ff62ca93f51" providerId="ADAL" clId="{5A8ABBF8-5C3E-4992-89E6-D3FEDF2AB297}" dt="2020-10-07T17:46:27.280" v="194" actId="1076"/>
          <ac:graphicFrameMkLst>
            <pc:docMk/>
            <pc:sldMk cId="3978995227" sldId="336"/>
            <ac:graphicFrameMk id="12" creationId="{BD45171F-CA35-4B07-B306-5EB0A4C3EFE8}"/>
          </ac:graphicFrameMkLst>
        </pc:graphicFrameChg>
      </pc:sldChg>
      <pc:sldChg chg="modSp mod">
        <pc:chgData name="Buckley, Evan J." userId="6baae800-338a-4b41-8cb9-0ff62ca93f51" providerId="ADAL" clId="{5A8ABBF8-5C3E-4992-89E6-D3FEDF2AB297}" dt="2020-10-12T18:46:41.591" v="1172" actId="20577"/>
        <pc:sldMkLst>
          <pc:docMk/>
          <pc:sldMk cId="1533934342" sldId="337"/>
        </pc:sldMkLst>
        <pc:spChg chg="mod">
          <ac:chgData name="Buckley, Evan J." userId="6baae800-338a-4b41-8cb9-0ff62ca93f51" providerId="ADAL" clId="{5A8ABBF8-5C3E-4992-89E6-D3FEDF2AB297}" dt="2020-10-12T18:46:41.591" v="1172" actId="20577"/>
          <ac:spMkLst>
            <pc:docMk/>
            <pc:sldMk cId="1533934342" sldId="337"/>
            <ac:spMk id="3" creationId="{5DE2FDB3-3376-4246-8C91-32FFEC1E92D5}"/>
          </ac:spMkLst>
        </pc:spChg>
      </pc:sldChg>
      <pc:sldChg chg="addSp modSp mod">
        <pc:chgData name="Buckley, Evan J." userId="6baae800-338a-4b41-8cb9-0ff62ca93f51" providerId="ADAL" clId="{5A8ABBF8-5C3E-4992-89E6-D3FEDF2AB297}" dt="2020-10-13T16:08:43.647" v="3656" actId="1076"/>
        <pc:sldMkLst>
          <pc:docMk/>
          <pc:sldMk cId="1577806239" sldId="338"/>
        </pc:sldMkLst>
        <pc:spChg chg="mod">
          <ac:chgData name="Buckley, Evan J." userId="6baae800-338a-4b41-8cb9-0ff62ca93f51" providerId="ADAL" clId="{5A8ABBF8-5C3E-4992-89E6-D3FEDF2AB297}" dt="2020-10-13T16:08:43.647" v="3656" actId="1076"/>
          <ac:spMkLst>
            <pc:docMk/>
            <pc:sldMk cId="1577806239" sldId="338"/>
            <ac:spMk id="3" creationId="{636088ED-BC38-2C4E-887C-A226C495F883}"/>
          </ac:spMkLst>
        </pc:spChg>
        <pc:spChg chg="add mod">
          <ac:chgData name="Buckley, Evan J." userId="6baae800-338a-4b41-8cb9-0ff62ca93f51" providerId="ADAL" clId="{5A8ABBF8-5C3E-4992-89E6-D3FEDF2AB297}" dt="2020-10-12T17:52:01.248" v="1045" actId="14100"/>
          <ac:spMkLst>
            <pc:docMk/>
            <pc:sldMk cId="1577806239" sldId="338"/>
            <ac:spMk id="4" creationId="{A5316402-6B4A-4441-8621-78737CC2CDD0}"/>
          </ac:spMkLst>
        </pc:spChg>
        <pc:spChg chg="add mod">
          <ac:chgData name="Buckley, Evan J." userId="6baae800-338a-4b41-8cb9-0ff62ca93f51" providerId="ADAL" clId="{5A8ABBF8-5C3E-4992-89E6-D3FEDF2AB297}" dt="2020-10-12T17:52:19.425" v="1049" actId="207"/>
          <ac:spMkLst>
            <pc:docMk/>
            <pc:sldMk cId="1577806239" sldId="338"/>
            <ac:spMk id="5" creationId="{86FAF808-ADFF-45E3-8C16-F8F883D2D643}"/>
          </ac:spMkLst>
        </pc:spChg>
        <pc:spChg chg="add mod">
          <ac:chgData name="Buckley, Evan J." userId="6baae800-338a-4b41-8cb9-0ff62ca93f51" providerId="ADAL" clId="{5A8ABBF8-5C3E-4992-89E6-D3FEDF2AB297}" dt="2020-10-12T17:52:25.394" v="1052" actId="688"/>
          <ac:spMkLst>
            <pc:docMk/>
            <pc:sldMk cId="1577806239" sldId="338"/>
            <ac:spMk id="6" creationId="{5259F003-ACA0-4F6C-B061-849499F74ABA}"/>
          </ac:spMkLst>
        </pc:spChg>
      </pc:sldChg>
      <pc:sldChg chg="new ord">
        <pc:chgData name="Buckley, Evan J." userId="6baae800-338a-4b41-8cb9-0ff62ca93f51" providerId="ADAL" clId="{5A8ABBF8-5C3E-4992-89E6-D3FEDF2AB297}" dt="2020-10-12T00:18:47.409" v="423"/>
        <pc:sldMkLst>
          <pc:docMk/>
          <pc:sldMk cId="2474523040" sldId="341"/>
        </pc:sldMkLst>
      </pc:sldChg>
      <pc:sldChg chg="new del">
        <pc:chgData name="Buckley, Evan J." userId="6baae800-338a-4b41-8cb9-0ff62ca93f51" providerId="ADAL" clId="{5A8ABBF8-5C3E-4992-89E6-D3FEDF2AB297}" dt="2020-10-07T16:22:29.810" v="66" actId="2696"/>
        <pc:sldMkLst>
          <pc:docMk/>
          <pc:sldMk cId="1059407006" sldId="342"/>
        </pc:sldMkLst>
      </pc:sldChg>
      <pc:sldChg chg="addSp delSp modSp add mod ord">
        <pc:chgData name="Buckley, Evan J." userId="6baae800-338a-4b41-8cb9-0ff62ca93f51" providerId="ADAL" clId="{5A8ABBF8-5C3E-4992-89E6-D3FEDF2AB297}" dt="2020-10-07T16:23:01.728" v="107" actId="20577"/>
        <pc:sldMkLst>
          <pc:docMk/>
          <pc:sldMk cId="888712841" sldId="343"/>
        </pc:sldMkLst>
        <pc:spChg chg="add mod">
          <ac:chgData name="Buckley, Evan J." userId="6baae800-338a-4b41-8cb9-0ff62ca93f51" providerId="ADAL" clId="{5A8ABBF8-5C3E-4992-89E6-D3FEDF2AB297}" dt="2020-10-07T16:23:01.728" v="107" actId="20577"/>
          <ac:spMkLst>
            <pc:docMk/>
            <pc:sldMk cId="888712841" sldId="343"/>
            <ac:spMk id="2" creationId="{E5C27628-90A9-4CD4-9C03-4214919A2CE8}"/>
          </ac:spMkLst>
        </pc:spChg>
        <pc:spChg chg="del mod">
          <ac:chgData name="Buckley, Evan J." userId="6baae800-338a-4b41-8cb9-0ff62ca93f51" providerId="ADAL" clId="{5A8ABBF8-5C3E-4992-89E6-D3FEDF2AB297}" dt="2020-10-07T16:22:40.498" v="69" actId="478"/>
          <ac:spMkLst>
            <pc:docMk/>
            <pc:sldMk cId="888712841" sldId="343"/>
            <ac:spMk id="20" creationId="{38D09671-B60A-F94D-B138-3EB834CE4B4C}"/>
          </ac:spMkLst>
        </pc:spChg>
        <pc:spChg chg="del">
          <ac:chgData name="Buckley, Evan J." userId="6baae800-338a-4b41-8cb9-0ff62ca93f51" providerId="ADAL" clId="{5A8ABBF8-5C3E-4992-89E6-D3FEDF2AB297}" dt="2020-10-07T16:22:37.178" v="68" actId="478"/>
          <ac:spMkLst>
            <pc:docMk/>
            <pc:sldMk cId="888712841" sldId="343"/>
            <ac:spMk id="21" creationId="{9D048E75-3AC5-F449-9076-9ECC1FE1F5BD}"/>
          </ac:spMkLst>
        </pc:spChg>
        <pc:spChg chg="del">
          <ac:chgData name="Buckley, Evan J." userId="6baae800-338a-4b41-8cb9-0ff62ca93f51" providerId="ADAL" clId="{5A8ABBF8-5C3E-4992-89E6-D3FEDF2AB297}" dt="2020-10-07T16:22:37.178" v="68" actId="478"/>
          <ac:spMkLst>
            <pc:docMk/>
            <pc:sldMk cId="888712841" sldId="343"/>
            <ac:spMk id="27" creationId="{2560BEC0-A37F-1540-A993-72B343E2FC58}"/>
          </ac:spMkLst>
        </pc:spChg>
        <pc:spChg chg="del">
          <ac:chgData name="Buckley, Evan J." userId="6baae800-338a-4b41-8cb9-0ff62ca93f51" providerId="ADAL" clId="{5A8ABBF8-5C3E-4992-89E6-D3FEDF2AB297}" dt="2020-10-07T16:22:37.178" v="68" actId="478"/>
          <ac:spMkLst>
            <pc:docMk/>
            <pc:sldMk cId="888712841" sldId="343"/>
            <ac:spMk id="28" creationId="{45366D96-3EF6-224E-8796-827268878487}"/>
          </ac:spMkLst>
        </pc:spChg>
        <pc:spChg chg="del">
          <ac:chgData name="Buckley, Evan J." userId="6baae800-338a-4b41-8cb9-0ff62ca93f51" providerId="ADAL" clId="{5A8ABBF8-5C3E-4992-89E6-D3FEDF2AB297}" dt="2020-10-07T16:22:37.178" v="68" actId="478"/>
          <ac:spMkLst>
            <pc:docMk/>
            <pc:sldMk cId="888712841" sldId="343"/>
            <ac:spMk id="29" creationId="{55D02CE9-FB91-9744-938F-AFF6E3270574}"/>
          </ac:spMkLst>
        </pc:spChg>
        <pc:spChg chg="del">
          <ac:chgData name="Buckley, Evan J." userId="6baae800-338a-4b41-8cb9-0ff62ca93f51" providerId="ADAL" clId="{5A8ABBF8-5C3E-4992-89E6-D3FEDF2AB297}" dt="2020-10-07T16:22:37.178" v="68" actId="478"/>
          <ac:spMkLst>
            <pc:docMk/>
            <pc:sldMk cId="888712841" sldId="343"/>
            <ac:spMk id="30" creationId="{0504141E-9686-B446-9426-1CF30439AE38}"/>
          </ac:spMkLst>
        </pc:spChg>
        <pc:spChg chg="del">
          <ac:chgData name="Buckley, Evan J." userId="6baae800-338a-4b41-8cb9-0ff62ca93f51" providerId="ADAL" clId="{5A8ABBF8-5C3E-4992-89E6-D3FEDF2AB297}" dt="2020-10-07T16:22:37.178" v="68" actId="478"/>
          <ac:spMkLst>
            <pc:docMk/>
            <pc:sldMk cId="888712841" sldId="343"/>
            <ac:spMk id="34" creationId="{29C78E8F-4BC8-0A4F-BE98-069F5F239C33}"/>
          </ac:spMkLst>
        </pc:spChg>
        <pc:spChg chg="del">
          <ac:chgData name="Buckley, Evan J." userId="6baae800-338a-4b41-8cb9-0ff62ca93f51" providerId="ADAL" clId="{5A8ABBF8-5C3E-4992-89E6-D3FEDF2AB297}" dt="2020-10-07T16:22:37.178" v="68" actId="478"/>
          <ac:spMkLst>
            <pc:docMk/>
            <pc:sldMk cId="888712841" sldId="343"/>
            <ac:spMk id="35" creationId="{3F3BDBA9-2B09-DA46-A22C-00C922C2F6E9}"/>
          </ac:spMkLst>
        </pc:spChg>
        <pc:spChg chg="del">
          <ac:chgData name="Buckley, Evan J." userId="6baae800-338a-4b41-8cb9-0ff62ca93f51" providerId="ADAL" clId="{5A8ABBF8-5C3E-4992-89E6-D3FEDF2AB297}" dt="2020-10-07T16:22:37.178" v="68" actId="478"/>
          <ac:spMkLst>
            <pc:docMk/>
            <pc:sldMk cId="888712841" sldId="343"/>
            <ac:spMk id="36" creationId="{F8301A79-58B0-104A-B002-9876FCD3E024}"/>
          </ac:spMkLst>
        </pc:spChg>
        <pc:spChg chg="del">
          <ac:chgData name="Buckley, Evan J." userId="6baae800-338a-4b41-8cb9-0ff62ca93f51" providerId="ADAL" clId="{5A8ABBF8-5C3E-4992-89E6-D3FEDF2AB297}" dt="2020-10-07T16:22:37.178" v="68" actId="478"/>
          <ac:spMkLst>
            <pc:docMk/>
            <pc:sldMk cId="888712841" sldId="343"/>
            <ac:spMk id="37" creationId="{A23CD2A3-F02C-6646-91B3-01FBBB50BA60}"/>
          </ac:spMkLst>
        </pc:spChg>
        <pc:cxnChg chg="del">
          <ac:chgData name="Buckley, Evan J." userId="6baae800-338a-4b41-8cb9-0ff62ca93f51" providerId="ADAL" clId="{5A8ABBF8-5C3E-4992-89E6-D3FEDF2AB297}" dt="2020-10-07T16:22:37.178" v="68" actId="478"/>
          <ac:cxnSpMkLst>
            <pc:docMk/>
            <pc:sldMk cId="888712841" sldId="343"/>
            <ac:cxnSpMk id="10" creationId="{AF9FC35C-EA01-F34A-B191-88A4CAA7C682}"/>
          </ac:cxnSpMkLst>
        </pc:cxnChg>
        <pc:cxnChg chg="del">
          <ac:chgData name="Buckley, Evan J." userId="6baae800-338a-4b41-8cb9-0ff62ca93f51" providerId="ADAL" clId="{5A8ABBF8-5C3E-4992-89E6-D3FEDF2AB297}" dt="2020-10-07T16:22:37.178" v="68" actId="478"/>
          <ac:cxnSpMkLst>
            <pc:docMk/>
            <pc:sldMk cId="888712841" sldId="343"/>
            <ac:cxnSpMk id="19" creationId="{95046D60-27BC-8443-837C-533D13CCEB95}"/>
          </ac:cxnSpMkLst>
        </pc:cxnChg>
        <pc:cxnChg chg="del">
          <ac:chgData name="Buckley, Evan J." userId="6baae800-338a-4b41-8cb9-0ff62ca93f51" providerId="ADAL" clId="{5A8ABBF8-5C3E-4992-89E6-D3FEDF2AB297}" dt="2020-10-07T16:22:37.178" v="68" actId="478"/>
          <ac:cxnSpMkLst>
            <pc:docMk/>
            <pc:sldMk cId="888712841" sldId="343"/>
            <ac:cxnSpMk id="22" creationId="{05C6FA0D-9996-384C-BB32-3FD00A144C05}"/>
          </ac:cxnSpMkLst>
        </pc:cxnChg>
        <pc:cxnChg chg="del">
          <ac:chgData name="Buckley, Evan J." userId="6baae800-338a-4b41-8cb9-0ff62ca93f51" providerId="ADAL" clId="{5A8ABBF8-5C3E-4992-89E6-D3FEDF2AB297}" dt="2020-10-07T16:22:37.178" v="68" actId="478"/>
          <ac:cxnSpMkLst>
            <pc:docMk/>
            <pc:sldMk cId="888712841" sldId="343"/>
            <ac:cxnSpMk id="23" creationId="{FF3AD929-6866-484C-A143-1E92B2EC576E}"/>
          </ac:cxnSpMkLst>
        </pc:cxnChg>
        <pc:cxnChg chg="del">
          <ac:chgData name="Buckley, Evan J." userId="6baae800-338a-4b41-8cb9-0ff62ca93f51" providerId="ADAL" clId="{5A8ABBF8-5C3E-4992-89E6-D3FEDF2AB297}" dt="2020-10-07T16:22:37.178" v="68" actId="478"/>
          <ac:cxnSpMkLst>
            <pc:docMk/>
            <pc:sldMk cId="888712841" sldId="343"/>
            <ac:cxnSpMk id="24" creationId="{89013BF9-1E76-6F4E-9CD4-350EF6861D52}"/>
          </ac:cxnSpMkLst>
        </pc:cxnChg>
        <pc:cxnChg chg="del">
          <ac:chgData name="Buckley, Evan J." userId="6baae800-338a-4b41-8cb9-0ff62ca93f51" providerId="ADAL" clId="{5A8ABBF8-5C3E-4992-89E6-D3FEDF2AB297}" dt="2020-10-07T16:22:37.178" v="68" actId="478"/>
          <ac:cxnSpMkLst>
            <pc:docMk/>
            <pc:sldMk cId="888712841" sldId="343"/>
            <ac:cxnSpMk id="25" creationId="{0CBC1826-B61A-9D42-9510-EA4FF42D4FFE}"/>
          </ac:cxnSpMkLst>
        </pc:cxnChg>
      </pc:sldChg>
      <pc:sldChg chg="modSp mod">
        <pc:chgData name="Buckley, Evan J." userId="6baae800-338a-4b41-8cb9-0ff62ca93f51" providerId="ADAL" clId="{5A8ABBF8-5C3E-4992-89E6-D3FEDF2AB297}" dt="2020-10-07T17:09:09.117" v="147" actId="20577"/>
        <pc:sldMkLst>
          <pc:docMk/>
          <pc:sldMk cId="2674456257" sldId="345"/>
        </pc:sldMkLst>
        <pc:spChg chg="mod">
          <ac:chgData name="Buckley, Evan J." userId="6baae800-338a-4b41-8cb9-0ff62ca93f51" providerId="ADAL" clId="{5A8ABBF8-5C3E-4992-89E6-D3FEDF2AB297}" dt="2020-10-07T17:09:09.117" v="147" actId="20577"/>
          <ac:spMkLst>
            <pc:docMk/>
            <pc:sldMk cId="2674456257" sldId="345"/>
            <ac:spMk id="3" creationId="{8196646E-3BCD-4CE0-AA8D-A3F1AE591842}"/>
          </ac:spMkLst>
        </pc:spChg>
      </pc:sldChg>
      <pc:sldChg chg="ord">
        <pc:chgData name="Buckley, Evan J." userId="6baae800-338a-4b41-8cb9-0ff62ca93f51" providerId="ADAL" clId="{5A8ABBF8-5C3E-4992-89E6-D3FEDF2AB297}" dt="2020-10-12T00:18:53.227" v="425"/>
        <pc:sldMkLst>
          <pc:docMk/>
          <pc:sldMk cId="105772094" sldId="346"/>
        </pc:sldMkLst>
      </pc:sldChg>
      <pc:sldChg chg="delSp modSp add mod ord modNotesTx">
        <pc:chgData name="Buckley, Evan J." userId="6baae800-338a-4b41-8cb9-0ff62ca93f51" providerId="ADAL" clId="{5A8ABBF8-5C3E-4992-89E6-D3FEDF2AB297}" dt="2020-10-12T16:01:21.669" v="848" actId="400"/>
        <pc:sldMkLst>
          <pc:docMk/>
          <pc:sldMk cId="3548510388" sldId="355"/>
        </pc:sldMkLst>
        <pc:spChg chg="mod">
          <ac:chgData name="Buckley, Evan J." userId="6baae800-338a-4b41-8cb9-0ff62ca93f51" providerId="ADAL" clId="{5A8ABBF8-5C3E-4992-89E6-D3FEDF2AB297}" dt="2020-10-12T15:15:28.534" v="738" actId="1076"/>
          <ac:spMkLst>
            <pc:docMk/>
            <pc:sldMk cId="3548510388" sldId="355"/>
            <ac:spMk id="2" creationId="{B14EA716-5518-F347-B7DB-2BF0F7080DCD}"/>
          </ac:spMkLst>
        </pc:spChg>
        <pc:spChg chg="mod">
          <ac:chgData name="Buckley, Evan J." userId="6baae800-338a-4b41-8cb9-0ff62ca93f51" providerId="ADAL" clId="{5A8ABBF8-5C3E-4992-89E6-D3FEDF2AB297}" dt="2020-10-12T16:01:21.669" v="848" actId="400"/>
          <ac:spMkLst>
            <pc:docMk/>
            <pc:sldMk cId="3548510388" sldId="355"/>
            <ac:spMk id="3" creationId="{636088ED-BC38-2C4E-887C-A226C495F883}"/>
          </ac:spMkLst>
        </pc:spChg>
        <pc:spChg chg="del">
          <ac:chgData name="Buckley, Evan J." userId="6baae800-338a-4b41-8cb9-0ff62ca93f51" providerId="ADAL" clId="{5A8ABBF8-5C3E-4992-89E6-D3FEDF2AB297}" dt="2020-10-12T15:14:44.015" v="713" actId="478"/>
          <ac:spMkLst>
            <pc:docMk/>
            <pc:sldMk cId="3548510388" sldId="355"/>
            <ac:spMk id="4" creationId="{343982EC-A389-4B7A-B8C6-DE26055A6CBD}"/>
          </ac:spMkLst>
        </pc:spChg>
        <pc:picChg chg="del">
          <ac:chgData name="Buckley, Evan J." userId="6baae800-338a-4b41-8cb9-0ff62ca93f51" providerId="ADAL" clId="{5A8ABBF8-5C3E-4992-89E6-D3FEDF2AB297}" dt="2020-10-12T15:14:42.018" v="712" actId="478"/>
          <ac:picMkLst>
            <pc:docMk/>
            <pc:sldMk cId="3548510388" sldId="355"/>
            <ac:picMk id="1026" creationId="{B20BEF76-6778-45FD-8B17-835B95159C55}"/>
          </ac:picMkLst>
        </pc:picChg>
      </pc:sldChg>
      <pc:sldChg chg="addSp delSp modSp mod modNotesTx">
        <pc:chgData name="Buckley, Evan J." userId="6baae800-338a-4b41-8cb9-0ff62ca93f51" providerId="ADAL" clId="{5A8ABBF8-5C3E-4992-89E6-D3FEDF2AB297}" dt="2020-10-12T20:20:40.412" v="2781" actId="20577"/>
        <pc:sldMkLst>
          <pc:docMk/>
          <pc:sldMk cId="3958835857" sldId="356"/>
        </pc:sldMkLst>
        <pc:spChg chg="add del mod">
          <ac:chgData name="Buckley, Evan J." userId="6baae800-338a-4b41-8cb9-0ff62ca93f51" providerId="ADAL" clId="{5A8ABBF8-5C3E-4992-89E6-D3FEDF2AB297}" dt="2020-10-12T14:35:19.517" v="633" actId="478"/>
          <ac:spMkLst>
            <pc:docMk/>
            <pc:sldMk cId="3958835857" sldId="356"/>
            <ac:spMk id="3" creationId="{3474F34A-9C5E-4508-9264-266FBF7B9B89}"/>
          </ac:spMkLst>
        </pc:spChg>
        <pc:spChg chg="add mod">
          <ac:chgData name="Buckley, Evan J." userId="6baae800-338a-4b41-8cb9-0ff62ca93f51" providerId="ADAL" clId="{5A8ABBF8-5C3E-4992-89E6-D3FEDF2AB297}" dt="2020-10-12T14:35:14.932" v="632"/>
          <ac:spMkLst>
            <pc:docMk/>
            <pc:sldMk cId="3958835857" sldId="356"/>
            <ac:spMk id="10" creationId="{148BA42B-ACF0-401B-918A-9B2CDD28085B}"/>
          </ac:spMkLst>
        </pc:spChg>
        <pc:spChg chg="del mod">
          <ac:chgData name="Buckley, Evan J." userId="6baae800-338a-4b41-8cb9-0ff62ca93f51" providerId="ADAL" clId="{5A8ABBF8-5C3E-4992-89E6-D3FEDF2AB297}" dt="2020-10-12T19:39:01.719" v="1519" actId="478"/>
          <ac:spMkLst>
            <pc:docMk/>
            <pc:sldMk cId="3958835857" sldId="356"/>
            <ac:spMk id="16" creationId="{DDEFCCA4-A673-AE4D-99AF-23397930771B}"/>
          </ac:spMkLst>
        </pc:spChg>
        <pc:spChg chg="del mod">
          <ac:chgData name="Buckley, Evan J." userId="6baae800-338a-4b41-8cb9-0ff62ca93f51" providerId="ADAL" clId="{5A8ABBF8-5C3E-4992-89E6-D3FEDF2AB297}" dt="2020-10-12T14:35:12.976" v="631" actId="478"/>
          <ac:spMkLst>
            <pc:docMk/>
            <pc:sldMk cId="3958835857" sldId="356"/>
            <ac:spMk id="499718" creationId="{00000000-0000-0000-0000-000000000000}"/>
          </ac:spMkLst>
        </pc:spChg>
      </pc:sldChg>
      <pc:sldChg chg="modSp new del mod">
        <pc:chgData name="Buckley, Evan J." userId="6baae800-338a-4b41-8cb9-0ff62ca93f51" providerId="ADAL" clId="{5A8ABBF8-5C3E-4992-89E6-D3FEDF2AB297}" dt="2020-10-12T00:16:04.388" v="417" actId="2696"/>
        <pc:sldMkLst>
          <pc:docMk/>
          <pc:sldMk cId="1513623249" sldId="359"/>
        </pc:sldMkLst>
        <pc:spChg chg="mod">
          <ac:chgData name="Buckley, Evan J." userId="6baae800-338a-4b41-8cb9-0ff62ca93f51" providerId="ADAL" clId="{5A8ABBF8-5C3E-4992-89E6-D3FEDF2AB297}" dt="2020-10-12T00:12:44.999" v="416" actId="20577"/>
          <ac:spMkLst>
            <pc:docMk/>
            <pc:sldMk cId="1513623249" sldId="359"/>
            <ac:spMk id="2" creationId="{EDDA2434-5D30-471F-A381-7CE6FCCEF92A}"/>
          </ac:spMkLst>
        </pc:spChg>
      </pc:sldChg>
      <pc:sldChg chg="delSp modSp add mod">
        <pc:chgData name="Buckley, Evan J." userId="6baae800-338a-4b41-8cb9-0ff62ca93f51" providerId="ADAL" clId="{5A8ABBF8-5C3E-4992-89E6-D3FEDF2AB297}" dt="2020-10-12T18:55:55.773" v="1199" actId="1076"/>
        <pc:sldMkLst>
          <pc:docMk/>
          <pc:sldMk cId="966708558" sldId="364"/>
        </pc:sldMkLst>
        <pc:spChg chg="mod">
          <ac:chgData name="Buckley, Evan J." userId="6baae800-338a-4b41-8cb9-0ff62ca93f51" providerId="ADAL" clId="{5A8ABBF8-5C3E-4992-89E6-D3FEDF2AB297}" dt="2020-10-12T18:50:10.865" v="1173" actId="1076"/>
          <ac:spMkLst>
            <pc:docMk/>
            <pc:sldMk cId="966708558" sldId="364"/>
            <ac:spMk id="3" creationId="{636088ED-BC38-2C4E-887C-A226C495F883}"/>
          </ac:spMkLst>
        </pc:spChg>
        <pc:spChg chg="mod">
          <ac:chgData name="Buckley, Evan J." userId="6baae800-338a-4b41-8cb9-0ff62ca93f51" providerId="ADAL" clId="{5A8ABBF8-5C3E-4992-89E6-D3FEDF2AB297}" dt="2020-10-12T18:55:55.773" v="1199" actId="1076"/>
          <ac:spMkLst>
            <pc:docMk/>
            <pc:sldMk cId="966708558" sldId="364"/>
            <ac:spMk id="4" creationId="{343982EC-A389-4B7A-B8C6-DE26055A6CBD}"/>
          </ac:spMkLst>
        </pc:spChg>
        <pc:spChg chg="del mod">
          <ac:chgData name="Buckley, Evan J." userId="6baae800-338a-4b41-8cb9-0ff62ca93f51" providerId="ADAL" clId="{5A8ABBF8-5C3E-4992-89E6-D3FEDF2AB297}" dt="2020-10-12T18:55:37.309" v="1197" actId="478"/>
          <ac:spMkLst>
            <pc:docMk/>
            <pc:sldMk cId="966708558" sldId="364"/>
            <ac:spMk id="5" creationId="{E99E3426-0E25-48A3-B4F9-185D09258E71}"/>
          </ac:spMkLst>
        </pc:spChg>
        <pc:picChg chg="mod">
          <ac:chgData name="Buckley, Evan J." userId="6baae800-338a-4b41-8cb9-0ff62ca93f51" providerId="ADAL" clId="{5A8ABBF8-5C3E-4992-89E6-D3FEDF2AB297}" dt="2020-10-12T18:55:47.010" v="1198" actId="1076"/>
          <ac:picMkLst>
            <pc:docMk/>
            <pc:sldMk cId="966708558" sldId="364"/>
            <ac:picMk id="1026" creationId="{B20BEF76-6778-45FD-8B17-835B95159C55}"/>
          </ac:picMkLst>
        </pc:picChg>
      </pc:sldChg>
      <pc:sldChg chg="modSp new mod">
        <pc:chgData name="Buckley, Evan J." userId="6baae800-338a-4b41-8cb9-0ff62ca93f51" providerId="ADAL" clId="{5A8ABBF8-5C3E-4992-89E6-D3FEDF2AB297}" dt="2020-10-12T16:35:58.416" v="1007" actId="5793"/>
        <pc:sldMkLst>
          <pc:docMk/>
          <pc:sldMk cId="587155484" sldId="365"/>
        </pc:sldMkLst>
        <pc:spChg chg="mod">
          <ac:chgData name="Buckley, Evan J." userId="6baae800-338a-4b41-8cb9-0ff62ca93f51" providerId="ADAL" clId="{5A8ABBF8-5C3E-4992-89E6-D3FEDF2AB297}" dt="2020-10-12T16:32:46.549" v="978" actId="20577"/>
          <ac:spMkLst>
            <pc:docMk/>
            <pc:sldMk cId="587155484" sldId="365"/>
            <ac:spMk id="2" creationId="{C6957A0E-B6B7-4E9F-8678-3471AAA05FA3}"/>
          </ac:spMkLst>
        </pc:spChg>
        <pc:spChg chg="mod">
          <ac:chgData name="Buckley, Evan J." userId="6baae800-338a-4b41-8cb9-0ff62ca93f51" providerId="ADAL" clId="{5A8ABBF8-5C3E-4992-89E6-D3FEDF2AB297}" dt="2020-10-12T16:35:58.416" v="1007" actId="5793"/>
          <ac:spMkLst>
            <pc:docMk/>
            <pc:sldMk cId="587155484" sldId="365"/>
            <ac:spMk id="3" creationId="{9E6100AC-22C6-4791-AC5F-507E7F113B5D}"/>
          </ac:spMkLst>
        </pc:spChg>
      </pc:sldChg>
      <pc:sldChg chg="new del">
        <pc:chgData name="Buckley, Evan J." userId="6baae800-338a-4b41-8cb9-0ff62ca93f51" providerId="ADAL" clId="{5A8ABBF8-5C3E-4992-89E6-D3FEDF2AB297}" dt="2020-10-12T18:53:37.694" v="1178" actId="2696"/>
        <pc:sldMkLst>
          <pc:docMk/>
          <pc:sldMk cId="282981768" sldId="366"/>
        </pc:sldMkLst>
      </pc:sldChg>
      <pc:sldChg chg="addSp delSp modSp add mod ord modNotesTx">
        <pc:chgData name="Buckley, Evan J." userId="6baae800-338a-4b41-8cb9-0ff62ca93f51" providerId="ADAL" clId="{5A8ABBF8-5C3E-4992-89E6-D3FEDF2AB297}" dt="2020-10-13T16:12:01.436" v="3657" actId="1076"/>
        <pc:sldMkLst>
          <pc:docMk/>
          <pc:sldMk cId="141951779" sldId="367"/>
        </pc:sldMkLst>
        <pc:spChg chg="del">
          <ac:chgData name="Buckley, Evan J." userId="6baae800-338a-4b41-8cb9-0ff62ca93f51" providerId="ADAL" clId="{5A8ABBF8-5C3E-4992-89E6-D3FEDF2AB297}" dt="2020-10-12T18:53:53.038" v="1182" actId="478"/>
          <ac:spMkLst>
            <pc:docMk/>
            <pc:sldMk cId="141951779" sldId="367"/>
            <ac:spMk id="2" creationId="{B14EA716-5518-F347-B7DB-2BF0F7080DCD}"/>
          </ac:spMkLst>
        </pc:spChg>
        <pc:spChg chg="del">
          <ac:chgData name="Buckley, Evan J." userId="6baae800-338a-4b41-8cb9-0ff62ca93f51" providerId="ADAL" clId="{5A8ABBF8-5C3E-4992-89E6-D3FEDF2AB297}" dt="2020-10-12T18:54:03.691" v="1183" actId="478"/>
          <ac:spMkLst>
            <pc:docMk/>
            <pc:sldMk cId="141951779" sldId="367"/>
            <ac:spMk id="3" creationId="{636088ED-BC38-2C4E-887C-A226C495F883}"/>
          </ac:spMkLst>
        </pc:spChg>
        <pc:spChg chg="del mod">
          <ac:chgData name="Buckley, Evan J." userId="6baae800-338a-4b41-8cb9-0ff62ca93f51" providerId="ADAL" clId="{5A8ABBF8-5C3E-4992-89E6-D3FEDF2AB297}" dt="2020-10-12T18:53:47.993" v="1181" actId="478"/>
          <ac:spMkLst>
            <pc:docMk/>
            <pc:sldMk cId="141951779" sldId="367"/>
            <ac:spMk id="4" creationId="{343982EC-A389-4B7A-B8C6-DE26055A6CBD}"/>
          </ac:spMkLst>
        </pc:spChg>
        <pc:spChg chg="mod">
          <ac:chgData name="Buckley, Evan J." userId="6baae800-338a-4b41-8cb9-0ff62ca93f51" providerId="ADAL" clId="{5A8ABBF8-5C3E-4992-89E6-D3FEDF2AB297}" dt="2020-10-13T16:12:01.436" v="3657" actId="1076"/>
          <ac:spMkLst>
            <pc:docMk/>
            <pc:sldMk cId="141951779" sldId="367"/>
            <ac:spMk id="5" creationId="{E99E3426-0E25-48A3-B4F9-185D09258E71}"/>
          </ac:spMkLst>
        </pc:spChg>
        <pc:spChg chg="add del mod">
          <ac:chgData name="Buckley, Evan J." userId="6baae800-338a-4b41-8cb9-0ff62ca93f51" providerId="ADAL" clId="{5A8ABBF8-5C3E-4992-89E6-D3FEDF2AB297}" dt="2020-10-12T18:54:06.191" v="1184" actId="478"/>
          <ac:spMkLst>
            <pc:docMk/>
            <pc:sldMk cId="141951779" sldId="367"/>
            <ac:spMk id="7" creationId="{39AAA4FE-33AE-4B46-94F1-27063B2E90E9}"/>
          </ac:spMkLst>
        </pc:spChg>
        <pc:spChg chg="add del mod">
          <ac:chgData name="Buckley, Evan J." userId="6baae800-338a-4b41-8cb9-0ff62ca93f51" providerId="ADAL" clId="{5A8ABBF8-5C3E-4992-89E6-D3FEDF2AB297}" dt="2020-10-12T18:54:09.163" v="1185" actId="478"/>
          <ac:spMkLst>
            <pc:docMk/>
            <pc:sldMk cId="141951779" sldId="367"/>
            <ac:spMk id="9" creationId="{5F6DF8CE-2F50-4749-89DE-C0123430CD8E}"/>
          </ac:spMkLst>
        </pc:spChg>
        <pc:picChg chg="del">
          <ac:chgData name="Buckley, Evan J." userId="6baae800-338a-4b41-8cb9-0ff62ca93f51" providerId="ADAL" clId="{5A8ABBF8-5C3E-4992-89E6-D3FEDF2AB297}" dt="2020-10-12T18:53:43.527" v="1179" actId="478"/>
          <ac:picMkLst>
            <pc:docMk/>
            <pc:sldMk cId="141951779" sldId="367"/>
            <ac:picMk id="1026" creationId="{B20BEF76-6778-45FD-8B17-835B95159C55}"/>
          </ac:picMkLst>
        </pc:picChg>
      </pc:sldChg>
    </pc:docChg>
  </pc:docChgLst>
  <pc:docChgLst>
    <pc:chgData name="Ost, Larson H." userId="S::lhost@wpi.edu::16acdc0f-d44a-4c04-a235-90b692a43049" providerId="AD" clId="Web-{57DCF5B8-83A2-9997-7A3B-B86CACAC138A}"/>
    <pc:docChg chg="modSld">
      <pc:chgData name="Ost, Larson H." userId="S::lhost@wpi.edu::16acdc0f-d44a-4c04-a235-90b692a43049" providerId="AD" clId="Web-{57DCF5B8-83A2-9997-7A3B-B86CACAC138A}" dt="2020-10-12T22:22:13.708" v="4"/>
      <pc:docMkLst>
        <pc:docMk/>
      </pc:docMkLst>
      <pc:sldChg chg="modNotes">
        <pc:chgData name="Ost, Larson H." userId="S::lhost@wpi.edu::16acdc0f-d44a-4c04-a235-90b692a43049" providerId="AD" clId="Web-{57DCF5B8-83A2-9997-7A3B-B86CACAC138A}" dt="2020-10-12T22:21:54.130" v="1"/>
        <pc:sldMkLst>
          <pc:docMk/>
          <pc:sldMk cId="825021225" sldId="311"/>
        </pc:sldMkLst>
      </pc:sldChg>
      <pc:sldChg chg="modNotes">
        <pc:chgData name="Ost, Larson H." userId="S::lhost@wpi.edu::16acdc0f-d44a-4c04-a235-90b692a43049" providerId="AD" clId="Web-{57DCF5B8-83A2-9997-7A3B-B86CACAC138A}" dt="2020-10-12T22:21:47.270" v="0"/>
        <pc:sldMkLst>
          <pc:docMk/>
          <pc:sldMk cId="1054162376" sldId="325"/>
        </pc:sldMkLst>
      </pc:sldChg>
      <pc:sldChg chg="modNotes">
        <pc:chgData name="Ost, Larson H." userId="S::lhost@wpi.edu::16acdc0f-d44a-4c04-a235-90b692a43049" providerId="AD" clId="Web-{57DCF5B8-83A2-9997-7A3B-B86CACAC138A}" dt="2020-10-12T22:22:00.911" v="2"/>
        <pc:sldMkLst>
          <pc:docMk/>
          <pc:sldMk cId="356489922" sldId="358"/>
        </pc:sldMkLst>
      </pc:sldChg>
      <pc:sldChg chg="modNotes">
        <pc:chgData name="Ost, Larson H." userId="S::lhost@wpi.edu::16acdc0f-d44a-4c04-a235-90b692a43049" providerId="AD" clId="Web-{57DCF5B8-83A2-9997-7A3B-B86CACAC138A}" dt="2020-10-12T22:22:13.708" v="4"/>
        <pc:sldMkLst>
          <pc:docMk/>
          <pc:sldMk cId="2985664516" sldId="359"/>
        </pc:sldMkLst>
      </pc:sldChg>
      <pc:sldChg chg="modNotes">
        <pc:chgData name="Ost, Larson H." userId="S::lhost@wpi.edu::16acdc0f-d44a-4c04-a235-90b692a43049" providerId="AD" clId="Web-{57DCF5B8-83A2-9997-7A3B-B86CACAC138A}" dt="2020-10-12T22:22:07.099" v="3"/>
        <pc:sldMkLst>
          <pc:docMk/>
          <pc:sldMk cId="3519031599" sldId="363"/>
        </pc:sldMkLst>
      </pc:sldChg>
    </pc:docChg>
  </pc:docChgLst>
  <pc:docChgLst>
    <pc:chgData name="Ost, Larson H." userId="S::lhost@wpi.edu::16acdc0f-d44a-4c04-a235-90b692a43049" providerId="AD" clId="Web-{C338F679-8D76-70B6-9A14-B891AFC342AF}"/>
    <pc:docChg chg="addSld modSld sldOrd">
      <pc:chgData name="Ost, Larson H." userId="S::lhost@wpi.edu::16acdc0f-d44a-4c04-a235-90b692a43049" providerId="AD" clId="Web-{C338F679-8D76-70B6-9A14-B891AFC342AF}" dt="2020-10-11T23:53:39.408" v="60" actId="20577"/>
      <pc:docMkLst>
        <pc:docMk/>
      </pc:docMkLst>
      <pc:sldChg chg="addSp delSp modSp new ord">
        <pc:chgData name="Ost, Larson H." userId="S::lhost@wpi.edu::16acdc0f-d44a-4c04-a235-90b692a43049" providerId="AD" clId="Web-{C338F679-8D76-70B6-9A14-B891AFC342AF}" dt="2020-10-11T23:53:39.408" v="60" actId="20577"/>
        <pc:sldMkLst>
          <pc:docMk/>
          <pc:sldMk cId="356489922" sldId="358"/>
        </pc:sldMkLst>
        <pc:spChg chg="mod">
          <ac:chgData name="Ost, Larson H." userId="S::lhost@wpi.edu::16acdc0f-d44a-4c04-a235-90b692a43049" providerId="AD" clId="Web-{C338F679-8D76-70B6-9A14-B891AFC342AF}" dt="2020-10-11T23:53:39.408" v="60" actId="20577"/>
          <ac:spMkLst>
            <pc:docMk/>
            <pc:sldMk cId="356489922" sldId="358"/>
            <ac:spMk id="2" creationId="{03A8D50D-B688-4DE9-85D4-E5560B4968A9}"/>
          </ac:spMkLst>
        </pc:spChg>
        <pc:spChg chg="del">
          <ac:chgData name="Ost, Larson H." userId="S::lhost@wpi.edu::16acdc0f-d44a-4c04-a235-90b692a43049" providerId="AD" clId="Web-{C338F679-8D76-70B6-9A14-B891AFC342AF}" dt="2020-10-11T22:07:13.373" v="1"/>
          <ac:spMkLst>
            <pc:docMk/>
            <pc:sldMk cId="356489922" sldId="358"/>
            <ac:spMk id="3" creationId="{A3BD7CDE-4B21-46B2-8FD6-4A30C96D4E3F}"/>
          </ac:spMkLst>
        </pc:spChg>
        <pc:spChg chg="add del mod">
          <ac:chgData name="Ost, Larson H." userId="S::lhost@wpi.edu::16acdc0f-d44a-4c04-a235-90b692a43049" providerId="AD" clId="Web-{C338F679-8D76-70B6-9A14-B891AFC342AF}" dt="2020-10-11T23:40:04.327" v="18"/>
          <ac:spMkLst>
            <pc:docMk/>
            <pc:sldMk cId="356489922" sldId="358"/>
            <ac:spMk id="7" creationId="{F7CC94AD-8786-4015-A60B-7DEFABAA0D7F}"/>
          </ac:spMkLst>
        </pc:spChg>
        <pc:spChg chg="add del mod">
          <ac:chgData name="Ost, Larson H." userId="S::lhost@wpi.edu::16acdc0f-d44a-4c04-a235-90b692a43049" providerId="AD" clId="Web-{C338F679-8D76-70B6-9A14-B891AFC342AF}" dt="2020-10-11T23:41:17.532" v="21"/>
          <ac:spMkLst>
            <pc:docMk/>
            <pc:sldMk cId="356489922" sldId="358"/>
            <ac:spMk id="10" creationId="{A83985BF-43CF-4113-A779-90945AA0C9A0}"/>
          </ac:spMkLst>
        </pc:spChg>
        <pc:spChg chg="add del mod">
          <ac:chgData name="Ost, Larson H." userId="S::lhost@wpi.edu::16acdc0f-d44a-4c04-a235-90b692a43049" providerId="AD" clId="Web-{C338F679-8D76-70B6-9A14-B891AFC342AF}" dt="2020-10-11T23:42:00.877" v="36"/>
          <ac:spMkLst>
            <pc:docMk/>
            <pc:sldMk cId="356489922" sldId="358"/>
            <ac:spMk id="13" creationId="{5641C9EB-5AE5-487B-A09F-047F0CC05408}"/>
          </ac:spMkLst>
        </pc:spChg>
        <pc:spChg chg="add mod">
          <ac:chgData name="Ost, Larson H." userId="S::lhost@wpi.edu::16acdc0f-d44a-4c04-a235-90b692a43049" providerId="AD" clId="Web-{C338F679-8D76-70B6-9A14-B891AFC342AF}" dt="2020-10-11T23:45:47.148" v="57" actId="20577"/>
          <ac:spMkLst>
            <pc:docMk/>
            <pc:sldMk cId="356489922" sldId="358"/>
            <ac:spMk id="16" creationId="{6B556E1D-D67D-4178-969A-0432DCE24322}"/>
          </ac:spMkLst>
        </pc:spChg>
        <pc:picChg chg="add mod">
          <ac:chgData name="Ost, Larson H." userId="S::lhost@wpi.edu::16acdc0f-d44a-4c04-a235-90b692a43049" providerId="AD" clId="Web-{C338F679-8D76-70B6-9A14-B891AFC342AF}" dt="2020-10-11T23:42:02.205" v="37" actId="1076"/>
          <ac:picMkLst>
            <pc:docMk/>
            <pc:sldMk cId="356489922" sldId="358"/>
            <ac:picMk id="3" creationId="{F2E4D957-2591-451F-BAB4-1DF969111CCE}"/>
          </ac:picMkLst>
        </pc:picChg>
        <pc:picChg chg="add del mod ord">
          <ac:chgData name="Ost, Larson H." userId="S::lhost@wpi.edu::16acdc0f-d44a-4c04-a235-90b692a43049" providerId="AD" clId="Web-{C338F679-8D76-70B6-9A14-B891AFC342AF}" dt="2020-10-11T23:39:54.483" v="17"/>
          <ac:picMkLst>
            <pc:docMk/>
            <pc:sldMk cId="356489922" sldId="358"/>
            <ac:picMk id="5" creationId="{D19405B2-3FD3-484F-A7C0-2E868AAEAE3F}"/>
          </ac:picMkLst>
        </pc:picChg>
        <pc:picChg chg="add del mod ord">
          <ac:chgData name="Ost, Larson H." userId="S::lhost@wpi.edu::16acdc0f-d44a-4c04-a235-90b692a43049" providerId="AD" clId="Web-{C338F679-8D76-70B6-9A14-B891AFC342AF}" dt="2020-10-11T23:40:08.546" v="20"/>
          <ac:picMkLst>
            <pc:docMk/>
            <pc:sldMk cId="356489922" sldId="358"/>
            <ac:picMk id="8" creationId="{72C08C8B-AE63-445D-8A11-2B1C011C8FA9}"/>
          </ac:picMkLst>
        </pc:picChg>
        <pc:picChg chg="add del mod ord">
          <ac:chgData name="Ost, Larson H." userId="S::lhost@wpi.edu::16acdc0f-d44a-4c04-a235-90b692a43049" providerId="AD" clId="Web-{C338F679-8D76-70B6-9A14-B891AFC342AF}" dt="2020-10-11T23:41:42.705" v="30"/>
          <ac:picMkLst>
            <pc:docMk/>
            <pc:sldMk cId="356489922" sldId="358"/>
            <ac:picMk id="11" creationId="{3D2E17A0-D764-4AA0-811B-3FF548AAA9BB}"/>
          </ac:picMkLst>
        </pc:picChg>
        <pc:picChg chg="add mod">
          <ac:chgData name="Ost, Larson H." userId="S::lhost@wpi.edu::16acdc0f-d44a-4c04-a235-90b692a43049" providerId="AD" clId="Web-{C338F679-8D76-70B6-9A14-B891AFC342AF}" dt="2020-10-11T23:42:11.846" v="41" actId="1076"/>
          <ac:picMkLst>
            <pc:docMk/>
            <pc:sldMk cId="356489922" sldId="358"/>
            <ac:picMk id="15" creationId="{60DABB36-2D88-4268-8F71-2E9645BE0B3E}"/>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wpi0.sharepoint.com/sites/gr-gr-darksky/Shared%20Documents/WPI_SQM_MEASUREMENTS_2020.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_16D_82BDC6A8.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r>
              <a:rPr lang="en-US"/>
              <a:t>SQM Data Analysis</a:t>
            </a:r>
          </a:p>
        </c:rich>
      </c:tx>
      <c:layout>
        <c:manualLayout>
          <c:xMode val="edge"/>
          <c:yMode val="edge"/>
          <c:x val="0.38902135453131281"/>
          <c:y val="0"/>
        </c:manualLayout>
      </c:layout>
      <c:overlay val="0"/>
      <c:spPr>
        <a:noFill/>
        <a:ln>
          <a:noFill/>
        </a:ln>
        <a:effectLst/>
      </c:spPr>
      <c:txPr>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endParaRPr lang="en-US"/>
        </a:p>
      </c:txPr>
    </c:title>
    <c:autoTitleDeleted val="0"/>
    <c:plotArea>
      <c:layout>
        <c:manualLayout>
          <c:layoutTarget val="inner"/>
          <c:xMode val="edge"/>
          <c:yMode val="edge"/>
          <c:x val="9.3223051047628555E-2"/>
          <c:y val="9.3629723269825813E-2"/>
          <c:w val="0.90677694518307961"/>
          <c:h val="0.7816869440425277"/>
        </c:manualLayout>
      </c:layout>
      <c:barChart>
        <c:barDir val="col"/>
        <c:grouping val="clustered"/>
        <c:varyColors val="0"/>
        <c:ser>
          <c:idx val="0"/>
          <c:order val="0"/>
          <c:spPr>
            <a:solidFill>
              <a:srgbClr val="AB192D"/>
            </a:solidFill>
            <a:ln>
              <a:noFill/>
            </a:ln>
            <a:effectLst/>
          </c:spPr>
          <c:invertIfNegative val="0"/>
          <c:dPt>
            <c:idx val="1"/>
            <c:invertIfNegative val="0"/>
            <c:bubble3D val="0"/>
            <c:spPr>
              <a:solidFill>
                <a:schemeClr val="tx1"/>
              </a:solidFill>
              <a:ln>
                <a:noFill/>
              </a:ln>
              <a:effectLst/>
            </c:spPr>
            <c:extLst>
              <c:ext xmlns:c16="http://schemas.microsoft.com/office/drawing/2014/chart" uri="{C3380CC4-5D6E-409C-BE32-E72D297353CC}">
                <c16:uniqueId val="{00000000-F557-487A-AE60-450BC64C5841}"/>
              </c:ext>
            </c:extLst>
          </c:dPt>
          <c:dLbls>
            <c:dLbl>
              <c:idx val="1"/>
              <c:layout>
                <c:manualLayout>
                  <c:x val="0"/>
                  <c:y val="6.2972369092596556E-2"/>
                </c:manualLayout>
              </c:layout>
              <c:tx>
                <c:rich>
                  <a:bodyPr/>
                  <a:lstStyle/>
                  <a:p>
                    <a:fld id="{38E14B8D-CCDB-46BB-96DC-9E0F3AF4911F}" type="VALUE">
                      <a:rPr lang="en-US">
                        <a:solidFill>
                          <a:schemeClr val="tx2"/>
                        </a:solidFill>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557-487A-AE60-450BC64C584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Analysis!$T$12:$U$12</c:f>
              <c:strCache>
                <c:ptCount val="2"/>
                <c:pt idx="0">
                  <c:v>2016 SQM Average </c:v>
                </c:pt>
                <c:pt idx="1">
                  <c:v>2020 SQM Average</c:v>
                </c:pt>
              </c:strCache>
            </c:strRef>
          </c:cat>
          <c:val>
            <c:numRef>
              <c:f>Analysis!$T$13:$U$13</c:f>
              <c:numCache>
                <c:formatCode>General</c:formatCode>
                <c:ptCount val="2"/>
                <c:pt idx="0">
                  <c:v>21.66</c:v>
                </c:pt>
                <c:pt idx="1">
                  <c:v>21.82</c:v>
                </c:pt>
              </c:numCache>
            </c:numRef>
          </c:val>
          <c:extLst>
            <c:ext xmlns:c16="http://schemas.microsoft.com/office/drawing/2014/chart" uri="{C3380CC4-5D6E-409C-BE32-E72D297353CC}">
              <c16:uniqueId val="{00000000-3D47-4394-825F-FDE52EE4A6A2}"/>
            </c:ext>
          </c:extLst>
        </c:ser>
        <c:dLbls>
          <c:dLblPos val="inEnd"/>
          <c:showLegendKey val="0"/>
          <c:showVal val="1"/>
          <c:showCatName val="0"/>
          <c:showSerName val="0"/>
          <c:showPercent val="0"/>
          <c:showBubbleSize val="0"/>
        </c:dLbls>
        <c:gapWidth val="80"/>
        <c:overlap val="25"/>
        <c:axId val="441249919"/>
        <c:axId val="440728335"/>
      </c:barChart>
      <c:catAx>
        <c:axId val="441249919"/>
        <c:scaling>
          <c:orientation val="minMax"/>
        </c:scaling>
        <c:delete val="0"/>
        <c:axPos val="b"/>
        <c:title>
          <c:tx>
            <c:rich>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b="0"/>
                  <a:t>Year</a:t>
                </a:r>
              </a:p>
            </c:rich>
          </c:tx>
          <c:overlay val="0"/>
          <c:spPr>
            <a:noFill/>
            <a:ln>
              <a:noFill/>
            </a:ln>
            <a:effectLst/>
          </c:spPr>
          <c:txPr>
            <a:bodyPr rot="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en-US"/>
          </a:p>
        </c:txPr>
        <c:crossAx val="440728335"/>
        <c:crosses val="autoZero"/>
        <c:auto val="1"/>
        <c:lblAlgn val="ctr"/>
        <c:lblOffset val="100"/>
        <c:noMultiLvlLbl val="0"/>
      </c:catAx>
      <c:valAx>
        <c:axId val="440728335"/>
        <c:scaling>
          <c:orientation val="minMax"/>
          <c:min val="21.4"/>
        </c:scaling>
        <c:delete val="0"/>
        <c:axPos val="l"/>
        <c:majorGridlines>
          <c:spPr>
            <a:ln w="9525" cap="flat" cmpd="sng" algn="ctr">
              <a:solidFill>
                <a:schemeClr val="tx1">
                  <a:lumMod val="5000"/>
                  <a:lumOff val="95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r>
                  <a:rPr lang="en-US" b="0"/>
                  <a:t>Sky Quality (mpsas)</a:t>
                </a:r>
              </a:p>
            </c:rich>
          </c:tx>
          <c:layout>
            <c:manualLayout>
              <c:xMode val="edge"/>
              <c:yMode val="edge"/>
              <c:x val="0"/>
              <c:y val="0.29487411632133648"/>
            </c:manualLayout>
          </c:layout>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en-US"/>
          </a:p>
        </c:txPr>
        <c:crossAx val="441249919"/>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0840883567616581E-2"/>
          <c:y val="0.10523791905151673"/>
          <c:w val="0.90618148598420556"/>
          <c:h val="0.69599058896692756"/>
        </c:manualLayout>
      </c:layout>
      <c:barChart>
        <c:barDir val="col"/>
        <c:grouping val="clustered"/>
        <c:varyColors val="0"/>
        <c:ser>
          <c:idx val="0"/>
          <c:order val="1"/>
          <c:tx>
            <c:strRef>
              <c:f>Analysis!$N$5</c:f>
              <c:strCache>
                <c:ptCount val="1"/>
                <c:pt idx="0">
                  <c:v>2016 Application Measurements</c:v>
                </c:pt>
              </c:strCache>
            </c:strRef>
          </c:tx>
          <c:spPr>
            <a:solidFill>
              <a:schemeClr val="accent1"/>
            </a:solidFill>
            <a:ln w="9525" cap="flat" cmpd="sng" algn="ctr">
              <a:solidFill>
                <a:schemeClr val="accent1">
                  <a:shade val="95000"/>
                </a:schemeClr>
              </a:solidFill>
              <a:round/>
            </a:ln>
            <a:effectLst>
              <a:outerShdw blurRad="50800" dist="12700" dir="5280000" rotWithShape="0">
                <a:srgbClr val="000000">
                  <a:alpha val="40000"/>
                </a:srgbClr>
              </a:outerShdw>
            </a:effectLst>
          </c:spPr>
          <c:invertIfNegative val="0"/>
          <c:cat>
            <c:strRef>
              <c:f>Analysis!$K$6:$K$13</c:f>
              <c:strCache>
                <c:ptCount val="8"/>
                <c:pt idx="0">
                  <c:v>1
Chief Mountain</c:v>
                </c:pt>
                <c:pt idx="1">
                  <c:v>2
Many Glacier</c:v>
                </c:pt>
                <c:pt idx="2">
                  <c:v>3
One Mile Gate
St. Mary</c:v>
                </c:pt>
                <c:pt idx="3">
                  <c:v>4
Lake McDonald
Lodge</c:v>
                </c:pt>
                <c:pt idx="4">
                  <c:v>5
Apgar Village
Dock</c:v>
                </c:pt>
                <c:pt idx="5">
                  <c:v>6
Polebridge</c:v>
                </c:pt>
                <c:pt idx="6">
                  <c:v>7
Huckleberry
Mountain</c:v>
                </c:pt>
                <c:pt idx="7">
                  <c:v>8
St. Mary 
Visitor Cen.</c:v>
                </c:pt>
              </c:strCache>
            </c:strRef>
          </c:cat>
          <c:val>
            <c:numRef>
              <c:f>Analysis!$N$6:$N$13</c:f>
              <c:numCache>
                <c:formatCode>General</c:formatCode>
                <c:ptCount val="8"/>
                <c:pt idx="0">
                  <c:v>21.792000000000002</c:v>
                </c:pt>
                <c:pt idx="1">
                  <c:v>21.81</c:v>
                </c:pt>
                <c:pt idx="2">
                  <c:v>21.81</c:v>
                </c:pt>
                <c:pt idx="3">
                  <c:v>21.59</c:v>
                </c:pt>
                <c:pt idx="4">
                  <c:v>21.51</c:v>
                </c:pt>
                <c:pt idx="5">
                  <c:v>21.54</c:v>
                </c:pt>
                <c:pt idx="6" formatCode="0.00">
                  <c:v>21.65</c:v>
                </c:pt>
                <c:pt idx="7">
                  <c:v>21.56</c:v>
                </c:pt>
              </c:numCache>
            </c:numRef>
          </c:val>
          <c:extLst>
            <c:ext xmlns:c16="http://schemas.microsoft.com/office/drawing/2014/chart" uri="{C3380CC4-5D6E-409C-BE32-E72D297353CC}">
              <c16:uniqueId val="{00000000-F9CB-4F03-ADD7-F077778B9BFB}"/>
            </c:ext>
          </c:extLst>
        </c:ser>
        <c:ser>
          <c:idx val="1"/>
          <c:order val="2"/>
          <c:tx>
            <c:strRef>
              <c:f>Analysis!$M$5</c:f>
              <c:strCache>
                <c:ptCount val="1"/>
                <c:pt idx="0">
                  <c:v>2020 Measurements</c:v>
                </c:pt>
              </c:strCache>
            </c:strRef>
          </c:tx>
          <c:spPr>
            <a:solidFill>
              <a:schemeClr val="bg2"/>
            </a:solidFill>
            <a:ln w="9525" cap="flat" cmpd="sng" algn="ctr">
              <a:solidFill>
                <a:schemeClr val="accent2">
                  <a:shade val="95000"/>
                </a:schemeClr>
              </a:solidFill>
              <a:round/>
            </a:ln>
            <a:effectLst>
              <a:outerShdw blurRad="50800" dist="12700" dir="5280000" rotWithShape="0">
                <a:srgbClr val="000000">
                  <a:alpha val="40000"/>
                </a:srgbClr>
              </a:outerShdw>
            </a:effectLst>
          </c:spPr>
          <c:invertIfNegative val="0"/>
          <c:cat>
            <c:strRef>
              <c:f>Analysis!$K$6:$K$13</c:f>
              <c:strCache>
                <c:ptCount val="8"/>
                <c:pt idx="0">
                  <c:v>1
Chief Mountain</c:v>
                </c:pt>
                <c:pt idx="1">
                  <c:v>2
Many Glacier</c:v>
                </c:pt>
                <c:pt idx="2">
                  <c:v>3
One Mile Gate
St. Mary</c:v>
                </c:pt>
                <c:pt idx="3">
                  <c:v>4
Lake McDonald
Lodge</c:v>
                </c:pt>
                <c:pt idx="4">
                  <c:v>5
Apgar Village
Dock</c:v>
                </c:pt>
                <c:pt idx="5">
                  <c:v>6
Polebridge</c:v>
                </c:pt>
                <c:pt idx="6">
                  <c:v>7
Huckleberry
Mountain</c:v>
                </c:pt>
                <c:pt idx="7">
                  <c:v>8
St. Mary 
Visitor Cen.</c:v>
                </c:pt>
              </c:strCache>
            </c:strRef>
          </c:cat>
          <c:val>
            <c:numRef>
              <c:f>Analysis!$M$6:$M$13</c:f>
              <c:numCache>
                <c:formatCode>0.00</c:formatCode>
                <c:ptCount val="8"/>
                <c:pt idx="0">
                  <c:v>21.774000000000001</c:v>
                </c:pt>
                <c:pt idx="1">
                  <c:v>21.734000000000002</c:v>
                </c:pt>
                <c:pt idx="2" formatCode="General">
                  <c:v>21.774000000000001</c:v>
                </c:pt>
                <c:pt idx="3" formatCode="General">
                  <c:v>21.9</c:v>
                </c:pt>
                <c:pt idx="4" formatCode="General">
                  <c:v>21.863999999999997</c:v>
                </c:pt>
                <c:pt idx="5" formatCode="General">
                  <c:v>22.131999999999998</c:v>
                </c:pt>
                <c:pt idx="6" formatCode="General">
                  <c:v>0</c:v>
                </c:pt>
                <c:pt idx="7">
                  <c:v>21.583999999999996</c:v>
                </c:pt>
              </c:numCache>
            </c:numRef>
          </c:val>
          <c:extLst>
            <c:ext xmlns:c16="http://schemas.microsoft.com/office/drawing/2014/chart" uri="{C3380CC4-5D6E-409C-BE32-E72D297353CC}">
              <c16:uniqueId val="{00000001-F9CB-4F03-ADD7-F077778B9BFB}"/>
            </c:ext>
          </c:extLst>
        </c:ser>
        <c:dLbls>
          <c:showLegendKey val="0"/>
          <c:showVal val="0"/>
          <c:showCatName val="0"/>
          <c:showSerName val="0"/>
          <c:showPercent val="0"/>
          <c:showBubbleSize val="0"/>
        </c:dLbls>
        <c:gapWidth val="247"/>
        <c:overlap val="-27"/>
        <c:axId val="609245391"/>
        <c:axId val="293457279"/>
      </c:barChart>
      <c:lineChart>
        <c:grouping val="standard"/>
        <c:varyColors val="0"/>
        <c:dLbls>
          <c:showLegendKey val="0"/>
          <c:showVal val="0"/>
          <c:showCatName val="0"/>
          <c:showSerName val="0"/>
          <c:showPercent val="0"/>
          <c:showBubbleSize val="0"/>
        </c:dLbls>
        <c:marker val="1"/>
        <c:smooth val="0"/>
        <c:axId val="609245391"/>
        <c:axId val="293457279"/>
        <c:extLst>
          <c:ext xmlns:c15="http://schemas.microsoft.com/office/drawing/2012/chart" uri="{02D57815-91ED-43cb-92C2-25804820EDAC}">
            <c15:filteredLineSeries>
              <c15:ser>
                <c:idx val="2"/>
                <c:order val="0"/>
                <c:tx>
                  <c:strRef>
                    <c:extLst>
                      <c:ext uri="{02D57815-91ED-43cb-92C2-25804820EDAC}">
                        <c15:formulaRef>
                          <c15:sqref>Analysis!$L$5</c15:sqref>
                        </c15:formulaRef>
                      </c:ext>
                    </c:extLst>
                    <c:strCache>
                      <c:ptCount val="1"/>
                      <c:pt idx="0">
                        <c:v>IDA Gold Tier cutoff</c:v>
                      </c:pt>
                    </c:strCache>
                  </c:strRef>
                </c:tx>
                <c:spPr>
                  <a:ln w="15875" cap="rnd">
                    <a:solidFill>
                      <a:schemeClr val="accent3"/>
                    </a:solidFill>
                    <a:round/>
                  </a:ln>
                  <a:effectLst>
                    <a:outerShdw blurRad="50800" dist="12700" dir="5280000" rotWithShape="0">
                      <a:srgbClr val="000000">
                        <a:alpha val="40000"/>
                      </a:srgbClr>
                    </a:outerShdw>
                  </a:effectLst>
                </c:spPr>
                <c:marker>
                  <c:symbol val="none"/>
                </c:marker>
                <c:cat>
                  <c:strRef>
                    <c:extLst>
                      <c:ext uri="{02D57815-91ED-43cb-92C2-25804820EDAC}">
                        <c15:formulaRef>
                          <c15:sqref>Analysis!$K$6:$K$13</c15:sqref>
                        </c15:formulaRef>
                      </c:ext>
                    </c:extLst>
                    <c:strCache>
                      <c:ptCount val="8"/>
                      <c:pt idx="0">
                        <c:v>1
Chief Mountain</c:v>
                      </c:pt>
                      <c:pt idx="1">
                        <c:v>2
Many Glacier</c:v>
                      </c:pt>
                      <c:pt idx="2">
                        <c:v>3
One Mile Gate
St. Mary</c:v>
                      </c:pt>
                      <c:pt idx="3">
                        <c:v>4
Lake McDonald
Lodge</c:v>
                      </c:pt>
                      <c:pt idx="4">
                        <c:v>5
Apgar Village
Dock</c:v>
                      </c:pt>
                      <c:pt idx="5">
                        <c:v>6
Polebridge</c:v>
                      </c:pt>
                      <c:pt idx="6">
                        <c:v>7
Huckleberry
Mountain</c:v>
                      </c:pt>
                      <c:pt idx="7">
                        <c:v>8
St. Mary 
Visitor Cen.</c:v>
                      </c:pt>
                    </c:strCache>
                  </c:strRef>
                </c:cat>
                <c:val>
                  <c:numRef>
                    <c:extLst>
                      <c:ext uri="{02D57815-91ED-43cb-92C2-25804820EDAC}">
                        <c15:formulaRef>
                          <c15:sqref>Analysis!$L$6:$L$13</c15:sqref>
                        </c15:formulaRef>
                      </c:ext>
                    </c:extLst>
                    <c:numCache>
                      <c:formatCode>General</c:formatCode>
                      <c:ptCount val="8"/>
                      <c:pt idx="0">
                        <c:v>21.75</c:v>
                      </c:pt>
                      <c:pt idx="1">
                        <c:v>21.75</c:v>
                      </c:pt>
                      <c:pt idx="2">
                        <c:v>21.75</c:v>
                      </c:pt>
                      <c:pt idx="3">
                        <c:v>21.75</c:v>
                      </c:pt>
                      <c:pt idx="4">
                        <c:v>21.75</c:v>
                      </c:pt>
                      <c:pt idx="5">
                        <c:v>21.75</c:v>
                      </c:pt>
                      <c:pt idx="6">
                        <c:v>21.75</c:v>
                      </c:pt>
                      <c:pt idx="7">
                        <c:v>21.75</c:v>
                      </c:pt>
                    </c:numCache>
                  </c:numRef>
                </c:val>
                <c:smooth val="1"/>
                <c:extLst>
                  <c:ext xmlns:c16="http://schemas.microsoft.com/office/drawing/2014/chart" uri="{C3380CC4-5D6E-409C-BE32-E72D297353CC}">
                    <c16:uniqueId val="{00000002-F9CB-4F03-ADD7-F077778B9BFB}"/>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Analysis!$O$5</c15:sqref>
                        </c15:formulaRef>
                      </c:ext>
                    </c:extLst>
                    <c:strCache>
                      <c:ptCount val="1"/>
                      <c:pt idx="0">
                        <c:v>2016 SQM Avg.</c:v>
                      </c:pt>
                    </c:strCache>
                  </c:strRef>
                </c:tx>
                <c:spPr>
                  <a:ln w="15875" cap="rnd">
                    <a:solidFill>
                      <a:schemeClr val="accent4"/>
                    </a:solidFill>
                    <a:round/>
                  </a:ln>
                  <a:effectLst>
                    <a:outerShdw blurRad="50800" dist="12700" dir="5280000" rotWithShape="0">
                      <a:srgbClr val="000000">
                        <a:alpha val="40000"/>
                      </a:srgbClr>
                    </a:outerShdw>
                  </a:effectLst>
                </c:spPr>
                <c:marker>
                  <c:symbol val="none"/>
                </c:marker>
                <c:val>
                  <c:numRef>
                    <c:extLst xmlns:c15="http://schemas.microsoft.com/office/drawing/2012/chart">
                      <c:ext xmlns:c15="http://schemas.microsoft.com/office/drawing/2012/chart" uri="{02D57815-91ED-43cb-92C2-25804820EDAC}">
                        <c15:formulaRef>
                          <c15:sqref>Analysis!$O$6:$O$13</c15:sqref>
                        </c15:formulaRef>
                      </c:ext>
                    </c:extLst>
                    <c:numCache>
                      <c:formatCode>0.00</c:formatCode>
                      <c:ptCount val="8"/>
                      <c:pt idx="0">
                        <c:v>21.658500000000004</c:v>
                      </c:pt>
                      <c:pt idx="1">
                        <c:v>21.658500000000004</c:v>
                      </c:pt>
                      <c:pt idx="2">
                        <c:v>21.66</c:v>
                      </c:pt>
                      <c:pt idx="3">
                        <c:v>21.66</c:v>
                      </c:pt>
                      <c:pt idx="4">
                        <c:v>21.66</c:v>
                      </c:pt>
                      <c:pt idx="5">
                        <c:v>21.66</c:v>
                      </c:pt>
                      <c:pt idx="6">
                        <c:v>21.66</c:v>
                      </c:pt>
                      <c:pt idx="7">
                        <c:v>21.66</c:v>
                      </c:pt>
                    </c:numCache>
                  </c:numRef>
                </c:val>
                <c:smooth val="0"/>
                <c:extLst xmlns:c15="http://schemas.microsoft.com/office/drawing/2012/chart">
                  <c:ext xmlns:c16="http://schemas.microsoft.com/office/drawing/2014/chart" uri="{C3380CC4-5D6E-409C-BE32-E72D297353CC}">
                    <c16:uniqueId val="{00000003-F9CB-4F03-ADD7-F077778B9BFB}"/>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Analysis!$P$5</c15:sqref>
                        </c15:formulaRef>
                      </c:ext>
                    </c:extLst>
                    <c:strCache>
                      <c:ptCount val="1"/>
                      <c:pt idx="0">
                        <c:v>2020 SQM Avg</c:v>
                      </c:pt>
                    </c:strCache>
                  </c:strRef>
                </c:tx>
                <c:spPr>
                  <a:ln w="15875" cap="rnd">
                    <a:solidFill>
                      <a:schemeClr val="accent5"/>
                    </a:solidFill>
                    <a:round/>
                  </a:ln>
                  <a:effectLst>
                    <a:outerShdw blurRad="50800" dist="12700" dir="5280000" rotWithShape="0">
                      <a:srgbClr val="000000">
                        <a:alpha val="40000"/>
                      </a:srgbClr>
                    </a:outerShdw>
                  </a:effectLst>
                </c:spPr>
                <c:marker>
                  <c:symbol val="none"/>
                </c:marker>
                <c:val>
                  <c:numRef>
                    <c:extLst xmlns:c15="http://schemas.microsoft.com/office/drawing/2012/chart">
                      <c:ext xmlns:c15="http://schemas.microsoft.com/office/drawing/2012/chart" uri="{02D57815-91ED-43cb-92C2-25804820EDAC}">
                        <c15:formulaRef>
                          <c15:sqref>Analysis!$P$6:$P$13</c15:sqref>
                        </c15:formulaRef>
                      </c:ext>
                    </c:extLst>
                    <c:numCache>
                      <c:formatCode>General</c:formatCode>
                      <c:ptCount val="8"/>
                      <c:pt idx="0">
                        <c:v>21.8</c:v>
                      </c:pt>
                      <c:pt idx="1">
                        <c:v>21.8</c:v>
                      </c:pt>
                      <c:pt idx="2">
                        <c:v>21.8</c:v>
                      </c:pt>
                      <c:pt idx="3">
                        <c:v>21.8</c:v>
                      </c:pt>
                      <c:pt idx="4">
                        <c:v>21.8</c:v>
                      </c:pt>
                      <c:pt idx="5">
                        <c:v>21.8</c:v>
                      </c:pt>
                      <c:pt idx="6">
                        <c:v>21.8</c:v>
                      </c:pt>
                      <c:pt idx="7">
                        <c:v>21.8</c:v>
                      </c:pt>
                    </c:numCache>
                  </c:numRef>
                </c:val>
                <c:smooth val="0"/>
                <c:extLst xmlns:c15="http://schemas.microsoft.com/office/drawing/2012/chart">
                  <c:ext xmlns:c16="http://schemas.microsoft.com/office/drawing/2014/chart" uri="{C3380CC4-5D6E-409C-BE32-E72D297353CC}">
                    <c16:uniqueId val="{00000004-F9CB-4F03-ADD7-F077778B9BFB}"/>
                  </c:ext>
                </c:extLst>
              </c15:ser>
            </c15:filteredLineSeries>
          </c:ext>
        </c:extLst>
      </c:lineChart>
      <c:catAx>
        <c:axId val="6092453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293457279"/>
        <c:crosses val="autoZero"/>
        <c:auto val="1"/>
        <c:lblAlgn val="ctr"/>
        <c:lblOffset val="100"/>
        <c:noMultiLvlLbl val="0"/>
      </c:catAx>
      <c:valAx>
        <c:axId val="293457279"/>
        <c:scaling>
          <c:orientation val="minMax"/>
          <c:min val="21.4"/>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97" b="0" i="0" u="none" strike="noStrike" kern="1200" cap="all" baseline="0">
                    <a:solidFill>
                      <a:schemeClr val="tx1"/>
                    </a:solidFill>
                    <a:latin typeface="+mn-lt"/>
                    <a:ea typeface="+mn-ea"/>
                    <a:cs typeface="+mn-cs"/>
                  </a:defRPr>
                </a:pPr>
                <a:r>
                  <a:rPr lang="en-US"/>
                  <a:t>SQM Measurement (Mpsas)</a:t>
                </a:r>
              </a:p>
            </c:rich>
          </c:tx>
          <c:layout>
            <c:manualLayout>
              <c:xMode val="edge"/>
              <c:yMode val="edge"/>
              <c:x val="0"/>
              <c:y val="0.17758294944114539"/>
            </c:manualLayout>
          </c:layout>
          <c:overlay val="0"/>
          <c:spPr>
            <a:noFill/>
            <a:ln>
              <a:noFill/>
            </a:ln>
            <a:effectLst/>
          </c:spPr>
          <c:txPr>
            <a:bodyPr rot="-5400000" spcFirstLastPara="1" vertOverflow="ellipsis" vert="horz" wrap="square" anchor="ctr" anchorCtr="1"/>
            <a:lstStyle/>
            <a:p>
              <a:pPr>
                <a:defRPr sz="1197" b="0" i="0" u="none" strike="noStrike" kern="1200" cap="all"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60924539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25">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5"/>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75000"/>
            <a:lumOff val="25000"/>
          </a:schemeClr>
        </a:solidFill>
      </a:ln>
    </cs:spPr>
  </cs:downBar>
  <cs:dropLine>
    <cs:lnRef idx="0"/>
    <cs:fillRef idx="0"/>
    <cs:effectRef idx="0"/>
    <cs:fontRef idx="minor">
      <a:schemeClr val="dk1"/>
    </cs:fontRef>
    <cs:spPr>
      <a:ln w="9525">
        <a:solidFill>
          <a:schemeClr val="tx1">
            <a:lumMod val="75000"/>
            <a:lumOff val="25000"/>
          </a:schemeClr>
        </a:solidFill>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75000"/>
            <a:lumOff val="25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550449CD-19C8-44C0-A36B-1667EDB1312B}" type="datetimeFigureOut">
              <a:rPr lang="en-US" smtClean="0"/>
              <a:t>10/15/2020</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B5C7A2D6-6A74-4789-8A27-67CDFFE8E463}" type="slidenum">
              <a:rPr lang="en-US" smtClean="0"/>
              <a:t>‹#›</a:t>
            </a:fld>
            <a:endParaRPr lang="en-US"/>
          </a:p>
        </p:txBody>
      </p:sp>
    </p:spTree>
    <p:extLst>
      <p:ext uri="{BB962C8B-B14F-4D97-AF65-F5344CB8AC3E}">
        <p14:creationId xmlns:p14="http://schemas.microsoft.com/office/powerpoint/2010/main" val="29090795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914C511E-AA3B-43E3-B946-406AB5E4C4BB}" type="datetimeFigureOut">
              <a:rPr lang="en-US" smtClean="0"/>
              <a:pPr/>
              <a:t>10/15/2020</a:t>
            </a:fld>
            <a:endParaRPr lang="en-US"/>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78E4A049-8685-4352-9DC2-828F08FD542B}" type="slidenum">
              <a:rPr lang="en-US" smtClean="0"/>
              <a:pPr/>
              <a:t>‹#›</a:t>
            </a:fld>
            <a:endParaRPr lang="en-US"/>
          </a:p>
        </p:txBody>
      </p:sp>
    </p:spTree>
    <p:extLst>
      <p:ext uri="{BB962C8B-B14F-4D97-AF65-F5344CB8AC3E}">
        <p14:creationId xmlns:p14="http://schemas.microsoft.com/office/powerpoint/2010/main" val="544259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Sully</a:t>
            </a:r>
          </a:p>
        </p:txBody>
      </p:sp>
      <p:sp>
        <p:nvSpPr>
          <p:cNvPr id="4" name="Slide Number Placeholder 3"/>
          <p:cNvSpPr>
            <a:spLocks noGrp="1"/>
          </p:cNvSpPr>
          <p:nvPr>
            <p:ph type="sldNum" sz="quarter" idx="5"/>
          </p:nvPr>
        </p:nvSpPr>
        <p:spPr/>
        <p:txBody>
          <a:bodyPr/>
          <a:lstStyle/>
          <a:p>
            <a:fld id="{78E4A049-8685-4352-9DC2-828F08FD542B}" type="slidenum">
              <a:rPr lang="en-US" smtClean="0"/>
              <a:pPr/>
              <a:t>2</a:t>
            </a:fld>
            <a:endParaRPr lang="en-US"/>
          </a:p>
        </p:txBody>
      </p:sp>
    </p:spTree>
    <p:extLst>
      <p:ext uri="{BB962C8B-B14F-4D97-AF65-F5344CB8AC3E}">
        <p14:creationId xmlns:p14="http://schemas.microsoft.com/office/powerpoint/2010/main" val="39313791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11</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t>The measurements were taken across glacier national park at these 8 locations and were averaged to get a comprehensive view of how dark the park was. Measurements were taken in 2016 and again this year in 2020 </a:t>
            </a:r>
          </a:p>
        </p:txBody>
      </p:sp>
    </p:spTree>
    <p:extLst>
      <p:ext uri="{BB962C8B-B14F-4D97-AF65-F5344CB8AC3E}">
        <p14:creationId xmlns:p14="http://schemas.microsoft.com/office/powerpoint/2010/main" val="301773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12</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t>This graph compares those two averages. The red bar is the 2016 measurement average, and the white is the 2020 average, with the sky quality measurements on the y axis. The most notable takeaway from these changes aside from the overall improvement of sky quality, is that since there was an improvement of .16 points from 2016 to 2020, glacier has officially moved into gold tier dark sky park status, which is a title given by the IDA as a testament to how well preserved and dark the skies in glacier are. That gold tier mark is represented on the graph by the gold line. </a:t>
            </a:r>
          </a:p>
        </p:txBody>
      </p:sp>
    </p:spTree>
    <p:extLst>
      <p:ext uri="{BB962C8B-B14F-4D97-AF65-F5344CB8AC3E}">
        <p14:creationId xmlns:p14="http://schemas.microsoft.com/office/powerpoint/2010/main" val="1541486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13</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sz="1900">
                <a:solidFill>
                  <a:srgbClr val="000000"/>
                </a:solidFill>
                <a:latin typeface="Courier"/>
              </a:rPr>
              <a:t>When looking for information regarding Glacier’s skies, we noticed several things about the current night sky website, as seen to the right. </a:t>
            </a:r>
          </a:p>
          <a:p>
            <a:pPr marL="302066" indent="-302066">
              <a:buFont typeface="Arial" panose="020B0604020202020204" pitchFamily="34" charset="0"/>
              <a:buChar char="•"/>
            </a:pPr>
            <a:r>
              <a:rPr lang="en-US" sz="1900">
                <a:solidFill>
                  <a:srgbClr val="000000"/>
                </a:solidFill>
                <a:latin typeface="Courier"/>
              </a:rPr>
              <a:t>Due to it being nested within several menus, it was difficult to locate. </a:t>
            </a:r>
          </a:p>
          <a:p>
            <a:pPr marL="302066" indent="-302066">
              <a:buFont typeface="Arial" panose="020B0604020202020204" pitchFamily="34" charset="0"/>
              <a:buChar char="•"/>
            </a:pPr>
            <a:r>
              <a:rPr lang="en-US" sz="1900">
                <a:solidFill>
                  <a:srgbClr val="000000"/>
                </a:solidFill>
                <a:latin typeface="Courier"/>
              </a:rPr>
              <a:t>It explains little about the IDSP designation.</a:t>
            </a:r>
          </a:p>
          <a:p>
            <a:pPr marL="302066" indent="-302066">
              <a:buFont typeface="Arial" panose="020B0604020202020204" pitchFamily="34" charset="0"/>
              <a:buChar char="•"/>
            </a:pPr>
            <a:r>
              <a:rPr lang="en-US" sz="1900">
                <a:solidFill>
                  <a:srgbClr val="000000"/>
                </a:solidFill>
                <a:latin typeface="Courier"/>
              </a:rPr>
              <a:t>While it mentions that the park offers dark sky related activities, it doesn’t explain them. </a:t>
            </a:r>
          </a:p>
          <a:p>
            <a:pPr marL="302066" indent="-302066">
              <a:buFont typeface="Arial" panose="020B0604020202020204" pitchFamily="34" charset="0"/>
              <a:buChar char="•"/>
            </a:pPr>
            <a:r>
              <a:rPr lang="en-US" sz="1900">
                <a:solidFill>
                  <a:srgbClr val="000000"/>
                </a:solidFill>
                <a:latin typeface="Courier"/>
              </a:rPr>
              <a:t>And it doesn’t mention the on-site observatory. </a:t>
            </a:r>
          </a:p>
          <a:p>
            <a:r>
              <a:rPr lang="en-US" sz="3000"/>
              <a:t>…</a:t>
            </a:r>
            <a:br>
              <a:rPr lang="en-US" sz="3000"/>
            </a:br>
            <a:r>
              <a:rPr lang="en-US" sz="1900">
                <a:solidFill>
                  <a:srgbClr val="000000"/>
                </a:solidFill>
                <a:latin typeface="Courier"/>
              </a:rPr>
              <a:t>To enhance Glacier’s outreach about it’s dark skies…</a:t>
            </a:r>
            <a:endParaRPr lang="en-US" sz="3000"/>
          </a:p>
          <a:p>
            <a:br>
              <a:rPr lang="en-US" sz="3000"/>
            </a:br>
            <a:endParaRPr lang="en-US" sz="1900" b="1">
              <a:solidFill>
                <a:srgbClr val="000000"/>
              </a:solidFill>
              <a:latin typeface="Courier"/>
            </a:endParaRPr>
          </a:p>
          <a:p>
            <a:endParaRPr lang="en-US" sz="1900" b="1">
              <a:solidFill>
                <a:srgbClr val="000000"/>
              </a:solidFill>
              <a:latin typeface="Courier"/>
            </a:endParaRPr>
          </a:p>
          <a:p>
            <a:endParaRPr lang="en-US" b="0">
              <a:effectLst/>
            </a:endParaRPr>
          </a:p>
          <a:p>
            <a:br>
              <a:rPr lang="en-US"/>
            </a:br>
            <a:endParaRPr lang="en-US"/>
          </a:p>
        </p:txBody>
      </p:sp>
    </p:spTree>
    <p:extLst>
      <p:ext uri="{BB962C8B-B14F-4D97-AF65-F5344CB8AC3E}">
        <p14:creationId xmlns:p14="http://schemas.microsoft.com/office/powerpoint/2010/main" val="40879991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14</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sz="1900">
                <a:solidFill>
                  <a:srgbClr val="000000"/>
                </a:solidFill>
                <a:latin typeface="Courier"/>
              </a:rPr>
              <a:t>We decided to create a website that facilitates all information regarding Glacier’s Night Skies. </a:t>
            </a:r>
          </a:p>
          <a:p>
            <a:r>
              <a:rPr lang="en-US" sz="1900">
                <a:solidFill>
                  <a:srgbClr val="000000"/>
                </a:solidFill>
                <a:latin typeface="Courier"/>
              </a:rPr>
              <a:t>The website provides users with a richer and more interactive user experience by allowing them to plan out their trip to the park, interact with the park’s observatory, and learn about the importance of Dark Skies. </a:t>
            </a:r>
          </a:p>
          <a:p>
            <a:r>
              <a:rPr lang="en-US" sz="1900" b="1">
                <a:solidFill>
                  <a:srgbClr val="000000"/>
                </a:solidFill>
                <a:latin typeface="Courier"/>
              </a:rPr>
              <a:t> CLICK</a:t>
            </a:r>
          </a:p>
          <a:p>
            <a:r>
              <a:rPr lang="en-US" sz="1900">
                <a:solidFill>
                  <a:srgbClr val="000000"/>
                </a:solidFill>
                <a:latin typeface="Courier"/>
              </a:rPr>
              <a:t>The website can be broken up into the several categories, including</a:t>
            </a:r>
            <a:r>
              <a:rPr lang="en-US" sz="3000"/>
              <a:t> activities, the dusty star observatory, education and awareness, a consortium, and about.</a:t>
            </a:r>
            <a:endParaRPr lang="en-US" sz="1900" b="1">
              <a:solidFill>
                <a:srgbClr val="000000"/>
              </a:solidFill>
              <a:latin typeface="Courier"/>
            </a:endParaRPr>
          </a:p>
          <a:p>
            <a:endParaRPr lang="en-US" b="0">
              <a:effectLst/>
            </a:endParaRPr>
          </a:p>
          <a:p>
            <a:br>
              <a:rPr lang="en-US"/>
            </a:br>
            <a:endParaRPr lang="en-US"/>
          </a:p>
        </p:txBody>
      </p:sp>
    </p:spTree>
    <p:extLst>
      <p:ext uri="{BB962C8B-B14F-4D97-AF65-F5344CB8AC3E}">
        <p14:creationId xmlns:p14="http://schemas.microsoft.com/office/powerpoint/2010/main" val="3647123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15</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sz="1900">
                <a:solidFill>
                  <a:srgbClr val="000000"/>
                </a:solidFill>
                <a:latin typeface="Courier"/>
              </a:rPr>
              <a:t>The activities webpage highlights the 3 dark sky activities that Glacier currently offers on-site, including</a:t>
            </a:r>
            <a:endParaRPr lang="en-US" b="0">
              <a:effectLst/>
            </a:endParaRPr>
          </a:p>
          <a:p>
            <a:pPr fontAlgn="base">
              <a:buFont typeface="Arial" panose="020B0604020202020204" pitchFamily="34" charset="0"/>
              <a:buChar char="•"/>
            </a:pPr>
            <a:r>
              <a:rPr lang="en-US" sz="1900">
                <a:solidFill>
                  <a:srgbClr val="000000"/>
                </a:solidFill>
                <a:latin typeface="Courier"/>
              </a:rPr>
              <a:t>Logan Pass Star Parties, as seen here</a:t>
            </a:r>
          </a:p>
          <a:p>
            <a:pPr fontAlgn="base">
              <a:buFont typeface="Arial" panose="020B0604020202020204" pitchFamily="34" charset="0"/>
              <a:buChar char="•"/>
            </a:pPr>
            <a:r>
              <a:rPr lang="en-US" sz="1900">
                <a:solidFill>
                  <a:srgbClr val="000000"/>
                </a:solidFill>
                <a:latin typeface="Courier"/>
              </a:rPr>
              <a:t>Half the Park Happens After Dark, </a:t>
            </a:r>
          </a:p>
          <a:p>
            <a:pPr fontAlgn="base">
              <a:buFont typeface="Arial" panose="020B0604020202020204" pitchFamily="34" charset="0"/>
              <a:buChar char="•"/>
            </a:pPr>
            <a:r>
              <a:rPr lang="en-US" sz="1900">
                <a:solidFill>
                  <a:srgbClr val="000000"/>
                </a:solidFill>
                <a:latin typeface="Courier"/>
              </a:rPr>
              <a:t>And Glacier’s Night Sky Astronomy</a:t>
            </a:r>
          </a:p>
          <a:p>
            <a:pPr fontAlgn="base">
              <a:buFont typeface="Arial" panose="020B0604020202020204" pitchFamily="34" charset="0"/>
              <a:buChar char="•"/>
            </a:pPr>
            <a:r>
              <a:rPr lang="en-US" sz="1900" b="1">
                <a:solidFill>
                  <a:srgbClr val="000000"/>
                </a:solidFill>
                <a:latin typeface="Courier"/>
              </a:rPr>
              <a:t>CLICK</a:t>
            </a:r>
            <a:br>
              <a:rPr lang="en-US" sz="3000"/>
            </a:br>
            <a:r>
              <a:rPr lang="en-US" sz="1900">
                <a:solidFill>
                  <a:srgbClr val="000000"/>
                </a:solidFill>
                <a:latin typeface="Courier"/>
              </a:rPr>
              <a:t>The webpage also has a calendar of the on-site activities, allowing for simplified planning. </a:t>
            </a:r>
            <a:endParaRPr lang="en-US" sz="3000"/>
          </a:p>
          <a:p>
            <a:br>
              <a:rPr lang="en-US" sz="3000"/>
            </a:br>
            <a:endParaRPr lang="en-US" sz="1900" b="1">
              <a:solidFill>
                <a:srgbClr val="000000"/>
              </a:solidFill>
              <a:latin typeface="Courier"/>
            </a:endParaRPr>
          </a:p>
          <a:p>
            <a:pPr fontAlgn="base"/>
            <a:endParaRPr lang="en-US" sz="1900" b="1">
              <a:solidFill>
                <a:srgbClr val="000000"/>
              </a:solidFill>
              <a:latin typeface="Courier"/>
            </a:endParaRPr>
          </a:p>
          <a:p>
            <a:endParaRPr lang="en-US"/>
          </a:p>
        </p:txBody>
      </p:sp>
    </p:spTree>
    <p:extLst>
      <p:ext uri="{BB962C8B-B14F-4D97-AF65-F5344CB8AC3E}">
        <p14:creationId xmlns:p14="http://schemas.microsoft.com/office/powerpoint/2010/main" val="1940610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a:solidFill>
                  <a:srgbClr val="000000"/>
                </a:solidFill>
                <a:latin typeface="Courier"/>
              </a:rPr>
              <a:t>Moving onto the Dusty Star Observatory, we found that the it has massive potential for outreach. </a:t>
            </a:r>
          </a:p>
          <a:p>
            <a:r>
              <a:rPr lang="en-US" sz="1900">
                <a:solidFill>
                  <a:srgbClr val="000000"/>
                </a:solidFill>
                <a:latin typeface="Courier"/>
              </a:rPr>
              <a:t>For those of you that don’t know, the Dusty Star Observatory opened in St. Mary in 2019. </a:t>
            </a:r>
          </a:p>
          <a:p>
            <a:r>
              <a:rPr lang="en-US" sz="1900">
                <a:solidFill>
                  <a:srgbClr val="000000"/>
                </a:solidFill>
                <a:latin typeface="Courier"/>
              </a:rPr>
              <a:t>It is currently used for celestial and solar viewing on-site. </a:t>
            </a:r>
            <a:endParaRPr lang="en-US" b="0">
              <a:effectLst/>
            </a:endParaRPr>
          </a:p>
          <a:p>
            <a:br>
              <a:rPr lang="en-US" b="0">
                <a:effectLst/>
              </a:rPr>
            </a:br>
            <a:endParaRPr lang="en-US"/>
          </a:p>
        </p:txBody>
      </p:sp>
      <p:sp>
        <p:nvSpPr>
          <p:cNvPr id="4" name="Slide Number Placeholder 3"/>
          <p:cNvSpPr>
            <a:spLocks noGrp="1"/>
          </p:cNvSpPr>
          <p:nvPr>
            <p:ph type="sldNum" sz="quarter" idx="5"/>
          </p:nvPr>
        </p:nvSpPr>
        <p:spPr/>
        <p:txBody>
          <a:bodyPr/>
          <a:lstStyle/>
          <a:p>
            <a:fld id="{78E4A049-8685-4352-9DC2-828F08FD542B}" type="slidenum">
              <a:rPr lang="en-US" smtClean="0"/>
              <a:pPr/>
              <a:t>16</a:t>
            </a:fld>
            <a:endParaRPr lang="en-US"/>
          </a:p>
        </p:txBody>
      </p:sp>
    </p:spTree>
    <p:extLst>
      <p:ext uri="{BB962C8B-B14F-4D97-AF65-F5344CB8AC3E}">
        <p14:creationId xmlns:p14="http://schemas.microsoft.com/office/powerpoint/2010/main" val="21341563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900">
                <a:solidFill>
                  <a:srgbClr val="000000"/>
                </a:solidFill>
                <a:latin typeface="Courier"/>
              </a:rPr>
              <a:t>To help increase accessibility to those not on-site, we created a telescope view request system. This webpage allows users to request an image of a celestial object, such as a planet or galaxy. The webpage has several embedded features, including</a:t>
            </a:r>
          </a:p>
          <a:p>
            <a:r>
              <a:rPr lang="en-US" sz="1900" b="1">
                <a:solidFill>
                  <a:srgbClr val="000000"/>
                </a:solidFill>
                <a:latin typeface="Courier"/>
              </a:rPr>
              <a:t>CLICK</a:t>
            </a:r>
          </a:p>
          <a:p>
            <a:r>
              <a:rPr lang="en-US" sz="1900">
                <a:solidFill>
                  <a:srgbClr val="000000"/>
                </a:solidFill>
                <a:latin typeface="Courier"/>
              </a:rPr>
              <a:t>A calendar of celestial events that are currently visible from Montana. </a:t>
            </a:r>
          </a:p>
          <a:p>
            <a:r>
              <a:rPr lang="en-US" sz="1900" b="1">
                <a:solidFill>
                  <a:srgbClr val="000000"/>
                </a:solidFill>
                <a:latin typeface="Courier"/>
              </a:rPr>
              <a:t>CLICK</a:t>
            </a:r>
            <a:endParaRPr lang="en-US" b="1">
              <a:effectLst/>
            </a:endParaRPr>
          </a:p>
          <a:p>
            <a:r>
              <a:rPr lang="en-US" sz="1900">
                <a:solidFill>
                  <a:srgbClr val="000000"/>
                </a:solidFill>
                <a:latin typeface="Courier"/>
              </a:rPr>
              <a:t>2 embedded astronomy simulators that allow users to interact with the night skies over Glacier,</a:t>
            </a:r>
          </a:p>
          <a:p>
            <a:r>
              <a:rPr lang="en-US" sz="1900" b="1">
                <a:solidFill>
                  <a:srgbClr val="000000"/>
                </a:solidFill>
                <a:latin typeface="Courier"/>
              </a:rPr>
              <a:t>CLICK</a:t>
            </a:r>
          </a:p>
          <a:p>
            <a:r>
              <a:rPr lang="en-US" sz="1900">
                <a:solidFill>
                  <a:srgbClr val="000000"/>
                </a:solidFill>
                <a:latin typeface="Courier"/>
              </a:rPr>
              <a:t>And a request form for a celestial object that a user would like to be captured. </a:t>
            </a:r>
          </a:p>
          <a:p>
            <a:r>
              <a:rPr lang="en-US" sz="1900">
                <a:solidFill>
                  <a:srgbClr val="000000"/>
                </a:solidFill>
                <a:latin typeface="Courier"/>
              </a:rPr>
              <a:t>If the park staff is able to capture the object, the images can then be uploaded to the Media Gallery. </a:t>
            </a:r>
            <a:endParaRPr lang="en-US" b="0">
              <a:effectLst/>
            </a:endParaRPr>
          </a:p>
          <a:p>
            <a:br>
              <a:rPr lang="en-US"/>
            </a:br>
            <a:br>
              <a:rPr lang="en-US"/>
            </a:br>
            <a:endParaRPr lang="en-US"/>
          </a:p>
        </p:txBody>
      </p:sp>
      <p:sp>
        <p:nvSpPr>
          <p:cNvPr id="4" name="Slide Number Placeholder 3"/>
          <p:cNvSpPr>
            <a:spLocks noGrp="1"/>
          </p:cNvSpPr>
          <p:nvPr>
            <p:ph type="sldNum" sz="quarter" idx="5"/>
          </p:nvPr>
        </p:nvSpPr>
        <p:spPr/>
        <p:txBody>
          <a:bodyPr/>
          <a:lstStyle/>
          <a:p>
            <a:fld id="{78E4A049-8685-4352-9DC2-828F08FD542B}" type="slidenum">
              <a:rPr lang="en-US" smtClean="0"/>
              <a:pPr/>
              <a:t>17</a:t>
            </a:fld>
            <a:endParaRPr lang="en-US"/>
          </a:p>
        </p:txBody>
      </p:sp>
    </p:spTree>
    <p:extLst>
      <p:ext uri="{BB962C8B-B14F-4D97-AF65-F5344CB8AC3E}">
        <p14:creationId xmlns:p14="http://schemas.microsoft.com/office/powerpoint/2010/main" val="8949329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18</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sz="1900">
                <a:solidFill>
                  <a:srgbClr val="000000"/>
                </a:solidFill>
                <a:latin typeface="Courier"/>
              </a:rPr>
              <a:t>The media gallery provides users with a variety of images taken through the observatory telescope. Images can be clicked on to zoom in, </a:t>
            </a:r>
            <a:endParaRPr lang="en-US" b="0">
              <a:effectLst/>
            </a:endParaRPr>
          </a:p>
          <a:p>
            <a:r>
              <a:rPr lang="en-US" b="1"/>
              <a:t>CLICK</a:t>
            </a:r>
          </a:p>
          <a:p>
            <a:r>
              <a:rPr lang="en-US" sz="1900">
                <a:solidFill>
                  <a:srgbClr val="000000"/>
                </a:solidFill>
                <a:latin typeface="Courier"/>
              </a:rPr>
              <a:t>like the pictures of the Whirlpool Galaxy, as seen on the screen.</a:t>
            </a:r>
            <a:endParaRPr lang="en-US" b="0"/>
          </a:p>
          <a:p>
            <a:endParaRPr lang="en-US" b="1"/>
          </a:p>
        </p:txBody>
      </p:sp>
    </p:spTree>
    <p:extLst>
      <p:ext uri="{BB962C8B-B14F-4D97-AF65-F5344CB8AC3E}">
        <p14:creationId xmlns:p14="http://schemas.microsoft.com/office/powerpoint/2010/main" val="395994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19</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sz="1900">
                <a:solidFill>
                  <a:srgbClr val="000000"/>
                </a:solidFill>
                <a:latin typeface="Courier"/>
              </a:rPr>
              <a:t>The How a telescope works webpage provides a brief description of how the observatory telescope works. </a:t>
            </a:r>
            <a:endParaRPr lang="en-US" b="0">
              <a:effectLst/>
            </a:endParaRPr>
          </a:p>
          <a:p>
            <a:r>
              <a:rPr lang="en-US" sz="1900" b="1">
                <a:solidFill>
                  <a:srgbClr val="000000"/>
                </a:solidFill>
                <a:latin typeface="Courier"/>
              </a:rPr>
              <a:t>CLICK</a:t>
            </a:r>
            <a:endParaRPr lang="en-US" b="0">
              <a:effectLst/>
            </a:endParaRPr>
          </a:p>
          <a:p>
            <a:r>
              <a:rPr lang="en-US" sz="1900">
                <a:solidFill>
                  <a:srgbClr val="000000"/>
                </a:solidFill>
                <a:latin typeface="Courier"/>
              </a:rPr>
              <a:t>It provides an interactive model that users can click on to read descriptions about each component of the telescope. </a:t>
            </a:r>
            <a:endParaRPr lang="en-US" b="0">
              <a:effectLst/>
            </a:endParaRPr>
          </a:p>
          <a:p>
            <a:br>
              <a:rPr lang="en-US"/>
            </a:br>
            <a:endParaRPr lang="en-US"/>
          </a:p>
        </p:txBody>
      </p:sp>
    </p:spTree>
    <p:extLst>
      <p:ext uri="{BB962C8B-B14F-4D97-AF65-F5344CB8AC3E}">
        <p14:creationId xmlns:p14="http://schemas.microsoft.com/office/powerpoint/2010/main" val="8571489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20</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sz="1900">
                <a:solidFill>
                  <a:srgbClr val="000000"/>
                </a:solidFill>
                <a:latin typeface="Courier"/>
              </a:rPr>
              <a:t>The education and awareness page was created to explain the importance of dark skies to humans and wildlife. </a:t>
            </a:r>
            <a:endParaRPr lang="en-US" b="0">
              <a:effectLst/>
            </a:endParaRPr>
          </a:p>
          <a:p>
            <a:endParaRPr lang="en-US"/>
          </a:p>
        </p:txBody>
      </p:sp>
    </p:spTree>
    <p:extLst>
      <p:ext uri="{BB962C8B-B14F-4D97-AF65-F5344CB8AC3E}">
        <p14:creationId xmlns:p14="http://schemas.microsoft.com/office/powerpoint/2010/main" val="1057987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Sully</a:t>
            </a:r>
          </a:p>
          <a:p>
            <a:r>
              <a:rPr lang="en-US" sz="1300"/>
              <a:t>Read quote</a:t>
            </a:r>
          </a:p>
          <a:p>
            <a:r>
              <a:rPr lang="en-US" sz="1300"/>
              <a:t>Ida accomplishes goal by certification programs</a:t>
            </a:r>
          </a:p>
          <a:p>
            <a:r>
              <a:rPr lang="en-US" sz="1300"/>
              <a:t>One such certification program is IDSP, which encourages parks to preserve their dark skies from light pollution</a:t>
            </a:r>
          </a:p>
          <a:p>
            <a:endParaRPr lang="en-US"/>
          </a:p>
        </p:txBody>
      </p:sp>
      <p:sp>
        <p:nvSpPr>
          <p:cNvPr id="4" name="Slide Number Placeholder 3"/>
          <p:cNvSpPr>
            <a:spLocks noGrp="1"/>
          </p:cNvSpPr>
          <p:nvPr>
            <p:ph type="sldNum" sz="quarter" idx="5"/>
          </p:nvPr>
        </p:nvSpPr>
        <p:spPr/>
        <p:txBody>
          <a:bodyPr/>
          <a:lstStyle/>
          <a:p>
            <a:fld id="{78E4A049-8685-4352-9DC2-828F08FD542B}" type="slidenum">
              <a:rPr lang="en-US" smtClean="0"/>
              <a:pPr/>
              <a:t>3</a:t>
            </a:fld>
            <a:endParaRPr lang="en-US"/>
          </a:p>
        </p:txBody>
      </p:sp>
    </p:spTree>
    <p:extLst>
      <p:ext uri="{BB962C8B-B14F-4D97-AF65-F5344CB8AC3E}">
        <p14:creationId xmlns:p14="http://schemas.microsoft.com/office/powerpoint/2010/main" val="10480815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21</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sz="1900">
                <a:solidFill>
                  <a:srgbClr val="000000"/>
                </a:solidFill>
                <a:latin typeface="Courier"/>
              </a:rPr>
              <a:t>It address several topics, including</a:t>
            </a:r>
            <a:endParaRPr lang="en-US" b="0">
              <a:effectLst/>
            </a:endParaRPr>
          </a:p>
          <a:p>
            <a:pPr fontAlgn="base">
              <a:buFont typeface="Arial" panose="020B0604020202020204" pitchFamily="34" charset="0"/>
              <a:buChar char="•"/>
            </a:pPr>
            <a:r>
              <a:rPr lang="en-US" sz="1900">
                <a:solidFill>
                  <a:srgbClr val="000000"/>
                </a:solidFill>
                <a:latin typeface="Courier"/>
              </a:rPr>
              <a:t>What dark skies are</a:t>
            </a:r>
          </a:p>
          <a:p>
            <a:pPr fontAlgn="base">
              <a:buFont typeface="Arial" panose="020B0604020202020204" pitchFamily="34" charset="0"/>
              <a:buChar char="•"/>
            </a:pPr>
            <a:r>
              <a:rPr lang="en-US" sz="1900">
                <a:solidFill>
                  <a:srgbClr val="000000"/>
                </a:solidFill>
                <a:latin typeface="Courier"/>
              </a:rPr>
              <a:t>What light pollution is, featuring a graphic of cities with and without light pollution</a:t>
            </a:r>
          </a:p>
          <a:p>
            <a:pPr fontAlgn="base">
              <a:buFont typeface="Arial" panose="020B0604020202020204" pitchFamily="34" charset="0"/>
              <a:buChar char="•"/>
            </a:pPr>
            <a:r>
              <a:rPr lang="en-US" sz="1900">
                <a:solidFill>
                  <a:srgbClr val="000000"/>
                </a:solidFill>
                <a:latin typeface="Courier"/>
              </a:rPr>
              <a:t>Types of light pollution</a:t>
            </a:r>
          </a:p>
          <a:p>
            <a:pPr fontAlgn="base">
              <a:buFont typeface="Arial" panose="020B0604020202020204" pitchFamily="34" charset="0"/>
              <a:buChar char="•"/>
            </a:pPr>
            <a:r>
              <a:rPr lang="en-US" sz="1900">
                <a:solidFill>
                  <a:srgbClr val="000000"/>
                </a:solidFill>
                <a:latin typeface="Courier"/>
              </a:rPr>
              <a:t>Why it is harmful</a:t>
            </a:r>
          </a:p>
          <a:p>
            <a:pPr fontAlgn="base">
              <a:buFont typeface="Arial" panose="020B0604020202020204" pitchFamily="34" charset="0"/>
              <a:buChar char="•"/>
            </a:pPr>
            <a:r>
              <a:rPr lang="en-US" sz="1900">
                <a:solidFill>
                  <a:srgbClr val="000000"/>
                </a:solidFill>
                <a:latin typeface="Courier"/>
              </a:rPr>
              <a:t>What you can do to help reduce it</a:t>
            </a:r>
          </a:p>
          <a:p>
            <a:pPr fontAlgn="base">
              <a:buFont typeface="Arial" panose="020B0604020202020204" pitchFamily="34" charset="0"/>
              <a:buChar char="•"/>
            </a:pPr>
            <a:r>
              <a:rPr lang="en-US" sz="1900">
                <a:solidFill>
                  <a:srgbClr val="000000"/>
                </a:solidFill>
                <a:latin typeface="Courier"/>
              </a:rPr>
              <a:t>And at home educational activities</a:t>
            </a:r>
          </a:p>
        </p:txBody>
      </p:sp>
    </p:spTree>
    <p:extLst>
      <p:ext uri="{BB962C8B-B14F-4D97-AF65-F5344CB8AC3E}">
        <p14:creationId xmlns:p14="http://schemas.microsoft.com/office/powerpoint/2010/main" val="26076006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22</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cs typeface="Calibri"/>
              </a:rPr>
              <a:t>Bridget</a:t>
            </a:r>
          </a:p>
          <a:p>
            <a:endParaRPr lang="en-US">
              <a:cs typeface="Calibri"/>
            </a:endParaRPr>
          </a:p>
          <a:p>
            <a:r>
              <a:rPr lang="en-US">
                <a:cs typeface="Calibri"/>
              </a:rPr>
              <a:t>During one of our meetings with Park Ranger Mark Biel, he said a few other parks have reached out to him for help on becoming an IDSP but Glacier unfortunately didn't have the time/resources to help them</a:t>
            </a:r>
          </a:p>
          <a:p>
            <a:r>
              <a:rPr lang="en-US">
                <a:cs typeface="Calibri"/>
              </a:rPr>
              <a:t>To address this issue, we created this infographic to pass along to locations struggling to take the first step towards becoming a dark sky park</a:t>
            </a:r>
          </a:p>
          <a:p>
            <a:endParaRPr lang="en-US">
              <a:cs typeface="Calibri"/>
            </a:endParaRPr>
          </a:p>
          <a:p>
            <a:endParaRPr lang="en-US">
              <a:cs typeface="Calibri"/>
            </a:endParaRPr>
          </a:p>
        </p:txBody>
      </p:sp>
    </p:spTree>
    <p:extLst>
      <p:ext uri="{BB962C8B-B14F-4D97-AF65-F5344CB8AC3E}">
        <p14:creationId xmlns:p14="http://schemas.microsoft.com/office/powerpoint/2010/main" val="22584037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23</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cs typeface="Calibri"/>
              </a:rPr>
              <a:t>Bridget</a:t>
            </a:r>
          </a:p>
          <a:p>
            <a:endParaRPr lang="en-US">
              <a:cs typeface="Calibri"/>
            </a:endParaRPr>
          </a:p>
          <a:p>
            <a:r>
              <a:rPr lang="en-US">
                <a:cs typeface="Calibri"/>
              </a:rPr>
              <a:t>To walk you through the infographic, the first block explains the purpose of an IDSP and lays out the rest of the </a:t>
            </a:r>
            <a:r>
              <a:rPr lang="en-US" err="1">
                <a:cs typeface="Calibri"/>
              </a:rPr>
              <a:t>infog</a:t>
            </a:r>
          </a:p>
          <a:p>
            <a:r>
              <a:rPr lang="en-US">
                <a:cs typeface="Calibri"/>
              </a:rPr>
              <a:t>The next block includes the minimum requirements to qualify for becoming an IDSP</a:t>
            </a:r>
          </a:p>
          <a:p>
            <a:endParaRPr lang="en-US">
              <a:cs typeface="Calibri"/>
            </a:endParaRPr>
          </a:p>
        </p:txBody>
      </p:sp>
    </p:spTree>
    <p:extLst>
      <p:ext uri="{BB962C8B-B14F-4D97-AF65-F5344CB8AC3E}">
        <p14:creationId xmlns:p14="http://schemas.microsoft.com/office/powerpoint/2010/main" val="24341718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Bridget</a:t>
            </a:r>
          </a:p>
          <a:p>
            <a:endParaRPr lang="en-US">
              <a:cs typeface="Calibri"/>
            </a:endParaRPr>
          </a:p>
          <a:p>
            <a:r>
              <a:rPr lang="en-US">
                <a:cs typeface="Calibri"/>
              </a:rPr>
              <a:t>The next two blocks introduce the provisional dark sky park status and outlines the application process</a:t>
            </a:r>
          </a:p>
          <a:p>
            <a:endParaRPr lang="en-US">
              <a:cs typeface="Calibri"/>
            </a:endParaRPr>
          </a:p>
          <a:p>
            <a:endParaRPr lang="en-US">
              <a:cs typeface="Calibri"/>
            </a:endParaRPr>
          </a:p>
          <a:p>
            <a:endParaRPr lang="en-US">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78E4A049-8685-4352-9DC2-828F08FD542B}" type="slidenum">
              <a:rPr lang="en-US" smtClean="0"/>
              <a:pPr/>
              <a:t>24</a:t>
            </a:fld>
            <a:endParaRPr lang="en-US"/>
          </a:p>
        </p:txBody>
      </p:sp>
    </p:spTree>
    <p:extLst>
      <p:ext uri="{BB962C8B-B14F-4D97-AF65-F5344CB8AC3E}">
        <p14:creationId xmlns:p14="http://schemas.microsoft.com/office/powerpoint/2010/main" val="3336314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Bridget</a:t>
            </a:r>
          </a:p>
          <a:p>
            <a:endParaRPr lang="en-US">
              <a:cs typeface="Calibri"/>
            </a:endParaRPr>
          </a:p>
          <a:p>
            <a:r>
              <a:rPr lang="en-US">
                <a:cs typeface="Calibri"/>
              </a:rPr>
              <a:t>The next block is to let applicants know that once they gain IDSP status, they only need to submit a concise annual report to the IDA to update them on any progress the park has made towards eliminating light pollution</a:t>
            </a:r>
          </a:p>
          <a:p>
            <a:r>
              <a:rPr lang="en-US">
                <a:cs typeface="Calibri"/>
              </a:rPr>
              <a:t>We end the infographic with a block thanking readers for their interest</a:t>
            </a:r>
          </a:p>
          <a:p>
            <a:r>
              <a:rPr lang="en-US">
                <a:cs typeface="Calibri"/>
              </a:rPr>
              <a:t>This infographic can be found on our website and it was also emailed to multiple contacts in the </a:t>
            </a:r>
            <a:r>
              <a:rPr lang="en-US" err="1">
                <a:cs typeface="Calibri"/>
              </a:rPr>
              <a:t>nps</a:t>
            </a:r>
            <a:r>
              <a:rPr lang="en-US">
                <a:cs typeface="Calibri"/>
              </a:rPr>
              <a:t> and the </a:t>
            </a:r>
            <a:r>
              <a:rPr lang="en-US" err="1">
                <a:cs typeface="Calibri"/>
              </a:rPr>
              <a:t>ida</a:t>
            </a:r>
            <a:r>
              <a:rPr lang="en-US">
                <a:cs typeface="Calibri"/>
              </a:rPr>
              <a:t> for further distribution</a:t>
            </a:r>
          </a:p>
        </p:txBody>
      </p:sp>
      <p:sp>
        <p:nvSpPr>
          <p:cNvPr id="4" name="Slide Number Placeholder 3"/>
          <p:cNvSpPr>
            <a:spLocks noGrp="1"/>
          </p:cNvSpPr>
          <p:nvPr>
            <p:ph type="sldNum" sz="quarter" idx="5"/>
          </p:nvPr>
        </p:nvSpPr>
        <p:spPr/>
        <p:txBody>
          <a:bodyPr/>
          <a:lstStyle/>
          <a:p>
            <a:fld id="{78E4A049-8685-4352-9DC2-828F08FD542B}" type="slidenum">
              <a:rPr lang="en-US" smtClean="0"/>
              <a:pPr/>
              <a:t>25</a:t>
            </a:fld>
            <a:endParaRPr lang="en-US"/>
          </a:p>
        </p:txBody>
      </p:sp>
    </p:spTree>
    <p:extLst>
      <p:ext uri="{BB962C8B-B14F-4D97-AF65-F5344CB8AC3E}">
        <p14:creationId xmlns:p14="http://schemas.microsoft.com/office/powerpoint/2010/main" val="9282082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Evan</a:t>
            </a:r>
          </a:p>
          <a:p>
            <a:r>
              <a:rPr lang="en-US"/>
              <a:t>Based on the findings of our project, here are our recommendations for the park </a:t>
            </a:r>
          </a:p>
        </p:txBody>
      </p:sp>
      <p:sp>
        <p:nvSpPr>
          <p:cNvPr id="4" name="Slide Number Placeholder 3"/>
          <p:cNvSpPr>
            <a:spLocks noGrp="1"/>
          </p:cNvSpPr>
          <p:nvPr>
            <p:ph type="sldNum" sz="quarter" idx="5"/>
          </p:nvPr>
        </p:nvSpPr>
        <p:spPr/>
        <p:txBody>
          <a:bodyPr/>
          <a:lstStyle/>
          <a:p>
            <a:fld id="{78E4A049-8685-4352-9DC2-828F08FD542B}" type="slidenum">
              <a:rPr lang="en-US" smtClean="0"/>
              <a:pPr/>
              <a:t>26</a:t>
            </a:fld>
            <a:endParaRPr lang="en-US"/>
          </a:p>
        </p:txBody>
      </p:sp>
    </p:spTree>
    <p:extLst>
      <p:ext uri="{BB962C8B-B14F-4D97-AF65-F5344CB8AC3E}">
        <p14:creationId xmlns:p14="http://schemas.microsoft.com/office/powerpoint/2010/main" val="40631956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27</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cs typeface="Calibri"/>
              </a:rPr>
              <a:t>Evan</a:t>
            </a:r>
          </a:p>
          <a:p>
            <a:r>
              <a:rPr lang="en-US"/>
              <a:t>As mentioned earlier, when we worked on this project, we learned that there are a number of parks that are interested in becoming IDSPs but needed some assistance. We took a two-pronged approach to this issue: a dedicated page on our website and the previously shown infographic, both tied to a consortium.</a:t>
            </a:r>
            <a:r>
              <a:rPr lang="en-US">
                <a:cs typeface="Calibri"/>
              </a:rPr>
              <a:t> This could be a sub-group that meets at the IDA’s Annual Conference. It would be a place where DS NPs and state parks could learn from one another and help more new parks achieve DS status themselves.  </a:t>
            </a:r>
            <a:endParaRPr lang="en-US"/>
          </a:p>
        </p:txBody>
      </p:sp>
    </p:spTree>
    <p:extLst>
      <p:ext uri="{BB962C8B-B14F-4D97-AF65-F5344CB8AC3E}">
        <p14:creationId xmlns:p14="http://schemas.microsoft.com/office/powerpoint/2010/main" val="23249519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28</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t>Evan</a:t>
            </a:r>
          </a:p>
          <a:p>
            <a:r>
              <a:rPr lang="en-US"/>
              <a:t>This is because prior to the sky quality measurements taken this past Sept, the most recent measurements were from 4 years ago, which made it very hard to determine how much progress Glacier had made in reducing light pollution. We rec that Glacier take measurements at least annually, if not monthly while the park is open. This can be done either of two ways:</a:t>
            </a:r>
          </a:p>
          <a:p>
            <a:r>
              <a:rPr lang="en-US"/>
              <a:t>First option: use handheld SQMs, by park staff or volunteers like local college or citizen science group</a:t>
            </a:r>
          </a:p>
          <a:p>
            <a:endParaRPr lang="en-US"/>
          </a:p>
        </p:txBody>
      </p:sp>
    </p:spTree>
    <p:extLst>
      <p:ext uri="{BB962C8B-B14F-4D97-AF65-F5344CB8AC3E}">
        <p14:creationId xmlns:p14="http://schemas.microsoft.com/office/powerpoint/2010/main" val="26458289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29</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t>Evan</a:t>
            </a:r>
          </a:p>
          <a:p>
            <a:r>
              <a:rPr lang="en-US"/>
              <a:t>The second option is to install permanent SQMs. As seen in the right-hand picture, these can be purchased with solar battery pack chargers and weather protective housing, making them a more low-maintenance option, but at a higher initial cost</a:t>
            </a:r>
          </a:p>
        </p:txBody>
      </p:sp>
    </p:spTree>
    <p:extLst>
      <p:ext uri="{BB962C8B-B14F-4D97-AF65-F5344CB8AC3E}">
        <p14:creationId xmlns:p14="http://schemas.microsoft.com/office/powerpoint/2010/main" val="24834761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30</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cs typeface="Calibri"/>
              </a:rPr>
              <a:t>Evan</a:t>
            </a:r>
          </a:p>
          <a:p>
            <a:r>
              <a:rPr lang="en-US">
                <a:cs typeface="Calibri"/>
              </a:rPr>
              <a:t>For example, Grand Canyon NP, which is also a DS park, held their annual star party virtually on FB and YouTube this past summer due to COVID. The event was a massive success, with reportedly up to 600,000 followers. Considering Glacier’s FB currently has even more followers than Grand Canyon’s, we think that livestreams are a promising idea for Glacier to expand its dark sky outreach and education. This would also come at little or no cost to the park, as events such as Logan Pass Star Parties, and Observatory Telescope viewings are already well established, and streaming can be done for free on the parks current social media accounts.</a:t>
            </a:r>
            <a:endParaRPr lang="en-US"/>
          </a:p>
        </p:txBody>
      </p:sp>
    </p:spTree>
    <p:extLst>
      <p:ext uri="{BB962C8B-B14F-4D97-AF65-F5344CB8AC3E}">
        <p14:creationId xmlns:p14="http://schemas.microsoft.com/office/powerpoint/2010/main" val="13378812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a:t>Glacier is IDSP</a:t>
            </a:r>
          </a:p>
          <a:p>
            <a:r>
              <a:rPr lang="en-US" sz="1300"/>
              <a:t>Parks are publicly- or privately-owned spaces protected for natural conservation that implement good outdoor lighting and provide dark sky programs for visitors.</a:t>
            </a:r>
          </a:p>
          <a:p>
            <a:r>
              <a:rPr lang="en-US" sz="1300"/>
              <a:t>Requirements</a:t>
            </a:r>
          </a:p>
          <a:p>
            <a:pPr lvl="1"/>
            <a:r>
              <a:rPr lang="en-US" sz="1300"/>
              <a:t>Milky Way must be visible to naked eye</a:t>
            </a:r>
          </a:p>
          <a:p>
            <a:pPr lvl="1"/>
            <a:r>
              <a:rPr lang="en-US" sz="1300"/>
              <a:t>Dark sky programs</a:t>
            </a:r>
          </a:p>
          <a:p>
            <a:pPr lvl="1"/>
            <a:r>
              <a:rPr lang="en-US" sz="1300"/>
              <a:t>Submit an annual report each year</a:t>
            </a:r>
          </a:p>
          <a:p>
            <a:pPr lvl="1"/>
            <a:r>
              <a:rPr lang="en-US" sz="1300"/>
              <a:t>Lighting management plan</a:t>
            </a:r>
          </a:p>
          <a:p>
            <a:r>
              <a:rPr lang="en-US" sz="1300"/>
              <a:t>A lighting management plan is how the park is going to achieve lighting compliance goals.</a:t>
            </a:r>
          </a:p>
          <a:p>
            <a:pPr marL="302066" indent="-302066">
              <a:lnSpc>
                <a:spcPct val="95000"/>
              </a:lnSpc>
              <a:spcBef>
                <a:spcPts val="1269"/>
              </a:spcBef>
              <a:buFont typeface="Arial"/>
              <a:buChar char="•"/>
            </a:pPr>
            <a:endParaRPr lang="en-US"/>
          </a:p>
        </p:txBody>
      </p:sp>
      <p:sp>
        <p:nvSpPr>
          <p:cNvPr id="4" name="Slide Number Placeholder 3"/>
          <p:cNvSpPr>
            <a:spLocks noGrp="1"/>
          </p:cNvSpPr>
          <p:nvPr>
            <p:ph type="sldNum" sz="quarter" idx="5"/>
          </p:nvPr>
        </p:nvSpPr>
        <p:spPr/>
        <p:txBody>
          <a:bodyPr/>
          <a:lstStyle/>
          <a:p>
            <a:fld id="{78E4A049-8685-4352-9DC2-828F08FD542B}" type="slidenum">
              <a:rPr lang="en-US" smtClean="0"/>
              <a:pPr/>
              <a:t>4</a:t>
            </a:fld>
            <a:endParaRPr lang="en-US"/>
          </a:p>
        </p:txBody>
      </p:sp>
    </p:spTree>
    <p:extLst>
      <p:ext uri="{BB962C8B-B14F-4D97-AF65-F5344CB8AC3E}">
        <p14:creationId xmlns:p14="http://schemas.microsoft.com/office/powerpoint/2010/main" val="1806732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Evan</a:t>
            </a:r>
          </a:p>
          <a:p>
            <a:r>
              <a:rPr lang="en-US"/>
              <a:t>We’d like to thank all the people from Glacier NP and the IDA who helped us along the way with our project, especially those who are listed here</a:t>
            </a:r>
          </a:p>
        </p:txBody>
      </p:sp>
      <p:sp>
        <p:nvSpPr>
          <p:cNvPr id="4" name="Slide Number Placeholder 3"/>
          <p:cNvSpPr>
            <a:spLocks noGrp="1"/>
          </p:cNvSpPr>
          <p:nvPr>
            <p:ph type="sldNum" sz="quarter" idx="5"/>
          </p:nvPr>
        </p:nvSpPr>
        <p:spPr/>
        <p:txBody>
          <a:bodyPr/>
          <a:lstStyle/>
          <a:p>
            <a:fld id="{78E4A049-8685-4352-9DC2-828F08FD542B}" type="slidenum">
              <a:rPr lang="en-US" smtClean="0"/>
              <a:pPr/>
              <a:t>31</a:t>
            </a:fld>
            <a:endParaRPr lang="en-US"/>
          </a:p>
        </p:txBody>
      </p:sp>
    </p:spTree>
    <p:extLst>
      <p:ext uri="{BB962C8B-B14F-4D97-AF65-F5344CB8AC3E}">
        <p14:creationId xmlns:p14="http://schemas.microsoft.com/office/powerpoint/2010/main" val="3707199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Evan</a:t>
            </a:r>
          </a:p>
        </p:txBody>
      </p:sp>
      <p:sp>
        <p:nvSpPr>
          <p:cNvPr id="4" name="Slide Number Placeholder 3"/>
          <p:cNvSpPr>
            <a:spLocks noGrp="1"/>
          </p:cNvSpPr>
          <p:nvPr>
            <p:ph type="sldNum" sz="quarter" idx="5"/>
          </p:nvPr>
        </p:nvSpPr>
        <p:spPr/>
        <p:txBody>
          <a:bodyPr/>
          <a:lstStyle/>
          <a:p>
            <a:fld id="{78E4A049-8685-4352-9DC2-828F08FD542B}" type="slidenum">
              <a:rPr lang="en-US" smtClean="0"/>
              <a:pPr/>
              <a:t>32</a:t>
            </a:fld>
            <a:endParaRPr lang="en-US"/>
          </a:p>
        </p:txBody>
      </p:sp>
    </p:spTree>
    <p:extLst>
      <p:ext uri="{BB962C8B-B14F-4D97-AF65-F5344CB8AC3E}">
        <p14:creationId xmlns:p14="http://schemas.microsoft.com/office/powerpoint/2010/main" val="40311930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34</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t>Another important component of the annual report is their sky quality measurements, essentially measuring how dark the sky is. This graph is for the glacier side of the park only, the x axis has the 6 locations readings were taken at in the park, and the y axis has the sky quality readings.  The red bars are measurements taken from 2016, and the grey is the 2020 measurements. The most notable takeaway from these readings is that since glaciers improvement of .16 points, they have officially moved into gold tier dark sky park status, a prestigious title given by the ida. The gold dotted line on the chart is the measurement requirement for gold tier. Red dotted line is the 2016 average, and the black dotted line is the 2020 average. </a:t>
            </a:r>
          </a:p>
        </p:txBody>
      </p:sp>
    </p:spTree>
    <p:extLst>
      <p:ext uri="{BB962C8B-B14F-4D97-AF65-F5344CB8AC3E}">
        <p14:creationId xmlns:p14="http://schemas.microsoft.com/office/powerpoint/2010/main" val="1673366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5</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cs typeface="Calibri"/>
              </a:rPr>
              <a:t>Larson</a:t>
            </a:r>
          </a:p>
          <a:p>
            <a:r>
              <a:rPr lang="en-US" sz="1300"/>
              <a:t>What makes a light compliant</a:t>
            </a:r>
          </a:p>
          <a:p>
            <a:r>
              <a:rPr lang="en-US" sz="1300"/>
              <a:t>Why this helps with IDA mission</a:t>
            </a:r>
          </a:p>
        </p:txBody>
      </p:sp>
    </p:spTree>
    <p:extLst>
      <p:ext uri="{BB962C8B-B14F-4D97-AF65-F5344CB8AC3E}">
        <p14:creationId xmlns:p14="http://schemas.microsoft.com/office/powerpoint/2010/main" val="2496589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6</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cs typeface="Calibri"/>
              </a:rPr>
              <a:t>Talk about lighting efficiency with lighting compliance</a:t>
            </a:r>
          </a:p>
        </p:txBody>
      </p:sp>
    </p:spTree>
    <p:extLst>
      <p:ext uri="{BB962C8B-B14F-4D97-AF65-F5344CB8AC3E}">
        <p14:creationId xmlns:p14="http://schemas.microsoft.com/office/powerpoint/2010/main" val="1179729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we will talk about the results and deliverables of our project </a:t>
            </a:r>
          </a:p>
        </p:txBody>
      </p:sp>
      <p:sp>
        <p:nvSpPr>
          <p:cNvPr id="4" name="Slide Number Placeholder 3"/>
          <p:cNvSpPr>
            <a:spLocks noGrp="1"/>
          </p:cNvSpPr>
          <p:nvPr>
            <p:ph type="sldNum" sz="quarter" idx="5"/>
          </p:nvPr>
        </p:nvSpPr>
        <p:spPr/>
        <p:txBody>
          <a:bodyPr/>
          <a:lstStyle/>
          <a:p>
            <a:fld id="{78E4A049-8685-4352-9DC2-828F08FD542B}" type="slidenum">
              <a:rPr lang="en-US" smtClean="0"/>
              <a:pPr/>
              <a:t>7</a:t>
            </a:fld>
            <a:endParaRPr lang="en-US"/>
          </a:p>
        </p:txBody>
      </p:sp>
    </p:spTree>
    <p:extLst>
      <p:ext uri="{BB962C8B-B14F-4D97-AF65-F5344CB8AC3E}">
        <p14:creationId xmlns:p14="http://schemas.microsoft.com/office/powerpoint/2010/main" val="2249354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8</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t>As Sullivan mentioned, a main component of our project is to provide the basis of the 2020 Annual Report as required by the IDA. This year’s report was very important because it has been 3 years since the initial application, and the park only has provisional international dark sky park status so if the requirements are met this year, they will gain full status. </a:t>
            </a:r>
          </a:p>
        </p:txBody>
      </p:sp>
    </p:spTree>
    <p:extLst>
      <p:ext uri="{BB962C8B-B14F-4D97-AF65-F5344CB8AC3E}">
        <p14:creationId xmlns:p14="http://schemas.microsoft.com/office/powerpoint/2010/main" val="364594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2E4EEC-242E-4699-A735-AC67A337252C}" type="slidenum">
              <a:rPr lang="en-US"/>
              <a:pPr/>
              <a:t>9</a:t>
            </a:fld>
            <a:endParaRPr lang="en-US"/>
          </a:p>
        </p:txBody>
      </p:sp>
      <p:sp>
        <p:nvSpPr>
          <p:cNvPr id="595970" name="Rectangle 2"/>
          <p:cNvSpPr>
            <a:spLocks noGrp="1" noRot="1" noChangeAspect="1" noChangeArrowheads="1" noTextEdit="1"/>
          </p:cNvSpPr>
          <p:nvPr>
            <p:ph type="sldImg"/>
          </p:nvPr>
        </p:nvSpPr>
        <p:spPr>
          <a:xfrm>
            <a:off x="457200" y="720725"/>
            <a:ext cx="6400800" cy="3600450"/>
          </a:xfrm>
          <a:ln/>
        </p:spPr>
      </p:sp>
      <p:sp>
        <p:nvSpPr>
          <p:cNvPr id="595971" name="Rectangle 3"/>
          <p:cNvSpPr>
            <a:spLocks noGrp="1" noChangeArrowheads="1"/>
          </p:cNvSpPr>
          <p:nvPr>
            <p:ph type="body" idx="1"/>
          </p:nvPr>
        </p:nvSpPr>
        <p:spPr/>
        <p:txBody>
          <a:bodyPr/>
          <a:lstStyle/>
          <a:p>
            <a:r>
              <a:rPr lang="en-US"/>
              <a:t>An important part of attaining full dark sky park status is reaching certain lighting compliancy goals. Compliancy referring to the percentage of lights in the park that meet IDA guidelines. This slide is a timeline of the park’s progression so far, along with future deadlines. glacier was at 29% compliance at the time of their initial application, and as of April of this year are at 61% compliance. Glacier is on track to reach the next compliance goal of 67% in March of 2021 because there are currently enough resources in inventory to reach 74% compliance. Also, the park is on a good track with future goals especially since the Montana state historic preservation office is helping retrofit historical buildings, and since 2015 all building improvements have required compliant lighting. </a:t>
            </a:r>
          </a:p>
        </p:txBody>
      </p:sp>
    </p:spTree>
    <p:extLst>
      <p:ext uri="{BB962C8B-B14F-4D97-AF65-F5344CB8AC3E}">
        <p14:creationId xmlns:p14="http://schemas.microsoft.com/office/powerpoint/2010/main" val="36313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Another important component of the annual report are sky quality measurements, essentially measuring how dark the sky is using the meter shown in these images, where a higher reading is considered better and lower is worse. </a:t>
            </a:r>
          </a:p>
        </p:txBody>
      </p:sp>
      <p:sp>
        <p:nvSpPr>
          <p:cNvPr id="4" name="Slide Number Placeholder 3"/>
          <p:cNvSpPr>
            <a:spLocks noGrp="1"/>
          </p:cNvSpPr>
          <p:nvPr>
            <p:ph type="sldNum" sz="quarter" idx="5"/>
          </p:nvPr>
        </p:nvSpPr>
        <p:spPr/>
        <p:txBody>
          <a:bodyPr/>
          <a:lstStyle/>
          <a:p>
            <a:fld id="{78E4A049-8685-4352-9DC2-828F08FD542B}" type="slidenum">
              <a:rPr lang="en-US" smtClean="0"/>
              <a:pPr/>
              <a:t>10</a:t>
            </a:fld>
            <a:endParaRPr lang="en-US"/>
          </a:p>
        </p:txBody>
      </p:sp>
    </p:spTree>
    <p:extLst>
      <p:ext uri="{BB962C8B-B14F-4D97-AF65-F5344CB8AC3E}">
        <p14:creationId xmlns:p14="http://schemas.microsoft.com/office/powerpoint/2010/main" val="37417680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0"/>
            <a:ext cx="9144000" cy="1524000"/>
          </a:xfrm>
        </p:spPr>
        <p:txBody>
          <a:bodyPr>
            <a:noAutofit/>
          </a:bodyPr>
          <a:lstStyle>
            <a:lvl1pPr>
              <a:defRPr sz="4000">
                <a:solidFill>
                  <a:schemeClr val="tx1"/>
                </a:solidFill>
              </a:defRPr>
            </a:lvl1pPr>
          </a:lstStyle>
          <a:p>
            <a:r>
              <a:rPr lang="en-US"/>
              <a:t>Click to edit Master title style</a:t>
            </a:r>
          </a:p>
        </p:txBody>
      </p:sp>
      <p:sp>
        <p:nvSpPr>
          <p:cNvPr id="3" name="Subtitle 2"/>
          <p:cNvSpPr>
            <a:spLocks noGrp="1"/>
          </p:cNvSpPr>
          <p:nvPr>
            <p:ph type="subTitle" idx="1"/>
          </p:nvPr>
        </p:nvSpPr>
        <p:spPr>
          <a:xfrm>
            <a:off x="609600" y="4041648"/>
            <a:ext cx="9144000" cy="990600"/>
          </a:xfrm>
        </p:spPr>
        <p:txBody>
          <a:bodyPr anchor="t" anchorCtr="0">
            <a:normAutofit/>
          </a:bodyPr>
          <a:lstStyle>
            <a:lvl1pPr marL="0" indent="0" algn="l">
              <a:buNone/>
              <a:defRPr sz="2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9" name="Picture 6" descr="WPI Popovic Labs">
            <a:extLst>
              <a:ext uri="{FF2B5EF4-FFF2-40B4-BE49-F238E27FC236}">
                <a16:creationId xmlns:a16="http://schemas.microsoft.com/office/drawing/2014/main" id="{ED8095BA-E95C-4C35-8829-AEE54407F7A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3918" y="950278"/>
            <a:ext cx="3673206" cy="118805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a:extLst>
              <a:ext uri="{FF2B5EF4-FFF2-40B4-BE49-F238E27FC236}">
                <a16:creationId xmlns:a16="http://schemas.microsoft.com/office/drawing/2014/main" id="{6E2B590F-2033-4F84-9D3E-F1CE0137892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138918" y="2971800"/>
            <a:ext cx="4042164" cy="3886200"/>
          </a:xfrm>
          <a:prstGeom prst="rect">
            <a:avLst/>
          </a:prstGeom>
        </p:spPr>
      </p:pic>
      <p:sp>
        <p:nvSpPr>
          <p:cNvPr id="17" name="TextBox 16">
            <a:extLst>
              <a:ext uri="{FF2B5EF4-FFF2-40B4-BE49-F238E27FC236}">
                <a16:creationId xmlns:a16="http://schemas.microsoft.com/office/drawing/2014/main" id="{AE654F33-EF33-4571-B2D5-A6CF731CB3C1}"/>
              </a:ext>
            </a:extLst>
          </p:cNvPr>
          <p:cNvSpPr txBox="1"/>
          <p:nvPr userDrawn="1"/>
        </p:nvSpPr>
        <p:spPr>
          <a:xfrm>
            <a:off x="1477520" y="2205304"/>
            <a:ext cx="4494212" cy="690282"/>
          </a:xfrm>
          <a:prstGeom prst="rect">
            <a:avLst/>
          </a:prstGeom>
          <a:noFill/>
        </p:spPr>
        <p:txBody>
          <a:bodyPr wrap="square" rtlCol="0">
            <a:noAutofit/>
          </a:bodyPr>
          <a:lstStyle/>
          <a:p>
            <a:pPr algn="ctr"/>
            <a:r>
              <a:rPr lang="en-US" sz="2000">
                <a:latin typeface="Minion Pro" panose="02040503050201020203" pitchFamily="18" charset="0"/>
              </a:rPr>
              <a:t>Worcester Polytechnic Institute</a:t>
            </a:r>
          </a:p>
        </p:txBody>
      </p:sp>
    </p:spTree>
    <p:extLst>
      <p:ext uri="{BB962C8B-B14F-4D97-AF65-F5344CB8AC3E}">
        <p14:creationId xmlns:p14="http://schemas.microsoft.com/office/powerpoint/2010/main" val="3806064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lvl1pPr algn="ctr">
              <a:defRPr/>
            </a:lvl1pPr>
          </a:lstStyle>
          <a:p>
            <a:pPr algn="ctr"/>
            <a:fld id="{BFEBEB0A-9E3D-4B14-9782-E2AE3DA60D96}" type="slidenum">
              <a:rPr lang="en-US" smtClean="0"/>
              <a:pPr algn="ctr"/>
              <a:t>‹#›</a:t>
            </a:fld>
            <a:endParaRPr lang="en-US"/>
          </a:p>
        </p:txBody>
      </p:sp>
      <p:sp>
        <p:nvSpPr>
          <p:cNvPr id="4" name="Footer Placeholder 3"/>
          <p:cNvSpPr>
            <a:spLocks noGrp="1"/>
          </p:cNvSpPr>
          <p:nvPr>
            <p:ph type="ftr" sz="quarter" idx="11"/>
          </p:nvPr>
        </p:nvSpPr>
        <p:spPr/>
        <p:txBody>
          <a:bodyPr/>
          <a:lstStyle/>
          <a:p>
            <a:endParaRPr lang="en-US"/>
          </a:p>
        </p:txBody>
      </p:sp>
      <p:sp>
        <p:nvSpPr>
          <p:cNvPr id="6" name="Picture Placeholder 5"/>
          <p:cNvSpPr>
            <a:spLocks noGrp="1"/>
          </p:cNvSpPr>
          <p:nvPr>
            <p:ph type="pic" sz="quarter" idx="12"/>
          </p:nvPr>
        </p:nvSpPr>
        <p:spPr>
          <a:xfrm>
            <a:off x="609600" y="1524000"/>
            <a:ext cx="7823200" cy="4648200"/>
          </a:xfrm>
        </p:spPr>
        <p:txBody>
          <a:bodyPr/>
          <a:lstStyle/>
          <a:p>
            <a:r>
              <a:rPr lang="en-US"/>
              <a:t>Click icon to add picture</a:t>
            </a:r>
          </a:p>
        </p:txBody>
      </p:sp>
      <p:sp>
        <p:nvSpPr>
          <p:cNvPr id="8" name="Text Placeholder 7"/>
          <p:cNvSpPr>
            <a:spLocks noGrp="1"/>
          </p:cNvSpPr>
          <p:nvPr>
            <p:ph type="body" sz="quarter" idx="13"/>
          </p:nvPr>
        </p:nvSpPr>
        <p:spPr>
          <a:xfrm>
            <a:off x="8737600" y="1524000"/>
            <a:ext cx="2844800" cy="4648200"/>
          </a:xfrm>
        </p:spPr>
        <p:txBody>
          <a:bodyPr>
            <a:normAutofit/>
          </a:bodyPr>
          <a:lstStyle>
            <a:lvl1pPr marL="0" indent="0">
              <a:buFontTx/>
              <a:buNone/>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27920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Red">
    <p:bg>
      <p:bgPr>
        <a:solidFill>
          <a:schemeClr val="accent1"/>
        </a:solidFill>
        <a:effectLst/>
      </p:bgPr>
    </p:bg>
    <p:spTree>
      <p:nvGrpSpPr>
        <p:cNvPr id="1" name=""/>
        <p:cNvGrpSpPr/>
        <p:nvPr/>
      </p:nvGrpSpPr>
      <p:grpSpPr>
        <a:xfrm>
          <a:off x="0" y="0"/>
          <a:ext cx="0" cy="0"/>
          <a:chOff x="0" y="0"/>
          <a:chExt cx="0" cy="0"/>
        </a:xfrm>
      </p:grpSpPr>
      <p:pic>
        <p:nvPicPr>
          <p:cNvPr id="3" name="Picture 2"/>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4359563" y="1742425"/>
            <a:ext cx="3472873" cy="3373149"/>
          </a:xfrm>
          <a:prstGeom prst="rect">
            <a:avLst/>
          </a:prstGeom>
        </p:spPr>
      </p:pic>
    </p:spTree>
    <p:extLst>
      <p:ext uri="{BB962C8B-B14F-4D97-AF65-F5344CB8AC3E}">
        <p14:creationId xmlns:p14="http://schemas.microsoft.com/office/powerpoint/2010/main" val="15041876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0"/>
            <a:ext cx="9144000" cy="1524000"/>
          </a:xfrm>
        </p:spPr>
        <p:txBody>
          <a:bodyPr>
            <a:noAutofit/>
          </a:bodyPr>
          <a:lstStyle>
            <a:lvl1pPr>
              <a:defRPr sz="4000">
                <a:solidFill>
                  <a:schemeClr val="bg2"/>
                </a:solidFill>
              </a:defRPr>
            </a:lvl1pPr>
          </a:lstStyle>
          <a:p>
            <a:r>
              <a:rPr lang="en-US"/>
              <a:t>Click to edit Master title style</a:t>
            </a:r>
          </a:p>
        </p:txBody>
      </p:sp>
      <p:sp>
        <p:nvSpPr>
          <p:cNvPr id="3" name="Subtitle 2"/>
          <p:cNvSpPr>
            <a:spLocks noGrp="1"/>
          </p:cNvSpPr>
          <p:nvPr>
            <p:ph type="subTitle" idx="1"/>
          </p:nvPr>
        </p:nvSpPr>
        <p:spPr>
          <a:xfrm>
            <a:off x="609600" y="4038600"/>
            <a:ext cx="9144000" cy="990600"/>
          </a:xfrm>
        </p:spPr>
        <p:txBody>
          <a:bodyPr anchor="t" anchorCtr="0">
            <a:normAutofit/>
          </a:bodyPr>
          <a:lstStyle>
            <a:lvl1pPr marL="0" indent="0" algn="l">
              <a:buNone/>
              <a:defRPr sz="2800">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4" name="Picture 3">
            <a:extLst>
              <a:ext uri="{FF2B5EF4-FFF2-40B4-BE49-F238E27FC236}">
                <a16:creationId xmlns:a16="http://schemas.microsoft.com/office/drawing/2014/main" id="{05D9D2AB-2B5A-401A-91BC-8981E7237D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60325" y="2981885"/>
            <a:ext cx="4042164" cy="3886200"/>
          </a:xfrm>
          <a:prstGeom prst="rect">
            <a:avLst/>
          </a:prstGeom>
        </p:spPr>
      </p:pic>
      <p:pic>
        <p:nvPicPr>
          <p:cNvPr id="11" name="Picture 6" descr="WPI Popovic Labs">
            <a:extLst>
              <a:ext uri="{FF2B5EF4-FFF2-40B4-BE49-F238E27FC236}">
                <a16:creationId xmlns:a16="http://schemas.microsoft.com/office/drawing/2014/main" id="{07A1BE17-6FDC-4370-9B7E-5AA672B13EA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09600" y="866299"/>
            <a:ext cx="3673206" cy="1188053"/>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74A0EDA2-AFA6-42FC-8395-7D4E5696FDC6}"/>
              </a:ext>
            </a:extLst>
          </p:cNvPr>
          <p:cNvSpPr txBox="1"/>
          <p:nvPr userDrawn="1"/>
        </p:nvSpPr>
        <p:spPr>
          <a:xfrm>
            <a:off x="283202" y="2121325"/>
            <a:ext cx="4494212" cy="690282"/>
          </a:xfrm>
          <a:prstGeom prst="rect">
            <a:avLst/>
          </a:prstGeom>
          <a:noFill/>
        </p:spPr>
        <p:txBody>
          <a:bodyPr wrap="square" rtlCol="0">
            <a:noAutofit/>
          </a:bodyPr>
          <a:lstStyle/>
          <a:p>
            <a:pPr algn="ctr"/>
            <a:r>
              <a:rPr lang="en-US" sz="2000">
                <a:latin typeface="Minion Pro" panose="02040503050201020203" pitchFamily="18" charset="0"/>
              </a:rPr>
              <a:t>Worcester Polytechnic Institute</a:t>
            </a:r>
          </a:p>
        </p:txBody>
      </p:sp>
    </p:spTree>
    <p:extLst>
      <p:ext uri="{BB962C8B-B14F-4D97-AF65-F5344CB8AC3E}">
        <p14:creationId xmlns:p14="http://schemas.microsoft.com/office/powerpoint/2010/main" val="3017159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600" y="2133600"/>
            <a:ext cx="9144000" cy="1676400"/>
          </a:xfrm>
        </p:spPr>
        <p:txBody>
          <a:bodyPr anchor="b" anchorCtr="0"/>
          <a:lstStyle>
            <a:lvl1pPr algn="l">
              <a:defRPr lang="en-US" sz="4000" kern="1200" dirty="0">
                <a:solidFill>
                  <a:schemeClr val="tx1">
                    <a:lumMod val="85000"/>
                    <a:lumOff val="15000"/>
                  </a:schemeClr>
                </a:solidFill>
                <a:latin typeface="Verdana" pitchFamily="34" charset="0"/>
                <a:ea typeface="Verdana" pitchFamily="34" charset="0"/>
                <a:cs typeface="Verdana" pitchFamily="34" charset="0"/>
              </a:defRPr>
            </a:lvl1pPr>
          </a:lstStyle>
          <a:p>
            <a:r>
              <a:rPr lang="en-US"/>
              <a:t>Click to edit Master title style</a:t>
            </a:r>
          </a:p>
        </p:txBody>
      </p:sp>
      <p:sp>
        <p:nvSpPr>
          <p:cNvPr id="3" name="Text Placeholder 2"/>
          <p:cNvSpPr>
            <a:spLocks noGrp="1"/>
          </p:cNvSpPr>
          <p:nvPr>
            <p:ph type="body" idx="1"/>
          </p:nvPr>
        </p:nvSpPr>
        <p:spPr>
          <a:xfrm>
            <a:off x="609600" y="3810000"/>
            <a:ext cx="9144000" cy="914400"/>
          </a:xfrm>
        </p:spPr>
        <p:txBody>
          <a:bodyPr anchor="t" anchorCtr="0">
            <a:normAutofit/>
          </a:bodyPr>
          <a:lstStyle>
            <a:lvl1pPr marL="0" indent="0">
              <a:buNone/>
              <a:defRPr sz="28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8" name="Footer Placeholder 2"/>
          <p:cNvSpPr>
            <a:spLocks noGrp="1"/>
          </p:cNvSpPr>
          <p:nvPr>
            <p:ph type="ftr" sz="quarter" idx="3"/>
          </p:nvPr>
        </p:nvSpPr>
        <p:spPr>
          <a:xfrm>
            <a:off x="609600" y="6400800"/>
            <a:ext cx="6807200" cy="304800"/>
          </a:xfrm>
          <a:prstGeom prst="rect">
            <a:avLst/>
          </a:prstGeom>
        </p:spPr>
        <p:txBody>
          <a:bodyPr/>
          <a:lstStyle>
            <a:lvl1pPr>
              <a:defRPr sz="1600" b="0">
                <a:solidFill>
                  <a:schemeClr val="tx1"/>
                </a:solidFill>
              </a:defRPr>
            </a:lvl1pPr>
          </a:lstStyle>
          <a:p>
            <a:endParaRPr lang="en-US"/>
          </a:p>
        </p:txBody>
      </p:sp>
      <p:pic>
        <p:nvPicPr>
          <p:cNvPr id="4" name="Picture 3">
            <a:extLst>
              <a:ext uri="{FF2B5EF4-FFF2-40B4-BE49-F238E27FC236}">
                <a16:creationId xmlns:a16="http://schemas.microsoft.com/office/drawing/2014/main" id="{199E5143-7BC3-490D-94C6-4B70F980DA2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38918" y="2971800"/>
            <a:ext cx="4042164" cy="3886200"/>
          </a:xfrm>
          <a:prstGeom prst="rect">
            <a:avLst/>
          </a:prstGeom>
        </p:spPr>
      </p:pic>
    </p:spTree>
    <p:extLst>
      <p:ext uri="{BB962C8B-B14F-4D97-AF65-F5344CB8AC3E}">
        <p14:creationId xmlns:p14="http://schemas.microsoft.com/office/powerpoint/2010/main" val="1623213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3" name="Rectangle 13"/>
          <p:cNvSpPr>
            <a:spLocks noGrp="1"/>
          </p:cNvSpPr>
          <p:nvPr>
            <p:ph type="title"/>
          </p:nvPr>
        </p:nvSpPr>
        <p:spPr/>
        <p:txBody>
          <a:bodyPr anchor="ctr" anchorCtr="0"/>
          <a:lstStyle>
            <a:lvl1pPr algn="ctr">
              <a:defRPr/>
            </a:lvl1pPr>
          </a:lstStyle>
          <a:p>
            <a:r>
              <a:rPr lang="en-US" noProof="1"/>
              <a:t>Click to edit Master title style</a:t>
            </a:r>
            <a:endParaRPr lang="en-US"/>
          </a:p>
        </p:txBody>
      </p:sp>
      <p:sp>
        <p:nvSpPr>
          <p:cNvPr id="14" name="Rectangle 6"/>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US"/>
          </a:p>
        </p:txBody>
      </p:sp>
      <p:sp>
        <p:nvSpPr>
          <p:cNvPr id="27" name="Rectangle 19"/>
          <p:cNvSpPr>
            <a:spLocks noGrp="1"/>
          </p:cNvSpPr>
          <p:nvPr>
            <p:ph type="ftr" sz="quarter" idx="11"/>
          </p:nvPr>
        </p:nvSpPr>
        <p:spPr/>
        <p:txBody>
          <a:bodyPr/>
          <a:lstStyle/>
          <a:p>
            <a:endParaRPr lang="en-US"/>
          </a:p>
        </p:txBody>
      </p:sp>
      <p:sp>
        <p:nvSpPr>
          <p:cNvPr id="24" name="Rectangle 26"/>
          <p:cNvSpPr>
            <a:spLocks noGrp="1"/>
          </p:cNvSpPr>
          <p:nvPr>
            <p:ph type="sldNum" sz="quarter" idx="12"/>
          </p:nvPr>
        </p:nvSpPr>
        <p:spPr/>
        <p:txBody>
          <a:bodyPr/>
          <a:lstStyle>
            <a:lvl1pPr algn="ctr">
              <a:defRPr/>
            </a:lvl1pPr>
          </a:lstStyle>
          <a:p>
            <a:pPr algn="ctr"/>
            <a:fld id="{963B0023-0CED-47F7-85AE-654F0B232C29}" type="slidenum">
              <a:rPr lang="en-US" smtClean="0"/>
              <a:pPr algn="ctr"/>
              <a:t>‹#›</a:t>
            </a:fld>
            <a:endParaRPr lang="en-US"/>
          </a:p>
        </p:txBody>
      </p:sp>
    </p:spTree>
    <p:extLst>
      <p:ext uri="{BB962C8B-B14F-4D97-AF65-F5344CB8AC3E}">
        <p14:creationId xmlns:p14="http://schemas.microsoft.com/office/powerpoint/2010/main" val="3973370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16000" y="1676400"/>
            <a:ext cx="4876800" cy="44958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76400"/>
            <a:ext cx="4876800" cy="4495800"/>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lvl1pPr algn="ctr">
              <a:defRPr/>
            </a:lvl1pPr>
          </a:lstStyle>
          <a:p>
            <a:pPr algn="ctr"/>
            <a:fld id="{BFEBEB0A-9E3D-4B14-9782-E2AE3DA60D96}" type="slidenum">
              <a:rPr lang="en-US" smtClean="0"/>
              <a:pPr algn="ctr"/>
              <a:t>‹#›</a:t>
            </a:fld>
            <a:endParaRPr lang="en-US"/>
          </a:p>
        </p:txBody>
      </p:sp>
      <p:sp>
        <p:nvSpPr>
          <p:cNvPr id="6" name="Rectangle 19"/>
          <p:cNvSpPr>
            <a:spLocks noGrp="1"/>
          </p:cNvSpPr>
          <p:nvPr>
            <p:ph type="ftr" sz="quarter" idx="11"/>
          </p:nvPr>
        </p:nvSpPr>
        <p:spPr>
          <a:xfrm>
            <a:off x="609600" y="6400800"/>
            <a:ext cx="6807200" cy="304800"/>
          </a:xfrm>
        </p:spPr>
        <p:txBody>
          <a:bodyPr/>
          <a:lstStyle/>
          <a:p>
            <a:endParaRPr lang="en-US"/>
          </a:p>
        </p:txBody>
      </p:sp>
    </p:spTree>
    <p:extLst>
      <p:ext uri="{BB962C8B-B14F-4D97-AF65-F5344CB8AC3E}">
        <p14:creationId xmlns:p14="http://schemas.microsoft.com/office/powerpoint/2010/main" val="32454945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016000" y="1496736"/>
            <a:ext cx="4876800" cy="639762"/>
          </a:xfrm>
        </p:spPr>
        <p:txBody>
          <a:bodyPr anchor="b">
            <a:noAutofit/>
          </a:bodyPr>
          <a:lstStyle>
            <a:lvl1pPr marL="0" indent="0">
              <a:buNone/>
              <a:defRPr sz="2000" b="1">
                <a:solidFill>
                  <a:schemeClr val="bg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16000" y="2216400"/>
            <a:ext cx="4876800" cy="3955800"/>
          </a:xfrm>
        </p:spPr>
        <p:txBody>
          <a:bodyPr anchor="t" anchorCtr="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7600" y="1496736"/>
            <a:ext cx="4876800" cy="639762"/>
          </a:xfrm>
        </p:spPr>
        <p:txBody>
          <a:bodyPr anchor="b">
            <a:noAutofit/>
          </a:bodyPr>
          <a:lstStyle>
            <a:lvl1pPr marL="0" indent="0">
              <a:buNone/>
              <a:defRPr sz="2000" b="1">
                <a:solidFill>
                  <a:schemeClr val="bg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7600" y="2216400"/>
            <a:ext cx="4876800" cy="3955800"/>
          </a:xfrm>
        </p:spPr>
        <p:txBody>
          <a:bodyPr anchor="t" anchorCtr="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lvl1pPr algn="ctr">
              <a:defRPr/>
            </a:lvl1pPr>
          </a:lstStyle>
          <a:p>
            <a:pPr algn="ctr"/>
            <a:fld id="{BFEBEB0A-9E3D-4B14-9782-E2AE3DA60D96}" type="slidenum">
              <a:rPr lang="en-US" smtClean="0"/>
              <a:pPr algn="ctr"/>
              <a:t>‹#›</a:t>
            </a:fld>
            <a:endParaRPr lang="en-US"/>
          </a:p>
        </p:txBody>
      </p:sp>
      <p:sp>
        <p:nvSpPr>
          <p:cNvPr id="8" name="Rectangle 19"/>
          <p:cNvSpPr>
            <a:spLocks noGrp="1"/>
          </p:cNvSpPr>
          <p:nvPr>
            <p:ph type="ftr" sz="quarter" idx="11"/>
          </p:nvPr>
        </p:nvSpPr>
        <p:spPr>
          <a:xfrm>
            <a:off x="609600" y="6400800"/>
            <a:ext cx="6807200" cy="304800"/>
          </a:xfrm>
        </p:spPr>
        <p:txBody>
          <a:bodyPr/>
          <a:lstStyle/>
          <a:p>
            <a:endParaRPr lang="en-US"/>
          </a:p>
        </p:txBody>
      </p:sp>
    </p:spTree>
    <p:extLst>
      <p:ext uri="{BB962C8B-B14F-4D97-AF65-F5344CB8AC3E}">
        <p14:creationId xmlns:p14="http://schemas.microsoft.com/office/powerpoint/2010/main" val="99202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lvl1pPr algn="ctr">
              <a:defRPr/>
            </a:lvl1pPr>
          </a:lstStyle>
          <a:p>
            <a:pPr algn="ctr"/>
            <a:fld id="{BFEBEB0A-9E3D-4B14-9782-E2AE3DA60D96}" type="slidenum">
              <a:rPr lang="en-US" smtClean="0"/>
              <a:pPr algn="ctr"/>
              <a:t>‹#›</a:t>
            </a:fld>
            <a:endParaRPr lang="en-US"/>
          </a:p>
        </p:txBody>
      </p:sp>
      <p:sp>
        <p:nvSpPr>
          <p:cNvPr id="4" name="Rectangle 19"/>
          <p:cNvSpPr>
            <a:spLocks noGrp="1"/>
          </p:cNvSpPr>
          <p:nvPr>
            <p:ph type="ftr" sz="quarter" idx="11"/>
          </p:nvPr>
        </p:nvSpPr>
        <p:spPr>
          <a:xfrm>
            <a:off x="609600" y="6400800"/>
            <a:ext cx="6807200" cy="304800"/>
          </a:xfrm>
        </p:spPr>
        <p:txBody>
          <a:bodyPr/>
          <a:lstStyle/>
          <a:p>
            <a:endParaRPr lang="en-US"/>
          </a:p>
        </p:txBody>
      </p:sp>
    </p:spTree>
    <p:extLst>
      <p:ext uri="{BB962C8B-B14F-4D97-AF65-F5344CB8AC3E}">
        <p14:creationId xmlns:p14="http://schemas.microsoft.com/office/powerpoint/2010/main" val="280741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9"/>
          <p:cNvSpPr>
            <a:spLocks noGrp="1"/>
          </p:cNvSpPr>
          <p:nvPr>
            <p:ph type="ftr" sz="quarter" idx="11"/>
          </p:nvPr>
        </p:nvSpPr>
        <p:spPr>
          <a:xfrm>
            <a:off x="609600" y="6400800"/>
            <a:ext cx="6807200" cy="304800"/>
          </a:xfrm>
        </p:spPr>
        <p:txBody>
          <a:bodyPr/>
          <a:lstStyle>
            <a:lvl1pPr>
              <a:defRPr>
                <a:solidFill>
                  <a:schemeClr val="tx1"/>
                </a:solidFill>
              </a:defRPr>
            </a:lvl1pPr>
            <a:extLst/>
          </a:lstStyle>
          <a:p>
            <a:endParaRPr lang="en-US"/>
          </a:p>
        </p:txBody>
      </p:sp>
      <p:sp>
        <p:nvSpPr>
          <p:cNvPr id="10" name="Slide Number Placeholder 4">
            <a:extLst>
              <a:ext uri="{FF2B5EF4-FFF2-40B4-BE49-F238E27FC236}">
                <a16:creationId xmlns:a16="http://schemas.microsoft.com/office/drawing/2014/main" id="{7CDB79BF-A216-4F8F-8C8A-059D15D8ACE9}"/>
              </a:ext>
            </a:extLst>
          </p:cNvPr>
          <p:cNvSpPr>
            <a:spLocks noGrp="1"/>
          </p:cNvSpPr>
          <p:nvPr>
            <p:ph type="sldNum" sz="quarter" idx="12"/>
          </p:nvPr>
        </p:nvSpPr>
        <p:spPr>
          <a:xfrm>
            <a:off x="11582399" y="6391656"/>
            <a:ext cx="609600" cy="313944"/>
          </a:xfrm>
        </p:spPr>
        <p:txBody>
          <a:bodyPr/>
          <a:lstStyle>
            <a:lvl1pPr algn="ctr">
              <a:defRPr/>
            </a:lvl1pPr>
          </a:lstStyle>
          <a:p>
            <a:pPr algn="ctr"/>
            <a:fld id="{BFEBEB0A-9E3D-4B14-9782-E2AE3DA60D96}" type="slidenum">
              <a:rPr lang="en-US" smtClean="0"/>
              <a:pPr algn="ctr"/>
              <a:t>‹#›</a:t>
            </a:fld>
            <a:endParaRPr lang="en-US"/>
          </a:p>
        </p:txBody>
      </p:sp>
    </p:spTree>
    <p:extLst>
      <p:ext uri="{BB962C8B-B14F-4D97-AF65-F5344CB8AC3E}">
        <p14:creationId xmlns:p14="http://schemas.microsoft.com/office/powerpoint/2010/main" val="296106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11074400" cy="1066800"/>
          </a:xfrm>
        </p:spPr>
        <p:txBody>
          <a:bodyPr anchor="b">
            <a:normAutofit/>
          </a:bodyPr>
          <a:lstStyle>
            <a:lvl1pPr algn="l">
              <a:defRPr sz="3200" b="1"/>
            </a:lvl1pPr>
          </a:lstStyle>
          <a:p>
            <a:r>
              <a:rPr lang="en-US"/>
              <a:t>Click to edit Master title style</a:t>
            </a:r>
          </a:p>
        </p:txBody>
      </p:sp>
      <p:sp>
        <p:nvSpPr>
          <p:cNvPr id="3" name="Content Placeholder 2"/>
          <p:cNvSpPr>
            <a:spLocks noGrp="1"/>
          </p:cNvSpPr>
          <p:nvPr>
            <p:ph idx="1"/>
          </p:nvPr>
        </p:nvSpPr>
        <p:spPr>
          <a:xfrm>
            <a:off x="4523709" y="1524001"/>
            <a:ext cx="7058691" cy="46481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91890" y="1524000"/>
            <a:ext cx="3564876" cy="4648200"/>
          </a:xfrm>
        </p:spPr>
        <p:txBody>
          <a:bodyPr>
            <a:normAutofit/>
          </a:bodyPr>
          <a:lstStyle>
            <a:lvl1pPr marL="0" indent="0">
              <a:buNone/>
              <a:defRPr sz="20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lvl1pPr algn="ctr">
              <a:defRPr/>
            </a:lvl1pPr>
          </a:lstStyle>
          <a:p>
            <a:pPr algn="ctr"/>
            <a:fld id="{BFEBEB0A-9E3D-4B14-9782-E2AE3DA60D96}" type="slidenum">
              <a:rPr lang="en-US" smtClean="0"/>
              <a:pPr algn="ctr"/>
              <a:t>‹#›</a:t>
            </a:fld>
            <a:endParaRPr lang="en-US"/>
          </a:p>
        </p:txBody>
      </p:sp>
      <p:cxnSp>
        <p:nvCxnSpPr>
          <p:cNvPr id="10" name="Straight Connector 9"/>
          <p:cNvCxnSpPr/>
          <p:nvPr/>
        </p:nvCxnSpPr>
        <p:spPr>
          <a:xfrm rot="5400000">
            <a:off x="2447147" y="3581135"/>
            <a:ext cx="3810000" cy="2117"/>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19"/>
          <p:cNvSpPr>
            <a:spLocks noGrp="1"/>
          </p:cNvSpPr>
          <p:nvPr>
            <p:ph type="ftr" sz="quarter" idx="11"/>
          </p:nvPr>
        </p:nvSpPr>
        <p:spPr>
          <a:xfrm>
            <a:off x="609600" y="6400800"/>
            <a:ext cx="6807200" cy="304800"/>
          </a:xfrm>
        </p:spPr>
        <p:txBody>
          <a:bodyPr/>
          <a:lstStyle/>
          <a:p>
            <a:endParaRPr lang="en-US"/>
          </a:p>
        </p:txBody>
      </p:sp>
    </p:spTree>
    <p:extLst>
      <p:ext uri="{BB962C8B-B14F-4D97-AF65-F5344CB8AC3E}">
        <p14:creationId xmlns:p14="http://schemas.microsoft.com/office/powerpoint/2010/main" val="428604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342900"/>
            <a:ext cx="10972800" cy="800100"/>
          </a:xfrm>
          <a:prstGeom prst="rect">
            <a:avLst/>
          </a:prstGeom>
        </p:spPr>
        <p:txBody>
          <a:bodyPr vert="horz" lIns="91440" tIns="45720" rIns="91440" bIns="45720" rtlCol="0" anchor="ctr" anchorCtr="0">
            <a:noAutofit/>
          </a:bodyPr>
          <a:lstStyle/>
          <a:p>
            <a:r>
              <a:rPr lang="en-US"/>
              <a:t>Click to edit Master title style</a:t>
            </a:r>
          </a:p>
        </p:txBody>
      </p:sp>
      <p:sp>
        <p:nvSpPr>
          <p:cNvPr id="3" name="Text Placeholder 2"/>
          <p:cNvSpPr>
            <a:spLocks noGrp="1"/>
          </p:cNvSpPr>
          <p:nvPr>
            <p:ph type="body" idx="1"/>
          </p:nvPr>
        </p:nvSpPr>
        <p:spPr>
          <a:xfrm>
            <a:off x="609600" y="1524000"/>
            <a:ext cx="10972800" cy="4648200"/>
          </a:xfrm>
          <a:prstGeom prst="rect">
            <a:avLst/>
          </a:prstGeom>
        </p:spPr>
        <p:txBody>
          <a:bodyPr vert="horz" lIns="91440" tIns="45720" rIns="91440" bIns="45720" rtlCol="0" anchor="t" anchorCtr="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11582399" y="6391656"/>
            <a:ext cx="609600" cy="313944"/>
          </a:xfrm>
          <a:prstGeom prst="rect">
            <a:avLst/>
          </a:prstGeom>
        </p:spPr>
        <p:txBody>
          <a:bodyPr vert="horz" lIns="91440" tIns="45720" rIns="91440" bIns="45720" rtlCol="0" anchor="ctr"/>
          <a:lstStyle>
            <a:lvl1pPr algn="ctr">
              <a:defRPr sz="1200">
                <a:solidFill>
                  <a:schemeClr val="tx1"/>
                </a:solidFill>
                <a:latin typeface="+mj-lt"/>
              </a:defRPr>
            </a:lvl1pPr>
          </a:lstStyle>
          <a:p>
            <a:pPr algn="ctr"/>
            <a:fld id="{BFEBEB0A-9E3D-4B14-9782-E2AE3DA60D96}" type="slidenum">
              <a:rPr lang="en-US" smtClean="0"/>
              <a:pPr algn="ctr"/>
              <a:t>‹#›</a:t>
            </a:fld>
            <a:endParaRPr lang="en-US"/>
          </a:p>
        </p:txBody>
      </p:sp>
      <p:sp>
        <p:nvSpPr>
          <p:cNvPr id="13" name="Footer Placeholder 2"/>
          <p:cNvSpPr>
            <a:spLocks noGrp="1"/>
          </p:cNvSpPr>
          <p:nvPr>
            <p:ph type="ftr" sz="quarter" idx="3"/>
          </p:nvPr>
        </p:nvSpPr>
        <p:spPr>
          <a:xfrm>
            <a:off x="609600" y="6400800"/>
            <a:ext cx="6807200" cy="304800"/>
          </a:xfrm>
          <a:prstGeom prst="rect">
            <a:avLst/>
          </a:prstGeom>
        </p:spPr>
        <p:txBody>
          <a:bodyPr/>
          <a:lstStyle>
            <a:lvl1pPr>
              <a:defRPr sz="1600" b="0">
                <a:solidFill>
                  <a:schemeClr val="tx1"/>
                </a:solidFill>
              </a:defRPr>
            </a:lvl1pPr>
          </a:lstStyle>
          <a:p>
            <a:endParaRPr lang="en-US"/>
          </a:p>
        </p:txBody>
      </p:sp>
      <p:sp>
        <p:nvSpPr>
          <p:cNvPr id="5" name="Rectangle 4">
            <a:extLst>
              <a:ext uri="{FF2B5EF4-FFF2-40B4-BE49-F238E27FC236}">
                <a16:creationId xmlns:a16="http://schemas.microsoft.com/office/drawing/2014/main" id="{BAA46BDC-1D41-4ACE-830F-79D1E14F00A3}"/>
              </a:ext>
            </a:extLst>
          </p:cNvPr>
          <p:cNvSpPr/>
          <p:nvPr userDrawn="1"/>
        </p:nvSpPr>
        <p:spPr bwMode="auto">
          <a:xfrm>
            <a:off x="0" y="1233961"/>
            <a:ext cx="12191999" cy="52071"/>
          </a:xfrm>
          <a:prstGeom prst="rect">
            <a:avLst/>
          </a:prstGeom>
          <a:solidFill>
            <a:schemeClr val="tx1"/>
          </a:solidFill>
          <a:ln w="12700" cap="sq" algn="ctr">
            <a:noFill/>
            <a:miter lim="800000"/>
            <a:headEnd/>
            <a:tailEnd/>
          </a:ln>
          <a:effectLst/>
        </p:spPr>
        <p:txBody>
          <a:bodyPr wrap="none" rtlCol="0" anchor="ctr"/>
          <a:lstStyle/>
          <a:p>
            <a:pPr algn="ctr"/>
            <a:endParaRPr lang="en-US" sz="1600">
              <a:solidFill>
                <a:schemeClr val="bg1"/>
              </a:solidFill>
              <a:latin typeface="+mn-lt"/>
            </a:endParaRPr>
          </a:p>
        </p:txBody>
      </p:sp>
      <p:pic>
        <p:nvPicPr>
          <p:cNvPr id="7" name="Picture 4" descr="Map&#10;&#10;Description automatically generated">
            <a:extLst>
              <a:ext uri="{FF2B5EF4-FFF2-40B4-BE49-F238E27FC236}">
                <a16:creationId xmlns:a16="http://schemas.microsoft.com/office/drawing/2014/main" id="{1789E9AC-090D-461F-A546-935DCFA6DF29}"/>
              </a:ext>
            </a:extLst>
          </p:cNvPr>
          <p:cNvPicPr>
            <a:picLocks noChangeAspect="1"/>
          </p:cNvPicPr>
          <p:nvPr userDrawn="1"/>
        </p:nvPicPr>
        <p:blipFill>
          <a:blip r:embed="rId13"/>
          <a:stretch>
            <a:fillRect/>
          </a:stretch>
        </p:blipFill>
        <p:spPr>
          <a:xfrm>
            <a:off x="11258515" y="155245"/>
            <a:ext cx="735058" cy="968988"/>
          </a:xfrm>
          <a:prstGeom prst="rect">
            <a:avLst/>
          </a:prstGeom>
        </p:spPr>
      </p:pic>
      <p:pic>
        <p:nvPicPr>
          <p:cNvPr id="15" name="Picture 5" descr="A close up of a sign&#10;&#10;Description automatically generated">
            <a:extLst>
              <a:ext uri="{FF2B5EF4-FFF2-40B4-BE49-F238E27FC236}">
                <a16:creationId xmlns:a16="http://schemas.microsoft.com/office/drawing/2014/main" id="{027DB5A5-F322-4E75-AC30-FAD32A4B6E59}"/>
              </a:ext>
            </a:extLst>
          </p:cNvPr>
          <p:cNvPicPr>
            <a:picLocks noChangeAspect="1"/>
          </p:cNvPicPr>
          <p:nvPr userDrawn="1"/>
        </p:nvPicPr>
        <p:blipFill>
          <a:blip r:embed="rId14"/>
          <a:stretch>
            <a:fillRect/>
          </a:stretch>
        </p:blipFill>
        <p:spPr>
          <a:xfrm>
            <a:off x="198427" y="152400"/>
            <a:ext cx="951655" cy="943132"/>
          </a:xfrm>
          <a:prstGeom prst="rect">
            <a:avLst/>
          </a:prstGeom>
        </p:spPr>
      </p:pic>
    </p:spTree>
    <p:extLst>
      <p:ext uri="{BB962C8B-B14F-4D97-AF65-F5344CB8AC3E}">
        <p14:creationId xmlns:p14="http://schemas.microsoft.com/office/powerpoint/2010/main" val="343689432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9" r:id="rId11"/>
  </p:sldLayoutIdLst>
  <p:hf hdr="0" ftr="0" dt="0"/>
  <p:txStyles>
    <p:titleStyle>
      <a:lvl1pPr algn="ctr" defTabSz="914400" rtl="0" eaLnBrk="1" latinLnBrk="0" hangingPunct="1">
        <a:spcBef>
          <a:spcPct val="0"/>
        </a:spcBef>
        <a:buNone/>
        <a:defRPr sz="3200" b="1" kern="1200">
          <a:solidFill>
            <a:schemeClr val="tx1"/>
          </a:solidFill>
          <a:latin typeface="Verdana" pitchFamily="34" charset="0"/>
          <a:ea typeface="Verdana" pitchFamily="34" charset="0"/>
          <a:cs typeface="Verdana"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lnSpc>
          <a:spcPct val="95000"/>
        </a:lnSpc>
        <a:spcBef>
          <a:spcPts val="1200"/>
        </a:spcBef>
        <a:buClr>
          <a:schemeClr val="bg2"/>
        </a:buClr>
        <a:buFont typeface="Arial" pitchFamily="34" charset="0"/>
        <a:buChar char="•"/>
        <a:defRPr sz="2400" kern="1200">
          <a:solidFill>
            <a:schemeClr val="tx1"/>
          </a:solidFill>
          <a:latin typeface="Verdana" pitchFamily="34" charset="0"/>
          <a:ea typeface="Verdana" pitchFamily="34" charset="0"/>
          <a:cs typeface="Verdana" pitchFamily="34" charset="0"/>
        </a:defRPr>
      </a:lvl1pPr>
      <a:lvl2pPr marL="594360" indent="-274320" algn="l" defTabSz="914400" rtl="0" eaLnBrk="1" latinLnBrk="0" hangingPunct="1">
        <a:lnSpc>
          <a:spcPct val="95000"/>
        </a:lnSpc>
        <a:spcBef>
          <a:spcPts val="600"/>
        </a:spcBef>
        <a:buClr>
          <a:schemeClr val="bg2"/>
        </a:buClr>
        <a:buFont typeface="Verdana" pitchFamily="34" charset="0"/>
        <a:buChar char="─"/>
        <a:defRPr sz="2000" kern="1200">
          <a:solidFill>
            <a:schemeClr val="tx1"/>
          </a:solidFill>
          <a:latin typeface="Verdana" pitchFamily="34" charset="0"/>
          <a:ea typeface="Verdana" pitchFamily="34" charset="0"/>
          <a:cs typeface="Verdana" pitchFamily="34" charset="0"/>
        </a:defRPr>
      </a:lvl2pPr>
      <a:lvl3pPr marL="868680" indent="-228600" algn="l" defTabSz="914400" rtl="0" eaLnBrk="1" latinLnBrk="0" hangingPunct="1">
        <a:lnSpc>
          <a:spcPct val="95000"/>
        </a:lnSpc>
        <a:spcBef>
          <a:spcPts val="600"/>
        </a:spcBef>
        <a:buClr>
          <a:schemeClr val="bg2"/>
        </a:buClr>
        <a:buFont typeface="Wingdings" pitchFamily="2" charset="2"/>
        <a:buChar char="§"/>
        <a:defRPr sz="1800" kern="1200">
          <a:solidFill>
            <a:schemeClr val="tx1"/>
          </a:solidFill>
          <a:latin typeface="Verdana" pitchFamily="34" charset="0"/>
          <a:ea typeface="Verdana" pitchFamily="34" charset="0"/>
          <a:cs typeface="Verdana" pitchFamily="34" charset="0"/>
        </a:defRPr>
      </a:lvl3pPr>
      <a:lvl4pPr marL="1143000" indent="-228600" algn="l" defTabSz="914400" rtl="0" eaLnBrk="1" latinLnBrk="0" hangingPunct="1">
        <a:lnSpc>
          <a:spcPct val="95000"/>
        </a:lnSpc>
        <a:spcBef>
          <a:spcPts val="600"/>
        </a:spcBef>
        <a:buClr>
          <a:schemeClr val="bg2"/>
        </a:buClr>
        <a:buFont typeface="Courier New" pitchFamily="49" charset="0"/>
        <a:buChar char="o"/>
        <a:defRPr sz="1600" kern="1200">
          <a:solidFill>
            <a:schemeClr val="tx1"/>
          </a:solidFill>
          <a:latin typeface="Verdana" pitchFamily="34" charset="0"/>
          <a:ea typeface="Verdana" pitchFamily="34" charset="0"/>
          <a:cs typeface="Verdana" pitchFamily="34" charset="0"/>
        </a:defRPr>
      </a:lvl4pPr>
      <a:lvl5pPr marL="1371600" indent="-228600" algn="l" defTabSz="914400" rtl="0" eaLnBrk="1" latinLnBrk="0" hangingPunct="1">
        <a:lnSpc>
          <a:spcPct val="95000"/>
        </a:lnSpc>
        <a:spcBef>
          <a:spcPts val="600"/>
        </a:spcBef>
        <a:buClr>
          <a:schemeClr val="bg2"/>
        </a:buClr>
        <a:buFont typeface="Arial" pitchFamily="34" charset="0"/>
        <a:buChar char="•"/>
        <a:defRPr sz="1600" kern="1200" baseline="0">
          <a:solidFill>
            <a:schemeClr val="tx1"/>
          </a:solidFill>
          <a:latin typeface="Verdana" pitchFamily="34" charset="0"/>
          <a:ea typeface="Verdana" pitchFamily="34" charset="0"/>
          <a:cs typeface="Verdana" pitchFamily="34" charset="0"/>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7.sv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2.tiff"/></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4.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9.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77E7508-C0F9-421D-A014-6AD0807E7064}"/>
              </a:ext>
            </a:extLst>
          </p:cNvPr>
          <p:cNvSpPr>
            <a:spLocks noGrp="1"/>
          </p:cNvSpPr>
          <p:nvPr>
            <p:ph type="ctrTitle"/>
          </p:nvPr>
        </p:nvSpPr>
        <p:spPr>
          <a:xfrm>
            <a:off x="706368" y="2642388"/>
            <a:ext cx="6193972" cy="1192811"/>
          </a:xfrm>
        </p:spPr>
        <p:txBody>
          <a:bodyPr anchor="ctr"/>
          <a:lstStyle/>
          <a:p>
            <a:r>
              <a:rPr lang="en-US" sz="4400">
                <a:solidFill>
                  <a:schemeClr val="bg2"/>
                </a:solidFill>
                <a:latin typeface="Verdana"/>
                <a:ea typeface="Verdana"/>
                <a:cs typeface="Verdana"/>
              </a:rPr>
              <a:t>Dark Skies</a:t>
            </a:r>
            <a:br>
              <a:rPr lang="en-US" sz="4400">
                <a:solidFill>
                  <a:schemeClr val="bg2"/>
                </a:solidFill>
                <a:latin typeface="Verdana"/>
                <a:ea typeface="Verdana"/>
                <a:cs typeface="Verdana"/>
              </a:rPr>
            </a:br>
            <a:r>
              <a:rPr lang="en-US" sz="1800" b="0">
                <a:solidFill>
                  <a:schemeClr val="bg2"/>
                </a:solidFill>
                <a:latin typeface="Verdana"/>
                <a:ea typeface="Verdana"/>
                <a:cs typeface="Verdana"/>
              </a:rPr>
              <a:t>Final Presentation</a:t>
            </a:r>
            <a:endParaRPr lang="en-US" sz="2400" b="0">
              <a:solidFill>
                <a:schemeClr val="accent2">
                  <a:lumMod val="20000"/>
                  <a:lumOff val="80000"/>
                </a:schemeClr>
              </a:solidFill>
            </a:endParaRPr>
          </a:p>
        </p:txBody>
      </p:sp>
      <p:sp>
        <p:nvSpPr>
          <p:cNvPr id="6" name="Subtitle 5">
            <a:extLst>
              <a:ext uri="{FF2B5EF4-FFF2-40B4-BE49-F238E27FC236}">
                <a16:creationId xmlns:a16="http://schemas.microsoft.com/office/drawing/2014/main" id="{87D38F97-DC91-43EC-8240-56CE29113887}"/>
              </a:ext>
            </a:extLst>
          </p:cNvPr>
          <p:cNvSpPr>
            <a:spLocks noGrp="1"/>
          </p:cNvSpPr>
          <p:nvPr>
            <p:ph type="subTitle" idx="1"/>
          </p:nvPr>
        </p:nvSpPr>
        <p:spPr>
          <a:xfrm>
            <a:off x="2586113" y="4070576"/>
            <a:ext cx="2434481" cy="1873025"/>
          </a:xfrm>
        </p:spPr>
        <p:txBody>
          <a:bodyPr>
            <a:normAutofit/>
          </a:bodyPr>
          <a:lstStyle/>
          <a:p>
            <a:pPr algn="ctr"/>
            <a:r>
              <a:rPr lang="en-US" sz="1800">
                <a:solidFill>
                  <a:schemeClr val="accent2">
                    <a:lumMod val="20000"/>
                    <a:lumOff val="80000"/>
                  </a:schemeClr>
                </a:solidFill>
                <a:latin typeface="+mj-lt"/>
                <a:ea typeface="Verdana"/>
                <a:cs typeface="Verdana"/>
              </a:rPr>
              <a:t>October 13</a:t>
            </a:r>
            <a:r>
              <a:rPr lang="en-US" sz="1800" baseline="30000">
                <a:solidFill>
                  <a:schemeClr val="accent2">
                    <a:lumMod val="20000"/>
                    <a:lumOff val="80000"/>
                  </a:schemeClr>
                </a:solidFill>
                <a:latin typeface="+mj-lt"/>
                <a:ea typeface="Verdana"/>
                <a:cs typeface="Verdana"/>
              </a:rPr>
              <a:t>th</a:t>
            </a:r>
            <a:r>
              <a:rPr lang="en-US" sz="1800">
                <a:solidFill>
                  <a:schemeClr val="accent2">
                    <a:lumMod val="20000"/>
                    <a:lumOff val="80000"/>
                  </a:schemeClr>
                </a:solidFill>
                <a:latin typeface="+mj-lt"/>
                <a:ea typeface="Verdana"/>
                <a:cs typeface="Verdana"/>
              </a:rPr>
              <a:t>, 2020</a:t>
            </a:r>
            <a:endParaRPr lang="en-US">
              <a:solidFill>
                <a:schemeClr val="accent2">
                  <a:lumMod val="20000"/>
                  <a:lumOff val="80000"/>
                </a:schemeClr>
              </a:solidFill>
            </a:endParaRPr>
          </a:p>
          <a:p>
            <a:pPr algn="ctr"/>
            <a:r>
              <a:rPr lang="en-US" sz="1800">
                <a:solidFill>
                  <a:schemeClr val="accent2">
                    <a:lumMod val="20000"/>
                    <a:lumOff val="80000"/>
                  </a:schemeClr>
                </a:solidFill>
                <a:latin typeface="+mj-lt"/>
                <a:ea typeface="Verdana"/>
                <a:cs typeface="Verdana"/>
              </a:rPr>
              <a:t>Evan Buckley</a:t>
            </a:r>
            <a:br>
              <a:rPr lang="en-US" sz="1800">
                <a:latin typeface="+mj-lt"/>
              </a:rPr>
            </a:br>
            <a:r>
              <a:rPr lang="en-US" sz="1800">
                <a:solidFill>
                  <a:schemeClr val="accent2">
                    <a:lumMod val="20000"/>
                    <a:lumOff val="80000"/>
                  </a:schemeClr>
                </a:solidFill>
                <a:latin typeface="+mj-lt"/>
                <a:ea typeface="Verdana"/>
                <a:cs typeface="Verdana"/>
              </a:rPr>
              <a:t>Casey Gosselin</a:t>
            </a:r>
            <a:br>
              <a:rPr lang="en-US" sz="1800">
                <a:latin typeface="+mj-lt"/>
              </a:rPr>
            </a:br>
            <a:r>
              <a:rPr lang="en-US" sz="1800">
                <a:solidFill>
                  <a:schemeClr val="accent2">
                    <a:lumMod val="20000"/>
                    <a:lumOff val="80000"/>
                  </a:schemeClr>
                </a:solidFill>
                <a:latin typeface="+mj-lt"/>
                <a:ea typeface="Verdana"/>
                <a:cs typeface="Verdana"/>
              </a:rPr>
              <a:t>Sullivan Mulhern</a:t>
            </a:r>
            <a:br>
              <a:rPr lang="en-US" sz="1800">
                <a:latin typeface="+mj-lt"/>
              </a:rPr>
            </a:br>
            <a:r>
              <a:rPr lang="en-US" sz="1800">
                <a:solidFill>
                  <a:schemeClr val="accent2">
                    <a:lumMod val="20000"/>
                    <a:lumOff val="80000"/>
                  </a:schemeClr>
                </a:solidFill>
                <a:latin typeface="+mj-lt"/>
                <a:ea typeface="Verdana"/>
                <a:cs typeface="Verdana"/>
              </a:rPr>
              <a:t>Larson Ost</a:t>
            </a:r>
            <a:br>
              <a:rPr lang="en-US" sz="1800">
                <a:latin typeface="+mj-lt"/>
              </a:rPr>
            </a:br>
            <a:r>
              <a:rPr lang="en-US" sz="1800">
                <a:solidFill>
                  <a:schemeClr val="accent2">
                    <a:lumMod val="20000"/>
                    <a:lumOff val="80000"/>
                  </a:schemeClr>
                </a:solidFill>
                <a:latin typeface="+mj-lt"/>
                <a:ea typeface="Verdana"/>
                <a:cs typeface="Verdana"/>
              </a:rPr>
              <a:t>Bridget Wirtz</a:t>
            </a:r>
            <a:endParaRPr lang="en-US" sz="1800">
              <a:solidFill>
                <a:schemeClr val="accent2">
                  <a:lumMod val="20000"/>
                  <a:lumOff val="80000"/>
                </a:schemeClr>
              </a:solidFill>
              <a:ea typeface="Verdana"/>
              <a:cs typeface="Verdana"/>
            </a:endParaRPr>
          </a:p>
        </p:txBody>
      </p:sp>
    </p:spTree>
    <p:extLst>
      <p:ext uri="{BB962C8B-B14F-4D97-AF65-F5344CB8AC3E}">
        <p14:creationId xmlns:p14="http://schemas.microsoft.com/office/powerpoint/2010/main" val="26559416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8D50D-B688-4DE9-85D4-E5560B4968A9}"/>
              </a:ext>
            </a:extLst>
          </p:cNvPr>
          <p:cNvSpPr>
            <a:spLocks noGrp="1"/>
          </p:cNvSpPr>
          <p:nvPr>
            <p:ph type="title"/>
          </p:nvPr>
        </p:nvSpPr>
        <p:spPr/>
        <p:txBody>
          <a:bodyPr/>
          <a:lstStyle/>
          <a:p>
            <a:r>
              <a:rPr lang="en-US">
                <a:latin typeface="Verdana"/>
                <a:ea typeface="Verdana"/>
                <a:cs typeface="Verdana"/>
              </a:rPr>
              <a:t>Sky Quality Measurements</a:t>
            </a:r>
            <a:endParaRPr lang="en-US"/>
          </a:p>
        </p:txBody>
      </p:sp>
      <p:sp>
        <p:nvSpPr>
          <p:cNvPr id="4" name="Slide Number Placeholder 3">
            <a:extLst>
              <a:ext uri="{FF2B5EF4-FFF2-40B4-BE49-F238E27FC236}">
                <a16:creationId xmlns:a16="http://schemas.microsoft.com/office/drawing/2014/main" id="{9E57EF42-6E53-4F86-9D01-B40E4A3A0583}"/>
              </a:ext>
            </a:extLst>
          </p:cNvPr>
          <p:cNvSpPr>
            <a:spLocks noGrp="1"/>
          </p:cNvSpPr>
          <p:nvPr>
            <p:ph type="sldNum" sz="quarter" idx="12"/>
          </p:nvPr>
        </p:nvSpPr>
        <p:spPr/>
        <p:txBody>
          <a:bodyPr/>
          <a:lstStyle/>
          <a:p>
            <a:pPr algn="ctr"/>
            <a:fld id="{963B0023-0CED-47F7-85AE-654F0B232C29}" type="slidenum">
              <a:rPr lang="en-US" smtClean="0"/>
              <a:pPr algn="ctr"/>
              <a:t>10</a:t>
            </a:fld>
            <a:endParaRPr lang="en-US"/>
          </a:p>
        </p:txBody>
      </p:sp>
      <p:pic>
        <p:nvPicPr>
          <p:cNvPr id="3" name="Picture 5">
            <a:extLst>
              <a:ext uri="{FF2B5EF4-FFF2-40B4-BE49-F238E27FC236}">
                <a16:creationId xmlns:a16="http://schemas.microsoft.com/office/drawing/2014/main" id="{F2E4D957-2591-451F-BAB4-1DF969111CCE}"/>
              </a:ext>
            </a:extLst>
          </p:cNvPr>
          <p:cNvPicPr>
            <a:picLocks noChangeAspect="1"/>
          </p:cNvPicPr>
          <p:nvPr/>
        </p:nvPicPr>
        <p:blipFill rotWithShape="1">
          <a:blip r:embed="rId3">
            <a:extLst>
              <a:ext uri="{28A0092B-C50C-407E-A947-70E740481C1C}">
                <a14:useLocalDpi xmlns:a14="http://schemas.microsoft.com/office/drawing/2010/main" val="0"/>
              </a:ext>
            </a:extLst>
          </a:blip>
          <a:srcRect r="28486"/>
          <a:stretch/>
        </p:blipFill>
        <p:spPr>
          <a:xfrm>
            <a:off x="800100" y="2161023"/>
            <a:ext cx="6055938" cy="3631119"/>
          </a:xfrm>
          <a:prstGeom prst="rect">
            <a:avLst/>
          </a:prstGeom>
          <a:ln w="19050">
            <a:solidFill>
              <a:schemeClr val="tx1"/>
            </a:solidFill>
          </a:ln>
        </p:spPr>
      </p:pic>
      <p:pic>
        <p:nvPicPr>
          <p:cNvPr id="15" name="Picture 4" descr="Unihedron Sky Quality Meter with Lens (SQM-L)">
            <a:extLst>
              <a:ext uri="{FF2B5EF4-FFF2-40B4-BE49-F238E27FC236}">
                <a16:creationId xmlns:a16="http://schemas.microsoft.com/office/drawing/2014/main" id="{60DABB36-2D88-4268-8F71-2E9645BE0B3E}"/>
              </a:ext>
            </a:extLst>
          </p:cNvPr>
          <p:cNvPicPr>
            <a:picLocks noChangeAspect="1" noChangeArrowheads="1"/>
          </p:cNvPicPr>
          <p:nvPr/>
        </p:nvPicPr>
        <p:blipFill rotWithShape="1">
          <a:blip r:embed="rId4">
            <a:alphaModFix amt="98000"/>
            <a:extLst>
              <a:ext uri="{28A0092B-C50C-407E-A947-70E740481C1C}">
                <a14:useLocalDpi xmlns:a14="http://schemas.microsoft.com/office/drawing/2010/main" val="0"/>
              </a:ext>
            </a:extLst>
          </a:blip>
          <a:srcRect l="11600" t="3955" r="11837" b="2401"/>
          <a:stretch/>
        </p:blipFill>
        <p:spPr bwMode="auto">
          <a:xfrm>
            <a:off x="7637424" y="1960408"/>
            <a:ext cx="3311774" cy="4032350"/>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B556E1D-D67D-4178-969A-0432DCE24322}"/>
              </a:ext>
            </a:extLst>
          </p:cNvPr>
          <p:cNvSpPr txBox="1"/>
          <p:nvPr/>
        </p:nvSpPr>
        <p:spPr>
          <a:xfrm>
            <a:off x="705989" y="5792142"/>
            <a:ext cx="6055938"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a:ea typeface="+mn-lt"/>
                <a:cs typeface="+mn-lt"/>
              </a:rPr>
              <a:t>youtube.com/</a:t>
            </a:r>
            <a:r>
              <a:rPr lang="en-US" sz="800" err="1">
                <a:ea typeface="+mn-lt"/>
                <a:cs typeface="+mn-lt"/>
              </a:rPr>
              <a:t>glaciernps</a:t>
            </a:r>
            <a:endParaRPr lang="en-US" sz="800"/>
          </a:p>
        </p:txBody>
      </p:sp>
      <p:sp>
        <p:nvSpPr>
          <p:cNvPr id="5" name="TextBox 4">
            <a:extLst>
              <a:ext uri="{FF2B5EF4-FFF2-40B4-BE49-F238E27FC236}">
                <a16:creationId xmlns:a16="http://schemas.microsoft.com/office/drawing/2014/main" id="{8F9DDF9A-48F3-49E3-A7D5-A5E161D8948A}"/>
              </a:ext>
            </a:extLst>
          </p:cNvPr>
          <p:cNvSpPr txBox="1"/>
          <p:nvPr/>
        </p:nvSpPr>
        <p:spPr>
          <a:xfrm>
            <a:off x="7538026" y="6007586"/>
            <a:ext cx="825867" cy="215444"/>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algn="l"/>
            <a:r>
              <a:rPr lang="en-US" sz="800">
                <a:ea typeface="+mn-lt"/>
                <a:cs typeface="+mn-lt"/>
              </a:rPr>
              <a:t>optcorp.com</a:t>
            </a:r>
            <a:endParaRPr lang="en-US" sz="800">
              <a:ea typeface="Verdana"/>
              <a:cs typeface="Verdana"/>
            </a:endParaRPr>
          </a:p>
        </p:txBody>
      </p:sp>
    </p:spTree>
    <p:extLst>
      <p:ext uri="{BB962C8B-B14F-4D97-AF65-F5344CB8AC3E}">
        <p14:creationId xmlns:p14="http://schemas.microsoft.com/office/powerpoint/2010/main" val="356489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609600" y="342900"/>
            <a:ext cx="10972800" cy="800100"/>
          </a:xfrm>
        </p:spPr>
        <p:txBody>
          <a:bodyPr anchor="ctr">
            <a:normAutofit/>
          </a:bodyPr>
          <a:lstStyle/>
          <a:p>
            <a:r>
              <a:rPr lang="en-US"/>
              <a:t>Sky Quality Measurements (cont.)</a:t>
            </a:r>
          </a:p>
        </p:txBody>
      </p:sp>
      <p:sp>
        <p:nvSpPr>
          <p:cNvPr id="10" name="Slide Number Placeholder 9">
            <a:extLst>
              <a:ext uri="{FF2B5EF4-FFF2-40B4-BE49-F238E27FC236}">
                <a16:creationId xmlns:a16="http://schemas.microsoft.com/office/drawing/2014/main" id="{B201D7EE-2140-477E-BABA-D16EA542B1B7}"/>
              </a:ext>
            </a:extLst>
          </p:cNvPr>
          <p:cNvSpPr>
            <a:spLocks noGrp="1"/>
          </p:cNvSpPr>
          <p:nvPr>
            <p:ph type="sldNum" sz="quarter" idx="10"/>
          </p:nvPr>
        </p:nvSpPr>
        <p:spPr>
          <a:xfrm>
            <a:off x="11582399" y="6391656"/>
            <a:ext cx="609600" cy="313944"/>
          </a:xfrm>
        </p:spPr>
        <p:txBody>
          <a:bodyPr anchor="ctr">
            <a:normAutofit/>
          </a:bodyPr>
          <a:lstStyle/>
          <a:p>
            <a:pPr>
              <a:spcAft>
                <a:spcPts val="600"/>
              </a:spcAft>
            </a:pPr>
            <a:fld id="{963B0023-0CED-47F7-85AE-654F0B232C29}" type="slidenum">
              <a:rPr lang="en-US" smtClean="0"/>
              <a:pPr>
                <a:spcAft>
                  <a:spcPts val="600"/>
                </a:spcAft>
              </a:pPr>
              <a:t>11</a:t>
            </a:fld>
            <a:endParaRPr lang="en-US"/>
          </a:p>
        </p:txBody>
      </p:sp>
      <p:pic>
        <p:nvPicPr>
          <p:cNvPr id="20" name="Picture 19">
            <a:extLst>
              <a:ext uri="{FF2B5EF4-FFF2-40B4-BE49-F238E27FC236}">
                <a16:creationId xmlns:a16="http://schemas.microsoft.com/office/drawing/2014/main" id="{D6BD21F6-61B7-4A44-97EA-D1541FE1B59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854921" y="1510672"/>
            <a:ext cx="8482157" cy="5100100"/>
          </a:xfrm>
          <a:prstGeom prst="rect">
            <a:avLst/>
          </a:prstGeom>
          <a:ln w="19050">
            <a:solidFill>
              <a:schemeClr val="tx1"/>
            </a:solidFill>
          </a:ln>
        </p:spPr>
      </p:pic>
      <p:pic>
        <p:nvPicPr>
          <p:cNvPr id="22" name="Graphic 21" descr="Marker">
            <a:extLst>
              <a:ext uri="{FF2B5EF4-FFF2-40B4-BE49-F238E27FC236}">
                <a16:creationId xmlns:a16="http://schemas.microsoft.com/office/drawing/2014/main" id="{C880F40D-6A95-46AE-9651-4036661598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20215" y="2598993"/>
            <a:ext cx="460159" cy="460159"/>
          </a:xfrm>
          <a:prstGeom prst="rect">
            <a:avLst/>
          </a:prstGeom>
        </p:spPr>
      </p:pic>
      <p:pic>
        <p:nvPicPr>
          <p:cNvPr id="23" name="Graphic 22" descr="Marker">
            <a:extLst>
              <a:ext uri="{FF2B5EF4-FFF2-40B4-BE49-F238E27FC236}">
                <a16:creationId xmlns:a16="http://schemas.microsoft.com/office/drawing/2014/main" id="{7F093481-63C7-48DD-BEE9-D9DB30AAB9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176723" y="4295863"/>
            <a:ext cx="460159" cy="460159"/>
          </a:xfrm>
          <a:prstGeom prst="rect">
            <a:avLst/>
          </a:prstGeom>
        </p:spPr>
      </p:pic>
      <p:pic>
        <p:nvPicPr>
          <p:cNvPr id="24" name="Graphic 23" descr="Marker">
            <a:extLst>
              <a:ext uri="{FF2B5EF4-FFF2-40B4-BE49-F238E27FC236}">
                <a16:creationId xmlns:a16="http://schemas.microsoft.com/office/drawing/2014/main" id="{6FEAC6A6-AF5C-45B2-8DAF-4CB17AF5ED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64822" y="3681963"/>
            <a:ext cx="460159" cy="460159"/>
          </a:xfrm>
          <a:prstGeom prst="rect">
            <a:avLst/>
          </a:prstGeom>
        </p:spPr>
      </p:pic>
      <p:pic>
        <p:nvPicPr>
          <p:cNvPr id="26" name="Graphic 25" descr="Marker">
            <a:extLst>
              <a:ext uri="{FF2B5EF4-FFF2-40B4-BE49-F238E27FC236}">
                <a16:creationId xmlns:a16="http://schemas.microsoft.com/office/drawing/2014/main" id="{B9985058-021B-4900-B8AD-CC571DB0BF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12164" y="1541252"/>
            <a:ext cx="460159" cy="460159"/>
          </a:xfrm>
          <a:prstGeom prst="rect">
            <a:avLst/>
          </a:prstGeom>
        </p:spPr>
      </p:pic>
      <p:pic>
        <p:nvPicPr>
          <p:cNvPr id="28" name="Graphic 27" descr="Marker">
            <a:extLst>
              <a:ext uri="{FF2B5EF4-FFF2-40B4-BE49-F238E27FC236}">
                <a16:creationId xmlns:a16="http://schemas.microsoft.com/office/drawing/2014/main" id="{4AD5B18E-B6F7-42A9-BCEB-1C80F4FFCE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053930" y="2374435"/>
            <a:ext cx="460159" cy="460159"/>
          </a:xfrm>
          <a:prstGeom prst="rect">
            <a:avLst/>
          </a:prstGeom>
        </p:spPr>
      </p:pic>
      <p:pic>
        <p:nvPicPr>
          <p:cNvPr id="30" name="Graphic 29" descr="Marker">
            <a:extLst>
              <a:ext uri="{FF2B5EF4-FFF2-40B4-BE49-F238E27FC236}">
                <a16:creationId xmlns:a16="http://schemas.microsoft.com/office/drawing/2014/main" id="{8AEC0335-FEA8-41EC-8778-CF0B20C52FF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80732" y="3067153"/>
            <a:ext cx="460159" cy="460159"/>
          </a:xfrm>
          <a:prstGeom prst="rect">
            <a:avLst/>
          </a:prstGeom>
        </p:spPr>
      </p:pic>
      <p:pic>
        <p:nvPicPr>
          <p:cNvPr id="32" name="Graphic 31" descr="Marker">
            <a:extLst>
              <a:ext uri="{FF2B5EF4-FFF2-40B4-BE49-F238E27FC236}">
                <a16:creationId xmlns:a16="http://schemas.microsoft.com/office/drawing/2014/main" id="{5B21425A-D7C5-48FF-9864-FF4E37E0DF3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46714" y="2937821"/>
            <a:ext cx="460159" cy="460159"/>
          </a:xfrm>
          <a:prstGeom prst="rect">
            <a:avLst/>
          </a:prstGeom>
        </p:spPr>
      </p:pic>
      <p:pic>
        <p:nvPicPr>
          <p:cNvPr id="34" name="Graphic 33" descr="Marker">
            <a:extLst>
              <a:ext uri="{FF2B5EF4-FFF2-40B4-BE49-F238E27FC236}">
                <a16:creationId xmlns:a16="http://schemas.microsoft.com/office/drawing/2014/main" id="{E4598EFB-13D3-45F2-AB5B-C7222E8E0F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22085" y="3905277"/>
            <a:ext cx="460159" cy="460159"/>
          </a:xfrm>
          <a:prstGeom prst="rect">
            <a:avLst/>
          </a:prstGeom>
        </p:spPr>
      </p:pic>
    </p:spTree>
    <p:extLst>
      <p:ext uri="{BB962C8B-B14F-4D97-AF65-F5344CB8AC3E}">
        <p14:creationId xmlns:p14="http://schemas.microsoft.com/office/powerpoint/2010/main" val="3519031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5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25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250"/>
                                        <p:tgtEl>
                                          <p:spTgt spid="26"/>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25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250"/>
                                        <p:tgtEl>
                                          <p:spTgt spid="34"/>
                                        </p:tgtEl>
                                      </p:cBhvr>
                                    </p:animEffect>
                                  </p:childTnLst>
                                </p:cTn>
                              </p:par>
                              <p:par>
                                <p:cTn id="23" presetID="10"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250"/>
                                        <p:tgtEl>
                                          <p:spTgt spid="23"/>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 name="Chart 57">
            <a:extLst>
              <a:ext uri="{FF2B5EF4-FFF2-40B4-BE49-F238E27FC236}">
                <a16:creationId xmlns:a16="http://schemas.microsoft.com/office/drawing/2014/main" id="{C2FFB79E-FD66-4181-A1FC-17AC31E32B4B}"/>
              </a:ext>
            </a:extLst>
          </p:cNvPr>
          <p:cNvGraphicFramePr>
            <a:graphicFrameLocks/>
          </p:cNvGraphicFramePr>
          <p:nvPr>
            <p:extLst>
              <p:ext uri="{D42A27DB-BD31-4B8C-83A1-F6EECF244321}">
                <p14:modId xmlns:p14="http://schemas.microsoft.com/office/powerpoint/2010/main" val="1845918263"/>
              </p:ext>
            </p:extLst>
          </p:nvPr>
        </p:nvGraphicFramePr>
        <p:xfrm>
          <a:off x="373222" y="1765636"/>
          <a:ext cx="9971139" cy="4749464"/>
        </p:xfrm>
        <a:graphic>
          <a:graphicData uri="http://schemas.openxmlformats.org/drawingml/2006/chart">
            <c:chart xmlns:c="http://schemas.openxmlformats.org/drawingml/2006/chart" xmlns:r="http://schemas.openxmlformats.org/officeDocument/2006/relationships" r:id="rId3"/>
          </a:graphicData>
        </a:graphic>
      </p:graphicFrame>
      <p:sp>
        <p:nvSpPr>
          <p:cNvPr id="499718" name="Rectangle 6"/>
          <p:cNvSpPr>
            <a:spLocks noGrp="1" noChangeArrowheads="1"/>
          </p:cNvSpPr>
          <p:nvPr>
            <p:ph type="title"/>
          </p:nvPr>
        </p:nvSpPr>
        <p:spPr>
          <a:xfrm>
            <a:off x="609600" y="342900"/>
            <a:ext cx="10972800" cy="800100"/>
          </a:xfrm>
        </p:spPr>
        <p:txBody>
          <a:bodyPr anchor="ctr">
            <a:normAutofit/>
          </a:bodyPr>
          <a:lstStyle/>
          <a:p>
            <a:r>
              <a:rPr lang="en-US"/>
              <a:t>Sky Quality Data Analysis</a:t>
            </a:r>
          </a:p>
        </p:txBody>
      </p:sp>
      <p:sp>
        <p:nvSpPr>
          <p:cNvPr id="10" name="Slide Number Placeholder 9">
            <a:extLst>
              <a:ext uri="{FF2B5EF4-FFF2-40B4-BE49-F238E27FC236}">
                <a16:creationId xmlns:a16="http://schemas.microsoft.com/office/drawing/2014/main" id="{B201D7EE-2140-477E-BABA-D16EA542B1B7}"/>
              </a:ext>
            </a:extLst>
          </p:cNvPr>
          <p:cNvSpPr>
            <a:spLocks noGrp="1"/>
          </p:cNvSpPr>
          <p:nvPr>
            <p:ph type="sldNum" sz="quarter" idx="10"/>
          </p:nvPr>
        </p:nvSpPr>
        <p:spPr>
          <a:xfrm>
            <a:off x="11582399" y="6391656"/>
            <a:ext cx="609600" cy="313944"/>
          </a:xfrm>
        </p:spPr>
        <p:txBody>
          <a:bodyPr anchor="ctr">
            <a:normAutofit/>
          </a:bodyPr>
          <a:lstStyle/>
          <a:p>
            <a:pPr>
              <a:spcAft>
                <a:spcPts val="600"/>
              </a:spcAft>
            </a:pPr>
            <a:fld id="{963B0023-0CED-47F7-85AE-654F0B232C29}" type="slidenum">
              <a:rPr lang="en-US" smtClean="0"/>
              <a:pPr>
                <a:spcAft>
                  <a:spcPts val="600"/>
                </a:spcAft>
              </a:pPr>
              <a:t>12</a:t>
            </a:fld>
            <a:endParaRPr lang="en-US"/>
          </a:p>
        </p:txBody>
      </p:sp>
      <p:grpSp>
        <p:nvGrpSpPr>
          <p:cNvPr id="54" name="Group 53">
            <a:extLst>
              <a:ext uri="{FF2B5EF4-FFF2-40B4-BE49-F238E27FC236}">
                <a16:creationId xmlns:a16="http://schemas.microsoft.com/office/drawing/2014/main" id="{ED7CB180-35DC-46A7-A01D-E750539CAD10}"/>
              </a:ext>
            </a:extLst>
          </p:cNvPr>
          <p:cNvGrpSpPr/>
          <p:nvPr/>
        </p:nvGrpSpPr>
        <p:grpSpPr>
          <a:xfrm>
            <a:off x="1288383" y="2892658"/>
            <a:ext cx="10969625" cy="256962"/>
            <a:chOff x="1327150" y="2995292"/>
            <a:chExt cx="10969625" cy="256962"/>
          </a:xfrm>
        </p:grpSpPr>
        <p:sp>
          <p:nvSpPr>
            <p:cNvPr id="24" name="TextBox 23">
              <a:extLst>
                <a:ext uri="{FF2B5EF4-FFF2-40B4-BE49-F238E27FC236}">
                  <a16:creationId xmlns:a16="http://schemas.microsoft.com/office/drawing/2014/main" id="{0F78635C-E98E-4F9A-B2A8-21D03E3DBBAD}"/>
                </a:ext>
              </a:extLst>
            </p:cNvPr>
            <p:cNvSpPr txBox="1"/>
            <p:nvPr/>
          </p:nvSpPr>
          <p:spPr>
            <a:xfrm>
              <a:off x="10474992" y="2995292"/>
              <a:ext cx="1821783" cy="256962"/>
            </a:xfrm>
            <a:prstGeom prst="rect">
              <a:avLst/>
            </a:prstGeom>
            <a:noFill/>
          </p:spPr>
          <p:txBody>
            <a:bodyPr wrap="square" rtlCol="0" anchor="ctr">
              <a:noAutofit/>
            </a:bodyPr>
            <a:lstStyle/>
            <a:p>
              <a:r>
                <a:rPr lang="en-US" sz="1600">
                  <a:solidFill>
                    <a:srgbClr val="FFCC00"/>
                  </a:solidFill>
                  <a:effectLst>
                    <a:outerShdw blurRad="50800" dist="38100" dir="5400000" algn="t" rotWithShape="0">
                      <a:prstClr val="black">
                        <a:alpha val="40000"/>
                      </a:prstClr>
                    </a:outerShdw>
                  </a:effectLst>
                </a:rPr>
                <a:t>IDA Gold Tier</a:t>
              </a:r>
            </a:p>
          </p:txBody>
        </p:sp>
        <p:cxnSp>
          <p:nvCxnSpPr>
            <p:cNvPr id="12" name="Straight Connector 11">
              <a:extLst>
                <a:ext uri="{FF2B5EF4-FFF2-40B4-BE49-F238E27FC236}">
                  <a16:creationId xmlns:a16="http://schemas.microsoft.com/office/drawing/2014/main" id="{09FC634F-F059-43D9-881E-674260DF00FD}"/>
                </a:ext>
              </a:extLst>
            </p:cNvPr>
            <p:cNvCxnSpPr>
              <a:cxnSpLocks/>
            </p:cNvCxnSpPr>
            <p:nvPr/>
          </p:nvCxnSpPr>
          <p:spPr bwMode="auto">
            <a:xfrm>
              <a:off x="1327150" y="3138814"/>
              <a:ext cx="9172596" cy="1"/>
            </a:xfrm>
            <a:prstGeom prst="line">
              <a:avLst/>
            </a:prstGeom>
            <a:ln>
              <a:solidFill>
                <a:srgbClr val="FFCC00"/>
              </a:solidFill>
              <a:headEnd type="none" w="med" len="med"/>
              <a:tailEnd type="arrow" w="med" len="med"/>
            </a:ln>
          </p:spPr>
          <p:style>
            <a:lnRef idx="3">
              <a:schemeClr val="accent1"/>
            </a:lnRef>
            <a:fillRef idx="0">
              <a:schemeClr val="accent1"/>
            </a:fillRef>
            <a:effectRef idx="2">
              <a:schemeClr val="accent1"/>
            </a:effectRef>
            <a:fontRef idx="minor">
              <a:schemeClr val="tx1"/>
            </a:fontRef>
          </p:style>
        </p:cxnSp>
      </p:grpSp>
    </p:spTree>
    <p:extLst>
      <p:ext uri="{BB962C8B-B14F-4D97-AF65-F5344CB8AC3E}">
        <p14:creationId xmlns:p14="http://schemas.microsoft.com/office/powerpoint/2010/main" val="2985664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96549" cy="800100"/>
          </a:xfrm>
        </p:spPr>
        <p:txBody>
          <a:bodyPr/>
          <a:lstStyle/>
          <a:p>
            <a:pPr algn="ctr"/>
            <a:r>
              <a:rPr lang="en-US" sz="3000"/>
              <a:t>Glacier’s Night Skies Website</a:t>
            </a:r>
          </a:p>
        </p:txBody>
      </p:sp>
      <p:sp>
        <p:nvSpPr>
          <p:cNvPr id="17" name="Slide Number Placeholder 16">
            <a:extLst>
              <a:ext uri="{FF2B5EF4-FFF2-40B4-BE49-F238E27FC236}">
                <a16:creationId xmlns:a16="http://schemas.microsoft.com/office/drawing/2014/main" id="{2950629A-4F65-4A02-BE6C-5E90C90B63E2}"/>
              </a:ext>
            </a:extLst>
          </p:cNvPr>
          <p:cNvSpPr>
            <a:spLocks noGrp="1"/>
          </p:cNvSpPr>
          <p:nvPr>
            <p:ph type="sldNum" sz="quarter" idx="12"/>
          </p:nvPr>
        </p:nvSpPr>
        <p:spPr/>
        <p:txBody>
          <a:bodyPr/>
          <a:lstStyle/>
          <a:p>
            <a:pPr algn="ctr"/>
            <a:fld id="{963B0023-0CED-47F7-85AE-654F0B232C29}" type="slidenum">
              <a:rPr lang="en-US" smtClean="0"/>
              <a:pPr algn="ctr"/>
              <a:t>13</a:t>
            </a:fld>
            <a:endParaRPr lang="en-US"/>
          </a:p>
        </p:txBody>
      </p:sp>
      <p:sp>
        <p:nvSpPr>
          <p:cNvPr id="7" name="TextBox 6">
            <a:extLst>
              <a:ext uri="{FF2B5EF4-FFF2-40B4-BE49-F238E27FC236}">
                <a16:creationId xmlns:a16="http://schemas.microsoft.com/office/drawing/2014/main" id="{F67AB4D3-677C-4F68-93CD-844CF9BA2153}"/>
              </a:ext>
            </a:extLst>
          </p:cNvPr>
          <p:cNvSpPr txBox="1"/>
          <p:nvPr/>
        </p:nvSpPr>
        <p:spPr>
          <a:xfrm>
            <a:off x="5388305" y="6329261"/>
            <a:ext cx="7498479" cy="326644"/>
          </a:xfrm>
          <a:prstGeom prst="rect">
            <a:avLst/>
          </a:prstGeom>
          <a:noFill/>
        </p:spPr>
        <p:txBody>
          <a:bodyPr wrap="square" lIns="91440" tIns="45720" rIns="91440" bIns="45720" rtlCol="0" anchor="ctr">
            <a:noAutofit/>
          </a:bodyPr>
          <a:lstStyle/>
          <a:p>
            <a:r>
              <a:rPr lang="en-US" sz="800">
                <a:ea typeface="Verdana"/>
                <a:cs typeface="Verdana"/>
              </a:rPr>
              <a:t>nps.gov</a:t>
            </a:r>
          </a:p>
        </p:txBody>
      </p:sp>
      <p:sp>
        <p:nvSpPr>
          <p:cNvPr id="12" name="TextBox 11">
            <a:extLst>
              <a:ext uri="{FF2B5EF4-FFF2-40B4-BE49-F238E27FC236}">
                <a16:creationId xmlns:a16="http://schemas.microsoft.com/office/drawing/2014/main" id="{46E4A7DC-08FF-445F-8391-76ADD5A65C15}"/>
              </a:ext>
            </a:extLst>
          </p:cNvPr>
          <p:cNvSpPr txBox="1"/>
          <p:nvPr/>
        </p:nvSpPr>
        <p:spPr>
          <a:xfrm>
            <a:off x="317437" y="2203687"/>
            <a:ext cx="5346859" cy="3177545"/>
          </a:xfrm>
          <a:prstGeom prst="rect">
            <a:avLst/>
          </a:prstGeom>
          <a:noFill/>
        </p:spPr>
        <p:txBody>
          <a:bodyPr wrap="square" rtlCol="0" anchor="ctr">
            <a:noAutofit/>
          </a:bodyPr>
          <a:lstStyle/>
          <a:p>
            <a:pPr marL="457200" indent="-457200">
              <a:lnSpc>
                <a:spcPct val="200000"/>
              </a:lnSpc>
              <a:buFont typeface="Wingdings" panose="05000000000000000000" pitchFamily="2" charset="2"/>
              <a:buChar char="v"/>
            </a:pPr>
            <a:r>
              <a:rPr lang="en-US" sz="2400"/>
              <a:t>Hard to locate</a:t>
            </a:r>
          </a:p>
          <a:p>
            <a:pPr marL="457200" indent="-457200">
              <a:lnSpc>
                <a:spcPct val="200000"/>
              </a:lnSpc>
              <a:buFont typeface="Wingdings" panose="05000000000000000000" pitchFamily="2" charset="2"/>
              <a:buChar char="v"/>
            </a:pPr>
            <a:r>
              <a:rPr lang="en-US" sz="2400"/>
              <a:t>Little about IDA designation</a:t>
            </a:r>
          </a:p>
          <a:p>
            <a:pPr marL="457200" indent="-457200">
              <a:lnSpc>
                <a:spcPct val="200000"/>
              </a:lnSpc>
              <a:buFont typeface="Wingdings" panose="05000000000000000000" pitchFamily="2" charset="2"/>
              <a:buChar char="v"/>
            </a:pPr>
            <a:r>
              <a:rPr lang="en-US" sz="2400"/>
              <a:t>No activity descriptions</a:t>
            </a:r>
          </a:p>
          <a:p>
            <a:pPr marL="457200" indent="-457200">
              <a:lnSpc>
                <a:spcPct val="200000"/>
              </a:lnSpc>
              <a:buFont typeface="Wingdings" panose="05000000000000000000" pitchFamily="2" charset="2"/>
              <a:buChar char="v"/>
            </a:pPr>
            <a:r>
              <a:rPr lang="en-US" sz="2400"/>
              <a:t>No observatory</a:t>
            </a:r>
          </a:p>
        </p:txBody>
      </p:sp>
      <p:pic>
        <p:nvPicPr>
          <p:cNvPr id="2" name="Picture 1">
            <a:extLst>
              <a:ext uri="{FF2B5EF4-FFF2-40B4-BE49-F238E27FC236}">
                <a16:creationId xmlns:a16="http://schemas.microsoft.com/office/drawing/2014/main" id="{06AAB82E-E9B2-4566-AA18-0EC89A289497}"/>
              </a:ext>
            </a:extLst>
          </p:cNvPr>
          <p:cNvPicPr>
            <a:picLocks noChangeAspect="1"/>
          </p:cNvPicPr>
          <p:nvPr/>
        </p:nvPicPr>
        <p:blipFill rotWithShape="1">
          <a:blip r:embed="rId3"/>
          <a:srcRect t="5427" b="62442"/>
          <a:stretch/>
        </p:blipFill>
        <p:spPr>
          <a:xfrm>
            <a:off x="5487695" y="1476768"/>
            <a:ext cx="6094704" cy="4914888"/>
          </a:xfrm>
          <a:prstGeom prst="rect">
            <a:avLst/>
          </a:prstGeom>
          <a:ln w="19050">
            <a:solidFill>
              <a:schemeClr val="tx1"/>
            </a:solidFill>
          </a:ln>
        </p:spPr>
      </p:pic>
    </p:spTree>
    <p:extLst>
      <p:ext uri="{BB962C8B-B14F-4D97-AF65-F5344CB8AC3E}">
        <p14:creationId xmlns:p14="http://schemas.microsoft.com/office/powerpoint/2010/main" val="194540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C4BB409E-615E-4867-A8FD-3D33855A03AA}"/>
              </a:ext>
            </a:extLst>
          </p:cNvPr>
          <p:cNvPicPr>
            <a:picLocks noChangeAspect="1"/>
          </p:cNvPicPr>
          <p:nvPr/>
        </p:nvPicPr>
        <p:blipFill rotWithShape="1">
          <a:blip r:embed="rId3"/>
          <a:srcRect b="62721"/>
          <a:stretch/>
        </p:blipFill>
        <p:spPr>
          <a:xfrm>
            <a:off x="2275884" y="1413587"/>
            <a:ext cx="7640232" cy="5307732"/>
          </a:xfrm>
          <a:prstGeom prst="rect">
            <a:avLst/>
          </a:prstGeom>
          <a:ln w="19050">
            <a:solidFill>
              <a:schemeClr val="tx1"/>
            </a:solidFill>
          </a:ln>
        </p:spPr>
      </p:pic>
      <p:sp>
        <p:nvSpPr>
          <p:cNvPr id="499718" name="Rectangle 6"/>
          <p:cNvSpPr>
            <a:spLocks noGrp="1" noChangeArrowheads="1"/>
          </p:cNvSpPr>
          <p:nvPr>
            <p:ph type="title"/>
          </p:nvPr>
        </p:nvSpPr>
        <p:spPr>
          <a:xfrm>
            <a:off x="0" y="342900"/>
            <a:ext cx="12196549" cy="800100"/>
          </a:xfrm>
        </p:spPr>
        <p:txBody>
          <a:bodyPr/>
          <a:lstStyle/>
          <a:p>
            <a:pPr algn="ctr"/>
            <a:r>
              <a:rPr lang="en-US" sz="3000"/>
              <a:t>Glacier’s Night Skies Website</a:t>
            </a:r>
          </a:p>
        </p:txBody>
      </p:sp>
      <p:sp>
        <p:nvSpPr>
          <p:cNvPr id="17" name="Slide Number Placeholder 16">
            <a:extLst>
              <a:ext uri="{FF2B5EF4-FFF2-40B4-BE49-F238E27FC236}">
                <a16:creationId xmlns:a16="http://schemas.microsoft.com/office/drawing/2014/main" id="{2950629A-4F65-4A02-BE6C-5E90C90B63E2}"/>
              </a:ext>
            </a:extLst>
          </p:cNvPr>
          <p:cNvSpPr>
            <a:spLocks noGrp="1"/>
          </p:cNvSpPr>
          <p:nvPr>
            <p:ph type="sldNum" sz="quarter" idx="12"/>
          </p:nvPr>
        </p:nvSpPr>
        <p:spPr/>
        <p:txBody>
          <a:bodyPr/>
          <a:lstStyle/>
          <a:p>
            <a:pPr algn="ctr"/>
            <a:fld id="{963B0023-0CED-47F7-85AE-654F0B232C29}" type="slidenum">
              <a:rPr lang="en-US" smtClean="0"/>
              <a:pPr algn="ctr"/>
              <a:t>14</a:t>
            </a:fld>
            <a:endParaRPr lang="en-US"/>
          </a:p>
        </p:txBody>
      </p:sp>
      <p:sp>
        <p:nvSpPr>
          <p:cNvPr id="7" name="TextBox 6">
            <a:extLst>
              <a:ext uri="{FF2B5EF4-FFF2-40B4-BE49-F238E27FC236}">
                <a16:creationId xmlns:a16="http://schemas.microsoft.com/office/drawing/2014/main" id="{F67AB4D3-677C-4F68-93CD-844CF9BA2153}"/>
              </a:ext>
            </a:extLst>
          </p:cNvPr>
          <p:cNvSpPr txBox="1"/>
          <p:nvPr/>
        </p:nvSpPr>
        <p:spPr>
          <a:xfrm>
            <a:off x="866976" y="6394675"/>
            <a:ext cx="7498479" cy="326644"/>
          </a:xfrm>
          <a:prstGeom prst="rect">
            <a:avLst/>
          </a:prstGeom>
          <a:noFill/>
        </p:spPr>
        <p:txBody>
          <a:bodyPr wrap="square" lIns="91440" tIns="45720" rIns="91440" bIns="45720" rtlCol="0" anchor="ctr">
            <a:noAutofit/>
          </a:bodyPr>
          <a:lstStyle/>
          <a:p>
            <a:endParaRPr lang="en-US" sz="1000">
              <a:ea typeface="Verdana"/>
              <a:cs typeface="Verdana"/>
            </a:endParaRPr>
          </a:p>
        </p:txBody>
      </p:sp>
      <p:sp>
        <p:nvSpPr>
          <p:cNvPr id="4" name="Rectangle 3">
            <a:extLst>
              <a:ext uri="{FF2B5EF4-FFF2-40B4-BE49-F238E27FC236}">
                <a16:creationId xmlns:a16="http://schemas.microsoft.com/office/drawing/2014/main" id="{36132D29-DE48-43B3-B05F-54C0EB4F7727}"/>
              </a:ext>
            </a:extLst>
          </p:cNvPr>
          <p:cNvSpPr/>
          <p:nvPr/>
        </p:nvSpPr>
        <p:spPr bwMode="auto">
          <a:xfrm>
            <a:off x="6238714" y="3916020"/>
            <a:ext cx="3688495" cy="362088"/>
          </a:xfrm>
          <a:prstGeom prst="rect">
            <a:avLst/>
          </a:prstGeom>
          <a:noFill/>
          <a:ln w="57150" cap="sq" algn="ctr">
            <a:solidFill>
              <a:srgbClr val="00B0F0"/>
            </a:solidFill>
            <a:miter lim="800000"/>
            <a:headEnd/>
            <a:tailEnd/>
          </a:ln>
          <a:effectLst/>
        </p:spPr>
        <p:txBody>
          <a:bodyPr wrap="none" rtlCol="0" anchor="ctr"/>
          <a:lstStyle/>
          <a:p>
            <a:pPr algn="ctr"/>
            <a:endParaRPr lang="en-US" sz="1600">
              <a:solidFill>
                <a:schemeClr val="bg1"/>
              </a:solidFill>
              <a:latin typeface="+mn-lt"/>
            </a:endParaRPr>
          </a:p>
        </p:txBody>
      </p:sp>
      <p:grpSp>
        <p:nvGrpSpPr>
          <p:cNvPr id="29" name="Group 28">
            <a:extLst>
              <a:ext uri="{FF2B5EF4-FFF2-40B4-BE49-F238E27FC236}">
                <a16:creationId xmlns:a16="http://schemas.microsoft.com/office/drawing/2014/main" id="{6289977D-3F39-4044-9A13-FC6170CB0BAC}"/>
              </a:ext>
            </a:extLst>
          </p:cNvPr>
          <p:cNvGrpSpPr/>
          <p:nvPr/>
        </p:nvGrpSpPr>
        <p:grpSpPr>
          <a:xfrm>
            <a:off x="2275883" y="1414142"/>
            <a:ext cx="7650172" cy="2277038"/>
            <a:chOff x="2275883" y="1414142"/>
            <a:chExt cx="7650172" cy="2277038"/>
          </a:xfrm>
        </p:grpSpPr>
        <p:grpSp>
          <p:nvGrpSpPr>
            <p:cNvPr id="20" name="Group 19">
              <a:extLst>
                <a:ext uri="{FF2B5EF4-FFF2-40B4-BE49-F238E27FC236}">
                  <a16:creationId xmlns:a16="http://schemas.microsoft.com/office/drawing/2014/main" id="{00742156-6470-4C9B-A629-F16D49F925CE}"/>
                </a:ext>
              </a:extLst>
            </p:cNvPr>
            <p:cNvGrpSpPr/>
            <p:nvPr/>
          </p:nvGrpSpPr>
          <p:grpSpPr>
            <a:xfrm>
              <a:off x="2275883" y="1414142"/>
              <a:ext cx="7650172" cy="2277038"/>
              <a:chOff x="301056" y="1398423"/>
              <a:chExt cx="7650172" cy="2277038"/>
            </a:xfrm>
          </p:grpSpPr>
          <p:grpSp>
            <p:nvGrpSpPr>
              <p:cNvPr id="18" name="Group 17">
                <a:extLst>
                  <a:ext uri="{FF2B5EF4-FFF2-40B4-BE49-F238E27FC236}">
                    <a16:creationId xmlns:a16="http://schemas.microsoft.com/office/drawing/2014/main" id="{FC0B7688-0AEA-4D9C-97CE-1295332BBC81}"/>
                  </a:ext>
                </a:extLst>
              </p:cNvPr>
              <p:cNvGrpSpPr/>
              <p:nvPr/>
            </p:nvGrpSpPr>
            <p:grpSpPr>
              <a:xfrm>
                <a:off x="301056" y="1398423"/>
                <a:ext cx="7650172" cy="2277038"/>
                <a:chOff x="301056" y="1398423"/>
                <a:chExt cx="7650172" cy="2277038"/>
              </a:xfrm>
            </p:grpSpPr>
            <p:grpSp>
              <p:nvGrpSpPr>
                <p:cNvPr id="15" name="Group 14">
                  <a:extLst>
                    <a:ext uri="{FF2B5EF4-FFF2-40B4-BE49-F238E27FC236}">
                      <a16:creationId xmlns:a16="http://schemas.microsoft.com/office/drawing/2014/main" id="{386A6591-D5C7-4514-ACF7-6BBEEC3C4B94}"/>
                    </a:ext>
                  </a:extLst>
                </p:cNvPr>
                <p:cNvGrpSpPr/>
                <p:nvPr/>
              </p:nvGrpSpPr>
              <p:grpSpPr>
                <a:xfrm>
                  <a:off x="301056" y="1398423"/>
                  <a:ext cx="7640233" cy="2277038"/>
                  <a:chOff x="2246854" y="1839384"/>
                  <a:chExt cx="7247213" cy="2159905"/>
                </a:xfrm>
              </p:grpSpPr>
              <p:grpSp>
                <p:nvGrpSpPr>
                  <p:cNvPr id="12" name="Group 11">
                    <a:extLst>
                      <a:ext uri="{FF2B5EF4-FFF2-40B4-BE49-F238E27FC236}">
                        <a16:creationId xmlns:a16="http://schemas.microsoft.com/office/drawing/2014/main" id="{1EDDEFA4-A0F6-4F30-8818-0DC9C07421E3}"/>
                      </a:ext>
                    </a:extLst>
                  </p:cNvPr>
                  <p:cNvGrpSpPr/>
                  <p:nvPr/>
                </p:nvGrpSpPr>
                <p:grpSpPr>
                  <a:xfrm>
                    <a:off x="2246854" y="1839384"/>
                    <a:ext cx="7247213" cy="2159905"/>
                    <a:chOff x="158522" y="1839384"/>
                    <a:chExt cx="7247213" cy="2159905"/>
                  </a:xfrm>
                </p:grpSpPr>
                <p:pic>
                  <p:nvPicPr>
                    <p:cNvPr id="3" name="Picture 2">
                      <a:extLst>
                        <a:ext uri="{FF2B5EF4-FFF2-40B4-BE49-F238E27FC236}">
                          <a16:creationId xmlns:a16="http://schemas.microsoft.com/office/drawing/2014/main" id="{2650869A-FCE0-470D-929C-218E3994158B}"/>
                        </a:ext>
                      </a:extLst>
                    </p:cNvPr>
                    <p:cNvPicPr>
                      <a:picLocks noChangeAspect="1"/>
                    </p:cNvPicPr>
                    <p:nvPr/>
                  </p:nvPicPr>
                  <p:blipFill rotWithShape="1">
                    <a:blip r:embed="rId4"/>
                    <a:srcRect l="33299"/>
                    <a:stretch/>
                  </p:blipFill>
                  <p:spPr>
                    <a:xfrm>
                      <a:off x="158522" y="1839384"/>
                      <a:ext cx="7247213" cy="679787"/>
                    </a:xfrm>
                    <a:prstGeom prst="rect">
                      <a:avLst/>
                    </a:prstGeom>
                    <a:ln w="19050">
                      <a:solidFill>
                        <a:schemeClr val="tx1"/>
                      </a:solidFill>
                    </a:ln>
                  </p:spPr>
                </p:pic>
                <p:pic>
                  <p:nvPicPr>
                    <p:cNvPr id="6" name="Picture 5">
                      <a:extLst>
                        <a:ext uri="{FF2B5EF4-FFF2-40B4-BE49-F238E27FC236}">
                          <a16:creationId xmlns:a16="http://schemas.microsoft.com/office/drawing/2014/main" id="{CA87A990-51DB-422B-A2CE-DB81EF05EC52}"/>
                        </a:ext>
                      </a:extLst>
                    </p:cNvPr>
                    <p:cNvPicPr>
                      <a:picLocks noChangeAspect="1"/>
                    </p:cNvPicPr>
                    <p:nvPr/>
                  </p:nvPicPr>
                  <p:blipFill rotWithShape="1">
                    <a:blip r:embed="rId5"/>
                    <a:srcRect l="24312" t="25149" r="67990" b="44211"/>
                    <a:stretch/>
                  </p:blipFill>
                  <p:spPr>
                    <a:xfrm>
                      <a:off x="1853298" y="2369059"/>
                      <a:ext cx="1456433" cy="1630230"/>
                    </a:xfrm>
                    <a:prstGeom prst="rect">
                      <a:avLst/>
                    </a:prstGeom>
                    <a:ln w="19050">
                      <a:solidFill>
                        <a:schemeClr val="tx1"/>
                      </a:solidFill>
                    </a:ln>
                  </p:spPr>
                </p:pic>
              </p:grpSp>
              <p:sp>
                <p:nvSpPr>
                  <p:cNvPr id="14" name="Rectangle 13">
                    <a:extLst>
                      <a:ext uri="{FF2B5EF4-FFF2-40B4-BE49-F238E27FC236}">
                        <a16:creationId xmlns:a16="http://schemas.microsoft.com/office/drawing/2014/main" id="{792BD1DA-2820-4DD9-A699-12D8EA1B0768}"/>
                      </a:ext>
                    </a:extLst>
                  </p:cNvPr>
                  <p:cNvSpPr/>
                  <p:nvPr/>
                </p:nvSpPr>
                <p:spPr bwMode="auto">
                  <a:xfrm>
                    <a:off x="3867435" y="2308837"/>
                    <a:ext cx="1649896" cy="208721"/>
                  </a:xfrm>
                  <a:prstGeom prst="rect">
                    <a:avLst/>
                  </a:prstGeom>
                  <a:solidFill>
                    <a:srgbClr val="121212"/>
                  </a:solidFill>
                  <a:ln w="12700" cap="sq" algn="ctr">
                    <a:noFill/>
                    <a:miter lim="800000"/>
                    <a:headEnd/>
                    <a:tailEnd/>
                  </a:ln>
                  <a:effectLst/>
                </p:spPr>
                <p:txBody>
                  <a:bodyPr wrap="none" rtlCol="0" anchor="ctr"/>
                  <a:lstStyle/>
                  <a:p>
                    <a:pPr algn="ctr"/>
                    <a:endParaRPr lang="en-US" sz="1600">
                      <a:solidFill>
                        <a:schemeClr val="bg1"/>
                      </a:solidFill>
                      <a:latin typeface="+mn-lt"/>
                    </a:endParaRPr>
                  </a:p>
                </p:txBody>
              </p:sp>
            </p:grpSp>
            <p:sp>
              <p:nvSpPr>
                <p:cNvPr id="16" name="Rectangle 15">
                  <a:extLst>
                    <a:ext uri="{FF2B5EF4-FFF2-40B4-BE49-F238E27FC236}">
                      <a16:creationId xmlns:a16="http://schemas.microsoft.com/office/drawing/2014/main" id="{9EBBAE17-D133-48F2-8423-CFFB32DEBF3E}"/>
                    </a:ext>
                  </a:extLst>
                </p:cNvPr>
                <p:cNvSpPr/>
                <p:nvPr/>
              </p:nvSpPr>
              <p:spPr bwMode="auto">
                <a:xfrm>
                  <a:off x="6877878" y="2064474"/>
                  <a:ext cx="1073350" cy="529640"/>
                </a:xfrm>
                <a:prstGeom prst="rect">
                  <a:avLst/>
                </a:prstGeom>
                <a:solidFill>
                  <a:srgbClr val="121212"/>
                </a:solidFill>
                <a:ln w="19050" cap="sq" algn="ctr">
                  <a:solidFill>
                    <a:schemeClr val="tx1"/>
                  </a:solidFill>
                  <a:miter lim="800000"/>
                  <a:headEnd/>
                  <a:tailEnd/>
                </a:ln>
                <a:effectLst/>
              </p:spPr>
              <p:txBody>
                <a:bodyPr wrap="none" rtlCol="0" anchor="ctr"/>
                <a:lstStyle/>
                <a:p>
                  <a:pPr algn="ctr"/>
                  <a:r>
                    <a:rPr lang="en-US" sz="1050" b="1">
                      <a:solidFill>
                        <a:srgbClr val="D5D5D5"/>
                      </a:solidFill>
                      <a:latin typeface="Arial" panose="020B0604020202020204" pitchFamily="34" charset="0"/>
                      <a:cs typeface="Arial" panose="020B0604020202020204" pitchFamily="34" charset="0"/>
                    </a:rPr>
                    <a:t>Contact</a:t>
                  </a:r>
                </a:p>
              </p:txBody>
            </p:sp>
          </p:grpSp>
          <p:sp>
            <p:nvSpPr>
              <p:cNvPr id="19" name="Rectangle 18">
                <a:extLst>
                  <a:ext uri="{FF2B5EF4-FFF2-40B4-BE49-F238E27FC236}">
                    <a16:creationId xmlns:a16="http://schemas.microsoft.com/office/drawing/2014/main" id="{DA5027AD-E8C0-430F-B449-F39594F4585E}"/>
                  </a:ext>
                </a:extLst>
              </p:cNvPr>
              <p:cNvSpPr/>
              <p:nvPr/>
            </p:nvSpPr>
            <p:spPr bwMode="auto">
              <a:xfrm>
                <a:off x="6788426" y="1959204"/>
                <a:ext cx="1152863" cy="157346"/>
              </a:xfrm>
              <a:prstGeom prst="rect">
                <a:avLst/>
              </a:prstGeom>
              <a:solidFill>
                <a:srgbClr val="121212"/>
              </a:solidFill>
              <a:ln w="12700" cap="sq" algn="ctr">
                <a:noFill/>
                <a:miter lim="800000"/>
                <a:headEnd/>
                <a:tailEnd/>
              </a:ln>
              <a:effectLst/>
            </p:spPr>
            <p:txBody>
              <a:bodyPr wrap="none" rtlCol="0" anchor="ctr"/>
              <a:lstStyle/>
              <a:p>
                <a:pPr algn="ctr"/>
                <a:endParaRPr lang="en-US" sz="1600">
                  <a:solidFill>
                    <a:schemeClr val="bg1"/>
                  </a:solidFill>
                  <a:latin typeface="+mn-lt"/>
                </a:endParaRPr>
              </a:p>
            </p:txBody>
          </p:sp>
        </p:grpSp>
        <p:cxnSp>
          <p:nvCxnSpPr>
            <p:cNvPr id="22" name="Straight Connector 21">
              <a:extLst>
                <a:ext uri="{FF2B5EF4-FFF2-40B4-BE49-F238E27FC236}">
                  <a16:creationId xmlns:a16="http://schemas.microsoft.com/office/drawing/2014/main" id="{686F09FD-CB4C-4B89-9A87-1F4AB59D4769}"/>
                </a:ext>
              </a:extLst>
            </p:cNvPr>
            <p:cNvCxnSpPr>
              <a:cxnSpLocks/>
            </p:cNvCxnSpPr>
            <p:nvPr/>
          </p:nvCxnSpPr>
          <p:spPr bwMode="auto">
            <a:xfrm>
              <a:off x="4057806" y="2147038"/>
              <a:ext cx="1545336" cy="0"/>
            </a:xfrm>
            <a:prstGeom prst="line">
              <a:avLst/>
            </a:prstGeom>
            <a:ln>
              <a:solidFill>
                <a:srgbClr val="39ACE7"/>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cxnSp>
          <p:nvCxnSpPr>
            <p:cNvPr id="27" name="Straight Connector 26">
              <a:extLst>
                <a:ext uri="{FF2B5EF4-FFF2-40B4-BE49-F238E27FC236}">
                  <a16:creationId xmlns:a16="http://schemas.microsoft.com/office/drawing/2014/main" id="{B18FE166-6748-4782-A716-42B002BA890C}"/>
                </a:ext>
              </a:extLst>
            </p:cNvPr>
            <p:cNvCxnSpPr>
              <a:cxnSpLocks/>
            </p:cNvCxnSpPr>
            <p:nvPr/>
          </p:nvCxnSpPr>
          <p:spPr bwMode="auto">
            <a:xfrm>
              <a:off x="8856281" y="2147038"/>
              <a:ext cx="1059835" cy="0"/>
            </a:xfrm>
            <a:prstGeom prst="line">
              <a:avLst/>
            </a:prstGeom>
            <a:ln>
              <a:solidFill>
                <a:srgbClr val="39ACE7"/>
              </a:solidFill>
              <a:headEnd type="none" w="med" len="med"/>
              <a:tailEnd type="none" w="med" len="med"/>
            </a:ln>
          </p:spPr>
          <p:style>
            <a:lnRef idx="3">
              <a:schemeClr val="accent1"/>
            </a:lnRef>
            <a:fillRef idx="0">
              <a:schemeClr val="accent1"/>
            </a:fillRef>
            <a:effectRef idx="2">
              <a:schemeClr val="accent1"/>
            </a:effectRef>
            <a:fontRef idx="minor">
              <a:schemeClr val="tx1"/>
            </a:fontRef>
          </p:style>
        </p:cxnSp>
      </p:grpSp>
      <p:pic>
        <p:nvPicPr>
          <p:cNvPr id="2" name="Picture 2">
            <a:extLst>
              <a:ext uri="{FF2B5EF4-FFF2-40B4-BE49-F238E27FC236}">
                <a16:creationId xmlns:a16="http://schemas.microsoft.com/office/drawing/2014/main" id="{6AD83C00-DDF4-4164-A02F-FC2F0A49869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56" y="4438136"/>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2AF9039-B6B6-470F-89A4-F8BAC3445919}"/>
              </a:ext>
            </a:extLst>
          </p:cNvPr>
          <p:cNvSpPr txBox="1"/>
          <p:nvPr/>
        </p:nvSpPr>
        <p:spPr>
          <a:xfrm>
            <a:off x="182856" y="6354815"/>
            <a:ext cx="1905000" cy="313944"/>
          </a:xfrm>
          <a:prstGeom prst="rect">
            <a:avLst/>
          </a:prstGeom>
          <a:noFill/>
        </p:spPr>
        <p:txBody>
          <a:bodyPr wrap="square" rtlCol="0">
            <a:noAutofit/>
          </a:bodyPr>
          <a:lstStyle/>
          <a:p>
            <a:pPr algn="ctr"/>
            <a:r>
              <a:rPr lang="en-US" sz="1600"/>
              <a:t>Link To Website</a:t>
            </a:r>
          </a:p>
        </p:txBody>
      </p:sp>
      <p:sp>
        <p:nvSpPr>
          <p:cNvPr id="9" name="TextBox 8">
            <a:extLst>
              <a:ext uri="{FF2B5EF4-FFF2-40B4-BE49-F238E27FC236}">
                <a16:creationId xmlns:a16="http://schemas.microsoft.com/office/drawing/2014/main" id="{F61D7108-11A7-4A15-A3C3-464659464EC6}"/>
              </a:ext>
            </a:extLst>
          </p:cNvPr>
          <p:cNvSpPr txBox="1"/>
          <p:nvPr/>
        </p:nvSpPr>
        <p:spPr>
          <a:xfrm>
            <a:off x="-413120" y="4124192"/>
            <a:ext cx="3096951" cy="313944"/>
          </a:xfrm>
          <a:prstGeom prst="rect">
            <a:avLst/>
          </a:prstGeom>
          <a:noFill/>
        </p:spPr>
        <p:txBody>
          <a:bodyPr wrap="square" rtlCol="0">
            <a:noAutofit/>
          </a:bodyPr>
          <a:lstStyle/>
          <a:p>
            <a:pPr algn="ctr"/>
            <a:r>
              <a:rPr lang="en-US" sz="1100"/>
              <a:t>wp.wpi.edu/darksky2020/</a:t>
            </a:r>
          </a:p>
        </p:txBody>
      </p:sp>
    </p:spTree>
    <p:extLst>
      <p:ext uri="{BB962C8B-B14F-4D97-AF65-F5344CB8AC3E}">
        <p14:creationId xmlns:p14="http://schemas.microsoft.com/office/powerpoint/2010/main" val="400887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0 4.44444E-6 L 0 0.36736 " pathEditMode="relative" rAng="0" ptsTypes="AA">
                                      <p:cBhvr>
                                        <p:cTn id="6" dur="2000" fill="hold"/>
                                        <p:tgtEl>
                                          <p:spTgt spid="11"/>
                                        </p:tgtEl>
                                        <p:attrNameLst>
                                          <p:attrName>ppt_x</p:attrName>
                                          <p:attrName>ppt_y</p:attrName>
                                        </p:attrNameLst>
                                      </p:cBhvr>
                                      <p:rCtr x="0" y="18356"/>
                                    </p:animMotion>
                                  </p:childTnLst>
                                </p:cTn>
                              </p:par>
                              <p:par>
                                <p:cTn id="7" presetID="10" presetClass="entr" presetSubtype="0" fill="hold" nodeType="withEffect">
                                  <p:stCondLst>
                                    <p:cond delay="100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1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0442461-DDAC-4F84-BA8A-8CF52398A587}"/>
              </a:ext>
            </a:extLst>
          </p:cNvPr>
          <p:cNvPicPr>
            <a:picLocks noChangeAspect="1"/>
          </p:cNvPicPr>
          <p:nvPr/>
        </p:nvPicPr>
        <p:blipFill rotWithShape="1">
          <a:blip r:embed="rId3"/>
          <a:srcRect t="1" b="72386"/>
          <a:stretch/>
        </p:blipFill>
        <p:spPr>
          <a:xfrm>
            <a:off x="956838" y="1443237"/>
            <a:ext cx="10278324" cy="5114760"/>
          </a:xfrm>
          <a:prstGeom prst="rect">
            <a:avLst/>
          </a:prstGeom>
          <a:ln w="19050">
            <a:solidFill>
              <a:schemeClr val="tx1"/>
            </a:solidFill>
          </a:ln>
        </p:spPr>
      </p:pic>
      <p:sp>
        <p:nvSpPr>
          <p:cNvPr id="499718" name="Rectangle 6"/>
          <p:cNvSpPr>
            <a:spLocks noGrp="1" noChangeArrowheads="1"/>
          </p:cNvSpPr>
          <p:nvPr>
            <p:ph type="title"/>
          </p:nvPr>
        </p:nvSpPr>
        <p:spPr>
          <a:xfrm>
            <a:off x="0" y="342900"/>
            <a:ext cx="12196549" cy="800100"/>
          </a:xfrm>
        </p:spPr>
        <p:txBody>
          <a:bodyPr/>
          <a:lstStyle/>
          <a:p>
            <a:pPr algn="ctr"/>
            <a:r>
              <a:rPr lang="en-US" sz="3000"/>
              <a:t>Activities Webpage</a:t>
            </a:r>
          </a:p>
        </p:txBody>
      </p:sp>
      <p:sp>
        <p:nvSpPr>
          <p:cNvPr id="17" name="Slide Number Placeholder 16">
            <a:extLst>
              <a:ext uri="{FF2B5EF4-FFF2-40B4-BE49-F238E27FC236}">
                <a16:creationId xmlns:a16="http://schemas.microsoft.com/office/drawing/2014/main" id="{2950629A-4F65-4A02-BE6C-5E90C90B63E2}"/>
              </a:ext>
            </a:extLst>
          </p:cNvPr>
          <p:cNvSpPr>
            <a:spLocks noGrp="1"/>
          </p:cNvSpPr>
          <p:nvPr>
            <p:ph type="sldNum" sz="quarter" idx="12"/>
          </p:nvPr>
        </p:nvSpPr>
        <p:spPr/>
        <p:txBody>
          <a:bodyPr/>
          <a:lstStyle/>
          <a:p>
            <a:pPr algn="ctr"/>
            <a:fld id="{963B0023-0CED-47F7-85AE-654F0B232C29}" type="slidenum">
              <a:rPr lang="en-US" smtClean="0"/>
              <a:pPr algn="ctr"/>
              <a:t>15</a:t>
            </a:fld>
            <a:endParaRPr lang="en-US"/>
          </a:p>
        </p:txBody>
      </p:sp>
      <p:sp>
        <p:nvSpPr>
          <p:cNvPr id="7" name="TextBox 6">
            <a:extLst>
              <a:ext uri="{FF2B5EF4-FFF2-40B4-BE49-F238E27FC236}">
                <a16:creationId xmlns:a16="http://schemas.microsoft.com/office/drawing/2014/main" id="{F67AB4D3-677C-4F68-93CD-844CF9BA2153}"/>
              </a:ext>
            </a:extLst>
          </p:cNvPr>
          <p:cNvSpPr txBox="1"/>
          <p:nvPr/>
        </p:nvSpPr>
        <p:spPr>
          <a:xfrm>
            <a:off x="866976" y="6394675"/>
            <a:ext cx="7498479" cy="326644"/>
          </a:xfrm>
          <a:prstGeom prst="rect">
            <a:avLst/>
          </a:prstGeom>
          <a:noFill/>
        </p:spPr>
        <p:txBody>
          <a:bodyPr wrap="square" lIns="91440" tIns="45720" rIns="91440" bIns="45720" rtlCol="0" anchor="ctr">
            <a:noAutofit/>
          </a:bodyPr>
          <a:lstStyle/>
          <a:p>
            <a:endParaRPr lang="en-US" sz="1000">
              <a:ea typeface="Verdana"/>
              <a:cs typeface="Verdana"/>
            </a:endParaRPr>
          </a:p>
        </p:txBody>
      </p:sp>
      <p:pic>
        <p:nvPicPr>
          <p:cNvPr id="4" name="Picture 3">
            <a:extLst>
              <a:ext uri="{FF2B5EF4-FFF2-40B4-BE49-F238E27FC236}">
                <a16:creationId xmlns:a16="http://schemas.microsoft.com/office/drawing/2014/main" id="{7F8CA08A-1157-462F-A4ED-3B3415AE6E92}"/>
              </a:ext>
            </a:extLst>
          </p:cNvPr>
          <p:cNvPicPr>
            <a:picLocks noChangeAspect="1"/>
          </p:cNvPicPr>
          <p:nvPr/>
        </p:nvPicPr>
        <p:blipFill rotWithShape="1">
          <a:blip r:embed="rId4"/>
          <a:srcRect t="414" r="591" b="1608"/>
          <a:stretch/>
        </p:blipFill>
        <p:spPr>
          <a:xfrm>
            <a:off x="866977" y="1619250"/>
            <a:ext cx="7248324" cy="4782590"/>
          </a:xfrm>
          <a:prstGeom prst="rect">
            <a:avLst/>
          </a:prstGeom>
          <a:ln w="19050">
            <a:solidFill>
              <a:schemeClr val="tx1"/>
            </a:solidFill>
          </a:ln>
        </p:spPr>
      </p:pic>
      <p:sp>
        <p:nvSpPr>
          <p:cNvPr id="10" name="Rectangle 9">
            <a:extLst>
              <a:ext uri="{FF2B5EF4-FFF2-40B4-BE49-F238E27FC236}">
                <a16:creationId xmlns:a16="http://schemas.microsoft.com/office/drawing/2014/main" id="{4F7A7465-C09E-429B-BB50-3EB12A7754FB}"/>
              </a:ext>
            </a:extLst>
          </p:cNvPr>
          <p:cNvSpPr/>
          <p:nvPr/>
        </p:nvSpPr>
        <p:spPr bwMode="auto">
          <a:xfrm>
            <a:off x="6034088" y="4781550"/>
            <a:ext cx="1033462" cy="166688"/>
          </a:xfrm>
          <a:prstGeom prst="rect">
            <a:avLst/>
          </a:prstGeom>
          <a:solidFill>
            <a:srgbClr val="FFFF00">
              <a:alpha val="50000"/>
            </a:srgbClr>
          </a:solidFill>
          <a:ln w="12700" cap="sq" algn="ctr">
            <a:solidFill>
              <a:srgbClr val="FFFF00"/>
            </a:solidFill>
            <a:miter lim="800000"/>
            <a:headEnd/>
            <a:tailEnd/>
          </a:ln>
          <a:effectLst/>
        </p:spPr>
        <p:txBody>
          <a:bodyPr wrap="none" rtlCol="0" anchor="ctr"/>
          <a:lstStyle/>
          <a:p>
            <a:pPr algn="ctr"/>
            <a:endParaRPr lang="en-US" sz="1600">
              <a:solidFill>
                <a:schemeClr val="bg1"/>
              </a:solidFill>
              <a:latin typeface="+mn-lt"/>
            </a:endParaRPr>
          </a:p>
        </p:txBody>
      </p:sp>
      <p:pic>
        <p:nvPicPr>
          <p:cNvPr id="1026" name="Picture 2">
            <a:extLst>
              <a:ext uri="{FF2B5EF4-FFF2-40B4-BE49-F238E27FC236}">
                <a16:creationId xmlns:a16="http://schemas.microsoft.com/office/drawing/2014/main" id="{25A9C6CB-6D0E-4C5A-81CD-A24B032C97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20171" y="2277191"/>
            <a:ext cx="3688610" cy="3446852"/>
          </a:xfrm>
          <a:prstGeom prst="roundRect">
            <a:avLst>
              <a:gd name="adj" fmla="val 6191"/>
            </a:avLst>
          </a:prstGeom>
          <a:ln w="19050">
            <a:solidFill>
              <a:schemeClr val="tx1"/>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251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C22AE-65C5-477E-97B2-B1D0044CC42B}"/>
              </a:ext>
            </a:extLst>
          </p:cNvPr>
          <p:cNvSpPr>
            <a:spLocks noGrp="1"/>
          </p:cNvSpPr>
          <p:nvPr>
            <p:ph type="title"/>
          </p:nvPr>
        </p:nvSpPr>
        <p:spPr/>
        <p:txBody>
          <a:bodyPr/>
          <a:lstStyle/>
          <a:p>
            <a:pPr algn="ctr"/>
            <a:r>
              <a:rPr lang="en-US">
                <a:latin typeface="Verdana"/>
                <a:ea typeface="Verdana"/>
              </a:rPr>
              <a:t>Dusty Star Observatory</a:t>
            </a:r>
            <a:endParaRPr lang="en-US"/>
          </a:p>
        </p:txBody>
      </p:sp>
      <p:sp>
        <p:nvSpPr>
          <p:cNvPr id="14" name="Slide Number Placeholder 13">
            <a:extLst>
              <a:ext uri="{FF2B5EF4-FFF2-40B4-BE49-F238E27FC236}">
                <a16:creationId xmlns:a16="http://schemas.microsoft.com/office/drawing/2014/main" id="{838CBF2B-57BC-4BE6-89C0-6153A11E42D1}"/>
              </a:ext>
            </a:extLst>
          </p:cNvPr>
          <p:cNvSpPr>
            <a:spLocks noGrp="1"/>
          </p:cNvSpPr>
          <p:nvPr>
            <p:ph type="sldNum" sz="quarter" idx="12"/>
          </p:nvPr>
        </p:nvSpPr>
        <p:spPr/>
        <p:txBody>
          <a:bodyPr/>
          <a:lstStyle/>
          <a:p>
            <a:pPr algn="ctr"/>
            <a:fld id="{963B0023-0CED-47F7-85AE-654F0B232C29}" type="slidenum">
              <a:rPr lang="en-US" smtClean="0"/>
              <a:pPr algn="ctr"/>
              <a:t>16</a:t>
            </a:fld>
            <a:endParaRPr lang="en-US"/>
          </a:p>
        </p:txBody>
      </p:sp>
      <p:pic>
        <p:nvPicPr>
          <p:cNvPr id="6" name="Picture 5">
            <a:extLst>
              <a:ext uri="{FF2B5EF4-FFF2-40B4-BE49-F238E27FC236}">
                <a16:creationId xmlns:a16="http://schemas.microsoft.com/office/drawing/2014/main" id="{D6C5A04B-E1D7-4B74-8024-D9E33A39DFB0}"/>
              </a:ext>
            </a:extLst>
          </p:cNvPr>
          <p:cNvPicPr>
            <a:picLocks noChangeAspect="1"/>
          </p:cNvPicPr>
          <p:nvPr/>
        </p:nvPicPr>
        <p:blipFill rotWithShape="1">
          <a:blip r:embed="rId3">
            <a:extLst>
              <a:ext uri="{28A0092B-C50C-407E-A947-70E740481C1C}">
                <a14:useLocalDpi xmlns:a14="http://schemas.microsoft.com/office/drawing/2010/main" val="0"/>
              </a:ext>
            </a:extLst>
          </a:blip>
          <a:srcRect l="1660" r="5851"/>
          <a:stretch/>
        </p:blipFill>
        <p:spPr>
          <a:xfrm>
            <a:off x="423339" y="1925251"/>
            <a:ext cx="5530556" cy="3987406"/>
          </a:xfrm>
          <a:prstGeom prst="rect">
            <a:avLst/>
          </a:prstGeom>
          <a:ln w="19050">
            <a:solidFill>
              <a:schemeClr val="tx1"/>
            </a:solidFill>
          </a:ln>
        </p:spPr>
      </p:pic>
      <p:pic>
        <p:nvPicPr>
          <p:cNvPr id="6146" name="Picture 2" descr="Nebulas no longer nebulous at Glacier Park | Local News | missoulian.com">
            <a:extLst>
              <a:ext uri="{FF2B5EF4-FFF2-40B4-BE49-F238E27FC236}">
                <a16:creationId xmlns:a16="http://schemas.microsoft.com/office/drawing/2014/main" id="{47700DB4-0E54-412D-928A-555C9D3F25E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58" r="1"/>
          <a:stretch/>
        </p:blipFill>
        <p:spPr bwMode="auto">
          <a:xfrm>
            <a:off x="6174392" y="1925251"/>
            <a:ext cx="5530556" cy="3987406"/>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9206EBB-22C4-408F-801C-8F2EAD1021B0}"/>
              </a:ext>
            </a:extLst>
          </p:cNvPr>
          <p:cNvSpPr txBox="1"/>
          <p:nvPr/>
        </p:nvSpPr>
        <p:spPr>
          <a:xfrm>
            <a:off x="-492282" y="5912657"/>
            <a:ext cx="2962103" cy="273377"/>
          </a:xfrm>
          <a:prstGeom prst="rect">
            <a:avLst/>
          </a:prstGeom>
          <a:noFill/>
        </p:spPr>
        <p:txBody>
          <a:bodyPr wrap="square" rtlCol="0">
            <a:noAutofit/>
          </a:bodyPr>
          <a:lstStyle/>
          <a:p>
            <a:pPr algn="ctr"/>
            <a:r>
              <a:rPr lang="en-US" sz="800"/>
              <a:t>Ben Allan Smith (2019)</a:t>
            </a:r>
          </a:p>
        </p:txBody>
      </p:sp>
      <p:sp>
        <p:nvSpPr>
          <p:cNvPr id="15" name="TextBox 14">
            <a:extLst>
              <a:ext uri="{FF2B5EF4-FFF2-40B4-BE49-F238E27FC236}">
                <a16:creationId xmlns:a16="http://schemas.microsoft.com/office/drawing/2014/main" id="{3C11D07D-D563-4184-A8CC-84706F04E637}"/>
              </a:ext>
            </a:extLst>
          </p:cNvPr>
          <p:cNvSpPr txBox="1"/>
          <p:nvPr/>
        </p:nvSpPr>
        <p:spPr>
          <a:xfrm>
            <a:off x="3461995" y="5919083"/>
            <a:ext cx="6339526" cy="215444"/>
          </a:xfrm>
          <a:prstGeom prst="rect">
            <a:avLst/>
          </a:prstGeom>
          <a:noFill/>
        </p:spPr>
        <p:txBody>
          <a:bodyPr wrap="square">
            <a:spAutoFit/>
          </a:bodyPr>
          <a:lstStyle/>
          <a:p>
            <a:pPr algn="ctr"/>
            <a:r>
              <a:rPr lang="en-US" sz="800"/>
              <a:t>GNP Conservancy</a:t>
            </a:r>
          </a:p>
        </p:txBody>
      </p:sp>
    </p:spTree>
    <p:extLst>
      <p:ext uri="{BB962C8B-B14F-4D97-AF65-F5344CB8AC3E}">
        <p14:creationId xmlns:p14="http://schemas.microsoft.com/office/powerpoint/2010/main" val="2945459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58A02F-4117-401B-97F5-5DF55EF51C0F}"/>
              </a:ext>
            </a:extLst>
          </p:cNvPr>
          <p:cNvPicPr>
            <a:picLocks noChangeAspect="1"/>
          </p:cNvPicPr>
          <p:nvPr/>
        </p:nvPicPr>
        <p:blipFill rotWithShape="1">
          <a:blip r:embed="rId3"/>
          <a:srcRect b="67361"/>
          <a:stretch/>
        </p:blipFill>
        <p:spPr>
          <a:xfrm>
            <a:off x="124479" y="1381125"/>
            <a:ext cx="7292552" cy="5324475"/>
          </a:xfrm>
          <a:prstGeom prst="rect">
            <a:avLst/>
          </a:prstGeom>
          <a:ln w="19050">
            <a:solidFill>
              <a:schemeClr val="tx1"/>
            </a:solidFill>
          </a:ln>
        </p:spPr>
      </p:pic>
      <p:pic>
        <p:nvPicPr>
          <p:cNvPr id="13" name="Picture 12">
            <a:extLst>
              <a:ext uri="{FF2B5EF4-FFF2-40B4-BE49-F238E27FC236}">
                <a16:creationId xmlns:a16="http://schemas.microsoft.com/office/drawing/2014/main" id="{0A1DE06A-37CD-4235-AD0E-D0960234407E}"/>
              </a:ext>
            </a:extLst>
          </p:cNvPr>
          <p:cNvPicPr>
            <a:picLocks noChangeAspect="1"/>
          </p:cNvPicPr>
          <p:nvPr/>
        </p:nvPicPr>
        <p:blipFill rotWithShape="1">
          <a:blip r:embed="rId3"/>
          <a:srcRect l="51400" t="15198" r="2078" b="67917"/>
          <a:stretch/>
        </p:blipFill>
        <p:spPr>
          <a:xfrm>
            <a:off x="922850" y="1808921"/>
            <a:ext cx="5504299" cy="4468881"/>
          </a:xfrm>
          <a:prstGeom prst="rect">
            <a:avLst/>
          </a:prstGeom>
          <a:ln w="19050">
            <a:solidFill>
              <a:schemeClr val="tx1"/>
            </a:solidFill>
          </a:ln>
        </p:spPr>
      </p:pic>
      <p:sp>
        <p:nvSpPr>
          <p:cNvPr id="2" name="Title 1">
            <a:extLst>
              <a:ext uri="{FF2B5EF4-FFF2-40B4-BE49-F238E27FC236}">
                <a16:creationId xmlns:a16="http://schemas.microsoft.com/office/drawing/2014/main" id="{61FC22AE-65C5-477E-97B2-B1D0044CC42B}"/>
              </a:ext>
            </a:extLst>
          </p:cNvPr>
          <p:cNvSpPr>
            <a:spLocks noGrp="1"/>
          </p:cNvSpPr>
          <p:nvPr>
            <p:ph type="title"/>
          </p:nvPr>
        </p:nvSpPr>
        <p:spPr/>
        <p:txBody>
          <a:bodyPr/>
          <a:lstStyle/>
          <a:p>
            <a:pPr algn="ctr"/>
            <a:r>
              <a:rPr lang="en-US">
                <a:latin typeface="Verdana"/>
                <a:ea typeface="Verdana"/>
              </a:rPr>
              <a:t>Telescope Requests Webpage</a:t>
            </a:r>
            <a:endParaRPr lang="en-US"/>
          </a:p>
        </p:txBody>
      </p:sp>
      <p:sp>
        <p:nvSpPr>
          <p:cNvPr id="14" name="Slide Number Placeholder 13">
            <a:extLst>
              <a:ext uri="{FF2B5EF4-FFF2-40B4-BE49-F238E27FC236}">
                <a16:creationId xmlns:a16="http://schemas.microsoft.com/office/drawing/2014/main" id="{838CBF2B-57BC-4BE6-89C0-6153A11E42D1}"/>
              </a:ext>
            </a:extLst>
          </p:cNvPr>
          <p:cNvSpPr>
            <a:spLocks noGrp="1"/>
          </p:cNvSpPr>
          <p:nvPr>
            <p:ph type="sldNum" sz="quarter" idx="12"/>
          </p:nvPr>
        </p:nvSpPr>
        <p:spPr/>
        <p:txBody>
          <a:bodyPr/>
          <a:lstStyle/>
          <a:p>
            <a:pPr algn="ctr"/>
            <a:fld id="{963B0023-0CED-47F7-85AE-654F0B232C29}" type="slidenum">
              <a:rPr lang="en-US" smtClean="0"/>
              <a:pPr algn="ctr"/>
              <a:t>17</a:t>
            </a:fld>
            <a:endParaRPr lang="en-US"/>
          </a:p>
        </p:txBody>
      </p:sp>
      <p:sp>
        <p:nvSpPr>
          <p:cNvPr id="4" name="TextBox 3">
            <a:extLst>
              <a:ext uri="{FF2B5EF4-FFF2-40B4-BE49-F238E27FC236}">
                <a16:creationId xmlns:a16="http://schemas.microsoft.com/office/drawing/2014/main" id="{E5E0ED55-11F7-43EE-83DD-B4A97CF2853F}"/>
              </a:ext>
            </a:extLst>
          </p:cNvPr>
          <p:cNvSpPr txBox="1"/>
          <p:nvPr/>
        </p:nvSpPr>
        <p:spPr>
          <a:xfrm>
            <a:off x="7306328" y="2464680"/>
            <a:ext cx="4580871" cy="2605295"/>
          </a:xfrm>
          <a:prstGeom prst="rect">
            <a:avLst/>
          </a:prstGeom>
          <a:noFill/>
        </p:spPr>
        <p:txBody>
          <a:bodyPr wrap="square" rtlCol="0" anchor="ctr">
            <a:noAutofit/>
          </a:bodyPr>
          <a:lstStyle/>
          <a:p>
            <a:pPr marL="457200" indent="-457200">
              <a:lnSpc>
                <a:spcPct val="200000"/>
              </a:lnSpc>
              <a:buFont typeface="Wingdings" panose="05000000000000000000" pitchFamily="2" charset="2"/>
              <a:buChar char="v"/>
            </a:pPr>
            <a:r>
              <a:rPr lang="en-US" sz="2400"/>
              <a:t>Celestial Events Calendar</a:t>
            </a:r>
          </a:p>
          <a:p>
            <a:pPr marL="457200" indent="-457200">
              <a:lnSpc>
                <a:spcPct val="200000"/>
              </a:lnSpc>
              <a:buFont typeface="Wingdings" panose="05000000000000000000" pitchFamily="2" charset="2"/>
              <a:buChar char="v"/>
            </a:pPr>
            <a:r>
              <a:rPr lang="en-US" sz="2400"/>
              <a:t>2 Astronomy Simulators</a:t>
            </a:r>
          </a:p>
          <a:p>
            <a:pPr marL="457200" indent="-457200">
              <a:lnSpc>
                <a:spcPct val="200000"/>
              </a:lnSpc>
              <a:buFont typeface="Wingdings" panose="05000000000000000000" pitchFamily="2" charset="2"/>
              <a:buChar char="v"/>
            </a:pPr>
            <a:r>
              <a:rPr lang="en-US" sz="2400">
                <a:solidFill>
                  <a:srgbClr val="00B0F0"/>
                </a:solidFill>
              </a:rPr>
              <a:t>Request Form</a:t>
            </a:r>
          </a:p>
        </p:txBody>
      </p:sp>
      <p:pic>
        <p:nvPicPr>
          <p:cNvPr id="18" name="Picture 17">
            <a:extLst>
              <a:ext uri="{FF2B5EF4-FFF2-40B4-BE49-F238E27FC236}">
                <a16:creationId xmlns:a16="http://schemas.microsoft.com/office/drawing/2014/main" id="{7927B2F6-24A8-4437-9D8B-3337F6C7AF12}"/>
              </a:ext>
            </a:extLst>
          </p:cNvPr>
          <p:cNvPicPr>
            <a:picLocks noChangeAspect="1"/>
          </p:cNvPicPr>
          <p:nvPr/>
        </p:nvPicPr>
        <p:blipFill>
          <a:blip r:embed="rId4"/>
          <a:stretch>
            <a:fillRect/>
          </a:stretch>
        </p:blipFill>
        <p:spPr>
          <a:xfrm>
            <a:off x="444896" y="2174131"/>
            <a:ext cx="6651718" cy="3422558"/>
          </a:xfrm>
          <a:prstGeom prst="rect">
            <a:avLst/>
          </a:prstGeom>
          <a:ln w="19050">
            <a:solidFill>
              <a:schemeClr val="tx1"/>
            </a:solidFill>
          </a:ln>
        </p:spPr>
      </p:pic>
      <p:pic>
        <p:nvPicPr>
          <p:cNvPr id="16" name="Picture 15">
            <a:extLst>
              <a:ext uri="{FF2B5EF4-FFF2-40B4-BE49-F238E27FC236}">
                <a16:creationId xmlns:a16="http://schemas.microsoft.com/office/drawing/2014/main" id="{6402008E-07ED-4E99-9557-979DA2B36BD7}"/>
              </a:ext>
            </a:extLst>
          </p:cNvPr>
          <p:cNvPicPr>
            <a:picLocks noChangeAspect="1"/>
          </p:cNvPicPr>
          <p:nvPr/>
        </p:nvPicPr>
        <p:blipFill>
          <a:blip r:embed="rId5"/>
          <a:stretch>
            <a:fillRect/>
          </a:stretch>
        </p:blipFill>
        <p:spPr>
          <a:xfrm>
            <a:off x="399616" y="2240117"/>
            <a:ext cx="6742278" cy="3356572"/>
          </a:xfrm>
          <a:prstGeom prst="rect">
            <a:avLst/>
          </a:prstGeom>
          <a:ln w="19050">
            <a:solidFill>
              <a:schemeClr val="tx1"/>
            </a:solidFill>
          </a:ln>
        </p:spPr>
      </p:pic>
    </p:spTree>
    <p:extLst>
      <p:ext uri="{BB962C8B-B14F-4D97-AF65-F5344CB8AC3E}">
        <p14:creationId xmlns:p14="http://schemas.microsoft.com/office/powerpoint/2010/main" val="77705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par>
                                <p:cTn id="9" presetID="1" presetClass="exit" presetSubtype="0" fill="hold" nodeType="withEffect">
                                  <p:stCondLst>
                                    <p:cond delay="0"/>
                                  </p:stCondLst>
                                  <p:childTnLst>
                                    <p:set>
                                      <p:cBhvr>
                                        <p:cTn id="10" dur="1" fill="hold">
                                          <p:stCondLst>
                                            <p:cond delay="0"/>
                                          </p:stCondLst>
                                        </p:cTn>
                                        <p:tgtEl>
                                          <p:spTgt spid="3"/>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childTnLst>
                                </p:cTn>
                              </p:par>
                              <p:par>
                                <p:cTn id="17" presetID="1" presetClass="exit" presetSubtype="0" fill="hold" nodeType="with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96549" cy="800100"/>
          </a:xfrm>
        </p:spPr>
        <p:txBody>
          <a:bodyPr/>
          <a:lstStyle/>
          <a:p>
            <a:pPr algn="ctr"/>
            <a:r>
              <a:rPr lang="en-US" sz="3000"/>
              <a:t>Telescope Media Gallery</a:t>
            </a:r>
          </a:p>
        </p:txBody>
      </p:sp>
      <p:pic>
        <p:nvPicPr>
          <p:cNvPr id="2" name="Picture 1">
            <a:extLst>
              <a:ext uri="{FF2B5EF4-FFF2-40B4-BE49-F238E27FC236}">
                <a16:creationId xmlns:a16="http://schemas.microsoft.com/office/drawing/2014/main" id="{4221C0A4-E73E-43ED-B7D8-6C594FB3600A}"/>
              </a:ext>
            </a:extLst>
          </p:cNvPr>
          <p:cNvPicPr>
            <a:picLocks noChangeAspect="1"/>
          </p:cNvPicPr>
          <p:nvPr/>
        </p:nvPicPr>
        <p:blipFill rotWithShape="1">
          <a:blip r:embed="rId3"/>
          <a:srcRect b="53472"/>
          <a:stretch/>
        </p:blipFill>
        <p:spPr>
          <a:xfrm>
            <a:off x="1454043" y="1356416"/>
            <a:ext cx="9283914" cy="5282509"/>
          </a:xfrm>
          <a:prstGeom prst="rect">
            <a:avLst/>
          </a:prstGeom>
          <a:ln w="19050">
            <a:solidFill>
              <a:schemeClr val="tx1"/>
            </a:solidFill>
          </a:ln>
        </p:spPr>
      </p:pic>
      <p:sp>
        <p:nvSpPr>
          <p:cNvPr id="17" name="Slide Number Placeholder 16">
            <a:extLst>
              <a:ext uri="{FF2B5EF4-FFF2-40B4-BE49-F238E27FC236}">
                <a16:creationId xmlns:a16="http://schemas.microsoft.com/office/drawing/2014/main" id="{2950629A-4F65-4A02-BE6C-5E90C90B63E2}"/>
              </a:ext>
            </a:extLst>
          </p:cNvPr>
          <p:cNvSpPr>
            <a:spLocks noGrp="1"/>
          </p:cNvSpPr>
          <p:nvPr>
            <p:ph type="sldNum" sz="quarter" idx="12"/>
          </p:nvPr>
        </p:nvSpPr>
        <p:spPr/>
        <p:txBody>
          <a:bodyPr/>
          <a:lstStyle/>
          <a:p>
            <a:pPr algn="ctr"/>
            <a:fld id="{963B0023-0CED-47F7-85AE-654F0B232C29}" type="slidenum">
              <a:rPr lang="en-US" smtClean="0"/>
              <a:pPr algn="ctr"/>
              <a:t>18</a:t>
            </a:fld>
            <a:endParaRPr lang="en-US"/>
          </a:p>
        </p:txBody>
      </p:sp>
      <p:sp>
        <p:nvSpPr>
          <p:cNvPr id="7" name="TextBox 6">
            <a:extLst>
              <a:ext uri="{FF2B5EF4-FFF2-40B4-BE49-F238E27FC236}">
                <a16:creationId xmlns:a16="http://schemas.microsoft.com/office/drawing/2014/main" id="{F67AB4D3-677C-4F68-93CD-844CF9BA2153}"/>
              </a:ext>
            </a:extLst>
          </p:cNvPr>
          <p:cNvSpPr txBox="1"/>
          <p:nvPr/>
        </p:nvSpPr>
        <p:spPr>
          <a:xfrm>
            <a:off x="866976" y="6394675"/>
            <a:ext cx="7498479" cy="326644"/>
          </a:xfrm>
          <a:prstGeom prst="rect">
            <a:avLst/>
          </a:prstGeom>
          <a:noFill/>
        </p:spPr>
        <p:txBody>
          <a:bodyPr wrap="square" lIns="91440" tIns="45720" rIns="91440" bIns="45720" rtlCol="0" anchor="ctr">
            <a:noAutofit/>
          </a:bodyPr>
          <a:lstStyle/>
          <a:p>
            <a:endParaRPr lang="en-US" sz="1000">
              <a:ea typeface="Verdana"/>
              <a:cs typeface="Verdana"/>
            </a:endParaRPr>
          </a:p>
        </p:txBody>
      </p:sp>
      <p:pic>
        <p:nvPicPr>
          <p:cNvPr id="8" name="Picture 7" descr="A star in the middle of the night&#10;&#10;Description automatically generated">
            <a:extLst>
              <a:ext uri="{FF2B5EF4-FFF2-40B4-BE49-F238E27FC236}">
                <a16:creationId xmlns:a16="http://schemas.microsoft.com/office/drawing/2014/main" id="{3CCAAFB6-BA93-4021-A5C9-B337659D87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8481" y="1558443"/>
            <a:ext cx="6295037" cy="4753838"/>
          </a:xfrm>
          <a:prstGeom prst="rect">
            <a:avLst/>
          </a:prstGeom>
          <a:ln w="19050">
            <a:solidFill>
              <a:schemeClr val="tx1"/>
            </a:solidFill>
          </a:ln>
        </p:spPr>
      </p:pic>
    </p:spTree>
    <p:extLst>
      <p:ext uri="{BB962C8B-B14F-4D97-AF65-F5344CB8AC3E}">
        <p14:creationId xmlns:p14="http://schemas.microsoft.com/office/powerpoint/2010/main" val="116898892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9" presetClass="emph" presetSubtype="0" nodeType="withEffect">
                                  <p:stCondLst>
                                    <p:cond delay="0"/>
                                  </p:stCondLst>
                                  <p:childTnLst>
                                    <p:set>
                                      <p:cBhvr>
                                        <p:cTn id="9" dur="indefinite"/>
                                        <p:tgtEl>
                                          <p:spTgt spid="2"/>
                                        </p:tgtEl>
                                        <p:attrNameLst>
                                          <p:attrName>style.opacity</p:attrName>
                                        </p:attrNameLst>
                                      </p:cBhvr>
                                      <p:to>
                                        <p:strVal val="0.5"/>
                                      </p:to>
                                    </p:set>
                                    <p:animEffect filter="image" prLst="opacity: 0.5">
                                      <p:cBhvr rctx="IE">
                                        <p:cTn id="10" dur="indefinite"/>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96549" cy="800100"/>
          </a:xfrm>
        </p:spPr>
        <p:txBody>
          <a:bodyPr/>
          <a:lstStyle/>
          <a:p>
            <a:pPr algn="ctr"/>
            <a:r>
              <a:rPr lang="en-US" sz="3000"/>
              <a:t>How Telescopes Work</a:t>
            </a:r>
          </a:p>
        </p:txBody>
      </p:sp>
      <p:pic>
        <p:nvPicPr>
          <p:cNvPr id="2" name="Picture 1">
            <a:extLst>
              <a:ext uri="{FF2B5EF4-FFF2-40B4-BE49-F238E27FC236}">
                <a16:creationId xmlns:a16="http://schemas.microsoft.com/office/drawing/2014/main" id="{1E10D9AA-F667-4390-95B1-ECA7409D526E}"/>
              </a:ext>
            </a:extLst>
          </p:cNvPr>
          <p:cNvPicPr>
            <a:picLocks noChangeAspect="1"/>
          </p:cNvPicPr>
          <p:nvPr/>
        </p:nvPicPr>
        <p:blipFill>
          <a:blip r:embed="rId3"/>
          <a:stretch>
            <a:fillRect/>
          </a:stretch>
        </p:blipFill>
        <p:spPr>
          <a:xfrm>
            <a:off x="770642" y="1750187"/>
            <a:ext cx="10650715" cy="4641469"/>
          </a:xfrm>
          <a:prstGeom prst="rect">
            <a:avLst/>
          </a:prstGeom>
          <a:ln w="19050">
            <a:solidFill>
              <a:schemeClr val="tx1"/>
            </a:solidFill>
          </a:ln>
        </p:spPr>
      </p:pic>
      <p:pic>
        <p:nvPicPr>
          <p:cNvPr id="8" name="Picture 7" descr="A picture containing toy, sitting, light, skiing&#10;&#10;Description automatically generated">
            <a:extLst>
              <a:ext uri="{FF2B5EF4-FFF2-40B4-BE49-F238E27FC236}">
                <a16:creationId xmlns:a16="http://schemas.microsoft.com/office/drawing/2014/main" id="{CA9CBE73-6884-4BC0-93D5-50B25148B2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642" y="1808543"/>
            <a:ext cx="10660117" cy="4524756"/>
          </a:xfrm>
          <a:prstGeom prst="rect">
            <a:avLst/>
          </a:prstGeom>
          <a:ln w="19050">
            <a:solidFill>
              <a:schemeClr val="tx1"/>
            </a:solidFill>
          </a:ln>
        </p:spPr>
      </p:pic>
      <p:sp>
        <p:nvSpPr>
          <p:cNvPr id="17" name="Slide Number Placeholder 16">
            <a:extLst>
              <a:ext uri="{FF2B5EF4-FFF2-40B4-BE49-F238E27FC236}">
                <a16:creationId xmlns:a16="http://schemas.microsoft.com/office/drawing/2014/main" id="{2950629A-4F65-4A02-BE6C-5E90C90B63E2}"/>
              </a:ext>
            </a:extLst>
          </p:cNvPr>
          <p:cNvSpPr>
            <a:spLocks noGrp="1"/>
          </p:cNvSpPr>
          <p:nvPr>
            <p:ph type="sldNum" sz="quarter" idx="12"/>
          </p:nvPr>
        </p:nvSpPr>
        <p:spPr/>
        <p:txBody>
          <a:bodyPr/>
          <a:lstStyle/>
          <a:p>
            <a:pPr algn="ctr"/>
            <a:fld id="{963B0023-0CED-47F7-85AE-654F0B232C29}" type="slidenum">
              <a:rPr lang="en-US" smtClean="0"/>
              <a:pPr algn="ctr"/>
              <a:t>19</a:t>
            </a:fld>
            <a:endParaRPr lang="en-US"/>
          </a:p>
        </p:txBody>
      </p:sp>
      <p:sp>
        <p:nvSpPr>
          <p:cNvPr id="7" name="TextBox 6">
            <a:extLst>
              <a:ext uri="{FF2B5EF4-FFF2-40B4-BE49-F238E27FC236}">
                <a16:creationId xmlns:a16="http://schemas.microsoft.com/office/drawing/2014/main" id="{F67AB4D3-677C-4F68-93CD-844CF9BA2153}"/>
              </a:ext>
            </a:extLst>
          </p:cNvPr>
          <p:cNvSpPr txBox="1"/>
          <p:nvPr/>
        </p:nvSpPr>
        <p:spPr>
          <a:xfrm>
            <a:off x="866976" y="6394675"/>
            <a:ext cx="7498479" cy="326644"/>
          </a:xfrm>
          <a:prstGeom prst="rect">
            <a:avLst/>
          </a:prstGeom>
          <a:noFill/>
        </p:spPr>
        <p:txBody>
          <a:bodyPr wrap="square" lIns="91440" tIns="45720" rIns="91440" bIns="45720" rtlCol="0" anchor="ctr">
            <a:noAutofit/>
          </a:bodyPr>
          <a:lstStyle/>
          <a:p>
            <a:endParaRPr lang="en-US" sz="1000">
              <a:ea typeface="Verdana"/>
              <a:cs typeface="Verdana"/>
            </a:endParaRPr>
          </a:p>
        </p:txBody>
      </p:sp>
    </p:spTree>
    <p:extLst>
      <p:ext uri="{BB962C8B-B14F-4D97-AF65-F5344CB8AC3E}">
        <p14:creationId xmlns:p14="http://schemas.microsoft.com/office/powerpoint/2010/main" val="701281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EA716-5518-F347-B7DB-2BF0F7080DCD}"/>
              </a:ext>
            </a:extLst>
          </p:cNvPr>
          <p:cNvSpPr>
            <a:spLocks noGrp="1"/>
          </p:cNvSpPr>
          <p:nvPr>
            <p:ph type="title"/>
          </p:nvPr>
        </p:nvSpPr>
        <p:spPr>
          <a:xfrm>
            <a:off x="609600" y="342900"/>
            <a:ext cx="10972800" cy="800100"/>
          </a:xfrm>
        </p:spPr>
        <p:txBody>
          <a:bodyPr anchor="ctr">
            <a:normAutofit/>
          </a:bodyPr>
          <a:lstStyle/>
          <a:p>
            <a:r>
              <a:rPr lang="en-US" sz="4000"/>
              <a:t>Goal</a:t>
            </a:r>
          </a:p>
        </p:txBody>
      </p:sp>
      <p:sp>
        <p:nvSpPr>
          <p:cNvPr id="3" name="Text Placeholder 2">
            <a:extLst>
              <a:ext uri="{FF2B5EF4-FFF2-40B4-BE49-F238E27FC236}">
                <a16:creationId xmlns:a16="http://schemas.microsoft.com/office/drawing/2014/main" id="{636088ED-BC38-2C4E-887C-A226C495F883}"/>
              </a:ext>
            </a:extLst>
          </p:cNvPr>
          <p:cNvSpPr>
            <a:spLocks noGrp="1"/>
          </p:cNvSpPr>
          <p:nvPr>
            <p:ph idx="1"/>
          </p:nvPr>
        </p:nvSpPr>
        <p:spPr>
          <a:xfrm>
            <a:off x="489746" y="2217795"/>
            <a:ext cx="11212507" cy="3099065"/>
          </a:xfrm>
        </p:spPr>
        <p:txBody>
          <a:bodyPr anchor="t">
            <a:noAutofit/>
          </a:bodyPr>
          <a:lstStyle/>
          <a:p>
            <a:pPr marL="0" indent="0" algn="ctr">
              <a:lnSpc>
                <a:spcPct val="150000"/>
              </a:lnSpc>
              <a:buNone/>
            </a:pPr>
            <a:r>
              <a:rPr lang="en-US" sz="2450" i="1">
                <a:latin typeface="Verdana"/>
                <a:ea typeface="Verdana"/>
                <a:cs typeface="Verdana"/>
              </a:rPr>
              <a:t>The goal of this project was to assist Glacier National Park in achieving </a:t>
            </a:r>
            <a:r>
              <a:rPr lang="en-US" sz="2450" i="1">
                <a:solidFill>
                  <a:srgbClr val="00B0F0"/>
                </a:solidFill>
                <a:latin typeface="Verdana"/>
                <a:ea typeface="Verdana"/>
                <a:cs typeface="Verdana"/>
              </a:rPr>
              <a:t>full International Dark Sky Park status </a:t>
            </a:r>
            <a:r>
              <a:rPr lang="en-US" sz="2450" i="1">
                <a:latin typeface="Verdana"/>
                <a:ea typeface="Verdana"/>
                <a:cs typeface="Verdana"/>
              </a:rPr>
              <a:t>by evaluating the park’s </a:t>
            </a:r>
            <a:r>
              <a:rPr lang="en-US" sz="2450" i="1">
                <a:solidFill>
                  <a:srgbClr val="00B0F0"/>
                </a:solidFill>
                <a:latin typeface="Verdana"/>
                <a:ea typeface="Verdana"/>
                <a:cs typeface="Verdana"/>
              </a:rPr>
              <a:t>night sky quality</a:t>
            </a:r>
            <a:r>
              <a:rPr lang="en-US" sz="2450" i="1">
                <a:solidFill>
                  <a:schemeClr val="tx1">
                    <a:lumMod val="95000"/>
                  </a:schemeClr>
                </a:solidFill>
                <a:latin typeface="Verdana"/>
                <a:ea typeface="Verdana"/>
                <a:cs typeface="Verdana"/>
              </a:rPr>
              <a:t>,</a:t>
            </a:r>
            <a:r>
              <a:rPr lang="en-US" sz="2450" i="1">
                <a:solidFill>
                  <a:srgbClr val="00B0F0"/>
                </a:solidFill>
                <a:latin typeface="Verdana"/>
                <a:ea typeface="Verdana"/>
                <a:cs typeface="Verdana"/>
              </a:rPr>
              <a:t> lighting compliance</a:t>
            </a:r>
            <a:r>
              <a:rPr lang="en-US" sz="2450" i="1">
                <a:latin typeface="Verdana"/>
                <a:ea typeface="Verdana"/>
                <a:cs typeface="Verdana"/>
              </a:rPr>
              <a:t>, and </a:t>
            </a:r>
            <a:r>
              <a:rPr lang="en-US" sz="2450" i="1">
                <a:solidFill>
                  <a:srgbClr val="00B0F0"/>
                </a:solidFill>
                <a:latin typeface="Verdana"/>
                <a:ea typeface="Verdana"/>
                <a:cs typeface="Verdana"/>
              </a:rPr>
              <a:t>educational programs </a:t>
            </a:r>
            <a:r>
              <a:rPr lang="en-US" sz="2450" i="1">
                <a:latin typeface="Verdana"/>
                <a:ea typeface="Verdana"/>
                <a:cs typeface="Verdana"/>
              </a:rPr>
              <a:t>to identify ways to </a:t>
            </a:r>
            <a:r>
              <a:rPr lang="en-US" sz="2450" i="1">
                <a:solidFill>
                  <a:schemeClr val="tx1">
                    <a:lumMod val="95000"/>
                  </a:schemeClr>
                </a:solidFill>
                <a:latin typeface="Verdana"/>
                <a:ea typeface="Verdana"/>
                <a:cs typeface="Verdana"/>
              </a:rPr>
              <a:t>ensure achievement</a:t>
            </a:r>
            <a:r>
              <a:rPr lang="en-US" sz="2450" i="1">
                <a:latin typeface="Verdana"/>
                <a:ea typeface="Verdana"/>
                <a:cs typeface="Verdana"/>
              </a:rPr>
              <a:t> of full IDSP status in the timeframe given by the International Dark Sky Association.</a:t>
            </a:r>
            <a:endParaRPr lang="en-US" sz="2450"/>
          </a:p>
        </p:txBody>
      </p:sp>
      <p:sp>
        <p:nvSpPr>
          <p:cNvPr id="12" name="Slide Number Placeholder 11">
            <a:extLst>
              <a:ext uri="{FF2B5EF4-FFF2-40B4-BE49-F238E27FC236}">
                <a16:creationId xmlns:a16="http://schemas.microsoft.com/office/drawing/2014/main" id="{5BB53EC1-41D7-4014-99C3-9E02578875E4}"/>
              </a:ext>
            </a:extLst>
          </p:cNvPr>
          <p:cNvSpPr>
            <a:spLocks noGrp="1"/>
          </p:cNvSpPr>
          <p:nvPr>
            <p:ph type="sldNum" sz="quarter" idx="12"/>
          </p:nvPr>
        </p:nvSpPr>
        <p:spPr>
          <a:xfrm>
            <a:off x="11582399" y="6391656"/>
            <a:ext cx="609600" cy="313944"/>
          </a:xfrm>
        </p:spPr>
        <p:txBody>
          <a:bodyPr anchor="ctr">
            <a:normAutofit/>
          </a:bodyPr>
          <a:lstStyle/>
          <a:p>
            <a:pPr>
              <a:spcAft>
                <a:spcPts val="600"/>
              </a:spcAft>
            </a:pPr>
            <a:fld id="{BFEBEB0A-9E3D-4B14-9782-E2AE3DA60D96}" type="slidenum">
              <a:rPr lang="en-US" smtClean="0"/>
              <a:pPr>
                <a:spcAft>
                  <a:spcPts val="600"/>
                </a:spcAft>
              </a:pPr>
              <a:t>2</a:t>
            </a:fld>
            <a:endParaRPr lang="en-US"/>
          </a:p>
        </p:txBody>
      </p:sp>
    </p:spTree>
    <p:extLst>
      <p:ext uri="{BB962C8B-B14F-4D97-AF65-F5344CB8AC3E}">
        <p14:creationId xmlns:p14="http://schemas.microsoft.com/office/powerpoint/2010/main" val="15778062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96549" cy="800100"/>
          </a:xfrm>
        </p:spPr>
        <p:txBody>
          <a:bodyPr/>
          <a:lstStyle/>
          <a:p>
            <a:pPr algn="ctr"/>
            <a:r>
              <a:rPr lang="en-US" sz="3000"/>
              <a:t>Education and Awareness Webpage</a:t>
            </a:r>
          </a:p>
        </p:txBody>
      </p:sp>
      <p:sp>
        <p:nvSpPr>
          <p:cNvPr id="17" name="Slide Number Placeholder 16">
            <a:extLst>
              <a:ext uri="{FF2B5EF4-FFF2-40B4-BE49-F238E27FC236}">
                <a16:creationId xmlns:a16="http://schemas.microsoft.com/office/drawing/2014/main" id="{2950629A-4F65-4A02-BE6C-5E90C90B63E2}"/>
              </a:ext>
            </a:extLst>
          </p:cNvPr>
          <p:cNvSpPr>
            <a:spLocks noGrp="1"/>
          </p:cNvSpPr>
          <p:nvPr>
            <p:ph type="sldNum" sz="quarter" idx="12"/>
          </p:nvPr>
        </p:nvSpPr>
        <p:spPr/>
        <p:txBody>
          <a:bodyPr/>
          <a:lstStyle/>
          <a:p>
            <a:pPr algn="ctr"/>
            <a:fld id="{963B0023-0CED-47F7-85AE-654F0B232C29}" type="slidenum">
              <a:rPr lang="en-US" smtClean="0"/>
              <a:pPr algn="ctr"/>
              <a:t>20</a:t>
            </a:fld>
            <a:endParaRPr lang="en-US"/>
          </a:p>
        </p:txBody>
      </p:sp>
      <p:sp>
        <p:nvSpPr>
          <p:cNvPr id="7" name="TextBox 6">
            <a:extLst>
              <a:ext uri="{FF2B5EF4-FFF2-40B4-BE49-F238E27FC236}">
                <a16:creationId xmlns:a16="http://schemas.microsoft.com/office/drawing/2014/main" id="{F67AB4D3-677C-4F68-93CD-844CF9BA2153}"/>
              </a:ext>
            </a:extLst>
          </p:cNvPr>
          <p:cNvSpPr txBox="1"/>
          <p:nvPr/>
        </p:nvSpPr>
        <p:spPr>
          <a:xfrm>
            <a:off x="866976" y="6394675"/>
            <a:ext cx="7498479" cy="326644"/>
          </a:xfrm>
          <a:prstGeom prst="rect">
            <a:avLst/>
          </a:prstGeom>
          <a:noFill/>
        </p:spPr>
        <p:txBody>
          <a:bodyPr wrap="square" lIns="91440" tIns="45720" rIns="91440" bIns="45720" rtlCol="0" anchor="ctr">
            <a:noAutofit/>
          </a:bodyPr>
          <a:lstStyle/>
          <a:p>
            <a:endParaRPr lang="en-US" sz="1000">
              <a:ea typeface="Verdana"/>
              <a:cs typeface="Verdana"/>
            </a:endParaRPr>
          </a:p>
        </p:txBody>
      </p:sp>
      <p:pic>
        <p:nvPicPr>
          <p:cNvPr id="3" name="Picture 2">
            <a:extLst>
              <a:ext uri="{FF2B5EF4-FFF2-40B4-BE49-F238E27FC236}">
                <a16:creationId xmlns:a16="http://schemas.microsoft.com/office/drawing/2014/main" id="{0A2D790C-896D-4F58-8698-E388636B46E1}"/>
              </a:ext>
            </a:extLst>
          </p:cNvPr>
          <p:cNvPicPr>
            <a:picLocks noChangeAspect="1"/>
          </p:cNvPicPr>
          <p:nvPr/>
        </p:nvPicPr>
        <p:blipFill>
          <a:blip r:embed="rId3"/>
          <a:stretch>
            <a:fillRect/>
          </a:stretch>
        </p:blipFill>
        <p:spPr>
          <a:xfrm>
            <a:off x="790911" y="1840759"/>
            <a:ext cx="10610178" cy="4255241"/>
          </a:xfrm>
          <a:prstGeom prst="rect">
            <a:avLst/>
          </a:prstGeom>
          <a:ln w="19050">
            <a:solidFill>
              <a:schemeClr val="tx1"/>
            </a:solidFill>
          </a:ln>
        </p:spPr>
      </p:pic>
    </p:spTree>
    <p:extLst>
      <p:ext uri="{BB962C8B-B14F-4D97-AF65-F5344CB8AC3E}">
        <p14:creationId xmlns:p14="http://schemas.microsoft.com/office/powerpoint/2010/main" val="4217310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96549" cy="800100"/>
          </a:xfrm>
        </p:spPr>
        <p:txBody>
          <a:bodyPr/>
          <a:lstStyle/>
          <a:p>
            <a:pPr algn="ctr"/>
            <a:r>
              <a:rPr lang="en-US" sz="3000"/>
              <a:t>Education and Awareness Webpage</a:t>
            </a:r>
          </a:p>
        </p:txBody>
      </p:sp>
      <p:sp>
        <p:nvSpPr>
          <p:cNvPr id="17" name="Slide Number Placeholder 16">
            <a:extLst>
              <a:ext uri="{FF2B5EF4-FFF2-40B4-BE49-F238E27FC236}">
                <a16:creationId xmlns:a16="http://schemas.microsoft.com/office/drawing/2014/main" id="{2950629A-4F65-4A02-BE6C-5E90C90B63E2}"/>
              </a:ext>
            </a:extLst>
          </p:cNvPr>
          <p:cNvSpPr>
            <a:spLocks noGrp="1"/>
          </p:cNvSpPr>
          <p:nvPr>
            <p:ph type="sldNum" sz="quarter" idx="12"/>
          </p:nvPr>
        </p:nvSpPr>
        <p:spPr/>
        <p:txBody>
          <a:bodyPr/>
          <a:lstStyle/>
          <a:p>
            <a:pPr algn="ctr"/>
            <a:fld id="{963B0023-0CED-47F7-85AE-654F0B232C29}" type="slidenum">
              <a:rPr lang="en-US" smtClean="0"/>
              <a:pPr algn="ctr"/>
              <a:t>21</a:t>
            </a:fld>
            <a:endParaRPr lang="en-US"/>
          </a:p>
        </p:txBody>
      </p:sp>
      <p:sp>
        <p:nvSpPr>
          <p:cNvPr id="7" name="TextBox 6">
            <a:extLst>
              <a:ext uri="{FF2B5EF4-FFF2-40B4-BE49-F238E27FC236}">
                <a16:creationId xmlns:a16="http://schemas.microsoft.com/office/drawing/2014/main" id="{F67AB4D3-677C-4F68-93CD-844CF9BA2153}"/>
              </a:ext>
            </a:extLst>
          </p:cNvPr>
          <p:cNvSpPr txBox="1"/>
          <p:nvPr/>
        </p:nvSpPr>
        <p:spPr>
          <a:xfrm>
            <a:off x="866976" y="6394675"/>
            <a:ext cx="7498479" cy="326644"/>
          </a:xfrm>
          <a:prstGeom prst="rect">
            <a:avLst/>
          </a:prstGeom>
          <a:noFill/>
        </p:spPr>
        <p:txBody>
          <a:bodyPr wrap="square" lIns="91440" tIns="45720" rIns="91440" bIns="45720" rtlCol="0" anchor="ctr">
            <a:noAutofit/>
          </a:bodyPr>
          <a:lstStyle/>
          <a:p>
            <a:endParaRPr lang="en-US" sz="1000">
              <a:ea typeface="Verdana"/>
              <a:cs typeface="Verdana"/>
            </a:endParaRPr>
          </a:p>
        </p:txBody>
      </p:sp>
      <p:sp>
        <p:nvSpPr>
          <p:cNvPr id="5" name="TextBox 4">
            <a:extLst>
              <a:ext uri="{FF2B5EF4-FFF2-40B4-BE49-F238E27FC236}">
                <a16:creationId xmlns:a16="http://schemas.microsoft.com/office/drawing/2014/main" id="{0ABFF0E1-3999-4704-B31D-3E72C53A299C}"/>
              </a:ext>
            </a:extLst>
          </p:cNvPr>
          <p:cNvSpPr txBox="1"/>
          <p:nvPr/>
        </p:nvSpPr>
        <p:spPr>
          <a:xfrm>
            <a:off x="6936154" y="1789386"/>
            <a:ext cx="5124114" cy="4255241"/>
          </a:xfrm>
          <a:prstGeom prst="rect">
            <a:avLst/>
          </a:prstGeom>
          <a:noFill/>
        </p:spPr>
        <p:txBody>
          <a:bodyPr wrap="square" rtlCol="0" anchor="ctr">
            <a:noAutofit/>
          </a:bodyPr>
          <a:lstStyle/>
          <a:p>
            <a:pPr marL="457200" indent="-457200">
              <a:lnSpc>
                <a:spcPct val="150000"/>
              </a:lnSpc>
              <a:buFont typeface="Wingdings" panose="05000000000000000000" pitchFamily="2" charset="2"/>
              <a:buChar char="v"/>
            </a:pPr>
            <a:r>
              <a:rPr lang="en-US" sz="2800"/>
              <a:t>What are dark skies?</a:t>
            </a:r>
          </a:p>
          <a:p>
            <a:pPr marL="457200" indent="-457200">
              <a:lnSpc>
                <a:spcPct val="150000"/>
              </a:lnSpc>
              <a:buFont typeface="Wingdings" panose="05000000000000000000" pitchFamily="2" charset="2"/>
              <a:buChar char="v"/>
            </a:pPr>
            <a:r>
              <a:rPr lang="en-US" sz="2800"/>
              <a:t>Light Pollution</a:t>
            </a:r>
          </a:p>
          <a:p>
            <a:pPr marL="914400" lvl="1" indent="-457200">
              <a:lnSpc>
                <a:spcPct val="150000"/>
              </a:lnSpc>
              <a:buFont typeface="Wingdings" panose="05000000000000000000" pitchFamily="2" charset="2"/>
              <a:buChar char="v"/>
            </a:pPr>
            <a:r>
              <a:rPr lang="en-US" sz="2800"/>
              <a:t>Interactive Slider</a:t>
            </a:r>
          </a:p>
          <a:p>
            <a:pPr marL="457200" indent="-457200">
              <a:lnSpc>
                <a:spcPct val="150000"/>
              </a:lnSpc>
              <a:buFont typeface="Wingdings" panose="05000000000000000000" pitchFamily="2" charset="2"/>
              <a:buChar char="v"/>
            </a:pPr>
            <a:r>
              <a:rPr lang="en-US" sz="2800"/>
              <a:t>Types of Light Pollution</a:t>
            </a:r>
          </a:p>
          <a:p>
            <a:pPr marL="457200" indent="-457200">
              <a:lnSpc>
                <a:spcPct val="150000"/>
              </a:lnSpc>
              <a:buFont typeface="Wingdings" panose="05000000000000000000" pitchFamily="2" charset="2"/>
              <a:buChar char="v"/>
            </a:pPr>
            <a:r>
              <a:rPr lang="en-US" sz="2800"/>
              <a:t>Why is it harmful?</a:t>
            </a:r>
          </a:p>
          <a:p>
            <a:pPr marL="457200" indent="-457200">
              <a:lnSpc>
                <a:spcPct val="150000"/>
              </a:lnSpc>
              <a:buFont typeface="Wingdings" panose="05000000000000000000" pitchFamily="2" charset="2"/>
              <a:buChar char="v"/>
            </a:pPr>
            <a:r>
              <a:rPr lang="en-US" sz="2800"/>
              <a:t>What you can do</a:t>
            </a:r>
          </a:p>
          <a:p>
            <a:pPr marL="457200" indent="-457200">
              <a:lnSpc>
                <a:spcPct val="150000"/>
              </a:lnSpc>
              <a:buFont typeface="Wingdings" panose="05000000000000000000" pitchFamily="2" charset="2"/>
              <a:buChar char="v"/>
            </a:pPr>
            <a:r>
              <a:rPr lang="en-US" sz="2800"/>
              <a:t>At-home activities</a:t>
            </a:r>
            <a:endParaRPr lang="en-US" sz="3200"/>
          </a:p>
        </p:txBody>
      </p:sp>
      <p:pic>
        <p:nvPicPr>
          <p:cNvPr id="4" name="Picture 3" descr="A tall building in a city&#10;&#10;Description automatically generated">
            <a:extLst>
              <a:ext uri="{FF2B5EF4-FFF2-40B4-BE49-F238E27FC236}">
                <a16:creationId xmlns:a16="http://schemas.microsoft.com/office/drawing/2014/main" id="{EED66ED9-B967-43A0-A7FC-510649644E2F}"/>
              </a:ext>
            </a:extLst>
          </p:cNvPr>
          <p:cNvPicPr>
            <a:picLocks noChangeAspect="1"/>
          </p:cNvPicPr>
          <p:nvPr/>
        </p:nvPicPr>
        <p:blipFill rotWithShape="1">
          <a:blip r:embed="rId3">
            <a:extLst>
              <a:ext uri="{28A0092B-C50C-407E-A947-70E740481C1C}">
                <a14:useLocalDpi xmlns:a14="http://schemas.microsoft.com/office/drawing/2010/main" val="0"/>
              </a:ext>
            </a:extLst>
          </a:blip>
          <a:srcRect r="36185"/>
          <a:stretch/>
        </p:blipFill>
        <p:spPr>
          <a:xfrm>
            <a:off x="374612" y="2262321"/>
            <a:ext cx="6351895" cy="3506965"/>
          </a:xfrm>
          <a:prstGeom prst="rect">
            <a:avLst/>
          </a:prstGeom>
          <a:ln w="19050">
            <a:solidFill>
              <a:schemeClr val="tx1"/>
            </a:solidFill>
          </a:ln>
        </p:spPr>
      </p:pic>
      <p:sp>
        <p:nvSpPr>
          <p:cNvPr id="6" name="TextBox 5">
            <a:extLst>
              <a:ext uri="{FF2B5EF4-FFF2-40B4-BE49-F238E27FC236}">
                <a16:creationId xmlns:a16="http://schemas.microsoft.com/office/drawing/2014/main" id="{F75D55D3-C710-446A-8C8C-F9F3BA5C67DC}"/>
              </a:ext>
            </a:extLst>
          </p:cNvPr>
          <p:cNvSpPr txBox="1"/>
          <p:nvPr/>
        </p:nvSpPr>
        <p:spPr>
          <a:xfrm>
            <a:off x="5638800" y="2971800"/>
            <a:ext cx="914400" cy="914400"/>
          </a:xfrm>
          <a:prstGeom prst="rect">
            <a:avLst/>
          </a:prstGeom>
          <a:noFill/>
        </p:spPr>
        <p:txBody>
          <a:bodyPr wrap="square" rtlCol="0">
            <a:noAutofit/>
          </a:bodyPr>
          <a:lstStyle/>
          <a:p>
            <a:pPr algn="ctr"/>
            <a:endParaRPr lang="en-US" sz="1600" err="1"/>
          </a:p>
        </p:txBody>
      </p:sp>
      <p:sp>
        <p:nvSpPr>
          <p:cNvPr id="8" name="TextBox 7">
            <a:extLst>
              <a:ext uri="{FF2B5EF4-FFF2-40B4-BE49-F238E27FC236}">
                <a16:creationId xmlns:a16="http://schemas.microsoft.com/office/drawing/2014/main" id="{F0CA4436-10F1-4713-BBFD-FBB55BAC1088}"/>
              </a:ext>
            </a:extLst>
          </p:cNvPr>
          <p:cNvSpPr txBox="1"/>
          <p:nvPr/>
        </p:nvSpPr>
        <p:spPr>
          <a:xfrm>
            <a:off x="264907" y="5825552"/>
            <a:ext cx="3809664" cy="438150"/>
          </a:xfrm>
          <a:prstGeom prst="rect">
            <a:avLst/>
          </a:prstGeom>
          <a:noFill/>
        </p:spPr>
        <p:txBody>
          <a:bodyPr wrap="square" rtlCol="0">
            <a:noAutofit/>
          </a:bodyPr>
          <a:lstStyle/>
          <a:p>
            <a:r>
              <a:rPr lang="en-US" sz="1050"/>
              <a:t>UnderLuckyStars.com (2020)</a:t>
            </a:r>
          </a:p>
        </p:txBody>
      </p:sp>
    </p:spTree>
    <p:extLst>
      <p:ext uri="{BB962C8B-B14F-4D97-AF65-F5344CB8AC3E}">
        <p14:creationId xmlns:p14="http://schemas.microsoft.com/office/powerpoint/2010/main" val="2526316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71871" cy="800100"/>
          </a:xfrm>
        </p:spPr>
        <p:txBody>
          <a:bodyPr/>
          <a:lstStyle/>
          <a:p>
            <a:r>
              <a:rPr lang="en-US">
                <a:latin typeface="Verdana"/>
                <a:ea typeface="Verdana"/>
                <a:cs typeface="Verdana"/>
              </a:rPr>
              <a:t>"How to Become an IDSP" Infographic</a:t>
            </a:r>
            <a:endParaRPr lang="en-US" b="0">
              <a:latin typeface="Verdana"/>
              <a:ea typeface="Verdana"/>
              <a:cs typeface="Verdana"/>
            </a:endParaRPr>
          </a:p>
        </p:txBody>
      </p:sp>
      <p:sp>
        <p:nvSpPr>
          <p:cNvPr id="499719" name="Rectangle 7"/>
          <p:cNvSpPr>
            <a:spLocks noGrp="1" noChangeArrowheads="1"/>
          </p:cNvSpPr>
          <p:nvPr>
            <p:ph idx="1"/>
          </p:nvPr>
        </p:nvSpPr>
        <p:spPr/>
        <p:txBody>
          <a:bodyPr/>
          <a:lstStyle/>
          <a:p>
            <a:pPr marL="0" indent="0">
              <a:buNone/>
            </a:pPr>
            <a:endParaRPr lang="en-US"/>
          </a:p>
          <a:p>
            <a:endParaRPr lang="en-US"/>
          </a:p>
        </p:txBody>
      </p:sp>
      <p:sp>
        <p:nvSpPr>
          <p:cNvPr id="7" name="Slide Number Placeholder 6">
            <a:extLst>
              <a:ext uri="{FF2B5EF4-FFF2-40B4-BE49-F238E27FC236}">
                <a16:creationId xmlns:a16="http://schemas.microsoft.com/office/drawing/2014/main" id="{31A75E8C-8F23-4578-A09C-745615E74346}"/>
              </a:ext>
            </a:extLst>
          </p:cNvPr>
          <p:cNvSpPr>
            <a:spLocks noGrp="1"/>
          </p:cNvSpPr>
          <p:nvPr>
            <p:ph type="sldNum" sz="quarter" idx="12"/>
          </p:nvPr>
        </p:nvSpPr>
        <p:spPr/>
        <p:txBody>
          <a:bodyPr/>
          <a:lstStyle/>
          <a:p>
            <a:pPr algn="ctr"/>
            <a:fld id="{963B0023-0CED-47F7-85AE-654F0B232C29}" type="slidenum">
              <a:rPr lang="en-US" smtClean="0"/>
              <a:pPr algn="ctr"/>
              <a:t>22</a:t>
            </a:fld>
            <a:endParaRPr lang="en-US"/>
          </a:p>
        </p:txBody>
      </p:sp>
      <p:pic>
        <p:nvPicPr>
          <p:cNvPr id="8" name="Picture 8" descr="Diagram, map&#10;&#10;Description automatically generated">
            <a:extLst>
              <a:ext uri="{FF2B5EF4-FFF2-40B4-BE49-F238E27FC236}">
                <a16:creationId xmlns:a16="http://schemas.microsoft.com/office/drawing/2014/main" id="{EAB6633C-8D82-43EA-9306-64F7B0E06DCA}"/>
              </a:ext>
            </a:extLst>
          </p:cNvPr>
          <p:cNvPicPr>
            <a:picLocks noChangeAspect="1"/>
          </p:cNvPicPr>
          <p:nvPr/>
        </p:nvPicPr>
        <p:blipFill>
          <a:blip r:embed="rId3"/>
          <a:stretch>
            <a:fillRect/>
          </a:stretch>
        </p:blipFill>
        <p:spPr>
          <a:xfrm>
            <a:off x="3022913" y="1616392"/>
            <a:ext cx="6126044" cy="4898708"/>
          </a:xfrm>
          <a:prstGeom prst="rect">
            <a:avLst/>
          </a:prstGeom>
          <a:ln w="19050">
            <a:solidFill>
              <a:schemeClr val="tx1"/>
            </a:solidFill>
          </a:ln>
        </p:spPr>
      </p:pic>
      <p:sp>
        <p:nvSpPr>
          <p:cNvPr id="6" name="TextBox 5">
            <a:extLst>
              <a:ext uri="{FF2B5EF4-FFF2-40B4-BE49-F238E27FC236}">
                <a16:creationId xmlns:a16="http://schemas.microsoft.com/office/drawing/2014/main" id="{106B79F6-7C40-1C49-AFBA-65E4BCB8B3A8}"/>
              </a:ext>
            </a:extLst>
          </p:cNvPr>
          <p:cNvSpPr txBox="1"/>
          <p:nvPr/>
        </p:nvSpPr>
        <p:spPr>
          <a:xfrm>
            <a:off x="2235200" y="551543"/>
            <a:ext cx="0" cy="0"/>
          </a:xfrm>
          <a:prstGeom prst="rect">
            <a:avLst/>
          </a:prstGeom>
          <a:noFill/>
        </p:spPr>
        <p:txBody>
          <a:bodyPr wrap="none" rtlCol="0">
            <a:noAutofit/>
          </a:bodyPr>
          <a:lstStyle/>
          <a:p>
            <a:pPr algn="ctr"/>
            <a:endParaRPr lang="en-US" sz="1600" err="1"/>
          </a:p>
        </p:txBody>
      </p:sp>
    </p:spTree>
    <p:extLst>
      <p:ext uri="{BB962C8B-B14F-4D97-AF65-F5344CB8AC3E}">
        <p14:creationId xmlns:p14="http://schemas.microsoft.com/office/powerpoint/2010/main" val="19838251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9" name="Rectangle 7"/>
          <p:cNvSpPr>
            <a:spLocks noGrp="1" noChangeArrowheads="1"/>
          </p:cNvSpPr>
          <p:nvPr>
            <p:ph idx="1"/>
          </p:nvPr>
        </p:nvSpPr>
        <p:spPr>
          <a:xfrm>
            <a:off x="565684" y="1540713"/>
            <a:ext cx="10972800" cy="4648200"/>
          </a:xfrm>
        </p:spPr>
        <p:txBody>
          <a:bodyPr/>
          <a:lstStyle/>
          <a:p>
            <a:pPr marL="0" indent="0">
              <a:buNone/>
            </a:pPr>
            <a:endParaRPr lang="en-US"/>
          </a:p>
          <a:p>
            <a:endParaRPr lang="en-US"/>
          </a:p>
        </p:txBody>
      </p:sp>
      <p:sp>
        <p:nvSpPr>
          <p:cNvPr id="5" name="Slide Number Placeholder 4">
            <a:extLst>
              <a:ext uri="{FF2B5EF4-FFF2-40B4-BE49-F238E27FC236}">
                <a16:creationId xmlns:a16="http://schemas.microsoft.com/office/drawing/2014/main" id="{FAEAD236-106B-4072-A429-5E30074A3CEC}"/>
              </a:ext>
            </a:extLst>
          </p:cNvPr>
          <p:cNvSpPr>
            <a:spLocks noGrp="1"/>
          </p:cNvSpPr>
          <p:nvPr>
            <p:ph type="sldNum" sz="quarter" idx="12"/>
          </p:nvPr>
        </p:nvSpPr>
        <p:spPr/>
        <p:txBody>
          <a:bodyPr/>
          <a:lstStyle/>
          <a:p>
            <a:pPr algn="ctr"/>
            <a:fld id="{963B0023-0CED-47F7-85AE-654F0B232C29}" type="slidenum">
              <a:rPr lang="en-US" smtClean="0"/>
              <a:pPr algn="ctr"/>
              <a:t>23</a:t>
            </a:fld>
            <a:endParaRPr lang="en-US"/>
          </a:p>
        </p:txBody>
      </p:sp>
      <p:pic>
        <p:nvPicPr>
          <p:cNvPr id="9" name="Picture 10" descr="Diagram&#10;&#10;Description automatically generated">
            <a:extLst>
              <a:ext uri="{FF2B5EF4-FFF2-40B4-BE49-F238E27FC236}">
                <a16:creationId xmlns:a16="http://schemas.microsoft.com/office/drawing/2014/main" id="{A1834190-8014-4EE8-B1AC-BA4B7AB8FEA0}"/>
              </a:ext>
            </a:extLst>
          </p:cNvPr>
          <p:cNvPicPr>
            <a:picLocks noChangeAspect="1"/>
          </p:cNvPicPr>
          <p:nvPr/>
        </p:nvPicPr>
        <p:blipFill>
          <a:blip r:embed="rId3"/>
          <a:stretch>
            <a:fillRect/>
          </a:stretch>
        </p:blipFill>
        <p:spPr>
          <a:xfrm>
            <a:off x="598098" y="2167715"/>
            <a:ext cx="5172973" cy="3374877"/>
          </a:xfrm>
          <a:prstGeom prst="rect">
            <a:avLst/>
          </a:prstGeom>
          <a:ln w="19050">
            <a:solidFill>
              <a:schemeClr val="tx1"/>
            </a:solidFill>
          </a:ln>
        </p:spPr>
      </p:pic>
      <p:pic>
        <p:nvPicPr>
          <p:cNvPr id="11" name="Picture 12" descr="Graphical user interface, diagram&#10;&#10;Description automatically generated">
            <a:extLst>
              <a:ext uri="{FF2B5EF4-FFF2-40B4-BE49-F238E27FC236}">
                <a16:creationId xmlns:a16="http://schemas.microsoft.com/office/drawing/2014/main" id="{68D531E3-4FB2-49EC-A91C-7FDE5243D99A}"/>
              </a:ext>
            </a:extLst>
          </p:cNvPr>
          <p:cNvPicPr>
            <a:picLocks noChangeAspect="1"/>
          </p:cNvPicPr>
          <p:nvPr/>
        </p:nvPicPr>
        <p:blipFill>
          <a:blip r:embed="rId4"/>
          <a:stretch>
            <a:fillRect/>
          </a:stretch>
        </p:blipFill>
        <p:spPr>
          <a:xfrm>
            <a:off x="6487873" y="1650634"/>
            <a:ext cx="5029200" cy="4409039"/>
          </a:xfrm>
          <a:prstGeom prst="rect">
            <a:avLst/>
          </a:prstGeom>
          <a:ln w="19050">
            <a:solidFill>
              <a:schemeClr val="tx1"/>
            </a:solidFill>
          </a:ln>
        </p:spPr>
      </p:pic>
      <p:sp>
        <p:nvSpPr>
          <p:cNvPr id="16" name="Rectangle 6">
            <a:extLst>
              <a:ext uri="{FF2B5EF4-FFF2-40B4-BE49-F238E27FC236}">
                <a16:creationId xmlns:a16="http://schemas.microsoft.com/office/drawing/2014/main" id="{76612565-EF50-4A64-A394-5233CAB9D985}"/>
              </a:ext>
            </a:extLst>
          </p:cNvPr>
          <p:cNvSpPr>
            <a:spLocks noGrp="1" noChangeArrowheads="1"/>
          </p:cNvSpPr>
          <p:nvPr>
            <p:ph type="title"/>
          </p:nvPr>
        </p:nvSpPr>
        <p:spPr>
          <a:xfrm>
            <a:off x="0" y="342900"/>
            <a:ext cx="12171871" cy="800100"/>
          </a:xfrm>
        </p:spPr>
        <p:txBody>
          <a:bodyPr/>
          <a:lstStyle/>
          <a:p>
            <a:pPr algn="ctr"/>
            <a:r>
              <a:rPr lang="en-US">
                <a:latin typeface="Verdana"/>
                <a:ea typeface="Verdana"/>
                <a:cs typeface="Verdana"/>
              </a:rPr>
              <a:t>"How to Become an IDSP" Infographic</a:t>
            </a:r>
            <a:endParaRPr lang="en-US"/>
          </a:p>
        </p:txBody>
      </p:sp>
    </p:spTree>
    <p:extLst>
      <p:ext uri="{BB962C8B-B14F-4D97-AF65-F5344CB8AC3E}">
        <p14:creationId xmlns:p14="http://schemas.microsoft.com/office/powerpoint/2010/main" val="3452275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a:extLst>
              <a:ext uri="{FF2B5EF4-FFF2-40B4-BE49-F238E27FC236}">
                <a16:creationId xmlns:a16="http://schemas.microsoft.com/office/drawing/2014/main" id="{E9ADE536-91F6-41BA-B36E-86F1662AD761}"/>
              </a:ext>
            </a:extLst>
          </p:cNvPr>
          <p:cNvSpPr>
            <a:spLocks noGrp="1"/>
          </p:cNvSpPr>
          <p:nvPr>
            <p:ph type="sldNum" sz="quarter" idx="12"/>
          </p:nvPr>
        </p:nvSpPr>
        <p:spPr/>
        <p:txBody>
          <a:bodyPr/>
          <a:lstStyle/>
          <a:p>
            <a:fld id="{963B0023-0CED-47F7-85AE-654F0B232C29}" type="slidenum">
              <a:rPr lang="en-US" smtClean="0"/>
              <a:pPr/>
              <a:t>24</a:t>
            </a:fld>
            <a:endParaRPr lang="en-US"/>
          </a:p>
        </p:txBody>
      </p:sp>
      <p:pic>
        <p:nvPicPr>
          <p:cNvPr id="16" name="Picture 16">
            <a:extLst>
              <a:ext uri="{FF2B5EF4-FFF2-40B4-BE49-F238E27FC236}">
                <a16:creationId xmlns:a16="http://schemas.microsoft.com/office/drawing/2014/main" id="{46B55340-0EC0-4D9D-A33C-AA39FE2A2B41}"/>
              </a:ext>
            </a:extLst>
          </p:cNvPr>
          <p:cNvPicPr>
            <a:picLocks noChangeAspect="1"/>
          </p:cNvPicPr>
          <p:nvPr/>
        </p:nvPicPr>
        <p:blipFill>
          <a:blip r:embed="rId3"/>
          <a:stretch>
            <a:fillRect/>
          </a:stretch>
        </p:blipFill>
        <p:spPr>
          <a:xfrm>
            <a:off x="787785" y="2051136"/>
            <a:ext cx="4914181" cy="3689560"/>
          </a:xfrm>
          <a:prstGeom prst="rect">
            <a:avLst/>
          </a:prstGeom>
          <a:ln w="19050">
            <a:solidFill>
              <a:schemeClr val="tx1"/>
            </a:solidFill>
          </a:ln>
        </p:spPr>
      </p:pic>
      <p:pic>
        <p:nvPicPr>
          <p:cNvPr id="17" name="Picture 17">
            <a:extLst>
              <a:ext uri="{FF2B5EF4-FFF2-40B4-BE49-F238E27FC236}">
                <a16:creationId xmlns:a16="http://schemas.microsoft.com/office/drawing/2014/main" id="{616A482E-D2C8-4804-8B42-3B76E431786C}"/>
              </a:ext>
            </a:extLst>
          </p:cNvPr>
          <p:cNvPicPr>
            <a:picLocks noChangeAspect="1"/>
          </p:cNvPicPr>
          <p:nvPr/>
        </p:nvPicPr>
        <p:blipFill>
          <a:blip r:embed="rId4"/>
          <a:stretch>
            <a:fillRect/>
          </a:stretch>
        </p:blipFill>
        <p:spPr>
          <a:xfrm>
            <a:off x="6202487" y="2179724"/>
            <a:ext cx="5201728" cy="3432385"/>
          </a:xfrm>
          <a:prstGeom prst="rect">
            <a:avLst/>
          </a:prstGeom>
          <a:ln w="19050">
            <a:solidFill>
              <a:schemeClr val="tx1"/>
            </a:solidFill>
          </a:ln>
        </p:spPr>
      </p:pic>
      <p:sp>
        <p:nvSpPr>
          <p:cNvPr id="19" name="Rectangle 6">
            <a:extLst>
              <a:ext uri="{FF2B5EF4-FFF2-40B4-BE49-F238E27FC236}">
                <a16:creationId xmlns:a16="http://schemas.microsoft.com/office/drawing/2014/main" id="{22DDB4BA-8392-4967-B5F4-6C3F39CF2857}"/>
              </a:ext>
            </a:extLst>
          </p:cNvPr>
          <p:cNvSpPr>
            <a:spLocks noGrp="1" noChangeArrowheads="1"/>
          </p:cNvSpPr>
          <p:nvPr>
            <p:ph type="title"/>
          </p:nvPr>
        </p:nvSpPr>
        <p:spPr>
          <a:xfrm>
            <a:off x="0" y="342900"/>
            <a:ext cx="12171871" cy="800100"/>
          </a:xfrm>
        </p:spPr>
        <p:txBody>
          <a:bodyPr/>
          <a:lstStyle/>
          <a:p>
            <a:pPr algn="ctr"/>
            <a:r>
              <a:rPr lang="en-US">
                <a:latin typeface="Verdana"/>
                <a:ea typeface="Verdana"/>
                <a:cs typeface="Verdana"/>
              </a:rPr>
              <a:t>"How to Become an IDSP" Infographic</a:t>
            </a:r>
            <a:endParaRPr lang="en-US"/>
          </a:p>
        </p:txBody>
      </p:sp>
    </p:spTree>
    <p:extLst>
      <p:ext uri="{BB962C8B-B14F-4D97-AF65-F5344CB8AC3E}">
        <p14:creationId xmlns:p14="http://schemas.microsoft.com/office/powerpoint/2010/main" val="247452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66EBF078-FF19-4F48-AFAE-795681D9FE5F}"/>
              </a:ext>
            </a:extLst>
          </p:cNvPr>
          <p:cNvSpPr>
            <a:spLocks noGrp="1"/>
          </p:cNvSpPr>
          <p:nvPr>
            <p:ph type="sldNum" sz="quarter" idx="12"/>
          </p:nvPr>
        </p:nvSpPr>
        <p:spPr/>
        <p:txBody>
          <a:bodyPr/>
          <a:lstStyle/>
          <a:p>
            <a:pPr algn="ctr"/>
            <a:fld id="{963B0023-0CED-47F7-85AE-654F0B232C29}" type="slidenum">
              <a:rPr lang="en-US" smtClean="0"/>
              <a:pPr algn="ctr"/>
              <a:t>25</a:t>
            </a:fld>
            <a:endParaRPr lang="en-US"/>
          </a:p>
        </p:txBody>
      </p:sp>
      <p:pic>
        <p:nvPicPr>
          <p:cNvPr id="16" name="Picture 16" descr="Text&#10;&#10;Description automatically generated">
            <a:extLst>
              <a:ext uri="{FF2B5EF4-FFF2-40B4-BE49-F238E27FC236}">
                <a16:creationId xmlns:a16="http://schemas.microsoft.com/office/drawing/2014/main" id="{12ECE82C-1B6A-423D-A1CB-5CF4DAFD06DB}"/>
              </a:ext>
            </a:extLst>
          </p:cNvPr>
          <p:cNvPicPr>
            <a:picLocks noChangeAspect="1"/>
          </p:cNvPicPr>
          <p:nvPr/>
        </p:nvPicPr>
        <p:blipFill>
          <a:blip r:embed="rId3"/>
          <a:stretch>
            <a:fillRect/>
          </a:stretch>
        </p:blipFill>
        <p:spPr>
          <a:xfrm>
            <a:off x="6501441" y="2410088"/>
            <a:ext cx="4871049" cy="2957027"/>
          </a:xfrm>
          <a:prstGeom prst="rect">
            <a:avLst/>
          </a:prstGeom>
          <a:ln w="19050">
            <a:solidFill>
              <a:schemeClr val="tx1"/>
            </a:solidFill>
          </a:ln>
        </p:spPr>
      </p:pic>
      <p:sp>
        <p:nvSpPr>
          <p:cNvPr id="18" name="Rectangle 6">
            <a:extLst>
              <a:ext uri="{FF2B5EF4-FFF2-40B4-BE49-F238E27FC236}">
                <a16:creationId xmlns:a16="http://schemas.microsoft.com/office/drawing/2014/main" id="{7A57D2B4-0E7C-4025-B733-7EC91ACC4A01}"/>
              </a:ext>
            </a:extLst>
          </p:cNvPr>
          <p:cNvSpPr>
            <a:spLocks noGrp="1" noChangeArrowheads="1"/>
          </p:cNvSpPr>
          <p:nvPr>
            <p:ph type="title"/>
          </p:nvPr>
        </p:nvSpPr>
        <p:spPr>
          <a:xfrm>
            <a:off x="0" y="342900"/>
            <a:ext cx="12171871" cy="800100"/>
          </a:xfrm>
        </p:spPr>
        <p:txBody>
          <a:bodyPr/>
          <a:lstStyle/>
          <a:p>
            <a:pPr algn="ctr"/>
            <a:r>
              <a:rPr lang="en-US">
                <a:latin typeface="Verdana"/>
                <a:ea typeface="Verdana"/>
                <a:cs typeface="Verdana"/>
              </a:rPr>
              <a:t>"How to Become an IDSP" Infographic</a:t>
            </a:r>
            <a:endParaRPr lang="en-US"/>
          </a:p>
        </p:txBody>
      </p:sp>
      <p:pic>
        <p:nvPicPr>
          <p:cNvPr id="2" name="Picture 2" descr="Graphical user interface, text, application, chat or text message&#10;&#10;Description automatically generated">
            <a:extLst>
              <a:ext uri="{FF2B5EF4-FFF2-40B4-BE49-F238E27FC236}">
                <a16:creationId xmlns:a16="http://schemas.microsoft.com/office/drawing/2014/main" id="{1DC7C599-675E-426F-9A68-03CB0E812107}"/>
              </a:ext>
            </a:extLst>
          </p:cNvPr>
          <p:cNvPicPr>
            <a:picLocks noChangeAspect="1"/>
          </p:cNvPicPr>
          <p:nvPr/>
        </p:nvPicPr>
        <p:blipFill>
          <a:blip r:embed="rId4"/>
          <a:stretch>
            <a:fillRect/>
          </a:stretch>
        </p:blipFill>
        <p:spPr>
          <a:xfrm>
            <a:off x="419819" y="2584553"/>
            <a:ext cx="5676181" cy="2613343"/>
          </a:xfrm>
          <a:prstGeom prst="rect">
            <a:avLst/>
          </a:prstGeom>
          <a:ln w="19050">
            <a:solidFill>
              <a:schemeClr val="tx1"/>
            </a:solidFill>
          </a:ln>
        </p:spPr>
      </p:pic>
    </p:spTree>
    <p:extLst>
      <p:ext uri="{BB962C8B-B14F-4D97-AF65-F5344CB8AC3E}">
        <p14:creationId xmlns:p14="http://schemas.microsoft.com/office/powerpoint/2010/main" val="105772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2FF9C-B03A-2D4F-A47E-B233795E34CA}"/>
              </a:ext>
            </a:extLst>
          </p:cNvPr>
          <p:cNvSpPr>
            <a:spLocks noGrp="1"/>
          </p:cNvSpPr>
          <p:nvPr>
            <p:ph type="title"/>
          </p:nvPr>
        </p:nvSpPr>
        <p:spPr/>
        <p:txBody>
          <a:bodyPr/>
          <a:lstStyle/>
          <a:p>
            <a:r>
              <a:rPr lang="en-US"/>
              <a:t>Recommendations</a:t>
            </a:r>
          </a:p>
        </p:txBody>
      </p:sp>
      <p:sp>
        <p:nvSpPr>
          <p:cNvPr id="7" name="Slide Number Placeholder 6">
            <a:extLst>
              <a:ext uri="{FF2B5EF4-FFF2-40B4-BE49-F238E27FC236}">
                <a16:creationId xmlns:a16="http://schemas.microsoft.com/office/drawing/2014/main" id="{8506251E-3587-4436-A767-C962BFF04AD6}"/>
              </a:ext>
            </a:extLst>
          </p:cNvPr>
          <p:cNvSpPr>
            <a:spLocks noGrp="1"/>
          </p:cNvSpPr>
          <p:nvPr>
            <p:ph type="sldNum" sz="quarter" idx="4294967295"/>
          </p:nvPr>
        </p:nvSpPr>
        <p:spPr>
          <a:xfrm>
            <a:off x="11582399" y="6391656"/>
            <a:ext cx="609600" cy="313944"/>
          </a:xfrm>
        </p:spPr>
        <p:txBody>
          <a:bodyPr/>
          <a:lstStyle/>
          <a:p>
            <a:pPr algn="ctr"/>
            <a:fld id="{BFEBEB0A-9E3D-4B14-9782-E2AE3DA60D96}" type="slidenum">
              <a:rPr lang="en-US" smtClean="0"/>
              <a:pPr algn="ctr"/>
              <a:t>26</a:t>
            </a:fld>
            <a:endParaRPr lang="en-US"/>
          </a:p>
        </p:txBody>
      </p:sp>
    </p:spTree>
    <p:extLst>
      <p:ext uri="{BB962C8B-B14F-4D97-AF65-F5344CB8AC3E}">
        <p14:creationId xmlns:p14="http://schemas.microsoft.com/office/powerpoint/2010/main" val="29406164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924464" y="3936"/>
            <a:ext cx="10489097" cy="1219751"/>
          </a:xfrm>
        </p:spPr>
        <p:txBody>
          <a:bodyPr/>
          <a:lstStyle/>
          <a:p>
            <a:pPr algn="ctr"/>
            <a:r>
              <a:rPr lang="en-US" sz="2700">
                <a:latin typeface="Verdana"/>
                <a:ea typeface="Verdana"/>
                <a:cs typeface="Verdana"/>
              </a:rPr>
              <a:t>Create a Dark Sky Consortium</a:t>
            </a:r>
            <a:endParaRPr lang="en-US" sz="2700"/>
          </a:p>
        </p:txBody>
      </p:sp>
      <p:sp>
        <p:nvSpPr>
          <p:cNvPr id="9" name="Slide Number Placeholder 8">
            <a:extLst>
              <a:ext uri="{FF2B5EF4-FFF2-40B4-BE49-F238E27FC236}">
                <a16:creationId xmlns:a16="http://schemas.microsoft.com/office/drawing/2014/main" id="{FB38FDB9-051E-49D3-B406-BBD490809B8A}"/>
              </a:ext>
            </a:extLst>
          </p:cNvPr>
          <p:cNvSpPr>
            <a:spLocks noGrp="1"/>
          </p:cNvSpPr>
          <p:nvPr>
            <p:ph type="sldNum" sz="quarter" idx="12"/>
          </p:nvPr>
        </p:nvSpPr>
        <p:spPr/>
        <p:txBody>
          <a:bodyPr/>
          <a:lstStyle/>
          <a:p>
            <a:pPr algn="ctr"/>
            <a:fld id="{963B0023-0CED-47F7-85AE-654F0B232C29}" type="slidenum">
              <a:rPr lang="en-US" smtClean="0"/>
              <a:pPr algn="ctr"/>
              <a:t>27</a:t>
            </a:fld>
            <a:endParaRPr lang="en-US"/>
          </a:p>
        </p:txBody>
      </p:sp>
      <p:sp>
        <p:nvSpPr>
          <p:cNvPr id="17" name="TextBox 16">
            <a:extLst>
              <a:ext uri="{FF2B5EF4-FFF2-40B4-BE49-F238E27FC236}">
                <a16:creationId xmlns:a16="http://schemas.microsoft.com/office/drawing/2014/main" id="{8C79C961-66B3-6C43-AD07-9DCE152CDF22}"/>
              </a:ext>
            </a:extLst>
          </p:cNvPr>
          <p:cNvSpPr txBox="1"/>
          <p:nvPr/>
        </p:nvSpPr>
        <p:spPr>
          <a:xfrm>
            <a:off x="246827" y="6281869"/>
            <a:ext cx="6584079" cy="313944"/>
          </a:xfrm>
          <a:prstGeom prst="rect">
            <a:avLst/>
          </a:prstGeom>
          <a:noFill/>
        </p:spPr>
        <p:txBody>
          <a:bodyPr wrap="square" lIns="91440" tIns="45720" rIns="91440" bIns="45720" rtlCol="0" anchor="ctr">
            <a:noAutofit/>
          </a:bodyPr>
          <a:lstStyle/>
          <a:p>
            <a:r>
              <a:rPr lang="en-US" sz="1000"/>
              <a:t>darksky.org</a:t>
            </a:r>
          </a:p>
        </p:txBody>
      </p:sp>
      <p:sp>
        <p:nvSpPr>
          <p:cNvPr id="2" name="Rectangle 1">
            <a:extLst>
              <a:ext uri="{FF2B5EF4-FFF2-40B4-BE49-F238E27FC236}">
                <a16:creationId xmlns:a16="http://schemas.microsoft.com/office/drawing/2014/main" id="{CAB52DEE-B188-402F-9404-67AB332068E0}"/>
              </a:ext>
            </a:extLst>
          </p:cNvPr>
          <p:cNvSpPr/>
          <p:nvPr/>
        </p:nvSpPr>
        <p:spPr bwMode="auto">
          <a:xfrm>
            <a:off x="0" y="1233961"/>
            <a:ext cx="12191999" cy="52071"/>
          </a:xfrm>
          <a:prstGeom prst="rect">
            <a:avLst/>
          </a:prstGeom>
          <a:solidFill>
            <a:schemeClr val="tx1"/>
          </a:solidFill>
          <a:ln w="12700" cap="sq" algn="ctr">
            <a:noFill/>
            <a:miter lim="800000"/>
            <a:headEnd/>
            <a:tailEnd/>
          </a:ln>
          <a:effectLst/>
        </p:spPr>
        <p:txBody>
          <a:bodyPr wrap="none" rtlCol="0" anchor="ctr"/>
          <a:lstStyle/>
          <a:p>
            <a:pPr algn="ctr"/>
            <a:endParaRPr lang="en-US" sz="1600">
              <a:solidFill>
                <a:schemeClr val="bg1"/>
              </a:solidFill>
              <a:latin typeface="+mn-lt"/>
            </a:endParaRPr>
          </a:p>
        </p:txBody>
      </p:sp>
      <p:pic>
        <p:nvPicPr>
          <p:cNvPr id="8" name="Picture 7" descr="A picture containing text&#10;&#10;Description automatically generated">
            <a:extLst>
              <a:ext uri="{FF2B5EF4-FFF2-40B4-BE49-F238E27FC236}">
                <a16:creationId xmlns:a16="http://schemas.microsoft.com/office/drawing/2014/main" id="{016FAEEF-80DF-4F77-8049-9D70E357CA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054" y="1625885"/>
            <a:ext cx="5957894" cy="4655984"/>
          </a:xfrm>
          <a:prstGeom prst="rect">
            <a:avLst/>
          </a:prstGeom>
          <a:ln w="19050">
            <a:solidFill>
              <a:schemeClr val="tx1"/>
            </a:solidFill>
          </a:ln>
        </p:spPr>
      </p:pic>
      <p:sp>
        <p:nvSpPr>
          <p:cNvPr id="10" name="TextBox 9">
            <a:extLst>
              <a:ext uri="{FF2B5EF4-FFF2-40B4-BE49-F238E27FC236}">
                <a16:creationId xmlns:a16="http://schemas.microsoft.com/office/drawing/2014/main" id="{D6BCE96A-A041-46A3-9E08-07824D2FB069}"/>
              </a:ext>
            </a:extLst>
          </p:cNvPr>
          <p:cNvSpPr txBox="1"/>
          <p:nvPr/>
        </p:nvSpPr>
        <p:spPr>
          <a:xfrm>
            <a:off x="6935133" y="2121223"/>
            <a:ext cx="4663851" cy="4584377"/>
          </a:xfrm>
          <a:prstGeom prst="rect">
            <a:avLst/>
          </a:prstGeom>
          <a:noFill/>
        </p:spPr>
        <p:txBody>
          <a:bodyPr wrap="square" rtlCol="0">
            <a:noAutofit/>
          </a:bodyPr>
          <a:lstStyle/>
          <a:p>
            <a:pPr marL="457200" indent="-457200">
              <a:lnSpc>
                <a:spcPct val="150000"/>
              </a:lnSpc>
              <a:buFont typeface="Wingdings" panose="05000000000000000000" pitchFamily="2" charset="2"/>
              <a:buChar char="v"/>
            </a:pPr>
            <a:r>
              <a:rPr lang="en-US" sz="2800"/>
              <a:t>Subgroup of IDA Annual Conference</a:t>
            </a:r>
          </a:p>
          <a:p>
            <a:pPr marL="457200" indent="-457200">
              <a:lnSpc>
                <a:spcPct val="150000"/>
              </a:lnSpc>
              <a:buFont typeface="Wingdings" panose="05000000000000000000" pitchFamily="2" charset="2"/>
              <a:buChar char="v"/>
            </a:pPr>
            <a:endParaRPr lang="en-US" sz="2800"/>
          </a:p>
          <a:p>
            <a:pPr marL="457200" indent="-457200">
              <a:lnSpc>
                <a:spcPct val="150000"/>
              </a:lnSpc>
              <a:buFont typeface="Wingdings" panose="05000000000000000000" pitchFamily="2" charset="2"/>
              <a:buChar char="v"/>
            </a:pPr>
            <a:r>
              <a:rPr lang="en-US" sz="2800"/>
              <a:t>Facilitated by our webpage, infographic</a:t>
            </a:r>
          </a:p>
        </p:txBody>
      </p:sp>
    </p:spTree>
    <p:extLst>
      <p:ext uri="{BB962C8B-B14F-4D97-AF65-F5344CB8AC3E}">
        <p14:creationId xmlns:p14="http://schemas.microsoft.com/office/powerpoint/2010/main" val="4973659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1412594" y="285751"/>
            <a:ext cx="9366811" cy="800100"/>
          </a:xfrm>
        </p:spPr>
        <p:txBody>
          <a:bodyPr/>
          <a:lstStyle/>
          <a:p>
            <a:pPr algn="ctr"/>
            <a:r>
              <a:rPr lang="en-US" sz="2800"/>
              <a:t>Increase SQM measurement frequency</a:t>
            </a:r>
          </a:p>
        </p:txBody>
      </p:sp>
      <p:sp>
        <p:nvSpPr>
          <p:cNvPr id="499719" name="Rectangle 7"/>
          <p:cNvSpPr>
            <a:spLocks noGrp="1" noChangeArrowheads="1"/>
          </p:cNvSpPr>
          <p:nvPr>
            <p:ph idx="1"/>
          </p:nvPr>
        </p:nvSpPr>
        <p:spPr>
          <a:xfrm>
            <a:off x="609600" y="1523999"/>
            <a:ext cx="10972800" cy="4648200"/>
          </a:xfrm>
        </p:spPr>
        <p:txBody>
          <a:bodyPr/>
          <a:lstStyle/>
          <a:p>
            <a:pPr marL="0" indent="0">
              <a:buNone/>
            </a:pPr>
            <a:endParaRPr lang="en-US"/>
          </a:p>
          <a:p>
            <a:endParaRPr lang="en-US"/>
          </a:p>
        </p:txBody>
      </p:sp>
      <p:sp>
        <p:nvSpPr>
          <p:cNvPr id="11" name="Slide Number Placeholder 10">
            <a:extLst>
              <a:ext uri="{FF2B5EF4-FFF2-40B4-BE49-F238E27FC236}">
                <a16:creationId xmlns:a16="http://schemas.microsoft.com/office/drawing/2014/main" id="{C2F8BB98-3672-4FC0-B028-B888E77A83CD}"/>
              </a:ext>
            </a:extLst>
          </p:cNvPr>
          <p:cNvSpPr>
            <a:spLocks noGrp="1"/>
          </p:cNvSpPr>
          <p:nvPr>
            <p:ph type="sldNum" sz="quarter" idx="12"/>
          </p:nvPr>
        </p:nvSpPr>
        <p:spPr>
          <a:xfrm>
            <a:off x="1" y="6412205"/>
            <a:ext cx="609600" cy="313944"/>
          </a:xfrm>
        </p:spPr>
        <p:txBody>
          <a:bodyPr/>
          <a:lstStyle/>
          <a:p>
            <a:pPr algn="ctr"/>
            <a:fld id="{963B0023-0CED-47F7-85AE-654F0B232C29}" type="slidenum">
              <a:rPr lang="en-US" smtClean="0"/>
              <a:pPr algn="ctr"/>
              <a:t>28</a:t>
            </a:fld>
            <a:endParaRPr lang="en-US"/>
          </a:p>
        </p:txBody>
      </p:sp>
      <p:sp>
        <p:nvSpPr>
          <p:cNvPr id="16" name="TextBox 15">
            <a:extLst>
              <a:ext uri="{FF2B5EF4-FFF2-40B4-BE49-F238E27FC236}">
                <a16:creationId xmlns:a16="http://schemas.microsoft.com/office/drawing/2014/main" id="{DDEFCCA4-A673-AE4D-99AF-23397930771B}"/>
              </a:ext>
            </a:extLst>
          </p:cNvPr>
          <p:cNvSpPr txBox="1"/>
          <p:nvPr/>
        </p:nvSpPr>
        <p:spPr>
          <a:xfrm>
            <a:off x="879676" y="6412205"/>
            <a:ext cx="6584079" cy="313944"/>
          </a:xfrm>
          <a:prstGeom prst="rect">
            <a:avLst/>
          </a:prstGeom>
          <a:noFill/>
        </p:spPr>
        <p:txBody>
          <a:bodyPr wrap="square" lIns="91440" tIns="45720" rIns="91440" bIns="45720" rtlCol="0" anchor="ctr">
            <a:noAutofit/>
          </a:bodyPr>
          <a:lstStyle/>
          <a:p>
            <a:endParaRPr lang="en-US" sz="1000">
              <a:ea typeface="Verdana"/>
              <a:cs typeface="Verdana"/>
            </a:endParaRPr>
          </a:p>
        </p:txBody>
      </p:sp>
      <p:pic>
        <p:nvPicPr>
          <p:cNvPr id="2050" name="Picture 2" descr="Teachers- &quot;Let There Be Night&quot;">
            <a:extLst>
              <a:ext uri="{FF2B5EF4-FFF2-40B4-BE49-F238E27FC236}">
                <a16:creationId xmlns:a16="http://schemas.microsoft.com/office/drawing/2014/main" id="{2286D87D-23A6-434A-834E-412C1E8EA6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5984" y="1712386"/>
            <a:ext cx="5946416" cy="4459812"/>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pic>
        <p:nvPicPr>
          <p:cNvPr id="2052" name="Picture 4" descr="Unihedron Sky Quality Meter with Lens (SQM-L)">
            <a:extLst>
              <a:ext uri="{FF2B5EF4-FFF2-40B4-BE49-F238E27FC236}">
                <a16:creationId xmlns:a16="http://schemas.microsoft.com/office/drawing/2014/main" id="{2103A215-82EA-4984-9093-70041A359DA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1600" t="3955" r="11837" b="2401"/>
          <a:stretch/>
        </p:blipFill>
        <p:spPr bwMode="auto">
          <a:xfrm>
            <a:off x="609600" y="1712385"/>
            <a:ext cx="3646311" cy="4459813"/>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960E811-DF75-4DBB-A289-F4CB6D2A5AD5}"/>
              </a:ext>
            </a:extLst>
          </p:cNvPr>
          <p:cNvSpPr txBox="1"/>
          <p:nvPr/>
        </p:nvSpPr>
        <p:spPr>
          <a:xfrm>
            <a:off x="512806" y="6166021"/>
            <a:ext cx="992579" cy="246221"/>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algn="l"/>
            <a:r>
              <a:rPr lang="en-US" sz="1000">
                <a:ea typeface="+mn-lt"/>
                <a:cs typeface="+mn-lt"/>
              </a:rPr>
              <a:t>optcorp.com</a:t>
            </a:r>
            <a:endParaRPr lang="en-US" sz="1000">
              <a:ea typeface="Verdana"/>
              <a:cs typeface="Verdana"/>
            </a:endParaRPr>
          </a:p>
        </p:txBody>
      </p:sp>
      <p:sp>
        <p:nvSpPr>
          <p:cNvPr id="3" name="TextBox 2">
            <a:extLst>
              <a:ext uri="{FF2B5EF4-FFF2-40B4-BE49-F238E27FC236}">
                <a16:creationId xmlns:a16="http://schemas.microsoft.com/office/drawing/2014/main" id="{66DBD730-FC4E-4CBE-96B2-60D50E6AA07B}"/>
              </a:ext>
            </a:extLst>
          </p:cNvPr>
          <p:cNvSpPr txBox="1"/>
          <p:nvPr/>
        </p:nvSpPr>
        <p:spPr>
          <a:xfrm>
            <a:off x="5567491" y="6236814"/>
            <a:ext cx="1494320" cy="246221"/>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r>
              <a:rPr lang="en-US" sz="1000">
                <a:ea typeface="+mn-lt"/>
                <a:cs typeface="+mn-lt"/>
              </a:rPr>
              <a:t>lettherebenight.com</a:t>
            </a:r>
          </a:p>
        </p:txBody>
      </p:sp>
    </p:spTree>
    <p:extLst>
      <p:ext uri="{BB962C8B-B14F-4D97-AF65-F5344CB8AC3E}">
        <p14:creationId xmlns:p14="http://schemas.microsoft.com/office/powerpoint/2010/main" val="702269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9" name="Rectangle 7"/>
          <p:cNvSpPr>
            <a:spLocks noGrp="1" noChangeArrowheads="1"/>
          </p:cNvSpPr>
          <p:nvPr>
            <p:ph idx="1"/>
          </p:nvPr>
        </p:nvSpPr>
        <p:spPr/>
        <p:txBody>
          <a:bodyPr/>
          <a:lstStyle/>
          <a:p>
            <a:pPr marL="0" indent="0">
              <a:buNone/>
            </a:pPr>
            <a:endParaRPr lang="en-US"/>
          </a:p>
          <a:p>
            <a:endParaRPr lang="en-US"/>
          </a:p>
        </p:txBody>
      </p:sp>
      <p:sp>
        <p:nvSpPr>
          <p:cNvPr id="11" name="Slide Number Placeholder 10">
            <a:extLst>
              <a:ext uri="{FF2B5EF4-FFF2-40B4-BE49-F238E27FC236}">
                <a16:creationId xmlns:a16="http://schemas.microsoft.com/office/drawing/2014/main" id="{C2F8BB98-3672-4FC0-B028-B888E77A83CD}"/>
              </a:ext>
            </a:extLst>
          </p:cNvPr>
          <p:cNvSpPr>
            <a:spLocks noGrp="1"/>
          </p:cNvSpPr>
          <p:nvPr>
            <p:ph type="sldNum" sz="quarter" idx="12"/>
          </p:nvPr>
        </p:nvSpPr>
        <p:spPr>
          <a:xfrm>
            <a:off x="1" y="6412205"/>
            <a:ext cx="609600" cy="313944"/>
          </a:xfrm>
        </p:spPr>
        <p:txBody>
          <a:bodyPr/>
          <a:lstStyle/>
          <a:p>
            <a:pPr algn="ctr"/>
            <a:fld id="{963B0023-0CED-47F7-85AE-654F0B232C29}" type="slidenum">
              <a:rPr lang="en-US" smtClean="0"/>
              <a:pPr algn="ctr"/>
              <a:t>29</a:t>
            </a:fld>
            <a:endParaRPr lang="en-US"/>
          </a:p>
        </p:txBody>
      </p:sp>
      <p:pic>
        <p:nvPicPr>
          <p:cNvPr id="1026" name="Picture 2" descr="Sky Quality Meters | Ikarus Imaging">
            <a:extLst>
              <a:ext uri="{FF2B5EF4-FFF2-40B4-BE49-F238E27FC236}">
                <a16:creationId xmlns:a16="http://schemas.microsoft.com/office/drawing/2014/main" id="{4DF56D83-EE35-4562-922A-990AFAA90E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403" y="1696464"/>
            <a:ext cx="3851428" cy="4303272"/>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Sky Quality Meter-LU-DL">
            <a:extLst>
              <a:ext uri="{FF2B5EF4-FFF2-40B4-BE49-F238E27FC236}">
                <a16:creationId xmlns:a16="http://schemas.microsoft.com/office/drawing/2014/main" id="{198D5E34-39B4-4636-B8A4-6962CE2866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2043" y="1696464"/>
            <a:ext cx="4101556" cy="4303272"/>
          </a:xfrm>
          <a:prstGeom prst="rect">
            <a:avLst/>
          </a:prstGeom>
          <a:noFill/>
          <a:ln w="19050">
            <a:solidFill>
              <a:schemeClr val="tx1"/>
            </a:solidFill>
          </a:ln>
          <a:extLst>
            <a:ext uri="{909E8E84-426E-40DD-AFC4-6F175D3DCCD1}">
              <a14:hiddenFill xmlns:a14="http://schemas.microsoft.com/office/drawing/2010/main">
                <a:solidFill>
                  <a:srgbClr val="FFFFFF"/>
                </a:solidFill>
              </a14:hiddenFill>
            </a:ext>
          </a:extLst>
        </p:spPr>
      </p:pic>
      <p:sp>
        <p:nvSpPr>
          <p:cNvPr id="10" name="Rectangle 6">
            <a:extLst>
              <a:ext uri="{FF2B5EF4-FFF2-40B4-BE49-F238E27FC236}">
                <a16:creationId xmlns:a16="http://schemas.microsoft.com/office/drawing/2014/main" id="{148BA42B-ACF0-401B-918A-9B2CDD28085B}"/>
              </a:ext>
            </a:extLst>
          </p:cNvPr>
          <p:cNvSpPr txBox="1">
            <a:spLocks noChangeArrowheads="1"/>
          </p:cNvSpPr>
          <p:nvPr/>
        </p:nvSpPr>
        <p:spPr>
          <a:xfrm>
            <a:off x="1412594" y="285751"/>
            <a:ext cx="9366811" cy="800100"/>
          </a:xfrm>
          <a:prstGeom prst="rect">
            <a:avLst/>
          </a:prstGeom>
        </p:spPr>
        <p:txBody>
          <a:bodyPr vert="horz" lIns="91440" tIns="45720" rIns="91440" bIns="45720" rtlCol="0" anchor="ctr" anchorCtr="0">
            <a:noAutofit/>
          </a:bodyPr>
          <a:lstStyle>
            <a:lvl1pPr algn="ctr" defTabSz="914400" rtl="0" eaLnBrk="1" latinLnBrk="0" hangingPunct="1">
              <a:spcBef>
                <a:spcPct val="0"/>
              </a:spcBef>
              <a:buNone/>
              <a:defRPr sz="3200" b="1" kern="1200">
                <a:solidFill>
                  <a:schemeClr val="tx1"/>
                </a:solidFill>
                <a:latin typeface="Verdana" pitchFamily="34" charset="0"/>
                <a:ea typeface="Verdana" pitchFamily="34" charset="0"/>
                <a:cs typeface="Verdana"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800"/>
              <a:t>Increase SQM measurement frequency</a:t>
            </a:r>
          </a:p>
        </p:txBody>
      </p:sp>
      <p:sp>
        <p:nvSpPr>
          <p:cNvPr id="4" name="TextBox 3">
            <a:extLst>
              <a:ext uri="{FF2B5EF4-FFF2-40B4-BE49-F238E27FC236}">
                <a16:creationId xmlns:a16="http://schemas.microsoft.com/office/drawing/2014/main" id="{05305128-52AC-4E5E-9678-1713030C5029}"/>
              </a:ext>
            </a:extLst>
          </p:cNvPr>
          <p:cNvSpPr txBox="1"/>
          <p:nvPr/>
        </p:nvSpPr>
        <p:spPr>
          <a:xfrm>
            <a:off x="6795247" y="6051177"/>
            <a:ext cx="1407758" cy="246221"/>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r>
              <a:rPr lang="en-US" sz="1000">
                <a:ea typeface="+mn-lt"/>
                <a:cs typeface="+mn-lt"/>
              </a:rPr>
              <a:t>ikarusimaging.com</a:t>
            </a:r>
            <a:endParaRPr lang="en-US" sz="1000"/>
          </a:p>
        </p:txBody>
      </p:sp>
      <p:sp>
        <p:nvSpPr>
          <p:cNvPr id="5" name="TextBox 4">
            <a:extLst>
              <a:ext uri="{FF2B5EF4-FFF2-40B4-BE49-F238E27FC236}">
                <a16:creationId xmlns:a16="http://schemas.microsoft.com/office/drawing/2014/main" id="{72938DB9-07A4-40F9-B88C-18EC8FE867B4}"/>
              </a:ext>
            </a:extLst>
          </p:cNvPr>
          <p:cNvSpPr txBox="1"/>
          <p:nvPr/>
        </p:nvSpPr>
        <p:spPr>
          <a:xfrm>
            <a:off x="1149951" y="6041166"/>
            <a:ext cx="1154483" cy="246221"/>
          </a:xfrm>
          <a:prstGeom prst="rect">
            <a:avLst/>
          </a:prstGeom>
          <a:noFill/>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r>
              <a:rPr lang="en-US" sz="1000">
                <a:ea typeface="+mn-lt"/>
                <a:cs typeface="+mn-lt"/>
              </a:rPr>
              <a:t>unihedron.com</a:t>
            </a:r>
          </a:p>
        </p:txBody>
      </p:sp>
    </p:spTree>
    <p:extLst>
      <p:ext uri="{BB962C8B-B14F-4D97-AF65-F5344CB8AC3E}">
        <p14:creationId xmlns:p14="http://schemas.microsoft.com/office/powerpoint/2010/main" val="39588358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42636-B9C9-7C49-A90C-2CC51FF280D2}"/>
              </a:ext>
            </a:extLst>
          </p:cNvPr>
          <p:cNvSpPr>
            <a:spLocks noGrp="1"/>
          </p:cNvSpPr>
          <p:nvPr>
            <p:ph type="title"/>
          </p:nvPr>
        </p:nvSpPr>
        <p:spPr>
          <a:xfrm>
            <a:off x="1021976" y="342900"/>
            <a:ext cx="10148048" cy="800100"/>
          </a:xfrm>
        </p:spPr>
        <p:txBody>
          <a:bodyPr/>
          <a:lstStyle/>
          <a:p>
            <a:r>
              <a:rPr lang="en-US">
                <a:latin typeface="Verdana"/>
                <a:ea typeface="Verdana"/>
                <a:cs typeface="Verdana"/>
              </a:rPr>
              <a:t>International Dark Sky Association (IDA)</a:t>
            </a:r>
            <a:endParaRPr lang="en-US"/>
          </a:p>
        </p:txBody>
      </p:sp>
      <p:sp>
        <p:nvSpPr>
          <p:cNvPr id="3" name="Content Placeholder 2">
            <a:extLst>
              <a:ext uri="{FF2B5EF4-FFF2-40B4-BE49-F238E27FC236}">
                <a16:creationId xmlns:a16="http://schemas.microsoft.com/office/drawing/2014/main" id="{5DE2FDB3-3376-4246-8C91-32FFEC1E92D5}"/>
              </a:ext>
            </a:extLst>
          </p:cNvPr>
          <p:cNvSpPr>
            <a:spLocks noGrp="1"/>
          </p:cNvSpPr>
          <p:nvPr>
            <p:ph idx="1"/>
          </p:nvPr>
        </p:nvSpPr>
        <p:spPr/>
        <p:txBody>
          <a:bodyPr/>
          <a:lstStyle/>
          <a:p>
            <a:pPr marL="0" indent="0" algn="ctr">
              <a:lnSpc>
                <a:spcPct val="150000"/>
              </a:lnSpc>
              <a:buNone/>
            </a:pPr>
            <a:r>
              <a:rPr lang="en-US"/>
              <a:t>“The International Dark Sky Association (IDA) is the recognized authority on light pollution and is the leading organization combating light pollution worldwide.”</a:t>
            </a:r>
          </a:p>
          <a:p>
            <a:endParaRPr lang="en-US"/>
          </a:p>
          <a:p>
            <a:endParaRPr lang="en-US"/>
          </a:p>
          <a:p>
            <a:endParaRPr lang="en-US"/>
          </a:p>
        </p:txBody>
      </p:sp>
      <p:sp>
        <p:nvSpPr>
          <p:cNvPr id="14" name="Slide Number Placeholder 13">
            <a:extLst>
              <a:ext uri="{FF2B5EF4-FFF2-40B4-BE49-F238E27FC236}">
                <a16:creationId xmlns:a16="http://schemas.microsoft.com/office/drawing/2014/main" id="{CE2C998B-3230-4358-8269-3C822717298A}"/>
              </a:ext>
            </a:extLst>
          </p:cNvPr>
          <p:cNvSpPr>
            <a:spLocks noGrp="1"/>
          </p:cNvSpPr>
          <p:nvPr>
            <p:ph type="sldNum" sz="quarter" idx="12"/>
          </p:nvPr>
        </p:nvSpPr>
        <p:spPr/>
        <p:txBody>
          <a:bodyPr/>
          <a:lstStyle/>
          <a:p>
            <a:pPr algn="ctr"/>
            <a:fld id="{963B0023-0CED-47F7-85AE-654F0B232C29}" type="slidenum">
              <a:rPr lang="en-US" smtClean="0"/>
              <a:pPr algn="ctr"/>
              <a:t>3</a:t>
            </a:fld>
            <a:endParaRPr lang="en-US"/>
          </a:p>
        </p:txBody>
      </p:sp>
      <p:pic>
        <p:nvPicPr>
          <p:cNvPr id="1026" name="Picture 2" descr="International Dark Sky Association | International Dark-Sky Association">
            <a:extLst>
              <a:ext uri="{FF2B5EF4-FFF2-40B4-BE49-F238E27FC236}">
                <a16:creationId xmlns:a16="http://schemas.microsoft.com/office/drawing/2014/main" id="{256D7D38-7C14-B04E-849B-AFEF52DDE7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8245" y="3654394"/>
            <a:ext cx="2735509" cy="273726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A1672C6-3129-274C-86DB-6D885D23A48B}"/>
              </a:ext>
            </a:extLst>
          </p:cNvPr>
          <p:cNvSpPr txBox="1"/>
          <p:nvPr/>
        </p:nvSpPr>
        <p:spPr>
          <a:xfrm>
            <a:off x="303027" y="6407375"/>
            <a:ext cx="6584079" cy="313944"/>
          </a:xfrm>
          <a:prstGeom prst="rect">
            <a:avLst/>
          </a:prstGeom>
          <a:noFill/>
        </p:spPr>
        <p:txBody>
          <a:bodyPr wrap="square" lIns="91440" tIns="45720" rIns="91440" bIns="45720" rtlCol="0" anchor="t">
            <a:noAutofit/>
          </a:bodyPr>
          <a:lstStyle/>
          <a:p>
            <a:r>
              <a:rPr lang="en-US" sz="800"/>
              <a:t>darksky.org</a:t>
            </a:r>
          </a:p>
        </p:txBody>
      </p:sp>
    </p:spTree>
    <p:extLst>
      <p:ext uri="{BB962C8B-B14F-4D97-AF65-F5344CB8AC3E}">
        <p14:creationId xmlns:p14="http://schemas.microsoft.com/office/powerpoint/2010/main" val="15339343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329C125-7E8B-42B2-B0F7-A0987AFFC89A}"/>
              </a:ext>
            </a:extLst>
          </p:cNvPr>
          <p:cNvSpPr/>
          <p:nvPr/>
        </p:nvSpPr>
        <p:spPr bwMode="auto">
          <a:xfrm>
            <a:off x="8853076" y="2944827"/>
            <a:ext cx="3081748" cy="2019387"/>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rtlCol="0" anchor="ctr"/>
          <a:lstStyle/>
          <a:p>
            <a:pPr algn="ctr"/>
            <a:r>
              <a:rPr lang="en-US" sz="2800" b="1">
                <a:solidFill>
                  <a:schemeClr val="bg1"/>
                </a:solidFill>
              </a:rPr>
              <a:t>Grand Canyon</a:t>
            </a:r>
          </a:p>
          <a:p>
            <a:pPr algn="ctr"/>
            <a:r>
              <a:rPr lang="en-US" b="1">
                <a:solidFill>
                  <a:schemeClr val="bg1"/>
                </a:solidFill>
              </a:rPr>
              <a:t>National Park</a:t>
            </a:r>
          </a:p>
          <a:p>
            <a:pPr algn="ctr"/>
            <a:endParaRPr lang="en-US">
              <a:solidFill>
                <a:schemeClr val="bg1"/>
              </a:solidFill>
              <a:latin typeface="+mn-lt"/>
            </a:endParaRPr>
          </a:p>
          <a:p>
            <a:pPr algn="ctr"/>
            <a:r>
              <a:rPr lang="en-US" sz="1600" b="1">
                <a:solidFill>
                  <a:srgbClr val="6D6D6D"/>
                </a:solidFill>
              </a:rPr>
              <a:t>600,000 Followers</a:t>
            </a:r>
          </a:p>
        </p:txBody>
      </p:sp>
      <p:sp>
        <p:nvSpPr>
          <p:cNvPr id="10" name="Rectangle: Rounded Corners 9">
            <a:extLst>
              <a:ext uri="{FF2B5EF4-FFF2-40B4-BE49-F238E27FC236}">
                <a16:creationId xmlns:a16="http://schemas.microsoft.com/office/drawing/2014/main" id="{3681B89A-EE89-4981-9100-2B4F8989C175}"/>
              </a:ext>
            </a:extLst>
          </p:cNvPr>
          <p:cNvSpPr/>
          <p:nvPr/>
        </p:nvSpPr>
        <p:spPr bwMode="auto">
          <a:xfrm>
            <a:off x="8853076" y="2944827"/>
            <a:ext cx="3081748" cy="2019387"/>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rtlCol="0" anchor="ctr"/>
          <a:lstStyle/>
          <a:p>
            <a:pPr algn="ctr"/>
            <a:r>
              <a:rPr lang="en-US" sz="2800" b="1">
                <a:solidFill>
                  <a:schemeClr val="bg1"/>
                </a:solidFill>
                <a:latin typeface="+mn-lt"/>
              </a:rPr>
              <a:t>Glacier</a:t>
            </a:r>
          </a:p>
          <a:p>
            <a:pPr algn="ctr"/>
            <a:r>
              <a:rPr lang="en-US" b="1">
                <a:solidFill>
                  <a:schemeClr val="bg1"/>
                </a:solidFill>
                <a:latin typeface="+mn-lt"/>
              </a:rPr>
              <a:t>National Park</a:t>
            </a:r>
          </a:p>
          <a:p>
            <a:pPr algn="ctr"/>
            <a:endParaRPr lang="en-US">
              <a:solidFill>
                <a:schemeClr val="bg1"/>
              </a:solidFill>
              <a:latin typeface="+mn-lt"/>
            </a:endParaRPr>
          </a:p>
          <a:p>
            <a:pPr algn="ctr"/>
            <a:r>
              <a:rPr lang="en-US" sz="1600" b="1">
                <a:solidFill>
                  <a:srgbClr val="C00000"/>
                </a:solidFill>
              </a:rPr>
              <a:t>800,000 Followers</a:t>
            </a:r>
          </a:p>
        </p:txBody>
      </p:sp>
      <p:pic>
        <p:nvPicPr>
          <p:cNvPr id="2" name="Picture 1">
            <a:extLst>
              <a:ext uri="{FF2B5EF4-FFF2-40B4-BE49-F238E27FC236}">
                <a16:creationId xmlns:a16="http://schemas.microsoft.com/office/drawing/2014/main" id="{360141E4-35F6-4102-AEBD-7180F8E9A99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0723" y="1627113"/>
            <a:ext cx="8272051" cy="4654814"/>
          </a:xfrm>
          <a:prstGeom prst="rect">
            <a:avLst/>
          </a:prstGeom>
          <a:ln w="19050">
            <a:solidFill>
              <a:schemeClr val="tx1"/>
            </a:solidFill>
          </a:ln>
        </p:spPr>
      </p:pic>
      <p:sp>
        <p:nvSpPr>
          <p:cNvPr id="499718" name="Rectangle 6"/>
          <p:cNvSpPr>
            <a:spLocks noGrp="1" noChangeArrowheads="1"/>
          </p:cNvSpPr>
          <p:nvPr>
            <p:ph type="title"/>
          </p:nvPr>
        </p:nvSpPr>
        <p:spPr>
          <a:xfrm>
            <a:off x="983973" y="43540"/>
            <a:ext cx="10489097" cy="1164535"/>
          </a:xfrm>
        </p:spPr>
        <p:txBody>
          <a:bodyPr/>
          <a:lstStyle/>
          <a:p>
            <a:pPr algn="ctr"/>
            <a:r>
              <a:rPr lang="en-US" sz="2700">
                <a:latin typeface="Verdana"/>
                <a:ea typeface="Verdana"/>
                <a:cs typeface="Verdana"/>
              </a:rPr>
              <a:t>Livestream Dark Sky Activities</a:t>
            </a:r>
            <a:endParaRPr lang="en-US" sz="2700"/>
          </a:p>
        </p:txBody>
      </p:sp>
      <p:sp>
        <p:nvSpPr>
          <p:cNvPr id="8" name="Slide Number Placeholder 7">
            <a:extLst>
              <a:ext uri="{FF2B5EF4-FFF2-40B4-BE49-F238E27FC236}">
                <a16:creationId xmlns:a16="http://schemas.microsoft.com/office/drawing/2014/main" id="{67DDB37A-BB1A-49EC-BD33-BBBDF2C1B18F}"/>
              </a:ext>
            </a:extLst>
          </p:cNvPr>
          <p:cNvSpPr>
            <a:spLocks noGrp="1"/>
          </p:cNvSpPr>
          <p:nvPr>
            <p:ph type="sldNum" sz="quarter" idx="12"/>
          </p:nvPr>
        </p:nvSpPr>
        <p:spPr/>
        <p:txBody>
          <a:bodyPr/>
          <a:lstStyle/>
          <a:p>
            <a:pPr algn="ctr"/>
            <a:fld id="{963B0023-0CED-47F7-85AE-654F0B232C29}" type="slidenum">
              <a:rPr lang="en-US" smtClean="0"/>
              <a:pPr algn="ctr"/>
              <a:t>30</a:t>
            </a:fld>
            <a:endParaRPr lang="en-US"/>
          </a:p>
        </p:txBody>
      </p:sp>
      <p:sp>
        <p:nvSpPr>
          <p:cNvPr id="15" name="TextBox 14">
            <a:extLst>
              <a:ext uri="{FF2B5EF4-FFF2-40B4-BE49-F238E27FC236}">
                <a16:creationId xmlns:a16="http://schemas.microsoft.com/office/drawing/2014/main" id="{ACE861E4-C8F6-2F41-8ABC-54116A7BD63A}"/>
              </a:ext>
            </a:extLst>
          </p:cNvPr>
          <p:cNvSpPr txBox="1"/>
          <p:nvPr/>
        </p:nvSpPr>
        <p:spPr>
          <a:xfrm>
            <a:off x="262195" y="6258523"/>
            <a:ext cx="6584079" cy="313944"/>
          </a:xfrm>
          <a:prstGeom prst="rect">
            <a:avLst/>
          </a:prstGeom>
          <a:noFill/>
        </p:spPr>
        <p:txBody>
          <a:bodyPr wrap="square" lIns="91440" tIns="45720" rIns="91440" bIns="45720" rtlCol="0" anchor="ctr">
            <a:noAutofit/>
          </a:bodyPr>
          <a:lstStyle/>
          <a:p>
            <a:r>
              <a:rPr lang="en-US" sz="1000"/>
              <a:t>nps.gov</a:t>
            </a:r>
            <a:endParaRPr lang="en-US" sz="1000">
              <a:ea typeface="Verdana"/>
              <a:cs typeface="Verdana"/>
            </a:endParaRPr>
          </a:p>
        </p:txBody>
      </p:sp>
      <p:grpSp>
        <p:nvGrpSpPr>
          <p:cNvPr id="21" name="Group 20">
            <a:extLst>
              <a:ext uri="{FF2B5EF4-FFF2-40B4-BE49-F238E27FC236}">
                <a16:creationId xmlns:a16="http://schemas.microsoft.com/office/drawing/2014/main" id="{E7A6D113-5D06-4339-80FF-F64AB62B395B}"/>
              </a:ext>
            </a:extLst>
          </p:cNvPr>
          <p:cNvGrpSpPr/>
          <p:nvPr/>
        </p:nvGrpSpPr>
        <p:grpSpPr>
          <a:xfrm>
            <a:off x="-427298" y="1886507"/>
            <a:ext cx="9040073" cy="4136026"/>
            <a:chOff x="-427298" y="1886507"/>
            <a:chExt cx="9040073" cy="4136026"/>
          </a:xfrm>
        </p:grpSpPr>
        <p:pic>
          <p:nvPicPr>
            <p:cNvPr id="19" name="Picture 18" descr="A close up of a fire&#10;&#10;Description automatically generated">
              <a:extLst>
                <a:ext uri="{FF2B5EF4-FFF2-40B4-BE49-F238E27FC236}">
                  <a16:creationId xmlns:a16="http://schemas.microsoft.com/office/drawing/2014/main" id="{AAC7FA4C-E13A-4658-B9E1-5AB932B5E4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0724" y="1886507"/>
              <a:ext cx="8272051" cy="4136026"/>
            </a:xfrm>
            <a:prstGeom prst="rect">
              <a:avLst/>
            </a:prstGeom>
            <a:ln w="19050">
              <a:solidFill>
                <a:schemeClr val="tx1"/>
              </a:solidFill>
            </a:ln>
          </p:spPr>
        </p:pic>
        <p:sp>
          <p:nvSpPr>
            <p:cNvPr id="20" name="TextBox 19">
              <a:extLst>
                <a:ext uri="{FF2B5EF4-FFF2-40B4-BE49-F238E27FC236}">
                  <a16:creationId xmlns:a16="http://schemas.microsoft.com/office/drawing/2014/main" id="{0B0811AF-B1E4-4988-A2A6-747B292602D9}"/>
                </a:ext>
              </a:extLst>
            </p:cNvPr>
            <p:cNvSpPr txBox="1"/>
            <p:nvPr/>
          </p:nvSpPr>
          <p:spPr>
            <a:xfrm>
              <a:off x="-427298" y="2000807"/>
              <a:ext cx="7891053" cy="847725"/>
            </a:xfrm>
            <a:prstGeom prst="rect">
              <a:avLst/>
            </a:prstGeom>
            <a:noFill/>
          </p:spPr>
          <p:txBody>
            <a:bodyPr wrap="square" rtlCol="0">
              <a:noAutofit/>
            </a:bodyPr>
            <a:lstStyle/>
            <a:p>
              <a:pPr algn="ctr"/>
              <a:r>
                <a:rPr lang="en-US" sz="3200">
                  <a:effectLst>
                    <a:outerShdw blurRad="25400" dist="50800" dir="1800000" algn="tl" rotWithShape="0">
                      <a:prstClr val="black">
                        <a:alpha val="87000"/>
                      </a:prstClr>
                    </a:outerShdw>
                    <a:reflection stA="0" endPos="20000" dist="152400" dir="5400000" sy="-100000" algn="bl" rotWithShape="0"/>
                  </a:effectLst>
                  <a:latin typeface="Times New Roman" panose="02020603050405020304" pitchFamily="18" charset="0"/>
                  <a:cs typeface="Times New Roman" panose="02020603050405020304" pitchFamily="18" charset="0"/>
                </a:rPr>
                <a:t>Virtual Logan Pass Star Party 2021</a:t>
              </a:r>
            </a:p>
          </p:txBody>
        </p:sp>
      </p:grpSp>
    </p:spTree>
    <p:extLst>
      <p:ext uri="{BB962C8B-B14F-4D97-AF65-F5344CB8AC3E}">
        <p14:creationId xmlns:p14="http://schemas.microsoft.com/office/powerpoint/2010/main" val="73767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xit" presetSubtype="0" fill="hold" nodeType="withEffect">
                                  <p:stCondLst>
                                    <p:cond delay="0"/>
                                  </p:stCondLst>
                                  <p:childTnLst>
                                    <p:animEffect transition="out" filter="fade">
                                      <p:cBhvr>
                                        <p:cTn id="12" dur="500"/>
                                        <p:tgtEl>
                                          <p:spTgt spid="2"/>
                                        </p:tgtEl>
                                      </p:cBhvr>
                                    </p:animEffect>
                                    <p:set>
                                      <p:cBhvr>
                                        <p:cTn id="13"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a:extLst>
              <a:ext uri="{FF2B5EF4-FFF2-40B4-BE49-F238E27FC236}">
                <a16:creationId xmlns:a16="http://schemas.microsoft.com/office/drawing/2014/main" id="{5BB53EC1-41D7-4014-99C3-9E02578875E4}"/>
              </a:ext>
            </a:extLst>
          </p:cNvPr>
          <p:cNvSpPr>
            <a:spLocks noGrp="1"/>
          </p:cNvSpPr>
          <p:nvPr>
            <p:ph type="sldNum" sz="quarter" idx="4294967295"/>
          </p:nvPr>
        </p:nvSpPr>
        <p:spPr/>
        <p:txBody>
          <a:bodyPr/>
          <a:lstStyle/>
          <a:p>
            <a:pPr algn="ctr"/>
            <a:fld id="{BFEBEB0A-9E3D-4B14-9782-E2AE3DA60D96}" type="slidenum">
              <a:rPr lang="en-US" smtClean="0"/>
              <a:pPr algn="ctr"/>
              <a:t>31</a:t>
            </a:fld>
            <a:endParaRPr lang="en-US"/>
          </a:p>
        </p:txBody>
      </p:sp>
      <p:sp>
        <p:nvSpPr>
          <p:cNvPr id="5" name="TextBox 4">
            <a:extLst>
              <a:ext uri="{FF2B5EF4-FFF2-40B4-BE49-F238E27FC236}">
                <a16:creationId xmlns:a16="http://schemas.microsoft.com/office/drawing/2014/main" id="{E99E3426-0E25-48A3-B4F9-185D09258E71}"/>
              </a:ext>
            </a:extLst>
          </p:cNvPr>
          <p:cNvSpPr txBox="1"/>
          <p:nvPr/>
        </p:nvSpPr>
        <p:spPr>
          <a:xfrm>
            <a:off x="773343" y="647319"/>
            <a:ext cx="5476731" cy="6210681"/>
          </a:xfrm>
          <a:prstGeom prst="rect">
            <a:avLst/>
          </a:prstGeom>
          <a:noFill/>
        </p:spPr>
        <p:txBody>
          <a:bodyPr wrap="square" lIns="91440" tIns="45720" rIns="91440" bIns="45720" rtlCol="0" anchor="t">
            <a:noAutofit/>
          </a:bodyPr>
          <a:lstStyle/>
          <a:p>
            <a:pPr algn="ctr"/>
            <a:r>
              <a:rPr lang="en-US" sz="3600" b="1" i="1"/>
              <a:t>Acknowledgements</a:t>
            </a:r>
          </a:p>
          <a:p>
            <a:pPr algn="ctr"/>
            <a:endParaRPr lang="en-US" sz="1600" i="1">
              <a:ea typeface="Verdana"/>
              <a:cs typeface="Verdana"/>
            </a:endParaRPr>
          </a:p>
          <a:p>
            <a:pPr algn="ctr">
              <a:lnSpc>
                <a:spcPct val="150000"/>
              </a:lnSpc>
            </a:pPr>
            <a:r>
              <a:rPr lang="en-US" sz="2400" i="1">
                <a:ea typeface="Verdana"/>
                <a:cs typeface="Verdana"/>
              </a:rPr>
              <a:t>Tara </a:t>
            </a:r>
            <a:r>
              <a:rPr lang="en-US" sz="2400" i="1" err="1">
                <a:ea typeface="Verdana"/>
                <a:cs typeface="Verdana"/>
              </a:rPr>
              <a:t>Carolin</a:t>
            </a:r>
            <a:endParaRPr lang="en-US" sz="2400" i="1">
              <a:ea typeface="Verdana"/>
              <a:cs typeface="Verdana"/>
            </a:endParaRPr>
          </a:p>
          <a:p>
            <a:pPr algn="ctr">
              <a:lnSpc>
                <a:spcPct val="150000"/>
              </a:lnSpc>
            </a:pPr>
            <a:r>
              <a:rPr lang="en-US" sz="2400" i="1">
                <a:ea typeface="Verdana"/>
                <a:cs typeface="Verdana"/>
              </a:rPr>
              <a:t>Mark Biel</a:t>
            </a:r>
          </a:p>
          <a:p>
            <a:pPr algn="ctr">
              <a:lnSpc>
                <a:spcPct val="150000"/>
              </a:lnSpc>
            </a:pPr>
            <a:r>
              <a:rPr lang="en-US" sz="2400" i="1">
                <a:ea typeface="Verdana"/>
                <a:cs typeface="Verdana"/>
              </a:rPr>
              <a:t>Lee </a:t>
            </a:r>
            <a:r>
              <a:rPr lang="en-US" sz="2400" i="1" err="1">
                <a:ea typeface="Verdana"/>
                <a:cs typeface="Verdana"/>
              </a:rPr>
              <a:t>Rademaker</a:t>
            </a:r>
            <a:endParaRPr lang="en-US" sz="2400" i="1">
              <a:ea typeface="Verdana"/>
              <a:cs typeface="Verdana"/>
            </a:endParaRPr>
          </a:p>
          <a:p>
            <a:pPr algn="ctr">
              <a:lnSpc>
                <a:spcPct val="150000"/>
              </a:lnSpc>
            </a:pPr>
            <a:r>
              <a:rPr lang="en-US" sz="2400" i="1" err="1">
                <a:ea typeface="Verdana"/>
                <a:cs typeface="Verdana"/>
              </a:rPr>
              <a:t>Iree</a:t>
            </a:r>
            <a:r>
              <a:rPr lang="en-US" sz="2400" i="1">
                <a:ea typeface="Verdana"/>
                <a:cs typeface="Verdana"/>
              </a:rPr>
              <a:t> Wheeler</a:t>
            </a:r>
          </a:p>
          <a:p>
            <a:pPr algn="ctr">
              <a:lnSpc>
                <a:spcPct val="150000"/>
              </a:lnSpc>
            </a:pPr>
            <a:r>
              <a:rPr lang="en-US" sz="2400" i="1">
                <a:ea typeface="Verdana"/>
                <a:cs typeface="Verdana"/>
              </a:rPr>
              <a:t>Ed </a:t>
            </a:r>
            <a:r>
              <a:rPr lang="en-US" sz="2400" i="1" err="1">
                <a:ea typeface="Verdana"/>
                <a:cs typeface="Verdana"/>
              </a:rPr>
              <a:t>Eberhardy</a:t>
            </a:r>
            <a:endParaRPr lang="en-US" sz="2400" i="1">
              <a:ea typeface="Verdana"/>
              <a:cs typeface="Verdana"/>
            </a:endParaRPr>
          </a:p>
          <a:p>
            <a:pPr algn="ctr">
              <a:lnSpc>
                <a:spcPct val="150000"/>
              </a:lnSpc>
            </a:pPr>
            <a:r>
              <a:rPr lang="en-US" sz="2400" i="1" err="1">
                <a:ea typeface="Verdana"/>
                <a:cs typeface="Verdana"/>
              </a:rPr>
              <a:t>Bettymaya</a:t>
            </a:r>
            <a:r>
              <a:rPr lang="en-US" sz="2400" i="1">
                <a:ea typeface="Verdana"/>
                <a:cs typeface="Verdana"/>
              </a:rPr>
              <a:t> </a:t>
            </a:r>
            <a:r>
              <a:rPr lang="en-US" sz="2400" i="1" err="1">
                <a:ea typeface="Verdana"/>
                <a:cs typeface="Verdana"/>
              </a:rPr>
              <a:t>Foott</a:t>
            </a:r>
            <a:endParaRPr lang="en-US" sz="2400" i="1">
              <a:ea typeface="Verdana"/>
              <a:cs typeface="Verdana"/>
            </a:endParaRPr>
          </a:p>
          <a:p>
            <a:pPr algn="ctr">
              <a:lnSpc>
                <a:spcPct val="150000"/>
              </a:lnSpc>
            </a:pPr>
            <a:r>
              <a:rPr lang="en-US" sz="2400" i="1">
                <a:ea typeface="Verdana"/>
                <a:cs typeface="Verdana"/>
              </a:rPr>
              <a:t>Adam Dalton</a:t>
            </a:r>
          </a:p>
          <a:p>
            <a:pPr algn="ctr">
              <a:lnSpc>
                <a:spcPct val="150000"/>
              </a:lnSpc>
            </a:pPr>
            <a:r>
              <a:rPr lang="en-US" sz="1600" i="1">
                <a:solidFill>
                  <a:schemeClr val="tx1">
                    <a:lumMod val="85000"/>
                  </a:schemeClr>
                </a:solidFill>
                <a:ea typeface="Verdana"/>
                <a:cs typeface="Verdana"/>
              </a:rPr>
              <a:t>Bark Ranger Gracie</a:t>
            </a:r>
          </a:p>
          <a:p>
            <a:pPr algn="r">
              <a:lnSpc>
                <a:spcPct val="150000"/>
              </a:lnSpc>
            </a:pPr>
            <a:endParaRPr lang="en-US" sz="2000" i="1">
              <a:ea typeface="Verdana"/>
              <a:cs typeface="Verdana"/>
            </a:endParaRPr>
          </a:p>
        </p:txBody>
      </p:sp>
    </p:spTree>
    <p:extLst>
      <p:ext uri="{BB962C8B-B14F-4D97-AF65-F5344CB8AC3E}">
        <p14:creationId xmlns:p14="http://schemas.microsoft.com/office/powerpoint/2010/main" val="1419517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EA716-5518-F347-B7DB-2BF0F7080DCD}"/>
              </a:ext>
            </a:extLst>
          </p:cNvPr>
          <p:cNvSpPr>
            <a:spLocks noGrp="1"/>
          </p:cNvSpPr>
          <p:nvPr>
            <p:ph type="title"/>
          </p:nvPr>
        </p:nvSpPr>
        <p:spPr>
          <a:xfrm>
            <a:off x="1016000" y="1400561"/>
            <a:ext cx="9144000" cy="1676400"/>
          </a:xfrm>
        </p:spPr>
        <p:txBody>
          <a:bodyPr/>
          <a:lstStyle/>
          <a:p>
            <a:r>
              <a:rPr lang="en-US" sz="6000"/>
              <a:t>Thank You</a:t>
            </a:r>
          </a:p>
        </p:txBody>
      </p:sp>
      <p:sp>
        <p:nvSpPr>
          <p:cNvPr id="3" name="Text Placeholder 2">
            <a:extLst>
              <a:ext uri="{FF2B5EF4-FFF2-40B4-BE49-F238E27FC236}">
                <a16:creationId xmlns:a16="http://schemas.microsoft.com/office/drawing/2014/main" id="{636088ED-BC38-2C4E-887C-A226C495F883}"/>
              </a:ext>
            </a:extLst>
          </p:cNvPr>
          <p:cNvSpPr>
            <a:spLocks noGrp="1"/>
          </p:cNvSpPr>
          <p:nvPr>
            <p:ph type="body" idx="1"/>
          </p:nvPr>
        </p:nvSpPr>
        <p:spPr>
          <a:xfrm>
            <a:off x="1016000" y="3046778"/>
            <a:ext cx="9144000" cy="1470062"/>
          </a:xfrm>
        </p:spPr>
        <p:txBody>
          <a:bodyPr>
            <a:normAutofit/>
          </a:bodyPr>
          <a:lstStyle/>
          <a:p>
            <a:pPr>
              <a:lnSpc>
                <a:spcPct val="150000"/>
              </a:lnSpc>
            </a:pPr>
            <a:r>
              <a:rPr lang="en-US" sz="2400" i="1"/>
              <a:t>Questions or Comments?</a:t>
            </a:r>
          </a:p>
        </p:txBody>
      </p:sp>
      <p:sp>
        <p:nvSpPr>
          <p:cNvPr id="12" name="Slide Number Placeholder 11">
            <a:extLst>
              <a:ext uri="{FF2B5EF4-FFF2-40B4-BE49-F238E27FC236}">
                <a16:creationId xmlns:a16="http://schemas.microsoft.com/office/drawing/2014/main" id="{5BB53EC1-41D7-4014-99C3-9E02578875E4}"/>
              </a:ext>
            </a:extLst>
          </p:cNvPr>
          <p:cNvSpPr>
            <a:spLocks noGrp="1"/>
          </p:cNvSpPr>
          <p:nvPr>
            <p:ph type="sldNum" sz="quarter" idx="4294967295"/>
          </p:nvPr>
        </p:nvSpPr>
        <p:spPr/>
        <p:txBody>
          <a:bodyPr/>
          <a:lstStyle/>
          <a:p>
            <a:pPr algn="ctr"/>
            <a:fld id="{BFEBEB0A-9E3D-4B14-9782-E2AE3DA60D96}" type="slidenum">
              <a:rPr lang="en-US" smtClean="0"/>
              <a:pPr algn="ctr"/>
              <a:t>32</a:t>
            </a:fld>
            <a:endParaRPr lang="en-US"/>
          </a:p>
        </p:txBody>
      </p:sp>
      <p:pic>
        <p:nvPicPr>
          <p:cNvPr id="5" name="Picture 2">
            <a:extLst>
              <a:ext uri="{FF2B5EF4-FFF2-40B4-BE49-F238E27FC236}">
                <a16:creationId xmlns:a16="http://schemas.microsoft.com/office/drawing/2014/main" id="{CF94BCFD-F592-4DC7-B3E0-D8B3E7BAA2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56" y="4438136"/>
            <a:ext cx="1905000" cy="19050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0797059-DC70-4197-BCA2-8FF5BA1AB210}"/>
              </a:ext>
            </a:extLst>
          </p:cNvPr>
          <p:cNvSpPr txBox="1"/>
          <p:nvPr/>
        </p:nvSpPr>
        <p:spPr>
          <a:xfrm>
            <a:off x="182856" y="6354815"/>
            <a:ext cx="1905000" cy="313944"/>
          </a:xfrm>
          <a:prstGeom prst="rect">
            <a:avLst/>
          </a:prstGeom>
          <a:noFill/>
        </p:spPr>
        <p:txBody>
          <a:bodyPr wrap="square" rtlCol="0">
            <a:noAutofit/>
          </a:bodyPr>
          <a:lstStyle/>
          <a:p>
            <a:pPr algn="ctr"/>
            <a:r>
              <a:rPr lang="en-US" sz="1600"/>
              <a:t>Link To Website</a:t>
            </a:r>
          </a:p>
        </p:txBody>
      </p:sp>
      <p:sp>
        <p:nvSpPr>
          <p:cNvPr id="4" name="TextBox 3">
            <a:extLst>
              <a:ext uri="{FF2B5EF4-FFF2-40B4-BE49-F238E27FC236}">
                <a16:creationId xmlns:a16="http://schemas.microsoft.com/office/drawing/2014/main" id="{07E3ED24-090F-4B43-A84D-019D476854CF}"/>
              </a:ext>
            </a:extLst>
          </p:cNvPr>
          <p:cNvSpPr txBox="1"/>
          <p:nvPr/>
        </p:nvSpPr>
        <p:spPr>
          <a:xfrm>
            <a:off x="-413120" y="4124192"/>
            <a:ext cx="3096951" cy="313944"/>
          </a:xfrm>
          <a:prstGeom prst="rect">
            <a:avLst/>
          </a:prstGeom>
          <a:noFill/>
        </p:spPr>
        <p:txBody>
          <a:bodyPr wrap="square" rtlCol="0">
            <a:noAutofit/>
          </a:bodyPr>
          <a:lstStyle/>
          <a:p>
            <a:pPr algn="ctr"/>
            <a:r>
              <a:rPr lang="en-US" sz="1100"/>
              <a:t>wp.wpi.edu/darksky2020/</a:t>
            </a:r>
          </a:p>
        </p:txBody>
      </p:sp>
    </p:spTree>
    <p:extLst>
      <p:ext uri="{BB962C8B-B14F-4D97-AF65-F5344CB8AC3E}">
        <p14:creationId xmlns:p14="http://schemas.microsoft.com/office/powerpoint/2010/main" val="9667085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806C4AF-C2B6-41E1-83FB-E6F16881F7B0}"/>
              </a:ext>
            </a:extLst>
          </p:cNvPr>
          <p:cNvSpPr txBox="1"/>
          <p:nvPr/>
        </p:nvSpPr>
        <p:spPr>
          <a:xfrm>
            <a:off x="4076281" y="6332803"/>
            <a:ext cx="4039437" cy="311499"/>
          </a:xfrm>
          <a:prstGeom prst="rect">
            <a:avLst/>
          </a:prstGeom>
          <a:noFill/>
        </p:spPr>
        <p:txBody>
          <a:bodyPr wrap="square" rtlCol="0">
            <a:noAutofit/>
          </a:bodyPr>
          <a:lstStyle/>
          <a:p>
            <a:pPr algn="ctr"/>
            <a:r>
              <a:rPr lang="en-US" sz="1100" i="1"/>
              <a:t>This slide was intentionally left blank</a:t>
            </a:r>
          </a:p>
        </p:txBody>
      </p:sp>
    </p:spTree>
    <p:extLst>
      <p:ext uri="{BB962C8B-B14F-4D97-AF65-F5344CB8AC3E}">
        <p14:creationId xmlns:p14="http://schemas.microsoft.com/office/powerpoint/2010/main" val="4430893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609600" y="342900"/>
            <a:ext cx="10972800" cy="800100"/>
          </a:xfrm>
        </p:spPr>
        <p:txBody>
          <a:bodyPr anchor="ctr">
            <a:normAutofit/>
          </a:bodyPr>
          <a:lstStyle/>
          <a:p>
            <a:r>
              <a:rPr lang="en-US"/>
              <a:t>SQM Data Analysis (cont.)</a:t>
            </a:r>
          </a:p>
        </p:txBody>
      </p:sp>
      <p:sp>
        <p:nvSpPr>
          <p:cNvPr id="10" name="Slide Number Placeholder 9">
            <a:extLst>
              <a:ext uri="{FF2B5EF4-FFF2-40B4-BE49-F238E27FC236}">
                <a16:creationId xmlns:a16="http://schemas.microsoft.com/office/drawing/2014/main" id="{B201D7EE-2140-477E-BABA-D16EA542B1B7}"/>
              </a:ext>
            </a:extLst>
          </p:cNvPr>
          <p:cNvSpPr>
            <a:spLocks noGrp="1"/>
          </p:cNvSpPr>
          <p:nvPr>
            <p:ph type="sldNum" sz="quarter" idx="10"/>
          </p:nvPr>
        </p:nvSpPr>
        <p:spPr>
          <a:xfrm>
            <a:off x="11582399" y="6391656"/>
            <a:ext cx="609600" cy="313944"/>
          </a:xfrm>
        </p:spPr>
        <p:txBody>
          <a:bodyPr anchor="ctr">
            <a:normAutofit/>
          </a:bodyPr>
          <a:lstStyle/>
          <a:p>
            <a:pPr>
              <a:spcAft>
                <a:spcPts val="600"/>
              </a:spcAft>
            </a:pPr>
            <a:fld id="{963B0023-0CED-47F7-85AE-654F0B232C29}" type="slidenum">
              <a:rPr lang="en-US" smtClean="0"/>
              <a:pPr>
                <a:spcAft>
                  <a:spcPts val="600"/>
                </a:spcAft>
              </a:pPr>
              <a:t>34</a:t>
            </a:fld>
            <a:endParaRPr lang="en-US"/>
          </a:p>
        </p:txBody>
      </p:sp>
      <p:graphicFrame>
        <p:nvGraphicFramePr>
          <p:cNvPr id="8" name="Chart 7">
            <a:extLst>
              <a:ext uri="{FF2B5EF4-FFF2-40B4-BE49-F238E27FC236}">
                <a16:creationId xmlns:a16="http://schemas.microsoft.com/office/drawing/2014/main" id="{7E7FF85D-B711-4375-95C2-0449966EC503}"/>
              </a:ext>
              <a:ext uri="{147F2762-F138-4A5C-976F-8EAC2B608ADB}">
                <a16:predDERef xmlns:a16="http://schemas.microsoft.com/office/drawing/2014/main" pred="{B18BA24A-E8AD-4947-BEC0-C4E988CEDE6A}"/>
              </a:ext>
            </a:extLst>
          </p:cNvPr>
          <p:cNvGraphicFramePr>
            <a:graphicFrameLocks/>
          </p:cNvGraphicFramePr>
          <p:nvPr/>
        </p:nvGraphicFramePr>
        <p:xfrm>
          <a:off x="514351" y="1485259"/>
          <a:ext cx="9864436" cy="5029841"/>
        </p:xfrm>
        <a:graphic>
          <a:graphicData uri="http://schemas.openxmlformats.org/drawingml/2006/chart">
            <c:chart xmlns:c="http://schemas.openxmlformats.org/drawingml/2006/chart" xmlns:r="http://schemas.openxmlformats.org/officeDocument/2006/relationships" r:id="rId3"/>
          </a:graphicData>
        </a:graphic>
      </p:graphicFrame>
      <p:grpSp>
        <p:nvGrpSpPr>
          <p:cNvPr id="41" name="Group 40">
            <a:extLst>
              <a:ext uri="{FF2B5EF4-FFF2-40B4-BE49-F238E27FC236}">
                <a16:creationId xmlns:a16="http://schemas.microsoft.com/office/drawing/2014/main" id="{71B505AA-744F-4E26-B101-4AD20E54475C}"/>
              </a:ext>
            </a:extLst>
          </p:cNvPr>
          <p:cNvGrpSpPr/>
          <p:nvPr/>
        </p:nvGrpSpPr>
        <p:grpSpPr>
          <a:xfrm>
            <a:off x="1310025" y="3534830"/>
            <a:ext cx="10881973" cy="256962"/>
            <a:chOff x="1310025" y="3572542"/>
            <a:chExt cx="10881973" cy="256962"/>
          </a:xfrm>
        </p:grpSpPr>
        <p:cxnSp>
          <p:nvCxnSpPr>
            <p:cNvPr id="13" name="Straight Connector 12">
              <a:extLst>
                <a:ext uri="{FF2B5EF4-FFF2-40B4-BE49-F238E27FC236}">
                  <a16:creationId xmlns:a16="http://schemas.microsoft.com/office/drawing/2014/main" id="{DA6BDCE0-F09A-4BEA-AA8C-93A7F57EF544}"/>
                </a:ext>
              </a:extLst>
            </p:cNvPr>
            <p:cNvCxnSpPr>
              <a:cxnSpLocks/>
              <a:endCxn id="20" idx="1"/>
            </p:cNvCxnSpPr>
            <p:nvPr/>
          </p:nvCxnSpPr>
          <p:spPr bwMode="auto">
            <a:xfrm flipV="1">
              <a:off x="1310025" y="3701023"/>
              <a:ext cx="9189720" cy="9236"/>
            </a:xfrm>
            <a:prstGeom prst="line">
              <a:avLst/>
            </a:prstGeom>
            <a:ln>
              <a:solidFill>
                <a:srgbClr val="92D050"/>
              </a:solidFill>
              <a:headEnd type="none" w="med" len="med"/>
              <a:tailEnd type="arrow" w="med" len="med"/>
            </a:ln>
          </p:spPr>
          <p:style>
            <a:lnRef idx="3">
              <a:schemeClr val="accent1"/>
            </a:lnRef>
            <a:fillRef idx="0">
              <a:schemeClr val="accent1"/>
            </a:fillRef>
            <a:effectRef idx="2">
              <a:schemeClr val="accent1"/>
            </a:effectRef>
            <a:fontRef idx="minor">
              <a:schemeClr val="tx1"/>
            </a:fontRef>
          </p:style>
        </p:cxnSp>
        <p:sp>
          <p:nvSpPr>
            <p:cNvPr id="20" name="TextBox 19">
              <a:extLst>
                <a:ext uri="{FF2B5EF4-FFF2-40B4-BE49-F238E27FC236}">
                  <a16:creationId xmlns:a16="http://schemas.microsoft.com/office/drawing/2014/main" id="{44A3C5AC-23AD-4B65-BC25-453D1689E7D1}"/>
                </a:ext>
              </a:extLst>
            </p:cNvPr>
            <p:cNvSpPr txBox="1"/>
            <p:nvPr/>
          </p:nvSpPr>
          <p:spPr>
            <a:xfrm>
              <a:off x="10474991" y="3572542"/>
              <a:ext cx="1717007" cy="256962"/>
            </a:xfrm>
            <a:prstGeom prst="rect">
              <a:avLst/>
            </a:prstGeom>
            <a:noFill/>
          </p:spPr>
          <p:txBody>
            <a:bodyPr wrap="square" rtlCol="0" anchor="ctr">
              <a:noAutofit/>
            </a:bodyPr>
            <a:lstStyle/>
            <a:p>
              <a:r>
                <a:rPr lang="en-US" sz="1600">
                  <a:solidFill>
                    <a:srgbClr val="92D050"/>
                  </a:solidFill>
                  <a:effectLst>
                    <a:outerShdw blurRad="50800" dist="38100" dir="5400000" algn="t" rotWithShape="0">
                      <a:prstClr val="black">
                        <a:alpha val="40000"/>
                      </a:prstClr>
                    </a:outerShdw>
                  </a:effectLst>
                </a:rPr>
                <a:t>2020 Average</a:t>
              </a:r>
            </a:p>
          </p:txBody>
        </p:sp>
      </p:grpSp>
      <p:grpSp>
        <p:nvGrpSpPr>
          <p:cNvPr id="52" name="Group 51">
            <a:extLst>
              <a:ext uri="{FF2B5EF4-FFF2-40B4-BE49-F238E27FC236}">
                <a16:creationId xmlns:a16="http://schemas.microsoft.com/office/drawing/2014/main" id="{7C5ECF89-949E-4443-BF73-72D0D7B6F9C7}"/>
              </a:ext>
            </a:extLst>
          </p:cNvPr>
          <p:cNvGrpSpPr/>
          <p:nvPr/>
        </p:nvGrpSpPr>
        <p:grpSpPr>
          <a:xfrm>
            <a:off x="1310026" y="3835051"/>
            <a:ext cx="10986749" cy="256962"/>
            <a:chOff x="1310026" y="3835051"/>
            <a:chExt cx="10986749" cy="256962"/>
          </a:xfrm>
        </p:grpSpPr>
        <p:cxnSp>
          <p:nvCxnSpPr>
            <p:cNvPr id="12" name="Straight Connector 11">
              <a:extLst>
                <a:ext uri="{FF2B5EF4-FFF2-40B4-BE49-F238E27FC236}">
                  <a16:creationId xmlns:a16="http://schemas.microsoft.com/office/drawing/2014/main" id="{09FC634F-F059-43D9-881E-674260DF00FD}"/>
                </a:ext>
              </a:extLst>
            </p:cNvPr>
            <p:cNvCxnSpPr>
              <a:cxnSpLocks/>
            </p:cNvCxnSpPr>
            <p:nvPr/>
          </p:nvCxnSpPr>
          <p:spPr bwMode="auto">
            <a:xfrm flipV="1">
              <a:off x="1310026" y="3969236"/>
              <a:ext cx="9189720" cy="1"/>
            </a:xfrm>
            <a:prstGeom prst="line">
              <a:avLst/>
            </a:prstGeom>
            <a:ln>
              <a:solidFill>
                <a:srgbClr val="FFCC00"/>
              </a:solidFill>
              <a:headEnd type="none" w="med" len="med"/>
              <a:tailEnd type="arrow" w="med" len="med"/>
            </a:ln>
          </p:spPr>
          <p:style>
            <a:lnRef idx="3">
              <a:schemeClr val="accent1"/>
            </a:lnRef>
            <a:fillRef idx="0">
              <a:schemeClr val="accent1"/>
            </a:fillRef>
            <a:effectRef idx="2">
              <a:schemeClr val="accent1"/>
            </a:effectRef>
            <a:fontRef idx="minor">
              <a:schemeClr val="tx1"/>
            </a:fontRef>
          </p:style>
        </p:cxnSp>
        <p:sp>
          <p:nvSpPr>
            <p:cNvPr id="24" name="TextBox 23">
              <a:extLst>
                <a:ext uri="{FF2B5EF4-FFF2-40B4-BE49-F238E27FC236}">
                  <a16:creationId xmlns:a16="http://schemas.microsoft.com/office/drawing/2014/main" id="{0F78635C-E98E-4F9A-B2A8-21D03E3DBBAD}"/>
                </a:ext>
              </a:extLst>
            </p:cNvPr>
            <p:cNvSpPr txBox="1"/>
            <p:nvPr/>
          </p:nvSpPr>
          <p:spPr>
            <a:xfrm>
              <a:off x="10474992" y="3835051"/>
              <a:ext cx="1821783" cy="256962"/>
            </a:xfrm>
            <a:prstGeom prst="rect">
              <a:avLst/>
            </a:prstGeom>
            <a:noFill/>
          </p:spPr>
          <p:txBody>
            <a:bodyPr wrap="square" rtlCol="0" anchor="ctr">
              <a:noAutofit/>
            </a:bodyPr>
            <a:lstStyle/>
            <a:p>
              <a:r>
                <a:rPr lang="en-US" sz="1600">
                  <a:solidFill>
                    <a:srgbClr val="FFCC00"/>
                  </a:solidFill>
                  <a:effectLst>
                    <a:outerShdw blurRad="50800" dist="38100" dir="5400000" algn="t" rotWithShape="0">
                      <a:prstClr val="black">
                        <a:alpha val="40000"/>
                      </a:prstClr>
                    </a:outerShdw>
                  </a:effectLst>
                </a:rPr>
                <a:t>IDA Gold Tier</a:t>
              </a:r>
            </a:p>
          </p:txBody>
        </p:sp>
      </p:grpSp>
      <p:grpSp>
        <p:nvGrpSpPr>
          <p:cNvPr id="37" name="Group 36">
            <a:extLst>
              <a:ext uri="{FF2B5EF4-FFF2-40B4-BE49-F238E27FC236}">
                <a16:creationId xmlns:a16="http://schemas.microsoft.com/office/drawing/2014/main" id="{E4A1430F-29E9-457D-8DE7-0D6A9E1CE873}"/>
              </a:ext>
            </a:extLst>
          </p:cNvPr>
          <p:cNvGrpSpPr/>
          <p:nvPr/>
        </p:nvGrpSpPr>
        <p:grpSpPr>
          <a:xfrm>
            <a:off x="1310026" y="4250032"/>
            <a:ext cx="10777199" cy="256962"/>
            <a:chOff x="1405276" y="4192882"/>
            <a:chExt cx="10777199" cy="256962"/>
          </a:xfrm>
        </p:grpSpPr>
        <p:cxnSp>
          <p:nvCxnSpPr>
            <p:cNvPr id="4" name="Straight Connector 3">
              <a:extLst>
                <a:ext uri="{FF2B5EF4-FFF2-40B4-BE49-F238E27FC236}">
                  <a16:creationId xmlns:a16="http://schemas.microsoft.com/office/drawing/2014/main" id="{705026D6-828D-43B0-8648-3BC8FCF6A0D7}"/>
                </a:ext>
              </a:extLst>
            </p:cNvPr>
            <p:cNvCxnSpPr>
              <a:cxnSpLocks/>
            </p:cNvCxnSpPr>
            <p:nvPr/>
          </p:nvCxnSpPr>
          <p:spPr bwMode="auto">
            <a:xfrm>
              <a:off x="1405276" y="4330599"/>
              <a:ext cx="9188835" cy="0"/>
            </a:xfrm>
            <a:prstGeom prst="line">
              <a:avLst/>
            </a:prstGeom>
            <a:ln>
              <a:solidFill>
                <a:srgbClr val="00B0F0"/>
              </a:solidFill>
              <a:headEnd type="none" w="med" len="med"/>
              <a:tailEnd type="arrow" w="med" len="med"/>
            </a:ln>
          </p:spPr>
          <p:style>
            <a:lnRef idx="3">
              <a:schemeClr val="accent1"/>
            </a:lnRef>
            <a:fillRef idx="0">
              <a:schemeClr val="accent1"/>
            </a:fillRef>
            <a:effectRef idx="2">
              <a:schemeClr val="accent1"/>
            </a:effectRef>
            <a:fontRef idx="minor">
              <a:schemeClr val="tx1"/>
            </a:fontRef>
          </p:style>
        </p:cxnSp>
        <p:sp>
          <p:nvSpPr>
            <p:cNvPr id="25" name="TextBox 24">
              <a:extLst>
                <a:ext uri="{FF2B5EF4-FFF2-40B4-BE49-F238E27FC236}">
                  <a16:creationId xmlns:a16="http://schemas.microsoft.com/office/drawing/2014/main" id="{166EA44D-F502-4EF9-A63E-573FA4092B04}"/>
                </a:ext>
              </a:extLst>
            </p:cNvPr>
            <p:cNvSpPr txBox="1"/>
            <p:nvPr/>
          </p:nvSpPr>
          <p:spPr>
            <a:xfrm>
              <a:off x="10570242" y="4192882"/>
              <a:ext cx="1612233" cy="256962"/>
            </a:xfrm>
            <a:prstGeom prst="rect">
              <a:avLst/>
            </a:prstGeom>
            <a:noFill/>
          </p:spPr>
          <p:txBody>
            <a:bodyPr wrap="square" rtlCol="0" anchor="ctr">
              <a:noAutofit/>
            </a:bodyPr>
            <a:lstStyle/>
            <a:p>
              <a:r>
                <a:rPr lang="en-US" sz="1600">
                  <a:solidFill>
                    <a:srgbClr val="00B0F0"/>
                  </a:solidFill>
                  <a:effectLst>
                    <a:outerShdw blurRad="50800" dist="38100" dir="5400000" algn="t" rotWithShape="0">
                      <a:prstClr val="black">
                        <a:alpha val="40000"/>
                      </a:prstClr>
                    </a:outerShdw>
                  </a:effectLst>
                </a:rPr>
                <a:t>2016 Average</a:t>
              </a:r>
            </a:p>
          </p:txBody>
        </p:sp>
      </p:grpSp>
      <p:sp>
        <p:nvSpPr>
          <p:cNvPr id="51" name="TextBox 50">
            <a:extLst>
              <a:ext uri="{FF2B5EF4-FFF2-40B4-BE49-F238E27FC236}">
                <a16:creationId xmlns:a16="http://schemas.microsoft.com/office/drawing/2014/main" id="{6FBFAC94-5E66-4CD2-B685-67B4BDEAB8D5}"/>
              </a:ext>
            </a:extLst>
          </p:cNvPr>
          <p:cNvSpPr txBox="1"/>
          <p:nvPr/>
        </p:nvSpPr>
        <p:spPr>
          <a:xfrm>
            <a:off x="3370508" y="6447810"/>
            <a:ext cx="4152122" cy="201635"/>
          </a:xfrm>
          <a:prstGeom prst="rect">
            <a:avLst/>
          </a:prstGeom>
          <a:noFill/>
        </p:spPr>
        <p:txBody>
          <a:bodyPr wrap="square" rtlCol="0">
            <a:noAutofit/>
          </a:bodyPr>
          <a:lstStyle/>
          <a:p>
            <a:pPr algn="ctr" rtl="0">
              <a:defRPr sz="1197" b="0" i="0" u="none" strike="noStrike" kern="1200" cap="all" baseline="0">
                <a:solidFill>
                  <a:srgbClr val="FFFFFF"/>
                </a:solidFill>
                <a:latin typeface="+mn-lt"/>
                <a:ea typeface="+mn-ea"/>
                <a:cs typeface="+mn-cs"/>
              </a:defRPr>
            </a:pPr>
            <a:r>
              <a:rPr lang="en-US" sz="1200"/>
              <a:t>SITE NUMBER &amp; DESCRIPTION</a:t>
            </a:r>
          </a:p>
        </p:txBody>
      </p:sp>
    </p:spTree>
    <p:extLst>
      <p:ext uri="{BB962C8B-B14F-4D97-AF65-F5344CB8AC3E}">
        <p14:creationId xmlns:p14="http://schemas.microsoft.com/office/powerpoint/2010/main" val="2193475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500"/>
                                        <p:tgtEl>
                                          <p:spTgt spid="4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42636-B9C9-7C49-A90C-2CC51FF280D2}"/>
              </a:ext>
            </a:extLst>
          </p:cNvPr>
          <p:cNvSpPr>
            <a:spLocks noGrp="1"/>
          </p:cNvSpPr>
          <p:nvPr>
            <p:ph type="title"/>
          </p:nvPr>
        </p:nvSpPr>
        <p:spPr/>
        <p:txBody>
          <a:bodyPr/>
          <a:lstStyle/>
          <a:p>
            <a:pPr algn="ctr"/>
            <a:r>
              <a:rPr lang="en-US"/>
              <a:t>International Dark Sky Parks</a:t>
            </a:r>
          </a:p>
        </p:txBody>
      </p:sp>
      <p:sp>
        <p:nvSpPr>
          <p:cNvPr id="17" name="Slide Number Placeholder 16">
            <a:extLst>
              <a:ext uri="{FF2B5EF4-FFF2-40B4-BE49-F238E27FC236}">
                <a16:creationId xmlns:a16="http://schemas.microsoft.com/office/drawing/2014/main" id="{AD37C91D-F513-4396-A622-F73C95E4E4AB}"/>
              </a:ext>
            </a:extLst>
          </p:cNvPr>
          <p:cNvSpPr>
            <a:spLocks noGrp="1"/>
          </p:cNvSpPr>
          <p:nvPr>
            <p:ph type="sldNum" sz="quarter" idx="12"/>
          </p:nvPr>
        </p:nvSpPr>
        <p:spPr/>
        <p:txBody>
          <a:bodyPr/>
          <a:lstStyle/>
          <a:p>
            <a:pPr algn="ctr"/>
            <a:fld id="{963B0023-0CED-47F7-85AE-654F0B232C29}" type="slidenum">
              <a:rPr lang="en-US" smtClean="0"/>
              <a:pPr algn="ctr"/>
              <a:t>4</a:t>
            </a:fld>
            <a:endParaRPr lang="en-US"/>
          </a:p>
        </p:txBody>
      </p:sp>
      <p:sp>
        <p:nvSpPr>
          <p:cNvPr id="9" name="TextBox 8">
            <a:extLst>
              <a:ext uri="{FF2B5EF4-FFF2-40B4-BE49-F238E27FC236}">
                <a16:creationId xmlns:a16="http://schemas.microsoft.com/office/drawing/2014/main" id="{00FF84DC-3378-B44B-84FE-993C9CB9FE4D}"/>
              </a:ext>
            </a:extLst>
          </p:cNvPr>
          <p:cNvSpPr txBox="1"/>
          <p:nvPr/>
        </p:nvSpPr>
        <p:spPr>
          <a:xfrm>
            <a:off x="2643162" y="6143625"/>
            <a:ext cx="7024713" cy="163616"/>
          </a:xfrm>
          <a:prstGeom prst="rect">
            <a:avLst/>
          </a:prstGeom>
          <a:noFill/>
        </p:spPr>
        <p:txBody>
          <a:bodyPr wrap="square" lIns="91440" tIns="45720" rIns="91440" bIns="45720" rtlCol="0" anchor="ctr">
            <a:noAutofit/>
          </a:bodyPr>
          <a:lstStyle/>
          <a:p>
            <a:r>
              <a:rPr lang="en-US" sz="800"/>
              <a:t>darksky.org</a:t>
            </a:r>
          </a:p>
        </p:txBody>
      </p:sp>
      <p:pic>
        <p:nvPicPr>
          <p:cNvPr id="11" name="Picture 10" descr="Diagram&#10;&#10;Description automatically generated">
            <a:extLst>
              <a:ext uri="{FF2B5EF4-FFF2-40B4-BE49-F238E27FC236}">
                <a16:creationId xmlns:a16="http://schemas.microsoft.com/office/drawing/2014/main" id="{7927ECBC-39CF-4DAC-A777-C5463BFEC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7416" y="1524000"/>
            <a:ext cx="6737168" cy="4621697"/>
          </a:xfrm>
          <a:prstGeom prst="rect">
            <a:avLst/>
          </a:prstGeom>
        </p:spPr>
      </p:pic>
    </p:spTree>
    <p:extLst>
      <p:ext uri="{BB962C8B-B14F-4D97-AF65-F5344CB8AC3E}">
        <p14:creationId xmlns:p14="http://schemas.microsoft.com/office/powerpoint/2010/main" val="1723066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A0A158D-9531-4CC7-AD15-1AAB143FD7AC}"/>
              </a:ext>
            </a:extLst>
          </p:cNvPr>
          <p:cNvPicPr>
            <a:picLocks noChangeAspect="1"/>
          </p:cNvPicPr>
          <p:nvPr/>
        </p:nvPicPr>
        <p:blipFill rotWithShape="1">
          <a:blip r:embed="rId3"/>
          <a:srcRect t="9291" b="31378"/>
          <a:stretch/>
        </p:blipFill>
        <p:spPr>
          <a:xfrm>
            <a:off x="2390775" y="1859323"/>
            <a:ext cx="7041712" cy="4177960"/>
          </a:xfrm>
          <a:prstGeom prst="rect">
            <a:avLst/>
          </a:prstGeom>
          <a:ln w="19050">
            <a:noFill/>
          </a:ln>
        </p:spPr>
      </p:pic>
      <p:sp>
        <p:nvSpPr>
          <p:cNvPr id="499718" name="Rectangle 6"/>
          <p:cNvSpPr>
            <a:spLocks noGrp="1" noChangeArrowheads="1"/>
          </p:cNvSpPr>
          <p:nvPr>
            <p:ph type="title"/>
          </p:nvPr>
        </p:nvSpPr>
        <p:spPr>
          <a:xfrm>
            <a:off x="0" y="342900"/>
            <a:ext cx="12185176" cy="800100"/>
          </a:xfrm>
        </p:spPr>
        <p:txBody>
          <a:bodyPr/>
          <a:lstStyle/>
          <a:p>
            <a:pPr algn="ctr"/>
            <a:r>
              <a:rPr lang="en-US">
                <a:latin typeface="Verdana"/>
                <a:ea typeface="Verdana"/>
                <a:cs typeface="Verdana"/>
              </a:rPr>
              <a:t>Lighting Compliance</a:t>
            </a:r>
            <a:endParaRPr lang="en-US"/>
          </a:p>
        </p:txBody>
      </p:sp>
      <p:sp>
        <p:nvSpPr>
          <p:cNvPr id="18" name="Slide Number Placeholder 17">
            <a:extLst>
              <a:ext uri="{FF2B5EF4-FFF2-40B4-BE49-F238E27FC236}">
                <a16:creationId xmlns:a16="http://schemas.microsoft.com/office/drawing/2014/main" id="{61423EEE-0E76-4961-BC46-1FCCC36CC07A}"/>
              </a:ext>
            </a:extLst>
          </p:cNvPr>
          <p:cNvSpPr>
            <a:spLocks noGrp="1"/>
          </p:cNvSpPr>
          <p:nvPr>
            <p:ph type="sldNum" sz="quarter" idx="12"/>
          </p:nvPr>
        </p:nvSpPr>
        <p:spPr/>
        <p:txBody>
          <a:bodyPr/>
          <a:lstStyle/>
          <a:p>
            <a:pPr algn="ctr"/>
            <a:fld id="{963B0023-0CED-47F7-85AE-654F0B232C29}" type="slidenum">
              <a:rPr lang="en-US" smtClean="0"/>
              <a:pPr algn="ctr"/>
              <a:t>5</a:t>
            </a:fld>
            <a:endParaRPr lang="en-US"/>
          </a:p>
        </p:txBody>
      </p:sp>
      <p:sp>
        <p:nvSpPr>
          <p:cNvPr id="31" name="TextBox 30">
            <a:extLst>
              <a:ext uri="{FF2B5EF4-FFF2-40B4-BE49-F238E27FC236}">
                <a16:creationId xmlns:a16="http://schemas.microsoft.com/office/drawing/2014/main" id="{45C537B5-3C72-4143-B624-F85D5ED76349}"/>
              </a:ext>
            </a:extLst>
          </p:cNvPr>
          <p:cNvSpPr txBox="1"/>
          <p:nvPr/>
        </p:nvSpPr>
        <p:spPr>
          <a:xfrm>
            <a:off x="2295525" y="6001512"/>
            <a:ext cx="6584079" cy="313944"/>
          </a:xfrm>
          <a:prstGeom prst="rect">
            <a:avLst/>
          </a:prstGeom>
          <a:noFill/>
        </p:spPr>
        <p:txBody>
          <a:bodyPr wrap="square" lIns="91440" tIns="45720" rIns="91440" bIns="45720" rtlCol="0" anchor="ctr">
            <a:noAutofit/>
          </a:bodyPr>
          <a:lstStyle/>
          <a:p>
            <a:r>
              <a:rPr lang="en-US" sz="800">
                <a:ea typeface="Verdana"/>
                <a:cs typeface="Verdana"/>
              </a:rPr>
              <a:t>Wayfair.com</a:t>
            </a:r>
          </a:p>
        </p:txBody>
      </p:sp>
      <p:sp>
        <p:nvSpPr>
          <p:cNvPr id="8" name="Rectangle: Rounded Corners 7">
            <a:extLst>
              <a:ext uri="{FF2B5EF4-FFF2-40B4-BE49-F238E27FC236}">
                <a16:creationId xmlns:a16="http://schemas.microsoft.com/office/drawing/2014/main" id="{395E85C7-F46E-41D6-AC08-9E327E68534D}"/>
              </a:ext>
            </a:extLst>
          </p:cNvPr>
          <p:cNvSpPr/>
          <p:nvPr/>
        </p:nvSpPr>
        <p:spPr bwMode="auto">
          <a:xfrm>
            <a:off x="238125" y="3307842"/>
            <a:ext cx="1924050" cy="1280922"/>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rtlCol="0" anchor="ctr"/>
          <a:lstStyle/>
          <a:p>
            <a:pPr algn="ctr"/>
            <a:r>
              <a:rPr lang="en-US" sz="1600" b="1">
                <a:solidFill>
                  <a:srgbClr val="C00000"/>
                </a:solidFill>
                <a:latin typeface="+mn-lt"/>
              </a:rPr>
              <a:t>Not Compliant</a:t>
            </a:r>
          </a:p>
        </p:txBody>
      </p:sp>
      <p:sp>
        <p:nvSpPr>
          <p:cNvPr id="10" name="Rectangle: Rounded Corners 9">
            <a:extLst>
              <a:ext uri="{FF2B5EF4-FFF2-40B4-BE49-F238E27FC236}">
                <a16:creationId xmlns:a16="http://schemas.microsoft.com/office/drawing/2014/main" id="{8D058977-B6CC-4C77-AF97-AA751125D407}"/>
              </a:ext>
            </a:extLst>
          </p:cNvPr>
          <p:cNvSpPr/>
          <p:nvPr/>
        </p:nvSpPr>
        <p:spPr bwMode="auto">
          <a:xfrm>
            <a:off x="9661087" y="3307842"/>
            <a:ext cx="1924050" cy="1280922"/>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rtlCol="0" anchor="ctr"/>
          <a:lstStyle/>
          <a:p>
            <a:pPr algn="ctr"/>
            <a:r>
              <a:rPr lang="en-US" sz="1600" b="1">
                <a:solidFill>
                  <a:srgbClr val="00B050"/>
                </a:solidFill>
                <a:latin typeface="+mn-lt"/>
              </a:rPr>
              <a:t>Compliant</a:t>
            </a:r>
          </a:p>
        </p:txBody>
      </p:sp>
    </p:spTree>
    <p:extLst>
      <p:ext uri="{BB962C8B-B14F-4D97-AF65-F5344CB8AC3E}">
        <p14:creationId xmlns:p14="http://schemas.microsoft.com/office/powerpoint/2010/main" val="888712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85176" cy="800100"/>
          </a:xfrm>
        </p:spPr>
        <p:txBody>
          <a:bodyPr/>
          <a:lstStyle/>
          <a:p>
            <a:pPr algn="ctr"/>
            <a:r>
              <a:rPr lang="en-US">
                <a:latin typeface="Verdana"/>
                <a:ea typeface="Verdana"/>
                <a:cs typeface="Verdana"/>
              </a:rPr>
              <a:t>Lighting Compliance (cont.)</a:t>
            </a:r>
            <a:endParaRPr lang="en-US"/>
          </a:p>
        </p:txBody>
      </p:sp>
      <p:sp>
        <p:nvSpPr>
          <p:cNvPr id="499719" name="Rectangle 7"/>
          <p:cNvSpPr>
            <a:spLocks noGrp="1" noChangeArrowheads="1"/>
          </p:cNvSpPr>
          <p:nvPr>
            <p:ph idx="1"/>
          </p:nvPr>
        </p:nvSpPr>
        <p:spPr/>
        <p:txBody>
          <a:bodyPr/>
          <a:lstStyle/>
          <a:p>
            <a:pPr marL="0" indent="0">
              <a:buNone/>
            </a:pPr>
            <a:endParaRPr lang="en-US"/>
          </a:p>
          <a:p>
            <a:endParaRPr lang="en-US"/>
          </a:p>
        </p:txBody>
      </p:sp>
      <p:sp>
        <p:nvSpPr>
          <p:cNvPr id="18" name="Slide Number Placeholder 17">
            <a:extLst>
              <a:ext uri="{FF2B5EF4-FFF2-40B4-BE49-F238E27FC236}">
                <a16:creationId xmlns:a16="http://schemas.microsoft.com/office/drawing/2014/main" id="{61423EEE-0E76-4961-BC46-1FCCC36CC07A}"/>
              </a:ext>
            </a:extLst>
          </p:cNvPr>
          <p:cNvSpPr>
            <a:spLocks noGrp="1"/>
          </p:cNvSpPr>
          <p:nvPr>
            <p:ph type="sldNum" sz="quarter" idx="12"/>
          </p:nvPr>
        </p:nvSpPr>
        <p:spPr/>
        <p:txBody>
          <a:bodyPr/>
          <a:lstStyle/>
          <a:p>
            <a:pPr algn="ctr"/>
            <a:fld id="{963B0023-0CED-47F7-85AE-654F0B232C29}" type="slidenum">
              <a:rPr lang="en-US" smtClean="0"/>
              <a:pPr algn="ctr"/>
              <a:t>6</a:t>
            </a:fld>
            <a:endParaRPr lang="en-US"/>
          </a:p>
        </p:txBody>
      </p:sp>
      <p:sp>
        <p:nvSpPr>
          <p:cNvPr id="31" name="TextBox 30">
            <a:extLst>
              <a:ext uri="{FF2B5EF4-FFF2-40B4-BE49-F238E27FC236}">
                <a16:creationId xmlns:a16="http://schemas.microsoft.com/office/drawing/2014/main" id="{45C537B5-3C72-4143-B624-F85D5ED76349}"/>
              </a:ext>
            </a:extLst>
          </p:cNvPr>
          <p:cNvSpPr txBox="1"/>
          <p:nvPr/>
        </p:nvSpPr>
        <p:spPr>
          <a:xfrm>
            <a:off x="2168383" y="6248024"/>
            <a:ext cx="6584079" cy="313944"/>
          </a:xfrm>
          <a:prstGeom prst="rect">
            <a:avLst/>
          </a:prstGeom>
          <a:noFill/>
        </p:spPr>
        <p:txBody>
          <a:bodyPr wrap="square" lIns="91440" tIns="45720" rIns="91440" bIns="45720" rtlCol="0" anchor="ctr">
            <a:noAutofit/>
          </a:bodyPr>
          <a:lstStyle/>
          <a:p>
            <a:r>
              <a:rPr lang="en-US" sz="800"/>
              <a:t>brownlee.com</a:t>
            </a:r>
            <a:endParaRPr lang="en-US" sz="800">
              <a:ea typeface="Verdana"/>
              <a:cs typeface="Verdana"/>
            </a:endParaRPr>
          </a:p>
        </p:txBody>
      </p:sp>
      <p:pic>
        <p:nvPicPr>
          <p:cNvPr id="14" name="Picture 15" descr="A picture containing graphical user interface&#10;&#10;Description automatically generated">
            <a:extLst>
              <a:ext uri="{FF2B5EF4-FFF2-40B4-BE49-F238E27FC236}">
                <a16:creationId xmlns:a16="http://schemas.microsoft.com/office/drawing/2014/main" id="{B9C5B331-414C-48A0-A19D-44F7F5873CB5}"/>
              </a:ext>
            </a:extLst>
          </p:cNvPr>
          <p:cNvPicPr>
            <a:picLocks noChangeAspect="1"/>
          </p:cNvPicPr>
          <p:nvPr/>
        </p:nvPicPr>
        <p:blipFill>
          <a:blip r:embed="rId3"/>
          <a:stretch>
            <a:fillRect/>
          </a:stretch>
        </p:blipFill>
        <p:spPr>
          <a:xfrm>
            <a:off x="2283867" y="1636297"/>
            <a:ext cx="7617441" cy="4645631"/>
          </a:xfrm>
          <a:prstGeom prst="rect">
            <a:avLst/>
          </a:prstGeom>
          <a:ln w="19050">
            <a:solidFill>
              <a:schemeClr val="tx1"/>
            </a:solidFill>
          </a:ln>
        </p:spPr>
      </p:pic>
    </p:spTree>
    <p:extLst>
      <p:ext uri="{BB962C8B-B14F-4D97-AF65-F5344CB8AC3E}">
        <p14:creationId xmlns:p14="http://schemas.microsoft.com/office/powerpoint/2010/main" val="4015322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2FF9C-B03A-2D4F-A47E-B233795E34CA}"/>
              </a:ext>
            </a:extLst>
          </p:cNvPr>
          <p:cNvSpPr>
            <a:spLocks noGrp="1"/>
          </p:cNvSpPr>
          <p:nvPr>
            <p:ph type="title"/>
          </p:nvPr>
        </p:nvSpPr>
        <p:spPr/>
        <p:txBody>
          <a:bodyPr/>
          <a:lstStyle/>
          <a:p>
            <a:r>
              <a:rPr lang="en-US"/>
              <a:t>Results</a:t>
            </a:r>
          </a:p>
        </p:txBody>
      </p:sp>
      <p:sp>
        <p:nvSpPr>
          <p:cNvPr id="7" name="Slide Number Placeholder 6">
            <a:extLst>
              <a:ext uri="{FF2B5EF4-FFF2-40B4-BE49-F238E27FC236}">
                <a16:creationId xmlns:a16="http://schemas.microsoft.com/office/drawing/2014/main" id="{88CC73B0-8DEF-408A-9DEF-0DC052E97A98}"/>
              </a:ext>
            </a:extLst>
          </p:cNvPr>
          <p:cNvSpPr>
            <a:spLocks noGrp="1"/>
          </p:cNvSpPr>
          <p:nvPr>
            <p:ph type="sldNum" sz="quarter" idx="4294967295"/>
          </p:nvPr>
        </p:nvSpPr>
        <p:spPr>
          <a:xfrm>
            <a:off x="11582399" y="6391656"/>
            <a:ext cx="609600" cy="313944"/>
          </a:xfrm>
        </p:spPr>
        <p:txBody>
          <a:bodyPr/>
          <a:lstStyle/>
          <a:p>
            <a:pPr algn="ctr"/>
            <a:fld id="{BFEBEB0A-9E3D-4B14-9782-E2AE3DA60D96}" type="slidenum">
              <a:rPr lang="en-US" smtClean="0"/>
              <a:pPr algn="ctr"/>
              <a:t>7</a:t>
            </a:fld>
            <a:endParaRPr lang="en-US"/>
          </a:p>
        </p:txBody>
      </p:sp>
    </p:spTree>
    <p:extLst>
      <p:ext uri="{BB962C8B-B14F-4D97-AF65-F5344CB8AC3E}">
        <p14:creationId xmlns:p14="http://schemas.microsoft.com/office/powerpoint/2010/main" val="1515523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96549" cy="800100"/>
          </a:xfrm>
        </p:spPr>
        <p:txBody>
          <a:bodyPr/>
          <a:lstStyle/>
          <a:p>
            <a:pPr algn="ctr"/>
            <a:r>
              <a:rPr lang="en-US">
                <a:latin typeface="Verdana"/>
                <a:ea typeface="Verdana"/>
                <a:cs typeface="Verdana"/>
              </a:rPr>
              <a:t>IDA Annual Report</a:t>
            </a:r>
            <a:endParaRPr lang="en-US"/>
          </a:p>
        </p:txBody>
      </p:sp>
      <p:sp>
        <p:nvSpPr>
          <p:cNvPr id="13" name="Slide Number Placeholder 12">
            <a:extLst>
              <a:ext uri="{FF2B5EF4-FFF2-40B4-BE49-F238E27FC236}">
                <a16:creationId xmlns:a16="http://schemas.microsoft.com/office/drawing/2014/main" id="{CCE9A6F3-1C0D-496C-8C49-2C81E19BE18C}"/>
              </a:ext>
            </a:extLst>
          </p:cNvPr>
          <p:cNvSpPr>
            <a:spLocks noGrp="1"/>
          </p:cNvSpPr>
          <p:nvPr>
            <p:ph type="sldNum" sz="quarter" idx="12"/>
          </p:nvPr>
        </p:nvSpPr>
        <p:spPr/>
        <p:txBody>
          <a:bodyPr/>
          <a:lstStyle/>
          <a:p>
            <a:pPr algn="ctr"/>
            <a:fld id="{963B0023-0CED-47F7-85AE-654F0B232C29}" type="slidenum">
              <a:rPr lang="en-US" smtClean="0"/>
              <a:pPr algn="ctr"/>
              <a:t>8</a:t>
            </a:fld>
            <a:endParaRPr lang="en-US"/>
          </a:p>
        </p:txBody>
      </p:sp>
      <p:pic>
        <p:nvPicPr>
          <p:cNvPr id="5" name="Picture 6">
            <a:extLst>
              <a:ext uri="{FF2B5EF4-FFF2-40B4-BE49-F238E27FC236}">
                <a16:creationId xmlns:a16="http://schemas.microsoft.com/office/drawing/2014/main" id="{E9794EB2-0FC5-4D29-BBDC-8D7EFD21452C}"/>
              </a:ext>
            </a:extLst>
          </p:cNvPr>
          <p:cNvPicPr>
            <a:picLocks noChangeAspect="1"/>
          </p:cNvPicPr>
          <p:nvPr/>
        </p:nvPicPr>
        <p:blipFill>
          <a:blip r:embed="rId3"/>
          <a:stretch>
            <a:fillRect/>
          </a:stretch>
        </p:blipFill>
        <p:spPr>
          <a:xfrm>
            <a:off x="2927231" y="1732967"/>
            <a:ext cx="6337538" cy="4230265"/>
          </a:xfrm>
          <a:prstGeom prst="rect">
            <a:avLst/>
          </a:prstGeom>
          <a:ln w="19050">
            <a:solidFill>
              <a:schemeClr val="tx1"/>
            </a:solidFill>
          </a:ln>
        </p:spPr>
      </p:pic>
      <p:sp>
        <p:nvSpPr>
          <p:cNvPr id="7" name="TextBox 6">
            <a:extLst>
              <a:ext uri="{FF2B5EF4-FFF2-40B4-BE49-F238E27FC236}">
                <a16:creationId xmlns:a16="http://schemas.microsoft.com/office/drawing/2014/main" id="{0380AA88-1141-4727-B194-17ACF087C49C}"/>
              </a:ext>
            </a:extLst>
          </p:cNvPr>
          <p:cNvSpPr txBox="1"/>
          <p:nvPr/>
        </p:nvSpPr>
        <p:spPr>
          <a:xfrm>
            <a:off x="2814710" y="5910445"/>
            <a:ext cx="7498479" cy="326644"/>
          </a:xfrm>
          <a:prstGeom prst="rect">
            <a:avLst/>
          </a:prstGeom>
          <a:noFill/>
        </p:spPr>
        <p:txBody>
          <a:bodyPr wrap="square" lIns="91440" tIns="45720" rIns="91440" bIns="45720" rtlCol="0" anchor="ctr">
            <a:noAutofit/>
          </a:bodyPr>
          <a:lstStyle/>
          <a:p>
            <a:r>
              <a:rPr lang="en-US" sz="800">
                <a:ea typeface="+mn-lt"/>
                <a:cs typeface="+mn-lt"/>
              </a:rPr>
              <a:t>Flickr.com/</a:t>
            </a:r>
            <a:r>
              <a:rPr lang="en-US" sz="800" err="1">
                <a:ea typeface="+mn-lt"/>
                <a:cs typeface="+mn-lt"/>
              </a:rPr>
              <a:t>glaciernps</a:t>
            </a:r>
            <a:endParaRPr lang="en-US" sz="800">
              <a:ea typeface="Verdana"/>
              <a:cs typeface="Verdana"/>
            </a:endParaRPr>
          </a:p>
        </p:txBody>
      </p:sp>
    </p:spTree>
    <p:extLst>
      <p:ext uri="{BB962C8B-B14F-4D97-AF65-F5344CB8AC3E}">
        <p14:creationId xmlns:p14="http://schemas.microsoft.com/office/powerpoint/2010/main" val="1054162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8" name="Rectangle 6"/>
          <p:cNvSpPr>
            <a:spLocks noGrp="1" noChangeArrowheads="1"/>
          </p:cNvSpPr>
          <p:nvPr>
            <p:ph type="title"/>
          </p:nvPr>
        </p:nvSpPr>
        <p:spPr>
          <a:xfrm>
            <a:off x="0" y="342900"/>
            <a:ext cx="12185176" cy="800100"/>
          </a:xfrm>
        </p:spPr>
        <p:txBody>
          <a:bodyPr/>
          <a:lstStyle/>
          <a:p>
            <a:pPr algn="ctr"/>
            <a:r>
              <a:rPr lang="en-US">
                <a:latin typeface="Verdana"/>
                <a:ea typeface="Verdana"/>
                <a:cs typeface="Verdana"/>
              </a:rPr>
              <a:t>Lighting Compliance Timeline</a:t>
            </a:r>
            <a:endParaRPr lang="en-US"/>
          </a:p>
        </p:txBody>
      </p:sp>
      <p:sp>
        <p:nvSpPr>
          <p:cNvPr id="42" name="Slide Number Placeholder 41">
            <a:extLst>
              <a:ext uri="{FF2B5EF4-FFF2-40B4-BE49-F238E27FC236}">
                <a16:creationId xmlns:a16="http://schemas.microsoft.com/office/drawing/2014/main" id="{B766DAA4-B825-4263-9D1E-7D6816149B63}"/>
              </a:ext>
            </a:extLst>
          </p:cNvPr>
          <p:cNvSpPr>
            <a:spLocks noGrp="1"/>
          </p:cNvSpPr>
          <p:nvPr>
            <p:ph type="sldNum" sz="quarter" idx="12"/>
          </p:nvPr>
        </p:nvSpPr>
        <p:spPr/>
        <p:txBody>
          <a:bodyPr/>
          <a:lstStyle/>
          <a:p>
            <a:pPr algn="ctr"/>
            <a:fld id="{963B0023-0CED-47F7-85AE-654F0B232C29}" type="slidenum">
              <a:rPr lang="en-US" smtClean="0"/>
              <a:pPr algn="ctr"/>
              <a:t>9</a:t>
            </a:fld>
            <a:endParaRPr lang="en-US"/>
          </a:p>
        </p:txBody>
      </p:sp>
      <p:grpSp>
        <p:nvGrpSpPr>
          <p:cNvPr id="3" name="Group 2">
            <a:extLst>
              <a:ext uri="{FF2B5EF4-FFF2-40B4-BE49-F238E27FC236}">
                <a16:creationId xmlns:a16="http://schemas.microsoft.com/office/drawing/2014/main" id="{FB3DAD5B-BD70-4C6F-A7C2-281D447882A3}"/>
              </a:ext>
            </a:extLst>
          </p:cNvPr>
          <p:cNvGrpSpPr/>
          <p:nvPr/>
        </p:nvGrpSpPr>
        <p:grpSpPr>
          <a:xfrm>
            <a:off x="2422267" y="2517192"/>
            <a:ext cx="2322652" cy="2260824"/>
            <a:chOff x="2422267" y="2517192"/>
            <a:chExt cx="2322652" cy="2260824"/>
          </a:xfrm>
        </p:grpSpPr>
        <p:sp>
          <p:nvSpPr>
            <p:cNvPr id="45" name="TextBox 44">
              <a:extLst>
                <a:ext uri="{FF2B5EF4-FFF2-40B4-BE49-F238E27FC236}">
                  <a16:creationId xmlns:a16="http://schemas.microsoft.com/office/drawing/2014/main" id="{0C9F76B7-EB37-4961-86CB-31AD8CFC98C0}"/>
                </a:ext>
              </a:extLst>
            </p:cNvPr>
            <p:cNvSpPr txBox="1"/>
            <p:nvPr/>
          </p:nvSpPr>
          <p:spPr>
            <a:xfrm>
              <a:off x="2422267" y="2517192"/>
              <a:ext cx="2322652" cy="524799"/>
            </a:xfrm>
            <a:prstGeom prst="rect">
              <a:avLst/>
            </a:prstGeom>
            <a:noFill/>
            <a:ln>
              <a:noFill/>
            </a:ln>
          </p:spPr>
          <p:txBody>
            <a:bodyPr wrap="square" lIns="91440" tIns="45720" rIns="91440" bIns="45720" rtlCol="0" anchor="t">
              <a:noAutofit/>
            </a:bodyPr>
            <a:lstStyle/>
            <a:p>
              <a:pPr algn="ctr"/>
              <a:r>
                <a:rPr lang="en-US" sz="2800" b="1"/>
                <a:t>2020</a:t>
              </a:r>
            </a:p>
            <a:p>
              <a:pPr algn="ctr"/>
              <a:endParaRPr lang="en-US" sz="2800" b="1"/>
            </a:p>
            <a:p>
              <a:pPr algn="ctr"/>
              <a:endParaRPr lang="en-US" sz="2800" b="1"/>
            </a:p>
            <a:p>
              <a:pPr algn="ctr"/>
              <a:endParaRPr lang="en-US" sz="2800" b="1"/>
            </a:p>
          </p:txBody>
        </p:sp>
        <p:sp>
          <p:nvSpPr>
            <p:cNvPr id="47" name="Rectangle: Rounded Corners 46">
              <a:extLst>
                <a:ext uri="{FF2B5EF4-FFF2-40B4-BE49-F238E27FC236}">
                  <a16:creationId xmlns:a16="http://schemas.microsoft.com/office/drawing/2014/main" id="{35F23CA4-9F21-469C-8802-907141876522}"/>
                </a:ext>
              </a:extLst>
            </p:cNvPr>
            <p:cNvSpPr/>
            <p:nvPr/>
          </p:nvSpPr>
          <p:spPr bwMode="auto">
            <a:xfrm>
              <a:off x="2615180" y="3083805"/>
              <a:ext cx="1936827" cy="1694211"/>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lIns="91440" tIns="45720" rIns="91440" bIns="45720" rtlCol="0" anchor="ctr"/>
            <a:lstStyle/>
            <a:p>
              <a:pPr algn="ctr"/>
              <a:r>
                <a:rPr lang="en-US" sz="1600" b="1">
                  <a:solidFill>
                    <a:schemeClr val="bg1"/>
                  </a:solidFill>
                </a:rPr>
                <a:t> 61</a:t>
              </a:r>
              <a:r>
                <a:rPr lang="en-US" sz="1600" b="1">
                  <a:solidFill>
                    <a:schemeClr val="bg1"/>
                  </a:solidFill>
                  <a:latin typeface="+mn-lt"/>
                </a:rPr>
                <a:t>%</a:t>
              </a:r>
              <a:endParaRPr lang="en-US" sz="1600" b="1">
                <a:solidFill>
                  <a:schemeClr val="bg1"/>
                </a:solidFill>
              </a:endParaRPr>
            </a:p>
            <a:p>
              <a:pPr algn="ctr"/>
              <a:r>
                <a:rPr lang="en-US" sz="1600" b="1">
                  <a:solidFill>
                    <a:schemeClr val="bg1"/>
                  </a:solidFill>
                  <a:latin typeface="+mn-lt"/>
                </a:rPr>
                <a:t>Compliance</a:t>
              </a:r>
              <a:endParaRPr lang="en-US" sz="1600" b="1">
                <a:solidFill>
                  <a:schemeClr val="bg1"/>
                </a:solidFill>
                <a:latin typeface="+mn-lt"/>
                <a:ea typeface="Verdana"/>
                <a:cs typeface="Verdana"/>
              </a:endParaRPr>
            </a:p>
            <a:p>
              <a:pPr algn="ctr"/>
              <a:endParaRPr lang="en-US" sz="1600" b="1">
                <a:solidFill>
                  <a:schemeClr val="bg1"/>
                </a:solidFill>
                <a:ea typeface="Verdana"/>
                <a:cs typeface="Verdana"/>
              </a:endParaRPr>
            </a:p>
            <a:p>
              <a:pPr algn="ctr"/>
              <a:r>
                <a:rPr lang="en-US" sz="1600" b="1">
                  <a:solidFill>
                    <a:srgbClr val="00B0F0"/>
                  </a:solidFill>
                </a:rPr>
                <a:t>Current</a:t>
              </a:r>
              <a:endParaRPr lang="en-US" sz="1600" b="1">
                <a:solidFill>
                  <a:srgbClr val="00B0F0"/>
                </a:solidFill>
                <a:latin typeface="+mn-lt"/>
                <a:ea typeface="Verdana"/>
                <a:cs typeface="Verdana"/>
              </a:endParaRPr>
            </a:p>
          </p:txBody>
        </p:sp>
      </p:grpSp>
      <p:grpSp>
        <p:nvGrpSpPr>
          <p:cNvPr id="2" name="Group 1">
            <a:extLst>
              <a:ext uri="{FF2B5EF4-FFF2-40B4-BE49-F238E27FC236}">
                <a16:creationId xmlns:a16="http://schemas.microsoft.com/office/drawing/2014/main" id="{D423152D-28EE-427C-A481-C91414B527D3}"/>
              </a:ext>
            </a:extLst>
          </p:cNvPr>
          <p:cNvGrpSpPr/>
          <p:nvPr/>
        </p:nvGrpSpPr>
        <p:grpSpPr>
          <a:xfrm>
            <a:off x="187999" y="2510601"/>
            <a:ext cx="2322652" cy="2263360"/>
            <a:chOff x="187999" y="2510601"/>
            <a:chExt cx="2322652" cy="2263360"/>
          </a:xfrm>
        </p:grpSpPr>
        <p:sp>
          <p:nvSpPr>
            <p:cNvPr id="49" name="TextBox 48">
              <a:extLst>
                <a:ext uri="{FF2B5EF4-FFF2-40B4-BE49-F238E27FC236}">
                  <a16:creationId xmlns:a16="http://schemas.microsoft.com/office/drawing/2014/main" id="{95C53C6C-1835-4FE9-9597-D37F7513F61E}"/>
                </a:ext>
              </a:extLst>
            </p:cNvPr>
            <p:cNvSpPr txBox="1"/>
            <p:nvPr/>
          </p:nvSpPr>
          <p:spPr>
            <a:xfrm>
              <a:off x="187999" y="2510601"/>
              <a:ext cx="2322652" cy="508821"/>
            </a:xfrm>
            <a:prstGeom prst="rect">
              <a:avLst/>
            </a:prstGeom>
            <a:noFill/>
            <a:ln>
              <a:noFill/>
            </a:ln>
          </p:spPr>
          <p:txBody>
            <a:bodyPr wrap="square" lIns="91440" tIns="45720" rIns="91440" bIns="45720" rtlCol="0" anchor="t">
              <a:noAutofit/>
            </a:bodyPr>
            <a:lstStyle/>
            <a:p>
              <a:pPr algn="ctr"/>
              <a:r>
                <a:rPr lang="en-US" sz="2800" b="1"/>
                <a:t>2017</a:t>
              </a:r>
            </a:p>
          </p:txBody>
        </p:sp>
        <p:sp>
          <p:nvSpPr>
            <p:cNvPr id="51" name="Rectangle: Rounded Corners 50">
              <a:extLst>
                <a:ext uri="{FF2B5EF4-FFF2-40B4-BE49-F238E27FC236}">
                  <a16:creationId xmlns:a16="http://schemas.microsoft.com/office/drawing/2014/main" id="{9B4CE046-E605-4874-8432-24A4AEC9F6B8}"/>
                </a:ext>
              </a:extLst>
            </p:cNvPr>
            <p:cNvSpPr/>
            <p:nvPr/>
          </p:nvSpPr>
          <p:spPr bwMode="auto">
            <a:xfrm>
              <a:off x="407806" y="3079750"/>
              <a:ext cx="1883039" cy="1694211"/>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lIns="91440" tIns="45720" rIns="91440" bIns="45720" rtlCol="0" anchor="ctr"/>
            <a:lstStyle/>
            <a:p>
              <a:pPr algn="ctr"/>
              <a:r>
                <a:rPr lang="en-US" sz="1600" b="1">
                  <a:solidFill>
                    <a:schemeClr val="bg1"/>
                  </a:solidFill>
                </a:rPr>
                <a:t> 29</a:t>
              </a:r>
              <a:r>
                <a:rPr lang="en-US" sz="1600" b="1">
                  <a:solidFill>
                    <a:schemeClr val="bg1"/>
                  </a:solidFill>
                  <a:latin typeface="+mn-lt"/>
                </a:rPr>
                <a:t>%</a:t>
              </a:r>
              <a:endParaRPr lang="en-US" sz="1600" b="1">
                <a:solidFill>
                  <a:schemeClr val="bg1"/>
                </a:solidFill>
              </a:endParaRPr>
            </a:p>
            <a:p>
              <a:pPr algn="ctr"/>
              <a:r>
                <a:rPr lang="en-US" sz="1600" b="1">
                  <a:solidFill>
                    <a:schemeClr val="bg1"/>
                  </a:solidFill>
                </a:rPr>
                <a:t> </a:t>
              </a:r>
              <a:r>
                <a:rPr lang="en-US" sz="1600" b="1">
                  <a:solidFill>
                    <a:schemeClr val="bg1"/>
                  </a:solidFill>
                  <a:latin typeface="+mn-lt"/>
                </a:rPr>
                <a:t>Compliance</a:t>
              </a:r>
              <a:endParaRPr lang="en-US" sz="1600" b="1">
                <a:solidFill>
                  <a:schemeClr val="bg1"/>
                </a:solidFill>
                <a:latin typeface="+mn-lt"/>
                <a:ea typeface="Verdana"/>
                <a:cs typeface="Verdana"/>
              </a:endParaRPr>
            </a:p>
            <a:p>
              <a:pPr algn="ctr"/>
              <a:endParaRPr lang="en-US" sz="1600" b="1">
                <a:solidFill>
                  <a:schemeClr val="bg1"/>
                </a:solidFill>
                <a:ea typeface="Verdana"/>
                <a:cs typeface="Verdana"/>
              </a:endParaRPr>
            </a:p>
            <a:p>
              <a:pPr algn="ctr"/>
              <a:r>
                <a:rPr lang="en-US" sz="1600" b="1">
                  <a:solidFill>
                    <a:schemeClr val="accent3"/>
                  </a:solidFill>
                </a:rPr>
                <a:t> </a:t>
              </a:r>
              <a:r>
                <a:rPr lang="en-US" sz="1600" b="1">
                  <a:solidFill>
                    <a:srgbClr val="00B0F0"/>
                  </a:solidFill>
                  <a:latin typeface="+mn-lt"/>
                </a:rPr>
                <a:t>Initial</a:t>
              </a:r>
              <a:endParaRPr lang="en-US" sz="1600" b="1">
                <a:solidFill>
                  <a:srgbClr val="00B0F0"/>
                </a:solidFill>
                <a:ea typeface="Verdana"/>
                <a:cs typeface="Verdana"/>
              </a:endParaRPr>
            </a:p>
            <a:p>
              <a:pPr algn="ctr"/>
              <a:r>
                <a:rPr lang="en-US" sz="1600" b="1">
                  <a:solidFill>
                    <a:srgbClr val="00B0F0"/>
                  </a:solidFill>
                </a:rPr>
                <a:t> </a:t>
              </a:r>
              <a:r>
                <a:rPr lang="en-US" sz="1600" b="1">
                  <a:solidFill>
                    <a:srgbClr val="00B0F0"/>
                  </a:solidFill>
                  <a:latin typeface="+mn-lt"/>
                </a:rPr>
                <a:t>Application</a:t>
              </a:r>
              <a:endParaRPr lang="en-US" sz="1600" b="1">
                <a:solidFill>
                  <a:srgbClr val="00B0F0"/>
                </a:solidFill>
                <a:latin typeface="+mn-lt"/>
                <a:ea typeface="Verdana"/>
                <a:cs typeface="Verdana"/>
              </a:endParaRPr>
            </a:p>
          </p:txBody>
        </p:sp>
      </p:grpSp>
      <p:grpSp>
        <p:nvGrpSpPr>
          <p:cNvPr id="4" name="Group 3">
            <a:extLst>
              <a:ext uri="{FF2B5EF4-FFF2-40B4-BE49-F238E27FC236}">
                <a16:creationId xmlns:a16="http://schemas.microsoft.com/office/drawing/2014/main" id="{D32BFF15-6745-408A-B18F-A8437D11FB34}"/>
              </a:ext>
            </a:extLst>
          </p:cNvPr>
          <p:cNvGrpSpPr/>
          <p:nvPr/>
        </p:nvGrpSpPr>
        <p:grpSpPr>
          <a:xfrm>
            <a:off x="4664561" y="2486197"/>
            <a:ext cx="2322652" cy="2287763"/>
            <a:chOff x="4664561" y="2486197"/>
            <a:chExt cx="2322652" cy="2287763"/>
          </a:xfrm>
        </p:grpSpPr>
        <p:sp>
          <p:nvSpPr>
            <p:cNvPr id="53" name="TextBox 52">
              <a:extLst>
                <a:ext uri="{FF2B5EF4-FFF2-40B4-BE49-F238E27FC236}">
                  <a16:creationId xmlns:a16="http://schemas.microsoft.com/office/drawing/2014/main" id="{3155D534-BF67-498A-AC96-99CD956ABFBB}"/>
                </a:ext>
              </a:extLst>
            </p:cNvPr>
            <p:cNvSpPr txBox="1"/>
            <p:nvPr/>
          </p:nvSpPr>
          <p:spPr>
            <a:xfrm>
              <a:off x="4664561" y="2486197"/>
              <a:ext cx="2322652" cy="557631"/>
            </a:xfrm>
            <a:prstGeom prst="rect">
              <a:avLst/>
            </a:prstGeom>
            <a:noFill/>
            <a:ln>
              <a:noFill/>
            </a:ln>
          </p:spPr>
          <p:txBody>
            <a:bodyPr wrap="square" lIns="91440" tIns="45720" rIns="91440" bIns="45720" rtlCol="0" anchor="t">
              <a:noAutofit/>
            </a:bodyPr>
            <a:lstStyle/>
            <a:p>
              <a:pPr algn="ctr"/>
              <a:r>
                <a:rPr lang="en-US" sz="2800" b="1"/>
                <a:t>2021</a:t>
              </a:r>
            </a:p>
          </p:txBody>
        </p:sp>
        <p:sp>
          <p:nvSpPr>
            <p:cNvPr id="57" name="Rectangle: Rounded Corners 56">
              <a:extLst>
                <a:ext uri="{FF2B5EF4-FFF2-40B4-BE49-F238E27FC236}">
                  <a16:creationId xmlns:a16="http://schemas.microsoft.com/office/drawing/2014/main" id="{729922C7-245C-4319-8FDD-89E72D8256D5}"/>
                </a:ext>
              </a:extLst>
            </p:cNvPr>
            <p:cNvSpPr/>
            <p:nvPr/>
          </p:nvSpPr>
          <p:spPr bwMode="auto">
            <a:xfrm>
              <a:off x="4857474" y="3079750"/>
              <a:ext cx="1936827" cy="1694210"/>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lIns="91440" tIns="45720" rIns="91440" bIns="45720" rtlCol="0" anchor="ctr"/>
            <a:lstStyle/>
            <a:p>
              <a:pPr algn="ctr"/>
              <a:r>
                <a:rPr lang="en-US" sz="1600" b="1">
                  <a:solidFill>
                    <a:schemeClr val="bg1"/>
                  </a:solidFill>
                </a:rPr>
                <a:t> 67</a:t>
              </a:r>
              <a:r>
                <a:rPr lang="en-US" sz="1600" b="1">
                  <a:solidFill>
                    <a:schemeClr val="bg1"/>
                  </a:solidFill>
                  <a:latin typeface="+mn-lt"/>
                </a:rPr>
                <a:t>%</a:t>
              </a:r>
              <a:endParaRPr lang="en-US" b="1">
                <a:solidFill>
                  <a:schemeClr val="bg1"/>
                </a:solidFill>
                <a:ea typeface="Verdana"/>
                <a:cs typeface="Verdana"/>
              </a:endParaRPr>
            </a:p>
            <a:p>
              <a:pPr algn="ctr"/>
              <a:r>
                <a:rPr lang="en-US" sz="1600" b="1">
                  <a:solidFill>
                    <a:schemeClr val="bg1"/>
                  </a:solidFill>
                  <a:latin typeface="+mn-lt"/>
                </a:rPr>
                <a:t>Compliance</a:t>
              </a:r>
              <a:endParaRPr lang="en-US" b="1">
                <a:solidFill>
                  <a:schemeClr val="bg1"/>
                </a:solidFill>
                <a:ea typeface="Verdana"/>
                <a:cs typeface="Verdana"/>
              </a:endParaRPr>
            </a:p>
            <a:p>
              <a:pPr algn="ctr"/>
              <a:endParaRPr lang="en-US" sz="1600" b="1">
                <a:solidFill>
                  <a:schemeClr val="bg1"/>
                </a:solidFill>
                <a:latin typeface="+mn-lt"/>
                <a:ea typeface="Verdana"/>
                <a:cs typeface="Verdana"/>
              </a:endParaRPr>
            </a:p>
            <a:p>
              <a:pPr algn="ctr"/>
              <a:r>
                <a:rPr lang="en-US" sz="1400" b="1">
                  <a:solidFill>
                    <a:srgbClr val="00B050"/>
                  </a:solidFill>
                </a:rPr>
                <a:t>On Track</a:t>
              </a:r>
              <a:endParaRPr lang="en-US" sz="1400" b="1">
                <a:solidFill>
                  <a:srgbClr val="00B050"/>
                </a:solidFill>
                <a:ea typeface="Verdana"/>
                <a:cs typeface="Verdana"/>
              </a:endParaRPr>
            </a:p>
            <a:p>
              <a:pPr algn="ctr"/>
              <a:r>
                <a:rPr lang="en-US" sz="1400" b="1">
                  <a:solidFill>
                    <a:srgbClr val="00B050"/>
                  </a:solidFill>
                  <a:ea typeface="Verdana"/>
                  <a:cs typeface="Verdana"/>
                </a:rPr>
                <a:t>For 74%</a:t>
              </a:r>
            </a:p>
          </p:txBody>
        </p:sp>
      </p:grpSp>
      <p:grpSp>
        <p:nvGrpSpPr>
          <p:cNvPr id="5" name="Group 4">
            <a:extLst>
              <a:ext uri="{FF2B5EF4-FFF2-40B4-BE49-F238E27FC236}">
                <a16:creationId xmlns:a16="http://schemas.microsoft.com/office/drawing/2014/main" id="{2A22E8A5-1CC6-41A2-A49B-3C3A63ACEDEB}"/>
              </a:ext>
            </a:extLst>
          </p:cNvPr>
          <p:cNvGrpSpPr/>
          <p:nvPr/>
        </p:nvGrpSpPr>
        <p:grpSpPr>
          <a:xfrm>
            <a:off x="6904505" y="2476727"/>
            <a:ext cx="2322652" cy="2297232"/>
            <a:chOff x="6904505" y="2476727"/>
            <a:chExt cx="2322652" cy="2297232"/>
          </a:xfrm>
        </p:grpSpPr>
        <p:sp>
          <p:nvSpPr>
            <p:cNvPr id="59" name="TextBox 58">
              <a:extLst>
                <a:ext uri="{FF2B5EF4-FFF2-40B4-BE49-F238E27FC236}">
                  <a16:creationId xmlns:a16="http://schemas.microsoft.com/office/drawing/2014/main" id="{C948B1B0-81C6-4DA7-A36B-853A34290F66}"/>
                </a:ext>
              </a:extLst>
            </p:cNvPr>
            <p:cNvSpPr txBox="1"/>
            <p:nvPr/>
          </p:nvSpPr>
          <p:spPr>
            <a:xfrm>
              <a:off x="6904505" y="2476727"/>
              <a:ext cx="2322652" cy="576570"/>
            </a:xfrm>
            <a:prstGeom prst="rect">
              <a:avLst/>
            </a:prstGeom>
            <a:noFill/>
            <a:ln>
              <a:noFill/>
            </a:ln>
          </p:spPr>
          <p:txBody>
            <a:bodyPr wrap="square" lIns="91440" tIns="45720" rIns="91440" bIns="45720" rtlCol="0" anchor="t">
              <a:noAutofit/>
            </a:bodyPr>
            <a:lstStyle/>
            <a:p>
              <a:pPr algn="ctr"/>
              <a:r>
                <a:rPr lang="en-US" sz="2800" b="1"/>
                <a:t>2022</a:t>
              </a:r>
            </a:p>
          </p:txBody>
        </p:sp>
        <p:sp>
          <p:nvSpPr>
            <p:cNvPr id="61" name="Rectangle: Rounded Corners 60">
              <a:extLst>
                <a:ext uri="{FF2B5EF4-FFF2-40B4-BE49-F238E27FC236}">
                  <a16:creationId xmlns:a16="http://schemas.microsoft.com/office/drawing/2014/main" id="{CB46A06E-1F7E-4452-B8E0-A1762F8F8B8F}"/>
                </a:ext>
              </a:extLst>
            </p:cNvPr>
            <p:cNvSpPr/>
            <p:nvPr/>
          </p:nvSpPr>
          <p:spPr bwMode="auto">
            <a:xfrm>
              <a:off x="7099768" y="3079750"/>
              <a:ext cx="1936827" cy="1694209"/>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lIns="91440" tIns="45720" rIns="91440" bIns="45720" rtlCol="0" anchor="ctr"/>
            <a:lstStyle/>
            <a:p>
              <a:pPr algn="ctr"/>
              <a:r>
                <a:rPr lang="en-US" sz="1600" b="1">
                  <a:solidFill>
                    <a:schemeClr val="bg1"/>
                  </a:solidFill>
                </a:rPr>
                <a:t> </a:t>
              </a:r>
              <a:r>
                <a:rPr lang="en-US" sz="1600" b="1">
                  <a:solidFill>
                    <a:schemeClr val="bg1"/>
                  </a:solidFill>
                  <a:latin typeface="+mn-lt"/>
                </a:rPr>
                <a:t>90%</a:t>
              </a:r>
              <a:endParaRPr lang="en-US" b="1">
                <a:solidFill>
                  <a:schemeClr val="bg1"/>
                </a:solidFill>
                <a:ea typeface="Verdana"/>
                <a:cs typeface="Verdana"/>
              </a:endParaRPr>
            </a:p>
            <a:p>
              <a:pPr algn="ctr"/>
              <a:r>
                <a:rPr lang="en-US" sz="1600" b="1">
                  <a:solidFill>
                    <a:schemeClr val="bg1"/>
                  </a:solidFill>
                  <a:latin typeface="+mn-lt"/>
                </a:rPr>
                <a:t>Compliance</a:t>
              </a:r>
              <a:endParaRPr lang="en-US" b="1">
                <a:solidFill>
                  <a:schemeClr val="bg1"/>
                </a:solidFill>
                <a:ea typeface="Verdana"/>
                <a:cs typeface="Verdana"/>
              </a:endParaRPr>
            </a:p>
          </p:txBody>
        </p:sp>
      </p:grpSp>
      <p:grpSp>
        <p:nvGrpSpPr>
          <p:cNvPr id="6" name="Group 5">
            <a:extLst>
              <a:ext uri="{FF2B5EF4-FFF2-40B4-BE49-F238E27FC236}">
                <a16:creationId xmlns:a16="http://schemas.microsoft.com/office/drawing/2014/main" id="{0DBBED4B-FB59-40ED-AF6C-F5B9FEE6001A}"/>
              </a:ext>
            </a:extLst>
          </p:cNvPr>
          <p:cNvGrpSpPr/>
          <p:nvPr/>
        </p:nvGrpSpPr>
        <p:grpSpPr>
          <a:xfrm>
            <a:off x="9165747" y="2486197"/>
            <a:ext cx="2349977" cy="2287761"/>
            <a:chOff x="9165747" y="2486197"/>
            <a:chExt cx="2349977" cy="2287761"/>
          </a:xfrm>
        </p:grpSpPr>
        <p:sp>
          <p:nvSpPr>
            <p:cNvPr id="63" name="TextBox 62">
              <a:extLst>
                <a:ext uri="{FF2B5EF4-FFF2-40B4-BE49-F238E27FC236}">
                  <a16:creationId xmlns:a16="http://schemas.microsoft.com/office/drawing/2014/main" id="{46DCECC1-CB3A-4A22-B6C8-4674A9B10534}"/>
                </a:ext>
              </a:extLst>
            </p:cNvPr>
            <p:cNvSpPr txBox="1"/>
            <p:nvPr/>
          </p:nvSpPr>
          <p:spPr>
            <a:xfrm>
              <a:off x="9165747" y="2486197"/>
              <a:ext cx="2349977" cy="498310"/>
            </a:xfrm>
            <a:prstGeom prst="rect">
              <a:avLst/>
            </a:prstGeom>
            <a:noFill/>
            <a:ln>
              <a:noFill/>
            </a:ln>
          </p:spPr>
          <p:txBody>
            <a:bodyPr wrap="square" lIns="91440" tIns="45720" rIns="91440" bIns="45720" rtlCol="0" anchor="t">
              <a:noAutofit/>
            </a:bodyPr>
            <a:lstStyle/>
            <a:p>
              <a:pPr algn="ctr"/>
              <a:r>
                <a:rPr lang="en-US" sz="2800" b="1"/>
                <a:t>2027</a:t>
              </a:r>
            </a:p>
          </p:txBody>
        </p:sp>
        <p:sp>
          <p:nvSpPr>
            <p:cNvPr id="65" name="Rectangle: Rounded Corners 64">
              <a:extLst>
                <a:ext uri="{FF2B5EF4-FFF2-40B4-BE49-F238E27FC236}">
                  <a16:creationId xmlns:a16="http://schemas.microsoft.com/office/drawing/2014/main" id="{2C1E6328-0D08-4416-B149-19347DDD4F39}"/>
                </a:ext>
              </a:extLst>
            </p:cNvPr>
            <p:cNvSpPr/>
            <p:nvPr/>
          </p:nvSpPr>
          <p:spPr bwMode="auto">
            <a:xfrm>
              <a:off x="9360930" y="3079750"/>
              <a:ext cx="1959613" cy="1694208"/>
            </a:xfrm>
            <a:prstGeom prst="roundRect">
              <a:avLst/>
            </a:prstGeom>
            <a:solidFill>
              <a:schemeClr val="accent2">
                <a:lumMod val="40000"/>
                <a:lumOff val="60000"/>
              </a:schemeClr>
            </a:solidFill>
            <a:ln w="19050" cap="sq" algn="ctr">
              <a:solidFill>
                <a:schemeClr val="tx1"/>
              </a:solidFill>
              <a:miter lim="800000"/>
              <a:headEnd/>
              <a:tailEnd/>
            </a:ln>
            <a:effectLst/>
          </p:spPr>
          <p:txBody>
            <a:bodyPr wrap="none" lIns="91440" tIns="45720" rIns="91440" bIns="45720" rtlCol="0" anchor="ctr"/>
            <a:lstStyle/>
            <a:p>
              <a:pPr algn="ctr"/>
              <a:r>
                <a:rPr lang="en-US" sz="1600" b="1">
                  <a:solidFill>
                    <a:schemeClr val="bg1"/>
                  </a:solidFill>
                </a:rPr>
                <a:t> 100</a:t>
              </a:r>
              <a:r>
                <a:rPr lang="en-US" sz="1600" b="1">
                  <a:solidFill>
                    <a:schemeClr val="bg1"/>
                  </a:solidFill>
                  <a:latin typeface="+mn-lt"/>
                </a:rPr>
                <a:t>%</a:t>
              </a:r>
              <a:endParaRPr lang="en-US" sz="1600" b="1">
                <a:solidFill>
                  <a:schemeClr val="bg1"/>
                </a:solidFill>
                <a:ea typeface="Verdana"/>
                <a:cs typeface="Verdana"/>
              </a:endParaRPr>
            </a:p>
            <a:p>
              <a:pPr algn="ctr"/>
              <a:r>
                <a:rPr lang="en-US" sz="1600" b="1">
                  <a:solidFill>
                    <a:schemeClr val="bg1"/>
                  </a:solidFill>
                  <a:latin typeface="+mn-lt"/>
                </a:rPr>
                <a:t>Compliance</a:t>
              </a:r>
              <a:endParaRPr lang="en-US" sz="1600" b="1">
                <a:solidFill>
                  <a:schemeClr val="bg1"/>
                </a:solidFill>
                <a:latin typeface="+mn-lt"/>
                <a:ea typeface="Verdana"/>
                <a:cs typeface="Verdana"/>
              </a:endParaRPr>
            </a:p>
          </p:txBody>
        </p:sp>
      </p:grpSp>
    </p:spTree>
    <p:extLst>
      <p:ext uri="{BB962C8B-B14F-4D97-AF65-F5344CB8AC3E}">
        <p14:creationId xmlns:p14="http://schemas.microsoft.com/office/powerpoint/2010/main" val="825021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4dc2b52826c4717bd19ad5561176ad9fcd3508"/>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PI_Gray">
  <a:themeElements>
    <a:clrScheme name="Custom 57">
      <a:dk1>
        <a:srgbClr val="FFFFFF"/>
      </a:dk1>
      <a:lt1>
        <a:srgbClr val="6D6D6D"/>
      </a:lt1>
      <a:dk2>
        <a:srgbClr val="000000"/>
      </a:dk2>
      <a:lt2>
        <a:srgbClr val="FFFFFF"/>
      </a:lt2>
      <a:accent1>
        <a:srgbClr val="AB192D"/>
      </a:accent1>
      <a:accent2>
        <a:srgbClr val="B2B7BB"/>
      </a:accent2>
      <a:accent3>
        <a:srgbClr val="2C6A8C"/>
      </a:accent3>
      <a:accent4>
        <a:srgbClr val="B7A079"/>
      </a:accent4>
      <a:accent5>
        <a:srgbClr val="46A0DC"/>
      </a:accent5>
      <a:accent6>
        <a:srgbClr val="D9CD95"/>
      </a:accent6>
      <a:hlink>
        <a:srgbClr val="46A0DC"/>
      </a:hlink>
      <a:folHlink>
        <a:srgbClr val="808DA9"/>
      </a:folHlink>
    </a:clrScheme>
    <a:fontScheme name="Verdana">
      <a:majorFont>
        <a:latin typeface="Verdana"/>
        <a:ea typeface=""/>
        <a:cs typeface=""/>
      </a:majorFont>
      <a:minorFont>
        <a:latin typeface="Verdana"/>
        <a:ea typeface=""/>
        <a:cs typeface=""/>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spDef>
      <a:spPr bwMode="auto">
        <a:solidFill>
          <a:schemeClr val="accent2">
            <a:lumMod val="40000"/>
            <a:lumOff val="60000"/>
          </a:schemeClr>
        </a:solidFill>
        <a:ln w="12700" cap="sq" algn="ctr">
          <a:solidFill>
            <a:schemeClr val="tx1"/>
          </a:solidFill>
          <a:miter lim="800000"/>
          <a:headEnd/>
          <a:tailEnd/>
        </a:ln>
        <a:effectLst/>
      </a:spPr>
      <a:bodyPr wrap="none" rtlCol="0" anchor="ctr"/>
      <a:lstStyle>
        <a:defPPr algn="ctr">
          <a:defRPr sz="1600" dirty="0" smtClean="0">
            <a:solidFill>
              <a:schemeClr val="bg1"/>
            </a:solidFill>
            <a:latin typeface="+mn-lt"/>
          </a:defRPr>
        </a:defPPr>
      </a:lstStyle>
    </a:spDef>
    <a:lnDef>
      <a:spPr bwMode="auto">
        <a:ln>
          <a:solidFill>
            <a:srgbClr val="92D050"/>
          </a:solidFill>
          <a:headEnd type="triangle" w="med" len="med"/>
          <a:tailEnd type="triangle" w="med" len="med"/>
        </a:ln>
      </a:spPr>
      <a:bodyPr/>
      <a:lstStyle/>
      <a:style>
        <a:lnRef idx="3">
          <a:schemeClr val="accent1"/>
        </a:lnRef>
        <a:fillRef idx="0">
          <a:schemeClr val="accent1"/>
        </a:fillRef>
        <a:effectRef idx="2">
          <a:schemeClr val="accent1"/>
        </a:effectRef>
        <a:fontRef idx="minor">
          <a:schemeClr val="tx1"/>
        </a:fontRef>
      </a:style>
    </a:lnDef>
    <a:txDef>
      <a:spPr>
        <a:noFill/>
      </a:spPr>
      <a:bodyPr wrap="none" rtlCol="0">
        <a:noAutofit/>
      </a:bodyPr>
      <a:lstStyle>
        <a:defPPr algn="ctr">
          <a:defRPr sz="1600" dirty="0" err="1"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65423E7AC55A6459ACEC06E5E814D90" ma:contentTypeVersion="4" ma:contentTypeDescription="Create a new document." ma:contentTypeScope="" ma:versionID="80a5ea336eade56cd4190bf8e02c1e40">
  <xsd:schema xmlns:xsd="http://www.w3.org/2001/XMLSchema" xmlns:xs="http://www.w3.org/2001/XMLSchema" xmlns:p="http://schemas.microsoft.com/office/2006/metadata/properties" xmlns:ns2="1aaa7860-e365-48b3-9dfb-e022aacfffec" targetNamespace="http://schemas.microsoft.com/office/2006/metadata/properties" ma:root="true" ma:fieldsID="b7dbafb4370e302c8c7dfd50f7be579b" ns2:_="">
    <xsd:import namespace="1aaa7860-e365-48b3-9dfb-e022aacfffe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aa7860-e365-48b3-9dfb-e022aacfffe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08631C5-8496-4734-81F3-0DD0DDE2AE1E}">
  <ds:schemaRefs>
    <ds:schemaRef ds:uri="http://schemas.microsoft.com/sharepoint/v3/contenttype/forms"/>
  </ds:schemaRefs>
</ds:datastoreItem>
</file>

<file path=customXml/itemProps2.xml><?xml version="1.0" encoding="utf-8"?>
<ds:datastoreItem xmlns:ds="http://schemas.openxmlformats.org/officeDocument/2006/customXml" ds:itemID="{17CF2B8A-7EEB-4F5A-B336-02F4AEBB60F0}">
  <ds:schemaRefs>
    <ds:schemaRef ds:uri="1aaa7860-e365-48b3-9dfb-e022aacfffe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DC3E530-66D3-4422-8358-6FD673208794}">
  <ds:schemaRefs>
    <ds:schemaRef ds:uri="1aaa7860-e365-48b3-9dfb-e022aacfffe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34</Slides>
  <Notes>32</Notes>
  <HiddenSlides>0</HiddenSlide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WPI_Gray</vt:lpstr>
      <vt:lpstr>Dark Skies Final Presentation</vt:lpstr>
      <vt:lpstr>Goal</vt:lpstr>
      <vt:lpstr>International Dark Sky Association (IDA)</vt:lpstr>
      <vt:lpstr>International Dark Sky Parks</vt:lpstr>
      <vt:lpstr>Lighting Compliance</vt:lpstr>
      <vt:lpstr>Lighting Compliance (cont.)</vt:lpstr>
      <vt:lpstr>Results</vt:lpstr>
      <vt:lpstr>IDA Annual Report</vt:lpstr>
      <vt:lpstr>Lighting Compliance Timeline</vt:lpstr>
      <vt:lpstr>Sky Quality Measurements</vt:lpstr>
      <vt:lpstr>Sky Quality Measurements (cont.)</vt:lpstr>
      <vt:lpstr>Sky Quality Data Analysis</vt:lpstr>
      <vt:lpstr>Glacier’s Night Skies Website</vt:lpstr>
      <vt:lpstr>Glacier’s Night Skies Website</vt:lpstr>
      <vt:lpstr>Activities Webpage</vt:lpstr>
      <vt:lpstr>Dusty Star Observatory</vt:lpstr>
      <vt:lpstr>Telescope Requests Webpage</vt:lpstr>
      <vt:lpstr>Telescope Media Gallery</vt:lpstr>
      <vt:lpstr>How Telescopes Work</vt:lpstr>
      <vt:lpstr>Education and Awareness Webpage</vt:lpstr>
      <vt:lpstr>Education and Awareness Webpage</vt:lpstr>
      <vt:lpstr>"How to Become an IDSP" Infographic</vt:lpstr>
      <vt:lpstr>"How to Become an IDSP" Infographic</vt:lpstr>
      <vt:lpstr>"How to Become an IDSP" Infographic</vt:lpstr>
      <vt:lpstr>"How to Become an IDSP" Infographic</vt:lpstr>
      <vt:lpstr>Recommendations</vt:lpstr>
      <vt:lpstr>Create a Dark Sky Consortium</vt:lpstr>
      <vt:lpstr>Increase SQM measurement frequency</vt:lpstr>
      <vt:lpstr>PowerPoint Presentation</vt:lpstr>
      <vt:lpstr>Livestream Dark Sky Activities</vt:lpstr>
      <vt:lpstr>PowerPoint Presentation</vt:lpstr>
      <vt:lpstr>Thank You</vt:lpstr>
      <vt:lpstr>PowerPoint Presentation</vt:lpstr>
      <vt:lpstr>SQM Data Analysis (cont.)</vt:lpstr>
    </vt:vector>
  </TitlesOfParts>
  <Company>CCC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Verdana Bold 40pt</dc:title>
  <dc:creator>Choi, Yejee</dc:creator>
  <cp:revision>1</cp:revision>
  <dcterms:created xsi:type="dcterms:W3CDTF">2016-10-10T18:03:45Z</dcterms:created>
  <dcterms:modified xsi:type="dcterms:W3CDTF">2020-10-15T15:03:31Z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0x010100965423E7AC55A6459ACEC06E5E814D90</vt:lpwstr>
  </property>
</Properties>
</file>