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8"/>
  </p:notesMasterIdLst>
  <p:sldIdLst>
    <p:sldId id="256" r:id="rId2"/>
    <p:sldId id="257" r:id="rId3"/>
    <p:sldId id="258" r:id="rId4"/>
    <p:sldId id="259" r:id="rId5"/>
    <p:sldId id="260" r:id="rId6"/>
    <p:sldId id="272" r:id="rId7"/>
    <p:sldId id="262" r:id="rId8"/>
    <p:sldId id="273" r:id="rId9"/>
    <p:sldId id="263" r:id="rId10"/>
    <p:sldId id="264" r:id="rId11"/>
    <p:sldId id="265" r:id="rId12"/>
    <p:sldId id="266" r:id="rId13"/>
    <p:sldId id="267" r:id="rId14"/>
    <p:sldId id="268" r:id="rId15"/>
    <p:sldId id="270" r:id="rId16"/>
    <p:sldId id="271" r:id="rId17"/>
  </p:sldIdLst>
  <p:sldSz cx="18288000" cy="10287000"/>
  <p:notesSz cx="6858000" cy="9144000"/>
  <p:embeddedFontLst>
    <p:embeddedFont>
      <p:font typeface="Archivo Black" panose="020B0604020202020204" charset="0"/>
      <p:regular r:id="rId19"/>
    </p:embeddedFont>
    <p:embeddedFont>
      <p:font typeface="Poppins Bold" panose="020B0604020202020204" charset="0"/>
      <p:regular r:id="rId20"/>
    </p:embeddedFont>
    <p:embeddedFont>
      <p:font typeface="Poppins Light" panose="020B0604020202020204" charset="0"/>
      <p:regular r:id="rId21"/>
      <p:italic r:id="rId22"/>
    </p:embeddedFont>
    <p:embeddedFont>
      <p:font typeface="Poppins Light Bold" panose="020B0604020202020204" charset="0"/>
      <p:regular r:id="rId23"/>
    </p:embeddedFont>
    <p:embeddedFont>
      <p:font typeface="Poppins Medium" panose="020B0604020202020204" charset="0"/>
      <p:regular r:id="rId24"/>
      <p:italic r:id="rId25"/>
    </p:embeddedFont>
    <p:embeddedFont>
      <p:font typeface="Segoe UI" panose="020B0502040204020203" pitchFamily="34" charset="0"/>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D05E"/>
    <a:srgbClr val="32D2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0B6242-08BC-4650-93F9-9DF3443A8C8B}" v="4759" dt="2024-04-26T10:09:39.3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hang, Alexander" userId="S::akzhang@wpi.edu::e1c8be34-d25d-4f56-af48-8c2461889e6b" providerId="AD" clId="Web-{DBC28C23-7748-CEB2-9543-423AFBE3D6B9}"/>
    <pc:docChg chg="modSld">
      <pc:chgData name="Zhang, Alexander" userId="S::akzhang@wpi.edu::e1c8be34-d25d-4f56-af48-8c2461889e6b" providerId="AD" clId="Web-{DBC28C23-7748-CEB2-9543-423AFBE3D6B9}" dt="2024-04-25T07:40:00.915" v="1981"/>
      <pc:docMkLst>
        <pc:docMk/>
      </pc:docMkLst>
      <pc:sldChg chg="modNotes">
        <pc:chgData name="Zhang, Alexander" userId="S::akzhang@wpi.edu::e1c8be34-d25d-4f56-af48-8c2461889e6b" providerId="AD" clId="Web-{DBC28C23-7748-CEB2-9543-423AFBE3D6B9}" dt="2024-04-25T07:20:48.099" v="291"/>
        <pc:sldMkLst>
          <pc:docMk/>
          <pc:sldMk cId="0" sldId="262"/>
        </pc:sldMkLst>
      </pc:sldChg>
      <pc:sldChg chg="modNotes">
        <pc:chgData name="Zhang, Alexander" userId="S::akzhang@wpi.edu::e1c8be34-d25d-4f56-af48-8c2461889e6b" providerId="AD" clId="Web-{DBC28C23-7748-CEB2-9543-423AFBE3D6B9}" dt="2024-04-25T07:32:15.167" v="1138"/>
        <pc:sldMkLst>
          <pc:docMk/>
          <pc:sldMk cId="0" sldId="263"/>
        </pc:sldMkLst>
      </pc:sldChg>
      <pc:sldChg chg="modNotes">
        <pc:chgData name="Zhang, Alexander" userId="S::akzhang@wpi.edu::e1c8be34-d25d-4f56-af48-8c2461889e6b" providerId="AD" clId="Web-{DBC28C23-7748-CEB2-9543-423AFBE3D6B9}" dt="2024-04-25T07:37:19.535" v="1536"/>
        <pc:sldMkLst>
          <pc:docMk/>
          <pc:sldMk cId="0" sldId="264"/>
        </pc:sldMkLst>
      </pc:sldChg>
      <pc:sldChg chg="modNotes">
        <pc:chgData name="Zhang, Alexander" userId="S::akzhang@wpi.edu::e1c8be34-d25d-4f56-af48-8c2461889e6b" providerId="AD" clId="Web-{DBC28C23-7748-CEB2-9543-423AFBE3D6B9}" dt="2024-04-25T07:40:00.915" v="1981"/>
        <pc:sldMkLst>
          <pc:docMk/>
          <pc:sldMk cId="0" sldId="265"/>
        </pc:sldMkLst>
      </pc:sldChg>
      <pc:sldChg chg="modNotes">
        <pc:chgData name="Zhang, Alexander" userId="S::akzhang@wpi.edu::e1c8be34-d25d-4f56-af48-8c2461889e6b" providerId="AD" clId="Web-{DBC28C23-7748-CEB2-9543-423AFBE3D6B9}" dt="2024-04-25T07:28:17.066" v="729"/>
        <pc:sldMkLst>
          <pc:docMk/>
          <pc:sldMk cId="3833694883" sldId="273"/>
        </pc:sldMkLst>
      </pc:sldChg>
    </pc:docChg>
  </pc:docChgLst>
  <pc:docChgLst>
    <pc:chgData name="Urrea, Matthew" userId="dfcc614e-960f-478d-9f1f-fcec444b2f10" providerId="ADAL" clId="{9EFECEC4-8373-497F-9A68-C672D56504D6}"/>
    <pc:docChg chg="undo redo custSel addSld delSld modSld sldOrd">
      <pc:chgData name="Urrea, Matthew" userId="dfcc614e-960f-478d-9f1f-fcec444b2f10" providerId="ADAL" clId="{9EFECEC4-8373-497F-9A68-C672D56504D6}" dt="2024-04-24T09:53:12.954" v="280" actId="1076"/>
      <pc:docMkLst>
        <pc:docMk/>
      </pc:docMkLst>
      <pc:sldChg chg="modSp mod modNotesTx">
        <pc:chgData name="Urrea, Matthew" userId="dfcc614e-960f-478d-9f1f-fcec444b2f10" providerId="ADAL" clId="{9EFECEC4-8373-497F-9A68-C672D56504D6}" dt="2024-04-24T09:53:12.954" v="280" actId="1076"/>
        <pc:sldMkLst>
          <pc:docMk/>
          <pc:sldMk cId="0" sldId="256"/>
        </pc:sldMkLst>
        <pc:spChg chg="mod">
          <ac:chgData name="Urrea, Matthew" userId="dfcc614e-960f-478d-9f1f-fcec444b2f10" providerId="ADAL" clId="{9EFECEC4-8373-497F-9A68-C672D56504D6}" dt="2024-04-23T08:58:07.760" v="248" actId="122"/>
          <ac:spMkLst>
            <pc:docMk/>
            <pc:sldMk cId="0" sldId="256"/>
            <ac:spMk id="9" creationId="{00000000-0000-0000-0000-000000000000}"/>
          </ac:spMkLst>
        </pc:spChg>
        <pc:spChg chg="mod">
          <ac:chgData name="Urrea, Matthew" userId="dfcc614e-960f-478d-9f1f-fcec444b2f10" providerId="ADAL" clId="{9EFECEC4-8373-497F-9A68-C672D56504D6}" dt="2024-04-24T09:53:12.954" v="280" actId="1076"/>
          <ac:spMkLst>
            <pc:docMk/>
            <pc:sldMk cId="0" sldId="256"/>
            <ac:spMk id="10" creationId="{00000000-0000-0000-0000-000000000000}"/>
          </ac:spMkLst>
        </pc:spChg>
      </pc:sldChg>
      <pc:sldChg chg="modSp mod modNotesTx">
        <pc:chgData name="Urrea, Matthew" userId="dfcc614e-960f-478d-9f1f-fcec444b2f10" providerId="ADAL" clId="{9EFECEC4-8373-497F-9A68-C672D56504D6}" dt="2024-04-23T09:57:00.869" v="277" actId="20577"/>
        <pc:sldMkLst>
          <pc:docMk/>
          <pc:sldMk cId="0" sldId="257"/>
        </pc:sldMkLst>
        <pc:spChg chg="mod">
          <ac:chgData name="Urrea, Matthew" userId="dfcc614e-960f-478d-9f1f-fcec444b2f10" providerId="ADAL" clId="{9EFECEC4-8373-497F-9A68-C672D56504D6}" dt="2024-04-22T16:35:20.464" v="74" actId="20577"/>
          <ac:spMkLst>
            <pc:docMk/>
            <pc:sldMk cId="0" sldId="257"/>
            <ac:spMk id="3" creationId="{00000000-0000-0000-0000-000000000000}"/>
          </ac:spMkLst>
        </pc:spChg>
      </pc:sldChg>
      <pc:sldChg chg="modSp mod modNotesTx">
        <pc:chgData name="Urrea, Matthew" userId="dfcc614e-960f-478d-9f1f-fcec444b2f10" providerId="ADAL" clId="{9EFECEC4-8373-497F-9A68-C672D56504D6}" dt="2024-04-23T09:56:30.088" v="274" actId="20577"/>
        <pc:sldMkLst>
          <pc:docMk/>
          <pc:sldMk cId="0" sldId="258"/>
        </pc:sldMkLst>
        <pc:spChg chg="mod">
          <ac:chgData name="Urrea, Matthew" userId="dfcc614e-960f-478d-9f1f-fcec444b2f10" providerId="ADAL" clId="{9EFECEC4-8373-497F-9A68-C672D56504D6}" dt="2024-04-22T17:10:44.399" v="146" actId="2711"/>
          <ac:spMkLst>
            <pc:docMk/>
            <pc:sldMk cId="0" sldId="258"/>
            <ac:spMk id="4" creationId="{00000000-0000-0000-0000-000000000000}"/>
          </ac:spMkLst>
        </pc:spChg>
      </pc:sldChg>
      <pc:sldChg chg="modSp mod modNotesTx">
        <pc:chgData name="Urrea, Matthew" userId="dfcc614e-960f-478d-9f1f-fcec444b2f10" providerId="ADAL" clId="{9EFECEC4-8373-497F-9A68-C672D56504D6}" dt="2024-04-22T17:21:27.770" v="239" actId="1076"/>
        <pc:sldMkLst>
          <pc:docMk/>
          <pc:sldMk cId="0" sldId="259"/>
        </pc:sldMkLst>
        <pc:spChg chg="mod">
          <ac:chgData name="Urrea, Matthew" userId="dfcc614e-960f-478d-9f1f-fcec444b2f10" providerId="ADAL" clId="{9EFECEC4-8373-497F-9A68-C672D56504D6}" dt="2024-04-22T17:21:27.770" v="239" actId="1076"/>
          <ac:spMkLst>
            <pc:docMk/>
            <pc:sldMk cId="0" sldId="259"/>
            <ac:spMk id="2" creationId="{00000000-0000-0000-0000-000000000000}"/>
          </ac:spMkLst>
        </pc:spChg>
      </pc:sldChg>
      <pc:sldChg chg="addSp modSp del mod ord">
        <pc:chgData name="Urrea, Matthew" userId="dfcc614e-960f-478d-9f1f-fcec444b2f10" providerId="ADAL" clId="{9EFECEC4-8373-497F-9A68-C672D56504D6}" dt="2024-04-23T08:59:14.430" v="253" actId="47"/>
        <pc:sldMkLst>
          <pc:docMk/>
          <pc:sldMk cId="0" sldId="261"/>
        </pc:sldMkLst>
        <pc:spChg chg="mod">
          <ac:chgData name="Urrea, Matthew" userId="dfcc614e-960f-478d-9f1f-fcec444b2f10" providerId="ADAL" clId="{9EFECEC4-8373-497F-9A68-C672D56504D6}" dt="2024-04-22T17:13:28.424" v="156" actId="1076"/>
          <ac:spMkLst>
            <pc:docMk/>
            <pc:sldMk cId="0" sldId="261"/>
            <ac:spMk id="3" creationId="{00000000-0000-0000-0000-000000000000}"/>
          </ac:spMkLst>
        </pc:spChg>
        <pc:spChg chg="mod">
          <ac:chgData name="Urrea, Matthew" userId="dfcc614e-960f-478d-9f1f-fcec444b2f10" providerId="ADAL" clId="{9EFECEC4-8373-497F-9A68-C672D56504D6}" dt="2024-04-22T17:11:48.876" v="153" actId="1076"/>
          <ac:spMkLst>
            <pc:docMk/>
            <pc:sldMk cId="0" sldId="261"/>
            <ac:spMk id="8" creationId="{00000000-0000-0000-0000-000000000000}"/>
          </ac:spMkLst>
        </pc:spChg>
        <pc:spChg chg="mod">
          <ac:chgData name="Urrea, Matthew" userId="dfcc614e-960f-478d-9f1f-fcec444b2f10" providerId="ADAL" clId="{9EFECEC4-8373-497F-9A68-C672D56504D6}" dt="2024-04-22T17:13:16.838" v="155" actId="1076"/>
          <ac:spMkLst>
            <pc:docMk/>
            <pc:sldMk cId="0" sldId="261"/>
            <ac:spMk id="9" creationId="{00000000-0000-0000-0000-000000000000}"/>
          </ac:spMkLst>
        </pc:spChg>
        <pc:spChg chg="mod">
          <ac:chgData name="Urrea, Matthew" userId="dfcc614e-960f-478d-9f1f-fcec444b2f10" providerId="ADAL" clId="{9EFECEC4-8373-497F-9A68-C672D56504D6}" dt="2024-04-22T17:13:37.668" v="157" actId="1076"/>
          <ac:spMkLst>
            <pc:docMk/>
            <pc:sldMk cId="0" sldId="261"/>
            <ac:spMk id="11" creationId="{00000000-0000-0000-0000-000000000000}"/>
          </ac:spMkLst>
        </pc:spChg>
        <pc:spChg chg="mod">
          <ac:chgData name="Urrea, Matthew" userId="dfcc614e-960f-478d-9f1f-fcec444b2f10" providerId="ADAL" clId="{9EFECEC4-8373-497F-9A68-C672D56504D6}" dt="2024-04-22T17:11:43.685" v="152" actId="1076"/>
          <ac:spMkLst>
            <pc:docMk/>
            <pc:sldMk cId="0" sldId="261"/>
            <ac:spMk id="12" creationId="{00000000-0000-0000-0000-000000000000}"/>
          </ac:spMkLst>
        </pc:spChg>
        <pc:spChg chg="mod">
          <ac:chgData name="Urrea, Matthew" userId="dfcc614e-960f-478d-9f1f-fcec444b2f10" providerId="ADAL" clId="{9EFECEC4-8373-497F-9A68-C672D56504D6}" dt="2024-04-22T17:11:30.458" v="150" actId="2711"/>
          <ac:spMkLst>
            <pc:docMk/>
            <pc:sldMk cId="0" sldId="261"/>
            <ac:spMk id="13" creationId="{00000000-0000-0000-0000-000000000000}"/>
          </ac:spMkLst>
        </pc:spChg>
        <pc:picChg chg="add">
          <ac:chgData name="Urrea, Matthew" userId="dfcc614e-960f-478d-9f1f-fcec444b2f10" providerId="ADAL" clId="{9EFECEC4-8373-497F-9A68-C672D56504D6}" dt="2024-04-23T08:59:05.331" v="249"/>
          <ac:picMkLst>
            <pc:docMk/>
            <pc:sldMk cId="0" sldId="261"/>
            <ac:picMk id="15" creationId="{C7A43875-D6C0-49A4-9792-A5C49DB10977}"/>
          </ac:picMkLst>
        </pc:picChg>
      </pc:sldChg>
      <pc:sldChg chg="modSp mod">
        <pc:chgData name="Urrea, Matthew" userId="dfcc614e-960f-478d-9f1f-fcec444b2f10" providerId="ADAL" clId="{9EFECEC4-8373-497F-9A68-C672D56504D6}" dt="2024-04-23T09:00:47.514" v="265" actId="20577"/>
        <pc:sldMkLst>
          <pc:docMk/>
          <pc:sldMk cId="0" sldId="265"/>
        </pc:sldMkLst>
        <pc:spChg chg="mod">
          <ac:chgData name="Urrea, Matthew" userId="dfcc614e-960f-478d-9f1f-fcec444b2f10" providerId="ADAL" clId="{9EFECEC4-8373-497F-9A68-C672D56504D6}" dt="2024-04-22T16:11:44.121" v="17" actId="207"/>
          <ac:spMkLst>
            <pc:docMk/>
            <pc:sldMk cId="0" sldId="265"/>
            <ac:spMk id="5" creationId="{00000000-0000-0000-0000-000000000000}"/>
          </ac:spMkLst>
        </pc:spChg>
        <pc:spChg chg="mod">
          <ac:chgData name="Urrea, Matthew" userId="dfcc614e-960f-478d-9f1f-fcec444b2f10" providerId="ADAL" clId="{9EFECEC4-8373-497F-9A68-C672D56504D6}" dt="2024-04-23T09:00:47.514" v="265" actId="20577"/>
          <ac:spMkLst>
            <pc:docMk/>
            <pc:sldMk cId="0" sldId="265"/>
            <ac:spMk id="6" creationId="{00000000-0000-0000-0000-000000000000}"/>
          </ac:spMkLst>
        </pc:spChg>
      </pc:sldChg>
      <pc:sldChg chg="modSp mod">
        <pc:chgData name="Urrea, Matthew" userId="dfcc614e-960f-478d-9f1f-fcec444b2f10" providerId="ADAL" clId="{9EFECEC4-8373-497F-9A68-C672D56504D6}" dt="2024-04-23T09:12:18.264" v="267" actId="14100"/>
        <pc:sldMkLst>
          <pc:docMk/>
          <pc:sldMk cId="0" sldId="266"/>
        </pc:sldMkLst>
        <pc:spChg chg="mod">
          <ac:chgData name="Urrea, Matthew" userId="dfcc614e-960f-478d-9f1f-fcec444b2f10" providerId="ADAL" clId="{9EFECEC4-8373-497F-9A68-C672D56504D6}" dt="2024-04-23T08:59:36.360" v="254" actId="14100"/>
          <ac:spMkLst>
            <pc:docMk/>
            <pc:sldMk cId="0" sldId="266"/>
            <ac:spMk id="10" creationId="{00000000-0000-0000-0000-000000000000}"/>
          </ac:spMkLst>
        </pc:spChg>
        <pc:spChg chg="mod">
          <ac:chgData name="Urrea, Matthew" userId="dfcc614e-960f-478d-9f1f-fcec444b2f10" providerId="ADAL" clId="{9EFECEC4-8373-497F-9A68-C672D56504D6}" dt="2024-04-23T09:12:18.264" v="267" actId="14100"/>
          <ac:spMkLst>
            <pc:docMk/>
            <pc:sldMk cId="0" sldId="266"/>
            <ac:spMk id="15" creationId="{EEBD97AA-0EA2-A7D8-79EB-3C8E5903DF69}"/>
          </ac:spMkLst>
        </pc:spChg>
      </pc:sldChg>
      <pc:sldChg chg="delSp modSp mod">
        <pc:chgData name="Urrea, Matthew" userId="dfcc614e-960f-478d-9f1f-fcec444b2f10" providerId="ADAL" clId="{9EFECEC4-8373-497F-9A68-C672D56504D6}" dt="2024-04-23T08:57:47.346" v="247" actId="14100"/>
        <pc:sldMkLst>
          <pc:docMk/>
          <pc:sldMk cId="0" sldId="267"/>
        </pc:sldMkLst>
        <pc:spChg chg="del">
          <ac:chgData name="Urrea, Matthew" userId="dfcc614e-960f-478d-9f1f-fcec444b2f10" providerId="ADAL" clId="{9EFECEC4-8373-497F-9A68-C672D56504D6}" dt="2024-04-22T16:09:07.790" v="0" actId="478"/>
          <ac:spMkLst>
            <pc:docMk/>
            <pc:sldMk cId="0" sldId="267"/>
            <ac:spMk id="2" creationId="{00000000-0000-0000-0000-000000000000}"/>
          </ac:spMkLst>
        </pc:spChg>
        <pc:spChg chg="mod">
          <ac:chgData name="Urrea, Matthew" userId="dfcc614e-960f-478d-9f1f-fcec444b2f10" providerId="ADAL" clId="{9EFECEC4-8373-497F-9A68-C672D56504D6}" dt="2024-04-23T08:57:47.346" v="247" actId="14100"/>
          <ac:spMkLst>
            <pc:docMk/>
            <pc:sldMk cId="0" sldId="267"/>
            <ac:spMk id="8" creationId="{00000000-0000-0000-0000-000000000000}"/>
          </ac:spMkLst>
        </pc:spChg>
      </pc:sldChg>
      <pc:sldChg chg="addSp delSp modSp mod">
        <pc:chgData name="Urrea, Matthew" userId="dfcc614e-960f-478d-9f1f-fcec444b2f10" providerId="ADAL" clId="{9EFECEC4-8373-497F-9A68-C672D56504D6}" dt="2024-04-23T08:57:36.332" v="246" actId="14100"/>
        <pc:sldMkLst>
          <pc:docMk/>
          <pc:sldMk cId="0" sldId="268"/>
        </pc:sldMkLst>
        <pc:spChg chg="del">
          <ac:chgData name="Urrea, Matthew" userId="dfcc614e-960f-478d-9f1f-fcec444b2f10" providerId="ADAL" clId="{9EFECEC4-8373-497F-9A68-C672D56504D6}" dt="2024-04-22T16:15:02.723" v="19" actId="478"/>
          <ac:spMkLst>
            <pc:docMk/>
            <pc:sldMk cId="0" sldId="268"/>
            <ac:spMk id="2" creationId="{00000000-0000-0000-0000-000000000000}"/>
          </ac:spMkLst>
        </pc:spChg>
        <pc:spChg chg="mod">
          <ac:chgData name="Urrea, Matthew" userId="dfcc614e-960f-478d-9f1f-fcec444b2f10" providerId="ADAL" clId="{9EFECEC4-8373-497F-9A68-C672D56504D6}" dt="2024-04-22T16:11:08.112" v="12" actId="207"/>
          <ac:spMkLst>
            <pc:docMk/>
            <pc:sldMk cId="0" sldId="268"/>
            <ac:spMk id="3" creationId="{00000000-0000-0000-0000-000000000000}"/>
          </ac:spMkLst>
        </pc:spChg>
        <pc:spChg chg="mod">
          <ac:chgData name="Urrea, Matthew" userId="dfcc614e-960f-478d-9f1f-fcec444b2f10" providerId="ADAL" clId="{9EFECEC4-8373-497F-9A68-C672D56504D6}" dt="2024-04-22T16:10:59.593" v="10" actId="207"/>
          <ac:spMkLst>
            <pc:docMk/>
            <pc:sldMk cId="0" sldId="268"/>
            <ac:spMk id="6" creationId="{00000000-0000-0000-0000-000000000000}"/>
          </ac:spMkLst>
        </pc:spChg>
        <pc:spChg chg="add mod">
          <ac:chgData name="Urrea, Matthew" userId="dfcc614e-960f-478d-9f1f-fcec444b2f10" providerId="ADAL" clId="{9EFECEC4-8373-497F-9A68-C672D56504D6}" dt="2024-04-22T16:15:03.170" v="20"/>
          <ac:spMkLst>
            <pc:docMk/>
            <pc:sldMk cId="0" sldId="268"/>
            <ac:spMk id="7" creationId="{0D48850E-C58D-69A7-E9CC-F8A782160939}"/>
          </ac:spMkLst>
        </pc:spChg>
        <pc:spChg chg="mod">
          <ac:chgData name="Urrea, Matthew" userId="dfcc614e-960f-478d-9f1f-fcec444b2f10" providerId="ADAL" clId="{9EFECEC4-8373-497F-9A68-C672D56504D6}" dt="2024-04-22T16:11:04.155" v="11" actId="207"/>
          <ac:spMkLst>
            <pc:docMk/>
            <pc:sldMk cId="0" sldId="268"/>
            <ac:spMk id="8" creationId="{00000000-0000-0000-0000-000000000000}"/>
          </ac:spMkLst>
        </pc:spChg>
        <pc:spChg chg="del">
          <ac:chgData name="Urrea, Matthew" userId="dfcc614e-960f-478d-9f1f-fcec444b2f10" providerId="ADAL" clId="{9EFECEC4-8373-497F-9A68-C672D56504D6}" dt="2024-04-22T16:10:38.633" v="8" actId="478"/>
          <ac:spMkLst>
            <pc:docMk/>
            <pc:sldMk cId="0" sldId="268"/>
            <ac:spMk id="10" creationId="{00000000-0000-0000-0000-000000000000}"/>
          </ac:spMkLst>
        </pc:spChg>
        <pc:spChg chg="del">
          <ac:chgData name="Urrea, Matthew" userId="dfcc614e-960f-478d-9f1f-fcec444b2f10" providerId="ADAL" clId="{9EFECEC4-8373-497F-9A68-C672D56504D6}" dt="2024-04-22T16:10:41.061" v="9" actId="478"/>
          <ac:spMkLst>
            <pc:docMk/>
            <pc:sldMk cId="0" sldId="268"/>
            <ac:spMk id="13" creationId="{00000000-0000-0000-0000-000000000000}"/>
          </ac:spMkLst>
        </pc:spChg>
        <pc:spChg chg="mod">
          <ac:chgData name="Urrea, Matthew" userId="dfcc614e-960f-478d-9f1f-fcec444b2f10" providerId="ADAL" clId="{9EFECEC4-8373-497F-9A68-C672D56504D6}" dt="2024-04-23T08:57:36.332" v="246" actId="14100"/>
          <ac:spMkLst>
            <pc:docMk/>
            <pc:sldMk cId="0" sldId="268"/>
            <ac:spMk id="14" creationId="{EF0576E9-3511-9486-ED52-12F686414C8B}"/>
          </ac:spMkLst>
        </pc:spChg>
      </pc:sldChg>
      <pc:sldChg chg="del">
        <pc:chgData name="Urrea, Matthew" userId="dfcc614e-960f-478d-9f1f-fcec444b2f10" providerId="ADAL" clId="{9EFECEC4-8373-497F-9A68-C672D56504D6}" dt="2024-04-23T08:57:03.926" v="245" actId="47"/>
        <pc:sldMkLst>
          <pc:docMk/>
          <pc:sldMk cId="0" sldId="269"/>
        </pc:sldMkLst>
      </pc:sldChg>
      <pc:sldChg chg="modSp mod">
        <pc:chgData name="Urrea, Matthew" userId="dfcc614e-960f-478d-9f1f-fcec444b2f10" providerId="ADAL" clId="{9EFECEC4-8373-497F-9A68-C672D56504D6}" dt="2024-04-23T09:00:23.086" v="260" actId="20577"/>
        <pc:sldMkLst>
          <pc:docMk/>
          <pc:sldMk cId="2671163854" sldId="270"/>
        </pc:sldMkLst>
        <pc:spChg chg="mod">
          <ac:chgData name="Urrea, Matthew" userId="dfcc614e-960f-478d-9f1f-fcec444b2f10" providerId="ADAL" clId="{9EFECEC4-8373-497F-9A68-C672D56504D6}" dt="2024-04-22T17:06:33.068" v="143" actId="20577"/>
          <ac:spMkLst>
            <pc:docMk/>
            <pc:sldMk cId="2671163854" sldId="270"/>
            <ac:spMk id="2" creationId="{A2D59D7B-314D-2092-33CC-8FC79E88A209}"/>
          </ac:spMkLst>
        </pc:spChg>
        <pc:spChg chg="mod">
          <ac:chgData name="Urrea, Matthew" userId="dfcc614e-960f-478d-9f1f-fcec444b2f10" providerId="ADAL" clId="{9EFECEC4-8373-497F-9A68-C672D56504D6}" dt="2024-04-23T09:00:23.086" v="260" actId="20577"/>
          <ac:spMkLst>
            <pc:docMk/>
            <pc:sldMk cId="2671163854" sldId="270"/>
            <ac:spMk id="13" creationId="{00000000-0000-0000-0000-000000000000}"/>
          </ac:spMkLst>
        </pc:spChg>
      </pc:sldChg>
      <pc:sldChg chg="modSp add mod ord">
        <pc:chgData name="Urrea, Matthew" userId="dfcc614e-960f-478d-9f1f-fcec444b2f10" providerId="ADAL" clId="{9EFECEC4-8373-497F-9A68-C672D56504D6}" dt="2024-04-23T09:00:18.118" v="258" actId="20577"/>
        <pc:sldMkLst>
          <pc:docMk/>
          <pc:sldMk cId="0" sldId="271"/>
        </pc:sldMkLst>
        <pc:spChg chg="mod">
          <ac:chgData name="Urrea, Matthew" userId="dfcc614e-960f-478d-9f1f-fcec444b2f10" providerId="ADAL" clId="{9EFECEC4-8373-497F-9A68-C672D56504D6}" dt="2024-04-23T09:00:18.118" v="258" actId="20577"/>
          <ac:spMkLst>
            <pc:docMk/>
            <pc:sldMk cId="0" sldId="271"/>
            <ac:spMk id="5" creationId="{00000000-0000-0000-0000-000000000000}"/>
          </ac:spMkLst>
        </pc:spChg>
      </pc:sldChg>
      <pc:sldChg chg="add">
        <pc:chgData name="Urrea, Matthew" userId="dfcc614e-960f-478d-9f1f-fcec444b2f10" providerId="ADAL" clId="{9EFECEC4-8373-497F-9A68-C672D56504D6}" dt="2024-04-23T08:59:09.865" v="250"/>
        <pc:sldMkLst>
          <pc:docMk/>
          <pc:sldMk cId="0" sldId="272"/>
        </pc:sldMkLst>
      </pc:sldChg>
    </pc:docChg>
  </pc:docChgLst>
  <pc:docChgLst>
    <pc:chgData name="Zhang, Alexander" userId="S::akzhang@wpi.edu::e1c8be34-d25d-4f56-af48-8c2461889e6b" providerId="AD" clId="Web-{97F9823C-D624-485E-9EAF-95AC749B1906}"/>
    <pc:docChg chg="modSld modMainMaster">
      <pc:chgData name="Zhang, Alexander" userId="S::akzhang@wpi.edu::e1c8be34-d25d-4f56-af48-8c2461889e6b" providerId="AD" clId="Web-{97F9823C-D624-485E-9EAF-95AC749B1906}" dt="2024-04-24T13:07:55.513" v="9"/>
      <pc:docMkLst>
        <pc:docMk/>
      </pc:docMkLst>
      <pc:sldChg chg="modTransition">
        <pc:chgData name="Zhang, Alexander" userId="S::akzhang@wpi.edu::e1c8be34-d25d-4f56-af48-8c2461889e6b" providerId="AD" clId="Web-{97F9823C-D624-485E-9EAF-95AC749B1906}" dt="2024-04-24T13:07:55.513" v="9"/>
        <pc:sldMkLst>
          <pc:docMk/>
          <pc:sldMk cId="0" sldId="256"/>
        </pc:sldMkLst>
      </pc:sldChg>
      <pc:sldChg chg="modTransition">
        <pc:chgData name="Zhang, Alexander" userId="S::akzhang@wpi.edu::e1c8be34-d25d-4f56-af48-8c2461889e6b" providerId="AD" clId="Web-{97F9823C-D624-485E-9EAF-95AC749B1906}" dt="2024-04-24T13:07:55.513" v="9"/>
        <pc:sldMkLst>
          <pc:docMk/>
          <pc:sldMk cId="0" sldId="257"/>
        </pc:sldMkLst>
      </pc:sldChg>
      <pc:sldChg chg="modTransition">
        <pc:chgData name="Zhang, Alexander" userId="S::akzhang@wpi.edu::e1c8be34-d25d-4f56-af48-8c2461889e6b" providerId="AD" clId="Web-{97F9823C-D624-485E-9EAF-95AC749B1906}" dt="2024-04-24T13:07:55.513" v="9"/>
        <pc:sldMkLst>
          <pc:docMk/>
          <pc:sldMk cId="0" sldId="258"/>
        </pc:sldMkLst>
      </pc:sldChg>
      <pc:sldChg chg="modTransition">
        <pc:chgData name="Zhang, Alexander" userId="S::akzhang@wpi.edu::e1c8be34-d25d-4f56-af48-8c2461889e6b" providerId="AD" clId="Web-{97F9823C-D624-485E-9EAF-95AC749B1906}" dt="2024-04-24T13:07:55.513" v="9"/>
        <pc:sldMkLst>
          <pc:docMk/>
          <pc:sldMk cId="0" sldId="259"/>
        </pc:sldMkLst>
      </pc:sldChg>
      <pc:sldChg chg="modTransition">
        <pc:chgData name="Zhang, Alexander" userId="S::akzhang@wpi.edu::e1c8be34-d25d-4f56-af48-8c2461889e6b" providerId="AD" clId="Web-{97F9823C-D624-485E-9EAF-95AC749B1906}" dt="2024-04-24T13:07:55.513" v="9"/>
        <pc:sldMkLst>
          <pc:docMk/>
          <pc:sldMk cId="0" sldId="260"/>
        </pc:sldMkLst>
      </pc:sldChg>
      <pc:sldChg chg="modTransition">
        <pc:chgData name="Zhang, Alexander" userId="S::akzhang@wpi.edu::e1c8be34-d25d-4f56-af48-8c2461889e6b" providerId="AD" clId="Web-{97F9823C-D624-485E-9EAF-95AC749B1906}" dt="2024-04-24T13:07:55.513" v="9"/>
        <pc:sldMkLst>
          <pc:docMk/>
          <pc:sldMk cId="0" sldId="262"/>
        </pc:sldMkLst>
      </pc:sldChg>
      <pc:sldChg chg="modTransition">
        <pc:chgData name="Zhang, Alexander" userId="S::akzhang@wpi.edu::e1c8be34-d25d-4f56-af48-8c2461889e6b" providerId="AD" clId="Web-{97F9823C-D624-485E-9EAF-95AC749B1906}" dt="2024-04-24T13:07:55.513" v="9"/>
        <pc:sldMkLst>
          <pc:docMk/>
          <pc:sldMk cId="0" sldId="263"/>
        </pc:sldMkLst>
      </pc:sldChg>
      <pc:sldChg chg="modTransition">
        <pc:chgData name="Zhang, Alexander" userId="S::akzhang@wpi.edu::e1c8be34-d25d-4f56-af48-8c2461889e6b" providerId="AD" clId="Web-{97F9823C-D624-485E-9EAF-95AC749B1906}" dt="2024-04-24T13:07:55.513" v="9"/>
        <pc:sldMkLst>
          <pc:docMk/>
          <pc:sldMk cId="0" sldId="264"/>
        </pc:sldMkLst>
      </pc:sldChg>
      <pc:sldChg chg="modTransition">
        <pc:chgData name="Zhang, Alexander" userId="S::akzhang@wpi.edu::e1c8be34-d25d-4f56-af48-8c2461889e6b" providerId="AD" clId="Web-{97F9823C-D624-485E-9EAF-95AC749B1906}" dt="2024-04-24T13:07:55.513" v="9"/>
        <pc:sldMkLst>
          <pc:docMk/>
          <pc:sldMk cId="0" sldId="265"/>
        </pc:sldMkLst>
      </pc:sldChg>
      <pc:sldChg chg="modTransition">
        <pc:chgData name="Zhang, Alexander" userId="S::akzhang@wpi.edu::e1c8be34-d25d-4f56-af48-8c2461889e6b" providerId="AD" clId="Web-{97F9823C-D624-485E-9EAF-95AC749B1906}" dt="2024-04-24T13:07:55.513" v="9"/>
        <pc:sldMkLst>
          <pc:docMk/>
          <pc:sldMk cId="0" sldId="266"/>
        </pc:sldMkLst>
      </pc:sldChg>
      <pc:sldChg chg="modTransition">
        <pc:chgData name="Zhang, Alexander" userId="S::akzhang@wpi.edu::e1c8be34-d25d-4f56-af48-8c2461889e6b" providerId="AD" clId="Web-{97F9823C-D624-485E-9EAF-95AC749B1906}" dt="2024-04-24T13:07:55.513" v="9"/>
        <pc:sldMkLst>
          <pc:docMk/>
          <pc:sldMk cId="0" sldId="267"/>
        </pc:sldMkLst>
      </pc:sldChg>
      <pc:sldChg chg="modTransition">
        <pc:chgData name="Zhang, Alexander" userId="S::akzhang@wpi.edu::e1c8be34-d25d-4f56-af48-8c2461889e6b" providerId="AD" clId="Web-{97F9823C-D624-485E-9EAF-95AC749B1906}" dt="2024-04-24T13:07:55.513" v="9"/>
        <pc:sldMkLst>
          <pc:docMk/>
          <pc:sldMk cId="0" sldId="268"/>
        </pc:sldMkLst>
      </pc:sldChg>
      <pc:sldChg chg="modTransition">
        <pc:chgData name="Zhang, Alexander" userId="S::akzhang@wpi.edu::e1c8be34-d25d-4f56-af48-8c2461889e6b" providerId="AD" clId="Web-{97F9823C-D624-485E-9EAF-95AC749B1906}" dt="2024-04-24T13:07:55.513" v="9"/>
        <pc:sldMkLst>
          <pc:docMk/>
          <pc:sldMk cId="2671163854" sldId="270"/>
        </pc:sldMkLst>
      </pc:sldChg>
      <pc:sldChg chg="modTransition">
        <pc:chgData name="Zhang, Alexander" userId="S::akzhang@wpi.edu::e1c8be34-d25d-4f56-af48-8c2461889e6b" providerId="AD" clId="Web-{97F9823C-D624-485E-9EAF-95AC749B1906}" dt="2024-04-24T13:07:55.513" v="9"/>
        <pc:sldMkLst>
          <pc:docMk/>
          <pc:sldMk cId="0" sldId="271"/>
        </pc:sldMkLst>
      </pc:sldChg>
      <pc:sldChg chg="modTransition">
        <pc:chgData name="Zhang, Alexander" userId="S::akzhang@wpi.edu::e1c8be34-d25d-4f56-af48-8c2461889e6b" providerId="AD" clId="Web-{97F9823C-D624-485E-9EAF-95AC749B1906}" dt="2024-04-24T13:07:55.513" v="9"/>
        <pc:sldMkLst>
          <pc:docMk/>
          <pc:sldMk cId="0" sldId="272"/>
        </pc:sldMkLst>
      </pc:sldChg>
      <pc:sldChg chg="modTransition">
        <pc:chgData name="Zhang, Alexander" userId="S::akzhang@wpi.edu::e1c8be34-d25d-4f56-af48-8c2461889e6b" providerId="AD" clId="Web-{97F9823C-D624-485E-9EAF-95AC749B1906}" dt="2024-04-24T13:07:55.513" v="9"/>
        <pc:sldMkLst>
          <pc:docMk/>
          <pc:sldMk cId="3833694883" sldId="273"/>
        </pc:sldMkLst>
      </pc:sldChg>
      <pc:sldMasterChg chg="modTransition modSldLayout">
        <pc:chgData name="Zhang, Alexander" userId="S::akzhang@wpi.edu::e1c8be34-d25d-4f56-af48-8c2461889e6b" providerId="AD" clId="Web-{97F9823C-D624-485E-9EAF-95AC749B1906}" dt="2024-04-24T13:07:55.513" v="9"/>
        <pc:sldMasterMkLst>
          <pc:docMk/>
          <pc:sldMasterMk cId="0" sldId="2147483648"/>
        </pc:sldMasterMkLst>
        <pc:sldLayoutChg chg="modTransition">
          <pc:chgData name="Zhang, Alexander" userId="S::akzhang@wpi.edu::e1c8be34-d25d-4f56-af48-8c2461889e6b" providerId="AD" clId="Web-{97F9823C-D624-485E-9EAF-95AC749B1906}" dt="2024-04-24T13:07:55.513" v="9"/>
          <pc:sldLayoutMkLst>
            <pc:docMk/>
            <pc:sldMasterMk cId="0" sldId="2147483648"/>
            <pc:sldLayoutMk cId="0" sldId="2147483649"/>
          </pc:sldLayoutMkLst>
        </pc:sldLayoutChg>
        <pc:sldLayoutChg chg="modTransition">
          <pc:chgData name="Zhang, Alexander" userId="S::akzhang@wpi.edu::e1c8be34-d25d-4f56-af48-8c2461889e6b" providerId="AD" clId="Web-{97F9823C-D624-485E-9EAF-95AC749B1906}" dt="2024-04-24T13:07:55.513" v="9"/>
          <pc:sldLayoutMkLst>
            <pc:docMk/>
            <pc:sldMasterMk cId="0" sldId="2147483648"/>
            <pc:sldLayoutMk cId="0" sldId="2147483650"/>
          </pc:sldLayoutMkLst>
        </pc:sldLayoutChg>
        <pc:sldLayoutChg chg="modTransition">
          <pc:chgData name="Zhang, Alexander" userId="S::akzhang@wpi.edu::e1c8be34-d25d-4f56-af48-8c2461889e6b" providerId="AD" clId="Web-{97F9823C-D624-485E-9EAF-95AC749B1906}" dt="2024-04-24T13:07:55.513" v="9"/>
          <pc:sldLayoutMkLst>
            <pc:docMk/>
            <pc:sldMasterMk cId="0" sldId="2147483648"/>
            <pc:sldLayoutMk cId="0" sldId="2147483651"/>
          </pc:sldLayoutMkLst>
        </pc:sldLayoutChg>
        <pc:sldLayoutChg chg="modTransition">
          <pc:chgData name="Zhang, Alexander" userId="S::akzhang@wpi.edu::e1c8be34-d25d-4f56-af48-8c2461889e6b" providerId="AD" clId="Web-{97F9823C-D624-485E-9EAF-95AC749B1906}" dt="2024-04-24T13:07:55.513" v="9"/>
          <pc:sldLayoutMkLst>
            <pc:docMk/>
            <pc:sldMasterMk cId="0" sldId="2147483648"/>
            <pc:sldLayoutMk cId="0" sldId="2147483652"/>
          </pc:sldLayoutMkLst>
        </pc:sldLayoutChg>
        <pc:sldLayoutChg chg="modTransition">
          <pc:chgData name="Zhang, Alexander" userId="S::akzhang@wpi.edu::e1c8be34-d25d-4f56-af48-8c2461889e6b" providerId="AD" clId="Web-{97F9823C-D624-485E-9EAF-95AC749B1906}" dt="2024-04-24T13:07:55.513" v="9"/>
          <pc:sldLayoutMkLst>
            <pc:docMk/>
            <pc:sldMasterMk cId="0" sldId="2147483648"/>
            <pc:sldLayoutMk cId="0" sldId="2147483653"/>
          </pc:sldLayoutMkLst>
        </pc:sldLayoutChg>
        <pc:sldLayoutChg chg="modTransition">
          <pc:chgData name="Zhang, Alexander" userId="S::akzhang@wpi.edu::e1c8be34-d25d-4f56-af48-8c2461889e6b" providerId="AD" clId="Web-{97F9823C-D624-485E-9EAF-95AC749B1906}" dt="2024-04-24T13:07:55.513" v="9"/>
          <pc:sldLayoutMkLst>
            <pc:docMk/>
            <pc:sldMasterMk cId="0" sldId="2147483648"/>
            <pc:sldLayoutMk cId="0" sldId="2147483654"/>
          </pc:sldLayoutMkLst>
        </pc:sldLayoutChg>
        <pc:sldLayoutChg chg="modTransition">
          <pc:chgData name="Zhang, Alexander" userId="S::akzhang@wpi.edu::e1c8be34-d25d-4f56-af48-8c2461889e6b" providerId="AD" clId="Web-{97F9823C-D624-485E-9EAF-95AC749B1906}" dt="2024-04-24T13:07:55.513" v="9"/>
          <pc:sldLayoutMkLst>
            <pc:docMk/>
            <pc:sldMasterMk cId="0" sldId="2147483648"/>
            <pc:sldLayoutMk cId="0" sldId="2147483655"/>
          </pc:sldLayoutMkLst>
        </pc:sldLayoutChg>
        <pc:sldLayoutChg chg="modTransition">
          <pc:chgData name="Zhang, Alexander" userId="S::akzhang@wpi.edu::e1c8be34-d25d-4f56-af48-8c2461889e6b" providerId="AD" clId="Web-{97F9823C-D624-485E-9EAF-95AC749B1906}" dt="2024-04-24T13:07:55.513" v="9"/>
          <pc:sldLayoutMkLst>
            <pc:docMk/>
            <pc:sldMasterMk cId="0" sldId="2147483648"/>
            <pc:sldLayoutMk cId="0" sldId="2147483656"/>
          </pc:sldLayoutMkLst>
        </pc:sldLayoutChg>
        <pc:sldLayoutChg chg="modTransition">
          <pc:chgData name="Zhang, Alexander" userId="S::akzhang@wpi.edu::e1c8be34-d25d-4f56-af48-8c2461889e6b" providerId="AD" clId="Web-{97F9823C-D624-485E-9EAF-95AC749B1906}" dt="2024-04-24T13:07:55.513" v="9"/>
          <pc:sldLayoutMkLst>
            <pc:docMk/>
            <pc:sldMasterMk cId="0" sldId="2147483648"/>
            <pc:sldLayoutMk cId="0" sldId="2147483657"/>
          </pc:sldLayoutMkLst>
        </pc:sldLayoutChg>
        <pc:sldLayoutChg chg="modTransition">
          <pc:chgData name="Zhang, Alexander" userId="S::akzhang@wpi.edu::e1c8be34-d25d-4f56-af48-8c2461889e6b" providerId="AD" clId="Web-{97F9823C-D624-485E-9EAF-95AC749B1906}" dt="2024-04-24T13:07:55.513" v="9"/>
          <pc:sldLayoutMkLst>
            <pc:docMk/>
            <pc:sldMasterMk cId="0" sldId="2147483648"/>
            <pc:sldLayoutMk cId="0" sldId="2147483658"/>
          </pc:sldLayoutMkLst>
        </pc:sldLayoutChg>
        <pc:sldLayoutChg chg="modTransition">
          <pc:chgData name="Zhang, Alexander" userId="S::akzhang@wpi.edu::e1c8be34-d25d-4f56-af48-8c2461889e6b" providerId="AD" clId="Web-{97F9823C-D624-485E-9EAF-95AC749B1906}" dt="2024-04-24T13:07:55.513" v="9"/>
          <pc:sldLayoutMkLst>
            <pc:docMk/>
            <pc:sldMasterMk cId="0" sldId="2147483648"/>
            <pc:sldLayoutMk cId="0" sldId="2147483659"/>
          </pc:sldLayoutMkLst>
        </pc:sldLayoutChg>
      </pc:sldMasterChg>
    </pc:docChg>
  </pc:docChgLst>
  <pc:docChgLst>
    <pc:chgData name="Maria, Maxwell" userId="S::mamaria@wpi.edu::23814eea-1af7-4149-bb45-d9484c5111b8" providerId="AD" clId="Web-{58A46019-0175-7796-25AD-0915293B3267}"/>
    <pc:docChg chg="modSld">
      <pc:chgData name="Maria, Maxwell" userId="S::mamaria@wpi.edu::23814eea-1af7-4149-bb45-d9484c5111b8" providerId="AD" clId="Web-{58A46019-0175-7796-25AD-0915293B3267}" dt="2024-04-22T16:16:15.614" v="70" actId="20577"/>
      <pc:docMkLst>
        <pc:docMk/>
      </pc:docMkLst>
      <pc:sldChg chg="modSp">
        <pc:chgData name="Maria, Maxwell" userId="S::mamaria@wpi.edu::23814eea-1af7-4149-bb45-d9484c5111b8" providerId="AD" clId="Web-{58A46019-0175-7796-25AD-0915293B3267}" dt="2024-04-22T16:16:15.614" v="70" actId="20577"/>
        <pc:sldMkLst>
          <pc:docMk/>
          <pc:sldMk cId="0" sldId="257"/>
        </pc:sldMkLst>
        <pc:spChg chg="mod">
          <ac:chgData name="Maria, Maxwell" userId="S::mamaria@wpi.edu::23814eea-1af7-4149-bb45-d9484c5111b8" providerId="AD" clId="Web-{58A46019-0175-7796-25AD-0915293B3267}" dt="2024-04-22T16:16:15.614" v="70" actId="20577"/>
          <ac:spMkLst>
            <pc:docMk/>
            <pc:sldMk cId="0" sldId="257"/>
            <ac:spMk id="3" creationId="{00000000-0000-0000-0000-000000000000}"/>
          </ac:spMkLst>
        </pc:spChg>
      </pc:sldChg>
      <pc:sldChg chg="modSp">
        <pc:chgData name="Maria, Maxwell" userId="S::mamaria@wpi.edu::23814eea-1af7-4149-bb45-d9484c5111b8" providerId="AD" clId="Web-{58A46019-0175-7796-25AD-0915293B3267}" dt="2024-04-22T16:13:49.255" v="65" actId="20577"/>
        <pc:sldMkLst>
          <pc:docMk/>
          <pc:sldMk cId="0" sldId="258"/>
        </pc:sldMkLst>
        <pc:spChg chg="mod">
          <ac:chgData name="Maria, Maxwell" userId="S::mamaria@wpi.edu::23814eea-1af7-4149-bb45-d9484c5111b8" providerId="AD" clId="Web-{58A46019-0175-7796-25AD-0915293B3267}" dt="2024-04-22T16:13:49.255" v="65" actId="20577"/>
          <ac:spMkLst>
            <pc:docMk/>
            <pc:sldMk cId="0" sldId="258"/>
            <ac:spMk id="5" creationId="{00000000-0000-0000-0000-000000000000}"/>
          </ac:spMkLst>
        </pc:spChg>
      </pc:sldChg>
      <pc:sldChg chg="modSp">
        <pc:chgData name="Maria, Maxwell" userId="S::mamaria@wpi.edu::23814eea-1af7-4149-bb45-d9484c5111b8" providerId="AD" clId="Web-{58A46019-0175-7796-25AD-0915293B3267}" dt="2024-04-22T16:12:53.083" v="62" actId="1076"/>
        <pc:sldMkLst>
          <pc:docMk/>
          <pc:sldMk cId="0" sldId="260"/>
        </pc:sldMkLst>
        <pc:spChg chg="mod">
          <ac:chgData name="Maria, Maxwell" userId="S::mamaria@wpi.edu::23814eea-1af7-4149-bb45-d9484c5111b8" providerId="AD" clId="Web-{58A46019-0175-7796-25AD-0915293B3267}" dt="2024-04-22T16:12:53.083" v="62" actId="1076"/>
          <ac:spMkLst>
            <pc:docMk/>
            <pc:sldMk cId="0" sldId="260"/>
            <ac:spMk id="20" creationId="{00000000-0000-0000-0000-000000000000}"/>
          </ac:spMkLst>
        </pc:spChg>
      </pc:sldChg>
      <pc:sldChg chg="modSp">
        <pc:chgData name="Maria, Maxwell" userId="S::mamaria@wpi.edu::23814eea-1af7-4149-bb45-d9484c5111b8" providerId="AD" clId="Web-{58A46019-0175-7796-25AD-0915293B3267}" dt="2024-04-22T16:13:18.161" v="63" actId="1076"/>
        <pc:sldMkLst>
          <pc:docMk/>
          <pc:sldMk cId="0" sldId="261"/>
        </pc:sldMkLst>
        <pc:spChg chg="mod">
          <ac:chgData name="Maria, Maxwell" userId="S::mamaria@wpi.edu::23814eea-1af7-4149-bb45-d9484c5111b8" providerId="AD" clId="Web-{58A46019-0175-7796-25AD-0915293B3267}" dt="2024-04-22T16:13:18.161" v="63" actId="1076"/>
          <ac:spMkLst>
            <pc:docMk/>
            <pc:sldMk cId="0" sldId="261"/>
            <ac:spMk id="6" creationId="{00000000-0000-0000-0000-000000000000}"/>
          </ac:spMkLst>
        </pc:spChg>
      </pc:sldChg>
      <pc:sldChg chg="modSp">
        <pc:chgData name="Maria, Maxwell" userId="S::mamaria@wpi.edu::23814eea-1af7-4149-bb45-d9484c5111b8" providerId="AD" clId="Web-{58A46019-0175-7796-25AD-0915293B3267}" dt="2024-04-22T16:10:13.865" v="29" actId="1076"/>
        <pc:sldMkLst>
          <pc:docMk/>
          <pc:sldMk cId="0" sldId="266"/>
        </pc:sldMkLst>
        <pc:spChg chg="mod">
          <ac:chgData name="Maria, Maxwell" userId="S::mamaria@wpi.edu::23814eea-1af7-4149-bb45-d9484c5111b8" providerId="AD" clId="Web-{58A46019-0175-7796-25AD-0915293B3267}" dt="2024-04-22T16:10:13.865" v="29" actId="1076"/>
          <ac:spMkLst>
            <pc:docMk/>
            <pc:sldMk cId="0" sldId="266"/>
            <ac:spMk id="11" creationId="{00000000-0000-0000-0000-000000000000}"/>
          </ac:spMkLst>
        </pc:spChg>
        <pc:spChg chg="mod">
          <ac:chgData name="Maria, Maxwell" userId="S::mamaria@wpi.edu::23814eea-1af7-4149-bb45-d9484c5111b8" providerId="AD" clId="Web-{58A46019-0175-7796-25AD-0915293B3267}" dt="2024-04-22T16:10:11.130" v="28" actId="1076"/>
          <ac:spMkLst>
            <pc:docMk/>
            <pc:sldMk cId="0" sldId="266"/>
            <ac:spMk id="12" creationId="{00000000-0000-0000-0000-000000000000}"/>
          </ac:spMkLst>
        </pc:spChg>
        <pc:spChg chg="mod">
          <ac:chgData name="Maria, Maxwell" userId="S::mamaria@wpi.edu::23814eea-1af7-4149-bb45-d9484c5111b8" providerId="AD" clId="Web-{58A46019-0175-7796-25AD-0915293B3267}" dt="2024-04-22T16:09:58.021" v="26"/>
          <ac:spMkLst>
            <pc:docMk/>
            <pc:sldMk cId="0" sldId="266"/>
            <ac:spMk id="13" creationId="{00000000-0000-0000-0000-000000000000}"/>
          </ac:spMkLst>
        </pc:spChg>
      </pc:sldChg>
      <pc:sldChg chg="addSp delSp modSp">
        <pc:chgData name="Maria, Maxwell" userId="S::mamaria@wpi.edu::23814eea-1af7-4149-bb45-d9484c5111b8" providerId="AD" clId="Web-{58A46019-0175-7796-25AD-0915293B3267}" dt="2024-04-22T16:12:35.318" v="61" actId="1076"/>
        <pc:sldMkLst>
          <pc:docMk/>
          <pc:sldMk cId="0" sldId="268"/>
        </pc:sldMkLst>
        <pc:spChg chg="mod">
          <ac:chgData name="Maria, Maxwell" userId="S::mamaria@wpi.edu::23814eea-1af7-4149-bb45-d9484c5111b8" providerId="AD" clId="Web-{58A46019-0175-7796-25AD-0915293B3267}" dt="2024-04-22T16:12:35.318" v="61" actId="1076"/>
          <ac:spMkLst>
            <pc:docMk/>
            <pc:sldMk cId="0" sldId="268"/>
            <ac:spMk id="3" creationId="{00000000-0000-0000-0000-000000000000}"/>
          </ac:spMkLst>
        </pc:spChg>
        <pc:spChg chg="del">
          <ac:chgData name="Maria, Maxwell" userId="S::mamaria@wpi.edu::23814eea-1af7-4149-bb45-d9484c5111b8" providerId="AD" clId="Web-{58A46019-0175-7796-25AD-0915293B3267}" dt="2024-04-22T16:09:31.131" v="22"/>
          <ac:spMkLst>
            <pc:docMk/>
            <pc:sldMk cId="0" sldId="268"/>
            <ac:spMk id="4" creationId="{00000000-0000-0000-0000-000000000000}"/>
          </ac:spMkLst>
        </pc:spChg>
        <pc:spChg chg="mod">
          <ac:chgData name="Maria, Maxwell" userId="S::mamaria@wpi.edu::23814eea-1af7-4149-bb45-d9484c5111b8" providerId="AD" clId="Web-{58A46019-0175-7796-25AD-0915293B3267}" dt="2024-04-22T16:12:16.411" v="55" actId="1076"/>
          <ac:spMkLst>
            <pc:docMk/>
            <pc:sldMk cId="0" sldId="268"/>
            <ac:spMk id="6" creationId="{00000000-0000-0000-0000-000000000000}"/>
          </ac:spMkLst>
        </pc:spChg>
        <pc:spChg chg="mod">
          <ac:chgData name="Maria, Maxwell" userId="S::mamaria@wpi.edu::23814eea-1af7-4149-bb45-d9484c5111b8" providerId="AD" clId="Web-{58A46019-0175-7796-25AD-0915293B3267}" dt="2024-04-22T16:12:16.411" v="56" actId="1076"/>
          <ac:spMkLst>
            <pc:docMk/>
            <pc:sldMk cId="0" sldId="268"/>
            <ac:spMk id="8" creationId="{00000000-0000-0000-0000-000000000000}"/>
          </ac:spMkLst>
        </pc:spChg>
        <pc:spChg chg="mod">
          <ac:chgData name="Maria, Maxwell" userId="S::mamaria@wpi.edu::23814eea-1af7-4149-bb45-d9484c5111b8" providerId="AD" clId="Web-{58A46019-0175-7796-25AD-0915293B3267}" dt="2024-04-22T16:12:16.427" v="57" actId="1076"/>
          <ac:spMkLst>
            <pc:docMk/>
            <pc:sldMk cId="0" sldId="268"/>
            <ac:spMk id="11" creationId="{00000000-0000-0000-0000-000000000000}"/>
          </ac:spMkLst>
        </pc:spChg>
        <pc:spChg chg="mod">
          <ac:chgData name="Maria, Maxwell" userId="S::mamaria@wpi.edu::23814eea-1af7-4149-bb45-d9484c5111b8" providerId="AD" clId="Web-{58A46019-0175-7796-25AD-0915293B3267}" dt="2024-04-22T16:12:16.427" v="58" actId="1076"/>
          <ac:spMkLst>
            <pc:docMk/>
            <pc:sldMk cId="0" sldId="268"/>
            <ac:spMk id="12" creationId="{00000000-0000-0000-0000-000000000000}"/>
          </ac:spMkLst>
        </pc:spChg>
        <pc:spChg chg="add mod">
          <ac:chgData name="Maria, Maxwell" userId="S::mamaria@wpi.edu::23814eea-1af7-4149-bb45-d9484c5111b8" providerId="AD" clId="Web-{58A46019-0175-7796-25AD-0915293B3267}" dt="2024-04-22T16:09:37.318" v="23" actId="1076"/>
          <ac:spMkLst>
            <pc:docMk/>
            <pc:sldMk cId="0" sldId="268"/>
            <ac:spMk id="14" creationId="{EF0576E9-3511-9486-ED52-12F686414C8B}"/>
          </ac:spMkLst>
        </pc:spChg>
      </pc:sldChg>
      <pc:sldChg chg="modSp">
        <pc:chgData name="Maria, Maxwell" userId="S::mamaria@wpi.edu::23814eea-1af7-4149-bb45-d9484c5111b8" providerId="AD" clId="Web-{58A46019-0175-7796-25AD-0915293B3267}" dt="2024-04-22T16:11:54.318" v="53" actId="1076"/>
        <pc:sldMkLst>
          <pc:docMk/>
          <pc:sldMk cId="0" sldId="269"/>
        </pc:sldMkLst>
        <pc:spChg chg="mod">
          <ac:chgData name="Maria, Maxwell" userId="S::mamaria@wpi.edu::23814eea-1af7-4149-bb45-d9484c5111b8" providerId="AD" clId="Web-{58A46019-0175-7796-25AD-0915293B3267}" dt="2024-04-22T16:11:54.318" v="53" actId="1076"/>
          <ac:spMkLst>
            <pc:docMk/>
            <pc:sldMk cId="0" sldId="269"/>
            <ac:spMk id="4" creationId="{00000000-0000-0000-0000-000000000000}"/>
          </ac:spMkLst>
        </pc:spChg>
      </pc:sldChg>
    </pc:docChg>
  </pc:docChgLst>
  <pc:docChgLst>
    <pc:chgData name="Maria, Maxwell" userId="S::mamaria@wpi.edu::23814eea-1af7-4149-bb45-d9484c5111b8" providerId="AD" clId="Web-{D5F86753-C6F8-C742-6832-A79C5D64D28D}"/>
    <pc:docChg chg="modSld">
      <pc:chgData name="Maria, Maxwell" userId="S::mamaria@wpi.edu::23814eea-1af7-4149-bb45-d9484c5111b8" providerId="AD" clId="Web-{D5F86753-C6F8-C742-6832-A79C5D64D28D}" dt="2024-04-23T17:43:22.640" v="3" actId="20577"/>
      <pc:docMkLst>
        <pc:docMk/>
      </pc:docMkLst>
      <pc:sldChg chg="modSp">
        <pc:chgData name="Maria, Maxwell" userId="S::mamaria@wpi.edu::23814eea-1af7-4149-bb45-d9484c5111b8" providerId="AD" clId="Web-{D5F86753-C6F8-C742-6832-A79C5D64D28D}" dt="2024-04-23T17:43:22.640" v="3" actId="20577"/>
        <pc:sldMkLst>
          <pc:docMk/>
          <pc:sldMk cId="0" sldId="259"/>
        </pc:sldMkLst>
        <pc:spChg chg="mod">
          <ac:chgData name="Maria, Maxwell" userId="S::mamaria@wpi.edu::23814eea-1af7-4149-bb45-d9484c5111b8" providerId="AD" clId="Web-{D5F86753-C6F8-C742-6832-A79C5D64D28D}" dt="2024-04-23T17:43:22.640" v="3" actId="20577"/>
          <ac:spMkLst>
            <pc:docMk/>
            <pc:sldMk cId="0" sldId="259"/>
            <ac:spMk id="4" creationId="{00000000-0000-0000-0000-000000000000}"/>
          </ac:spMkLst>
        </pc:spChg>
      </pc:sldChg>
    </pc:docChg>
  </pc:docChgLst>
  <pc:docChgLst>
    <pc:chgData name="Koutougka, Athina" userId="S::akoutougka@wpi.edu::a2bd9188-b367-4d1b-9a80-345722910014" providerId="AD" clId="Web-{C00B08D8-9A2B-0519-84E8-2A1C504B6469}"/>
    <pc:docChg chg="modSld">
      <pc:chgData name="Koutougka, Athina" userId="S::akoutougka@wpi.edu::a2bd9188-b367-4d1b-9a80-345722910014" providerId="AD" clId="Web-{C00B08D8-9A2B-0519-84E8-2A1C504B6469}" dt="2024-04-24T13:39:27.183" v="4" actId="1076"/>
      <pc:docMkLst>
        <pc:docMk/>
      </pc:docMkLst>
      <pc:sldChg chg="addSp delSp modSp">
        <pc:chgData name="Koutougka, Athina" userId="S::akoutougka@wpi.edu::a2bd9188-b367-4d1b-9a80-345722910014" providerId="AD" clId="Web-{C00B08D8-9A2B-0519-84E8-2A1C504B6469}" dt="2024-04-24T13:39:27.183" v="4" actId="1076"/>
        <pc:sldMkLst>
          <pc:docMk/>
          <pc:sldMk cId="0" sldId="271"/>
        </pc:sldMkLst>
        <pc:picChg chg="add mod">
          <ac:chgData name="Koutougka, Athina" userId="S::akoutougka@wpi.edu::a2bd9188-b367-4d1b-9a80-345722910014" providerId="AD" clId="Web-{C00B08D8-9A2B-0519-84E8-2A1C504B6469}" dt="2024-04-24T13:39:27.183" v="4" actId="1076"/>
          <ac:picMkLst>
            <pc:docMk/>
            <pc:sldMk cId="0" sldId="271"/>
            <ac:picMk id="3" creationId="{02A0D077-06CF-5DB1-9117-F441ECC5E95F}"/>
          </ac:picMkLst>
        </pc:picChg>
        <pc:picChg chg="del">
          <ac:chgData name="Koutougka, Athina" userId="S::akoutougka@wpi.edu::a2bd9188-b367-4d1b-9a80-345722910014" providerId="AD" clId="Web-{C00B08D8-9A2B-0519-84E8-2A1C504B6469}" dt="2024-04-24T13:39:11.948" v="0"/>
          <ac:picMkLst>
            <pc:docMk/>
            <pc:sldMk cId="0" sldId="271"/>
            <ac:picMk id="6" creationId="{5859377F-FDBF-62C9-FEEC-B2D4E88FD246}"/>
          </ac:picMkLst>
        </pc:picChg>
      </pc:sldChg>
    </pc:docChg>
  </pc:docChgLst>
  <pc:docChgLst>
    <pc:chgData name="Maria, Maxwell" userId="23814eea-1af7-4149-bb45-d9484c5111b8" providerId="ADAL" clId="{A00B6242-08BC-4650-93F9-9DF3443A8C8B}"/>
    <pc:docChg chg="undo custSel addSld delSld modSld">
      <pc:chgData name="Maria, Maxwell" userId="23814eea-1af7-4149-bb45-d9484c5111b8" providerId="ADAL" clId="{A00B6242-08BC-4650-93F9-9DF3443A8C8B}" dt="2024-04-26T10:09:39.394" v="5404" actId="115"/>
      <pc:docMkLst>
        <pc:docMk/>
      </pc:docMkLst>
      <pc:sldChg chg="modSp mod">
        <pc:chgData name="Maria, Maxwell" userId="23814eea-1af7-4149-bb45-d9484c5111b8" providerId="ADAL" clId="{A00B6242-08BC-4650-93F9-9DF3443A8C8B}" dt="2024-04-26T10:09:39.394" v="5404" actId="115"/>
        <pc:sldMkLst>
          <pc:docMk/>
          <pc:sldMk cId="0" sldId="256"/>
        </pc:sldMkLst>
        <pc:spChg chg="mod">
          <ac:chgData name="Maria, Maxwell" userId="23814eea-1af7-4149-bb45-d9484c5111b8" providerId="ADAL" clId="{A00B6242-08BC-4650-93F9-9DF3443A8C8B}" dt="2024-04-26T10:09:39.394" v="5404" actId="115"/>
          <ac:spMkLst>
            <pc:docMk/>
            <pc:sldMk cId="0" sldId="256"/>
            <ac:spMk id="9" creationId="{00000000-0000-0000-0000-000000000000}"/>
          </ac:spMkLst>
        </pc:spChg>
      </pc:sldChg>
      <pc:sldChg chg="modSp mod">
        <pc:chgData name="Maria, Maxwell" userId="23814eea-1af7-4149-bb45-d9484c5111b8" providerId="ADAL" clId="{A00B6242-08BC-4650-93F9-9DF3443A8C8B}" dt="2024-04-22T16:17:29.667" v="5" actId="1076"/>
        <pc:sldMkLst>
          <pc:docMk/>
          <pc:sldMk cId="0" sldId="257"/>
        </pc:sldMkLst>
        <pc:spChg chg="mod">
          <ac:chgData name="Maria, Maxwell" userId="23814eea-1af7-4149-bb45-d9484c5111b8" providerId="ADAL" clId="{A00B6242-08BC-4650-93F9-9DF3443A8C8B}" dt="2024-04-22T16:17:29.667" v="5" actId="1076"/>
          <ac:spMkLst>
            <pc:docMk/>
            <pc:sldMk cId="0" sldId="257"/>
            <ac:spMk id="3" creationId="{00000000-0000-0000-0000-000000000000}"/>
          </ac:spMkLst>
        </pc:spChg>
      </pc:sldChg>
      <pc:sldChg chg="modSp mod modNotesTx">
        <pc:chgData name="Maria, Maxwell" userId="23814eea-1af7-4149-bb45-d9484c5111b8" providerId="ADAL" clId="{A00B6242-08BC-4650-93F9-9DF3443A8C8B}" dt="2024-04-23T16:05:35.407" v="909" actId="1076"/>
        <pc:sldMkLst>
          <pc:docMk/>
          <pc:sldMk cId="0" sldId="258"/>
        </pc:sldMkLst>
        <pc:spChg chg="mod">
          <ac:chgData name="Maria, Maxwell" userId="23814eea-1af7-4149-bb45-d9484c5111b8" providerId="ADAL" clId="{A00B6242-08BC-4650-93F9-9DF3443A8C8B}" dt="2024-04-23T16:05:35.407" v="909" actId="1076"/>
          <ac:spMkLst>
            <pc:docMk/>
            <pc:sldMk cId="0" sldId="258"/>
            <ac:spMk id="4" creationId="{00000000-0000-0000-0000-000000000000}"/>
          </ac:spMkLst>
        </pc:spChg>
      </pc:sldChg>
      <pc:sldChg chg="modNotesTx">
        <pc:chgData name="Maria, Maxwell" userId="23814eea-1af7-4149-bb45-d9484c5111b8" providerId="ADAL" clId="{A00B6242-08BC-4650-93F9-9DF3443A8C8B}" dt="2024-04-23T15:52:55.182" v="901" actId="20577"/>
        <pc:sldMkLst>
          <pc:docMk/>
          <pc:sldMk cId="0" sldId="259"/>
        </pc:sldMkLst>
      </pc:sldChg>
      <pc:sldChg chg="addSp delSp modSp mod">
        <pc:chgData name="Maria, Maxwell" userId="23814eea-1af7-4149-bb45-d9484c5111b8" providerId="ADAL" clId="{A00B6242-08BC-4650-93F9-9DF3443A8C8B}" dt="2024-04-24T13:09:19.101" v="5161" actId="20577"/>
        <pc:sldMkLst>
          <pc:docMk/>
          <pc:sldMk cId="0" sldId="262"/>
        </pc:sldMkLst>
        <pc:spChg chg="del">
          <ac:chgData name="Maria, Maxwell" userId="23814eea-1af7-4149-bb45-d9484c5111b8" providerId="ADAL" clId="{A00B6242-08BC-4650-93F9-9DF3443A8C8B}" dt="2024-04-23T16:47:40.968" v="939" actId="478"/>
          <ac:spMkLst>
            <pc:docMk/>
            <pc:sldMk cId="0" sldId="262"/>
            <ac:spMk id="2" creationId="{00000000-0000-0000-0000-000000000000}"/>
          </ac:spMkLst>
        </pc:spChg>
        <pc:spChg chg="mod">
          <ac:chgData name="Maria, Maxwell" userId="23814eea-1af7-4149-bb45-d9484c5111b8" providerId="ADAL" clId="{A00B6242-08BC-4650-93F9-9DF3443A8C8B}" dt="2024-04-23T16:59:58.622" v="1020" actId="1076"/>
          <ac:spMkLst>
            <pc:docMk/>
            <pc:sldMk cId="0" sldId="262"/>
            <ac:spMk id="3" creationId="{00000000-0000-0000-0000-000000000000}"/>
          </ac:spMkLst>
        </pc:spChg>
        <pc:spChg chg="del">
          <ac:chgData name="Maria, Maxwell" userId="23814eea-1af7-4149-bb45-d9484c5111b8" providerId="ADAL" clId="{A00B6242-08BC-4650-93F9-9DF3443A8C8B}" dt="2024-04-23T11:52:17.605" v="677" actId="478"/>
          <ac:spMkLst>
            <pc:docMk/>
            <pc:sldMk cId="0" sldId="262"/>
            <ac:spMk id="4" creationId="{00000000-0000-0000-0000-000000000000}"/>
          </ac:spMkLst>
        </pc:spChg>
        <pc:spChg chg="del">
          <ac:chgData name="Maria, Maxwell" userId="23814eea-1af7-4149-bb45-d9484c5111b8" providerId="ADAL" clId="{A00B6242-08BC-4650-93F9-9DF3443A8C8B}" dt="2024-04-23T11:58:02.882" v="701" actId="478"/>
          <ac:spMkLst>
            <pc:docMk/>
            <pc:sldMk cId="0" sldId="262"/>
            <ac:spMk id="5" creationId="{00000000-0000-0000-0000-000000000000}"/>
          </ac:spMkLst>
        </pc:spChg>
        <pc:graphicFrameChg chg="add del mod">
          <ac:chgData name="Maria, Maxwell" userId="23814eea-1af7-4149-bb45-d9484c5111b8" providerId="ADAL" clId="{A00B6242-08BC-4650-93F9-9DF3443A8C8B}" dt="2024-04-23T16:25:32.718" v="917" actId="478"/>
          <ac:graphicFrameMkLst>
            <pc:docMk/>
            <pc:sldMk cId="0" sldId="262"/>
            <ac:graphicFrameMk id="8" creationId="{8C729B6F-CCC9-4C59-BD0B-2FE5E858E0B6}"/>
          </ac:graphicFrameMkLst>
        </pc:graphicFrameChg>
        <pc:graphicFrameChg chg="add mod">
          <ac:chgData name="Maria, Maxwell" userId="23814eea-1af7-4149-bb45-d9484c5111b8" providerId="ADAL" clId="{A00B6242-08BC-4650-93F9-9DF3443A8C8B}" dt="2024-04-24T13:09:19.101" v="5161" actId="20577"/>
          <ac:graphicFrameMkLst>
            <pc:docMk/>
            <pc:sldMk cId="0" sldId="262"/>
            <ac:graphicFrameMk id="9" creationId="{EA7F3451-BEE5-E5D4-85A3-99643EB9A031}"/>
          </ac:graphicFrameMkLst>
        </pc:graphicFrameChg>
      </pc:sldChg>
      <pc:sldChg chg="addSp delSp modSp mod">
        <pc:chgData name="Maria, Maxwell" userId="23814eea-1af7-4149-bb45-d9484c5111b8" providerId="ADAL" clId="{A00B6242-08BC-4650-93F9-9DF3443A8C8B}" dt="2024-04-24T14:36:25.199" v="5209" actId="20577"/>
        <pc:sldMkLst>
          <pc:docMk/>
          <pc:sldMk cId="0" sldId="263"/>
        </pc:sldMkLst>
        <pc:spChg chg="del">
          <ac:chgData name="Maria, Maxwell" userId="23814eea-1af7-4149-bb45-d9484c5111b8" providerId="ADAL" clId="{A00B6242-08BC-4650-93F9-9DF3443A8C8B}" dt="2024-04-23T16:53:57.308" v="990" actId="478"/>
          <ac:spMkLst>
            <pc:docMk/>
            <pc:sldMk cId="0" sldId="263"/>
            <ac:spMk id="2" creationId="{00000000-0000-0000-0000-000000000000}"/>
          </ac:spMkLst>
        </pc:spChg>
        <pc:spChg chg="del">
          <ac:chgData name="Maria, Maxwell" userId="23814eea-1af7-4149-bb45-d9484c5111b8" providerId="ADAL" clId="{A00B6242-08BC-4650-93F9-9DF3443A8C8B}" dt="2024-04-23T12:06:00.204" v="714" actId="478"/>
          <ac:spMkLst>
            <pc:docMk/>
            <pc:sldMk cId="0" sldId="263"/>
            <ac:spMk id="3" creationId="{00000000-0000-0000-0000-000000000000}"/>
          </ac:spMkLst>
        </pc:spChg>
        <pc:spChg chg="mod">
          <ac:chgData name="Maria, Maxwell" userId="23814eea-1af7-4149-bb45-d9484c5111b8" providerId="ADAL" clId="{A00B6242-08BC-4650-93F9-9DF3443A8C8B}" dt="2024-04-24T14:36:25.199" v="5209" actId="20577"/>
          <ac:spMkLst>
            <pc:docMk/>
            <pc:sldMk cId="0" sldId="263"/>
            <ac:spMk id="6" creationId="{00000000-0000-0000-0000-000000000000}"/>
          </ac:spMkLst>
        </pc:spChg>
        <pc:graphicFrameChg chg="add mod">
          <ac:chgData name="Maria, Maxwell" userId="23814eea-1af7-4149-bb45-d9484c5111b8" providerId="ADAL" clId="{A00B6242-08BC-4650-93F9-9DF3443A8C8B}" dt="2024-04-24T13:06:51.989" v="5157" actId="255"/>
          <ac:graphicFrameMkLst>
            <pc:docMk/>
            <pc:sldMk cId="0" sldId="263"/>
            <ac:graphicFrameMk id="2" creationId="{BD327303-43F4-A4D6-2563-0A590DA031D2}"/>
          </ac:graphicFrameMkLst>
        </pc:graphicFrameChg>
        <pc:graphicFrameChg chg="add del mod">
          <ac:chgData name="Maria, Maxwell" userId="23814eea-1af7-4149-bb45-d9484c5111b8" providerId="ADAL" clId="{A00B6242-08BC-4650-93F9-9DF3443A8C8B}" dt="2024-04-24T13:05:43.672" v="5138" actId="478"/>
          <ac:graphicFrameMkLst>
            <pc:docMk/>
            <pc:sldMk cId="0" sldId="263"/>
            <ac:graphicFrameMk id="7" creationId="{BD327303-43F4-A4D6-2563-0A590DA031D2}"/>
          </ac:graphicFrameMkLst>
        </pc:graphicFrameChg>
      </pc:sldChg>
      <pc:sldChg chg="addSp delSp modSp mod modAnim">
        <pc:chgData name="Maria, Maxwell" userId="23814eea-1af7-4149-bb45-d9484c5111b8" providerId="ADAL" clId="{A00B6242-08BC-4650-93F9-9DF3443A8C8B}" dt="2024-04-24T14:36:42.443" v="5215" actId="1076"/>
        <pc:sldMkLst>
          <pc:docMk/>
          <pc:sldMk cId="0" sldId="264"/>
        </pc:sldMkLst>
        <pc:spChg chg="del mod">
          <ac:chgData name="Maria, Maxwell" userId="23814eea-1af7-4149-bb45-d9484c5111b8" providerId="ADAL" clId="{A00B6242-08BC-4650-93F9-9DF3443A8C8B}" dt="2024-04-24T14:36:08.544" v="5205" actId="478"/>
          <ac:spMkLst>
            <pc:docMk/>
            <pc:sldMk cId="0" sldId="264"/>
            <ac:spMk id="2" creationId="{00000000-0000-0000-0000-000000000000}"/>
          </ac:spMkLst>
        </pc:spChg>
        <pc:spChg chg="del">
          <ac:chgData name="Maria, Maxwell" userId="23814eea-1af7-4149-bb45-d9484c5111b8" providerId="ADAL" clId="{A00B6242-08BC-4650-93F9-9DF3443A8C8B}" dt="2024-04-24T10:52:43.878" v="4708" actId="478"/>
          <ac:spMkLst>
            <pc:docMk/>
            <pc:sldMk cId="0" sldId="264"/>
            <ac:spMk id="3" creationId="{00000000-0000-0000-0000-000000000000}"/>
          </ac:spMkLst>
        </pc:spChg>
        <pc:spChg chg="mod">
          <ac:chgData name="Maria, Maxwell" userId="23814eea-1af7-4149-bb45-d9484c5111b8" providerId="ADAL" clId="{A00B6242-08BC-4650-93F9-9DF3443A8C8B}" dt="2024-04-24T14:36:42.443" v="5215" actId="1076"/>
          <ac:spMkLst>
            <pc:docMk/>
            <pc:sldMk cId="0" sldId="264"/>
            <ac:spMk id="6" creationId="{00000000-0000-0000-0000-000000000000}"/>
          </ac:spMkLst>
        </pc:spChg>
        <pc:spChg chg="add mod">
          <ac:chgData name="Maria, Maxwell" userId="23814eea-1af7-4149-bb45-d9484c5111b8" providerId="ADAL" clId="{A00B6242-08BC-4650-93F9-9DF3443A8C8B}" dt="2024-04-24T11:00:02.776" v="4739" actId="208"/>
          <ac:spMkLst>
            <pc:docMk/>
            <pc:sldMk cId="0" sldId="264"/>
            <ac:spMk id="9" creationId="{6C0C2B59-E344-8607-4FE0-6EDB83A34710}"/>
          </ac:spMkLst>
        </pc:spChg>
        <pc:picChg chg="add mod">
          <ac:chgData name="Maria, Maxwell" userId="23814eea-1af7-4149-bb45-d9484c5111b8" providerId="ADAL" clId="{A00B6242-08BC-4650-93F9-9DF3443A8C8B}" dt="2024-04-24T10:53:05.240" v="4714" actId="1076"/>
          <ac:picMkLst>
            <pc:docMk/>
            <pc:sldMk cId="0" sldId="264"/>
            <ac:picMk id="8" creationId="{57ECC470-5877-87A3-DE3A-CAC1613416F4}"/>
          </ac:picMkLst>
        </pc:picChg>
      </pc:sldChg>
      <pc:sldChg chg="addSp delSp modSp mod">
        <pc:chgData name="Maria, Maxwell" userId="23814eea-1af7-4149-bb45-d9484c5111b8" providerId="ADAL" clId="{A00B6242-08BC-4650-93F9-9DF3443A8C8B}" dt="2024-04-24T14:36:53.345" v="5217" actId="20577"/>
        <pc:sldMkLst>
          <pc:docMk/>
          <pc:sldMk cId="0" sldId="265"/>
        </pc:sldMkLst>
        <pc:spChg chg="del">
          <ac:chgData name="Maria, Maxwell" userId="23814eea-1af7-4149-bb45-d9484c5111b8" providerId="ADAL" clId="{A00B6242-08BC-4650-93F9-9DF3443A8C8B}" dt="2024-04-23T16:56:00.102" v="999" actId="478"/>
          <ac:spMkLst>
            <pc:docMk/>
            <pc:sldMk cId="0" sldId="265"/>
            <ac:spMk id="2" creationId="{00000000-0000-0000-0000-000000000000}"/>
          </ac:spMkLst>
        </pc:spChg>
        <pc:spChg chg="del">
          <ac:chgData name="Maria, Maxwell" userId="23814eea-1af7-4149-bb45-d9484c5111b8" providerId="ADAL" clId="{A00B6242-08BC-4650-93F9-9DF3443A8C8B}" dt="2024-04-23T12:08:44.997" v="725" actId="478"/>
          <ac:spMkLst>
            <pc:docMk/>
            <pc:sldMk cId="0" sldId="265"/>
            <ac:spMk id="4" creationId="{00000000-0000-0000-0000-000000000000}"/>
          </ac:spMkLst>
        </pc:spChg>
        <pc:spChg chg="mod">
          <ac:chgData name="Maria, Maxwell" userId="23814eea-1af7-4149-bb45-d9484c5111b8" providerId="ADAL" clId="{A00B6242-08BC-4650-93F9-9DF3443A8C8B}" dt="2024-04-24T14:36:53.345" v="5217" actId="20577"/>
          <ac:spMkLst>
            <pc:docMk/>
            <pc:sldMk cId="0" sldId="265"/>
            <ac:spMk id="6" creationId="{00000000-0000-0000-0000-000000000000}"/>
          </ac:spMkLst>
        </pc:spChg>
        <pc:graphicFrameChg chg="add del mod">
          <ac:chgData name="Maria, Maxwell" userId="23814eea-1af7-4149-bb45-d9484c5111b8" providerId="ADAL" clId="{A00B6242-08BC-4650-93F9-9DF3443A8C8B}" dt="2024-04-24T11:17:28.753" v="4823" actId="478"/>
          <ac:graphicFrameMkLst>
            <pc:docMk/>
            <pc:sldMk cId="0" sldId="265"/>
            <ac:graphicFrameMk id="2" creationId="{9DA9DFDB-7BF2-4628-980C-04B877EB7687}"/>
          </ac:graphicFrameMkLst>
        </pc:graphicFrameChg>
        <pc:graphicFrameChg chg="add del mod">
          <ac:chgData name="Maria, Maxwell" userId="23814eea-1af7-4149-bb45-d9484c5111b8" providerId="ADAL" clId="{A00B6242-08BC-4650-93F9-9DF3443A8C8B}" dt="2024-04-24T11:10:19.218" v="4796" actId="478"/>
          <ac:graphicFrameMkLst>
            <pc:docMk/>
            <pc:sldMk cId="0" sldId="265"/>
            <ac:graphicFrameMk id="3" creationId="{9DA9DFDB-7BF2-4628-980C-04B877EB7687}"/>
          </ac:graphicFrameMkLst>
        </pc:graphicFrameChg>
        <pc:graphicFrameChg chg="add del mod">
          <ac:chgData name="Maria, Maxwell" userId="23814eea-1af7-4149-bb45-d9484c5111b8" providerId="ADAL" clId="{A00B6242-08BC-4650-93F9-9DF3443A8C8B}" dt="2024-04-24T11:19:46.645" v="4832" actId="478"/>
          <ac:graphicFrameMkLst>
            <pc:docMk/>
            <pc:sldMk cId="0" sldId="265"/>
            <ac:graphicFrameMk id="4" creationId="{9DA9DFDB-7BF2-4628-980C-04B877EB7687}"/>
          </ac:graphicFrameMkLst>
        </pc:graphicFrameChg>
        <pc:graphicFrameChg chg="add del mod">
          <ac:chgData name="Maria, Maxwell" userId="23814eea-1af7-4149-bb45-d9484c5111b8" providerId="ADAL" clId="{A00B6242-08BC-4650-93F9-9DF3443A8C8B}" dt="2024-04-24T13:12:36.664" v="5180" actId="20577"/>
          <ac:graphicFrameMkLst>
            <pc:docMk/>
            <pc:sldMk cId="0" sldId="265"/>
            <ac:graphicFrameMk id="7" creationId="{9DA9DFDB-7BF2-4628-980C-04B877EB7687}"/>
          </ac:graphicFrameMkLst>
        </pc:graphicFrameChg>
        <pc:picChg chg="add mod">
          <ac:chgData name="Maria, Maxwell" userId="23814eea-1af7-4149-bb45-d9484c5111b8" providerId="ADAL" clId="{A00B6242-08BC-4650-93F9-9DF3443A8C8B}" dt="2024-04-23T12:10:17.700" v="734" actId="1076"/>
          <ac:picMkLst>
            <pc:docMk/>
            <pc:sldMk cId="0" sldId="265"/>
            <ac:picMk id="8" creationId="{A0BA3392-43A7-21CE-4D93-34B7ED399494}"/>
          </ac:picMkLst>
        </pc:picChg>
      </pc:sldChg>
      <pc:sldChg chg="delSp modSp mod modNotesTx">
        <pc:chgData name="Maria, Maxwell" userId="23814eea-1af7-4149-bb45-d9484c5111b8" providerId="ADAL" clId="{A00B6242-08BC-4650-93F9-9DF3443A8C8B}" dt="2024-04-24T14:37:01.527" v="5219" actId="20577"/>
        <pc:sldMkLst>
          <pc:docMk/>
          <pc:sldMk cId="0" sldId="266"/>
        </pc:sldMkLst>
        <pc:spChg chg="del">
          <ac:chgData name="Maria, Maxwell" userId="23814eea-1af7-4149-bb45-d9484c5111b8" providerId="ADAL" clId="{A00B6242-08BC-4650-93F9-9DF3443A8C8B}" dt="2024-04-24T14:35:56.188" v="5203" actId="478"/>
          <ac:spMkLst>
            <pc:docMk/>
            <pc:sldMk cId="0" sldId="266"/>
            <ac:spMk id="6" creationId="{00000000-0000-0000-0000-000000000000}"/>
          </ac:spMkLst>
        </pc:spChg>
        <pc:spChg chg="del">
          <ac:chgData name="Maria, Maxwell" userId="23814eea-1af7-4149-bb45-d9484c5111b8" providerId="ADAL" clId="{A00B6242-08BC-4650-93F9-9DF3443A8C8B}" dt="2024-04-24T14:35:57.825" v="5204" actId="478"/>
          <ac:spMkLst>
            <pc:docMk/>
            <pc:sldMk cId="0" sldId="266"/>
            <ac:spMk id="9" creationId="{00000000-0000-0000-0000-000000000000}"/>
          </ac:spMkLst>
        </pc:spChg>
        <pc:spChg chg="mod">
          <ac:chgData name="Maria, Maxwell" userId="23814eea-1af7-4149-bb45-d9484c5111b8" providerId="ADAL" clId="{A00B6242-08BC-4650-93F9-9DF3443A8C8B}" dt="2024-04-22T16:19:08.565" v="9" actId="255"/>
          <ac:spMkLst>
            <pc:docMk/>
            <pc:sldMk cId="0" sldId="266"/>
            <ac:spMk id="11" creationId="{00000000-0000-0000-0000-000000000000}"/>
          </ac:spMkLst>
        </pc:spChg>
        <pc:spChg chg="mod">
          <ac:chgData name="Maria, Maxwell" userId="23814eea-1af7-4149-bb45-d9484c5111b8" providerId="ADAL" clId="{A00B6242-08BC-4650-93F9-9DF3443A8C8B}" dt="2024-04-22T16:19:08.565" v="9" actId="255"/>
          <ac:spMkLst>
            <pc:docMk/>
            <pc:sldMk cId="0" sldId="266"/>
            <ac:spMk id="12" creationId="{00000000-0000-0000-0000-000000000000}"/>
          </ac:spMkLst>
        </pc:spChg>
        <pc:spChg chg="mod">
          <ac:chgData name="Maria, Maxwell" userId="23814eea-1af7-4149-bb45-d9484c5111b8" providerId="ADAL" clId="{A00B6242-08BC-4650-93F9-9DF3443A8C8B}" dt="2024-04-22T16:19:08.565" v="9" actId="255"/>
          <ac:spMkLst>
            <pc:docMk/>
            <pc:sldMk cId="0" sldId="266"/>
            <ac:spMk id="13" creationId="{00000000-0000-0000-0000-000000000000}"/>
          </ac:spMkLst>
        </pc:spChg>
        <pc:spChg chg="mod">
          <ac:chgData name="Maria, Maxwell" userId="23814eea-1af7-4149-bb45-d9484c5111b8" providerId="ADAL" clId="{A00B6242-08BC-4650-93F9-9DF3443A8C8B}" dt="2024-04-24T14:37:01.527" v="5219" actId="20577"/>
          <ac:spMkLst>
            <pc:docMk/>
            <pc:sldMk cId="0" sldId="266"/>
            <ac:spMk id="14" creationId="{00000000-0000-0000-0000-000000000000}"/>
          </ac:spMkLst>
        </pc:spChg>
        <pc:spChg chg="mod">
          <ac:chgData name="Maria, Maxwell" userId="23814eea-1af7-4149-bb45-d9484c5111b8" providerId="ADAL" clId="{A00B6242-08BC-4650-93F9-9DF3443A8C8B}" dt="2024-04-23T12:15:29.130" v="759" actId="20577"/>
          <ac:spMkLst>
            <pc:docMk/>
            <pc:sldMk cId="0" sldId="266"/>
            <ac:spMk id="15" creationId="{EEBD97AA-0EA2-A7D8-79EB-3C8E5903DF69}"/>
          </ac:spMkLst>
        </pc:spChg>
      </pc:sldChg>
      <pc:sldChg chg="addSp delSp modSp mod modNotesTx">
        <pc:chgData name="Maria, Maxwell" userId="23814eea-1af7-4149-bb45-d9484c5111b8" providerId="ADAL" clId="{A00B6242-08BC-4650-93F9-9DF3443A8C8B}" dt="2024-04-26T10:05:51.948" v="5403" actId="20577"/>
        <pc:sldMkLst>
          <pc:docMk/>
          <pc:sldMk cId="0" sldId="267"/>
        </pc:sldMkLst>
        <pc:spChg chg="del">
          <ac:chgData name="Maria, Maxwell" userId="23814eea-1af7-4149-bb45-d9484c5111b8" providerId="ADAL" clId="{A00B6242-08BC-4650-93F9-9DF3443A8C8B}" dt="2024-04-24T14:35:51.380" v="5201" actId="478"/>
          <ac:spMkLst>
            <pc:docMk/>
            <pc:sldMk cId="0" sldId="267"/>
            <ac:spMk id="6" creationId="{00000000-0000-0000-0000-000000000000}"/>
          </ac:spMkLst>
        </pc:spChg>
        <pc:spChg chg="mod">
          <ac:chgData name="Maria, Maxwell" userId="23814eea-1af7-4149-bb45-d9484c5111b8" providerId="ADAL" clId="{A00B6242-08BC-4650-93F9-9DF3443A8C8B}" dt="2024-04-24T09:45:07.101" v="1370" actId="20577"/>
          <ac:spMkLst>
            <pc:docMk/>
            <pc:sldMk cId="0" sldId="267"/>
            <ac:spMk id="9" creationId="{00000000-0000-0000-0000-000000000000}"/>
          </ac:spMkLst>
        </pc:spChg>
        <pc:spChg chg="mod">
          <ac:chgData name="Maria, Maxwell" userId="23814eea-1af7-4149-bb45-d9484c5111b8" providerId="ADAL" clId="{A00B6242-08BC-4650-93F9-9DF3443A8C8B}" dt="2024-04-24T10:01:34.140" v="2514" actId="1076"/>
          <ac:spMkLst>
            <pc:docMk/>
            <pc:sldMk cId="0" sldId="267"/>
            <ac:spMk id="10" creationId="{00000000-0000-0000-0000-000000000000}"/>
          </ac:spMkLst>
        </pc:spChg>
        <pc:spChg chg="mod">
          <ac:chgData name="Maria, Maxwell" userId="23814eea-1af7-4149-bb45-d9484c5111b8" providerId="ADAL" clId="{A00B6242-08BC-4650-93F9-9DF3443A8C8B}" dt="2024-04-24T10:01:50.843" v="2517" actId="1076"/>
          <ac:spMkLst>
            <pc:docMk/>
            <pc:sldMk cId="0" sldId="267"/>
            <ac:spMk id="11" creationId="{00000000-0000-0000-0000-000000000000}"/>
          </ac:spMkLst>
        </pc:spChg>
        <pc:spChg chg="mod">
          <ac:chgData name="Maria, Maxwell" userId="23814eea-1af7-4149-bb45-d9484c5111b8" providerId="ADAL" clId="{A00B6242-08BC-4650-93F9-9DF3443A8C8B}" dt="2024-04-26T10:05:51.948" v="5403" actId="20577"/>
          <ac:spMkLst>
            <pc:docMk/>
            <pc:sldMk cId="0" sldId="267"/>
            <ac:spMk id="12" creationId="{00000000-0000-0000-0000-000000000000}"/>
          </ac:spMkLst>
        </pc:spChg>
        <pc:spChg chg="mod">
          <ac:chgData name="Maria, Maxwell" userId="23814eea-1af7-4149-bb45-d9484c5111b8" providerId="ADAL" clId="{A00B6242-08BC-4650-93F9-9DF3443A8C8B}" dt="2024-04-24T14:37:11.577" v="5221" actId="20577"/>
          <ac:spMkLst>
            <pc:docMk/>
            <pc:sldMk cId="0" sldId="267"/>
            <ac:spMk id="13" creationId="{00000000-0000-0000-0000-000000000000}"/>
          </ac:spMkLst>
        </pc:spChg>
        <pc:spChg chg="add mod">
          <ac:chgData name="Maria, Maxwell" userId="23814eea-1af7-4149-bb45-d9484c5111b8" providerId="ADAL" clId="{A00B6242-08BC-4650-93F9-9DF3443A8C8B}" dt="2024-04-23T12:16:30" v="810" actId="14100"/>
          <ac:spMkLst>
            <pc:docMk/>
            <pc:sldMk cId="0" sldId="267"/>
            <ac:spMk id="15" creationId="{82258A17-7DE9-BB6F-5D02-F2728C50D46F}"/>
          </ac:spMkLst>
        </pc:spChg>
        <pc:picChg chg="add del mod">
          <ac:chgData name="Maria, Maxwell" userId="23814eea-1af7-4149-bb45-d9484c5111b8" providerId="ADAL" clId="{A00B6242-08BC-4650-93F9-9DF3443A8C8B}" dt="2024-04-24T14:35:52.852" v="5202" actId="478"/>
          <ac:picMkLst>
            <pc:docMk/>
            <pc:sldMk cId="0" sldId="267"/>
            <ac:picMk id="14" creationId="{4E23E80E-B4C9-4C9E-025E-92F29BBB2A46}"/>
          </ac:picMkLst>
        </pc:picChg>
      </pc:sldChg>
      <pc:sldChg chg="addSp delSp modSp mod modNotesTx">
        <pc:chgData name="Maria, Maxwell" userId="23814eea-1af7-4149-bb45-d9484c5111b8" providerId="ADAL" clId="{A00B6242-08BC-4650-93F9-9DF3443A8C8B}" dt="2024-04-24T14:37:18.709" v="5223" actId="20577"/>
        <pc:sldMkLst>
          <pc:docMk/>
          <pc:sldMk cId="0" sldId="268"/>
        </pc:sldMkLst>
        <pc:spChg chg="mod">
          <ac:chgData name="Maria, Maxwell" userId="23814eea-1af7-4149-bb45-d9484c5111b8" providerId="ADAL" clId="{A00B6242-08BC-4650-93F9-9DF3443A8C8B}" dt="2024-04-24T14:37:18.709" v="5223" actId="20577"/>
          <ac:spMkLst>
            <pc:docMk/>
            <pc:sldMk cId="0" sldId="268"/>
            <ac:spMk id="5" creationId="{00000000-0000-0000-0000-000000000000}"/>
          </ac:spMkLst>
        </pc:spChg>
        <pc:spChg chg="add del">
          <ac:chgData name="Maria, Maxwell" userId="23814eea-1af7-4149-bb45-d9484c5111b8" providerId="ADAL" clId="{A00B6242-08BC-4650-93F9-9DF3443A8C8B}" dt="2024-04-24T14:35:45.418" v="5199" actId="478"/>
          <ac:spMkLst>
            <pc:docMk/>
            <pc:sldMk cId="0" sldId="268"/>
            <ac:spMk id="7" creationId="{0D48850E-C58D-69A7-E9CC-F8A782160939}"/>
          </ac:spMkLst>
        </pc:spChg>
        <pc:spChg chg="add mod">
          <ac:chgData name="Maria, Maxwell" userId="23814eea-1af7-4149-bb45-d9484c5111b8" providerId="ADAL" clId="{A00B6242-08BC-4650-93F9-9DF3443A8C8B}" dt="2024-04-23T12:17:10.132" v="837" actId="1076"/>
          <ac:spMkLst>
            <pc:docMk/>
            <pc:sldMk cId="0" sldId="268"/>
            <ac:spMk id="10" creationId="{BF7F46B3-08B4-7A4F-4EA8-39A166010A1E}"/>
          </ac:spMkLst>
        </pc:spChg>
        <pc:picChg chg="add del mod">
          <ac:chgData name="Maria, Maxwell" userId="23814eea-1af7-4149-bb45-d9484c5111b8" providerId="ADAL" clId="{A00B6242-08BC-4650-93F9-9DF3443A8C8B}" dt="2024-04-24T14:35:46.886" v="5200" actId="478"/>
          <ac:picMkLst>
            <pc:docMk/>
            <pc:sldMk cId="0" sldId="268"/>
            <ac:picMk id="4" creationId="{78009592-0074-9C94-5B4E-00281F94E43B}"/>
          </ac:picMkLst>
        </pc:picChg>
      </pc:sldChg>
      <pc:sldChg chg="addSp delSp modSp add mod setBg">
        <pc:chgData name="Maria, Maxwell" userId="23814eea-1af7-4149-bb45-d9484c5111b8" providerId="ADAL" clId="{A00B6242-08BC-4650-93F9-9DF3443A8C8B}" dt="2024-04-26T09:51:14.834" v="5380" actId="20577"/>
        <pc:sldMkLst>
          <pc:docMk/>
          <pc:sldMk cId="2671163854" sldId="270"/>
        </pc:sldMkLst>
        <pc:spChg chg="add mod ord">
          <ac:chgData name="Maria, Maxwell" userId="23814eea-1af7-4149-bb45-d9484c5111b8" providerId="ADAL" clId="{A00B6242-08BC-4650-93F9-9DF3443A8C8B}" dt="2024-04-26T09:51:14.834" v="5380" actId="20577"/>
          <ac:spMkLst>
            <pc:docMk/>
            <pc:sldMk cId="2671163854" sldId="270"/>
            <ac:spMk id="2" creationId="{A2D59D7B-314D-2092-33CC-8FC79E88A209}"/>
          </ac:spMkLst>
        </pc:spChg>
        <pc:spChg chg="del">
          <ac:chgData name="Maria, Maxwell" userId="23814eea-1af7-4149-bb45-d9484c5111b8" providerId="ADAL" clId="{A00B6242-08BC-4650-93F9-9DF3443A8C8B}" dt="2024-04-22T16:46:10.907" v="41" actId="478"/>
          <ac:spMkLst>
            <pc:docMk/>
            <pc:sldMk cId="2671163854" sldId="270"/>
            <ac:spMk id="3" creationId="{00000000-0000-0000-0000-000000000000}"/>
          </ac:spMkLst>
        </pc:spChg>
        <pc:spChg chg="del">
          <ac:chgData name="Maria, Maxwell" userId="23814eea-1af7-4149-bb45-d9484c5111b8" providerId="ADAL" clId="{A00B6242-08BC-4650-93F9-9DF3443A8C8B}" dt="2024-04-22T16:46:10.907" v="41" actId="478"/>
          <ac:spMkLst>
            <pc:docMk/>
            <pc:sldMk cId="2671163854" sldId="270"/>
            <ac:spMk id="4" creationId="{00000000-0000-0000-0000-000000000000}"/>
          </ac:spMkLst>
        </pc:spChg>
        <pc:spChg chg="del">
          <ac:chgData name="Maria, Maxwell" userId="23814eea-1af7-4149-bb45-d9484c5111b8" providerId="ADAL" clId="{A00B6242-08BC-4650-93F9-9DF3443A8C8B}" dt="2024-04-22T16:42:53.231" v="15" actId="478"/>
          <ac:spMkLst>
            <pc:docMk/>
            <pc:sldMk cId="2671163854" sldId="270"/>
            <ac:spMk id="5" creationId="{00000000-0000-0000-0000-000000000000}"/>
          </ac:spMkLst>
        </pc:spChg>
        <pc:spChg chg="del">
          <ac:chgData name="Maria, Maxwell" userId="23814eea-1af7-4149-bb45-d9484c5111b8" providerId="ADAL" clId="{A00B6242-08BC-4650-93F9-9DF3443A8C8B}" dt="2024-04-24T14:25:47.786" v="5185" actId="478"/>
          <ac:spMkLst>
            <pc:docMk/>
            <pc:sldMk cId="2671163854" sldId="270"/>
            <ac:spMk id="6" creationId="{00000000-0000-0000-0000-000000000000}"/>
          </ac:spMkLst>
        </pc:spChg>
        <pc:spChg chg="del">
          <ac:chgData name="Maria, Maxwell" userId="23814eea-1af7-4149-bb45-d9484c5111b8" providerId="ADAL" clId="{A00B6242-08BC-4650-93F9-9DF3443A8C8B}" dt="2024-04-22T16:42:56.549" v="16" actId="478"/>
          <ac:spMkLst>
            <pc:docMk/>
            <pc:sldMk cId="2671163854" sldId="270"/>
            <ac:spMk id="7" creationId="{00000000-0000-0000-0000-000000000000}"/>
          </ac:spMkLst>
        </pc:spChg>
        <pc:spChg chg="mod">
          <ac:chgData name="Maria, Maxwell" userId="23814eea-1af7-4149-bb45-d9484c5111b8" providerId="ADAL" clId="{A00B6242-08BC-4650-93F9-9DF3443A8C8B}" dt="2024-04-22T16:46:31.484" v="61" actId="1076"/>
          <ac:spMkLst>
            <pc:docMk/>
            <pc:sldMk cId="2671163854" sldId="270"/>
            <ac:spMk id="8" creationId="{00000000-0000-0000-0000-000000000000}"/>
          </ac:spMkLst>
        </pc:spChg>
        <pc:spChg chg="del">
          <ac:chgData name="Maria, Maxwell" userId="23814eea-1af7-4149-bb45-d9484c5111b8" providerId="ADAL" clId="{A00B6242-08BC-4650-93F9-9DF3443A8C8B}" dt="2024-04-22T16:46:10.907" v="41" actId="478"/>
          <ac:spMkLst>
            <pc:docMk/>
            <pc:sldMk cId="2671163854" sldId="270"/>
            <ac:spMk id="9" creationId="{00000000-0000-0000-0000-000000000000}"/>
          </ac:spMkLst>
        </pc:spChg>
        <pc:spChg chg="del">
          <ac:chgData name="Maria, Maxwell" userId="23814eea-1af7-4149-bb45-d9484c5111b8" providerId="ADAL" clId="{A00B6242-08BC-4650-93F9-9DF3443A8C8B}" dt="2024-04-22T16:46:10.907" v="41" actId="478"/>
          <ac:spMkLst>
            <pc:docMk/>
            <pc:sldMk cId="2671163854" sldId="270"/>
            <ac:spMk id="10" creationId="{00000000-0000-0000-0000-000000000000}"/>
          </ac:spMkLst>
        </pc:spChg>
        <pc:spChg chg="del">
          <ac:chgData name="Maria, Maxwell" userId="23814eea-1af7-4149-bb45-d9484c5111b8" providerId="ADAL" clId="{A00B6242-08BC-4650-93F9-9DF3443A8C8B}" dt="2024-04-22T16:46:10.907" v="41" actId="478"/>
          <ac:spMkLst>
            <pc:docMk/>
            <pc:sldMk cId="2671163854" sldId="270"/>
            <ac:spMk id="11" creationId="{00000000-0000-0000-0000-000000000000}"/>
          </ac:spMkLst>
        </pc:spChg>
        <pc:spChg chg="del">
          <ac:chgData name="Maria, Maxwell" userId="23814eea-1af7-4149-bb45-d9484c5111b8" providerId="ADAL" clId="{A00B6242-08BC-4650-93F9-9DF3443A8C8B}" dt="2024-04-22T16:42:51.593" v="14" actId="478"/>
          <ac:spMkLst>
            <pc:docMk/>
            <pc:sldMk cId="2671163854" sldId="270"/>
            <ac:spMk id="12" creationId="{00000000-0000-0000-0000-000000000000}"/>
          </ac:spMkLst>
        </pc:spChg>
        <pc:spChg chg="mod">
          <ac:chgData name="Maria, Maxwell" userId="23814eea-1af7-4149-bb45-d9484c5111b8" providerId="ADAL" clId="{A00B6242-08BC-4650-93F9-9DF3443A8C8B}" dt="2024-04-24T14:37:24.522" v="5225" actId="20577"/>
          <ac:spMkLst>
            <pc:docMk/>
            <pc:sldMk cId="2671163854" sldId="270"/>
            <ac:spMk id="13" creationId="{00000000-0000-0000-0000-000000000000}"/>
          </ac:spMkLst>
        </pc:spChg>
      </pc:sldChg>
      <pc:sldChg chg="delSp modSp mod">
        <pc:chgData name="Maria, Maxwell" userId="23814eea-1af7-4149-bb45-d9484c5111b8" providerId="ADAL" clId="{A00B6242-08BC-4650-93F9-9DF3443A8C8B}" dt="2024-04-24T14:37:34.068" v="5228" actId="478"/>
        <pc:sldMkLst>
          <pc:docMk/>
          <pc:sldMk cId="0" sldId="271"/>
        </pc:sldMkLst>
        <pc:spChg chg="del">
          <ac:chgData name="Maria, Maxwell" userId="23814eea-1af7-4149-bb45-d9484c5111b8" providerId="ADAL" clId="{A00B6242-08BC-4650-93F9-9DF3443A8C8B}" dt="2024-04-24T14:37:34.068" v="5228" actId="478"/>
          <ac:spMkLst>
            <pc:docMk/>
            <pc:sldMk cId="0" sldId="271"/>
            <ac:spMk id="2" creationId="{00000000-0000-0000-0000-000000000000}"/>
          </ac:spMkLst>
        </pc:spChg>
        <pc:spChg chg="mod">
          <ac:chgData name="Maria, Maxwell" userId="23814eea-1af7-4149-bb45-d9484c5111b8" providerId="ADAL" clId="{A00B6242-08BC-4650-93F9-9DF3443A8C8B}" dt="2024-04-24T14:37:31.614" v="5227" actId="20577"/>
          <ac:spMkLst>
            <pc:docMk/>
            <pc:sldMk cId="0" sldId="271"/>
            <ac:spMk id="5" creationId="{00000000-0000-0000-0000-000000000000}"/>
          </ac:spMkLst>
        </pc:spChg>
        <pc:picChg chg="mod">
          <ac:chgData name="Maria, Maxwell" userId="23814eea-1af7-4149-bb45-d9484c5111b8" providerId="ADAL" clId="{A00B6242-08BC-4650-93F9-9DF3443A8C8B}" dt="2024-04-24T11:24:28.751" v="4863" actId="1076"/>
          <ac:picMkLst>
            <pc:docMk/>
            <pc:sldMk cId="0" sldId="271"/>
            <ac:picMk id="6" creationId="{5859377F-FDBF-62C9-FEEC-B2D4E88FD246}"/>
          </ac:picMkLst>
        </pc:picChg>
      </pc:sldChg>
      <pc:sldChg chg="addSp delSp modSp add mod setBg">
        <pc:chgData name="Maria, Maxwell" userId="23814eea-1af7-4149-bb45-d9484c5111b8" providerId="ADAL" clId="{A00B6242-08BC-4650-93F9-9DF3443A8C8B}" dt="2024-04-24T14:36:20.253" v="5207" actId="20577"/>
        <pc:sldMkLst>
          <pc:docMk/>
          <pc:sldMk cId="3833694883" sldId="273"/>
        </pc:sldMkLst>
        <pc:spChg chg="del">
          <ac:chgData name="Maria, Maxwell" userId="23814eea-1af7-4149-bb45-d9484c5111b8" providerId="ADAL" clId="{A00B6242-08BC-4650-93F9-9DF3443A8C8B}" dt="2024-04-23T16:49:51.914" v="961" actId="478"/>
          <ac:spMkLst>
            <pc:docMk/>
            <pc:sldMk cId="3833694883" sldId="273"/>
            <ac:spMk id="2" creationId="{00000000-0000-0000-0000-000000000000}"/>
          </ac:spMkLst>
        </pc:spChg>
        <pc:spChg chg="del">
          <ac:chgData name="Maria, Maxwell" userId="23814eea-1af7-4149-bb45-d9484c5111b8" providerId="ADAL" clId="{A00B6242-08BC-4650-93F9-9DF3443A8C8B}" dt="2024-04-23T17:00:17.292" v="1021" actId="478"/>
          <ac:spMkLst>
            <pc:docMk/>
            <pc:sldMk cId="3833694883" sldId="273"/>
            <ac:spMk id="3" creationId="{00000000-0000-0000-0000-000000000000}"/>
          </ac:spMkLst>
        </pc:spChg>
        <pc:spChg chg="add mod">
          <ac:chgData name="Maria, Maxwell" userId="23814eea-1af7-4149-bb45-d9484c5111b8" providerId="ADAL" clId="{A00B6242-08BC-4650-93F9-9DF3443A8C8B}" dt="2024-04-23T17:00:17.626" v="1022"/>
          <ac:spMkLst>
            <pc:docMk/>
            <pc:sldMk cId="3833694883" sldId="273"/>
            <ac:spMk id="4" creationId="{166FBF97-308C-9BB3-298E-D48F47F7DC0F}"/>
          </ac:spMkLst>
        </pc:spChg>
        <pc:spChg chg="mod">
          <ac:chgData name="Maria, Maxwell" userId="23814eea-1af7-4149-bb45-d9484c5111b8" providerId="ADAL" clId="{A00B6242-08BC-4650-93F9-9DF3443A8C8B}" dt="2024-04-24T14:36:20.253" v="5207" actId="20577"/>
          <ac:spMkLst>
            <pc:docMk/>
            <pc:sldMk cId="3833694883" sldId="273"/>
            <ac:spMk id="7" creationId="{00000000-0000-0000-0000-000000000000}"/>
          </ac:spMkLst>
        </pc:spChg>
        <pc:graphicFrameChg chg="mod">
          <ac:chgData name="Maria, Maxwell" userId="23814eea-1af7-4149-bb45-d9484c5111b8" providerId="ADAL" clId="{A00B6242-08BC-4650-93F9-9DF3443A8C8B}" dt="2024-04-24T13:12:53.235" v="5181" actId="207"/>
          <ac:graphicFrameMkLst>
            <pc:docMk/>
            <pc:sldMk cId="3833694883" sldId="273"/>
            <ac:graphicFrameMk id="8" creationId="{8C729B6F-CCC9-4C59-BD0B-2FE5E858E0B6}"/>
          </ac:graphicFrameMkLst>
        </pc:graphicFrameChg>
        <pc:graphicFrameChg chg="del">
          <ac:chgData name="Maria, Maxwell" userId="23814eea-1af7-4149-bb45-d9484c5111b8" providerId="ADAL" clId="{A00B6242-08BC-4650-93F9-9DF3443A8C8B}" dt="2024-04-23T16:25:01.776" v="911" actId="478"/>
          <ac:graphicFrameMkLst>
            <pc:docMk/>
            <pc:sldMk cId="3833694883" sldId="273"/>
            <ac:graphicFrameMk id="9" creationId="{EA7F3451-BEE5-E5D4-85A3-99643EB9A031}"/>
          </ac:graphicFrameMkLst>
        </pc:graphicFrameChg>
      </pc:sldChg>
      <pc:sldChg chg="modSp add del mod">
        <pc:chgData name="Maria, Maxwell" userId="23814eea-1af7-4149-bb45-d9484c5111b8" providerId="ADAL" clId="{A00B6242-08BC-4650-93F9-9DF3443A8C8B}" dt="2024-04-24T10:58:33.071" v="4737" actId="47"/>
        <pc:sldMkLst>
          <pc:docMk/>
          <pc:sldMk cId="19062331" sldId="274"/>
        </pc:sldMkLst>
        <pc:picChg chg="mod modCrop">
          <ac:chgData name="Maria, Maxwell" userId="23814eea-1af7-4149-bb45-d9484c5111b8" providerId="ADAL" clId="{A00B6242-08BC-4650-93F9-9DF3443A8C8B}" dt="2024-04-24T10:56:00.914" v="4727" actId="1076"/>
          <ac:picMkLst>
            <pc:docMk/>
            <pc:sldMk cId="19062331" sldId="274"/>
            <ac:picMk id="8" creationId="{57ECC470-5877-87A3-DE3A-CAC1613416F4}"/>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wpi0-my.sharepoint.com/personal/akzhang_wpi_edu/Documents/GREEN%20IQP%20Worcester%20UK%202023-2024%20D/Results/GREEN_ChaseTableSitting_0320.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wpi0-my.sharepoint.com/personal/akzhang_wpi_edu/Documents/GREEN%20IQP%20Worcester%20UK%202023-2024%20D/Results/GREEN_SurveyGraphs_041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wpi0-my.sharepoint.com/personal/akzhang_wpi_edu/Documents/GREEN%20IQP%20Worcester%20UK%202023-2024%20D/Results/GREEN_SurveyGraphs_041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wpi0-my.sharepoint.com/personal/akzhang_wpi_edu/Documents/GREEN%20IQP%20Worcester%20UK%202023-2024%20D/Results/GREEN_SurveyGraphs_0411.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840" b="0" i="0" u="none" strike="noStrike" kern="1200" spc="0" baseline="0">
                <a:solidFill>
                  <a:schemeClr val="tx1"/>
                </a:solidFill>
                <a:latin typeface="+mn-lt"/>
                <a:ea typeface="+mn-ea"/>
                <a:cs typeface="+mn-cs"/>
              </a:defRPr>
            </a:pPr>
            <a:r>
              <a:rPr lang="en-US"/>
              <a:t>On a scale from 1 to 10, how familiar are you with Green Skills? (n = 39)</a:t>
            </a:r>
          </a:p>
        </c:rich>
      </c:tx>
      <c:layout>
        <c:manualLayout>
          <c:xMode val="edge"/>
          <c:yMode val="edge"/>
          <c:x val="0.10808782835407051"/>
          <c:y val="0"/>
        </c:manualLayout>
      </c:layout>
      <c:overlay val="0"/>
      <c:spPr>
        <a:noFill/>
        <a:ln>
          <a:noFill/>
        </a:ln>
        <a:effectLst/>
      </c:spPr>
      <c:txPr>
        <a:bodyPr rot="0" spcFirstLastPara="1" vertOverflow="ellipsis" vert="horz" wrap="square" anchor="ctr" anchorCtr="1"/>
        <a:lstStyle/>
        <a:p>
          <a:pPr>
            <a:defRPr sz="384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8.9542112579356486E-2"/>
          <c:y val="0.16318410857199916"/>
          <c:w val="0.88125789132393129"/>
          <c:h val="0.73140696515913206"/>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3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[GREEN_ChaseTableSitting_0320.xlsx]Sheet1!$A$3:$A$12</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[GREEN_ChaseTableSitting_0320.xlsx]Sheet1!$B$3:$B$12</c:f>
              <c:numCache>
                <c:formatCode>General</c:formatCode>
                <c:ptCount val="10"/>
                <c:pt idx="0">
                  <c:v>1</c:v>
                </c:pt>
                <c:pt idx="1">
                  <c:v>0</c:v>
                </c:pt>
                <c:pt idx="2">
                  <c:v>2</c:v>
                </c:pt>
                <c:pt idx="3">
                  <c:v>2</c:v>
                </c:pt>
                <c:pt idx="4">
                  <c:v>3</c:v>
                </c:pt>
                <c:pt idx="5">
                  <c:v>7</c:v>
                </c:pt>
                <c:pt idx="6">
                  <c:v>11</c:v>
                </c:pt>
                <c:pt idx="7">
                  <c:v>5</c:v>
                </c:pt>
                <c:pt idx="8">
                  <c:v>7</c:v>
                </c:pt>
                <c:pt idx="9">
                  <c:v>1</c:v>
                </c:pt>
              </c:numCache>
            </c:numRef>
          </c:val>
          <c:extLst>
            <c:ext xmlns:c16="http://schemas.microsoft.com/office/drawing/2014/chart" uri="{C3380CC4-5D6E-409C-BE32-E72D297353CC}">
              <c16:uniqueId val="{00000000-A1F7-4FE4-85BD-741170B826C4}"/>
            </c:ext>
          </c:extLst>
        </c:ser>
        <c:dLbls>
          <c:showLegendKey val="0"/>
          <c:showVal val="0"/>
          <c:showCatName val="0"/>
          <c:showSerName val="0"/>
          <c:showPercent val="0"/>
          <c:showBubbleSize val="0"/>
        </c:dLbls>
        <c:gapWidth val="219"/>
        <c:overlap val="-27"/>
        <c:axId val="1038824816"/>
        <c:axId val="1038826544"/>
      </c:barChart>
      <c:catAx>
        <c:axId val="1038824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t" anchorCtr="0"/>
          <a:lstStyle/>
          <a:p>
            <a:pPr>
              <a:defRPr sz="3200" b="0" i="0" u="none" strike="noStrike" kern="1200" baseline="0">
                <a:solidFill>
                  <a:schemeClr val="tx1"/>
                </a:solidFill>
                <a:latin typeface="+mn-lt"/>
                <a:ea typeface="+mn-ea"/>
                <a:cs typeface="+mn-cs"/>
              </a:defRPr>
            </a:pPr>
            <a:endParaRPr lang="en-US"/>
          </a:p>
        </c:txPr>
        <c:crossAx val="1038826544"/>
        <c:crosses val="autoZero"/>
        <c:auto val="1"/>
        <c:lblAlgn val="ctr"/>
        <c:lblOffset val="100"/>
        <c:noMultiLvlLbl val="0"/>
      </c:catAx>
      <c:valAx>
        <c:axId val="10388265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3200" b="0" i="0" u="none" strike="noStrike" kern="1200" baseline="0">
                    <a:solidFill>
                      <a:schemeClr val="tx1"/>
                    </a:solidFill>
                    <a:latin typeface="+mn-lt"/>
                    <a:ea typeface="+mn-ea"/>
                    <a:cs typeface="+mn-cs"/>
                  </a:defRPr>
                </a:pPr>
                <a:r>
                  <a:rPr lang="en-US"/>
                  <a:t># of Responses</a:t>
                </a:r>
              </a:p>
            </c:rich>
          </c:tx>
          <c:overlay val="0"/>
          <c:spPr>
            <a:noFill/>
            <a:ln>
              <a:noFill/>
            </a:ln>
            <a:effectLst/>
          </c:spPr>
          <c:txPr>
            <a:bodyPr rot="-5400000" spcFirstLastPara="1" vertOverflow="ellipsis" vert="horz" wrap="square" anchor="ctr" anchorCtr="1"/>
            <a:lstStyle/>
            <a:p>
              <a:pPr>
                <a:defRPr sz="32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3200" b="0" i="0" u="none" strike="noStrike" kern="1200" baseline="0">
                <a:solidFill>
                  <a:schemeClr val="tx1"/>
                </a:solidFill>
                <a:latin typeface="+mn-lt"/>
                <a:ea typeface="+mn-ea"/>
                <a:cs typeface="+mn-cs"/>
              </a:defRPr>
            </a:pPr>
            <a:endParaRPr lang="en-US"/>
          </a:p>
        </c:txPr>
        <c:crossAx val="1038824816"/>
        <c:crosses val="autoZero"/>
        <c:crossBetween val="between"/>
      </c:valAx>
      <c:spPr>
        <a:noFill/>
        <a:ln>
          <a:noFill/>
        </a:ln>
        <a:effectLst/>
      </c:spPr>
    </c:plotArea>
    <c:plotVisOnly val="1"/>
    <c:dispBlanksAs val="gap"/>
    <c:showDLblsOverMax val="0"/>
  </c:chart>
  <c:spPr>
    <a:noFill/>
    <a:ln w="38100">
      <a:solidFill>
        <a:schemeClr val="tx1"/>
      </a:solidFill>
    </a:ln>
    <a:effectLst/>
  </c:spPr>
  <c:txPr>
    <a:bodyPr/>
    <a:lstStyle/>
    <a:p>
      <a:pPr>
        <a:defRPr sz="3200">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360" b="1" i="0" u="none" strike="noStrike" kern="1200" cap="all" baseline="0">
                <a:solidFill>
                  <a:schemeClr val="tx1"/>
                </a:solidFill>
                <a:latin typeface="+mn-lt"/>
                <a:ea typeface="+mn-ea"/>
                <a:cs typeface="+mn-cs"/>
              </a:defRPr>
            </a:pPr>
            <a:r>
              <a:rPr lang="en-US">
                <a:solidFill>
                  <a:schemeClr val="tx1"/>
                </a:solidFill>
              </a:rPr>
              <a:t>Most Frequent Responses to the Question "Can you List any Green Jobs?" (n = 60)</a:t>
            </a:r>
          </a:p>
        </c:rich>
      </c:tx>
      <c:layout>
        <c:manualLayout>
          <c:xMode val="edge"/>
          <c:yMode val="edge"/>
          <c:x val="0.12681498218081427"/>
          <c:y val="2.4125452352231604E-2"/>
        </c:manualLayout>
      </c:layout>
      <c:overlay val="0"/>
      <c:spPr>
        <a:noFill/>
        <a:ln>
          <a:noFill/>
        </a:ln>
        <a:effectLst/>
      </c:spPr>
      <c:txPr>
        <a:bodyPr rot="0" spcFirstLastPara="1" vertOverflow="ellipsis" vert="horz" wrap="square" anchor="ctr" anchorCtr="1"/>
        <a:lstStyle/>
        <a:p>
          <a:pPr>
            <a:defRPr sz="3360" b="1" i="0" u="none" strike="noStrike" kern="1200" cap="all" baseline="0">
              <a:solidFill>
                <a:schemeClr val="tx1"/>
              </a:solidFill>
              <a:latin typeface="+mn-lt"/>
              <a:ea typeface="+mn-ea"/>
              <a:cs typeface="+mn-cs"/>
            </a:defRPr>
          </a:pPr>
          <a:endParaRPr lang="en-US"/>
        </a:p>
      </c:txPr>
    </c:title>
    <c:autoTitleDeleted val="0"/>
    <c:plotArea>
      <c:layout>
        <c:manualLayout>
          <c:layoutTarget val="inner"/>
          <c:xMode val="edge"/>
          <c:yMode val="edge"/>
          <c:x val="0.24207767865134566"/>
          <c:y val="0.22502858486644831"/>
          <c:w val="0.55047224413935136"/>
          <c:h val="0.70825097391773073"/>
        </c:manualLayout>
      </c:layout>
      <c:pieChart>
        <c:varyColors val="1"/>
        <c:ser>
          <c:idx val="0"/>
          <c:order val="0"/>
          <c:explosion val="3"/>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8FAC-4406-A8D9-233463FA4CFA}"/>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8FAC-4406-A8D9-233463FA4CFA}"/>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8FAC-4406-A8D9-233463FA4CFA}"/>
              </c:ext>
            </c:extLst>
          </c:dPt>
          <c:dPt>
            <c:idx val="3"/>
            <c:bubble3D val="0"/>
            <c:spPr>
              <a:solidFill>
                <a:srgbClr val="FF000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8FAC-4406-A8D9-233463FA4CFA}"/>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8FAC-4406-A8D9-233463FA4CFA}"/>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8FAC-4406-A8D9-233463FA4CFA}"/>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8FAC-4406-A8D9-233463FA4CFA}"/>
              </c:ext>
            </c:extLst>
          </c:dPt>
          <c:dLbls>
            <c:dLbl>
              <c:idx val="0"/>
              <c:layout>
                <c:manualLayout>
                  <c:x val="4.5684722867846105E-2"/>
                  <c:y val="-5.2785808766219203E-2"/>
                </c:manualLayout>
              </c:layout>
              <c:spPr>
                <a:noFill/>
                <a:ln>
                  <a:noFill/>
                </a:ln>
                <a:effectLst/>
              </c:spPr>
              <c:txPr>
                <a:bodyPr rot="0" spcFirstLastPara="1" vertOverflow="ellipsis" vert="horz" wrap="square" anchor="ctr" anchorCtr="1"/>
                <a:lstStyle/>
                <a:p>
                  <a:pPr>
                    <a:defRPr sz="280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8FAC-4406-A8D9-233463FA4CFA}"/>
                </c:ext>
              </c:extLst>
            </c:dLbl>
            <c:dLbl>
              <c:idx val="1"/>
              <c:layout>
                <c:manualLayout>
                  <c:x val="-6.2200357953310373E-2"/>
                  <c:y val="-1.2096854188874475E-7"/>
                </c:manualLayout>
              </c:layout>
              <c:spPr>
                <a:noFill/>
                <a:ln>
                  <a:noFill/>
                </a:ln>
                <a:effectLst/>
              </c:spPr>
              <c:txPr>
                <a:bodyPr rot="0" spcFirstLastPara="1" vertOverflow="ellipsis" vert="horz" wrap="square" anchor="ctr" anchorCtr="1"/>
                <a:lstStyle/>
                <a:p>
                  <a:pPr>
                    <a:defRPr sz="2800" b="1" i="0" u="none" strike="noStrike" kern="1200" spc="0" baseline="0">
                      <a:solidFill>
                        <a:schemeClr val="accent2"/>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31149747604988609"/>
                      <c:h val="0.13349121793626345"/>
                    </c:manualLayout>
                  </c15:layout>
                </c:ext>
                <c:ext xmlns:c16="http://schemas.microsoft.com/office/drawing/2014/chart" uri="{C3380CC4-5D6E-409C-BE32-E72D297353CC}">
                  <c16:uniqueId val="{00000003-8FAC-4406-A8D9-233463FA4CFA}"/>
                </c:ext>
              </c:extLst>
            </c:dLbl>
            <c:dLbl>
              <c:idx val="2"/>
              <c:layout>
                <c:manualLayout>
                  <c:x val="-9.4144907909196149E-2"/>
                  <c:y val="-0.14167859819718173"/>
                </c:manualLayout>
              </c:layout>
              <c:spPr>
                <a:noFill/>
                <a:ln>
                  <a:noFill/>
                </a:ln>
                <a:effectLst/>
              </c:spPr>
              <c:txPr>
                <a:bodyPr rot="0" spcFirstLastPara="1" vertOverflow="ellipsis" vert="horz" wrap="square" anchor="ctr" anchorCtr="1"/>
                <a:lstStyle/>
                <a:p>
                  <a:pPr>
                    <a:defRPr sz="2800" b="1" i="0" u="none" strike="noStrike" kern="1200" spc="0" baseline="0">
                      <a:solidFill>
                        <a:schemeClr val="accent3"/>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286018722785883"/>
                      <c:h val="0.16214115286891415"/>
                    </c:manualLayout>
                  </c15:layout>
                </c:ext>
                <c:ext xmlns:c16="http://schemas.microsoft.com/office/drawing/2014/chart" uri="{C3380CC4-5D6E-409C-BE32-E72D297353CC}">
                  <c16:uniqueId val="{00000005-8FAC-4406-A8D9-233463FA4CFA}"/>
                </c:ext>
              </c:extLst>
            </c:dLbl>
            <c:dLbl>
              <c:idx val="3"/>
              <c:layout>
                <c:manualLayout>
                  <c:x val="-0.10847813054953619"/>
                  <c:y val="-9.2426982178430539E-2"/>
                </c:manualLayout>
              </c:layout>
              <c:spPr>
                <a:noFill/>
                <a:ln>
                  <a:noFill/>
                </a:ln>
                <a:effectLst/>
              </c:spPr>
              <c:txPr>
                <a:bodyPr rot="0" spcFirstLastPara="1" vertOverflow="ellipsis" vert="horz" wrap="square" anchor="ctr" anchorCtr="1"/>
                <a:lstStyle/>
                <a:p>
                  <a:pPr>
                    <a:defRPr sz="2800" b="1" i="0" u="none" strike="noStrike" kern="1200" spc="0" baseline="0">
                      <a:solidFill>
                        <a:srgbClr val="FF0000"/>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8FAC-4406-A8D9-233463FA4CFA}"/>
                </c:ext>
              </c:extLst>
            </c:dLbl>
            <c:dLbl>
              <c:idx val="4"/>
              <c:layout>
                <c:manualLayout>
                  <c:x val="-8.5862818662312157E-2"/>
                  <c:y val="-0.13139663504226398"/>
                </c:manualLayout>
              </c:layout>
              <c:spPr>
                <a:noFill/>
                <a:ln>
                  <a:noFill/>
                </a:ln>
                <a:effectLst/>
              </c:spPr>
              <c:txPr>
                <a:bodyPr rot="0" spcFirstLastPara="1" vertOverflow="ellipsis" vert="horz" wrap="square" anchor="ctr" anchorCtr="1"/>
                <a:lstStyle/>
                <a:p>
                  <a:pPr>
                    <a:defRPr sz="2800" b="1" i="0" u="none" strike="noStrike" kern="1200" spc="0" baseline="0">
                      <a:solidFill>
                        <a:schemeClr val="accent5"/>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8FAC-4406-A8D9-233463FA4CFA}"/>
                </c:ext>
              </c:extLst>
            </c:dLbl>
            <c:dLbl>
              <c:idx val="5"/>
              <c:layout>
                <c:manualLayout>
                  <c:x val="-9.4192811148226072E-2"/>
                  <c:y val="-0.23403614443256801"/>
                </c:manualLayout>
              </c:layout>
              <c:spPr>
                <a:noFill/>
                <a:ln>
                  <a:noFill/>
                </a:ln>
                <a:effectLst/>
              </c:spPr>
              <c:txPr>
                <a:bodyPr rot="0" spcFirstLastPara="1" vertOverflow="ellipsis" vert="horz" wrap="square" anchor="ctr" anchorCtr="1"/>
                <a:lstStyle/>
                <a:p>
                  <a:pPr>
                    <a:defRPr sz="2800" b="1" i="0" u="none" strike="noStrike" kern="1200" spc="0" baseline="0">
                      <a:solidFill>
                        <a:schemeClr val="accent6"/>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8FAC-4406-A8D9-233463FA4CFA}"/>
                </c:ext>
              </c:extLst>
            </c:dLbl>
            <c:dLbl>
              <c:idx val="6"/>
              <c:layout>
                <c:manualLayout>
                  <c:x val="-5.9931982101582321E-2"/>
                  <c:y val="-3.7869202038271544E-3"/>
                </c:manualLayout>
              </c:layout>
              <c:spPr>
                <a:noFill/>
                <a:ln>
                  <a:noFill/>
                </a:ln>
                <a:effectLst/>
              </c:spPr>
              <c:txPr>
                <a:bodyPr rot="0" spcFirstLastPara="1" vertOverflow="ellipsis" vert="horz" wrap="square" anchor="ctr" anchorCtr="1"/>
                <a:lstStyle/>
                <a:p>
                  <a:pPr>
                    <a:defRPr sz="2800" b="1" i="0" u="none" strike="noStrike" kern="1200" spc="0" baseline="0">
                      <a:solidFill>
                        <a:schemeClr val="accent1">
                          <a:lumMod val="6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8FAC-4406-A8D9-233463FA4CFA}"/>
                </c:ext>
              </c:extLst>
            </c:dLbl>
            <c:spPr>
              <a:noFill/>
              <a:ln>
                <a:noFill/>
              </a:ln>
              <a:effectLst/>
            </c:spPr>
            <c:txPr>
              <a:bodyPr rot="0" spcFirstLastPara="1" vertOverflow="ellipsis" vert="horz" wrap="square" anchor="ctr" anchorCtr="1"/>
              <a:lstStyle/>
              <a:p>
                <a:pPr>
                  <a:defRPr sz="28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'[GREEN_SurveyGraphs_0411.xlsx]Table Sitting Data'!$C$6:$C$12</c:f>
              <c:strCache>
                <c:ptCount val="7"/>
                <c:pt idx="0">
                  <c:v>Farmer</c:v>
                </c:pt>
                <c:pt idx="1">
                  <c:v>Conservationalist</c:v>
                </c:pt>
                <c:pt idx="2">
                  <c:v>Environmental Scientist</c:v>
                </c:pt>
                <c:pt idx="3">
                  <c:v>Bin Man</c:v>
                </c:pt>
                <c:pt idx="4">
                  <c:v>Forestry Worker</c:v>
                </c:pt>
                <c:pt idx="5">
                  <c:v>Marine Biologist</c:v>
                </c:pt>
                <c:pt idx="6">
                  <c:v>Other</c:v>
                </c:pt>
              </c:strCache>
            </c:strRef>
          </c:cat>
          <c:val>
            <c:numRef>
              <c:f>'[GREEN_SurveyGraphs_0411.xlsx]Table Sitting Data'!$D$6:$D$12</c:f>
              <c:numCache>
                <c:formatCode>General</c:formatCode>
                <c:ptCount val="7"/>
                <c:pt idx="0">
                  <c:v>31</c:v>
                </c:pt>
                <c:pt idx="1">
                  <c:v>4</c:v>
                </c:pt>
                <c:pt idx="2">
                  <c:v>5</c:v>
                </c:pt>
                <c:pt idx="3">
                  <c:v>3</c:v>
                </c:pt>
                <c:pt idx="4">
                  <c:v>2</c:v>
                </c:pt>
                <c:pt idx="5">
                  <c:v>2</c:v>
                </c:pt>
                <c:pt idx="6">
                  <c:v>13</c:v>
                </c:pt>
              </c:numCache>
            </c:numRef>
          </c:val>
          <c:extLst>
            <c:ext xmlns:c16="http://schemas.microsoft.com/office/drawing/2014/chart" uri="{C3380CC4-5D6E-409C-BE32-E72D297353CC}">
              <c16:uniqueId val="{0000000E-8FAC-4406-A8D9-233463FA4CFA}"/>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38100">
      <a:solidFill>
        <a:schemeClr val="tx1"/>
      </a:solidFill>
    </a:ln>
    <a:effectLst/>
  </c:spPr>
  <c:txPr>
    <a:bodyPr/>
    <a:lstStyle/>
    <a:p>
      <a:pPr>
        <a:defRPr sz="28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000" b="1" i="0" u="none" strike="noStrike" kern="1200" spc="0" baseline="0">
                <a:solidFill>
                  <a:schemeClr val="tx1">
                    <a:lumMod val="65000"/>
                    <a:lumOff val="35000"/>
                  </a:schemeClr>
                </a:solidFill>
                <a:latin typeface="+mn-lt"/>
                <a:ea typeface="+mn-ea"/>
                <a:cs typeface="+mn-cs"/>
              </a:defRPr>
            </a:pPr>
            <a:r>
              <a:rPr lang="en-US"/>
              <a:t>"I am familiar with green skills and careers" (n = 88)</a:t>
            </a:r>
          </a:p>
        </c:rich>
      </c:tx>
      <c:overlay val="0"/>
      <c:spPr>
        <a:noFill/>
        <a:ln>
          <a:noFill/>
        </a:ln>
        <a:effectLst/>
      </c:spPr>
      <c:txPr>
        <a:bodyPr rot="0" spcFirstLastPara="1" vertOverflow="ellipsis" vert="horz" wrap="square" anchor="ctr" anchorCtr="1"/>
        <a:lstStyle/>
        <a:p>
          <a:pPr>
            <a:defRPr sz="30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v>Pre-Workshop Avg.</c:v>
          </c:tx>
          <c:spPr>
            <a:solidFill>
              <a:srgbClr val="00B050"/>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25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'[GREEN_SurveyGraphs_0411.xlsx]Likert Scale - Pre vs Post'!$C$1:$H$2</c:f>
              <c:multiLvlStrCache>
                <c:ptCount val="5"/>
                <c:lvl>
                  <c:pt idx="0">
                    <c:v>Eco Group (n = 24)</c:v>
                  </c:pt>
                  <c:pt idx="1">
                    <c:v>Economics Group                                (n = 16)</c:v>
                  </c:pt>
                  <c:pt idx="2">
                    <c:v>Eco Group (n = 23)</c:v>
                  </c:pt>
                  <c:pt idx="3">
                    <c:v>Economics Group                                  (n = 8)</c:v>
                  </c:pt>
                  <c:pt idx="4">
                    <c:v>Student-Teacher Cohort   (n = 17)</c:v>
                  </c:pt>
                </c:lvl>
                <c:lvl>
                  <c:pt idx="0">
                    <c:v>Nunnery Wood</c:v>
                  </c:pt>
                  <c:pt idx="2">
                    <c:v>The Chase</c:v>
                  </c:pt>
                  <c:pt idx="4">
                    <c:v>UW</c:v>
                  </c:pt>
                </c:lvl>
              </c:multiLvlStrCache>
              <c:extLst/>
            </c:multiLvlStrRef>
          </c:cat>
          <c:val>
            <c:numRef>
              <c:f>'[GREEN_SurveyGraphs_0411.xlsx]Likert Scale - Pre vs Post'!$C$4:$H$4</c:f>
              <c:numCache>
                <c:formatCode>General</c:formatCode>
                <c:ptCount val="5"/>
                <c:pt idx="0">
                  <c:v>3.8</c:v>
                </c:pt>
                <c:pt idx="1">
                  <c:v>2.5299999999999998</c:v>
                </c:pt>
                <c:pt idx="2">
                  <c:v>3.32</c:v>
                </c:pt>
                <c:pt idx="3">
                  <c:v>3</c:v>
                </c:pt>
                <c:pt idx="4">
                  <c:v>3.41</c:v>
                </c:pt>
              </c:numCache>
              <c:extLst/>
            </c:numRef>
          </c:val>
          <c:extLst>
            <c:ext xmlns:c16="http://schemas.microsoft.com/office/drawing/2014/chart" uri="{C3380CC4-5D6E-409C-BE32-E72D297353CC}">
              <c16:uniqueId val="{00000000-E63F-480E-83F5-72264FFA508B}"/>
            </c:ext>
          </c:extLst>
        </c:ser>
        <c:ser>
          <c:idx val="1"/>
          <c:order val="1"/>
          <c:tx>
            <c:v>Post-Workshop Avg.</c:v>
          </c:tx>
          <c:spPr>
            <a:solidFill>
              <a:srgbClr val="92D050"/>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25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'[GREEN_SurveyGraphs_0411.xlsx]Likert Scale - Pre vs Post'!$C$1:$H$2</c:f>
              <c:multiLvlStrCache>
                <c:ptCount val="5"/>
                <c:lvl>
                  <c:pt idx="0">
                    <c:v>Eco Group (n = 24)</c:v>
                  </c:pt>
                  <c:pt idx="1">
                    <c:v>Economics Group                                (n = 16)</c:v>
                  </c:pt>
                  <c:pt idx="2">
                    <c:v>Eco Group (n = 23)</c:v>
                  </c:pt>
                  <c:pt idx="3">
                    <c:v>Economics Group                                  (n = 8)</c:v>
                  </c:pt>
                  <c:pt idx="4">
                    <c:v>Student-Teacher Cohort   (n = 17)</c:v>
                  </c:pt>
                </c:lvl>
                <c:lvl>
                  <c:pt idx="0">
                    <c:v>Nunnery Wood</c:v>
                  </c:pt>
                  <c:pt idx="2">
                    <c:v>The Chase</c:v>
                  </c:pt>
                  <c:pt idx="4">
                    <c:v>UW</c:v>
                  </c:pt>
                </c:lvl>
              </c:multiLvlStrCache>
              <c:extLst/>
            </c:multiLvlStrRef>
          </c:cat>
          <c:val>
            <c:numRef>
              <c:f>'[GREEN_SurveyGraphs_0411.xlsx]Likert Scale - Pre vs Post'!$C$5:$H$5</c:f>
              <c:numCache>
                <c:formatCode>General</c:formatCode>
                <c:ptCount val="5"/>
                <c:pt idx="0">
                  <c:v>4.2300000000000004</c:v>
                </c:pt>
                <c:pt idx="1">
                  <c:v>3.69</c:v>
                </c:pt>
                <c:pt idx="2">
                  <c:v>4.5</c:v>
                </c:pt>
                <c:pt idx="3">
                  <c:v>4.13</c:v>
                </c:pt>
                <c:pt idx="4">
                  <c:v>4.3499999999999996</c:v>
                </c:pt>
              </c:numCache>
              <c:extLst/>
            </c:numRef>
          </c:val>
          <c:extLst>
            <c:ext xmlns:c16="http://schemas.microsoft.com/office/drawing/2014/chart" uri="{C3380CC4-5D6E-409C-BE32-E72D297353CC}">
              <c16:uniqueId val="{00000001-E63F-480E-83F5-72264FFA508B}"/>
            </c:ext>
          </c:extLst>
        </c:ser>
        <c:dLbls>
          <c:dLblPos val="outEnd"/>
          <c:showLegendKey val="0"/>
          <c:showVal val="1"/>
          <c:showCatName val="0"/>
          <c:showSerName val="0"/>
          <c:showPercent val="0"/>
          <c:showBubbleSize val="0"/>
        </c:dLbls>
        <c:gapWidth val="182"/>
        <c:overlap val="-36"/>
        <c:axId val="1175496976"/>
        <c:axId val="1176449952"/>
      </c:barChart>
      <c:catAx>
        <c:axId val="1175496976"/>
        <c:scaling>
          <c:orientation val="minMax"/>
        </c:scaling>
        <c:delete val="0"/>
        <c:axPos val="b"/>
        <c:numFmt formatCode="General" sourceLinked="1"/>
        <c:majorTickMark val="none"/>
        <c:minorTickMark val="none"/>
        <c:tickLblPos val="nextTo"/>
        <c:spPr>
          <a:noFill/>
          <a:ln w="63500" cap="rnd" cmpd="sng" algn="ctr">
            <a:solidFill>
              <a:schemeClr val="tx1"/>
            </a:solidFill>
            <a:round/>
          </a:ln>
          <a:effectLst/>
        </c:spPr>
        <c:txPr>
          <a:bodyPr rot="-60000000" spcFirstLastPara="1" vertOverflow="ellipsis" vert="horz" wrap="square" anchor="ctr" anchorCtr="1"/>
          <a:lstStyle/>
          <a:p>
            <a:pPr>
              <a:defRPr sz="2500" b="1" i="0" u="none" strike="noStrike" kern="1200" baseline="0">
                <a:solidFill>
                  <a:schemeClr val="tx1">
                    <a:lumMod val="65000"/>
                    <a:lumOff val="35000"/>
                  </a:schemeClr>
                </a:solidFill>
                <a:latin typeface="+mn-lt"/>
                <a:ea typeface="+mn-ea"/>
                <a:cs typeface="+mn-cs"/>
              </a:defRPr>
            </a:pPr>
            <a:endParaRPr lang="en-US"/>
          </a:p>
        </c:txPr>
        <c:crossAx val="1176449952"/>
        <c:crosses val="autoZero"/>
        <c:auto val="1"/>
        <c:lblAlgn val="ctr"/>
        <c:lblOffset val="100"/>
        <c:noMultiLvlLbl val="0"/>
      </c:catAx>
      <c:valAx>
        <c:axId val="1176449952"/>
        <c:scaling>
          <c:orientation val="minMax"/>
          <c:min val="1"/>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solidFill>
              <a:schemeClr val="bg1">
                <a:lumMod val="65000"/>
              </a:schemeClr>
            </a:solidFill>
          </a:ln>
          <a:effectLst/>
        </c:spPr>
        <c:txPr>
          <a:bodyPr rot="-60000000" spcFirstLastPara="1" vertOverflow="ellipsis" vert="horz" wrap="square" anchor="ctr" anchorCtr="1"/>
          <a:lstStyle/>
          <a:p>
            <a:pPr>
              <a:defRPr sz="2500" b="1" i="0" u="none" strike="noStrike" kern="1200" baseline="0">
                <a:solidFill>
                  <a:schemeClr val="tx1">
                    <a:lumMod val="65000"/>
                    <a:lumOff val="35000"/>
                  </a:schemeClr>
                </a:solidFill>
                <a:latin typeface="+mn-lt"/>
                <a:ea typeface="+mn-ea"/>
                <a:cs typeface="+mn-cs"/>
              </a:defRPr>
            </a:pPr>
            <a:endParaRPr lang="en-US"/>
          </a:p>
        </c:txPr>
        <c:crossAx val="1175496976"/>
        <c:crosses val="autoZero"/>
        <c:crossBetween val="between"/>
        <c:majorUnit val="1"/>
        <c:minorUnit val="0.5"/>
      </c:valAx>
      <c:spPr>
        <a:noFill/>
        <a:ln>
          <a:noFill/>
        </a:ln>
        <a:effectLst/>
      </c:spPr>
    </c:plotArea>
    <c:legend>
      <c:legendPos val="b"/>
      <c:overlay val="0"/>
      <c:spPr>
        <a:noFill/>
        <a:ln>
          <a:noFill/>
        </a:ln>
        <a:effectLst/>
      </c:spPr>
      <c:txPr>
        <a:bodyPr rot="0" spcFirstLastPara="1" vertOverflow="ellipsis" vert="horz" wrap="square" anchor="ctr" anchorCtr="1"/>
        <a:lstStyle/>
        <a:p>
          <a:pPr>
            <a:defRPr sz="25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57150">
      <a:solidFill>
        <a:schemeClr val="tx1"/>
      </a:solidFill>
    </a:ln>
    <a:effectLst/>
  </c:spPr>
  <c:txPr>
    <a:bodyPr/>
    <a:lstStyle/>
    <a:p>
      <a:pPr>
        <a:defRPr sz="2500" b="1" baseline="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120" b="1" i="0" u="none" strike="noStrike" kern="1200" spc="0" baseline="0">
                <a:solidFill>
                  <a:schemeClr val="tx1">
                    <a:lumMod val="65000"/>
                    <a:lumOff val="35000"/>
                  </a:schemeClr>
                </a:solidFill>
                <a:latin typeface="+mn-lt"/>
                <a:ea typeface="+mn-ea"/>
                <a:cs typeface="+mn-cs"/>
              </a:defRPr>
            </a:pPr>
            <a:r>
              <a:rPr lang="en-US"/>
              <a:t>Would you recommend this workshop to your peers? (n = 88) </a:t>
            </a:r>
          </a:p>
        </c:rich>
      </c:tx>
      <c:layout>
        <c:manualLayout>
          <c:xMode val="edge"/>
          <c:yMode val="edge"/>
          <c:x val="4.1018085912086173E-2"/>
          <c:y val="1.8160861734989882E-2"/>
        </c:manualLayout>
      </c:layout>
      <c:overlay val="0"/>
      <c:spPr>
        <a:noFill/>
        <a:ln>
          <a:noFill/>
        </a:ln>
        <a:effectLst/>
      </c:spPr>
      <c:txPr>
        <a:bodyPr rot="0" spcFirstLastPara="1" vertOverflow="ellipsis" vert="horz" wrap="square" anchor="ctr" anchorCtr="1"/>
        <a:lstStyle/>
        <a:p>
          <a:pPr>
            <a:defRPr sz="312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2789811037540772E-2"/>
          <c:y val="0.10615668715181864"/>
          <c:w val="0.91572537999312942"/>
          <c:h val="0.6910629942933183"/>
        </c:manualLayout>
      </c:layout>
      <c:barChart>
        <c:barDir val="col"/>
        <c:grouping val="clustered"/>
        <c:varyColors val="0"/>
        <c:ser>
          <c:idx val="0"/>
          <c:order val="0"/>
          <c:tx>
            <c:strRef>
              <c:f>'[GREEN_SurveyGraphs_0411.xlsx]Open Ended'!$E$34</c:f>
              <c:strCache>
                <c:ptCount val="1"/>
                <c:pt idx="0">
                  <c:v>Yes</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2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'[GREEN_SurveyGraphs_0411.xlsx]Open Ended'!$F$31:$J$33</c:f>
              <c:multiLvlStrCache>
                <c:ptCount val="5"/>
                <c:lvl>
                  <c:pt idx="0">
                    <c:v>Eco Group (n = 24)</c:v>
                  </c:pt>
                  <c:pt idx="1">
                    <c:v>Economics Group       (n = 16)</c:v>
                  </c:pt>
                  <c:pt idx="2">
                    <c:v>Eco Committee             (n = 23)</c:v>
                  </c:pt>
                  <c:pt idx="3">
                    <c:v>Economics Group      (n = 8)</c:v>
                  </c:pt>
                  <c:pt idx="4">
                    <c:v>Student-Teacher Cohort (n = 17)</c:v>
                  </c:pt>
                </c:lvl>
                <c:lvl>
                  <c:pt idx="0">
                    <c:v>Nunnery Wood</c:v>
                  </c:pt>
                  <c:pt idx="2">
                    <c:v>The Chase</c:v>
                  </c:pt>
                  <c:pt idx="4">
                    <c:v>UW</c:v>
                  </c:pt>
                </c:lvl>
              </c:multiLvlStrCache>
            </c:multiLvlStrRef>
          </c:cat>
          <c:val>
            <c:numRef>
              <c:f>'[GREEN_SurveyGraphs_0411.xlsx]Open Ended'!$F$34:$J$34</c:f>
              <c:numCache>
                <c:formatCode>General</c:formatCode>
                <c:ptCount val="5"/>
                <c:pt idx="0">
                  <c:v>0.70833333333333337</c:v>
                </c:pt>
                <c:pt idx="1">
                  <c:v>0.875</c:v>
                </c:pt>
                <c:pt idx="2">
                  <c:v>0.86956521739130432</c:v>
                </c:pt>
                <c:pt idx="3">
                  <c:v>0.5</c:v>
                </c:pt>
                <c:pt idx="4">
                  <c:v>0.88235294117647056</c:v>
                </c:pt>
              </c:numCache>
            </c:numRef>
          </c:val>
          <c:extLst>
            <c:ext xmlns:c16="http://schemas.microsoft.com/office/drawing/2014/chart" uri="{C3380CC4-5D6E-409C-BE32-E72D297353CC}">
              <c16:uniqueId val="{00000000-7F4E-41D5-BC8B-40193DCF643E}"/>
            </c:ext>
          </c:extLst>
        </c:ser>
        <c:ser>
          <c:idx val="2"/>
          <c:order val="1"/>
          <c:tx>
            <c:strRef>
              <c:f>'[GREEN_SurveyGraphs_0411.xlsx]Open Ended'!$E$36</c:f>
              <c:strCache>
                <c:ptCount val="1"/>
                <c:pt idx="0">
                  <c:v>No response</c:v>
                </c:pt>
              </c:strCache>
            </c:strRef>
          </c:tx>
          <c:spPr>
            <a:solidFill>
              <a:schemeClr val="bg1">
                <a:lumMod val="75000"/>
              </a:schemeClr>
            </a:solidFill>
            <a:ln>
              <a:noFill/>
            </a:ln>
            <a:effectLst/>
          </c:spPr>
          <c:invertIfNegative val="0"/>
          <c:dLbls>
            <c:dLbl>
              <c:idx val="4"/>
              <c:layout>
                <c:manualLayout>
                  <c:x val="0"/>
                  <c:y val="-2.270866141732437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F4E-41D5-BC8B-40193DCF643E}"/>
                </c:ext>
              </c:extLst>
            </c:dLbl>
            <c:numFmt formatCode="0%" sourceLinked="0"/>
            <c:spPr>
              <a:noFill/>
              <a:ln>
                <a:noFill/>
              </a:ln>
              <a:effectLst/>
            </c:spPr>
            <c:txPr>
              <a:bodyPr rot="0" spcFirstLastPara="1" vertOverflow="ellipsis" vert="horz" wrap="square" anchor="ctr" anchorCtr="1"/>
              <a:lstStyle/>
              <a:p>
                <a:pPr>
                  <a:defRPr sz="2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'[GREEN_SurveyGraphs_0411.xlsx]Open Ended'!$F$31:$J$33</c:f>
              <c:multiLvlStrCache>
                <c:ptCount val="5"/>
                <c:lvl>
                  <c:pt idx="0">
                    <c:v>Eco Group (n = 24)</c:v>
                  </c:pt>
                  <c:pt idx="1">
                    <c:v>Economics Group       (n = 16)</c:v>
                  </c:pt>
                  <c:pt idx="2">
                    <c:v>Eco Committee             (n = 23)</c:v>
                  </c:pt>
                  <c:pt idx="3">
                    <c:v>Economics Group      (n = 8)</c:v>
                  </c:pt>
                  <c:pt idx="4">
                    <c:v>Student-Teacher Cohort (n = 17)</c:v>
                  </c:pt>
                </c:lvl>
                <c:lvl>
                  <c:pt idx="0">
                    <c:v>Nunnery Wood</c:v>
                  </c:pt>
                  <c:pt idx="2">
                    <c:v>The Chase</c:v>
                  </c:pt>
                  <c:pt idx="4">
                    <c:v>UW</c:v>
                  </c:pt>
                </c:lvl>
              </c:multiLvlStrCache>
            </c:multiLvlStrRef>
          </c:cat>
          <c:val>
            <c:numRef>
              <c:f>'[GREEN_SurveyGraphs_0411.xlsx]Open Ended'!$F$36:$J$36</c:f>
              <c:numCache>
                <c:formatCode>General</c:formatCode>
                <c:ptCount val="5"/>
                <c:pt idx="0">
                  <c:v>0.29166666666666669</c:v>
                </c:pt>
                <c:pt idx="1">
                  <c:v>0.125</c:v>
                </c:pt>
                <c:pt idx="2">
                  <c:v>8.6956521739130432E-2</c:v>
                </c:pt>
                <c:pt idx="3">
                  <c:v>0.5</c:v>
                </c:pt>
                <c:pt idx="4">
                  <c:v>5.8823529411764705E-2</c:v>
                </c:pt>
              </c:numCache>
            </c:numRef>
          </c:val>
          <c:extLst>
            <c:ext xmlns:c16="http://schemas.microsoft.com/office/drawing/2014/chart" uri="{C3380CC4-5D6E-409C-BE32-E72D297353CC}">
              <c16:uniqueId val="{00000002-7F4E-41D5-BC8B-40193DCF643E}"/>
            </c:ext>
          </c:extLst>
        </c:ser>
        <c:ser>
          <c:idx val="1"/>
          <c:order val="2"/>
          <c:tx>
            <c:strRef>
              <c:f>'[GREEN_SurveyGraphs_0411.xlsx]Open Ended'!$E$35</c:f>
              <c:strCache>
                <c:ptCount val="1"/>
                <c:pt idx="0">
                  <c:v>No</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2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'[GREEN_SurveyGraphs_0411.xlsx]Open Ended'!$F$31:$J$33</c:f>
              <c:multiLvlStrCache>
                <c:ptCount val="5"/>
                <c:lvl>
                  <c:pt idx="0">
                    <c:v>Eco Group (n = 24)</c:v>
                  </c:pt>
                  <c:pt idx="1">
                    <c:v>Economics Group       (n = 16)</c:v>
                  </c:pt>
                  <c:pt idx="2">
                    <c:v>Eco Committee             (n = 23)</c:v>
                  </c:pt>
                  <c:pt idx="3">
                    <c:v>Economics Group      (n = 8)</c:v>
                  </c:pt>
                  <c:pt idx="4">
                    <c:v>Student-Teacher Cohort (n = 17)</c:v>
                  </c:pt>
                </c:lvl>
                <c:lvl>
                  <c:pt idx="0">
                    <c:v>Nunnery Wood</c:v>
                  </c:pt>
                  <c:pt idx="2">
                    <c:v>The Chase</c:v>
                  </c:pt>
                  <c:pt idx="4">
                    <c:v>UW</c:v>
                  </c:pt>
                </c:lvl>
              </c:multiLvlStrCache>
            </c:multiLvlStrRef>
          </c:cat>
          <c:val>
            <c:numRef>
              <c:f>'[GREEN_SurveyGraphs_0411.xlsx]Open Ended'!$F$35:$J$35</c:f>
              <c:numCache>
                <c:formatCode>General</c:formatCode>
                <c:ptCount val="5"/>
                <c:pt idx="0">
                  <c:v>0</c:v>
                </c:pt>
                <c:pt idx="1">
                  <c:v>0</c:v>
                </c:pt>
                <c:pt idx="2">
                  <c:v>4.3478260869565216E-2</c:v>
                </c:pt>
                <c:pt idx="3">
                  <c:v>0</c:v>
                </c:pt>
                <c:pt idx="4">
                  <c:v>5.8823529411764705E-2</c:v>
                </c:pt>
              </c:numCache>
            </c:numRef>
          </c:val>
          <c:extLst>
            <c:ext xmlns:c16="http://schemas.microsoft.com/office/drawing/2014/chart" uri="{C3380CC4-5D6E-409C-BE32-E72D297353CC}">
              <c16:uniqueId val="{00000003-7F4E-41D5-BC8B-40193DCF643E}"/>
            </c:ext>
          </c:extLst>
        </c:ser>
        <c:dLbls>
          <c:showLegendKey val="0"/>
          <c:showVal val="0"/>
          <c:showCatName val="0"/>
          <c:showSerName val="0"/>
          <c:showPercent val="0"/>
          <c:showBubbleSize val="0"/>
        </c:dLbls>
        <c:gapWidth val="219"/>
        <c:overlap val="-27"/>
        <c:axId val="355003375"/>
        <c:axId val="355002895"/>
      </c:barChart>
      <c:catAx>
        <c:axId val="355003375"/>
        <c:scaling>
          <c:orientation val="minMax"/>
        </c:scaling>
        <c:delete val="0"/>
        <c:axPos val="b"/>
        <c:numFmt formatCode="General" sourceLinked="1"/>
        <c:majorTickMark val="none"/>
        <c:minorTickMark val="none"/>
        <c:tickLblPos val="nextTo"/>
        <c:spPr>
          <a:noFill/>
          <a:ln w="60325" cap="rnd" cmpd="sng" algn="ctr">
            <a:solidFill>
              <a:schemeClr val="tx1"/>
            </a:solidFill>
            <a:bevel/>
          </a:ln>
          <a:effectLst/>
        </c:spPr>
        <c:txPr>
          <a:bodyPr rot="-60000000" spcFirstLastPara="1" vertOverflow="ellipsis" vert="horz" wrap="square" anchor="ctr" anchorCtr="1"/>
          <a:lstStyle/>
          <a:p>
            <a:pPr>
              <a:defRPr sz="2600" b="1" i="0" u="none" strike="noStrike" kern="1200" baseline="0">
                <a:solidFill>
                  <a:schemeClr val="tx1">
                    <a:lumMod val="65000"/>
                    <a:lumOff val="35000"/>
                  </a:schemeClr>
                </a:solidFill>
                <a:latin typeface="+mn-lt"/>
                <a:ea typeface="+mn-ea"/>
                <a:cs typeface="+mn-cs"/>
              </a:defRPr>
            </a:pPr>
            <a:endParaRPr lang="en-US"/>
          </a:p>
        </c:txPr>
        <c:crossAx val="355002895"/>
        <c:crosses val="autoZero"/>
        <c:auto val="1"/>
        <c:lblAlgn val="ctr"/>
        <c:lblOffset val="100"/>
        <c:noMultiLvlLbl val="0"/>
      </c:catAx>
      <c:valAx>
        <c:axId val="35500289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600" b="1" i="0" u="none" strike="noStrike" kern="1200" baseline="0">
                <a:solidFill>
                  <a:schemeClr val="tx1">
                    <a:lumMod val="65000"/>
                    <a:lumOff val="35000"/>
                  </a:schemeClr>
                </a:solidFill>
                <a:latin typeface="+mn-lt"/>
                <a:ea typeface="+mn-ea"/>
                <a:cs typeface="+mn-cs"/>
              </a:defRPr>
            </a:pPr>
            <a:endParaRPr lang="en-US"/>
          </a:p>
        </c:txPr>
        <c:crossAx val="355003375"/>
        <c:crosses val="autoZero"/>
        <c:crossBetween val="between"/>
        <c:majorUnit val="0.2"/>
      </c:valAx>
      <c:spPr>
        <a:noFill/>
        <a:ln>
          <a:noFill/>
        </a:ln>
        <a:effectLst/>
      </c:spPr>
    </c:plotArea>
    <c:legend>
      <c:legendPos val="r"/>
      <c:layout>
        <c:manualLayout>
          <c:xMode val="edge"/>
          <c:yMode val="edge"/>
          <c:x val="0.73302025519766867"/>
          <c:y val="1.797082468403053E-2"/>
          <c:w val="0.25376860155965542"/>
          <c:h val="8.2839883854780277E-2"/>
        </c:manualLayout>
      </c:layout>
      <c:overlay val="0"/>
      <c:spPr>
        <a:noFill/>
        <a:ln>
          <a:noFill/>
        </a:ln>
        <a:effectLst/>
      </c:spPr>
      <c:txPr>
        <a:bodyPr rot="0" spcFirstLastPara="1" vertOverflow="ellipsis" vert="horz" wrap="square" anchor="ctr" anchorCtr="1"/>
        <a:lstStyle/>
        <a:p>
          <a:pPr>
            <a:defRPr sz="2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57150">
      <a:solidFill>
        <a:schemeClr val="tx1"/>
      </a:solidFill>
    </a:ln>
    <a:effectLst/>
  </c:spPr>
  <c:txPr>
    <a:bodyPr/>
    <a:lstStyle/>
    <a:p>
      <a:pPr>
        <a:defRPr sz="2600" b="1" baseline="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26.04.2024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algn="l"/>
            <a:r>
              <a:rPr lang="en-US" b="0" i="0" u="none" strike="noStrike">
                <a:solidFill>
                  <a:srgbClr val="000000"/>
                </a:solidFill>
                <a:effectLst/>
                <a:highlight>
                  <a:srgbClr val="FFFFFF"/>
                </a:highlight>
                <a:latin typeface="UICTFontTextStyleBody"/>
              </a:rPr>
              <a:t>hello we are the green skills and careers team. our project was to develop a workshop promoting a sustainable future</a:t>
            </a:r>
            <a:endParaRPr lang="en-US" b="0" i="0" u="none" strike="noStrike">
              <a:solidFill>
                <a:srgbClr val="000000"/>
              </a:solidFill>
              <a:effectLst/>
              <a:highlight>
                <a:srgbClr val="FFFFFF"/>
              </a:highlight>
              <a:latin typeface="Segoe UI" panose="020B0502040204020203" pitchFamily="34" charset="0"/>
            </a:endParaRPr>
          </a:p>
          <a:p>
            <a:pPr algn="l"/>
            <a:br>
              <a:rPr lang="en-US" b="0" i="0" u="none" strike="noStrike">
                <a:solidFill>
                  <a:srgbClr val="000000"/>
                </a:solidFill>
                <a:effectLst/>
                <a:highlight>
                  <a:srgbClr val="FFFFFF"/>
                </a:highlight>
                <a:latin typeface="Segoe UI" panose="020B0502040204020203" pitchFamily="34" charset="0"/>
              </a:rPr>
            </a:br>
            <a:endParaRPr lang="en-US" b="0" i="0" u="none" strike="noStrike">
              <a:solidFill>
                <a:srgbClr val="000000"/>
              </a:solidFill>
              <a:effectLst/>
              <a:highlight>
                <a:srgbClr val="FFFFFF"/>
              </a:highlight>
              <a:latin typeface="Segoe UI" panose="020B0502040204020203" pitchFamily="34" charset="0"/>
            </a:endParaRPr>
          </a:p>
          <a:p>
            <a:pPr algn="l"/>
            <a:r>
              <a:rPr lang="en-US" b="0" i="0" u="none" strike="noStrike" err="1">
                <a:solidFill>
                  <a:srgbClr val="000000"/>
                </a:solidFill>
                <a:effectLst/>
                <a:highlight>
                  <a:srgbClr val="FFFFFF"/>
                </a:highlight>
                <a:latin typeface="UICTFontTextStyleBody"/>
              </a:rPr>
              <a:t>im</a:t>
            </a:r>
            <a:r>
              <a:rPr lang="en-US" b="0" i="0" u="none" strike="noStrike">
                <a:solidFill>
                  <a:srgbClr val="000000"/>
                </a:solidFill>
                <a:effectLst/>
                <a:highlight>
                  <a:srgbClr val="FFFFFF"/>
                </a:highlight>
                <a:latin typeface="UICTFontTextStyleBody"/>
              </a:rPr>
              <a:t> </a:t>
            </a:r>
            <a:r>
              <a:rPr lang="en-US" b="0" i="0" u="none" strike="noStrike" err="1">
                <a:solidFill>
                  <a:srgbClr val="000000"/>
                </a:solidFill>
                <a:effectLst/>
                <a:highlight>
                  <a:srgbClr val="FFFFFF"/>
                </a:highlight>
                <a:latin typeface="UICTFontTextStyleBody"/>
              </a:rPr>
              <a:t>matthew</a:t>
            </a:r>
            <a:r>
              <a:rPr lang="en-US" b="0" i="0" u="none" strike="noStrike">
                <a:solidFill>
                  <a:srgbClr val="000000"/>
                </a:solidFill>
                <a:effectLst/>
                <a:highlight>
                  <a:srgbClr val="FFFFFF"/>
                </a:highlight>
                <a:latin typeface="UICTFontTextStyleBody"/>
              </a:rPr>
              <a:t> </a:t>
            </a:r>
            <a:r>
              <a:rPr lang="en-US" b="0" i="0" u="none" strike="noStrike" err="1">
                <a:solidFill>
                  <a:srgbClr val="000000"/>
                </a:solidFill>
                <a:effectLst/>
                <a:highlight>
                  <a:srgbClr val="FFFFFF"/>
                </a:highlight>
                <a:latin typeface="UICTFontTextStyleBody"/>
              </a:rPr>
              <a:t>urrea</a:t>
            </a:r>
            <a:r>
              <a:rPr lang="en-US" b="0" i="0" u="none" strike="noStrike">
                <a:solidFill>
                  <a:srgbClr val="000000"/>
                </a:solidFill>
                <a:effectLst/>
                <a:highlight>
                  <a:srgbClr val="FFFFFF"/>
                </a:highlight>
                <a:latin typeface="UICTFontTextStyleBody"/>
              </a:rPr>
              <a:t>……</a:t>
            </a:r>
            <a:endParaRPr lang="en-US" b="0" i="0" u="none" strike="noStrike">
              <a:solidFill>
                <a:srgbClr val="000000"/>
              </a:solidFill>
              <a:effectLst/>
              <a:highlight>
                <a:srgbClr val="FFFFFF"/>
              </a:highlight>
              <a:latin typeface="Segoe UI" panose="020B0502040204020203" pitchFamily="34" charset="0"/>
            </a:endParaRPr>
          </a:p>
          <a:p>
            <a:pPr algn="l"/>
            <a:br>
              <a:rPr lang="en-US" b="0" i="0" u="none" strike="noStrike">
                <a:solidFill>
                  <a:srgbClr val="000000"/>
                </a:solidFill>
                <a:effectLst/>
                <a:highlight>
                  <a:srgbClr val="FFFFFF"/>
                </a:highlight>
                <a:latin typeface="Segoe UI" panose="020B0502040204020203" pitchFamily="34" charset="0"/>
              </a:rPr>
            </a:br>
            <a:endParaRPr lang="en-US" b="0" i="0" u="none" strike="noStrike">
              <a:solidFill>
                <a:srgbClr val="000000"/>
              </a:solidFill>
              <a:effectLst/>
              <a:highlight>
                <a:srgbClr val="FFFFFF"/>
              </a:highlight>
              <a:latin typeface="Segoe UI" panose="020B0502040204020203" pitchFamily="34" charset="0"/>
            </a:endParaRPr>
          </a:p>
          <a:p>
            <a:pPr algn="l"/>
            <a:br>
              <a:rPr lang="en-US" b="0" i="0" u="none" strike="noStrike">
                <a:solidFill>
                  <a:srgbClr val="000000"/>
                </a:solidFill>
                <a:effectLst/>
                <a:highlight>
                  <a:srgbClr val="FFFFFF"/>
                </a:highlight>
                <a:latin typeface="Segoe UI" panose="020B0502040204020203" pitchFamily="34" charset="0"/>
              </a:rPr>
            </a:br>
            <a:endParaRPr lang="en-US" b="0" i="0" u="none" strike="noStrike">
              <a:solidFill>
                <a:srgbClr val="000000"/>
              </a:solidFill>
              <a:effectLst/>
              <a:highlight>
                <a:srgbClr val="FFFFFF"/>
              </a:highlight>
              <a:latin typeface="Segoe UI" panose="020B0502040204020203" pitchFamily="34" charset="0"/>
            </a:endParaRPr>
          </a:p>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1</a:t>
            </a:fld>
            <a:endParaRPr lang="cs-CZ"/>
          </a:p>
        </p:txBody>
      </p:sp>
    </p:spTree>
    <p:extLst>
      <p:ext uri="{BB962C8B-B14F-4D97-AF65-F5344CB8AC3E}">
        <p14:creationId xmlns:p14="http://schemas.microsoft.com/office/powerpoint/2010/main" val="42419190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a:cs typeface="Calibri"/>
              </a:rPr>
              <a:t>To determine if students' understanding of green skills and careers actually increased, we asked students a question which prompted a green skill response. This way we could tell if students understood what green skill was by what they answered.</a:t>
            </a:r>
          </a:p>
          <a:p>
            <a:endParaRPr lang="en-US">
              <a:cs typeface="Calibri"/>
            </a:endParaRPr>
          </a:p>
          <a:p>
            <a:r>
              <a:rPr lang="en-US">
                <a:cs typeface="Calibri"/>
              </a:rPr>
              <a:t>*Show red box*</a:t>
            </a:r>
          </a:p>
          <a:p>
            <a:endParaRPr lang="en-US">
              <a:cs typeface="Calibri"/>
            </a:endParaRPr>
          </a:p>
          <a:p>
            <a:r>
              <a:rPr lang="en-US">
                <a:cs typeface="Calibri"/>
              </a:rPr>
              <a:t>As the workshop developed, the actual understanding of green skills improved.  On the first 2 workshops, only 25% of students showed understanding. But in the following workshops, 38%, 61% and even 76% of students were getting the critical material.</a:t>
            </a:r>
          </a:p>
          <a:p>
            <a:endParaRPr lang="en-US">
              <a:cs typeface="Calibri"/>
            </a:endParaRPr>
          </a:p>
          <a:p>
            <a:r>
              <a:rPr lang="en-US">
                <a:cs typeface="Calibri"/>
              </a:rPr>
              <a:t>This showed us that the workshop, once developed with the right details and lesson plan, was quite effective at actually teaching material.</a:t>
            </a:r>
          </a:p>
          <a:p>
            <a:endParaRPr lang="en-US">
              <a:cs typeface="Calibri"/>
            </a:endParaRPr>
          </a:p>
          <a:p>
            <a:r>
              <a:rPr lang="en-US">
                <a:cs typeface="Calibri"/>
              </a:rPr>
              <a:t>However, good at teaching is one thing. Was it also engaging?  </a:t>
            </a:r>
          </a:p>
        </p:txBody>
      </p:sp>
      <p:sp>
        <p:nvSpPr>
          <p:cNvPr id="4" name="Slide Number Placeholder 3"/>
          <p:cNvSpPr>
            <a:spLocks noGrp="1"/>
          </p:cNvSpPr>
          <p:nvPr>
            <p:ph type="sldNum" sz="quarter" idx="5"/>
          </p:nvPr>
        </p:nvSpPr>
        <p:spPr/>
        <p:txBody>
          <a:bodyPr/>
          <a:lstStyle/>
          <a:p>
            <a:fld id="{871B2431-D351-4C6E-A3CF-9DFAC0E3E050}" type="slidenum">
              <a:rPr lang="cs-CZ" smtClean="0"/>
              <a:t>10</a:t>
            </a:fld>
            <a:endParaRPr lang="cs-CZ"/>
          </a:p>
        </p:txBody>
      </p:sp>
    </p:spTree>
    <p:extLst>
      <p:ext uri="{BB962C8B-B14F-4D97-AF65-F5344CB8AC3E}">
        <p14:creationId xmlns:p14="http://schemas.microsoft.com/office/powerpoint/2010/main" val="15438733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a:cs typeface="Calibri"/>
              </a:rPr>
              <a:t>From our results, we would say yes. Students were asked if they would recommend the workshop to their peers, and the vast majority of them set yes.  Almost all of the students that didn't explicitly recommend the workshop, just didn't respond.</a:t>
            </a:r>
          </a:p>
          <a:p>
            <a:endParaRPr lang="en-US">
              <a:cs typeface="Calibri"/>
            </a:endParaRPr>
          </a:p>
          <a:p>
            <a:r>
              <a:rPr lang="en-US">
                <a:cs typeface="Calibri"/>
              </a:rPr>
              <a:t>We only had 2 students who actively wouldn't recommend the workshop out of the 88 students who participated.</a:t>
            </a:r>
          </a:p>
          <a:p>
            <a:endParaRPr lang="en-US">
              <a:cs typeface="Calibri"/>
            </a:endParaRPr>
          </a:p>
          <a:p>
            <a:r>
              <a:rPr lang="en-US">
                <a:cs typeface="Calibri"/>
              </a:rPr>
              <a:t>As a result, we think that the workshop was both informative and engaging. With these results and analysis, I will be passing it off to Max, who will talk about our future recommendations.</a:t>
            </a:r>
          </a:p>
        </p:txBody>
      </p:sp>
      <p:sp>
        <p:nvSpPr>
          <p:cNvPr id="4" name="Slide Number Placeholder 3"/>
          <p:cNvSpPr>
            <a:spLocks noGrp="1"/>
          </p:cNvSpPr>
          <p:nvPr>
            <p:ph type="sldNum" sz="quarter" idx="5"/>
          </p:nvPr>
        </p:nvSpPr>
        <p:spPr/>
        <p:txBody>
          <a:bodyPr/>
          <a:lstStyle/>
          <a:p>
            <a:fld id="{871B2431-D351-4C6E-A3CF-9DFAC0E3E050}" type="slidenum">
              <a:rPr lang="cs-CZ" smtClean="0"/>
              <a:t>11</a:t>
            </a:fld>
            <a:endParaRPr lang="cs-CZ"/>
          </a:p>
        </p:txBody>
      </p:sp>
    </p:spTree>
    <p:extLst>
      <p:ext uri="{BB962C8B-B14F-4D97-AF65-F5344CB8AC3E}">
        <p14:creationId xmlns:p14="http://schemas.microsoft.com/office/powerpoint/2010/main" val="16057475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first short term recommendation involves how to run our workshop, this is summarized in a teacher's guide we have created. </a:t>
            </a:r>
          </a:p>
          <a:p>
            <a:pPr marL="171450" indent="-171450">
              <a:buFont typeface="Arial" panose="020B0604020202020204" pitchFamily="34" charset="0"/>
              <a:buChar char="•"/>
            </a:pPr>
            <a:r>
              <a:rPr lang="en-US"/>
              <a:t>It is grouped with workshop materials in a google drive accessible to teachers. </a:t>
            </a:r>
          </a:p>
          <a:p>
            <a:pPr marL="171450" indent="-171450">
              <a:buFont typeface="Arial" panose="020B0604020202020204" pitchFamily="34" charset="0"/>
              <a:buChar char="•"/>
            </a:pPr>
            <a:r>
              <a:rPr lang="en-US"/>
              <a:t>As previously discussed, the workshop has shown to be effective and students would recommend it to others, which is why we recommend the spread of the teachers guide</a:t>
            </a:r>
          </a:p>
          <a:p>
            <a:pPr marL="0" indent="0">
              <a:buFont typeface="Arial" panose="020B0604020202020204" pitchFamily="34" charset="0"/>
              <a:buNone/>
            </a:pPr>
            <a:endParaRPr lang="en-US"/>
          </a:p>
          <a:p>
            <a:pPr marL="0" indent="0">
              <a:buFont typeface="Arial" panose="020B0604020202020204" pitchFamily="34" charset="0"/>
              <a:buNone/>
            </a:pPr>
            <a:r>
              <a:rPr lang="en-US"/>
              <a:t>The second short term recommendation is an emphasis on presenting the workshop to a group of student-teachers. </a:t>
            </a:r>
          </a:p>
          <a:p>
            <a:pPr marL="171450" indent="-171450">
              <a:buFont typeface="Arial" panose="020B0604020202020204" pitchFamily="34" charset="0"/>
              <a:buChar char="•"/>
            </a:pPr>
            <a:r>
              <a:rPr lang="en-US"/>
              <a:t>This is because it may inspire those teachers to use it, expanding the reach of the workshop. </a:t>
            </a:r>
          </a:p>
          <a:p>
            <a:pPr marL="171450" indent="-171450">
              <a:buFont typeface="Arial" panose="020B0604020202020204" pitchFamily="34" charset="0"/>
              <a:buChar char="•"/>
            </a:pPr>
            <a:r>
              <a:rPr lang="en-US"/>
              <a:t>In our experience, this also resulted in valuable feedback. </a:t>
            </a:r>
          </a:p>
          <a:p>
            <a:pPr marL="171450" indent="-171450">
              <a:buFont typeface="Arial" panose="020B0604020202020204" pitchFamily="34" charset="0"/>
              <a:buChar char="•"/>
            </a:pPr>
            <a:endParaRPr lang="en-US"/>
          </a:p>
          <a:p>
            <a:pPr marL="0" indent="0">
              <a:buFont typeface="Arial" panose="020B0604020202020204" pitchFamily="34" charset="0"/>
              <a:buNone/>
            </a:pPr>
            <a:r>
              <a:rPr lang="en-US"/>
              <a:t>The last short term recommendation we have is to offer opt-in workshops for students. </a:t>
            </a:r>
          </a:p>
          <a:p>
            <a:pPr marL="171450" indent="-171450">
              <a:buFont typeface="Arial" panose="020B0604020202020204" pitchFamily="34" charset="0"/>
              <a:buChar char="•"/>
            </a:pPr>
            <a:r>
              <a:rPr lang="en-US"/>
              <a:t>This is something our project did not cover, however we think it would be valuable for those students who want to learn more about green skills and careers. </a:t>
            </a:r>
          </a:p>
          <a:p>
            <a:pPr marL="171450" indent="-171450">
              <a:buFont typeface="Arial" panose="020B0604020202020204" pitchFamily="34" charset="0"/>
              <a:buChar char="•"/>
            </a:pPr>
            <a:r>
              <a:rPr lang="en-US"/>
              <a:t>Teachers could possibly work with the </a:t>
            </a:r>
            <a:r>
              <a:rPr lang="en-US" err="1"/>
              <a:t>worcester</a:t>
            </a:r>
            <a:r>
              <a:rPr lang="en-US"/>
              <a:t> cathedral eco group or the hive library for promotion of the workshop as well as spaces to present it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a:t>Our first Long term recommendation suggests teachers finding an employee currently or previously in a green career</a:t>
            </a:r>
          </a:p>
          <a:p>
            <a:pPr marL="171450" indent="-171450">
              <a:buFont typeface="Arial" panose="020B0604020202020204" pitchFamily="34" charset="0"/>
              <a:buChar char="•"/>
            </a:pPr>
            <a:r>
              <a:rPr lang="en-US"/>
              <a:t>This would be more engaging to the students, facilitating a greater chance those students become involved in a green career</a:t>
            </a:r>
          </a:p>
          <a:p>
            <a:pPr marL="171450" indent="-171450">
              <a:buFont typeface="Arial" panose="020B0604020202020204" pitchFamily="34" charset="0"/>
              <a:buChar char="•"/>
            </a:pPr>
            <a:r>
              <a:rPr lang="en-US"/>
              <a:t>The worker would also be knowledgeable on the topic of green skills, bringing value to the content of the workshop</a:t>
            </a:r>
          </a:p>
          <a:p>
            <a:pPr marL="0" indent="0">
              <a:buFont typeface="Arial" panose="020B0604020202020204" pitchFamily="34" charset="0"/>
              <a:buNone/>
            </a:pPr>
            <a:endParaRPr lang="en-US"/>
          </a:p>
          <a:p>
            <a:pPr marL="0" indent="0">
              <a:buFont typeface="Arial" panose="020B0604020202020204" pitchFamily="34" charset="0"/>
              <a:buNone/>
            </a:pPr>
            <a:r>
              <a:rPr lang="en-US"/>
              <a:t>This leads into our next recommendation where we encourage forming a relationship with a green company or someone in a green career so that job tours or shadowing opportunities can be offered to students</a:t>
            </a:r>
          </a:p>
          <a:p>
            <a:pPr marL="171450" indent="-171450">
              <a:buFont typeface="Arial" panose="020B0604020202020204" pitchFamily="34" charset="0"/>
              <a:buChar char="•"/>
            </a:pPr>
            <a:r>
              <a:rPr lang="en-US"/>
              <a:t>This could become a direct resource for students interested in a green career</a:t>
            </a:r>
          </a:p>
          <a:p>
            <a:pPr marL="171450" indent="-171450">
              <a:buFont typeface="Arial" panose="020B0604020202020204" pitchFamily="34" charset="0"/>
              <a:buChar char="•"/>
            </a:pPr>
            <a:endParaRPr lang="en-US"/>
          </a:p>
          <a:p>
            <a:pPr marL="0" indent="0">
              <a:buFont typeface="Arial" panose="020B0604020202020204" pitchFamily="34" charset="0"/>
              <a:buNone/>
            </a:pPr>
            <a:r>
              <a:rPr lang="en-US"/>
              <a:t>As Matt mentioned before, there is a lack of resources and funding given to the teachers to achieve the goals set out by the DfE. We recommend teachers to undertake policy advocacy initiatives to change this</a:t>
            </a:r>
          </a:p>
          <a:p>
            <a:pPr marL="0" indent="0">
              <a:buFont typeface="Arial" panose="020B0604020202020204" pitchFamily="34" charset="0"/>
              <a:buNone/>
            </a:pPr>
            <a:endParaRPr lang="en-US"/>
          </a:p>
          <a:p>
            <a:pPr marL="0" indent="0">
              <a:buFont typeface="Arial" panose="020B0604020202020204" pitchFamily="34" charset="0"/>
              <a:buNone/>
            </a:pPr>
            <a:r>
              <a:rPr lang="en-US"/>
              <a:t>Our fourth long term recommendation is to update materials</a:t>
            </a:r>
          </a:p>
          <a:p>
            <a:pPr marL="171450" indent="-171450">
              <a:buFont typeface="Arial" panose="020B0604020202020204" pitchFamily="34" charset="0"/>
              <a:buChar char="•"/>
            </a:pPr>
            <a:r>
              <a:rPr lang="en-US"/>
              <a:t>As time goes on, the global warming facts and data used in the workshop may become out of date</a:t>
            </a:r>
          </a:p>
          <a:p>
            <a:pPr marL="0" indent="0">
              <a:buFont typeface="Arial" panose="020B0604020202020204" pitchFamily="34" charset="0"/>
              <a:buNone/>
            </a:pPr>
            <a:endParaRPr lang="en-US"/>
          </a:p>
          <a:p>
            <a:pPr marL="0" indent="0">
              <a:buFont typeface="Arial" panose="020B0604020202020204" pitchFamily="34" charset="0"/>
              <a:buNone/>
            </a:pPr>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13</a:t>
            </a:fld>
            <a:endParaRPr lang="cs-CZ"/>
          </a:p>
        </p:txBody>
      </p:sp>
    </p:spTree>
    <p:extLst>
      <p:ext uri="{BB962C8B-B14F-4D97-AF65-F5344CB8AC3E}">
        <p14:creationId xmlns:p14="http://schemas.microsoft.com/office/powerpoint/2010/main" val="30830344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a:t>Our last list of recommendations are for those who continue to work on this project. </a:t>
            </a:r>
          </a:p>
          <a:p>
            <a:endParaRPr lang="en-US"/>
          </a:p>
          <a:p>
            <a:r>
              <a:rPr lang="en-US"/>
              <a:t>The first recommendation is to focus on expanding the workshop to more schools with more workshops</a:t>
            </a:r>
          </a:p>
          <a:p>
            <a:pPr marL="171450" indent="-171450">
              <a:buFont typeface="Arial" panose="020B0604020202020204" pitchFamily="34" charset="0"/>
              <a:buChar char="•"/>
            </a:pPr>
            <a:r>
              <a:rPr lang="en-US"/>
              <a:t>This will lead to more students receiving the workshop and more teachers possibly being inspired to give the workshop themselves</a:t>
            </a:r>
          </a:p>
          <a:p>
            <a:pPr marL="171450" indent="-171450">
              <a:buFont typeface="Arial" panose="020B0604020202020204" pitchFamily="34" charset="0"/>
              <a:buChar char="•"/>
            </a:pPr>
            <a:r>
              <a:rPr lang="en-US"/>
              <a:t>Also the data they collect will have a larger sample population, leading to increased validity of the evaluation of the workshop</a:t>
            </a:r>
          </a:p>
          <a:p>
            <a:pPr marL="171450" indent="-171450">
              <a:buFont typeface="Arial" panose="020B0604020202020204" pitchFamily="34" charset="0"/>
              <a:buChar char="•"/>
            </a:pPr>
            <a:endParaRPr lang="en-US"/>
          </a:p>
          <a:p>
            <a:pPr marL="0" indent="0">
              <a:buFont typeface="Arial" panose="020B0604020202020204" pitchFamily="34" charset="0"/>
              <a:buNone/>
            </a:pPr>
            <a:r>
              <a:rPr lang="en-US"/>
              <a:t>The next recommendation is to test out the teachers guide by observing a session led by a single facilitator </a:t>
            </a:r>
          </a:p>
          <a:p>
            <a:pPr marL="171450" indent="-171450">
              <a:buFont typeface="Arial" panose="020B0604020202020204" pitchFamily="34" charset="0"/>
              <a:buChar char="•"/>
            </a:pPr>
            <a:r>
              <a:rPr lang="en-US"/>
              <a:t>This could lead to important changes or additions to the teachers guide, as we have not tested it ourselves</a:t>
            </a:r>
          </a:p>
          <a:p>
            <a:pPr marL="171450" indent="-171450">
              <a:buFont typeface="Arial" panose="020B0604020202020204" pitchFamily="34" charset="0"/>
              <a:buChar char="•"/>
            </a:pPr>
            <a:endParaRPr lang="en-US"/>
          </a:p>
          <a:p>
            <a:pPr marL="0" indent="0">
              <a:buFont typeface="Arial" panose="020B0604020202020204" pitchFamily="34" charset="0"/>
              <a:buNone/>
            </a:pPr>
            <a:r>
              <a:rPr lang="en-US"/>
              <a:t>The final recommendation we have for the next group is to test other workshop designs</a:t>
            </a:r>
          </a:p>
          <a:p>
            <a:pPr marL="171450" indent="-171450">
              <a:buFont typeface="Arial" panose="020B0604020202020204" pitchFamily="34" charset="0"/>
              <a:buChar char="•"/>
            </a:pPr>
            <a:r>
              <a:rPr lang="en-US"/>
              <a:t>We created one workshop and developed it, however we think it would be valuable for another group to create 2-3 workshops and see how each one performs in a classroom. </a:t>
            </a:r>
          </a:p>
        </p:txBody>
      </p:sp>
      <p:sp>
        <p:nvSpPr>
          <p:cNvPr id="4" name="Slide Number Placeholder 3"/>
          <p:cNvSpPr>
            <a:spLocks noGrp="1"/>
          </p:cNvSpPr>
          <p:nvPr>
            <p:ph type="sldNum" sz="quarter" idx="5"/>
          </p:nvPr>
        </p:nvSpPr>
        <p:spPr/>
        <p:txBody>
          <a:bodyPr/>
          <a:lstStyle/>
          <a:p>
            <a:fld id="{871B2431-D351-4C6E-A3CF-9DFAC0E3E050}" type="slidenum">
              <a:rPr lang="cs-CZ" smtClean="0"/>
              <a:t>14</a:t>
            </a:fld>
            <a:endParaRPr lang="cs-CZ"/>
          </a:p>
        </p:txBody>
      </p:sp>
    </p:spTree>
    <p:extLst>
      <p:ext uri="{BB962C8B-B14F-4D97-AF65-F5344CB8AC3E}">
        <p14:creationId xmlns:p14="http://schemas.microsoft.com/office/powerpoint/2010/main" val="1033108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marL="0" algn="l" rtl="0">
              <a:spcBef>
                <a:spcPts val="0"/>
              </a:spcBef>
              <a:spcAft>
                <a:spcPts val="0"/>
              </a:spcAft>
            </a:pPr>
            <a:r>
              <a:rPr lang="en-US" sz="1800" b="0" i="0">
                <a:solidFill>
                  <a:srgbClr val="000000"/>
                </a:solidFill>
                <a:effectLst/>
                <a:highlight>
                  <a:srgbClr val="FFFFFF"/>
                </a:highlight>
                <a:latin typeface="UICTFontTextStyleBody"/>
              </a:rPr>
              <a:t>firstly, I will tell you about terminology we have been using.</a:t>
            </a:r>
          </a:p>
          <a:p>
            <a:pPr marL="0" algn="l" rtl="0">
              <a:spcBef>
                <a:spcPts val="0"/>
              </a:spcBef>
              <a:spcAft>
                <a:spcPts val="0"/>
              </a:spcAft>
            </a:pPr>
            <a:endParaRPr lang="en-US" b="0" i="0">
              <a:solidFill>
                <a:srgbClr val="000000"/>
              </a:solidFill>
              <a:effectLst/>
              <a:highlight>
                <a:srgbClr val="FFFFFF"/>
              </a:highlight>
              <a:latin typeface="Segoe UI" panose="020B0502040204020203" pitchFamily="34" charset="0"/>
            </a:endParaRPr>
          </a:p>
          <a:p>
            <a:pPr marL="0" algn="l" rtl="0">
              <a:spcBef>
                <a:spcPts val="0"/>
              </a:spcBef>
              <a:spcAft>
                <a:spcPts val="0"/>
              </a:spcAft>
            </a:pPr>
            <a:r>
              <a:rPr lang="en-US" sz="1800" b="0" i="0">
                <a:solidFill>
                  <a:srgbClr val="000000"/>
                </a:solidFill>
                <a:effectLst/>
                <a:highlight>
                  <a:srgbClr val="FFFFFF"/>
                </a:highlight>
                <a:latin typeface="UICTFontTextStyleBody"/>
              </a:rPr>
              <a:t>green skills refer to the knowledge, abilities, and attitudes that help us use environmentally friendly technologies &amp; processes to support a society in reducing the negative human impact on the environment</a:t>
            </a:r>
          </a:p>
          <a:p>
            <a:pPr marL="0" algn="l" rtl="0">
              <a:spcBef>
                <a:spcPts val="0"/>
              </a:spcBef>
              <a:spcAft>
                <a:spcPts val="0"/>
              </a:spcAft>
            </a:pPr>
            <a:endParaRPr lang="en-US" b="0" i="0">
              <a:solidFill>
                <a:srgbClr val="000000"/>
              </a:solidFill>
              <a:effectLst/>
              <a:highlight>
                <a:srgbClr val="FFFFFF"/>
              </a:highlight>
              <a:latin typeface="Segoe UI" panose="020B0502040204020203" pitchFamily="34" charset="0"/>
            </a:endParaRPr>
          </a:p>
          <a:p>
            <a:pPr marL="0" algn="l" rtl="0">
              <a:spcBef>
                <a:spcPts val="0"/>
              </a:spcBef>
              <a:spcAft>
                <a:spcPts val="0"/>
              </a:spcAft>
            </a:pPr>
            <a:r>
              <a:rPr lang="en-US" sz="1800" b="0" i="0">
                <a:solidFill>
                  <a:srgbClr val="000000"/>
                </a:solidFill>
                <a:effectLst/>
                <a:highlight>
                  <a:srgbClr val="FFFFFF"/>
                </a:highlight>
                <a:latin typeface="UICTFontTextStyleBody"/>
              </a:rPr>
              <a:t>green careers refer to the jobs that contribute to preserving and restoring the environment and our planet </a:t>
            </a:r>
            <a:endParaRPr lang="en-US" b="0" i="0">
              <a:solidFill>
                <a:srgbClr val="000000"/>
              </a:solidFill>
              <a:effectLst/>
              <a:highlight>
                <a:srgbClr val="FFFFFF"/>
              </a:highlight>
              <a:latin typeface="Segoe UI" panose="020B0502040204020203" pitchFamily="34" charset="0"/>
            </a:endParaRPr>
          </a:p>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2</a:t>
            </a:fld>
            <a:endParaRPr lang="cs-CZ"/>
          </a:p>
        </p:txBody>
      </p:sp>
    </p:spTree>
    <p:extLst>
      <p:ext uri="{BB962C8B-B14F-4D97-AF65-F5344CB8AC3E}">
        <p14:creationId xmlns:p14="http://schemas.microsoft.com/office/powerpoint/2010/main" val="3604842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algn="l" rtl="0">
              <a:spcBef>
                <a:spcPts val="0"/>
              </a:spcBef>
              <a:spcAft>
                <a:spcPts val="0"/>
              </a:spcAft>
            </a:pPr>
            <a:r>
              <a:rPr lang="en-US" sz="1800" b="0" i="0">
                <a:solidFill>
                  <a:srgbClr val="000000"/>
                </a:solidFill>
                <a:effectLst/>
                <a:highlight>
                  <a:srgbClr val="FFFFFF"/>
                </a:highlight>
                <a:latin typeface="UICTFontTextStyleBody"/>
              </a:rPr>
              <a:t>Now I will discuss why we are here.</a:t>
            </a:r>
            <a:endParaRPr lang="en-US" b="0" i="0">
              <a:solidFill>
                <a:srgbClr val="000000"/>
              </a:solidFill>
              <a:effectLst/>
              <a:highlight>
                <a:srgbClr val="FFFFFF"/>
              </a:highlight>
              <a:latin typeface="Segoe UI" panose="020B0502040204020203" pitchFamily="34" charset="0"/>
            </a:endParaRPr>
          </a:p>
          <a:p>
            <a:pPr marL="0" algn="l" rtl="0">
              <a:spcBef>
                <a:spcPts val="0"/>
              </a:spcBef>
              <a:spcAft>
                <a:spcPts val="0"/>
              </a:spcAft>
            </a:pPr>
            <a:r>
              <a:rPr lang="en-US" sz="1800" b="0" i="0">
                <a:solidFill>
                  <a:srgbClr val="000000"/>
                </a:solidFill>
                <a:effectLst/>
                <a:highlight>
                  <a:srgbClr val="FFFFFF"/>
                </a:highlight>
                <a:latin typeface="UICTFontTextStyleBody"/>
              </a:rPr>
              <a:t>In 2018, the govt of the UK passed the 25-Year Plan which sets out to restore the environment and its biodiversity.</a:t>
            </a:r>
          </a:p>
          <a:p>
            <a:pPr marL="0" algn="l" rtl="0">
              <a:spcBef>
                <a:spcPts val="0"/>
              </a:spcBef>
              <a:spcAft>
                <a:spcPts val="0"/>
              </a:spcAft>
            </a:pPr>
            <a:endParaRPr lang="en-US" b="0" i="0">
              <a:solidFill>
                <a:srgbClr val="000000"/>
              </a:solidFill>
              <a:effectLst/>
              <a:highlight>
                <a:srgbClr val="FFFFFF"/>
              </a:highlight>
              <a:latin typeface="Segoe UI" panose="020B0502040204020203" pitchFamily="34" charset="0"/>
            </a:endParaRPr>
          </a:p>
          <a:p>
            <a:pPr marL="0" algn="l" rtl="0">
              <a:spcBef>
                <a:spcPts val="0"/>
              </a:spcBef>
              <a:spcAft>
                <a:spcPts val="0"/>
              </a:spcAft>
            </a:pPr>
            <a:r>
              <a:rPr lang="en-US" sz="1800" b="0" i="0">
                <a:solidFill>
                  <a:srgbClr val="000000"/>
                </a:solidFill>
                <a:effectLst/>
                <a:highlight>
                  <a:srgbClr val="FFFFFF"/>
                </a:highlight>
                <a:latin typeface="UICTFontTextStyleBody"/>
              </a:rPr>
              <a:t>This led to the declaration of a climate emergency in the UK. </a:t>
            </a:r>
          </a:p>
          <a:p>
            <a:pPr marL="0" algn="l" rtl="0">
              <a:spcBef>
                <a:spcPts val="0"/>
              </a:spcBef>
              <a:spcAft>
                <a:spcPts val="0"/>
              </a:spcAft>
            </a:pPr>
            <a:endParaRPr lang="en-US" b="0" i="0">
              <a:solidFill>
                <a:srgbClr val="000000"/>
              </a:solidFill>
              <a:effectLst/>
              <a:highlight>
                <a:srgbClr val="FFFFFF"/>
              </a:highlight>
              <a:latin typeface="Segoe UI" panose="020B0502040204020203" pitchFamily="34" charset="0"/>
            </a:endParaRPr>
          </a:p>
          <a:p>
            <a:pPr marL="0" algn="l" rtl="0">
              <a:spcBef>
                <a:spcPts val="0"/>
              </a:spcBef>
              <a:spcAft>
                <a:spcPts val="0"/>
              </a:spcAft>
            </a:pPr>
            <a:r>
              <a:rPr lang="en-US" sz="1800" b="0" i="0">
                <a:solidFill>
                  <a:srgbClr val="000000"/>
                </a:solidFill>
                <a:effectLst/>
                <a:highlight>
                  <a:srgbClr val="FFFFFF"/>
                </a:highlight>
                <a:latin typeface="UICTFontTextStyleBody"/>
              </a:rPr>
              <a:t>in 2021, the govt then passed The Net-Zero strategy which laid down foundational reform for a green economy while trying to keep track of reaching net zero carbon emissions by 2050.</a:t>
            </a:r>
          </a:p>
          <a:p>
            <a:pPr marL="0" algn="l" rtl="0">
              <a:spcBef>
                <a:spcPts val="0"/>
              </a:spcBef>
              <a:spcAft>
                <a:spcPts val="0"/>
              </a:spcAft>
            </a:pPr>
            <a:endParaRPr lang="en-US" b="0" i="0">
              <a:solidFill>
                <a:srgbClr val="000000"/>
              </a:solidFill>
              <a:effectLst/>
              <a:highlight>
                <a:srgbClr val="FFFFFF"/>
              </a:highlight>
              <a:latin typeface="Segoe UI" panose="020B0502040204020203" pitchFamily="34" charset="0"/>
            </a:endParaRPr>
          </a:p>
          <a:p>
            <a:pPr marL="0" algn="l" rtl="0">
              <a:spcBef>
                <a:spcPts val="0"/>
              </a:spcBef>
              <a:spcAft>
                <a:spcPts val="0"/>
              </a:spcAft>
            </a:pPr>
            <a:r>
              <a:rPr lang="en-US" sz="1800" b="0" i="0">
                <a:solidFill>
                  <a:srgbClr val="000000"/>
                </a:solidFill>
                <a:effectLst/>
                <a:highlight>
                  <a:srgbClr val="FFFFFF"/>
                </a:highlight>
                <a:latin typeface="UICTFontTextStyleBody"/>
              </a:rPr>
              <a:t>this leads us to last year, in 2023 the department for education (DfE) set out the sustainability and climate change strategy recognizing the importance of educating the youth about green skills to take into green careers, which would help flourish the green economy in a push for Net-Zero.</a:t>
            </a:r>
            <a:endParaRPr lang="en-US" b="0" i="0">
              <a:solidFill>
                <a:srgbClr val="000000"/>
              </a:solidFill>
              <a:effectLst/>
              <a:highlight>
                <a:srgbClr val="FFFFFF"/>
              </a:highlight>
              <a:latin typeface="Segoe UI" panose="020B0502040204020203" pitchFamily="34" charset="0"/>
            </a:endParaRPr>
          </a:p>
          <a:p>
            <a:pPr marL="0" algn="l" rtl="0">
              <a:spcBef>
                <a:spcPts val="0"/>
              </a:spcBef>
              <a:spcAft>
                <a:spcPts val="0"/>
              </a:spcAft>
            </a:pPr>
            <a:endParaRPr lang="en-US" sz="1800" b="0" i="0">
              <a:solidFill>
                <a:srgbClr val="000000"/>
              </a:solidFill>
              <a:effectLst/>
              <a:highlight>
                <a:srgbClr val="FFFFFF"/>
              </a:highlight>
              <a:latin typeface="UICTFontTextStyleBody"/>
            </a:endParaRPr>
          </a:p>
          <a:p>
            <a:pPr marL="0" algn="l" rtl="0">
              <a:spcBef>
                <a:spcPts val="0"/>
              </a:spcBef>
              <a:spcAft>
                <a:spcPts val="0"/>
              </a:spcAft>
            </a:pPr>
            <a:r>
              <a:rPr lang="en-US" sz="1800" b="0" i="0">
                <a:solidFill>
                  <a:srgbClr val="000000"/>
                </a:solidFill>
                <a:effectLst/>
                <a:highlight>
                  <a:srgbClr val="FFFFFF"/>
                </a:highlight>
                <a:latin typeface="UICTFontTextStyleBody"/>
              </a:rPr>
              <a:t>However, a huge load is put on the educational front to handle this strategy. Schools are left to deal with this burden of implementing it into the current curriculum with a lack of resources and funding from the DfE.  As well, The government of the united kingdom plans to convert 500 schools to meet Net-Zero, which is only 2% of the national school estate. </a:t>
            </a:r>
          </a:p>
          <a:p>
            <a:pPr marL="0" algn="l" rtl="0">
              <a:spcBef>
                <a:spcPts val="0"/>
              </a:spcBef>
              <a:spcAft>
                <a:spcPts val="0"/>
              </a:spcAft>
            </a:pPr>
            <a:endParaRPr lang="en-US" sz="1800" b="0" i="0">
              <a:solidFill>
                <a:srgbClr val="000000"/>
              </a:solidFill>
              <a:effectLst/>
              <a:highlight>
                <a:srgbClr val="FFFFFF"/>
              </a:highlight>
              <a:latin typeface="UICTFontTextStyleBody"/>
            </a:endParaRPr>
          </a:p>
          <a:p>
            <a:pPr marL="0" algn="l" rtl="0">
              <a:spcBef>
                <a:spcPts val="0"/>
              </a:spcBef>
              <a:spcAft>
                <a:spcPts val="0"/>
              </a:spcAft>
            </a:pPr>
            <a:r>
              <a:rPr lang="en-US" sz="1800" b="0" i="0">
                <a:solidFill>
                  <a:srgbClr val="000000"/>
                </a:solidFill>
                <a:effectLst/>
                <a:highlight>
                  <a:srgbClr val="FFFFFF"/>
                </a:highlight>
                <a:latin typeface="UICTFontTextStyleBody"/>
              </a:rPr>
              <a:t>These issues and concerns in the education system leads us to</a:t>
            </a:r>
            <a:endParaRPr lang="en-US" b="0" i="0">
              <a:solidFill>
                <a:srgbClr val="000000"/>
              </a:solidFill>
              <a:effectLst/>
              <a:highlight>
                <a:srgbClr val="FFFFFF"/>
              </a:highlight>
              <a:latin typeface="Segoe UI" panose="020B0502040204020203" pitchFamily="34" charset="0"/>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b="0" i="0" u="none" strike="noStrike">
                <a:solidFill>
                  <a:srgbClr val="000000"/>
                </a:solidFill>
                <a:effectLst/>
                <a:highlight>
                  <a:srgbClr val="FFFFFF"/>
                </a:highlight>
                <a:latin typeface="UICTFontTextStyleBody"/>
              </a:rPr>
              <a:t>Our goal which was....To improve knowledge and interest in green skills and careers, by developing and piloting a workshop for young adults.</a:t>
            </a:r>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4</a:t>
            </a:fld>
            <a:endParaRPr lang="cs-CZ"/>
          </a:p>
        </p:txBody>
      </p:sp>
    </p:spTree>
    <p:extLst>
      <p:ext uri="{BB962C8B-B14F-4D97-AF65-F5344CB8AC3E}">
        <p14:creationId xmlns:p14="http://schemas.microsoft.com/office/powerpoint/2010/main" val="1007280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Athina Slide:</a:t>
            </a:r>
          </a:p>
          <a:p>
            <a:endParaRPr lang="en-US"/>
          </a:p>
          <a:p>
            <a:r>
              <a:rPr lang="en-US"/>
              <a:t>To achieve our goal we developed three main objectives:</a:t>
            </a:r>
          </a:p>
          <a:p>
            <a:endParaRPr lang="en-US"/>
          </a:p>
          <a:p>
            <a:r>
              <a:rPr lang="en-US"/>
              <a:t>our first objective was to develop and deliver a workshop to the chase and nunnery schools. we had 4 workshops in total, with two eco and two economics classes</a:t>
            </a:r>
          </a:p>
          <a:p>
            <a:endParaRPr lang="en-US"/>
          </a:p>
          <a:p>
            <a:r>
              <a:rPr lang="en-US"/>
              <a:t>our second objective was to create a teacher's guide so teachers can replicate our workshop and depending on what course they are teaching there is an integration guide. </a:t>
            </a:r>
          </a:p>
          <a:p>
            <a:endParaRPr lang="en-US"/>
          </a:p>
          <a:p>
            <a:r>
              <a:rPr lang="en-US"/>
              <a:t>lastly, we prepared an article for the UW source magazine summarising our project.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Athina Slide: </a:t>
            </a:r>
          </a:p>
          <a:p>
            <a:endParaRPr lang="en-US"/>
          </a:p>
          <a:p>
            <a:r>
              <a:rPr lang="en-US"/>
              <a:t>To accomplish our objectives we used the following methods: </a:t>
            </a:r>
          </a:p>
          <a:p>
            <a:endParaRPr lang="en-US"/>
          </a:p>
          <a:p>
            <a:r>
              <a:rPr lang="en-US"/>
              <a:t>For workshop promotion we conducted table sittings, for workshop development we conducted brainstorming and sponsor feedback sessions and for workshop evaluation we conducted pre and post workshop surveys, for our teacher guide we conducted student teacher focus groups and for our article we conducted a content review.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a:cs typeface="Calibri"/>
              </a:rPr>
              <a:t>As discussed in the methods, we began with a table-sitting where students rated themselves on a scale from 1 to 10 with green skills familiarity.  As you can see in the graph, most students rated themselves at approximately 7/10. While that's not super high, it implies that students are at least decently familiar with green skills.</a:t>
            </a:r>
          </a:p>
          <a:p>
            <a:endParaRPr lang="en-US">
              <a:cs typeface="Calibri"/>
            </a:endParaRPr>
          </a:p>
          <a:p>
            <a:r>
              <a:rPr lang="en-US">
                <a:cs typeface="Calibri"/>
              </a:rPr>
              <a:t>Or at least students believe they are well-versed with green skills? Are they really though?</a:t>
            </a:r>
          </a:p>
        </p:txBody>
      </p:sp>
      <p:sp>
        <p:nvSpPr>
          <p:cNvPr id="4" name="Slide Number Placeholder 3"/>
          <p:cNvSpPr>
            <a:spLocks noGrp="1"/>
          </p:cNvSpPr>
          <p:nvPr>
            <p:ph type="sldNum" sz="quarter" idx="5"/>
          </p:nvPr>
        </p:nvSpPr>
        <p:spPr/>
        <p:txBody>
          <a:bodyPr/>
          <a:lstStyle/>
          <a:p>
            <a:fld id="{871B2431-D351-4C6E-A3CF-9DFAC0E3E050}" type="slidenum">
              <a:rPr lang="cs-CZ" smtClean="0"/>
              <a:t>7</a:t>
            </a:fld>
            <a:endParaRPr lang="cs-CZ"/>
          </a:p>
        </p:txBody>
      </p:sp>
    </p:spTree>
    <p:extLst>
      <p:ext uri="{BB962C8B-B14F-4D97-AF65-F5344CB8AC3E}">
        <p14:creationId xmlns:p14="http://schemas.microsoft.com/office/powerpoint/2010/main" val="24346048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a:cs typeface="Calibri"/>
              </a:rPr>
              <a:t>At this same table-sitting, students also answered if they could name any green jobs. Unfortunately, the results did not show that the students actually understood what green jobs were.</a:t>
            </a:r>
          </a:p>
          <a:p>
            <a:endParaRPr lang="en-US">
              <a:cs typeface="Calibri"/>
            </a:endParaRPr>
          </a:p>
          <a:p>
            <a:r>
              <a:rPr lang="en-US">
                <a:cs typeface="Calibri"/>
              </a:rPr>
              <a:t>The majority of the students responded with the same answer of "farmer." While a farmer is a green job, a </a:t>
            </a:r>
            <a:r>
              <a:rPr lang="en-GB">
                <a:cs typeface="Calibri"/>
              </a:rPr>
              <a:t>knowledgeable</a:t>
            </a:r>
            <a:r>
              <a:rPr lang="en-US">
                <a:cs typeface="Calibri"/>
              </a:rPr>
              <a:t> student-base would have answered with more diverse answers, such as some of the rarer answers given: "environmental scientist", "marine biologist", and the like.</a:t>
            </a:r>
          </a:p>
          <a:p>
            <a:endParaRPr lang="en-US">
              <a:cs typeface="Calibri"/>
            </a:endParaRPr>
          </a:p>
          <a:p>
            <a:r>
              <a:rPr lang="en-US">
                <a:cs typeface="Calibri"/>
              </a:rPr>
              <a:t>As a result of this table-sitting, we realized that our workshop should be focused on the fundamentals of green skills and careers.</a:t>
            </a:r>
          </a:p>
        </p:txBody>
      </p:sp>
      <p:sp>
        <p:nvSpPr>
          <p:cNvPr id="4" name="Slide Number Placeholder 3"/>
          <p:cNvSpPr>
            <a:spLocks noGrp="1"/>
          </p:cNvSpPr>
          <p:nvPr>
            <p:ph type="sldNum" sz="quarter" idx="5"/>
          </p:nvPr>
        </p:nvSpPr>
        <p:spPr/>
        <p:txBody>
          <a:bodyPr/>
          <a:lstStyle/>
          <a:p>
            <a:fld id="{871B2431-D351-4C6E-A3CF-9DFAC0E3E050}" type="slidenum">
              <a:rPr lang="cs-CZ" smtClean="0"/>
              <a:t>8</a:t>
            </a:fld>
            <a:endParaRPr lang="cs-CZ"/>
          </a:p>
        </p:txBody>
      </p:sp>
    </p:spTree>
    <p:extLst>
      <p:ext uri="{BB962C8B-B14F-4D97-AF65-F5344CB8AC3E}">
        <p14:creationId xmlns:p14="http://schemas.microsoft.com/office/powerpoint/2010/main" val="29673258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a:cs typeface="Calibri"/>
              </a:rPr>
              <a:t>So, a critical question we asked our workshops participants was there familiarity with green skills and careers. We presented the workshop to five groups, and the average self-rating on a 5-point scale are shown above. The dark-green represent the pre-workshop score and light green post.</a:t>
            </a:r>
          </a:p>
          <a:p>
            <a:endParaRPr lang="en-US">
              <a:cs typeface="Calibri"/>
            </a:endParaRPr>
          </a:p>
          <a:p>
            <a:r>
              <a:rPr lang="en-US">
                <a:cs typeface="Calibri"/>
              </a:rPr>
              <a:t>From this graph, we can see that all of the scores increased. Not including the first workshop, the scores all increased by about 1.1 points.  From this we can gather that the students' perceived familiarity increased quite a bit from the workshop. But did it really increase?</a:t>
            </a:r>
          </a:p>
        </p:txBody>
      </p:sp>
      <p:sp>
        <p:nvSpPr>
          <p:cNvPr id="4" name="Slide Number Placeholder 3"/>
          <p:cNvSpPr>
            <a:spLocks noGrp="1"/>
          </p:cNvSpPr>
          <p:nvPr>
            <p:ph type="sldNum" sz="quarter" idx="5"/>
          </p:nvPr>
        </p:nvSpPr>
        <p:spPr/>
        <p:txBody>
          <a:bodyPr/>
          <a:lstStyle/>
          <a:p>
            <a:fld id="{871B2431-D351-4C6E-A3CF-9DFAC0E3E050}" type="slidenum">
              <a:rPr lang="cs-CZ" smtClean="0"/>
              <a:t>9</a:t>
            </a:fld>
            <a:endParaRPr lang="cs-CZ"/>
          </a:p>
        </p:txBody>
      </p:sp>
    </p:spTree>
    <p:extLst>
      <p:ext uri="{BB962C8B-B14F-4D97-AF65-F5344CB8AC3E}">
        <p14:creationId xmlns:p14="http://schemas.microsoft.com/office/powerpoint/2010/main" val="1800769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svg"/></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chart" Target="../charts/chart4.xml"/><Relationship Id="rId4" Type="http://schemas.openxmlformats.org/officeDocument/2006/relationships/image" Target="../media/image37.svg"/></Relationships>
</file>

<file path=ppt/slides/_rels/slide1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1.sv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4.svg"/></Relationships>
</file>

<file path=ppt/slides/_rels/slide5.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slides/_rels/slide6.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3.png"/><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5.svg"/><Relationship Id="rId5" Type="http://schemas.openxmlformats.org/officeDocument/2006/relationships/image" Target="../media/image15.png"/><Relationship Id="rId10" Type="http://schemas.openxmlformats.org/officeDocument/2006/relationships/image" Target="../media/image27.svg"/><Relationship Id="rId4" Type="http://schemas.openxmlformats.org/officeDocument/2006/relationships/image" Target="../media/image24.sv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chart" Target="../charts/chart1.xml"/><Relationship Id="rId4" Type="http://schemas.openxmlformats.org/officeDocument/2006/relationships/image" Target="../media/image29.svg"/></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30.sv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chart" Target="../charts/chart3.xml"/><Relationship Id="rId4" Type="http://schemas.openxmlformats.org/officeDocument/2006/relationships/image" Target="../media/image3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016144" y="7313080"/>
            <a:ext cx="1817046" cy="1902666"/>
          </a:xfrm>
          <a:custGeom>
            <a:avLst/>
            <a:gdLst/>
            <a:ahLst/>
            <a:cxnLst/>
            <a:rect l="l" t="t" r="r" b="b"/>
            <a:pathLst>
              <a:path w="1817046" h="1902666">
                <a:moveTo>
                  <a:pt x="0" y="0"/>
                </a:moveTo>
                <a:lnTo>
                  <a:pt x="1817047" y="0"/>
                </a:lnTo>
                <a:lnTo>
                  <a:pt x="1817047" y="1902666"/>
                </a:lnTo>
                <a:lnTo>
                  <a:pt x="0" y="190266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AutoShape 3"/>
          <p:cNvSpPr/>
          <p:nvPr/>
        </p:nvSpPr>
        <p:spPr>
          <a:xfrm>
            <a:off x="1166373" y="9248775"/>
            <a:ext cx="17121627" cy="0"/>
          </a:xfrm>
          <a:prstGeom prst="line">
            <a:avLst/>
          </a:prstGeom>
          <a:ln w="9525" cap="rnd">
            <a:solidFill>
              <a:srgbClr val="000000"/>
            </a:solidFill>
            <a:prstDash val="solid"/>
            <a:headEnd type="none" w="sm" len="sm"/>
            <a:tailEnd type="none" w="sm" len="sm"/>
          </a:ln>
        </p:spPr>
        <p:txBody>
          <a:bodyPr/>
          <a:lstStyle/>
          <a:p>
            <a:endParaRPr lang="en-US"/>
          </a:p>
        </p:txBody>
      </p:sp>
      <p:sp>
        <p:nvSpPr>
          <p:cNvPr id="4" name="Freeform 4"/>
          <p:cNvSpPr/>
          <p:nvPr/>
        </p:nvSpPr>
        <p:spPr>
          <a:xfrm>
            <a:off x="1028700" y="7390839"/>
            <a:ext cx="1589543" cy="1880104"/>
          </a:xfrm>
          <a:custGeom>
            <a:avLst/>
            <a:gdLst/>
            <a:ahLst/>
            <a:cxnLst/>
            <a:rect l="l" t="t" r="r" b="b"/>
            <a:pathLst>
              <a:path w="1589543" h="1880104">
                <a:moveTo>
                  <a:pt x="0" y="0"/>
                </a:moveTo>
                <a:lnTo>
                  <a:pt x="1589543" y="0"/>
                </a:lnTo>
                <a:lnTo>
                  <a:pt x="1589543" y="1880104"/>
                </a:lnTo>
                <a:lnTo>
                  <a:pt x="0" y="188010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 name="Freeform 5"/>
          <p:cNvSpPr/>
          <p:nvPr/>
        </p:nvSpPr>
        <p:spPr>
          <a:xfrm>
            <a:off x="2963036" y="7204323"/>
            <a:ext cx="1691534" cy="2049215"/>
          </a:xfrm>
          <a:custGeom>
            <a:avLst/>
            <a:gdLst/>
            <a:ahLst/>
            <a:cxnLst/>
            <a:rect l="l" t="t" r="r" b="b"/>
            <a:pathLst>
              <a:path w="1691534" h="2049215">
                <a:moveTo>
                  <a:pt x="0" y="0"/>
                </a:moveTo>
                <a:lnTo>
                  <a:pt x="1691534" y="0"/>
                </a:lnTo>
                <a:lnTo>
                  <a:pt x="1691534" y="2049214"/>
                </a:lnTo>
                <a:lnTo>
                  <a:pt x="0" y="204921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6" name="Freeform 6"/>
          <p:cNvSpPr/>
          <p:nvPr/>
        </p:nvSpPr>
        <p:spPr>
          <a:xfrm>
            <a:off x="5152631" y="7313080"/>
            <a:ext cx="1520613" cy="1940458"/>
          </a:xfrm>
          <a:custGeom>
            <a:avLst/>
            <a:gdLst/>
            <a:ahLst/>
            <a:cxnLst/>
            <a:rect l="l" t="t" r="r" b="b"/>
            <a:pathLst>
              <a:path w="1520613" h="1940458">
                <a:moveTo>
                  <a:pt x="0" y="0"/>
                </a:moveTo>
                <a:lnTo>
                  <a:pt x="1520613" y="0"/>
                </a:lnTo>
                <a:lnTo>
                  <a:pt x="1520613" y="1940458"/>
                </a:lnTo>
                <a:lnTo>
                  <a:pt x="0" y="194045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7" name="Freeform 7"/>
          <p:cNvSpPr/>
          <p:nvPr/>
        </p:nvSpPr>
        <p:spPr>
          <a:xfrm>
            <a:off x="10860832" y="312878"/>
            <a:ext cx="6398468" cy="8695790"/>
          </a:xfrm>
          <a:custGeom>
            <a:avLst/>
            <a:gdLst/>
            <a:ahLst/>
            <a:cxnLst/>
            <a:rect l="l" t="t" r="r" b="b"/>
            <a:pathLst>
              <a:path w="6398468" h="8695790">
                <a:moveTo>
                  <a:pt x="0" y="0"/>
                </a:moveTo>
                <a:lnTo>
                  <a:pt x="6398468" y="0"/>
                </a:lnTo>
                <a:lnTo>
                  <a:pt x="6398468" y="8695790"/>
                </a:lnTo>
                <a:lnTo>
                  <a:pt x="0" y="8695790"/>
                </a:lnTo>
                <a:lnTo>
                  <a:pt x="0" y="0"/>
                </a:lnTo>
                <a:close/>
              </a:path>
            </a:pathLst>
          </a:custGeom>
          <a:blipFill>
            <a:blip r:embed="rId11"/>
            <a:stretch>
              <a:fillRect/>
            </a:stretch>
          </a:blipFill>
        </p:spPr>
        <p:txBody>
          <a:bodyPr/>
          <a:lstStyle/>
          <a:p>
            <a:endParaRPr lang="en-US"/>
          </a:p>
        </p:txBody>
      </p:sp>
      <p:grpSp>
        <p:nvGrpSpPr>
          <p:cNvPr id="8" name="Group 8"/>
          <p:cNvGrpSpPr/>
          <p:nvPr/>
        </p:nvGrpSpPr>
        <p:grpSpPr>
          <a:xfrm>
            <a:off x="645717" y="782745"/>
            <a:ext cx="10215115" cy="5875654"/>
            <a:chOff x="0" y="66675"/>
            <a:chExt cx="13620154" cy="7834205"/>
          </a:xfrm>
        </p:grpSpPr>
        <p:sp>
          <p:nvSpPr>
            <p:cNvPr id="9" name="TextBox 9"/>
            <p:cNvSpPr txBox="1"/>
            <p:nvPr/>
          </p:nvSpPr>
          <p:spPr>
            <a:xfrm>
              <a:off x="0" y="66675"/>
              <a:ext cx="13620154" cy="6353876"/>
            </a:xfrm>
            <a:prstGeom prst="rect">
              <a:avLst/>
            </a:prstGeom>
          </p:spPr>
          <p:txBody>
            <a:bodyPr lIns="0" tIns="0" rIns="0" bIns="0" rtlCol="0" anchor="t">
              <a:spAutoFit/>
            </a:bodyPr>
            <a:lstStyle/>
            <a:p>
              <a:pPr algn="ctr">
                <a:lnSpc>
                  <a:spcPts val="7370"/>
                </a:lnSpc>
              </a:pPr>
              <a:r>
                <a:rPr lang="en-US" sz="6700" u="sng" spc="100">
                  <a:solidFill>
                    <a:srgbClr val="299288"/>
                  </a:solidFill>
                  <a:latin typeface="Poppins Bold"/>
                </a:rPr>
                <a:t>GREEN SKILLS AND CAREERS:</a:t>
              </a:r>
              <a:r>
                <a:rPr lang="en-US" sz="6700" spc="100">
                  <a:solidFill>
                    <a:srgbClr val="299288"/>
                  </a:solidFill>
                  <a:latin typeface="Poppins Bold"/>
                </a:rPr>
                <a:t> </a:t>
              </a:r>
            </a:p>
            <a:p>
              <a:pPr algn="ctr">
                <a:lnSpc>
                  <a:spcPts val="7370"/>
                </a:lnSpc>
              </a:pPr>
              <a:r>
                <a:rPr lang="en-US" sz="6700" spc="100">
                  <a:solidFill>
                    <a:srgbClr val="299288"/>
                  </a:solidFill>
                  <a:latin typeface="Poppins Bold"/>
                </a:rPr>
                <a:t>A WORKSHOP PROMOTING A SUSTAINABLE FUTURE</a:t>
              </a:r>
            </a:p>
          </p:txBody>
        </p:sp>
        <p:sp>
          <p:nvSpPr>
            <p:cNvPr id="10" name="TextBox 10"/>
            <p:cNvSpPr txBox="1"/>
            <p:nvPr/>
          </p:nvSpPr>
          <p:spPr>
            <a:xfrm>
              <a:off x="1148576" y="6464589"/>
              <a:ext cx="11323001" cy="1436291"/>
            </a:xfrm>
            <a:prstGeom prst="rect">
              <a:avLst/>
            </a:prstGeom>
          </p:spPr>
          <p:txBody>
            <a:bodyPr lIns="0" tIns="0" rIns="0" bIns="0" rtlCol="0" anchor="t">
              <a:spAutoFit/>
            </a:bodyPr>
            <a:lstStyle/>
            <a:p>
              <a:pPr algn="ctr">
                <a:lnSpc>
                  <a:spcPts val="4228"/>
                </a:lnSpc>
              </a:pPr>
              <a:r>
                <a:rPr lang="en-US" sz="3020" spc="45" err="1">
                  <a:solidFill>
                    <a:srgbClr val="000000"/>
                  </a:solidFill>
                  <a:latin typeface="Poppins Light Bold"/>
                </a:rPr>
                <a:t>Athina</a:t>
              </a:r>
              <a:r>
                <a:rPr lang="en-US" sz="3020" spc="45">
                  <a:solidFill>
                    <a:srgbClr val="000000"/>
                  </a:solidFill>
                  <a:latin typeface="Poppins Light Bold"/>
                </a:rPr>
                <a:t> </a:t>
              </a:r>
              <a:r>
                <a:rPr lang="en-US" sz="3020" spc="45" err="1">
                  <a:solidFill>
                    <a:srgbClr val="000000"/>
                  </a:solidFill>
                  <a:latin typeface="Poppins Light Bold"/>
                </a:rPr>
                <a:t>Koutougka</a:t>
              </a:r>
              <a:r>
                <a:rPr lang="en-US" sz="3020" spc="45">
                  <a:solidFill>
                    <a:srgbClr val="000000"/>
                  </a:solidFill>
                  <a:latin typeface="Poppins Light Bold"/>
                </a:rPr>
                <a:t>, Max Maria,</a:t>
              </a:r>
            </a:p>
            <a:p>
              <a:pPr algn="ctr">
                <a:lnSpc>
                  <a:spcPts val="4228"/>
                </a:lnSpc>
                <a:spcBef>
                  <a:spcPct val="0"/>
                </a:spcBef>
              </a:pPr>
              <a:r>
                <a:rPr lang="en-US" sz="3020" spc="45">
                  <a:solidFill>
                    <a:srgbClr val="000000"/>
                  </a:solidFill>
                  <a:latin typeface="Poppins Light Bold"/>
                </a:rPr>
                <a:t>Matthew Urrea, Alexander Zhang</a:t>
              </a:r>
            </a:p>
          </p:txBody>
        </p:sp>
      </p:grpSp>
      <p:sp>
        <p:nvSpPr>
          <p:cNvPr id="11" name="TextBox 11"/>
          <p:cNvSpPr txBox="1"/>
          <p:nvPr/>
        </p:nvSpPr>
        <p:spPr>
          <a:xfrm>
            <a:off x="17707877" y="9531579"/>
            <a:ext cx="271165" cy="547371"/>
          </a:xfrm>
          <a:prstGeom prst="rect">
            <a:avLst/>
          </a:prstGeom>
        </p:spPr>
        <p:txBody>
          <a:bodyPr lIns="0" tIns="0" rIns="0" bIns="0" rtlCol="0" anchor="t">
            <a:spAutoFit/>
          </a:bodyPr>
          <a:lstStyle/>
          <a:p>
            <a:pPr algn="ctr">
              <a:lnSpc>
                <a:spcPts val="4479"/>
              </a:lnSpc>
              <a:spcBef>
                <a:spcPct val="0"/>
              </a:spcBef>
            </a:pPr>
            <a:r>
              <a:rPr lang="en-US" sz="3199">
                <a:solidFill>
                  <a:srgbClr val="000000"/>
                </a:solidFill>
                <a:latin typeface="Archivo Black"/>
              </a:rPr>
              <a:t>1</a:t>
            </a:r>
          </a:p>
        </p:txBody>
      </p:sp>
    </p:spTree>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4" name="Freeform 4"/>
          <p:cNvSpPr/>
          <p:nvPr/>
        </p:nvSpPr>
        <p:spPr>
          <a:xfrm>
            <a:off x="10408138" y="369682"/>
            <a:ext cx="2592856" cy="1318035"/>
          </a:xfrm>
          <a:custGeom>
            <a:avLst/>
            <a:gdLst/>
            <a:ahLst/>
            <a:cxnLst/>
            <a:rect l="l" t="t" r="r" b="b"/>
            <a:pathLst>
              <a:path w="2592856" h="1318035">
                <a:moveTo>
                  <a:pt x="0" y="0"/>
                </a:moveTo>
                <a:lnTo>
                  <a:pt x="2592856" y="0"/>
                </a:lnTo>
                <a:lnTo>
                  <a:pt x="2592856" y="1318036"/>
                </a:lnTo>
                <a:lnTo>
                  <a:pt x="0" y="131803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TextBox 5"/>
          <p:cNvSpPr txBox="1"/>
          <p:nvPr/>
        </p:nvSpPr>
        <p:spPr>
          <a:xfrm>
            <a:off x="495300" y="400050"/>
            <a:ext cx="9912838" cy="878840"/>
          </a:xfrm>
          <a:prstGeom prst="rect">
            <a:avLst/>
          </a:prstGeom>
        </p:spPr>
        <p:txBody>
          <a:bodyPr lIns="0" tIns="0" rIns="0" bIns="0" rtlCol="0" anchor="t">
            <a:spAutoFit/>
          </a:bodyPr>
          <a:lstStyle/>
          <a:p>
            <a:pPr>
              <a:lnSpc>
                <a:spcPts val="7000"/>
              </a:lnSpc>
            </a:pPr>
            <a:r>
              <a:rPr lang="en-US" sz="5600" u="sng" spc="84">
                <a:solidFill>
                  <a:srgbClr val="19486A"/>
                </a:solidFill>
                <a:latin typeface="Poppins Bold"/>
              </a:rPr>
              <a:t>GREEN SKILL RETENTION</a:t>
            </a:r>
          </a:p>
        </p:txBody>
      </p:sp>
      <p:sp>
        <p:nvSpPr>
          <p:cNvPr id="6" name="TextBox 6"/>
          <p:cNvSpPr txBox="1"/>
          <p:nvPr/>
        </p:nvSpPr>
        <p:spPr>
          <a:xfrm>
            <a:off x="17288110" y="9671889"/>
            <a:ext cx="856454" cy="546816"/>
          </a:xfrm>
          <a:prstGeom prst="rect">
            <a:avLst/>
          </a:prstGeom>
        </p:spPr>
        <p:txBody>
          <a:bodyPr wrap="square" lIns="0" tIns="0" rIns="0" bIns="0" rtlCol="0" anchor="t">
            <a:spAutoFit/>
          </a:bodyPr>
          <a:lstStyle/>
          <a:p>
            <a:pPr algn="ctr">
              <a:lnSpc>
                <a:spcPts val="4479"/>
              </a:lnSpc>
              <a:spcBef>
                <a:spcPct val="0"/>
              </a:spcBef>
            </a:pPr>
            <a:r>
              <a:rPr lang="en-US" sz="3199">
                <a:solidFill>
                  <a:srgbClr val="000000"/>
                </a:solidFill>
                <a:latin typeface="Archivo Black"/>
              </a:rPr>
              <a:t>10</a:t>
            </a:r>
          </a:p>
        </p:txBody>
      </p:sp>
      <p:pic>
        <p:nvPicPr>
          <p:cNvPr id="8" name="Picture 7">
            <a:extLst>
              <a:ext uri="{FF2B5EF4-FFF2-40B4-BE49-F238E27FC236}">
                <a16:creationId xmlns:a16="http://schemas.microsoft.com/office/drawing/2014/main" id="{57ECC470-5877-87A3-DE3A-CAC1613416F4}"/>
              </a:ext>
            </a:extLst>
          </p:cNvPr>
          <p:cNvPicPr>
            <a:picLocks noChangeAspect="1"/>
          </p:cNvPicPr>
          <p:nvPr/>
        </p:nvPicPr>
        <p:blipFill>
          <a:blip r:embed="rId5"/>
          <a:stretch>
            <a:fillRect/>
          </a:stretch>
        </p:blipFill>
        <p:spPr>
          <a:xfrm>
            <a:off x="357866" y="1899253"/>
            <a:ext cx="17621176" cy="7152273"/>
          </a:xfrm>
          <a:prstGeom prst="rect">
            <a:avLst/>
          </a:prstGeom>
        </p:spPr>
      </p:pic>
      <p:sp>
        <p:nvSpPr>
          <p:cNvPr id="9" name="Rectangle 8">
            <a:extLst>
              <a:ext uri="{FF2B5EF4-FFF2-40B4-BE49-F238E27FC236}">
                <a16:creationId xmlns:a16="http://schemas.microsoft.com/office/drawing/2014/main" id="{6C0C2B59-E344-8607-4FE0-6EDB83A34710}"/>
              </a:ext>
            </a:extLst>
          </p:cNvPr>
          <p:cNvSpPr/>
          <p:nvPr/>
        </p:nvSpPr>
        <p:spPr>
          <a:xfrm>
            <a:off x="6126480" y="4226560"/>
            <a:ext cx="11852562" cy="916940"/>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5" name="TextBox 5"/>
          <p:cNvSpPr txBox="1"/>
          <p:nvPr/>
        </p:nvSpPr>
        <p:spPr>
          <a:xfrm>
            <a:off x="495300" y="400050"/>
            <a:ext cx="11734505" cy="878840"/>
          </a:xfrm>
          <a:prstGeom prst="rect">
            <a:avLst/>
          </a:prstGeom>
        </p:spPr>
        <p:txBody>
          <a:bodyPr lIns="0" tIns="0" rIns="0" bIns="0" rtlCol="0" anchor="t">
            <a:spAutoFit/>
          </a:bodyPr>
          <a:lstStyle/>
          <a:p>
            <a:pPr>
              <a:lnSpc>
                <a:spcPts val="7000"/>
              </a:lnSpc>
            </a:pPr>
            <a:r>
              <a:rPr lang="en-US" sz="5600" u="sng" spc="84">
                <a:solidFill>
                  <a:srgbClr val="19486A"/>
                </a:solidFill>
                <a:latin typeface="Poppins Bold"/>
              </a:rPr>
              <a:t>WORKSHOP ENDORSEMENT</a:t>
            </a:r>
          </a:p>
        </p:txBody>
      </p:sp>
      <p:sp>
        <p:nvSpPr>
          <p:cNvPr id="6" name="TextBox 6"/>
          <p:cNvSpPr txBox="1"/>
          <p:nvPr/>
        </p:nvSpPr>
        <p:spPr>
          <a:xfrm>
            <a:off x="16992601" y="9531579"/>
            <a:ext cx="1121950" cy="547371"/>
          </a:xfrm>
          <a:prstGeom prst="rect">
            <a:avLst/>
          </a:prstGeom>
        </p:spPr>
        <p:txBody>
          <a:bodyPr wrap="square" lIns="0" tIns="0" rIns="0" bIns="0" rtlCol="0" anchor="t">
            <a:spAutoFit/>
          </a:bodyPr>
          <a:lstStyle/>
          <a:p>
            <a:pPr algn="ctr">
              <a:lnSpc>
                <a:spcPts val="4479"/>
              </a:lnSpc>
              <a:spcBef>
                <a:spcPct val="0"/>
              </a:spcBef>
            </a:pPr>
            <a:r>
              <a:rPr lang="en-US" sz="3199">
                <a:solidFill>
                  <a:srgbClr val="000000"/>
                </a:solidFill>
                <a:latin typeface="Archivo Black"/>
              </a:rPr>
              <a:t>11</a:t>
            </a:r>
          </a:p>
        </p:txBody>
      </p:sp>
      <p:pic>
        <p:nvPicPr>
          <p:cNvPr id="8" name="Graphic 7" descr="Circles with arrows with solid fill">
            <a:extLst>
              <a:ext uri="{FF2B5EF4-FFF2-40B4-BE49-F238E27FC236}">
                <a16:creationId xmlns:a16="http://schemas.microsoft.com/office/drawing/2014/main" id="{A0BA3392-43A7-21CE-4D93-34B7ED39949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356676" y="0"/>
            <a:ext cx="1746257" cy="1746257"/>
          </a:xfrm>
          <a:prstGeom prst="rect">
            <a:avLst/>
          </a:prstGeom>
        </p:spPr>
      </p:pic>
      <p:graphicFrame>
        <p:nvGraphicFramePr>
          <p:cNvPr id="7" name="Chart 6">
            <a:extLst>
              <a:ext uri="{FF2B5EF4-FFF2-40B4-BE49-F238E27FC236}">
                <a16:creationId xmlns:a16="http://schemas.microsoft.com/office/drawing/2014/main" id="{9DA9DFDB-7BF2-4628-980C-04B877EB7687}"/>
              </a:ext>
            </a:extLst>
          </p:cNvPr>
          <p:cNvGraphicFramePr>
            <a:graphicFrameLocks/>
          </p:cNvGraphicFramePr>
          <p:nvPr>
            <p:extLst>
              <p:ext uri="{D42A27DB-BD31-4B8C-83A1-F6EECF244321}">
                <p14:modId xmlns:p14="http://schemas.microsoft.com/office/powerpoint/2010/main" val="225060654"/>
              </p:ext>
            </p:extLst>
          </p:nvPr>
        </p:nvGraphicFramePr>
        <p:xfrm>
          <a:off x="1838369" y="1746256"/>
          <a:ext cx="14611262" cy="8140693"/>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57B6A5"/>
        </a:solidFill>
        <a:effectLst/>
      </p:bgPr>
    </p:bg>
    <p:spTree>
      <p:nvGrpSpPr>
        <p:cNvPr id="1" name=""/>
        <p:cNvGrpSpPr/>
        <p:nvPr/>
      </p:nvGrpSpPr>
      <p:grpSpPr>
        <a:xfrm>
          <a:off x="0" y="0"/>
          <a:ext cx="0" cy="0"/>
          <a:chOff x="0" y="0"/>
          <a:chExt cx="0" cy="0"/>
        </a:xfrm>
      </p:grpSpPr>
      <p:sp>
        <p:nvSpPr>
          <p:cNvPr id="3" name="AutoShape 3"/>
          <p:cNvSpPr/>
          <p:nvPr/>
        </p:nvSpPr>
        <p:spPr>
          <a:xfrm>
            <a:off x="8335227" y="3844031"/>
            <a:ext cx="8146724" cy="0"/>
          </a:xfrm>
          <a:prstGeom prst="line">
            <a:avLst/>
          </a:prstGeom>
          <a:ln w="28575" cap="rnd">
            <a:solidFill>
              <a:srgbClr val="000000"/>
            </a:solidFill>
            <a:prstDash val="solid"/>
            <a:headEnd type="none" w="sm" len="sm"/>
            <a:tailEnd type="none" w="sm" len="sm"/>
          </a:ln>
        </p:spPr>
        <p:txBody>
          <a:bodyPr/>
          <a:lstStyle/>
          <a:p>
            <a:endParaRPr lang="en-US"/>
          </a:p>
        </p:txBody>
      </p:sp>
      <p:sp>
        <p:nvSpPr>
          <p:cNvPr id="4" name="AutoShape 4"/>
          <p:cNvSpPr/>
          <p:nvPr/>
        </p:nvSpPr>
        <p:spPr>
          <a:xfrm>
            <a:off x="8335227" y="5697076"/>
            <a:ext cx="8146724" cy="0"/>
          </a:xfrm>
          <a:prstGeom prst="line">
            <a:avLst/>
          </a:prstGeom>
          <a:ln w="28575" cap="rnd">
            <a:solidFill>
              <a:srgbClr val="000000"/>
            </a:solidFill>
            <a:prstDash val="solid"/>
            <a:headEnd type="none" w="sm" len="sm"/>
            <a:tailEnd type="none" w="sm" len="sm"/>
          </a:ln>
        </p:spPr>
        <p:txBody>
          <a:bodyPr/>
          <a:lstStyle/>
          <a:p>
            <a:endParaRPr lang="en-US"/>
          </a:p>
        </p:txBody>
      </p:sp>
      <p:grpSp>
        <p:nvGrpSpPr>
          <p:cNvPr id="7" name="Group 7"/>
          <p:cNvGrpSpPr/>
          <p:nvPr/>
        </p:nvGrpSpPr>
        <p:grpSpPr>
          <a:xfrm>
            <a:off x="751487" y="2222880"/>
            <a:ext cx="6604757" cy="6604731"/>
            <a:chOff x="0" y="0"/>
            <a:chExt cx="6350025" cy="6350000"/>
          </a:xfrm>
        </p:grpSpPr>
        <p:sp>
          <p:nvSpPr>
            <p:cNvPr id="8" name="Freeform 8"/>
            <p:cNvSpPr/>
            <p:nvPr/>
          </p:nvSpPr>
          <p:spPr>
            <a:xfrm>
              <a:off x="0" y="0"/>
              <a:ext cx="6350026" cy="6350000"/>
            </a:xfrm>
            <a:custGeom>
              <a:avLst/>
              <a:gdLst/>
              <a:ahLst/>
              <a:cxnLst/>
              <a:rect l="l" t="t" r="r" b="b"/>
              <a:pathLst>
                <a:path w="6350026" h="6350000">
                  <a:moveTo>
                    <a:pt x="0" y="0"/>
                  </a:moveTo>
                  <a:lnTo>
                    <a:pt x="6350026" y="0"/>
                  </a:lnTo>
                  <a:lnTo>
                    <a:pt x="6350026" y="6350000"/>
                  </a:lnTo>
                  <a:lnTo>
                    <a:pt x="0" y="6350000"/>
                  </a:lnTo>
                  <a:close/>
                </a:path>
              </a:pathLst>
            </a:custGeom>
            <a:blipFill>
              <a:blip r:embed="rId3"/>
              <a:stretch>
                <a:fillRect t="-16666" b="-16666"/>
              </a:stretch>
            </a:blipFill>
            <a:ln w="38100" cap="sq">
              <a:solidFill>
                <a:srgbClr val="000000"/>
              </a:solidFill>
              <a:prstDash val="solid"/>
              <a:miter/>
            </a:ln>
          </p:spPr>
          <p:txBody>
            <a:bodyPr/>
            <a:lstStyle/>
            <a:p>
              <a:endParaRPr lang="en-US"/>
            </a:p>
          </p:txBody>
        </p:sp>
      </p:grpSp>
      <p:sp>
        <p:nvSpPr>
          <p:cNvPr id="10" name="TextBox 10"/>
          <p:cNvSpPr txBox="1"/>
          <p:nvPr/>
        </p:nvSpPr>
        <p:spPr>
          <a:xfrm>
            <a:off x="262301" y="161793"/>
            <a:ext cx="12826170" cy="897682"/>
          </a:xfrm>
          <a:prstGeom prst="rect">
            <a:avLst/>
          </a:prstGeom>
        </p:spPr>
        <p:txBody>
          <a:bodyPr wrap="square" lIns="0" tIns="0" rIns="0" bIns="0" rtlCol="0" anchor="t">
            <a:spAutoFit/>
          </a:bodyPr>
          <a:lstStyle/>
          <a:p>
            <a:pPr>
              <a:lnSpc>
                <a:spcPts val="7000"/>
              </a:lnSpc>
            </a:pPr>
            <a:r>
              <a:rPr lang="en-US" sz="5600" u="sng" spc="84">
                <a:latin typeface="Poppins Bold"/>
              </a:rPr>
              <a:t>SHORT TERM RECOMMENDATIONS</a:t>
            </a:r>
          </a:p>
        </p:txBody>
      </p:sp>
      <p:sp>
        <p:nvSpPr>
          <p:cNvPr id="11" name="TextBox 11"/>
          <p:cNvSpPr txBox="1"/>
          <p:nvPr/>
        </p:nvSpPr>
        <p:spPr>
          <a:xfrm>
            <a:off x="9580787" y="2878266"/>
            <a:ext cx="6272239" cy="513602"/>
          </a:xfrm>
          <a:prstGeom prst="rect">
            <a:avLst/>
          </a:prstGeom>
        </p:spPr>
        <p:txBody>
          <a:bodyPr lIns="0" tIns="0" rIns="0" bIns="0" rtlCol="0" anchor="t">
            <a:spAutoFit/>
          </a:bodyPr>
          <a:lstStyle/>
          <a:p>
            <a:pPr marL="0" lvl="0" indent="0" algn="ctr">
              <a:lnSpc>
                <a:spcPts val="3919"/>
              </a:lnSpc>
              <a:spcBef>
                <a:spcPct val="0"/>
              </a:spcBef>
            </a:pPr>
            <a:r>
              <a:rPr lang="en-US" sz="3600">
                <a:solidFill>
                  <a:srgbClr val="000000"/>
                </a:solidFill>
                <a:latin typeface="Poppins Bold"/>
              </a:rPr>
              <a:t>Teacher’s Guide </a:t>
            </a:r>
          </a:p>
        </p:txBody>
      </p:sp>
      <p:sp>
        <p:nvSpPr>
          <p:cNvPr id="12" name="TextBox 12"/>
          <p:cNvSpPr txBox="1"/>
          <p:nvPr/>
        </p:nvSpPr>
        <p:spPr>
          <a:xfrm>
            <a:off x="9856332" y="4300778"/>
            <a:ext cx="5721149" cy="1013739"/>
          </a:xfrm>
          <a:prstGeom prst="rect">
            <a:avLst/>
          </a:prstGeom>
        </p:spPr>
        <p:txBody>
          <a:bodyPr lIns="0" tIns="0" rIns="0" bIns="0" rtlCol="0" anchor="t">
            <a:spAutoFit/>
          </a:bodyPr>
          <a:lstStyle/>
          <a:p>
            <a:pPr marL="0" lvl="0" indent="0" algn="ctr">
              <a:lnSpc>
                <a:spcPts val="3919"/>
              </a:lnSpc>
              <a:spcBef>
                <a:spcPct val="0"/>
              </a:spcBef>
            </a:pPr>
            <a:r>
              <a:rPr lang="en-US" sz="3600">
                <a:solidFill>
                  <a:srgbClr val="000000"/>
                </a:solidFill>
                <a:latin typeface="Poppins Bold"/>
              </a:rPr>
              <a:t>Student Teacher Workshops</a:t>
            </a:r>
          </a:p>
        </p:txBody>
      </p:sp>
      <p:sp>
        <p:nvSpPr>
          <p:cNvPr id="13" name="TextBox 13"/>
          <p:cNvSpPr txBox="1"/>
          <p:nvPr/>
        </p:nvSpPr>
        <p:spPr>
          <a:xfrm>
            <a:off x="9114692" y="6335251"/>
            <a:ext cx="7204429" cy="1013739"/>
          </a:xfrm>
          <a:prstGeom prst="rect">
            <a:avLst/>
          </a:prstGeom>
        </p:spPr>
        <p:txBody>
          <a:bodyPr lIns="0" tIns="0" rIns="0" bIns="0" rtlCol="0" anchor="t">
            <a:spAutoFit/>
          </a:bodyPr>
          <a:lstStyle/>
          <a:p>
            <a:pPr marL="0" lvl="0" indent="0" algn="ctr">
              <a:lnSpc>
                <a:spcPts val="3919"/>
              </a:lnSpc>
              <a:spcBef>
                <a:spcPct val="0"/>
              </a:spcBef>
            </a:pPr>
            <a:r>
              <a:rPr lang="en-US" sz="3600">
                <a:solidFill>
                  <a:srgbClr val="000000"/>
                </a:solidFill>
                <a:latin typeface="Poppins Bold"/>
              </a:rPr>
              <a:t>Opt-in Workshops for Students</a:t>
            </a:r>
          </a:p>
        </p:txBody>
      </p:sp>
      <p:sp>
        <p:nvSpPr>
          <p:cNvPr id="14" name="TextBox 14"/>
          <p:cNvSpPr txBox="1"/>
          <p:nvPr/>
        </p:nvSpPr>
        <p:spPr>
          <a:xfrm>
            <a:off x="17297401" y="9531579"/>
            <a:ext cx="817150" cy="547371"/>
          </a:xfrm>
          <a:prstGeom prst="rect">
            <a:avLst/>
          </a:prstGeom>
        </p:spPr>
        <p:txBody>
          <a:bodyPr wrap="square" lIns="0" tIns="0" rIns="0" bIns="0" rtlCol="0" anchor="t">
            <a:spAutoFit/>
          </a:bodyPr>
          <a:lstStyle/>
          <a:p>
            <a:pPr algn="ctr">
              <a:lnSpc>
                <a:spcPts val="4479"/>
              </a:lnSpc>
              <a:spcBef>
                <a:spcPct val="0"/>
              </a:spcBef>
            </a:pPr>
            <a:r>
              <a:rPr lang="en-US" sz="3199">
                <a:solidFill>
                  <a:srgbClr val="000000"/>
                </a:solidFill>
                <a:latin typeface="Archivo Black"/>
              </a:rPr>
              <a:t>12</a:t>
            </a:r>
          </a:p>
        </p:txBody>
      </p:sp>
      <p:sp>
        <p:nvSpPr>
          <p:cNvPr id="15" name="TextBox 14">
            <a:extLst>
              <a:ext uri="{FF2B5EF4-FFF2-40B4-BE49-F238E27FC236}">
                <a16:creationId xmlns:a16="http://schemas.microsoft.com/office/drawing/2014/main" id="{EEBD97AA-0EA2-A7D8-79EB-3C8E5903DF69}"/>
              </a:ext>
            </a:extLst>
          </p:cNvPr>
          <p:cNvSpPr txBox="1"/>
          <p:nvPr/>
        </p:nvSpPr>
        <p:spPr>
          <a:xfrm>
            <a:off x="705038" y="8901151"/>
            <a:ext cx="3490444" cy="461665"/>
          </a:xfrm>
          <a:prstGeom prst="rect">
            <a:avLst/>
          </a:prstGeom>
          <a:noFill/>
        </p:spPr>
        <p:txBody>
          <a:bodyPr wrap="square" rtlCol="0">
            <a:spAutoFit/>
          </a:bodyPr>
          <a:lstStyle/>
          <a:p>
            <a:r>
              <a:rPr lang="en-US" sz="2400"/>
              <a:t>Sponsor Elena </a:t>
            </a:r>
            <a:r>
              <a:rPr lang="en-US" sz="2400" err="1"/>
              <a:t>Lengthorn</a:t>
            </a:r>
            <a:r>
              <a:rPr lang="en-US" sz="2400"/>
              <a:t>:</a:t>
            </a:r>
          </a:p>
        </p:txBody>
      </p:sp>
    </p:spTree>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3" name="AutoShape 3"/>
          <p:cNvSpPr/>
          <p:nvPr/>
        </p:nvSpPr>
        <p:spPr>
          <a:xfrm>
            <a:off x="8592404" y="3171428"/>
            <a:ext cx="8146724" cy="0"/>
          </a:xfrm>
          <a:prstGeom prst="line">
            <a:avLst/>
          </a:prstGeom>
          <a:ln w="28575" cap="rnd">
            <a:solidFill>
              <a:srgbClr val="000000"/>
            </a:solidFill>
            <a:prstDash val="solid"/>
            <a:headEnd type="none" w="sm" len="sm"/>
            <a:tailEnd type="none" w="sm" len="sm"/>
          </a:ln>
        </p:spPr>
        <p:txBody>
          <a:bodyPr/>
          <a:lstStyle/>
          <a:p>
            <a:endParaRPr lang="en-US"/>
          </a:p>
        </p:txBody>
      </p:sp>
      <p:sp>
        <p:nvSpPr>
          <p:cNvPr id="4" name="AutoShape 4"/>
          <p:cNvSpPr/>
          <p:nvPr/>
        </p:nvSpPr>
        <p:spPr>
          <a:xfrm>
            <a:off x="8592404" y="5024473"/>
            <a:ext cx="8146724" cy="0"/>
          </a:xfrm>
          <a:prstGeom prst="line">
            <a:avLst/>
          </a:prstGeom>
          <a:ln w="28575" cap="rnd">
            <a:solidFill>
              <a:srgbClr val="000000"/>
            </a:solidFill>
            <a:prstDash val="solid"/>
            <a:headEnd type="none" w="sm" len="sm"/>
            <a:tailEnd type="none" w="sm" len="sm"/>
          </a:ln>
        </p:spPr>
        <p:txBody>
          <a:bodyPr/>
          <a:lstStyle/>
          <a:p>
            <a:endParaRPr lang="en-US"/>
          </a:p>
        </p:txBody>
      </p:sp>
      <p:sp>
        <p:nvSpPr>
          <p:cNvPr id="5" name="AutoShape 5"/>
          <p:cNvSpPr/>
          <p:nvPr/>
        </p:nvSpPr>
        <p:spPr>
          <a:xfrm>
            <a:off x="8592404" y="6842882"/>
            <a:ext cx="8146724" cy="0"/>
          </a:xfrm>
          <a:prstGeom prst="line">
            <a:avLst/>
          </a:prstGeom>
          <a:ln w="28575" cap="rnd">
            <a:solidFill>
              <a:srgbClr val="000000"/>
            </a:solidFill>
            <a:prstDash val="solid"/>
            <a:headEnd type="none" w="sm" len="sm"/>
            <a:tailEnd type="none" w="sm" len="sm"/>
          </a:ln>
        </p:spPr>
        <p:txBody>
          <a:bodyPr/>
          <a:lstStyle/>
          <a:p>
            <a:endParaRPr lang="en-US"/>
          </a:p>
        </p:txBody>
      </p:sp>
      <p:sp>
        <p:nvSpPr>
          <p:cNvPr id="7" name="Freeform 7"/>
          <p:cNvSpPr/>
          <p:nvPr/>
        </p:nvSpPr>
        <p:spPr>
          <a:xfrm>
            <a:off x="1254407" y="2254488"/>
            <a:ext cx="5034729" cy="6712973"/>
          </a:xfrm>
          <a:custGeom>
            <a:avLst/>
            <a:gdLst/>
            <a:ahLst/>
            <a:cxnLst/>
            <a:rect l="l" t="t" r="r" b="b"/>
            <a:pathLst>
              <a:path w="5034729" h="6712973">
                <a:moveTo>
                  <a:pt x="0" y="0"/>
                </a:moveTo>
                <a:lnTo>
                  <a:pt x="5034729" y="0"/>
                </a:lnTo>
                <a:lnTo>
                  <a:pt x="5034729" y="6712973"/>
                </a:lnTo>
                <a:lnTo>
                  <a:pt x="0" y="6712973"/>
                </a:lnTo>
                <a:lnTo>
                  <a:pt x="0" y="0"/>
                </a:lnTo>
                <a:close/>
              </a:path>
            </a:pathLst>
          </a:custGeom>
          <a:blipFill>
            <a:blip r:embed="rId3"/>
            <a:stretch>
              <a:fillRect/>
            </a:stretch>
          </a:blipFill>
          <a:ln w="38100" cap="sq">
            <a:solidFill>
              <a:srgbClr val="000000"/>
            </a:solidFill>
            <a:prstDash val="solid"/>
            <a:miter/>
          </a:ln>
        </p:spPr>
        <p:txBody>
          <a:bodyPr/>
          <a:lstStyle/>
          <a:p>
            <a:endParaRPr lang="en-US"/>
          </a:p>
        </p:txBody>
      </p:sp>
      <p:sp>
        <p:nvSpPr>
          <p:cNvPr id="8" name="TextBox 8"/>
          <p:cNvSpPr txBox="1"/>
          <p:nvPr/>
        </p:nvSpPr>
        <p:spPr>
          <a:xfrm>
            <a:off x="417961" y="277733"/>
            <a:ext cx="12598792" cy="897682"/>
          </a:xfrm>
          <a:prstGeom prst="rect">
            <a:avLst/>
          </a:prstGeom>
        </p:spPr>
        <p:txBody>
          <a:bodyPr wrap="square" lIns="0" tIns="0" rIns="0" bIns="0" rtlCol="0" anchor="t">
            <a:spAutoFit/>
          </a:bodyPr>
          <a:lstStyle/>
          <a:p>
            <a:pPr>
              <a:lnSpc>
                <a:spcPts val="7000"/>
              </a:lnSpc>
            </a:pPr>
            <a:r>
              <a:rPr lang="en-US" sz="5600" u="sng" spc="84">
                <a:solidFill>
                  <a:schemeClr val="tx2">
                    <a:lumMod val="75000"/>
                  </a:schemeClr>
                </a:solidFill>
                <a:latin typeface="Poppins Bold"/>
              </a:rPr>
              <a:t>LONG TERM RECOMMENDATIONS</a:t>
            </a:r>
          </a:p>
        </p:txBody>
      </p:sp>
      <p:sp>
        <p:nvSpPr>
          <p:cNvPr id="9" name="TextBox 9"/>
          <p:cNvSpPr txBox="1"/>
          <p:nvPr/>
        </p:nvSpPr>
        <p:spPr>
          <a:xfrm>
            <a:off x="9304262" y="2238221"/>
            <a:ext cx="6272239" cy="513602"/>
          </a:xfrm>
          <a:prstGeom prst="rect">
            <a:avLst/>
          </a:prstGeom>
        </p:spPr>
        <p:txBody>
          <a:bodyPr lIns="0" tIns="0" rIns="0" bIns="0" rtlCol="0" anchor="t">
            <a:spAutoFit/>
          </a:bodyPr>
          <a:lstStyle/>
          <a:p>
            <a:pPr marL="0" lvl="0" indent="0" algn="ctr">
              <a:lnSpc>
                <a:spcPts val="3919"/>
              </a:lnSpc>
              <a:spcBef>
                <a:spcPct val="0"/>
              </a:spcBef>
            </a:pPr>
            <a:r>
              <a:rPr lang="en-US" sz="3600">
                <a:solidFill>
                  <a:srgbClr val="000000"/>
                </a:solidFill>
                <a:latin typeface="Poppins Bold"/>
              </a:rPr>
              <a:t>Worker Led Workshops</a:t>
            </a:r>
          </a:p>
        </p:txBody>
      </p:sp>
      <p:sp>
        <p:nvSpPr>
          <p:cNvPr id="10" name="TextBox 10"/>
          <p:cNvSpPr txBox="1"/>
          <p:nvPr/>
        </p:nvSpPr>
        <p:spPr>
          <a:xfrm>
            <a:off x="9579806" y="5596966"/>
            <a:ext cx="5721149" cy="1013739"/>
          </a:xfrm>
          <a:prstGeom prst="rect">
            <a:avLst/>
          </a:prstGeom>
        </p:spPr>
        <p:txBody>
          <a:bodyPr lIns="0" tIns="0" rIns="0" bIns="0" rtlCol="0" anchor="t">
            <a:spAutoFit/>
          </a:bodyPr>
          <a:lstStyle/>
          <a:p>
            <a:pPr marL="0" lvl="0" indent="0" algn="ctr">
              <a:lnSpc>
                <a:spcPts val="3919"/>
              </a:lnSpc>
              <a:spcBef>
                <a:spcPct val="0"/>
              </a:spcBef>
            </a:pPr>
            <a:r>
              <a:rPr lang="en-US" sz="3600">
                <a:solidFill>
                  <a:srgbClr val="000000"/>
                </a:solidFill>
                <a:latin typeface="Poppins Bold"/>
              </a:rPr>
              <a:t> Policy Advocacy Initiatives</a:t>
            </a:r>
          </a:p>
        </p:txBody>
      </p:sp>
      <p:sp>
        <p:nvSpPr>
          <p:cNvPr id="11" name="TextBox 11"/>
          <p:cNvSpPr txBox="1"/>
          <p:nvPr/>
        </p:nvSpPr>
        <p:spPr>
          <a:xfrm>
            <a:off x="10018635" y="7461538"/>
            <a:ext cx="4843489" cy="513602"/>
          </a:xfrm>
          <a:prstGeom prst="rect">
            <a:avLst/>
          </a:prstGeom>
        </p:spPr>
        <p:txBody>
          <a:bodyPr lIns="0" tIns="0" rIns="0" bIns="0" rtlCol="0" anchor="t">
            <a:spAutoFit/>
          </a:bodyPr>
          <a:lstStyle/>
          <a:p>
            <a:pPr marL="0" lvl="0" indent="0" algn="ctr">
              <a:lnSpc>
                <a:spcPts val="3919"/>
              </a:lnSpc>
              <a:spcBef>
                <a:spcPct val="0"/>
              </a:spcBef>
            </a:pPr>
            <a:r>
              <a:rPr lang="en-US" sz="3600">
                <a:solidFill>
                  <a:srgbClr val="000000"/>
                </a:solidFill>
                <a:latin typeface="Poppins Bold"/>
              </a:rPr>
              <a:t>Updating Materials</a:t>
            </a:r>
          </a:p>
        </p:txBody>
      </p:sp>
      <p:sp>
        <p:nvSpPr>
          <p:cNvPr id="12" name="TextBox 12"/>
          <p:cNvSpPr txBox="1"/>
          <p:nvPr/>
        </p:nvSpPr>
        <p:spPr>
          <a:xfrm>
            <a:off x="8885840" y="3961488"/>
            <a:ext cx="7109078" cy="513602"/>
          </a:xfrm>
          <a:prstGeom prst="rect">
            <a:avLst/>
          </a:prstGeom>
        </p:spPr>
        <p:txBody>
          <a:bodyPr lIns="0" tIns="0" rIns="0" bIns="0" rtlCol="0" anchor="t">
            <a:spAutoFit/>
          </a:bodyPr>
          <a:lstStyle/>
          <a:p>
            <a:pPr marL="0" lvl="0" indent="0" algn="ctr">
              <a:lnSpc>
                <a:spcPts val="3919"/>
              </a:lnSpc>
              <a:spcBef>
                <a:spcPct val="0"/>
              </a:spcBef>
            </a:pPr>
            <a:r>
              <a:rPr lang="en-US" sz="3600">
                <a:solidFill>
                  <a:srgbClr val="000000"/>
                </a:solidFill>
                <a:latin typeface="Poppins Bold"/>
              </a:rPr>
              <a:t>Green Career Networking</a:t>
            </a:r>
          </a:p>
        </p:txBody>
      </p:sp>
      <p:sp>
        <p:nvSpPr>
          <p:cNvPr id="13" name="TextBox 13"/>
          <p:cNvSpPr txBox="1"/>
          <p:nvPr/>
        </p:nvSpPr>
        <p:spPr>
          <a:xfrm>
            <a:off x="17145001" y="9531579"/>
            <a:ext cx="969550" cy="547371"/>
          </a:xfrm>
          <a:prstGeom prst="rect">
            <a:avLst/>
          </a:prstGeom>
        </p:spPr>
        <p:txBody>
          <a:bodyPr wrap="square" lIns="0" tIns="0" rIns="0" bIns="0" rtlCol="0" anchor="t">
            <a:spAutoFit/>
          </a:bodyPr>
          <a:lstStyle/>
          <a:p>
            <a:pPr algn="ctr">
              <a:lnSpc>
                <a:spcPts val="4479"/>
              </a:lnSpc>
              <a:spcBef>
                <a:spcPct val="0"/>
              </a:spcBef>
            </a:pPr>
            <a:r>
              <a:rPr lang="en-US" sz="3199">
                <a:solidFill>
                  <a:srgbClr val="000000"/>
                </a:solidFill>
                <a:latin typeface="Archivo Black"/>
              </a:rPr>
              <a:t>13</a:t>
            </a:r>
          </a:p>
        </p:txBody>
      </p:sp>
      <p:sp>
        <p:nvSpPr>
          <p:cNvPr id="15" name="TextBox 14">
            <a:extLst>
              <a:ext uri="{FF2B5EF4-FFF2-40B4-BE49-F238E27FC236}">
                <a16:creationId xmlns:a16="http://schemas.microsoft.com/office/drawing/2014/main" id="{82258A17-7DE9-BB6F-5D02-F2728C50D46F}"/>
              </a:ext>
            </a:extLst>
          </p:cNvPr>
          <p:cNvSpPr txBox="1"/>
          <p:nvPr/>
        </p:nvSpPr>
        <p:spPr>
          <a:xfrm>
            <a:off x="1127760" y="9026009"/>
            <a:ext cx="2987040" cy="646331"/>
          </a:xfrm>
          <a:prstGeom prst="rect">
            <a:avLst/>
          </a:prstGeom>
          <a:noFill/>
        </p:spPr>
        <p:txBody>
          <a:bodyPr wrap="square" rtlCol="0">
            <a:spAutoFit/>
          </a:bodyPr>
          <a:lstStyle/>
          <a:p>
            <a:r>
              <a:rPr lang="en-US"/>
              <a:t>Workshop Wind Turbine Technician Activity:</a:t>
            </a:r>
          </a:p>
        </p:txBody>
      </p:sp>
    </p:spTree>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57B6A5"/>
        </a:solidFill>
        <a:effectLst/>
      </p:bgPr>
    </p:bg>
    <p:spTree>
      <p:nvGrpSpPr>
        <p:cNvPr id="1" name=""/>
        <p:cNvGrpSpPr/>
        <p:nvPr/>
      </p:nvGrpSpPr>
      <p:grpSpPr>
        <a:xfrm>
          <a:off x="0" y="0"/>
          <a:ext cx="0" cy="0"/>
          <a:chOff x="0" y="0"/>
          <a:chExt cx="0" cy="0"/>
        </a:xfrm>
      </p:grpSpPr>
      <p:sp>
        <p:nvSpPr>
          <p:cNvPr id="3" name="TextBox 3"/>
          <p:cNvSpPr txBox="1"/>
          <p:nvPr/>
        </p:nvSpPr>
        <p:spPr>
          <a:xfrm>
            <a:off x="9869714" y="3293849"/>
            <a:ext cx="5750595" cy="613411"/>
          </a:xfrm>
          <a:prstGeom prst="rect">
            <a:avLst/>
          </a:prstGeom>
        </p:spPr>
        <p:txBody>
          <a:bodyPr wrap="square" lIns="0" tIns="0" rIns="0" bIns="0" rtlCol="0" anchor="t">
            <a:spAutoFit/>
          </a:bodyPr>
          <a:lstStyle/>
          <a:p>
            <a:pPr>
              <a:lnSpc>
                <a:spcPts val="5039"/>
              </a:lnSpc>
              <a:spcBef>
                <a:spcPct val="0"/>
              </a:spcBef>
            </a:pPr>
            <a:r>
              <a:rPr lang="en-US" sz="3599">
                <a:latin typeface="Poppins Bold" panose="020B0604020202020204" charset="0"/>
                <a:cs typeface="Poppins Bold" panose="020B0604020202020204" charset="0"/>
              </a:rPr>
              <a:t>Expansion Strategy</a:t>
            </a:r>
          </a:p>
        </p:txBody>
      </p:sp>
      <p:sp>
        <p:nvSpPr>
          <p:cNvPr id="5" name="TextBox 5"/>
          <p:cNvSpPr txBox="1"/>
          <p:nvPr/>
        </p:nvSpPr>
        <p:spPr>
          <a:xfrm>
            <a:off x="17072783" y="9531579"/>
            <a:ext cx="1041768" cy="547371"/>
          </a:xfrm>
          <a:prstGeom prst="rect">
            <a:avLst/>
          </a:prstGeom>
        </p:spPr>
        <p:txBody>
          <a:bodyPr wrap="square" lIns="0" tIns="0" rIns="0" bIns="0" rtlCol="0" anchor="t">
            <a:spAutoFit/>
          </a:bodyPr>
          <a:lstStyle/>
          <a:p>
            <a:pPr algn="ctr">
              <a:lnSpc>
                <a:spcPts val="4479"/>
              </a:lnSpc>
              <a:spcBef>
                <a:spcPct val="0"/>
              </a:spcBef>
            </a:pPr>
            <a:r>
              <a:rPr lang="en-US" sz="3199">
                <a:solidFill>
                  <a:srgbClr val="000000"/>
                </a:solidFill>
                <a:latin typeface="Archivo Black"/>
              </a:rPr>
              <a:t>14</a:t>
            </a:r>
          </a:p>
        </p:txBody>
      </p:sp>
      <p:sp>
        <p:nvSpPr>
          <p:cNvPr id="6" name="TextBox 6"/>
          <p:cNvSpPr txBox="1"/>
          <p:nvPr/>
        </p:nvSpPr>
        <p:spPr>
          <a:xfrm>
            <a:off x="9340218" y="6804579"/>
            <a:ext cx="6106808" cy="610103"/>
          </a:xfrm>
          <a:prstGeom prst="rect">
            <a:avLst/>
          </a:prstGeom>
        </p:spPr>
        <p:txBody>
          <a:bodyPr wrap="square" lIns="0" tIns="0" rIns="0" bIns="0" rtlCol="0" anchor="t">
            <a:spAutoFit/>
          </a:bodyPr>
          <a:lstStyle/>
          <a:p>
            <a:pPr>
              <a:lnSpc>
                <a:spcPts val="5039"/>
              </a:lnSpc>
              <a:spcBef>
                <a:spcPct val="0"/>
              </a:spcBef>
            </a:pPr>
            <a:r>
              <a:rPr lang="en-US" sz="3599">
                <a:latin typeface="Poppins Bold" panose="020B0604020202020204" charset="0"/>
                <a:cs typeface="Poppins Bold" panose="020B0604020202020204" charset="0"/>
              </a:rPr>
              <a:t>Other Workshop Designs </a:t>
            </a:r>
          </a:p>
        </p:txBody>
      </p:sp>
      <p:sp>
        <p:nvSpPr>
          <p:cNvPr id="8" name="TextBox 8"/>
          <p:cNvSpPr txBox="1"/>
          <p:nvPr/>
        </p:nvSpPr>
        <p:spPr>
          <a:xfrm>
            <a:off x="7876629" y="5010580"/>
            <a:ext cx="9033987" cy="1251305"/>
          </a:xfrm>
          <a:prstGeom prst="rect">
            <a:avLst/>
          </a:prstGeom>
        </p:spPr>
        <p:txBody>
          <a:bodyPr wrap="square" lIns="0" tIns="0" rIns="0" bIns="0" rtlCol="0" anchor="t">
            <a:spAutoFit/>
          </a:bodyPr>
          <a:lstStyle/>
          <a:p>
            <a:pPr>
              <a:lnSpc>
                <a:spcPts val="5039"/>
              </a:lnSpc>
            </a:pPr>
            <a:r>
              <a:rPr lang="en-US" sz="3599">
                <a:latin typeface="Poppins Bold" panose="020B0604020202020204" charset="0"/>
                <a:cs typeface="Poppins Bold" panose="020B0604020202020204" charset="0"/>
              </a:rPr>
              <a:t>Workshop Led by a Single Facilitator </a:t>
            </a:r>
          </a:p>
          <a:p>
            <a:pPr>
              <a:lnSpc>
                <a:spcPts val="5039"/>
              </a:lnSpc>
              <a:spcBef>
                <a:spcPct val="0"/>
              </a:spcBef>
            </a:pPr>
            <a:endParaRPr lang="en-US" sz="3599">
              <a:solidFill>
                <a:srgbClr val="FFFFFF"/>
              </a:solidFill>
              <a:latin typeface="Poppins Light"/>
            </a:endParaRPr>
          </a:p>
        </p:txBody>
      </p:sp>
      <p:sp>
        <p:nvSpPr>
          <p:cNvPr id="9" name="Freeform 9"/>
          <p:cNvSpPr/>
          <p:nvPr/>
        </p:nvSpPr>
        <p:spPr>
          <a:xfrm>
            <a:off x="1028700" y="2374892"/>
            <a:ext cx="5564049" cy="6586944"/>
          </a:xfrm>
          <a:custGeom>
            <a:avLst/>
            <a:gdLst/>
            <a:ahLst/>
            <a:cxnLst/>
            <a:rect l="l" t="t" r="r" b="b"/>
            <a:pathLst>
              <a:path w="5564049" h="6586944">
                <a:moveTo>
                  <a:pt x="0" y="0"/>
                </a:moveTo>
                <a:lnTo>
                  <a:pt x="5564049" y="0"/>
                </a:lnTo>
                <a:lnTo>
                  <a:pt x="5564049" y="6586944"/>
                </a:lnTo>
                <a:lnTo>
                  <a:pt x="0" y="6586944"/>
                </a:lnTo>
                <a:lnTo>
                  <a:pt x="0" y="0"/>
                </a:lnTo>
                <a:close/>
              </a:path>
            </a:pathLst>
          </a:custGeom>
          <a:blipFill>
            <a:blip r:embed="rId3"/>
            <a:stretch>
              <a:fillRect l="-47426" t="-15390" b="-50652"/>
            </a:stretch>
          </a:blipFill>
          <a:ln w="38100" cap="sq">
            <a:solidFill>
              <a:srgbClr val="000000"/>
            </a:solidFill>
            <a:prstDash val="solid"/>
            <a:miter/>
          </a:ln>
        </p:spPr>
        <p:txBody>
          <a:bodyPr/>
          <a:lstStyle/>
          <a:p>
            <a:endParaRPr lang="en-US"/>
          </a:p>
        </p:txBody>
      </p:sp>
      <p:sp>
        <p:nvSpPr>
          <p:cNvPr id="11" name="AutoShape 11"/>
          <p:cNvSpPr/>
          <p:nvPr/>
        </p:nvSpPr>
        <p:spPr>
          <a:xfrm>
            <a:off x="8372270" y="4458794"/>
            <a:ext cx="8146724" cy="0"/>
          </a:xfrm>
          <a:prstGeom prst="line">
            <a:avLst/>
          </a:prstGeom>
          <a:ln w="28575" cap="rnd">
            <a:solidFill>
              <a:srgbClr val="000000"/>
            </a:solidFill>
            <a:prstDash val="solid"/>
            <a:headEnd type="none" w="sm" len="sm"/>
            <a:tailEnd type="none" w="sm" len="sm"/>
          </a:ln>
        </p:spPr>
        <p:txBody>
          <a:bodyPr/>
          <a:lstStyle/>
          <a:p>
            <a:endParaRPr lang="en-US"/>
          </a:p>
        </p:txBody>
      </p:sp>
      <p:sp>
        <p:nvSpPr>
          <p:cNvPr id="12" name="AutoShape 12"/>
          <p:cNvSpPr/>
          <p:nvPr/>
        </p:nvSpPr>
        <p:spPr>
          <a:xfrm>
            <a:off x="8365002" y="6133831"/>
            <a:ext cx="8146724" cy="0"/>
          </a:xfrm>
          <a:prstGeom prst="line">
            <a:avLst/>
          </a:prstGeom>
          <a:ln w="28575" cap="rnd">
            <a:solidFill>
              <a:srgbClr val="000000"/>
            </a:solidFill>
            <a:prstDash val="solid"/>
            <a:headEnd type="none" w="sm" len="sm"/>
            <a:tailEnd type="none" w="sm" len="sm"/>
          </a:ln>
        </p:spPr>
        <p:txBody>
          <a:bodyPr/>
          <a:lstStyle/>
          <a:p>
            <a:endParaRPr lang="en-US"/>
          </a:p>
        </p:txBody>
      </p:sp>
      <p:sp>
        <p:nvSpPr>
          <p:cNvPr id="14" name="TextBox 8">
            <a:extLst>
              <a:ext uri="{FF2B5EF4-FFF2-40B4-BE49-F238E27FC236}">
                <a16:creationId xmlns:a16="http://schemas.microsoft.com/office/drawing/2014/main" id="{EF0576E9-3511-9486-ED52-12F686414C8B}"/>
              </a:ext>
            </a:extLst>
          </p:cNvPr>
          <p:cNvSpPr txBox="1"/>
          <p:nvPr/>
        </p:nvSpPr>
        <p:spPr>
          <a:xfrm>
            <a:off x="254674" y="241447"/>
            <a:ext cx="9615039" cy="897682"/>
          </a:xfrm>
          <a:prstGeom prst="rect">
            <a:avLst/>
          </a:prstGeom>
        </p:spPr>
        <p:txBody>
          <a:bodyPr wrap="square" lIns="0" tIns="0" rIns="0" bIns="0" rtlCol="0" anchor="t">
            <a:spAutoFit/>
          </a:bodyPr>
          <a:lstStyle/>
          <a:p>
            <a:pPr>
              <a:lnSpc>
                <a:spcPts val="7000"/>
              </a:lnSpc>
            </a:pPr>
            <a:r>
              <a:rPr lang="en-US" sz="5600" b="1" u="sng" spc="84">
                <a:latin typeface="Poppins Bold"/>
                <a:cs typeface="Poppins Bold"/>
              </a:rPr>
              <a:t>FUTURE OF THE PROJECT</a:t>
            </a:r>
          </a:p>
        </p:txBody>
      </p:sp>
      <p:sp>
        <p:nvSpPr>
          <p:cNvPr id="10" name="TextBox 9">
            <a:extLst>
              <a:ext uri="{FF2B5EF4-FFF2-40B4-BE49-F238E27FC236}">
                <a16:creationId xmlns:a16="http://schemas.microsoft.com/office/drawing/2014/main" id="{BF7F46B3-08B4-7A4F-4EA8-39A166010A1E}"/>
              </a:ext>
            </a:extLst>
          </p:cNvPr>
          <p:cNvSpPr txBox="1"/>
          <p:nvPr/>
        </p:nvSpPr>
        <p:spPr>
          <a:xfrm>
            <a:off x="922020" y="9026009"/>
            <a:ext cx="2692340" cy="369332"/>
          </a:xfrm>
          <a:prstGeom prst="rect">
            <a:avLst/>
          </a:prstGeom>
          <a:noFill/>
        </p:spPr>
        <p:txBody>
          <a:bodyPr wrap="none" rtlCol="0">
            <a:spAutoFit/>
          </a:bodyPr>
          <a:lstStyle/>
          <a:p>
            <a:r>
              <a:rPr lang="en-US"/>
              <a:t>Presentation of Workshop:</a:t>
            </a:r>
          </a:p>
        </p:txBody>
      </p:sp>
    </p:spTree>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9">
            <a:extLst>
              <a:ext uri="{FF2B5EF4-FFF2-40B4-BE49-F238E27FC236}">
                <a16:creationId xmlns:a16="http://schemas.microsoft.com/office/drawing/2014/main" id="{A2D59D7B-314D-2092-33CC-8FC79E88A209}"/>
              </a:ext>
            </a:extLst>
          </p:cNvPr>
          <p:cNvSpPr txBox="1"/>
          <p:nvPr/>
        </p:nvSpPr>
        <p:spPr>
          <a:xfrm>
            <a:off x="1219200" y="1866900"/>
            <a:ext cx="16685342" cy="8515793"/>
          </a:xfrm>
          <a:prstGeom prst="rect">
            <a:avLst/>
          </a:prstGeom>
        </p:spPr>
        <p:txBody>
          <a:bodyPr wrap="square" lIns="0" tIns="0" rIns="0" bIns="0" rtlCol="0" anchor="t">
            <a:spAutoFit/>
          </a:bodyPr>
          <a:lstStyle/>
          <a:p>
            <a:pPr>
              <a:lnSpc>
                <a:spcPts val="3919"/>
              </a:lnSpc>
              <a:spcBef>
                <a:spcPct val="0"/>
              </a:spcBef>
            </a:pPr>
            <a:r>
              <a:rPr lang="en-US" sz="3600" u="sng">
                <a:solidFill>
                  <a:srgbClr val="000000"/>
                </a:solidFill>
                <a:latin typeface="Poppins Bold"/>
              </a:rPr>
              <a:t>Advisors:</a:t>
            </a:r>
          </a:p>
          <a:p>
            <a:pPr marL="0" lvl="0" indent="0">
              <a:lnSpc>
                <a:spcPts val="3919"/>
              </a:lnSpc>
              <a:spcBef>
                <a:spcPct val="0"/>
              </a:spcBef>
            </a:pPr>
            <a:r>
              <a:rPr lang="en-US" sz="3600">
                <a:solidFill>
                  <a:srgbClr val="000000"/>
                </a:solidFill>
                <a:latin typeface="Poppins Bold"/>
              </a:rPr>
              <a:t>Professor Linda </a:t>
            </a:r>
            <a:r>
              <a:rPr lang="en-US" sz="3600" err="1">
                <a:solidFill>
                  <a:srgbClr val="000000"/>
                </a:solidFill>
                <a:latin typeface="Poppins Bold"/>
              </a:rPr>
              <a:t>Looft</a:t>
            </a:r>
            <a:r>
              <a:rPr lang="en-US" sz="3600">
                <a:solidFill>
                  <a:srgbClr val="000000"/>
                </a:solidFill>
                <a:latin typeface="Poppins Bold"/>
              </a:rPr>
              <a:t> – Worcester Polytechnic Institute</a:t>
            </a:r>
          </a:p>
          <a:p>
            <a:pPr marL="0" lvl="0" indent="0">
              <a:lnSpc>
                <a:spcPts val="3919"/>
              </a:lnSpc>
              <a:spcBef>
                <a:spcPct val="0"/>
              </a:spcBef>
            </a:pPr>
            <a:r>
              <a:rPr lang="en-US" sz="3600">
                <a:solidFill>
                  <a:srgbClr val="000000"/>
                </a:solidFill>
                <a:latin typeface="Poppins Bold"/>
              </a:rPr>
              <a:t>Professor Fred </a:t>
            </a:r>
            <a:r>
              <a:rPr lang="en-US" sz="3600" err="1">
                <a:solidFill>
                  <a:srgbClr val="000000"/>
                </a:solidFill>
                <a:latin typeface="Poppins Bold"/>
              </a:rPr>
              <a:t>Looft</a:t>
            </a:r>
            <a:r>
              <a:rPr lang="en-US" sz="3600">
                <a:solidFill>
                  <a:srgbClr val="000000"/>
                </a:solidFill>
                <a:latin typeface="Poppins Bold"/>
              </a:rPr>
              <a:t> - Worcester Polytechnic Institute</a:t>
            </a:r>
          </a:p>
          <a:p>
            <a:pPr marL="0" lvl="0" indent="0">
              <a:lnSpc>
                <a:spcPts val="3919"/>
              </a:lnSpc>
              <a:spcBef>
                <a:spcPct val="0"/>
              </a:spcBef>
            </a:pPr>
            <a:endParaRPr lang="en-US" sz="3600">
              <a:solidFill>
                <a:srgbClr val="000000"/>
              </a:solidFill>
              <a:latin typeface="Poppins Bold"/>
            </a:endParaRPr>
          </a:p>
          <a:p>
            <a:pPr marL="0" lvl="0" indent="0">
              <a:lnSpc>
                <a:spcPts val="3919"/>
              </a:lnSpc>
              <a:spcBef>
                <a:spcPct val="0"/>
              </a:spcBef>
            </a:pPr>
            <a:r>
              <a:rPr lang="en-US" sz="3600" u="sng">
                <a:solidFill>
                  <a:srgbClr val="000000"/>
                </a:solidFill>
                <a:latin typeface="Poppins Bold"/>
              </a:rPr>
              <a:t>Sponsors:</a:t>
            </a:r>
          </a:p>
          <a:p>
            <a:pPr marL="0" lvl="0" indent="0">
              <a:lnSpc>
                <a:spcPts val="3919"/>
              </a:lnSpc>
              <a:spcBef>
                <a:spcPct val="0"/>
              </a:spcBef>
            </a:pPr>
            <a:r>
              <a:rPr lang="en-US" sz="3600">
                <a:solidFill>
                  <a:srgbClr val="000000"/>
                </a:solidFill>
                <a:latin typeface="Poppins Bold"/>
              </a:rPr>
              <a:t>Elena </a:t>
            </a:r>
            <a:r>
              <a:rPr lang="en-US" sz="3600" err="1">
                <a:solidFill>
                  <a:srgbClr val="000000"/>
                </a:solidFill>
                <a:latin typeface="Poppins Bold"/>
              </a:rPr>
              <a:t>Lengthorn</a:t>
            </a:r>
            <a:r>
              <a:rPr lang="en-US" sz="3600">
                <a:solidFill>
                  <a:srgbClr val="000000"/>
                </a:solidFill>
                <a:latin typeface="Poppins Bold"/>
              </a:rPr>
              <a:t> – Senior Lecturer, University of Worcester</a:t>
            </a:r>
          </a:p>
          <a:p>
            <a:pPr marL="0" lvl="0" indent="0">
              <a:lnSpc>
                <a:spcPts val="3919"/>
              </a:lnSpc>
              <a:spcBef>
                <a:spcPct val="0"/>
              </a:spcBef>
            </a:pPr>
            <a:r>
              <a:rPr lang="en-US" sz="3600">
                <a:solidFill>
                  <a:srgbClr val="000000"/>
                </a:solidFill>
                <a:latin typeface="Poppins Bold"/>
              </a:rPr>
              <a:t>Georgina Beard – Teacher, Nunnery Wood</a:t>
            </a:r>
          </a:p>
          <a:p>
            <a:pPr marL="0" lvl="0" indent="0">
              <a:lnSpc>
                <a:spcPts val="3919"/>
              </a:lnSpc>
              <a:spcBef>
                <a:spcPct val="0"/>
              </a:spcBef>
            </a:pPr>
            <a:r>
              <a:rPr lang="en-US" sz="3600">
                <a:solidFill>
                  <a:srgbClr val="000000"/>
                </a:solidFill>
                <a:latin typeface="Poppins Bold"/>
              </a:rPr>
              <a:t>Sarah Dukes – Sustainability Coordinator, The Chase</a:t>
            </a:r>
          </a:p>
          <a:p>
            <a:pPr marL="0" lvl="0" indent="0">
              <a:lnSpc>
                <a:spcPts val="3919"/>
              </a:lnSpc>
              <a:spcBef>
                <a:spcPct val="0"/>
              </a:spcBef>
            </a:pPr>
            <a:endParaRPr lang="en-US" sz="3600">
              <a:solidFill>
                <a:srgbClr val="000000"/>
              </a:solidFill>
              <a:latin typeface="Poppins Bold"/>
            </a:endParaRPr>
          </a:p>
          <a:p>
            <a:pPr marL="0" lvl="0" indent="0">
              <a:lnSpc>
                <a:spcPts val="3919"/>
              </a:lnSpc>
              <a:spcBef>
                <a:spcPct val="0"/>
              </a:spcBef>
            </a:pPr>
            <a:r>
              <a:rPr lang="en-US" sz="3600" u="sng">
                <a:solidFill>
                  <a:srgbClr val="000000"/>
                </a:solidFill>
                <a:latin typeface="Poppins Bold"/>
              </a:rPr>
              <a:t>Special Thanks to:</a:t>
            </a:r>
          </a:p>
          <a:p>
            <a:pPr marL="0" lvl="0" indent="0">
              <a:lnSpc>
                <a:spcPts val="3919"/>
              </a:lnSpc>
              <a:spcBef>
                <a:spcPct val="0"/>
              </a:spcBef>
            </a:pPr>
            <a:r>
              <a:rPr lang="en-US" sz="3600">
                <a:solidFill>
                  <a:srgbClr val="000000"/>
                </a:solidFill>
                <a:latin typeface="Poppins Bold"/>
              </a:rPr>
              <a:t>Rosemary Taylor – Instructor, WPI</a:t>
            </a:r>
          </a:p>
          <a:p>
            <a:pPr marL="0" lvl="0" indent="0">
              <a:lnSpc>
                <a:spcPts val="3919"/>
              </a:lnSpc>
              <a:spcBef>
                <a:spcPct val="0"/>
              </a:spcBef>
            </a:pPr>
            <a:r>
              <a:rPr lang="en-US" sz="3600">
                <a:solidFill>
                  <a:srgbClr val="000000"/>
                </a:solidFill>
                <a:latin typeface="Poppins Bold"/>
              </a:rPr>
              <a:t>Claire Finch – Business Support Officer, The Chase</a:t>
            </a:r>
          </a:p>
          <a:p>
            <a:pPr marL="0" lvl="0" indent="0">
              <a:lnSpc>
                <a:spcPts val="3919"/>
              </a:lnSpc>
              <a:spcBef>
                <a:spcPct val="0"/>
              </a:spcBef>
            </a:pPr>
            <a:r>
              <a:rPr lang="en-US" sz="3600">
                <a:solidFill>
                  <a:srgbClr val="000000"/>
                </a:solidFill>
                <a:latin typeface="Poppins Bold"/>
              </a:rPr>
              <a:t>Matthew Haywood – Teacher, Nunnery Wood</a:t>
            </a:r>
          </a:p>
          <a:p>
            <a:pPr marL="0" lvl="0" indent="0">
              <a:lnSpc>
                <a:spcPts val="3919"/>
              </a:lnSpc>
              <a:spcBef>
                <a:spcPct val="0"/>
              </a:spcBef>
            </a:pPr>
            <a:r>
              <a:rPr lang="en-US" sz="3600" err="1">
                <a:solidFill>
                  <a:srgbClr val="000000"/>
                </a:solidFill>
                <a:latin typeface="Poppins Bold"/>
              </a:rPr>
              <a:t>Glesni</a:t>
            </a:r>
            <a:r>
              <a:rPr lang="en-US" sz="3600">
                <a:solidFill>
                  <a:srgbClr val="000000"/>
                </a:solidFill>
                <a:latin typeface="Poppins Bold"/>
              </a:rPr>
              <a:t> Speake – Assistant Headteacher, The Chase</a:t>
            </a:r>
          </a:p>
          <a:p>
            <a:pPr marL="0" lvl="0" indent="0">
              <a:lnSpc>
                <a:spcPts val="3919"/>
              </a:lnSpc>
              <a:spcBef>
                <a:spcPct val="0"/>
              </a:spcBef>
            </a:pPr>
            <a:r>
              <a:rPr lang="en-US" sz="3600">
                <a:solidFill>
                  <a:srgbClr val="000000"/>
                </a:solidFill>
                <a:latin typeface="Poppins Bold"/>
              </a:rPr>
              <a:t>Mike Fieldhouse – Headteacher, The Chase</a:t>
            </a:r>
          </a:p>
          <a:p>
            <a:pPr marL="0" lvl="0" indent="0">
              <a:lnSpc>
                <a:spcPts val="3919"/>
              </a:lnSpc>
              <a:spcBef>
                <a:spcPct val="0"/>
              </a:spcBef>
            </a:pPr>
            <a:r>
              <a:rPr lang="en-US" sz="3600">
                <a:solidFill>
                  <a:srgbClr val="000000"/>
                </a:solidFill>
                <a:latin typeface="Poppins Bold"/>
              </a:rPr>
              <a:t>Steve Powell – Headteacher, Nunnery Wood</a:t>
            </a:r>
          </a:p>
          <a:p>
            <a:pPr marL="0" lvl="0" indent="0" algn="ctr">
              <a:lnSpc>
                <a:spcPts val="3919"/>
              </a:lnSpc>
              <a:spcBef>
                <a:spcPct val="0"/>
              </a:spcBef>
            </a:pPr>
            <a:endParaRPr lang="en-US" sz="3600">
              <a:solidFill>
                <a:srgbClr val="000000"/>
              </a:solidFill>
              <a:latin typeface="Poppins Bold"/>
            </a:endParaRPr>
          </a:p>
        </p:txBody>
      </p:sp>
      <p:sp>
        <p:nvSpPr>
          <p:cNvPr id="8" name="TextBox 8"/>
          <p:cNvSpPr txBox="1"/>
          <p:nvPr/>
        </p:nvSpPr>
        <p:spPr>
          <a:xfrm>
            <a:off x="329471" y="292481"/>
            <a:ext cx="8622800" cy="897682"/>
          </a:xfrm>
          <a:prstGeom prst="rect">
            <a:avLst/>
          </a:prstGeom>
        </p:spPr>
        <p:txBody>
          <a:bodyPr wrap="square" lIns="0" tIns="0" rIns="0" bIns="0" rtlCol="0" anchor="t">
            <a:spAutoFit/>
          </a:bodyPr>
          <a:lstStyle/>
          <a:p>
            <a:pPr>
              <a:lnSpc>
                <a:spcPts val="7000"/>
              </a:lnSpc>
            </a:pPr>
            <a:r>
              <a:rPr lang="en-US" sz="5600" u="sng" spc="84">
                <a:solidFill>
                  <a:schemeClr val="tx2">
                    <a:lumMod val="75000"/>
                  </a:schemeClr>
                </a:solidFill>
                <a:latin typeface="Poppins Bold"/>
              </a:rPr>
              <a:t>ACKNOWLEDGEMENTS</a:t>
            </a:r>
          </a:p>
        </p:txBody>
      </p:sp>
      <p:sp>
        <p:nvSpPr>
          <p:cNvPr id="13" name="TextBox 13"/>
          <p:cNvSpPr txBox="1"/>
          <p:nvPr/>
        </p:nvSpPr>
        <p:spPr>
          <a:xfrm>
            <a:off x="17145001" y="9531579"/>
            <a:ext cx="969550" cy="547371"/>
          </a:xfrm>
          <a:prstGeom prst="rect">
            <a:avLst/>
          </a:prstGeom>
        </p:spPr>
        <p:txBody>
          <a:bodyPr wrap="square" lIns="0" tIns="0" rIns="0" bIns="0" rtlCol="0" anchor="t">
            <a:spAutoFit/>
          </a:bodyPr>
          <a:lstStyle/>
          <a:p>
            <a:pPr algn="ctr">
              <a:lnSpc>
                <a:spcPts val="4479"/>
              </a:lnSpc>
              <a:spcBef>
                <a:spcPct val="0"/>
              </a:spcBef>
            </a:pPr>
            <a:r>
              <a:rPr lang="en-US" sz="3199">
                <a:solidFill>
                  <a:srgbClr val="000000"/>
                </a:solidFill>
                <a:latin typeface="Archivo Black"/>
              </a:rPr>
              <a:t>15</a:t>
            </a:r>
          </a:p>
        </p:txBody>
      </p:sp>
    </p:spTree>
    <p:extLst>
      <p:ext uri="{BB962C8B-B14F-4D97-AF65-F5344CB8AC3E}">
        <p14:creationId xmlns:p14="http://schemas.microsoft.com/office/powerpoint/2010/main" val="2671163854"/>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7085328" y="3822246"/>
            <a:ext cx="7417751" cy="1943735"/>
          </a:xfrm>
          <a:prstGeom prst="rect">
            <a:avLst/>
          </a:prstGeom>
        </p:spPr>
        <p:txBody>
          <a:bodyPr lIns="0" tIns="0" rIns="0" bIns="0" rtlCol="0" anchor="t">
            <a:spAutoFit/>
          </a:bodyPr>
          <a:lstStyle/>
          <a:p>
            <a:pPr>
              <a:lnSpc>
                <a:spcPts val="7840"/>
              </a:lnSpc>
            </a:pPr>
            <a:r>
              <a:rPr lang="en-US" sz="5600">
                <a:solidFill>
                  <a:srgbClr val="FFFFFF"/>
                </a:solidFill>
                <a:latin typeface="Poppins Medium"/>
              </a:rPr>
              <a:t>Thank you</a:t>
            </a:r>
          </a:p>
          <a:p>
            <a:pPr>
              <a:lnSpc>
                <a:spcPts val="7839"/>
              </a:lnSpc>
            </a:pPr>
            <a:r>
              <a:rPr lang="en-US" sz="5600">
                <a:solidFill>
                  <a:srgbClr val="FFFFFF"/>
                </a:solidFill>
                <a:latin typeface="Poppins Medium"/>
              </a:rPr>
              <a:t>Questions?</a:t>
            </a:r>
          </a:p>
        </p:txBody>
      </p:sp>
      <p:sp>
        <p:nvSpPr>
          <p:cNvPr id="5" name="TextBox 5"/>
          <p:cNvSpPr txBox="1"/>
          <p:nvPr/>
        </p:nvSpPr>
        <p:spPr>
          <a:xfrm>
            <a:off x="17449801" y="9531579"/>
            <a:ext cx="664750" cy="547371"/>
          </a:xfrm>
          <a:prstGeom prst="rect">
            <a:avLst/>
          </a:prstGeom>
        </p:spPr>
        <p:txBody>
          <a:bodyPr wrap="square" lIns="0" tIns="0" rIns="0" bIns="0" rtlCol="0" anchor="t">
            <a:spAutoFit/>
          </a:bodyPr>
          <a:lstStyle/>
          <a:p>
            <a:pPr algn="ctr">
              <a:lnSpc>
                <a:spcPts val="4479"/>
              </a:lnSpc>
              <a:spcBef>
                <a:spcPct val="0"/>
              </a:spcBef>
            </a:pPr>
            <a:r>
              <a:rPr lang="en-US" sz="3199">
                <a:solidFill>
                  <a:srgbClr val="000000"/>
                </a:solidFill>
                <a:latin typeface="Archivo Black"/>
              </a:rPr>
              <a:t>16</a:t>
            </a:r>
          </a:p>
        </p:txBody>
      </p:sp>
      <p:pic>
        <p:nvPicPr>
          <p:cNvPr id="3" name="Picture 2" descr="A green background with white text&#10;&#10;Description automatically generated">
            <a:extLst>
              <a:ext uri="{FF2B5EF4-FFF2-40B4-BE49-F238E27FC236}">
                <a16:creationId xmlns:a16="http://schemas.microsoft.com/office/drawing/2014/main" id="{02A0D077-06CF-5DB1-9117-F441ECC5E95F}"/>
              </a:ext>
            </a:extLst>
          </p:cNvPr>
          <p:cNvPicPr>
            <a:picLocks noChangeAspect="1"/>
          </p:cNvPicPr>
          <p:nvPr/>
        </p:nvPicPr>
        <p:blipFill>
          <a:blip r:embed="rId2"/>
          <a:stretch>
            <a:fillRect/>
          </a:stretch>
        </p:blipFill>
        <p:spPr>
          <a:xfrm>
            <a:off x="4572000" y="2524125"/>
            <a:ext cx="9144000" cy="5238750"/>
          </a:xfrm>
          <a:prstGeom prst="rect">
            <a:avLst/>
          </a:prstGeom>
        </p:spPr>
      </p:pic>
    </p:spTree>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57B6A5"/>
        </a:solidFill>
        <a:effectLst/>
      </p:bgPr>
    </p:bg>
    <p:spTree>
      <p:nvGrpSpPr>
        <p:cNvPr id="1" name=""/>
        <p:cNvGrpSpPr/>
        <p:nvPr/>
      </p:nvGrpSpPr>
      <p:grpSpPr>
        <a:xfrm>
          <a:off x="0" y="0"/>
          <a:ext cx="0" cy="0"/>
          <a:chOff x="0" y="0"/>
          <a:chExt cx="0" cy="0"/>
        </a:xfrm>
      </p:grpSpPr>
      <p:sp>
        <p:nvSpPr>
          <p:cNvPr id="2" name="AutoShape 2"/>
          <p:cNvSpPr/>
          <p:nvPr/>
        </p:nvSpPr>
        <p:spPr>
          <a:xfrm rot="-5400000">
            <a:off x="15063598" y="1734316"/>
            <a:ext cx="4610478" cy="0"/>
          </a:xfrm>
          <a:prstGeom prst="line">
            <a:avLst/>
          </a:prstGeom>
          <a:ln w="9525" cap="rnd">
            <a:solidFill>
              <a:srgbClr val="000000"/>
            </a:solidFill>
            <a:prstDash val="solid"/>
            <a:headEnd type="none" w="sm" len="sm"/>
            <a:tailEnd type="none" w="sm" len="sm"/>
          </a:ln>
        </p:spPr>
        <p:txBody>
          <a:bodyPr/>
          <a:lstStyle/>
          <a:p>
            <a:endParaRPr lang="en-US"/>
          </a:p>
        </p:txBody>
      </p:sp>
      <p:sp>
        <p:nvSpPr>
          <p:cNvPr id="3" name="TextBox 3"/>
          <p:cNvSpPr txBox="1"/>
          <p:nvPr/>
        </p:nvSpPr>
        <p:spPr>
          <a:xfrm>
            <a:off x="1096197" y="2200216"/>
            <a:ext cx="15999650" cy="3997376"/>
          </a:xfrm>
          <a:prstGeom prst="rect">
            <a:avLst/>
          </a:prstGeom>
        </p:spPr>
        <p:txBody>
          <a:bodyPr wrap="square" lIns="0" tIns="0" rIns="0" bIns="0" rtlCol="0" anchor="t">
            <a:spAutoFit/>
          </a:bodyPr>
          <a:lstStyle/>
          <a:p>
            <a:pPr>
              <a:lnSpc>
                <a:spcPts val="6299"/>
              </a:lnSpc>
            </a:pPr>
            <a:r>
              <a:rPr lang="en-US" sz="4400">
                <a:latin typeface="Poppins Bold"/>
                <a:cs typeface="Poppins Bold"/>
              </a:rPr>
              <a:t>GREEN</a:t>
            </a:r>
            <a:r>
              <a:rPr lang="en-US" sz="4450" b="1">
                <a:solidFill>
                  <a:srgbClr val="000000"/>
                </a:solidFill>
                <a:latin typeface="Poppins Bold"/>
                <a:cs typeface="Poppins Bold"/>
              </a:rPr>
              <a:t> SKILLS:</a:t>
            </a:r>
            <a:r>
              <a:rPr lang="en-US" sz="4450">
                <a:solidFill>
                  <a:srgbClr val="000000"/>
                </a:solidFill>
                <a:latin typeface="Poppins Light"/>
              </a:rPr>
              <a:t> </a:t>
            </a:r>
            <a:r>
              <a:rPr lang="en-US" sz="4450" b="0" i="0">
                <a:solidFill>
                  <a:srgbClr val="000000"/>
                </a:solidFill>
                <a:effectLst/>
                <a:latin typeface="Poppins Light" panose="00000400000000000000" pitchFamily="2" charset="0"/>
                <a:cs typeface="Poppins Light" panose="00000400000000000000" pitchFamily="2" charset="0"/>
              </a:rPr>
              <a:t>Knowledge, abilities, &amp; attitudes that help reduce the negative human impact on the environment</a:t>
            </a:r>
          </a:p>
          <a:p>
            <a:pPr>
              <a:lnSpc>
                <a:spcPts val="6299"/>
              </a:lnSpc>
            </a:pPr>
            <a:endParaRPr lang="en-US" sz="4450">
              <a:solidFill>
                <a:srgbClr val="000000"/>
              </a:solidFill>
              <a:latin typeface="Poppins Light" panose="00000400000000000000" pitchFamily="2" charset="0"/>
              <a:cs typeface="Poppins Light" panose="00000400000000000000" pitchFamily="2" charset="0"/>
            </a:endParaRPr>
          </a:p>
          <a:p>
            <a:pPr>
              <a:lnSpc>
                <a:spcPts val="6299"/>
              </a:lnSpc>
              <a:spcBef>
                <a:spcPct val="0"/>
              </a:spcBef>
            </a:pPr>
            <a:r>
              <a:rPr lang="en-US" sz="4450" b="1">
                <a:solidFill>
                  <a:srgbClr val="000000"/>
                </a:solidFill>
                <a:latin typeface="Poppins Bold"/>
                <a:cs typeface="Poppins Bold"/>
              </a:rPr>
              <a:t>GREEN CAREERS: </a:t>
            </a:r>
            <a:r>
              <a:rPr lang="en-US" sz="4450">
                <a:solidFill>
                  <a:srgbClr val="000000"/>
                </a:solidFill>
                <a:latin typeface="Poppins Light"/>
              </a:rPr>
              <a:t>Jobs that contribute to preserving or restoring the environment and our planet </a:t>
            </a:r>
            <a:endParaRPr lang="en-US" sz="4450">
              <a:solidFill>
                <a:srgbClr val="000000"/>
              </a:solidFill>
              <a:latin typeface="Poppins Light"/>
              <a:cs typeface="Poppins Light"/>
            </a:endParaRPr>
          </a:p>
        </p:txBody>
      </p:sp>
      <p:sp>
        <p:nvSpPr>
          <p:cNvPr id="4" name="Freeform 4"/>
          <p:cNvSpPr/>
          <p:nvPr/>
        </p:nvSpPr>
        <p:spPr>
          <a:xfrm>
            <a:off x="12943476" y="6984546"/>
            <a:ext cx="4084874" cy="4114800"/>
          </a:xfrm>
          <a:custGeom>
            <a:avLst/>
            <a:gdLst/>
            <a:ahLst/>
            <a:cxnLst/>
            <a:rect l="l" t="t" r="r" b="b"/>
            <a:pathLst>
              <a:path w="4084874" h="4114800">
                <a:moveTo>
                  <a:pt x="0" y="0"/>
                </a:moveTo>
                <a:lnTo>
                  <a:pt x="4084874" y="0"/>
                </a:lnTo>
                <a:lnTo>
                  <a:pt x="4084874"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TextBox 5"/>
          <p:cNvSpPr txBox="1"/>
          <p:nvPr/>
        </p:nvSpPr>
        <p:spPr>
          <a:xfrm>
            <a:off x="1028700" y="818596"/>
            <a:ext cx="5569775" cy="878840"/>
          </a:xfrm>
          <a:prstGeom prst="rect">
            <a:avLst/>
          </a:prstGeom>
        </p:spPr>
        <p:txBody>
          <a:bodyPr lIns="0" tIns="0" rIns="0" bIns="0" rtlCol="0" anchor="t">
            <a:spAutoFit/>
          </a:bodyPr>
          <a:lstStyle/>
          <a:p>
            <a:pPr>
              <a:lnSpc>
                <a:spcPts val="7000"/>
              </a:lnSpc>
            </a:pPr>
            <a:r>
              <a:rPr lang="en-US" sz="5600" u="sng" spc="84">
                <a:solidFill>
                  <a:srgbClr val="19486A"/>
                </a:solidFill>
                <a:latin typeface="Poppins Bold"/>
              </a:rPr>
              <a:t>Terminology</a:t>
            </a:r>
          </a:p>
        </p:txBody>
      </p:sp>
      <p:sp>
        <p:nvSpPr>
          <p:cNvPr id="6" name="TextBox 6"/>
          <p:cNvSpPr txBox="1"/>
          <p:nvPr/>
        </p:nvSpPr>
        <p:spPr>
          <a:xfrm>
            <a:off x="17707877" y="9531579"/>
            <a:ext cx="271165" cy="547371"/>
          </a:xfrm>
          <a:prstGeom prst="rect">
            <a:avLst/>
          </a:prstGeom>
        </p:spPr>
        <p:txBody>
          <a:bodyPr lIns="0" tIns="0" rIns="0" bIns="0" rtlCol="0" anchor="t">
            <a:spAutoFit/>
          </a:bodyPr>
          <a:lstStyle/>
          <a:p>
            <a:pPr algn="ctr">
              <a:lnSpc>
                <a:spcPts val="4479"/>
              </a:lnSpc>
              <a:spcBef>
                <a:spcPct val="0"/>
              </a:spcBef>
            </a:pPr>
            <a:r>
              <a:rPr lang="en-US" sz="3199">
                <a:solidFill>
                  <a:srgbClr val="000000"/>
                </a:solidFill>
                <a:latin typeface="Archivo Black"/>
              </a:rPr>
              <a:t>2</a:t>
            </a:r>
          </a:p>
        </p:txBody>
      </p:sp>
    </p:spTree>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AutoShape 2"/>
          <p:cNvSpPr/>
          <p:nvPr/>
        </p:nvSpPr>
        <p:spPr>
          <a:xfrm flipV="1">
            <a:off x="8699444" y="8860287"/>
            <a:ext cx="9143978" cy="0"/>
          </a:xfrm>
          <a:prstGeom prst="line">
            <a:avLst/>
          </a:prstGeom>
          <a:ln w="9525" cap="rnd">
            <a:solidFill>
              <a:srgbClr val="000000"/>
            </a:solidFill>
            <a:prstDash val="solid"/>
            <a:headEnd type="none" w="sm" len="sm"/>
            <a:tailEnd type="none" w="sm" len="sm"/>
          </a:ln>
        </p:spPr>
        <p:txBody>
          <a:bodyPr/>
          <a:lstStyle/>
          <a:p>
            <a:endParaRPr lang="en-US"/>
          </a:p>
        </p:txBody>
      </p:sp>
      <p:sp>
        <p:nvSpPr>
          <p:cNvPr id="3" name="Freeform 3"/>
          <p:cNvSpPr/>
          <p:nvPr/>
        </p:nvSpPr>
        <p:spPr>
          <a:xfrm>
            <a:off x="8699444" y="1857938"/>
            <a:ext cx="9144015" cy="6253376"/>
          </a:xfrm>
          <a:custGeom>
            <a:avLst/>
            <a:gdLst/>
            <a:ahLst/>
            <a:cxnLst/>
            <a:rect l="l" t="t" r="r" b="b"/>
            <a:pathLst>
              <a:path w="9144015" h="6253376">
                <a:moveTo>
                  <a:pt x="0" y="0"/>
                </a:moveTo>
                <a:lnTo>
                  <a:pt x="9144015" y="0"/>
                </a:lnTo>
                <a:lnTo>
                  <a:pt x="9144015" y="6253376"/>
                </a:lnTo>
                <a:lnTo>
                  <a:pt x="0" y="6253376"/>
                </a:lnTo>
                <a:lnTo>
                  <a:pt x="0" y="0"/>
                </a:lnTo>
                <a:close/>
              </a:path>
            </a:pathLst>
          </a:custGeom>
          <a:blipFill>
            <a:blip r:embed="rId3"/>
            <a:stretch>
              <a:fillRect l="-18168" r="-21580"/>
            </a:stretch>
          </a:blipFill>
        </p:spPr>
        <p:txBody>
          <a:bodyPr/>
          <a:lstStyle/>
          <a:p>
            <a:endParaRPr lang="en-US"/>
          </a:p>
        </p:txBody>
      </p:sp>
      <p:sp>
        <p:nvSpPr>
          <p:cNvPr id="4" name="TextBox 4"/>
          <p:cNvSpPr txBox="1"/>
          <p:nvPr/>
        </p:nvSpPr>
        <p:spPr>
          <a:xfrm>
            <a:off x="864555" y="3089476"/>
            <a:ext cx="6678841" cy="5770811"/>
          </a:xfrm>
          <a:prstGeom prst="rect">
            <a:avLst/>
          </a:prstGeom>
        </p:spPr>
        <p:txBody>
          <a:bodyPr lIns="0" tIns="0" rIns="0" bIns="0" rtlCol="0" anchor="t">
            <a:spAutoFit/>
          </a:bodyPr>
          <a:lstStyle/>
          <a:p>
            <a:pPr marL="457200" indent="-457200">
              <a:lnSpc>
                <a:spcPts val="4525"/>
              </a:lnSpc>
              <a:buFont typeface="Arial" panose="020B0604020202020204" pitchFamily="34" charset="0"/>
              <a:buChar char="•"/>
            </a:pPr>
            <a:r>
              <a:rPr lang="en-US" sz="4000">
                <a:solidFill>
                  <a:srgbClr val="000000"/>
                </a:solidFill>
                <a:latin typeface="Poppins Bold" panose="020B0604020202020204" charset="0"/>
                <a:cs typeface="Poppins Bold" panose="020B0604020202020204" charset="0"/>
              </a:rPr>
              <a:t>The 25-Year Plan (2018)</a:t>
            </a:r>
          </a:p>
          <a:p>
            <a:pPr>
              <a:lnSpc>
                <a:spcPts val="4525"/>
              </a:lnSpc>
            </a:pPr>
            <a:endParaRPr lang="en-US" sz="4000">
              <a:solidFill>
                <a:srgbClr val="000000"/>
              </a:solidFill>
              <a:latin typeface="Poppins Bold" panose="020B0604020202020204" charset="0"/>
              <a:cs typeface="Poppins Bold" panose="020B0604020202020204" charset="0"/>
            </a:endParaRPr>
          </a:p>
          <a:p>
            <a:pPr marL="457200" indent="-457200">
              <a:lnSpc>
                <a:spcPts val="4525"/>
              </a:lnSpc>
              <a:buFont typeface="Arial" panose="020B0604020202020204" pitchFamily="34" charset="0"/>
              <a:buChar char="•"/>
            </a:pPr>
            <a:r>
              <a:rPr lang="en-US" sz="4000">
                <a:solidFill>
                  <a:srgbClr val="000000"/>
                </a:solidFill>
                <a:latin typeface="Poppins Bold" panose="020B0604020202020204" charset="0"/>
                <a:cs typeface="Poppins Bold" panose="020B0604020202020204" charset="0"/>
              </a:rPr>
              <a:t>Net Zero Strategy (2021)</a:t>
            </a:r>
          </a:p>
          <a:p>
            <a:pPr>
              <a:lnSpc>
                <a:spcPts val="4525"/>
              </a:lnSpc>
            </a:pPr>
            <a:endParaRPr lang="en-US" sz="4000">
              <a:solidFill>
                <a:srgbClr val="000000"/>
              </a:solidFill>
              <a:latin typeface="Poppins Bold" panose="020B0604020202020204" charset="0"/>
              <a:cs typeface="Poppins Bold" panose="020B0604020202020204" charset="0"/>
            </a:endParaRPr>
          </a:p>
          <a:p>
            <a:pPr marL="457200" indent="-457200">
              <a:lnSpc>
                <a:spcPts val="4525"/>
              </a:lnSpc>
              <a:buFont typeface="Arial" panose="020B0604020202020204" pitchFamily="34" charset="0"/>
              <a:buChar char="•"/>
            </a:pPr>
            <a:r>
              <a:rPr lang="en-US" sz="4000">
                <a:solidFill>
                  <a:srgbClr val="000000"/>
                </a:solidFill>
                <a:latin typeface="Poppins Bold" panose="020B0604020202020204" charset="0"/>
                <a:cs typeface="Poppins Bold" panose="020B0604020202020204" charset="0"/>
              </a:rPr>
              <a:t>Sustainability and Climate Change Strategy (2023)</a:t>
            </a:r>
          </a:p>
          <a:p>
            <a:pPr>
              <a:lnSpc>
                <a:spcPts val="4525"/>
              </a:lnSpc>
            </a:pPr>
            <a:endParaRPr lang="en-US" sz="3232">
              <a:solidFill>
                <a:srgbClr val="000000"/>
              </a:solidFill>
              <a:latin typeface="Poppins Light Bold"/>
            </a:endParaRPr>
          </a:p>
        </p:txBody>
      </p:sp>
      <p:sp>
        <p:nvSpPr>
          <p:cNvPr id="5" name="TextBox 5"/>
          <p:cNvSpPr txBox="1"/>
          <p:nvPr/>
        </p:nvSpPr>
        <p:spPr>
          <a:xfrm>
            <a:off x="321067" y="277356"/>
            <a:ext cx="5569775" cy="2210752"/>
          </a:xfrm>
          <a:prstGeom prst="rect">
            <a:avLst/>
          </a:prstGeom>
        </p:spPr>
        <p:txBody>
          <a:bodyPr lIns="0" tIns="0" rIns="0" bIns="0" rtlCol="0" anchor="t">
            <a:spAutoFit/>
          </a:bodyPr>
          <a:lstStyle/>
          <a:p>
            <a:pPr>
              <a:lnSpc>
                <a:spcPts val="6625"/>
              </a:lnSpc>
            </a:pPr>
            <a:r>
              <a:rPr lang="en-US" sz="5300" u="sng" spc="79">
                <a:solidFill>
                  <a:srgbClr val="19486A"/>
                </a:solidFill>
                <a:latin typeface="Poppins Bold"/>
              </a:rPr>
              <a:t>BACKGROUND INFORMATION</a:t>
            </a:r>
          </a:p>
          <a:p>
            <a:pPr>
              <a:lnSpc>
                <a:spcPts val="4250"/>
              </a:lnSpc>
            </a:pPr>
            <a:endParaRPr lang="en-US" sz="3400" spc="51">
              <a:solidFill>
                <a:srgbClr val="19486A"/>
              </a:solidFill>
              <a:latin typeface="Poppins Bold"/>
              <a:cs typeface="Poppins Bold"/>
            </a:endParaRPr>
          </a:p>
        </p:txBody>
      </p:sp>
      <p:sp>
        <p:nvSpPr>
          <p:cNvPr id="6" name="TextBox 6"/>
          <p:cNvSpPr txBox="1"/>
          <p:nvPr/>
        </p:nvSpPr>
        <p:spPr>
          <a:xfrm>
            <a:off x="17707877" y="9531579"/>
            <a:ext cx="271165" cy="547371"/>
          </a:xfrm>
          <a:prstGeom prst="rect">
            <a:avLst/>
          </a:prstGeom>
        </p:spPr>
        <p:txBody>
          <a:bodyPr lIns="0" tIns="0" rIns="0" bIns="0" rtlCol="0" anchor="t">
            <a:spAutoFit/>
          </a:bodyPr>
          <a:lstStyle/>
          <a:p>
            <a:pPr algn="ctr">
              <a:lnSpc>
                <a:spcPts val="4479"/>
              </a:lnSpc>
              <a:spcBef>
                <a:spcPct val="0"/>
              </a:spcBef>
            </a:pPr>
            <a:r>
              <a:rPr lang="en-US" sz="3199">
                <a:solidFill>
                  <a:srgbClr val="000000"/>
                </a:solidFill>
                <a:latin typeface="Archivo Black"/>
              </a:rPr>
              <a:t>3</a:t>
            </a:r>
          </a:p>
        </p:txBody>
      </p:sp>
    </p:spTree>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AutoShape 2"/>
          <p:cNvSpPr/>
          <p:nvPr/>
        </p:nvSpPr>
        <p:spPr>
          <a:xfrm>
            <a:off x="0" y="9258300"/>
            <a:ext cx="12144332" cy="0"/>
          </a:xfrm>
          <a:prstGeom prst="line">
            <a:avLst/>
          </a:prstGeom>
          <a:ln w="9525" cap="rnd">
            <a:solidFill>
              <a:srgbClr val="F4F4F4"/>
            </a:solidFill>
            <a:prstDash val="solid"/>
            <a:headEnd type="none" w="sm" len="sm"/>
            <a:tailEnd type="none" w="sm" len="sm"/>
          </a:ln>
        </p:spPr>
        <p:txBody>
          <a:bodyPr/>
          <a:lstStyle/>
          <a:p>
            <a:endParaRPr lang="en-US"/>
          </a:p>
        </p:txBody>
      </p:sp>
      <p:sp>
        <p:nvSpPr>
          <p:cNvPr id="3" name="Freeform 3"/>
          <p:cNvSpPr/>
          <p:nvPr/>
        </p:nvSpPr>
        <p:spPr>
          <a:xfrm>
            <a:off x="843231" y="3086100"/>
            <a:ext cx="2640953" cy="4114800"/>
          </a:xfrm>
          <a:custGeom>
            <a:avLst/>
            <a:gdLst/>
            <a:ahLst/>
            <a:cxnLst/>
            <a:rect l="l" t="t" r="r" b="b"/>
            <a:pathLst>
              <a:path w="2640953" h="4114800">
                <a:moveTo>
                  <a:pt x="0" y="0"/>
                </a:moveTo>
                <a:lnTo>
                  <a:pt x="2640954" y="0"/>
                </a:lnTo>
                <a:lnTo>
                  <a:pt x="2640954"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TextBox 4"/>
          <p:cNvSpPr txBox="1"/>
          <p:nvPr/>
        </p:nvSpPr>
        <p:spPr>
          <a:xfrm>
            <a:off x="339315" y="504727"/>
            <a:ext cx="9137583" cy="1141338"/>
          </a:xfrm>
          <a:prstGeom prst="rect">
            <a:avLst/>
          </a:prstGeom>
        </p:spPr>
        <p:txBody>
          <a:bodyPr lIns="0" tIns="0" rIns="0" bIns="0" rtlCol="0" anchor="t">
            <a:spAutoFit/>
          </a:bodyPr>
          <a:lstStyle/>
          <a:p>
            <a:pPr>
              <a:lnSpc>
                <a:spcPts val="8874"/>
              </a:lnSpc>
            </a:pPr>
            <a:r>
              <a:rPr lang="en-US" sz="7050" u="sng" spc="106">
                <a:solidFill>
                  <a:srgbClr val="299288"/>
                </a:solidFill>
                <a:latin typeface="Poppins Bold"/>
              </a:rPr>
              <a:t>GOAL</a:t>
            </a:r>
            <a:endParaRPr lang="en-US" sz="7099" u="sng" spc="106">
              <a:solidFill>
                <a:srgbClr val="299288"/>
              </a:solidFill>
              <a:latin typeface="Poppins Bold"/>
            </a:endParaRPr>
          </a:p>
        </p:txBody>
      </p:sp>
      <p:sp>
        <p:nvSpPr>
          <p:cNvPr id="5" name="TextBox 5"/>
          <p:cNvSpPr txBox="1"/>
          <p:nvPr/>
        </p:nvSpPr>
        <p:spPr>
          <a:xfrm>
            <a:off x="3749524" y="2966670"/>
            <a:ext cx="11972773" cy="4822827"/>
          </a:xfrm>
          <a:prstGeom prst="rect">
            <a:avLst/>
          </a:prstGeom>
        </p:spPr>
        <p:txBody>
          <a:bodyPr lIns="0" tIns="0" rIns="0" bIns="0" rtlCol="0" anchor="t">
            <a:spAutoFit/>
          </a:bodyPr>
          <a:lstStyle/>
          <a:p>
            <a:pPr algn="ctr">
              <a:lnSpc>
                <a:spcPts val="7699"/>
              </a:lnSpc>
              <a:spcBef>
                <a:spcPct val="0"/>
              </a:spcBef>
            </a:pPr>
            <a:r>
              <a:rPr lang="en-US" sz="5499">
                <a:solidFill>
                  <a:srgbClr val="000000"/>
                </a:solidFill>
                <a:latin typeface="Poppins Bold"/>
              </a:rPr>
              <a:t>To improve knowledge and interest in green skills and careers, by developing and piloting a workshop for young adults.</a:t>
            </a:r>
          </a:p>
        </p:txBody>
      </p:sp>
      <p:sp>
        <p:nvSpPr>
          <p:cNvPr id="6" name="TextBox 6"/>
          <p:cNvSpPr txBox="1"/>
          <p:nvPr/>
        </p:nvSpPr>
        <p:spPr>
          <a:xfrm>
            <a:off x="17707877" y="9531579"/>
            <a:ext cx="271165" cy="547371"/>
          </a:xfrm>
          <a:prstGeom prst="rect">
            <a:avLst/>
          </a:prstGeom>
        </p:spPr>
        <p:txBody>
          <a:bodyPr lIns="0" tIns="0" rIns="0" bIns="0" rtlCol="0" anchor="t">
            <a:spAutoFit/>
          </a:bodyPr>
          <a:lstStyle/>
          <a:p>
            <a:pPr algn="ctr">
              <a:lnSpc>
                <a:spcPts val="4479"/>
              </a:lnSpc>
              <a:spcBef>
                <a:spcPct val="0"/>
              </a:spcBef>
            </a:pPr>
            <a:r>
              <a:rPr lang="en-US" sz="3199">
                <a:solidFill>
                  <a:srgbClr val="000000"/>
                </a:solidFill>
                <a:latin typeface="Archivo Black"/>
              </a:rPr>
              <a:t>4</a:t>
            </a:r>
          </a:p>
        </p:txBody>
      </p:sp>
    </p:spTree>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57B6A5"/>
        </a:solidFill>
        <a:effectLst/>
      </p:bgPr>
    </p:bg>
    <p:spTree>
      <p:nvGrpSpPr>
        <p:cNvPr id="1" name=""/>
        <p:cNvGrpSpPr/>
        <p:nvPr/>
      </p:nvGrpSpPr>
      <p:grpSpPr>
        <a:xfrm>
          <a:off x="0" y="0"/>
          <a:ext cx="0" cy="0"/>
          <a:chOff x="0" y="0"/>
          <a:chExt cx="0" cy="0"/>
        </a:xfrm>
      </p:grpSpPr>
      <p:sp>
        <p:nvSpPr>
          <p:cNvPr id="2" name="AutoShape 2"/>
          <p:cNvSpPr/>
          <p:nvPr/>
        </p:nvSpPr>
        <p:spPr>
          <a:xfrm>
            <a:off x="6430791" y="985838"/>
            <a:ext cx="2450899" cy="0"/>
          </a:xfrm>
          <a:prstGeom prst="line">
            <a:avLst/>
          </a:prstGeom>
          <a:ln w="28575" cap="rnd">
            <a:solidFill>
              <a:srgbClr val="000000"/>
            </a:solidFill>
            <a:prstDash val="solid"/>
            <a:headEnd type="none" w="sm" len="sm"/>
            <a:tailEnd type="none" w="sm" len="sm"/>
          </a:ln>
        </p:spPr>
        <p:txBody>
          <a:bodyPr/>
          <a:lstStyle/>
          <a:p>
            <a:endParaRPr lang="en-US"/>
          </a:p>
        </p:txBody>
      </p:sp>
      <p:sp>
        <p:nvSpPr>
          <p:cNvPr id="3" name="AutoShape 3"/>
          <p:cNvSpPr/>
          <p:nvPr/>
        </p:nvSpPr>
        <p:spPr>
          <a:xfrm>
            <a:off x="9886553" y="1000125"/>
            <a:ext cx="2450899" cy="0"/>
          </a:xfrm>
          <a:prstGeom prst="line">
            <a:avLst/>
          </a:prstGeom>
          <a:ln w="28575" cap="rnd">
            <a:solidFill>
              <a:srgbClr val="000000"/>
            </a:solidFill>
            <a:prstDash val="solid"/>
            <a:headEnd type="none" w="sm" len="sm"/>
            <a:tailEnd type="none" w="sm" len="sm"/>
          </a:ln>
        </p:spPr>
        <p:txBody>
          <a:bodyPr/>
          <a:lstStyle/>
          <a:p>
            <a:endParaRPr lang="en-US"/>
          </a:p>
        </p:txBody>
      </p:sp>
      <p:sp>
        <p:nvSpPr>
          <p:cNvPr id="4" name="AutoShape 4"/>
          <p:cNvSpPr/>
          <p:nvPr/>
        </p:nvSpPr>
        <p:spPr>
          <a:xfrm>
            <a:off x="13325172" y="1014412"/>
            <a:ext cx="2450899" cy="0"/>
          </a:xfrm>
          <a:prstGeom prst="line">
            <a:avLst/>
          </a:prstGeom>
          <a:ln w="28575" cap="rnd">
            <a:solidFill>
              <a:srgbClr val="000000"/>
            </a:solidFill>
            <a:prstDash val="solid"/>
            <a:headEnd type="none" w="sm" len="sm"/>
            <a:tailEnd type="none" w="sm" len="sm"/>
          </a:ln>
        </p:spPr>
        <p:txBody>
          <a:bodyPr/>
          <a:lstStyle/>
          <a:p>
            <a:endParaRPr lang="en-US"/>
          </a:p>
        </p:txBody>
      </p:sp>
      <p:grpSp>
        <p:nvGrpSpPr>
          <p:cNvPr id="5" name="Group 5"/>
          <p:cNvGrpSpPr/>
          <p:nvPr/>
        </p:nvGrpSpPr>
        <p:grpSpPr>
          <a:xfrm>
            <a:off x="3050926" y="7368278"/>
            <a:ext cx="1880497" cy="1880497"/>
            <a:chOff x="0" y="0"/>
            <a:chExt cx="1913890" cy="1913890"/>
          </a:xfrm>
        </p:grpSpPr>
        <p:sp>
          <p:nvSpPr>
            <p:cNvPr id="6" name="Freeform 6"/>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57B6A5"/>
            </a:solidFill>
          </p:spPr>
          <p:txBody>
            <a:bodyPr/>
            <a:lstStyle/>
            <a:p>
              <a:endParaRPr lang="en-US"/>
            </a:p>
          </p:txBody>
        </p:sp>
      </p:grpSp>
      <p:grpSp>
        <p:nvGrpSpPr>
          <p:cNvPr id="7" name="Group 7"/>
          <p:cNvGrpSpPr/>
          <p:nvPr/>
        </p:nvGrpSpPr>
        <p:grpSpPr>
          <a:xfrm>
            <a:off x="10387496" y="1116441"/>
            <a:ext cx="1459815" cy="1459815"/>
            <a:chOff x="0" y="0"/>
            <a:chExt cx="1946419" cy="1946419"/>
          </a:xfrm>
        </p:grpSpPr>
        <p:grpSp>
          <p:nvGrpSpPr>
            <p:cNvPr id="8" name="Group 8"/>
            <p:cNvGrpSpPr/>
            <p:nvPr/>
          </p:nvGrpSpPr>
          <p:grpSpPr>
            <a:xfrm>
              <a:off x="0" y="0"/>
              <a:ext cx="1946419" cy="1946419"/>
              <a:chOff x="0" y="0"/>
              <a:chExt cx="6350000" cy="6350000"/>
            </a:xfrm>
          </p:grpSpPr>
          <p:sp>
            <p:nvSpPr>
              <p:cNvPr id="9" name="Freeform 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C5192D"/>
              </a:solidFill>
            </p:spPr>
            <p:txBody>
              <a:bodyPr/>
              <a:lstStyle/>
              <a:p>
                <a:endParaRPr lang="en-US"/>
              </a:p>
            </p:txBody>
          </p:sp>
        </p:grpSp>
        <p:sp>
          <p:nvSpPr>
            <p:cNvPr id="10" name="Freeform 10"/>
            <p:cNvSpPr/>
            <p:nvPr/>
          </p:nvSpPr>
          <p:spPr>
            <a:xfrm>
              <a:off x="438568" y="539664"/>
              <a:ext cx="1069284" cy="867092"/>
            </a:xfrm>
            <a:custGeom>
              <a:avLst/>
              <a:gdLst/>
              <a:ahLst/>
              <a:cxnLst/>
              <a:rect l="l" t="t" r="r" b="b"/>
              <a:pathLst>
                <a:path w="1069284" h="867092">
                  <a:moveTo>
                    <a:pt x="0" y="0"/>
                  </a:moveTo>
                  <a:lnTo>
                    <a:pt x="1069284" y="0"/>
                  </a:lnTo>
                  <a:lnTo>
                    <a:pt x="1069284" y="867092"/>
                  </a:lnTo>
                  <a:lnTo>
                    <a:pt x="0" y="86709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grpSp>
        <p:nvGrpSpPr>
          <p:cNvPr id="11" name="Group 11"/>
          <p:cNvGrpSpPr/>
          <p:nvPr/>
        </p:nvGrpSpPr>
        <p:grpSpPr>
          <a:xfrm>
            <a:off x="13820714" y="1116441"/>
            <a:ext cx="1459815" cy="1459815"/>
            <a:chOff x="0" y="0"/>
            <a:chExt cx="1946419" cy="1946419"/>
          </a:xfrm>
        </p:grpSpPr>
        <p:grpSp>
          <p:nvGrpSpPr>
            <p:cNvPr id="12" name="Group 12"/>
            <p:cNvGrpSpPr/>
            <p:nvPr/>
          </p:nvGrpSpPr>
          <p:grpSpPr>
            <a:xfrm>
              <a:off x="0" y="0"/>
              <a:ext cx="1946419" cy="1946419"/>
              <a:chOff x="0" y="0"/>
              <a:chExt cx="6350000" cy="6350000"/>
            </a:xfrm>
          </p:grpSpPr>
          <p:sp>
            <p:nvSpPr>
              <p:cNvPr id="13" name="Freeform 1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9486A"/>
              </a:solidFill>
            </p:spPr>
            <p:txBody>
              <a:bodyPr/>
              <a:lstStyle/>
              <a:p>
                <a:endParaRPr lang="en-US"/>
              </a:p>
            </p:txBody>
          </p:sp>
        </p:grpSp>
        <p:sp>
          <p:nvSpPr>
            <p:cNvPr id="14" name="Freeform 14"/>
            <p:cNvSpPr/>
            <p:nvPr/>
          </p:nvSpPr>
          <p:spPr>
            <a:xfrm>
              <a:off x="508073" y="519913"/>
              <a:ext cx="930273" cy="906593"/>
            </a:xfrm>
            <a:custGeom>
              <a:avLst/>
              <a:gdLst/>
              <a:ahLst/>
              <a:cxnLst/>
              <a:rect l="l" t="t" r="r" b="b"/>
              <a:pathLst>
                <a:path w="930273" h="906593">
                  <a:moveTo>
                    <a:pt x="0" y="0"/>
                  </a:moveTo>
                  <a:lnTo>
                    <a:pt x="930273" y="0"/>
                  </a:lnTo>
                  <a:lnTo>
                    <a:pt x="930273" y="906593"/>
                  </a:lnTo>
                  <a:lnTo>
                    <a:pt x="0" y="90659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grpSp>
        <p:nvGrpSpPr>
          <p:cNvPr id="15" name="Group 15"/>
          <p:cNvGrpSpPr/>
          <p:nvPr/>
        </p:nvGrpSpPr>
        <p:grpSpPr>
          <a:xfrm>
            <a:off x="6956006" y="1116441"/>
            <a:ext cx="1459815" cy="1459815"/>
            <a:chOff x="0" y="0"/>
            <a:chExt cx="1946419" cy="1946419"/>
          </a:xfrm>
        </p:grpSpPr>
        <p:grpSp>
          <p:nvGrpSpPr>
            <p:cNvPr id="16" name="Group 16"/>
            <p:cNvGrpSpPr/>
            <p:nvPr/>
          </p:nvGrpSpPr>
          <p:grpSpPr>
            <a:xfrm>
              <a:off x="0" y="0"/>
              <a:ext cx="1946419" cy="1946419"/>
              <a:chOff x="0" y="0"/>
              <a:chExt cx="6350000" cy="6350000"/>
            </a:xfrm>
          </p:grpSpPr>
          <p:sp>
            <p:nvSpPr>
              <p:cNvPr id="17" name="Freeform 1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3F7E44"/>
              </a:solidFill>
            </p:spPr>
            <p:txBody>
              <a:bodyPr/>
              <a:lstStyle/>
              <a:p>
                <a:endParaRPr lang="en-US"/>
              </a:p>
            </p:txBody>
          </p:sp>
        </p:grpSp>
        <p:sp>
          <p:nvSpPr>
            <p:cNvPr id="18" name="Freeform 18"/>
            <p:cNvSpPr/>
            <p:nvPr/>
          </p:nvSpPr>
          <p:spPr>
            <a:xfrm>
              <a:off x="347646" y="653604"/>
              <a:ext cx="1251127" cy="639212"/>
            </a:xfrm>
            <a:custGeom>
              <a:avLst/>
              <a:gdLst/>
              <a:ahLst/>
              <a:cxnLst/>
              <a:rect l="l" t="t" r="r" b="b"/>
              <a:pathLst>
                <a:path w="1251127" h="639212">
                  <a:moveTo>
                    <a:pt x="0" y="0"/>
                  </a:moveTo>
                  <a:lnTo>
                    <a:pt x="1251127" y="0"/>
                  </a:lnTo>
                  <a:lnTo>
                    <a:pt x="1251127" y="639212"/>
                  </a:lnTo>
                  <a:lnTo>
                    <a:pt x="0" y="63921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grpSp>
      <p:sp>
        <p:nvSpPr>
          <p:cNvPr id="19" name="Freeform 19"/>
          <p:cNvSpPr/>
          <p:nvPr/>
        </p:nvSpPr>
        <p:spPr>
          <a:xfrm>
            <a:off x="640896" y="4965978"/>
            <a:ext cx="4130443" cy="5321022"/>
          </a:xfrm>
          <a:custGeom>
            <a:avLst/>
            <a:gdLst/>
            <a:ahLst/>
            <a:cxnLst/>
            <a:rect l="l" t="t" r="r" b="b"/>
            <a:pathLst>
              <a:path w="4130443" h="5321022">
                <a:moveTo>
                  <a:pt x="0" y="0"/>
                </a:moveTo>
                <a:lnTo>
                  <a:pt x="4130444" y="0"/>
                </a:lnTo>
                <a:lnTo>
                  <a:pt x="4130444" y="5321022"/>
                </a:lnTo>
                <a:lnTo>
                  <a:pt x="0" y="532102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20" name="TextBox 20"/>
          <p:cNvSpPr txBox="1"/>
          <p:nvPr/>
        </p:nvSpPr>
        <p:spPr>
          <a:xfrm>
            <a:off x="944267" y="1036411"/>
            <a:ext cx="4787415" cy="1764665"/>
          </a:xfrm>
          <a:prstGeom prst="rect">
            <a:avLst/>
          </a:prstGeom>
        </p:spPr>
        <p:txBody>
          <a:bodyPr lIns="0" tIns="0" rIns="0" bIns="0" rtlCol="0" anchor="t">
            <a:spAutoFit/>
          </a:bodyPr>
          <a:lstStyle/>
          <a:p>
            <a:pPr>
              <a:lnSpc>
                <a:spcPts val="7000"/>
              </a:lnSpc>
            </a:pPr>
            <a:r>
              <a:rPr lang="en-US" sz="5600" u="sng" spc="84">
                <a:solidFill>
                  <a:srgbClr val="19486A"/>
                </a:solidFill>
                <a:latin typeface="Poppins Bold"/>
              </a:rPr>
              <a:t>MAIN OBJECTIVES</a:t>
            </a:r>
          </a:p>
        </p:txBody>
      </p:sp>
      <p:sp>
        <p:nvSpPr>
          <p:cNvPr id="21" name="TextBox 21"/>
          <p:cNvSpPr txBox="1"/>
          <p:nvPr/>
        </p:nvSpPr>
        <p:spPr>
          <a:xfrm>
            <a:off x="6460464" y="2846776"/>
            <a:ext cx="2450899" cy="2306955"/>
          </a:xfrm>
          <a:prstGeom prst="rect">
            <a:avLst/>
          </a:prstGeom>
        </p:spPr>
        <p:txBody>
          <a:bodyPr lIns="0" tIns="0" rIns="0" bIns="0" rtlCol="0" anchor="t">
            <a:spAutoFit/>
          </a:bodyPr>
          <a:lstStyle/>
          <a:p>
            <a:pPr marL="0" lvl="0" indent="0" algn="ctr">
              <a:lnSpc>
                <a:spcPts val="4619"/>
              </a:lnSpc>
              <a:spcBef>
                <a:spcPct val="0"/>
              </a:spcBef>
            </a:pPr>
            <a:r>
              <a:rPr lang="en-US" sz="3299">
                <a:solidFill>
                  <a:srgbClr val="19486A"/>
                </a:solidFill>
                <a:latin typeface="Poppins Bold"/>
              </a:rPr>
              <a:t>Develop and Deliver a workshop</a:t>
            </a:r>
          </a:p>
        </p:txBody>
      </p:sp>
      <p:sp>
        <p:nvSpPr>
          <p:cNvPr id="22" name="TextBox 22"/>
          <p:cNvSpPr txBox="1"/>
          <p:nvPr/>
        </p:nvSpPr>
        <p:spPr>
          <a:xfrm>
            <a:off x="9892818" y="2836545"/>
            <a:ext cx="2450899" cy="3469005"/>
          </a:xfrm>
          <a:prstGeom prst="rect">
            <a:avLst/>
          </a:prstGeom>
        </p:spPr>
        <p:txBody>
          <a:bodyPr lIns="0" tIns="0" rIns="0" bIns="0" rtlCol="0" anchor="t">
            <a:spAutoFit/>
          </a:bodyPr>
          <a:lstStyle/>
          <a:p>
            <a:pPr marL="0" lvl="0" indent="0" algn="ctr">
              <a:lnSpc>
                <a:spcPts val="4619"/>
              </a:lnSpc>
              <a:spcBef>
                <a:spcPct val="0"/>
              </a:spcBef>
            </a:pPr>
            <a:r>
              <a:rPr lang="en-US" sz="3299">
                <a:solidFill>
                  <a:srgbClr val="19486A"/>
                </a:solidFill>
                <a:latin typeface="Poppins Bold"/>
              </a:rPr>
              <a:t>Establish a teacher's guide for future workshop sessions</a:t>
            </a:r>
          </a:p>
        </p:txBody>
      </p:sp>
      <p:sp>
        <p:nvSpPr>
          <p:cNvPr id="23" name="TextBox 23"/>
          <p:cNvSpPr txBox="1"/>
          <p:nvPr/>
        </p:nvSpPr>
        <p:spPr>
          <a:xfrm>
            <a:off x="13325172" y="2836545"/>
            <a:ext cx="2450899" cy="2306955"/>
          </a:xfrm>
          <a:prstGeom prst="rect">
            <a:avLst/>
          </a:prstGeom>
        </p:spPr>
        <p:txBody>
          <a:bodyPr lIns="0" tIns="0" rIns="0" bIns="0" rtlCol="0" anchor="t">
            <a:spAutoFit/>
          </a:bodyPr>
          <a:lstStyle/>
          <a:p>
            <a:pPr marL="0" lvl="0" indent="0" algn="ctr">
              <a:lnSpc>
                <a:spcPts val="4619"/>
              </a:lnSpc>
              <a:spcBef>
                <a:spcPct val="0"/>
              </a:spcBef>
            </a:pPr>
            <a:r>
              <a:rPr lang="en-US" sz="3299">
                <a:solidFill>
                  <a:srgbClr val="19486A"/>
                </a:solidFill>
                <a:latin typeface="Poppins Bold"/>
              </a:rPr>
              <a:t>Prepare article for UW source magazine</a:t>
            </a:r>
          </a:p>
        </p:txBody>
      </p:sp>
      <p:sp>
        <p:nvSpPr>
          <p:cNvPr id="24" name="TextBox 24"/>
          <p:cNvSpPr txBox="1"/>
          <p:nvPr/>
        </p:nvSpPr>
        <p:spPr>
          <a:xfrm>
            <a:off x="17707877" y="9531579"/>
            <a:ext cx="271165" cy="547371"/>
          </a:xfrm>
          <a:prstGeom prst="rect">
            <a:avLst/>
          </a:prstGeom>
        </p:spPr>
        <p:txBody>
          <a:bodyPr lIns="0" tIns="0" rIns="0" bIns="0" rtlCol="0" anchor="t">
            <a:spAutoFit/>
          </a:bodyPr>
          <a:lstStyle/>
          <a:p>
            <a:pPr algn="ctr">
              <a:lnSpc>
                <a:spcPts val="4479"/>
              </a:lnSpc>
              <a:spcBef>
                <a:spcPct val="0"/>
              </a:spcBef>
            </a:pPr>
            <a:r>
              <a:rPr lang="en-US" sz="3199">
                <a:solidFill>
                  <a:srgbClr val="000000"/>
                </a:solidFill>
                <a:latin typeface="Archivo Black"/>
              </a:rPr>
              <a:t>5</a:t>
            </a:r>
          </a:p>
        </p:txBody>
      </p:sp>
    </p:spTree>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57B6A5"/>
        </a:solidFill>
        <a:effectLst/>
      </p:bgPr>
    </p:bg>
    <p:spTree>
      <p:nvGrpSpPr>
        <p:cNvPr id="1" name=""/>
        <p:cNvGrpSpPr/>
        <p:nvPr/>
      </p:nvGrpSpPr>
      <p:grpSpPr>
        <a:xfrm>
          <a:off x="0" y="0"/>
          <a:ext cx="0" cy="0"/>
          <a:chOff x="0" y="0"/>
          <a:chExt cx="0" cy="0"/>
        </a:xfrm>
      </p:grpSpPr>
      <p:sp>
        <p:nvSpPr>
          <p:cNvPr id="2" name="Freeform 2"/>
          <p:cNvSpPr/>
          <p:nvPr/>
        </p:nvSpPr>
        <p:spPr>
          <a:xfrm>
            <a:off x="9963853" y="7095193"/>
            <a:ext cx="5071490" cy="3190428"/>
          </a:xfrm>
          <a:custGeom>
            <a:avLst/>
            <a:gdLst/>
            <a:ahLst/>
            <a:cxnLst/>
            <a:rect l="l" t="t" r="r" b="b"/>
            <a:pathLst>
              <a:path w="5071490" h="3190428">
                <a:moveTo>
                  <a:pt x="0" y="0"/>
                </a:moveTo>
                <a:lnTo>
                  <a:pt x="5071490" y="0"/>
                </a:lnTo>
                <a:lnTo>
                  <a:pt x="5071490" y="3190429"/>
                </a:lnTo>
                <a:lnTo>
                  <a:pt x="0" y="319042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TextBox 3"/>
          <p:cNvSpPr txBox="1"/>
          <p:nvPr/>
        </p:nvSpPr>
        <p:spPr>
          <a:xfrm>
            <a:off x="370753" y="279481"/>
            <a:ext cx="5569775" cy="878840"/>
          </a:xfrm>
          <a:prstGeom prst="rect">
            <a:avLst/>
          </a:prstGeom>
        </p:spPr>
        <p:txBody>
          <a:bodyPr lIns="0" tIns="0" rIns="0" bIns="0" rtlCol="0" anchor="t">
            <a:spAutoFit/>
          </a:bodyPr>
          <a:lstStyle/>
          <a:p>
            <a:pPr marL="0" marR="0" lvl="0" indent="0" algn="l" defTabSz="914400" rtl="0" eaLnBrk="1" fontAlgn="auto" latinLnBrk="0" hangingPunct="1">
              <a:lnSpc>
                <a:spcPts val="7000"/>
              </a:lnSpc>
              <a:spcBef>
                <a:spcPts val="0"/>
              </a:spcBef>
              <a:spcAft>
                <a:spcPts val="0"/>
              </a:spcAft>
              <a:buClrTx/>
              <a:buSzTx/>
              <a:buFontTx/>
              <a:buNone/>
              <a:tabLst/>
              <a:defRPr/>
            </a:pPr>
            <a:r>
              <a:rPr kumimoji="0" lang="en-US" sz="5600" b="0" i="0" u="sng" strike="noStrike" kern="1200" cap="none" spc="84" normalizeH="0" baseline="0" noProof="0">
                <a:ln>
                  <a:noFill/>
                </a:ln>
                <a:solidFill>
                  <a:srgbClr val="19486A"/>
                </a:solidFill>
                <a:effectLst/>
                <a:uLnTx/>
                <a:uFillTx/>
                <a:latin typeface="Poppins Bold"/>
                <a:ea typeface="+mn-ea"/>
                <a:cs typeface="+mn-cs"/>
              </a:rPr>
              <a:t>METHODS</a:t>
            </a:r>
          </a:p>
        </p:txBody>
      </p:sp>
      <p:sp>
        <p:nvSpPr>
          <p:cNvPr id="4" name="TextBox 4"/>
          <p:cNvSpPr txBox="1"/>
          <p:nvPr/>
        </p:nvSpPr>
        <p:spPr>
          <a:xfrm>
            <a:off x="0" y="4777104"/>
            <a:ext cx="7230744" cy="4481196"/>
          </a:xfrm>
          <a:prstGeom prst="rect">
            <a:avLst/>
          </a:prstGeom>
        </p:spPr>
        <p:txBody>
          <a:bodyPr lIns="0" tIns="0" rIns="0" bIns="0" rtlCol="0" anchor="t">
            <a:spAutoFit/>
          </a:bodyPr>
          <a:lstStyle/>
          <a:p>
            <a:pPr marL="0" marR="0" lvl="0" indent="0" algn="ctr" defTabSz="914400" rtl="0" eaLnBrk="1" fontAlgn="auto" latinLnBrk="0" hangingPunct="1">
              <a:lnSpc>
                <a:spcPts val="4479"/>
              </a:lnSpc>
              <a:spcBef>
                <a:spcPts val="0"/>
              </a:spcBef>
              <a:spcAft>
                <a:spcPts val="0"/>
              </a:spcAft>
              <a:buClrTx/>
              <a:buSzTx/>
              <a:buFontTx/>
              <a:buNone/>
              <a:tabLst/>
              <a:defRPr/>
            </a:pPr>
            <a:r>
              <a:rPr kumimoji="0" lang="en-US" sz="3199" b="0" i="0" u="none" strike="noStrike" kern="1200" cap="none" spc="0" normalizeH="0" baseline="0" noProof="0">
                <a:ln>
                  <a:noFill/>
                </a:ln>
                <a:solidFill>
                  <a:srgbClr val="000000"/>
                </a:solidFill>
                <a:effectLst/>
                <a:uLnTx/>
                <a:uFillTx/>
                <a:latin typeface="Poppins Light Bold"/>
                <a:ea typeface="+mn-ea"/>
                <a:cs typeface="+mn-cs"/>
              </a:rPr>
              <a:t>TABLE SITTINGS</a:t>
            </a:r>
          </a:p>
          <a:p>
            <a:pPr marL="0" marR="0" lvl="0" indent="0" algn="ctr" defTabSz="914400" rtl="0" eaLnBrk="1" fontAlgn="auto" latinLnBrk="0" hangingPunct="1">
              <a:lnSpc>
                <a:spcPts val="4479"/>
              </a:lnSpc>
              <a:spcBef>
                <a:spcPts val="0"/>
              </a:spcBef>
              <a:spcAft>
                <a:spcPts val="0"/>
              </a:spcAft>
              <a:buClrTx/>
              <a:buSzTx/>
              <a:buFontTx/>
              <a:buNone/>
              <a:tabLst/>
              <a:defRPr/>
            </a:pPr>
            <a:r>
              <a:rPr kumimoji="0" lang="en-US" sz="3199" b="0" i="0" u="none" strike="noStrike" kern="1200" cap="none" spc="0" normalizeH="0" baseline="0" noProof="0">
                <a:ln>
                  <a:noFill/>
                </a:ln>
                <a:solidFill>
                  <a:srgbClr val="000000"/>
                </a:solidFill>
                <a:effectLst/>
                <a:uLnTx/>
                <a:uFillTx/>
                <a:latin typeface="Poppins Light Bold"/>
                <a:ea typeface="+mn-ea"/>
                <a:cs typeface="+mn-cs"/>
              </a:rPr>
              <a:t>BRAINSTORMING</a:t>
            </a:r>
          </a:p>
          <a:p>
            <a:pPr marL="0" marR="0" lvl="0" indent="0" algn="ctr" defTabSz="914400" rtl="0" eaLnBrk="1" fontAlgn="auto" latinLnBrk="0" hangingPunct="1">
              <a:lnSpc>
                <a:spcPts val="4479"/>
              </a:lnSpc>
              <a:spcBef>
                <a:spcPts val="0"/>
              </a:spcBef>
              <a:spcAft>
                <a:spcPts val="0"/>
              </a:spcAft>
              <a:buClrTx/>
              <a:buSzTx/>
              <a:buFontTx/>
              <a:buNone/>
              <a:tabLst/>
              <a:defRPr/>
            </a:pPr>
            <a:r>
              <a:rPr kumimoji="0" lang="en-US" sz="3199" b="0" i="0" u="none" strike="noStrike" kern="1200" cap="none" spc="0" normalizeH="0" baseline="0" noProof="0">
                <a:ln>
                  <a:noFill/>
                </a:ln>
                <a:solidFill>
                  <a:srgbClr val="000000"/>
                </a:solidFill>
                <a:effectLst/>
                <a:uLnTx/>
                <a:uFillTx/>
                <a:latin typeface="Poppins Light Bold"/>
                <a:ea typeface="+mn-ea"/>
                <a:cs typeface="+mn-cs"/>
              </a:rPr>
              <a:t>SPONSOR FEEDBACK SESSIONS</a:t>
            </a:r>
          </a:p>
          <a:p>
            <a:pPr marL="0" marR="0" lvl="0" indent="0" algn="ctr" defTabSz="914400" rtl="0" eaLnBrk="1" fontAlgn="auto" latinLnBrk="0" hangingPunct="1">
              <a:lnSpc>
                <a:spcPts val="4479"/>
              </a:lnSpc>
              <a:spcBef>
                <a:spcPts val="0"/>
              </a:spcBef>
              <a:spcAft>
                <a:spcPts val="0"/>
              </a:spcAft>
              <a:buClrTx/>
              <a:buSzTx/>
              <a:buFontTx/>
              <a:buNone/>
              <a:tabLst/>
              <a:defRPr/>
            </a:pPr>
            <a:r>
              <a:rPr kumimoji="0" lang="en-US" sz="3199" b="0" i="0" u="none" strike="noStrike" kern="1200" cap="none" spc="0" normalizeH="0" baseline="0" noProof="0">
                <a:ln>
                  <a:noFill/>
                </a:ln>
                <a:solidFill>
                  <a:srgbClr val="000000"/>
                </a:solidFill>
                <a:effectLst/>
                <a:uLnTx/>
                <a:uFillTx/>
                <a:latin typeface="Poppins Light Bold"/>
                <a:ea typeface="+mn-ea"/>
                <a:cs typeface="+mn-cs"/>
              </a:rPr>
              <a:t>PRE AND POST SURVEYS </a:t>
            </a:r>
          </a:p>
          <a:p>
            <a:pPr marL="0" marR="0" lvl="0" indent="0" algn="ctr" defTabSz="914400" rtl="0" eaLnBrk="1" fontAlgn="auto" latinLnBrk="0" hangingPunct="1">
              <a:lnSpc>
                <a:spcPts val="4479"/>
              </a:lnSpc>
              <a:spcBef>
                <a:spcPts val="0"/>
              </a:spcBef>
              <a:spcAft>
                <a:spcPts val="0"/>
              </a:spcAft>
              <a:buClrTx/>
              <a:buSzTx/>
              <a:buFontTx/>
              <a:buNone/>
              <a:tabLst/>
              <a:defRPr/>
            </a:pPr>
            <a:endParaRPr kumimoji="0" lang="en-US" sz="3199" b="0" i="0" u="none" strike="noStrike" kern="1200" cap="none" spc="0" normalizeH="0" baseline="0" noProof="0">
              <a:ln>
                <a:noFill/>
              </a:ln>
              <a:solidFill>
                <a:srgbClr val="000000"/>
              </a:solidFill>
              <a:effectLst/>
              <a:uLnTx/>
              <a:uFillTx/>
              <a:latin typeface="Poppins Light Bold"/>
              <a:ea typeface="+mn-ea"/>
              <a:cs typeface="+mn-cs"/>
            </a:endParaRPr>
          </a:p>
          <a:p>
            <a:pPr marL="0" marR="0" lvl="0" indent="0" algn="ctr" defTabSz="914400" rtl="0" eaLnBrk="1" fontAlgn="auto" latinLnBrk="0" hangingPunct="1">
              <a:lnSpc>
                <a:spcPts val="4479"/>
              </a:lnSpc>
              <a:spcBef>
                <a:spcPts val="0"/>
              </a:spcBef>
              <a:spcAft>
                <a:spcPts val="0"/>
              </a:spcAft>
              <a:buClrTx/>
              <a:buSzTx/>
              <a:buFontTx/>
              <a:buNone/>
              <a:tabLst/>
              <a:defRPr/>
            </a:pPr>
            <a:endParaRPr kumimoji="0" lang="en-US" sz="3199" b="0" i="0" u="none" strike="noStrike" kern="1200" cap="none" spc="0" normalizeH="0" baseline="0" noProof="0">
              <a:ln>
                <a:noFill/>
              </a:ln>
              <a:solidFill>
                <a:srgbClr val="000000"/>
              </a:solidFill>
              <a:effectLst/>
              <a:uLnTx/>
              <a:uFillTx/>
              <a:latin typeface="Poppins Light Bold"/>
              <a:ea typeface="+mn-ea"/>
              <a:cs typeface="+mn-cs"/>
            </a:endParaRPr>
          </a:p>
          <a:p>
            <a:pPr marL="0" marR="0" lvl="0" indent="0" algn="ctr" defTabSz="914400" rtl="0" eaLnBrk="1" fontAlgn="auto" latinLnBrk="0" hangingPunct="1">
              <a:lnSpc>
                <a:spcPts val="4479"/>
              </a:lnSpc>
              <a:spcBef>
                <a:spcPts val="0"/>
              </a:spcBef>
              <a:spcAft>
                <a:spcPts val="0"/>
              </a:spcAft>
              <a:buClrTx/>
              <a:buSzTx/>
              <a:buFontTx/>
              <a:buNone/>
              <a:tabLst/>
              <a:defRPr/>
            </a:pPr>
            <a:endParaRPr kumimoji="0" lang="en-US" sz="3199" b="0" i="0" u="none" strike="noStrike" kern="1200" cap="none" spc="0" normalizeH="0" baseline="0" noProof="0">
              <a:ln>
                <a:noFill/>
              </a:ln>
              <a:solidFill>
                <a:srgbClr val="000000"/>
              </a:solidFill>
              <a:effectLst/>
              <a:uLnTx/>
              <a:uFillTx/>
              <a:latin typeface="Poppins Light Bold"/>
              <a:ea typeface="+mn-ea"/>
              <a:cs typeface="+mn-cs"/>
            </a:endParaRPr>
          </a:p>
          <a:p>
            <a:pPr marL="0" marR="0" lvl="0" indent="0" algn="ctr" defTabSz="914400" rtl="0" eaLnBrk="1" fontAlgn="auto" latinLnBrk="0" hangingPunct="1">
              <a:lnSpc>
                <a:spcPts val="4479"/>
              </a:lnSpc>
              <a:spcBef>
                <a:spcPts val="0"/>
              </a:spcBef>
              <a:spcAft>
                <a:spcPts val="0"/>
              </a:spcAft>
              <a:buClrTx/>
              <a:buSzTx/>
              <a:buFontTx/>
              <a:buNone/>
              <a:tabLst/>
              <a:defRPr/>
            </a:pPr>
            <a:endParaRPr kumimoji="0" lang="en-US" sz="3199" b="0" i="0" u="none" strike="noStrike" kern="1200" cap="none" spc="0" normalizeH="0" baseline="0" noProof="0">
              <a:ln>
                <a:noFill/>
              </a:ln>
              <a:solidFill>
                <a:srgbClr val="000000"/>
              </a:solidFill>
              <a:effectLst/>
              <a:uLnTx/>
              <a:uFillTx/>
              <a:latin typeface="Poppins Light Bold"/>
              <a:ea typeface="+mn-ea"/>
              <a:cs typeface="+mn-cs"/>
            </a:endParaRPr>
          </a:p>
        </p:txBody>
      </p:sp>
      <p:sp>
        <p:nvSpPr>
          <p:cNvPr id="5" name="TextBox 5"/>
          <p:cNvSpPr txBox="1"/>
          <p:nvPr/>
        </p:nvSpPr>
        <p:spPr>
          <a:xfrm>
            <a:off x="1550309" y="1489859"/>
            <a:ext cx="3781466" cy="1348741"/>
          </a:xfrm>
          <a:prstGeom prst="rect">
            <a:avLst/>
          </a:prstGeom>
        </p:spPr>
        <p:txBody>
          <a:bodyPr lIns="0" tIns="0" rIns="0" bIns="0" rtlCol="0" anchor="t">
            <a:spAutoFit/>
          </a:bodyPr>
          <a:lstStyle/>
          <a:p>
            <a:pPr marL="0" marR="0" lvl="0" indent="0" algn="ctr" defTabSz="914400" rtl="0" eaLnBrk="1" fontAlgn="auto" latinLnBrk="0" hangingPunct="1">
              <a:lnSpc>
                <a:spcPts val="5459"/>
              </a:lnSpc>
              <a:spcBef>
                <a:spcPct val="0"/>
              </a:spcBef>
              <a:spcAft>
                <a:spcPts val="0"/>
              </a:spcAft>
              <a:buClrTx/>
              <a:buSzTx/>
              <a:buFontTx/>
              <a:buNone/>
              <a:tabLst/>
              <a:defRPr/>
            </a:pPr>
            <a:r>
              <a:rPr kumimoji="0" lang="en-US" sz="3899" b="0" i="0" u="none" strike="noStrike" kern="1200" cap="none" spc="0" normalizeH="0" baseline="0" noProof="0">
                <a:ln>
                  <a:noFill/>
                </a:ln>
                <a:solidFill>
                  <a:srgbClr val="19486A"/>
                </a:solidFill>
                <a:effectLst/>
                <a:uLnTx/>
                <a:uFillTx/>
                <a:latin typeface="Poppins Bold"/>
                <a:ea typeface="+mn-ea"/>
                <a:cs typeface="+mn-cs"/>
              </a:rPr>
              <a:t>WORKSHOP DEVELOPMENT </a:t>
            </a:r>
          </a:p>
        </p:txBody>
      </p:sp>
      <p:sp>
        <p:nvSpPr>
          <p:cNvPr id="6" name="TextBox 6"/>
          <p:cNvSpPr txBox="1"/>
          <p:nvPr/>
        </p:nvSpPr>
        <p:spPr>
          <a:xfrm>
            <a:off x="8113075" y="1658013"/>
            <a:ext cx="2907661" cy="1348740"/>
          </a:xfrm>
          <a:prstGeom prst="rect">
            <a:avLst/>
          </a:prstGeom>
        </p:spPr>
        <p:txBody>
          <a:bodyPr lIns="0" tIns="0" rIns="0" bIns="0" rtlCol="0" anchor="t">
            <a:spAutoFit/>
          </a:bodyPr>
          <a:lstStyle/>
          <a:p>
            <a:pPr marL="0" marR="0" lvl="0" indent="0" algn="ctr" defTabSz="914400" rtl="0" eaLnBrk="1" fontAlgn="auto" latinLnBrk="0" hangingPunct="1">
              <a:lnSpc>
                <a:spcPts val="5459"/>
              </a:lnSpc>
              <a:spcBef>
                <a:spcPct val="0"/>
              </a:spcBef>
              <a:spcAft>
                <a:spcPts val="0"/>
              </a:spcAft>
              <a:buClrTx/>
              <a:buSzTx/>
              <a:buFontTx/>
              <a:buNone/>
              <a:tabLst/>
              <a:defRPr/>
            </a:pPr>
            <a:r>
              <a:rPr kumimoji="0" lang="en-US" sz="3900" b="0" i="0" u="none" strike="noStrike" kern="1200" cap="none" spc="0" normalizeH="0" baseline="0" noProof="0">
                <a:ln>
                  <a:noFill/>
                </a:ln>
                <a:solidFill>
                  <a:srgbClr val="19486A"/>
                </a:solidFill>
                <a:effectLst/>
                <a:uLnTx/>
                <a:uFillTx/>
                <a:latin typeface="Poppins Bold"/>
                <a:ea typeface="+mn-ea"/>
                <a:cs typeface="+mn-cs"/>
              </a:rPr>
              <a:t>TEACHER’S GUIDE </a:t>
            </a:r>
          </a:p>
        </p:txBody>
      </p:sp>
      <p:sp>
        <p:nvSpPr>
          <p:cNvPr id="7" name="TextBox 7"/>
          <p:cNvSpPr txBox="1"/>
          <p:nvPr/>
        </p:nvSpPr>
        <p:spPr>
          <a:xfrm>
            <a:off x="13800750" y="1658013"/>
            <a:ext cx="2450899" cy="1348740"/>
          </a:xfrm>
          <a:prstGeom prst="rect">
            <a:avLst/>
          </a:prstGeom>
        </p:spPr>
        <p:txBody>
          <a:bodyPr lIns="0" tIns="0" rIns="0" bIns="0" rtlCol="0" anchor="t">
            <a:spAutoFit/>
          </a:bodyPr>
          <a:lstStyle/>
          <a:p>
            <a:pPr marL="0" marR="0" lvl="0" indent="0" algn="ctr" defTabSz="914400" rtl="0" eaLnBrk="1" fontAlgn="auto" latinLnBrk="0" hangingPunct="1">
              <a:lnSpc>
                <a:spcPts val="5459"/>
              </a:lnSpc>
              <a:spcBef>
                <a:spcPct val="0"/>
              </a:spcBef>
              <a:spcAft>
                <a:spcPts val="0"/>
              </a:spcAft>
              <a:buClrTx/>
              <a:buSzTx/>
              <a:buFontTx/>
              <a:buNone/>
              <a:tabLst/>
              <a:defRPr/>
            </a:pPr>
            <a:r>
              <a:rPr kumimoji="0" lang="en-US" sz="3900" b="0" i="0" u="none" strike="noStrike" kern="1200" cap="none" spc="0" normalizeH="0" baseline="0" noProof="0">
                <a:ln>
                  <a:noFill/>
                </a:ln>
                <a:solidFill>
                  <a:srgbClr val="19486A"/>
                </a:solidFill>
                <a:effectLst/>
                <a:uLnTx/>
                <a:uFillTx/>
                <a:latin typeface="Poppins Bold"/>
                <a:ea typeface="+mn-ea"/>
                <a:cs typeface="+mn-cs"/>
              </a:rPr>
              <a:t>UW ARTICLE</a:t>
            </a:r>
          </a:p>
        </p:txBody>
      </p:sp>
      <p:sp>
        <p:nvSpPr>
          <p:cNvPr id="8" name="TextBox 8"/>
          <p:cNvSpPr txBox="1"/>
          <p:nvPr/>
        </p:nvSpPr>
        <p:spPr>
          <a:xfrm>
            <a:off x="7796388" y="4823777"/>
            <a:ext cx="3541036" cy="1671320"/>
          </a:xfrm>
          <a:prstGeom prst="rect">
            <a:avLst/>
          </a:prstGeom>
        </p:spPr>
        <p:txBody>
          <a:bodyPr lIns="0" tIns="0" rIns="0" bIns="0" rtlCol="0" anchor="t">
            <a:spAutoFit/>
          </a:bodyPr>
          <a:lstStyle/>
          <a:p>
            <a:pPr marL="0" marR="0" lvl="0" indent="0" algn="ctr" defTabSz="914400" rtl="0" eaLnBrk="1" fontAlgn="auto" latinLnBrk="0" hangingPunct="1">
              <a:lnSpc>
                <a:spcPts val="4480"/>
              </a:lnSpc>
              <a:spcBef>
                <a:spcPts val="0"/>
              </a:spcBef>
              <a:spcAft>
                <a:spcPts val="0"/>
              </a:spcAft>
              <a:buClrTx/>
              <a:buSzTx/>
              <a:buFontTx/>
              <a:buNone/>
              <a:tabLst/>
              <a:defRPr/>
            </a:pPr>
            <a:r>
              <a:rPr kumimoji="0" lang="en-US" sz="3200" b="0" i="0" u="none" strike="noStrike" kern="1200" cap="none" spc="0" normalizeH="0" baseline="0" noProof="0">
                <a:ln>
                  <a:noFill/>
                </a:ln>
                <a:solidFill>
                  <a:srgbClr val="000000"/>
                </a:solidFill>
                <a:effectLst/>
                <a:uLnTx/>
                <a:uFillTx/>
                <a:latin typeface="Poppins Light Bold"/>
                <a:ea typeface="+mn-ea"/>
                <a:cs typeface="+mn-cs"/>
              </a:rPr>
              <a:t>TEACHER FOCUS GROUPS</a:t>
            </a:r>
          </a:p>
          <a:p>
            <a:pPr marL="0" marR="0" lvl="0" indent="0" algn="ctr" defTabSz="914400" rtl="0" eaLnBrk="1" fontAlgn="auto" latinLnBrk="0" hangingPunct="1">
              <a:lnSpc>
                <a:spcPts val="448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000000"/>
              </a:solidFill>
              <a:effectLst/>
              <a:uLnTx/>
              <a:uFillTx/>
              <a:latin typeface="Poppins Light Bold"/>
              <a:ea typeface="+mn-ea"/>
              <a:cs typeface="+mn-cs"/>
            </a:endParaRPr>
          </a:p>
        </p:txBody>
      </p:sp>
      <p:sp>
        <p:nvSpPr>
          <p:cNvPr id="9" name="TextBox 9"/>
          <p:cNvSpPr txBox="1"/>
          <p:nvPr/>
        </p:nvSpPr>
        <p:spPr>
          <a:xfrm>
            <a:off x="13321371" y="4823777"/>
            <a:ext cx="7155411" cy="1109345"/>
          </a:xfrm>
          <a:prstGeom prst="rect">
            <a:avLst/>
          </a:prstGeom>
        </p:spPr>
        <p:txBody>
          <a:bodyPr lIns="0" tIns="0" rIns="0" bIns="0" rtlCol="0" anchor="t">
            <a:spAutoFit/>
          </a:bodyPr>
          <a:lstStyle/>
          <a:p>
            <a:pPr marL="0" marR="0" lvl="0" indent="0" algn="just" defTabSz="914400" rtl="0" eaLnBrk="1" fontAlgn="auto" latinLnBrk="0" hangingPunct="1">
              <a:lnSpc>
                <a:spcPts val="4480"/>
              </a:lnSpc>
              <a:spcBef>
                <a:spcPts val="0"/>
              </a:spcBef>
              <a:spcAft>
                <a:spcPts val="0"/>
              </a:spcAft>
              <a:buClrTx/>
              <a:buSzTx/>
              <a:buFontTx/>
              <a:buNone/>
              <a:tabLst/>
              <a:defRPr/>
            </a:pPr>
            <a:r>
              <a:rPr kumimoji="0" lang="en-US" sz="3200" b="0" i="0" u="none" strike="noStrike" kern="1200" cap="none" spc="0" normalizeH="0" baseline="0" noProof="0">
                <a:ln>
                  <a:noFill/>
                </a:ln>
                <a:solidFill>
                  <a:srgbClr val="000000"/>
                </a:solidFill>
                <a:effectLst/>
                <a:uLnTx/>
                <a:uFillTx/>
                <a:latin typeface="Poppins Light Bold"/>
                <a:ea typeface="+mn-ea"/>
                <a:cs typeface="+mn-cs"/>
              </a:rPr>
              <a:t>CONTENT REVIEW</a:t>
            </a:r>
          </a:p>
          <a:p>
            <a:pPr marL="0" marR="0" lvl="0" indent="0" algn="just" defTabSz="914400" rtl="0" eaLnBrk="1" fontAlgn="auto" latinLnBrk="0" hangingPunct="1">
              <a:lnSpc>
                <a:spcPts val="448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000000"/>
              </a:solidFill>
              <a:effectLst/>
              <a:uLnTx/>
              <a:uFillTx/>
              <a:latin typeface="Poppins Light Bold"/>
              <a:ea typeface="+mn-ea"/>
              <a:cs typeface="+mn-cs"/>
            </a:endParaRPr>
          </a:p>
        </p:txBody>
      </p:sp>
      <p:sp>
        <p:nvSpPr>
          <p:cNvPr id="10" name="TextBox 10"/>
          <p:cNvSpPr txBox="1"/>
          <p:nvPr/>
        </p:nvSpPr>
        <p:spPr>
          <a:xfrm>
            <a:off x="17707877" y="9531579"/>
            <a:ext cx="271165" cy="547371"/>
          </a:xfrm>
          <a:prstGeom prst="rect">
            <a:avLst/>
          </a:prstGeom>
        </p:spPr>
        <p:txBody>
          <a:bodyPr lIns="0" tIns="0" rIns="0" bIns="0" rtlCol="0" anchor="t">
            <a:spAutoFit/>
          </a:bodyPr>
          <a:lstStyle/>
          <a:p>
            <a:pPr marL="0" marR="0" lvl="0" indent="0" algn="ctr" defTabSz="914400" rtl="0" eaLnBrk="1" fontAlgn="auto" latinLnBrk="0" hangingPunct="1">
              <a:lnSpc>
                <a:spcPts val="4479"/>
              </a:lnSpc>
              <a:spcBef>
                <a:spcPct val="0"/>
              </a:spcBef>
              <a:spcAft>
                <a:spcPts val="0"/>
              </a:spcAft>
              <a:buClrTx/>
              <a:buSzTx/>
              <a:buFontTx/>
              <a:buNone/>
              <a:tabLst/>
              <a:defRPr/>
            </a:pPr>
            <a:r>
              <a:rPr kumimoji="0" lang="en-US" sz="3199" b="0" i="0" u="none" strike="noStrike" kern="1200" cap="none" spc="0" normalizeH="0" baseline="0" noProof="0">
                <a:ln>
                  <a:noFill/>
                </a:ln>
                <a:solidFill>
                  <a:srgbClr val="000000"/>
                </a:solidFill>
                <a:effectLst/>
                <a:uLnTx/>
                <a:uFillTx/>
                <a:latin typeface="Archivo Black"/>
                <a:ea typeface="+mn-ea"/>
                <a:cs typeface="+mn-cs"/>
              </a:rPr>
              <a:t>6</a:t>
            </a:r>
          </a:p>
        </p:txBody>
      </p:sp>
      <p:grpSp>
        <p:nvGrpSpPr>
          <p:cNvPr id="11" name="Group 11"/>
          <p:cNvGrpSpPr/>
          <p:nvPr/>
        </p:nvGrpSpPr>
        <p:grpSpPr>
          <a:xfrm>
            <a:off x="8836999" y="3120216"/>
            <a:ext cx="1459815" cy="1459815"/>
            <a:chOff x="0" y="0"/>
            <a:chExt cx="1946419" cy="1946419"/>
          </a:xfrm>
        </p:grpSpPr>
        <p:grpSp>
          <p:nvGrpSpPr>
            <p:cNvPr id="12" name="Group 12"/>
            <p:cNvGrpSpPr/>
            <p:nvPr/>
          </p:nvGrpSpPr>
          <p:grpSpPr>
            <a:xfrm>
              <a:off x="0" y="0"/>
              <a:ext cx="1946419" cy="1946419"/>
              <a:chOff x="0" y="0"/>
              <a:chExt cx="6350000" cy="6350000"/>
            </a:xfrm>
          </p:grpSpPr>
          <p:sp>
            <p:nvSpPr>
              <p:cNvPr id="13" name="Freeform 1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C5192D"/>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Freeform 14"/>
            <p:cNvSpPr/>
            <p:nvPr/>
          </p:nvSpPr>
          <p:spPr>
            <a:xfrm>
              <a:off x="438568" y="539664"/>
              <a:ext cx="1069284" cy="867092"/>
            </a:xfrm>
            <a:custGeom>
              <a:avLst/>
              <a:gdLst/>
              <a:ahLst/>
              <a:cxnLst/>
              <a:rect l="l" t="t" r="r" b="b"/>
              <a:pathLst>
                <a:path w="1069284" h="867092">
                  <a:moveTo>
                    <a:pt x="0" y="0"/>
                  </a:moveTo>
                  <a:lnTo>
                    <a:pt x="1069284" y="0"/>
                  </a:lnTo>
                  <a:lnTo>
                    <a:pt x="1069284" y="867092"/>
                  </a:lnTo>
                  <a:lnTo>
                    <a:pt x="0" y="86709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5" name="Group 15"/>
          <p:cNvGrpSpPr/>
          <p:nvPr/>
        </p:nvGrpSpPr>
        <p:grpSpPr>
          <a:xfrm>
            <a:off x="2711135" y="3006753"/>
            <a:ext cx="1459815" cy="1459815"/>
            <a:chOff x="0" y="0"/>
            <a:chExt cx="1946419" cy="1946419"/>
          </a:xfrm>
        </p:grpSpPr>
        <p:grpSp>
          <p:nvGrpSpPr>
            <p:cNvPr id="16" name="Group 16"/>
            <p:cNvGrpSpPr/>
            <p:nvPr/>
          </p:nvGrpSpPr>
          <p:grpSpPr>
            <a:xfrm>
              <a:off x="0" y="0"/>
              <a:ext cx="1946419" cy="1946419"/>
              <a:chOff x="0" y="0"/>
              <a:chExt cx="6350000" cy="6350000"/>
            </a:xfrm>
          </p:grpSpPr>
          <p:sp>
            <p:nvSpPr>
              <p:cNvPr id="17" name="Freeform 1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3F7E44"/>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 name="Freeform 18"/>
            <p:cNvSpPr/>
            <p:nvPr/>
          </p:nvSpPr>
          <p:spPr>
            <a:xfrm>
              <a:off x="347646" y="653604"/>
              <a:ext cx="1251127" cy="639212"/>
            </a:xfrm>
            <a:custGeom>
              <a:avLst/>
              <a:gdLst/>
              <a:ahLst/>
              <a:cxnLst/>
              <a:rect l="l" t="t" r="r" b="b"/>
              <a:pathLst>
                <a:path w="1251127" h="639212">
                  <a:moveTo>
                    <a:pt x="0" y="0"/>
                  </a:moveTo>
                  <a:lnTo>
                    <a:pt x="1251127" y="0"/>
                  </a:lnTo>
                  <a:lnTo>
                    <a:pt x="1251127" y="639212"/>
                  </a:lnTo>
                  <a:lnTo>
                    <a:pt x="0" y="63921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9" name="Group 19"/>
          <p:cNvGrpSpPr/>
          <p:nvPr/>
        </p:nvGrpSpPr>
        <p:grpSpPr>
          <a:xfrm>
            <a:off x="14296292" y="3120216"/>
            <a:ext cx="1459815" cy="1459815"/>
            <a:chOff x="0" y="0"/>
            <a:chExt cx="1946419" cy="1946419"/>
          </a:xfrm>
        </p:grpSpPr>
        <p:grpSp>
          <p:nvGrpSpPr>
            <p:cNvPr id="20" name="Group 20"/>
            <p:cNvGrpSpPr/>
            <p:nvPr/>
          </p:nvGrpSpPr>
          <p:grpSpPr>
            <a:xfrm>
              <a:off x="0" y="0"/>
              <a:ext cx="1946419" cy="1946419"/>
              <a:chOff x="0" y="0"/>
              <a:chExt cx="6350000" cy="6350000"/>
            </a:xfrm>
          </p:grpSpPr>
          <p:sp>
            <p:nvSpPr>
              <p:cNvPr id="21" name="Freeform 21"/>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9486A"/>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2" name="Freeform 22"/>
            <p:cNvSpPr/>
            <p:nvPr/>
          </p:nvSpPr>
          <p:spPr>
            <a:xfrm>
              <a:off x="508073" y="519913"/>
              <a:ext cx="930273" cy="906593"/>
            </a:xfrm>
            <a:custGeom>
              <a:avLst/>
              <a:gdLst/>
              <a:ahLst/>
              <a:cxnLst/>
              <a:rect l="l" t="t" r="r" b="b"/>
              <a:pathLst>
                <a:path w="930273" h="906593">
                  <a:moveTo>
                    <a:pt x="0" y="0"/>
                  </a:moveTo>
                  <a:lnTo>
                    <a:pt x="930273" y="0"/>
                  </a:lnTo>
                  <a:lnTo>
                    <a:pt x="930273" y="906593"/>
                  </a:lnTo>
                  <a:lnTo>
                    <a:pt x="0" y="90659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Tree>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3" name="Freeform 3"/>
          <p:cNvSpPr/>
          <p:nvPr/>
        </p:nvSpPr>
        <p:spPr>
          <a:xfrm>
            <a:off x="6384036" y="208050"/>
            <a:ext cx="1296924" cy="1388211"/>
          </a:xfrm>
          <a:custGeom>
            <a:avLst/>
            <a:gdLst/>
            <a:ahLst/>
            <a:cxnLst/>
            <a:rect l="l" t="t" r="r" b="b"/>
            <a:pathLst>
              <a:path w="1510216" h="1706573">
                <a:moveTo>
                  <a:pt x="0" y="0"/>
                </a:moveTo>
                <a:lnTo>
                  <a:pt x="1510215" y="0"/>
                </a:lnTo>
                <a:lnTo>
                  <a:pt x="1510215" y="1706572"/>
                </a:lnTo>
                <a:lnTo>
                  <a:pt x="0" y="170657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TextBox 6"/>
          <p:cNvSpPr txBox="1"/>
          <p:nvPr/>
        </p:nvSpPr>
        <p:spPr>
          <a:xfrm>
            <a:off x="495300" y="400050"/>
            <a:ext cx="9027966" cy="878840"/>
          </a:xfrm>
          <a:prstGeom prst="rect">
            <a:avLst/>
          </a:prstGeom>
        </p:spPr>
        <p:txBody>
          <a:bodyPr lIns="0" tIns="0" rIns="0" bIns="0" rtlCol="0" anchor="t">
            <a:spAutoFit/>
          </a:bodyPr>
          <a:lstStyle/>
          <a:p>
            <a:pPr>
              <a:lnSpc>
                <a:spcPts val="7000"/>
              </a:lnSpc>
            </a:pPr>
            <a:r>
              <a:rPr lang="en-US" sz="5600" u="sng" spc="84">
                <a:solidFill>
                  <a:srgbClr val="19486A"/>
                </a:solidFill>
                <a:latin typeface="Poppins Bold"/>
              </a:rPr>
              <a:t>TABLE SITTING</a:t>
            </a:r>
          </a:p>
        </p:txBody>
      </p:sp>
      <p:sp>
        <p:nvSpPr>
          <p:cNvPr id="7" name="TextBox 7"/>
          <p:cNvSpPr txBox="1"/>
          <p:nvPr/>
        </p:nvSpPr>
        <p:spPr>
          <a:xfrm>
            <a:off x="17707877" y="9531579"/>
            <a:ext cx="271165" cy="547371"/>
          </a:xfrm>
          <a:prstGeom prst="rect">
            <a:avLst/>
          </a:prstGeom>
        </p:spPr>
        <p:txBody>
          <a:bodyPr lIns="0" tIns="0" rIns="0" bIns="0" rtlCol="0" anchor="t">
            <a:spAutoFit/>
          </a:bodyPr>
          <a:lstStyle/>
          <a:p>
            <a:pPr algn="ctr">
              <a:lnSpc>
                <a:spcPts val="4479"/>
              </a:lnSpc>
              <a:spcBef>
                <a:spcPct val="0"/>
              </a:spcBef>
            </a:pPr>
            <a:r>
              <a:rPr lang="en-US" sz="3199">
                <a:solidFill>
                  <a:srgbClr val="000000"/>
                </a:solidFill>
                <a:latin typeface="Archivo Black"/>
              </a:rPr>
              <a:t>7</a:t>
            </a:r>
          </a:p>
        </p:txBody>
      </p:sp>
      <p:graphicFrame>
        <p:nvGraphicFramePr>
          <p:cNvPr id="9" name="Chart 8">
            <a:extLst>
              <a:ext uri="{FF2B5EF4-FFF2-40B4-BE49-F238E27FC236}">
                <a16:creationId xmlns:a16="http://schemas.microsoft.com/office/drawing/2014/main" id="{EA7F3451-BEE5-E5D4-85A3-99643EB9A031}"/>
              </a:ext>
            </a:extLst>
          </p:cNvPr>
          <p:cNvGraphicFramePr>
            <a:graphicFrameLocks/>
          </p:cNvGraphicFramePr>
          <p:nvPr>
            <p:extLst>
              <p:ext uri="{D42A27DB-BD31-4B8C-83A1-F6EECF244321}">
                <p14:modId xmlns:p14="http://schemas.microsoft.com/office/powerpoint/2010/main" val="1236940401"/>
              </p:ext>
            </p:extLst>
          </p:nvPr>
        </p:nvGraphicFramePr>
        <p:xfrm>
          <a:off x="2856941" y="1526616"/>
          <a:ext cx="12574117" cy="8552334"/>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495300" y="400050"/>
            <a:ext cx="9027966" cy="878840"/>
          </a:xfrm>
          <a:prstGeom prst="rect">
            <a:avLst/>
          </a:prstGeom>
        </p:spPr>
        <p:txBody>
          <a:bodyPr lIns="0" tIns="0" rIns="0" bIns="0" rtlCol="0" anchor="t">
            <a:spAutoFit/>
          </a:bodyPr>
          <a:lstStyle/>
          <a:p>
            <a:pPr>
              <a:lnSpc>
                <a:spcPts val="7000"/>
              </a:lnSpc>
            </a:pPr>
            <a:r>
              <a:rPr lang="en-US" sz="5600" u="sng" spc="84">
                <a:solidFill>
                  <a:srgbClr val="19486A"/>
                </a:solidFill>
                <a:latin typeface="Poppins Bold"/>
              </a:rPr>
              <a:t>TABLE SITTING</a:t>
            </a:r>
          </a:p>
        </p:txBody>
      </p:sp>
      <p:sp>
        <p:nvSpPr>
          <p:cNvPr id="7" name="TextBox 7"/>
          <p:cNvSpPr txBox="1"/>
          <p:nvPr/>
        </p:nvSpPr>
        <p:spPr>
          <a:xfrm>
            <a:off x="17707877" y="9531579"/>
            <a:ext cx="271165" cy="547371"/>
          </a:xfrm>
          <a:prstGeom prst="rect">
            <a:avLst/>
          </a:prstGeom>
        </p:spPr>
        <p:txBody>
          <a:bodyPr lIns="0" tIns="0" rIns="0" bIns="0" rtlCol="0" anchor="t">
            <a:spAutoFit/>
          </a:bodyPr>
          <a:lstStyle/>
          <a:p>
            <a:pPr algn="ctr">
              <a:lnSpc>
                <a:spcPts val="4479"/>
              </a:lnSpc>
              <a:spcBef>
                <a:spcPct val="0"/>
              </a:spcBef>
            </a:pPr>
            <a:r>
              <a:rPr lang="en-US" sz="3199">
                <a:solidFill>
                  <a:srgbClr val="000000"/>
                </a:solidFill>
                <a:latin typeface="Archivo Black"/>
              </a:rPr>
              <a:t>8</a:t>
            </a:r>
          </a:p>
        </p:txBody>
      </p:sp>
      <p:graphicFrame>
        <p:nvGraphicFramePr>
          <p:cNvPr id="8" name="Chart 7">
            <a:extLst>
              <a:ext uri="{FF2B5EF4-FFF2-40B4-BE49-F238E27FC236}">
                <a16:creationId xmlns:a16="http://schemas.microsoft.com/office/drawing/2014/main" id="{8C729B6F-CCC9-4C59-BD0B-2FE5E858E0B6}"/>
              </a:ext>
            </a:extLst>
          </p:cNvPr>
          <p:cNvGraphicFramePr>
            <a:graphicFrameLocks/>
          </p:cNvGraphicFramePr>
          <p:nvPr>
            <p:extLst>
              <p:ext uri="{D42A27DB-BD31-4B8C-83A1-F6EECF244321}">
                <p14:modId xmlns:p14="http://schemas.microsoft.com/office/powerpoint/2010/main" val="1700002695"/>
              </p:ext>
            </p:extLst>
          </p:nvPr>
        </p:nvGraphicFramePr>
        <p:xfrm>
          <a:off x="3621024" y="1620338"/>
          <a:ext cx="10636024" cy="8266612"/>
        </p:xfrm>
        <a:graphic>
          <a:graphicData uri="http://schemas.openxmlformats.org/drawingml/2006/chart">
            <c:chart xmlns:c="http://schemas.openxmlformats.org/drawingml/2006/chart" xmlns:r="http://schemas.openxmlformats.org/officeDocument/2006/relationships" r:id="rId3"/>
          </a:graphicData>
        </a:graphic>
      </p:graphicFrame>
      <p:sp>
        <p:nvSpPr>
          <p:cNvPr id="4" name="Freeform 3">
            <a:extLst>
              <a:ext uri="{FF2B5EF4-FFF2-40B4-BE49-F238E27FC236}">
                <a16:creationId xmlns:a16="http://schemas.microsoft.com/office/drawing/2014/main" id="{166FBF97-308C-9BB3-298E-D48F47F7DC0F}"/>
              </a:ext>
            </a:extLst>
          </p:cNvPr>
          <p:cNvSpPr/>
          <p:nvPr/>
        </p:nvSpPr>
        <p:spPr>
          <a:xfrm>
            <a:off x="6384036" y="208050"/>
            <a:ext cx="1296924" cy="1388211"/>
          </a:xfrm>
          <a:custGeom>
            <a:avLst/>
            <a:gdLst/>
            <a:ahLst/>
            <a:cxnLst/>
            <a:rect l="l" t="t" r="r" b="b"/>
            <a:pathLst>
              <a:path w="1510216" h="1706573">
                <a:moveTo>
                  <a:pt x="0" y="0"/>
                </a:moveTo>
                <a:lnTo>
                  <a:pt x="1510215" y="0"/>
                </a:lnTo>
                <a:lnTo>
                  <a:pt x="1510215" y="1706572"/>
                </a:lnTo>
                <a:lnTo>
                  <a:pt x="0" y="170657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extLst>
      <p:ext uri="{BB962C8B-B14F-4D97-AF65-F5344CB8AC3E}">
        <p14:creationId xmlns:p14="http://schemas.microsoft.com/office/powerpoint/2010/main" val="3833694883"/>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4" name="Freeform 4"/>
          <p:cNvSpPr/>
          <p:nvPr/>
        </p:nvSpPr>
        <p:spPr>
          <a:xfrm>
            <a:off x="10734488" y="131982"/>
            <a:ext cx="1340097" cy="1443552"/>
          </a:xfrm>
          <a:custGeom>
            <a:avLst/>
            <a:gdLst/>
            <a:ahLst/>
            <a:cxnLst/>
            <a:rect l="l" t="t" r="r" b="b"/>
            <a:pathLst>
              <a:path w="1340097" h="1443552">
                <a:moveTo>
                  <a:pt x="0" y="0"/>
                </a:moveTo>
                <a:lnTo>
                  <a:pt x="1340098" y="0"/>
                </a:lnTo>
                <a:lnTo>
                  <a:pt x="1340098" y="1443551"/>
                </a:lnTo>
                <a:lnTo>
                  <a:pt x="0" y="144355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TextBox 5"/>
          <p:cNvSpPr txBox="1"/>
          <p:nvPr/>
        </p:nvSpPr>
        <p:spPr>
          <a:xfrm>
            <a:off x="495300" y="400050"/>
            <a:ext cx="9457421" cy="878840"/>
          </a:xfrm>
          <a:prstGeom prst="rect">
            <a:avLst/>
          </a:prstGeom>
        </p:spPr>
        <p:txBody>
          <a:bodyPr lIns="0" tIns="0" rIns="0" bIns="0" rtlCol="0" anchor="t">
            <a:spAutoFit/>
          </a:bodyPr>
          <a:lstStyle/>
          <a:p>
            <a:pPr>
              <a:lnSpc>
                <a:spcPts val="7000"/>
              </a:lnSpc>
            </a:pPr>
            <a:r>
              <a:rPr lang="en-US" sz="5600" u="sng" spc="84">
                <a:solidFill>
                  <a:srgbClr val="19486A"/>
                </a:solidFill>
                <a:latin typeface="Poppins Bold"/>
              </a:rPr>
              <a:t>GREEN SKILL FAMILIARITY</a:t>
            </a:r>
          </a:p>
        </p:txBody>
      </p:sp>
      <p:sp>
        <p:nvSpPr>
          <p:cNvPr id="6" name="TextBox 6"/>
          <p:cNvSpPr txBox="1"/>
          <p:nvPr/>
        </p:nvSpPr>
        <p:spPr>
          <a:xfrm>
            <a:off x="17707877" y="9531579"/>
            <a:ext cx="271165" cy="547371"/>
          </a:xfrm>
          <a:prstGeom prst="rect">
            <a:avLst/>
          </a:prstGeom>
        </p:spPr>
        <p:txBody>
          <a:bodyPr lIns="0" tIns="0" rIns="0" bIns="0" rtlCol="0" anchor="t">
            <a:spAutoFit/>
          </a:bodyPr>
          <a:lstStyle/>
          <a:p>
            <a:pPr algn="ctr">
              <a:lnSpc>
                <a:spcPts val="4479"/>
              </a:lnSpc>
              <a:spcBef>
                <a:spcPct val="0"/>
              </a:spcBef>
            </a:pPr>
            <a:r>
              <a:rPr lang="en-US" sz="3199">
                <a:solidFill>
                  <a:srgbClr val="000000"/>
                </a:solidFill>
                <a:latin typeface="Archivo Black"/>
              </a:rPr>
              <a:t>9</a:t>
            </a:r>
          </a:p>
        </p:txBody>
      </p:sp>
      <p:graphicFrame>
        <p:nvGraphicFramePr>
          <p:cNvPr id="2" name="Chart 1">
            <a:extLst>
              <a:ext uri="{FF2B5EF4-FFF2-40B4-BE49-F238E27FC236}">
                <a16:creationId xmlns:a16="http://schemas.microsoft.com/office/drawing/2014/main" id="{BD327303-43F4-A4D6-2563-0A590DA031D2}"/>
              </a:ext>
            </a:extLst>
          </p:cNvPr>
          <p:cNvGraphicFramePr>
            <a:graphicFrameLocks/>
          </p:cNvGraphicFramePr>
          <p:nvPr>
            <p:extLst>
              <p:ext uri="{D42A27DB-BD31-4B8C-83A1-F6EECF244321}">
                <p14:modId xmlns:p14="http://schemas.microsoft.com/office/powerpoint/2010/main" val="2973396970"/>
              </p:ext>
            </p:extLst>
          </p:nvPr>
        </p:nvGraphicFramePr>
        <p:xfrm>
          <a:off x="1879566" y="1654568"/>
          <a:ext cx="14528868" cy="8232382"/>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ransition spd="slow">
    <p:wip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16</Slides>
  <Notes>14</Notes>
  <HiddenSlides>0</HiddenSlide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Final Presentation</dc:title>
  <cp:revision>1</cp:revision>
  <dcterms:created xsi:type="dcterms:W3CDTF">2006-08-16T00:00:00Z</dcterms:created>
  <dcterms:modified xsi:type="dcterms:W3CDTF">2024-04-26T10:10:09Z</dcterms:modified>
  <dc:identifier>DAF0l5DnjBg</dc:identifier>
</cp:coreProperties>
</file>