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0058400" cy="77724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B37"/>
    <a:srgbClr val="A9B0B7"/>
    <a:srgbClr val="000000"/>
    <a:srgbClr val="5D1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6A4A6-269C-4F13-B375-CB018EEEE60D}" v="9" dt="2023-12-12T12:37:46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4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rin, Aleksandr" userId="S::asamarin@wpi.edu::8b12b06b-e9ef-4551-b369-071606e4c9ea" providerId="AD" clId="Web-{94132899-F753-60CB-5CAE-75AB552207E5}"/>
    <pc:docChg chg="modSld">
      <pc:chgData name="Samarin, Aleksandr" userId="S::asamarin@wpi.edu::8b12b06b-e9ef-4551-b369-071606e4c9ea" providerId="AD" clId="Web-{94132899-F753-60CB-5CAE-75AB552207E5}" dt="2023-10-25T11:07:44.918" v="30" actId="20577"/>
      <pc:docMkLst>
        <pc:docMk/>
      </pc:docMkLst>
      <pc:sldChg chg="addSp modSp">
        <pc:chgData name="Samarin, Aleksandr" userId="S::asamarin@wpi.edu::8b12b06b-e9ef-4551-b369-071606e4c9ea" providerId="AD" clId="Web-{94132899-F753-60CB-5CAE-75AB552207E5}" dt="2023-10-25T11:07:44.918" v="30" actId="20577"/>
        <pc:sldMkLst>
          <pc:docMk/>
          <pc:sldMk cId="1551441160" sldId="258"/>
        </pc:sldMkLst>
        <pc:spChg chg="mod">
          <ac:chgData name="Samarin, Aleksandr" userId="S::asamarin@wpi.edu::8b12b06b-e9ef-4551-b369-071606e4c9ea" providerId="AD" clId="Web-{94132899-F753-60CB-5CAE-75AB552207E5}" dt="2023-10-25T11:07:44.918" v="30" actId="20577"/>
          <ac:spMkLst>
            <pc:docMk/>
            <pc:sldMk cId="1551441160" sldId="258"/>
            <ac:spMk id="9" creationId="{685032E5-3506-309A-07A4-7A1B58471A33}"/>
          </ac:spMkLst>
        </pc:spChg>
        <pc:spChg chg="mod">
          <ac:chgData name="Samarin, Aleksandr" userId="S::asamarin@wpi.edu::8b12b06b-e9ef-4551-b369-071606e4c9ea" providerId="AD" clId="Web-{94132899-F753-60CB-5CAE-75AB552207E5}" dt="2023-10-25T11:04:32.756" v="9" actId="20577"/>
          <ac:spMkLst>
            <pc:docMk/>
            <pc:sldMk cId="1551441160" sldId="258"/>
            <ac:spMk id="16" creationId="{CE146D6C-DBD7-D21A-3F26-019473822E02}"/>
          </ac:spMkLst>
        </pc:spChg>
        <pc:spChg chg="mod">
          <ac:chgData name="Samarin, Aleksandr" userId="S::asamarin@wpi.edu::8b12b06b-e9ef-4551-b369-071606e4c9ea" providerId="AD" clId="Web-{94132899-F753-60CB-5CAE-75AB552207E5}" dt="2023-10-25T11:03:41.520" v="6" actId="1076"/>
          <ac:spMkLst>
            <pc:docMk/>
            <pc:sldMk cId="1551441160" sldId="258"/>
            <ac:spMk id="52" creationId="{3B7E76EB-5406-454D-AB0D-16068C1C2060}"/>
          </ac:spMkLst>
        </pc:spChg>
        <pc:spChg chg="mod">
          <ac:chgData name="Samarin, Aleksandr" userId="S::asamarin@wpi.edu::8b12b06b-e9ef-4551-b369-071606e4c9ea" providerId="AD" clId="Web-{94132899-F753-60CB-5CAE-75AB552207E5}" dt="2023-10-25T11:02:59.503" v="3" actId="20577"/>
          <ac:spMkLst>
            <pc:docMk/>
            <pc:sldMk cId="1551441160" sldId="258"/>
            <ac:spMk id="53" creationId="{390CC64E-C2D4-474C-BBB9-8F502E406CDF}"/>
          </ac:spMkLst>
        </pc:spChg>
        <pc:picChg chg="add mod">
          <ac:chgData name="Samarin, Aleksandr" userId="S::asamarin@wpi.edu::8b12b06b-e9ef-4551-b369-071606e4c9ea" providerId="AD" clId="Web-{94132899-F753-60CB-5CAE-75AB552207E5}" dt="2023-10-25T11:06:36.994" v="22" actId="1076"/>
          <ac:picMkLst>
            <pc:docMk/>
            <pc:sldMk cId="1551441160" sldId="258"/>
            <ac:picMk id="7" creationId="{AB3D648A-0959-B344-D1D9-E181F230BD1F}"/>
          </ac:picMkLst>
        </pc:picChg>
      </pc:sldChg>
    </pc:docChg>
  </pc:docChgLst>
  <pc:docChgLst>
    <pc:chgData name="Samarin, Aleksandr" userId="8b12b06b-e9ef-4551-b369-071606e4c9ea" providerId="ADAL" clId="{EC3BDA23-1F06-4457-935A-D3AA3531066C}"/>
    <pc:docChg chg="undo redo custSel modSld modNotesMaster">
      <pc:chgData name="Samarin, Aleksandr" userId="8b12b06b-e9ef-4551-b369-071606e4c9ea" providerId="ADAL" clId="{EC3BDA23-1F06-4457-935A-D3AA3531066C}" dt="2023-11-10T10:29:57.794" v="4065" actId="20577"/>
      <pc:docMkLst>
        <pc:docMk/>
      </pc:docMkLst>
      <pc:sldChg chg="modSp mod">
        <pc:chgData name="Samarin, Aleksandr" userId="8b12b06b-e9ef-4551-b369-071606e4c9ea" providerId="ADAL" clId="{EC3BDA23-1F06-4457-935A-D3AA3531066C}" dt="2023-10-27T09:19:15.509" v="785" actId="27636"/>
        <pc:sldMkLst>
          <pc:docMk/>
          <pc:sldMk cId="2009861164" sldId="256"/>
        </pc:sldMkLst>
        <pc:spChg chg="mod">
          <ac:chgData name="Samarin, Aleksandr" userId="8b12b06b-e9ef-4551-b369-071606e4c9ea" providerId="ADAL" clId="{EC3BDA23-1F06-4457-935A-D3AA3531066C}" dt="2023-10-25T10:43:22.499" v="5" actId="27636"/>
          <ac:spMkLst>
            <pc:docMk/>
            <pc:sldMk cId="2009861164" sldId="256"/>
            <ac:spMk id="9" creationId="{CF8BB936-D1B5-4C20-9475-BC2C411A6563}"/>
          </ac:spMkLst>
        </pc:spChg>
        <pc:spChg chg="mod">
          <ac:chgData name="Samarin, Aleksandr" userId="8b12b06b-e9ef-4551-b369-071606e4c9ea" providerId="ADAL" clId="{EC3BDA23-1F06-4457-935A-D3AA3531066C}" dt="2023-10-27T09:19:15.509" v="785" actId="27636"/>
          <ac:spMkLst>
            <pc:docMk/>
            <pc:sldMk cId="2009861164" sldId="256"/>
            <ac:spMk id="19" creationId="{8415FAF1-AF12-793F-6AAF-A8DF4C157582}"/>
          </ac:spMkLst>
        </pc:spChg>
        <pc:spChg chg="mod">
          <ac:chgData name="Samarin, Aleksandr" userId="8b12b06b-e9ef-4551-b369-071606e4c9ea" providerId="ADAL" clId="{EC3BDA23-1F06-4457-935A-D3AA3531066C}" dt="2023-10-27T09:19:15.509" v="784" actId="27636"/>
          <ac:spMkLst>
            <pc:docMk/>
            <pc:sldMk cId="2009861164" sldId="256"/>
            <ac:spMk id="20" creationId="{9D86A25A-51F2-9254-0403-49307B555D76}"/>
          </ac:spMkLst>
        </pc:spChg>
      </pc:sldChg>
      <pc:sldChg chg="addSp delSp modSp mod">
        <pc:chgData name="Samarin, Aleksandr" userId="8b12b06b-e9ef-4551-b369-071606e4c9ea" providerId="ADAL" clId="{EC3BDA23-1F06-4457-935A-D3AA3531066C}" dt="2023-11-10T10:29:57.794" v="4065" actId="20577"/>
        <pc:sldMkLst>
          <pc:docMk/>
          <pc:sldMk cId="1551441160" sldId="258"/>
        </pc:sldMkLst>
        <pc:spChg chg="mod">
          <ac:chgData name="Samarin, Aleksandr" userId="8b12b06b-e9ef-4551-b369-071606e4c9ea" providerId="ADAL" clId="{EC3BDA23-1F06-4457-935A-D3AA3531066C}" dt="2023-11-10T09:50:36.043" v="3687" actId="1076"/>
          <ac:spMkLst>
            <pc:docMk/>
            <pc:sldMk cId="1551441160" sldId="258"/>
            <ac:spMk id="2" creationId="{96654D56-652A-487F-B62F-5C8C1E1AEF87}"/>
          </ac:spMkLst>
        </pc:spChg>
        <pc:spChg chg="mod">
          <ac:chgData name="Samarin, Aleksandr" userId="8b12b06b-e9ef-4551-b369-071606e4c9ea" providerId="ADAL" clId="{EC3BDA23-1F06-4457-935A-D3AA3531066C}" dt="2023-11-10T09:51:13.528" v="3695" actId="20577"/>
          <ac:spMkLst>
            <pc:docMk/>
            <pc:sldMk cId="1551441160" sldId="258"/>
            <ac:spMk id="3" creationId="{150E8733-C5D2-4742-B883-B899D1F496D1}"/>
          </ac:spMkLst>
        </pc:spChg>
        <pc:spChg chg="add mod ord">
          <ac:chgData name="Samarin, Aleksandr" userId="8b12b06b-e9ef-4551-b369-071606e4c9ea" providerId="ADAL" clId="{EC3BDA23-1F06-4457-935A-D3AA3531066C}" dt="2023-11-10T10:27:57.070" v="4059" actId="20577"/>
          <ac:spMkLst>
            <pc:docMk/>
            <pc:sldMk cId="1551441160" sldId="258"/>
            <ac:spMk id="4" creationId="{32DD6860-E56C-C03B-8A5E-450557D0764D}"/>
          </ac:spMkLst>
        </pc:spChg>
        <pc:spChg chg="del mod">
          <ac:chgData name="Samarin, Aleksandr" userId="8b12b06b-e9ef-4551-b369-071606e4c9ea" providerId="ADAL" clId="{EC3BDA23-1F06-4457-935A-D3AA3531066C}" dt="2023-10-26T10:24:25.856" v="333" actId="478"/>
          <ac:spMkLst>
            <pc:docMk/>
            <pc:sldMk cId="1551441160" sldId="258"/>
            <ac:spMk id="4" creationId="{45FA45B3-A6AE-402F-B640-75DBE3055542}"/>
          </ac:spMkLst>
        </pc:spChg>
        <pc:spChg chg="mod">
          <ac:chgData name="Samarin, Aleksandr" userId="8b12b06b-e9ef-4551-b369-071606e4c9ea" providerId="ADAL" clId="{EC3BDA23-1F06-4457-935A-D3AA3531066C}" dt="2023-11-10T10:22:31.104" v="3885" actId="255"/>
          <ac:spMkLst>
            <pc:docMk/>
            <pc:sldMk cId="1551441160" sldId="258"/>
            <ac:spMk id="5" creationId="{A5FC093F-1046-49B5-8901-B8F3A602B922}"/>
          </ac:spMkLst>
        </pc:spChg>
        <pc:spChg chg="add mod ord">
          <ac:chgData name="Samarin, Aleksandr" userId="8b12b06b-e9ef-4551-b369-071606e4c9ea" providerId="ADAL" clId="{EC3BDA23-1F06-4457-935A-D3AA3531066C}" dt="2023-11-10T10:26:13.758" v="4002" actId="1036"/>
          <ac:spMkLst>
            <pc:docMk/>
            <pc:sldMk cId="1551441160" sldId="258"/>
            <ac:spMk id="6" creationId="{B5A3314B-447E-C2AA-E3F6-17C85B8D1E1E}"/>
          </ac:spMkLst>
        </pc:spChg>
        <pc:spChg chg="add mod">
          <ac:chgData name="Samarin, Aleksandr" userId="8b12b06b-e9ef-4551-b369-071606e4c9ea" providerId="ADAL" clId="{EC3BDA23-1F06-4457-935A-D3AA3531066C}" dt="2023-11-09T12:45:18.512" v="3593" actId="571"/>
          <ac:spMkLst>
            <pc:docMk/>
            <pc:sldMk cId="1551441160" sldId="258"/>
            <ac:spMk id="7" creationId="{8C082357-7BB8-AE79-308F-AFC1CC128809}"/>
          </ac:spMkLst>
        </pc:spChg>
        <pc:spChg chg="add mod ord">
          <ac:chgData name="Samarin, Aleksandr" userId="8b12b06b-e9ef-4551-b369-071606e4c9ea" providerId="ADAL" clId="{EC3BDA23-1F06-4457-935A-D3AA3531066C}" dt="2023-10-27T09:38:36.266" v="1381" actId="1076"/>
          <ac:spMkLst>
            <pc:docMk/>
            <pc:sldMk cId="1551441160" sldId="258"/>
            <ac:spMk id="8" creationId="{3AC0AD24-C503-6385-3D5A-E6B487453136}"/>
          </ac:spMkLst>
        </pc:spChg>
        <pc:spChg chg="add del mod">
          <ac:chgData name="Samarin, Aleksandr" userId="8b12b06b-e9ef-4551-b369-071606e4c9ea" providerId="ADAL" clId="{EC3BDA23-1F06-4457-935A-D3AA3531066C}" dt="2023-10-25T10:57:56.790" v="117" actId="478"/>
          <ac:spMkLst>
            <pc:docMk/>
            <pc:sldMk cId="1551441160" sldId="258"/>
            <ac:spMk id="8" creationId="{838FEAC1-CE99-BD88-E7ED-38C46C68C167}"/>
          </ac:spMkLst>
        </pc:spChg>
        <pc:spChg chg="add mod">
          <ac:chgData name="Samarin, Aleksandr" userId="8b12b06b-e9ef-4551-b369-071606e4c9ea" providerId="ADAL" clId="{EC3BDA23-1F06-4457-935A-D3AA3531066C}" dt="2023-11-10T09:50:04.994" v="3679" actId="5793"/>
          <ac:spMkLst>
            <pc:docMk/>
            <pc:sldMk cId="1551441160" sldId="258"/>
            <ac:spMk id="9" creationId="{685032E5-3506-309A-07A4-7A1B58471A33}"/>
          </ac:spMkLst>
        </pc:spChg>
        <pc:spChg chg="add mod ord">
          <ac:chgData name="Samarin, Aleksandr" userId="8b12b06b-e9ef-4551-b369-071606e4c9ea" providerId="ADAL" clId="{EC3BDA23-1F06-4457-935A-D3AA3531066C}" dt="2023-11-10T10:16:58.392" v="3789" actId="20577"/>
          <ac:spMkLst>
            <pc:docMk/>
            <pc:sldMk cId="1551441160" sldId="258"/>
            <ac:spMk id="14" creationId="{FFE7AD85-3C02-DE60-5762-1A31AFE234EC}"/>
          </ac:spMkLst>
        </pc:spChg>
        <pc:spChg chg="add del">
          <ac:chgData name="Samarin, Aleksandr" userId="8b12b06b-e9ef-4551-b369-071606e4c9ea" providerId="ADAL" clId="{EC3BDA23-1F06-4457-935A-D3AA3531066C}" dt="2023-10-25T18:28:39.089" v="194" actId="478"/>
          <ac:spMkLst>
            <pc:docMk/>
            <pc:sldMk cId="1551441160" sldId="258"/>
            <ac:spMk id="15" creationId="{76EC0E37-7C02-A024-5EE8-D769B4DB981C}"/>
          </ac:spMkLst>
        </pc:spChg>
        <pc:spChg chg="add del">
          <ac:chgData name="Samarin, Aleksandr" userId="8b12b06b-e9ef-4551-b369-071606e4c9ea" providerId="ADAL" clId="{EC3BDA23-1F06-4457-935A-D3AA3531066C}" dt="2023-10-27T09:40:41.523" v="1450" actId="478"/>
          <ac:spMkLst>
            <pc:docMk/>
            <pc:sldMk cId="1551441160" sldId="258"/>
            <ac:spMk id="15" creationId="{B9C8F744-5D99-CBC1-FEBC-FCB8DBFDE063}"/>
          </ac:spMkLst>
        </pc:spChg>
        <pc:spChg chg="add del mod">
          <ac:chgData name="Samarin, Aleksandr" userId="8b12b06b-e9ef-4551-b369-071606e4c9ea" providerId="ADAL" clId="{EC3BDA23-1F06-4457-935A-D3AA3531066C}" dt="2023-10-25T10:57:46.512" v="116" actId="478"/>
          <ac:spMkLst>
            <pc:docMk/>
            <pc:sldMk cId="1551441160" sldId="258"/>
            <ac:spMk id="15" creationId="{D3DD8CDD-AB10-AE99-1D20-9E0139932502}"/>
          </ac:spMkLst>
        </pc:spChg>
        <pc:spChg chg="add mod ord">
          <ac:chgData name="Samarin, Aleksandr" userId="8b12b06b-e9ef-4551-b369-071606e4c9ea" providerId="ADAL" clId="{EC3BDA23-1F06-4457-935A-D3AA3531066C}" dt="2023-11-10T10:13:02.292" v="3716" actId="1076"/>
          <ac:spMkLst>
            <pc:docMk/>
            <pc:sldMk cId="1551441160" sldId="258"/>
            <ac:spMk id="16" creationId="{CE146D6C-DBD7-D21A-3F26-019473822E02}"/>
          </ac:spMkLst>
        </pc:spChg>
        <pc:spChg chg="add mod">
          <ac:chgData name="Samarin, Aleksandr" userId="8b12b06b-e9ef-4551-b369-071606e4c9ea" providerId="ADAL" clId="{EC3BDA23-1F06-4457-935A-D3AA3531066C}" dt="2023-11-10T10:17:54.747" v="3793" actId="20577"/>
          <ac:spMkLst>
            <pc:docMk/>
            <pc:sldMk cId="1551441160" sldId="258"/>
            <ac:spMk id="17" creationId="{9726AE29-135E-A47A-51A3-1A86EE8ECC52}"/>
          </ac:spMkLst>
        </pc:spChg>
        <pc:spChg chg="add del mod ord">
          <ac:chgData name="Samarin, Aleksandr" userId="8b12b06b-e9ef-4551-b369-071606e4c9ea" providerId="ADAL" clId="{EC3BDA23-1F06-4457-935A-D3AA3531066C}" dt="2023-10-25T18:35:09.252" v="235" actId="478"/>
          <ac:spMkLst>
            <pc:docMk/>
            <pc:sldMk cId="1551441160" sldId="258"/>
            <ac:spMk id="17" creationId="{A92D0B9F-5C98-DA61-666A-663720A3EB17}"/>
          </ac:spMkLst>
        </pc:spChg>
        <pc:spChg chg="add mod ord">
          <ac:chgData name="Samarin, Aleksandr" userId="8b12b06b-e9ef-4551-b369-071606e4c9ea" providerId="ADAL" clId="{EC3BDA23-1F06-4457-935A-D3AA3531066C}" dt="2023-11-10T10:13:11.668" v="3718" actId="14100"/>
          <ac:spMkLst>
            <pc:docMk/>
            <pc:sldMk cId="1551441160" sldId="258"/>
            <ac:spMk id="18" creationId="{65E05EE3-CD1A-F266-3AF1-A2FE5574274A}"/>
          </ac:spMkLst>
        </pc:spChg>
        <pc:spChg chg="add mod ord">
          <ac:chgData name="Samarin, Aleksandr" userId="8b12b06b-e9ef-4551-b369-071606e4c9ea" providerId="ADAL" clId="{EC3BDA23-1F06-4457-935A-D3AA3531066C}" dt="2023-11-10T10:29:57.794" v="4065" actId="20577"/>
          <ac:spMkLst>
            <pc:docMk/>
            <pc:sldMk cId="1551441160" sldId="258"/>
            <ac:spMk id="19" creationId="{4D251BBA-C849-3108-AA4D-B6DCFDEBE7B1}"/>
          </ac:spMkLst>
        </pc:spChg>
        <pc:spChg chg="add del">
          <ac:chgData name="Samarin, Aleksandr" userId="8b12b06b-e9ef-4551-b369-071606e4c9ea" providerId="ADAL" clId="{EC3BDA23-1F06-4457-935A-D3AA3531066C}" dt="2023-10-25T18:39:08.667" v="258" actId="11529"/>
          <ac:spMkLst>
            <pc:docMk/>
            <pc:sldMk cId="1551441160" sldId="258"/>
            <ac:spMk id="19" creationId="{59C56D78-B622-7B88-4A85-4B50762743E7}"/>
          </ac:spMkLst>
        </pc:spChg>
        <pc:spChg chg="del">
          <ac:chgData name="Samarin, Aleksandr" userId="8b12b06b-e9ef-4551-b369-071606e4c9ea" providerId="ADAL" clId="{EC3BDA23-1F06-4457-935A-D3AA3531066C}" dt="2023-10-25T10:57:40.556" v="115" actId="478"/>
          <ac:spMkLst>
            <pc:docMk/>
            <pc:sldMk cId="1551441160" sldId="258"/>
            <ac:spMk id="19" creationId="{6F374A01-FD18-413B-A563-0BFF7A173B88}"/>
          </ac:spMkLst>
        </pc:spChg>
        <pc:spChg chg="add mod">
          <ac:chgData name="Samarin, Aleksandr" userId="8b12b06b-e9ef-4551-b369-071606e4c9ea" providerId="ADAL" clId="{EC3BDA23-1F06-4457-935A-D3AA3531066C}" dt="2023-10-25T18:40:54.557" v="265" actId="1076"/>
          <ac:spMkLst>
            <pc:docMk/>
            <pc:sldMk cId="1551441160" sldId="258"/>
            <ac:spMk id="20" creationId="{903ECE5E-B001-8282-A10E-B53A6A35B600}"/>
          </ac:spMkLst>
        </pc:spChg>
        <pc:spChg chg="add mod">
          <ac:chgData name="Samarin, Aleksandr" userId="8b12b06b-e9ef-4551-b369-071606e4c9ea" providerId="ADAL" clId="{EC3BDA23-1F06-4457-935A-D3AA3531066C}" dt="2023-11-10T10:20:05.063" v="3864" actId="20577"/>
          <ac:spMkLst>
            <pc:docMk/>
            <pc:sldMk cId="1551441160" sldId="258"/>
            <ac:spMk id="21" creationId="{3A39C144-650F-5FAB-176B-58912D9F082F}"/>
          </ac:spMkLst>
        </pc:spChg>
        <pc:spChg chg="add mod ord">
          <ac:chgData name="Samarin, Aleksandr" userId="8b12b06b-e9ef-4551-b369-071606e4c9ea" providerId="ADAL" clId="{EC3BDA23-1F06-4457-935A-D3AA3531066C}" dt="2023-10-27T11:13:02.231" v="2088" actId="1038"/>
          <ac:spMkLst>
            <pc:docMk/>
            <pc:sldMk cId="1551441160" sldId="258"/>
            <ac:spMk id="24" creationId="{927A40ED-C947-4287-AC54-5E05DDE2F6EE}"/>
          </ac:spMkLst>
        </pc:spChg>
        <pc:spChg chg="add del mod">
          <ac:chgData name="Samarin, Aleksandr" userId="8b12b06b-e9ef-4551-b369-071606e4c9ea" providerId="ADAL" clId="{EC3BDA23-1F06-4457-935A-D3AA3531066C}" dt="2023-10-26T10:40:49.845" v="440" actId="478"/>
          <ac:spMkLst>
            <pc:docMk/>
            <pc:sldMk cId="1551441160" sldId="258"/>
            <ac:spMk id="25" creationId="{524B6292-D467-31B4-7FDD-F8D582AD290F}"/>
          </ac:spMkLst>
        </pc:spChg>
        <pc:spChg chg="add mod ord">
          <ac:chgData name="Samarin, Aleksandr" userId="8b12b06b-e9ef-4551-b369-071606e4c9ea" providerId="ADAL" clId="{EC3BDA23-1F06-4457-935A-D3AA3531066C}" dt="2023-11-10T10:23:21.147" v="3940" actId="14100"/>
          <ac:spMkLst>
            <pc:docMk/>
            <pc:sldMk cId="1551441160" sldId="258"/>
            <ac:spMk id="25" creationId="{DB12ADFE-6A72-B01E-D46B-440F6B56E53D}"/>
          </ac:spMkLst>
        </pc:spChg>
        <pc:spChg chg="add del mod">
          <ac:chgData name="Samarin, Aleksandr" userId="8b12b06b-e9ef-4551-b369-071606e4c9ea" providerId="ADAL" clId="{EC3BDA23-1F06-4457-935A-D3AA3531066C}" dt="2023-10-27T09:19:13.552" v="782" actId="478"/>
          <ac:spMkLst>
            <pc:docMk/>
            <pc:sldMk cId="1551441160" sldId="258"/>
            <ac:spMk id="26" creationId="{78FADBD7-18FB-7A22-0D81-EA536F35A4C3}"/>
          </ac:spMkLst>
        </pc:spChg>
        <pc:spChg chg="add del mod">
          <ac:chgData name="Samarin, Aleksandr" userId="8b12b06b-e9ef-4551-b369-071606e4c9ea" providerId="ADAL" clId="{EC3BDA23-1F06-4457-935A-D3AA3531066C}" dt="2023-10-27T09:19:22.670" v="788" actId="478"/>
          <ac:spMkLst>
            <pc:docMk/>
            <pc:sldMk cId="1551441160" sldId="258"/>
            <ac:spMk id="27" creationId="{8E913A8C-CE76-1C62-8DAE-14342BB39666}"/>
          </ac:spMkLst>
        </pc:spChg>
        <pc:spChg chg="add del mod">
          <ac:chgData name="Samarin, Aleksandr" userId="8b12b06b-e9ef-4551-b369-071606e4c9ea" providerId="ADAL" clId="{EC3BDA23-1F06-4457-935A-D3AA3531066C}" dt="2023-10-27T09:19:17.553" v="786" actId="478"/>
          <ac:spMkLst>
            <pc:docMk/>
            <pc:sldMk cId="1551441160" sldId="258"/>
            <ac:spMk id="28" creationId="{DAACAF1E-49E7-1416-E46B-D64EA43F7FA1}"/>
          </ac:spMkLst>
        </pc:spChg>
        <pc:spChg chg="add mod">
          <ac:chgData name="Samarin, Aleksandr" userId="8b12b06b-e9ef-4551-b369-071606e4c9ea" providerId="ADAL" clId="{EC3BDA23-1F06-4457-935A-D3AA3531066C}" dt="2023-11-09T12:45:45.024" v="3596" actId="1076"/>
          <ac:spMkLst>
            <pc:docMk/>
            <pc:sldMk cId="1551441160" sldId="258"/>
            <ac:spMk id="29" creationId="{93641B8A-878E-B38C-5E4C-25B2F4A43B8A}"/>
          </ac:spMkLst>
        </pc:spChg>
        <pc:spChg chg="add del mod">
          <ac:chgData name="Samarin, Aleksandr" userId="8b12b06b-e9ef-4551-b369-071606e4c9ea" providerId="ADAL" clId="{EC3BDA23-1F06-4457-935A-D3AA3531066C}" dt="2023-10-26T10:50:29.585" v="574" actId="478"/>
          <ac:spMkLst>
            <pc:docMk/>
            <pc:sldMk cId="1551441160" sldId="258"/>
            <ac:spMk id="29" creationId="{B1105004-8CCE-0307-9988-BDDE8E89BACD}"/>
          </ac:spMkLst>
        </pc:spChg>
        <pc:spChg chg="add del mod">
          <ac:chgData name="Samarin, Aleksandr" userId="8b12b06b-e9ef-4551-b369-071606e4c9ea" providerId="ADAL" clId="{EC3BDA23-1F06-4457-935A-D3AA3531066C}" dt="2023-10-27T09:19:31.619" v="791" actId="478"/>
          <ac:spMkLst>
            <pc:docMk/>
            <pc:sldMk cId="1551441160" sldId="258"/>
            <ac:spMk id="32" creationId="{0A838131-CC17-C982-C733-18A2F32CC6B3}"/>
          </ac:spMkLst>
        </pc:spChg>
        <pc:spChg chg="add del mod">
          <ac:chgData name="Samarin, Aleksandr" userId="8b12b06b-e9ef-4551-b369-071606e4c9ea" providerId="ADAL" clId="{EC3BDA23-1F06-4457-935A-D3AA3531066C}" dt="2023-10-27T09:19:28.808" v="790" actId="478"/>
          <ac:spMkLst>
            <pc:docMk/>
            <pc:sldMk cId="1551441160" sldId="258"/>
            <ac:spMk id="33" creationId="{C0C55B9D-96E7-7E90-ED29-10042380AB42}"/>
          </ac:spMkLst>
        </pc:spChg>
        <pc:spChg chg="add del mod">
          <ac:chgData name="Samarin, Aleksandr" userId="8b12b06b-e9ef-4551-b369-071606e4c9ea" providerId="ADAL" clId="{EC3BDA23-1F06-4457-935A-D3AA3531066C}" dt="2023-10-27T09:19:25.071" v="789" actId="478"/>
          <ac:spMkLst>
            <pc:docMk/>
            <pc:sldMk cId="1551441160" sldId="258"/>
            <ac:spMk id="34" creationId="{D290C82E-2B99-A870-C77F-8CF536D99F05}"/>
          </ac:spMkLst>
        </pc:spChg>
        <pc:spChg chg="add mod ord">
          <ac:chgData name="Samarin, Aleksandr" userId="8b12b06b-e9ef-4551-b369-071606e4c9ea" providerId="ADAL" clId="{EC3BDA23-1F06-4457-935A-D3AA3531066C}" dt="2023-10-27T11:13:17.955" v="2093" actId="14100"/>
          <ac:spMkLst>
            <pc:docMk/>
            <pc:sldMk cId="1551441160" sldId="258"/>
            <ac:spMk id="35" creationId="{3BAED6FF-5154-D715-AB30-9F51B12DA642}"/>
          </ac:spMkLst>
        </pc:spChg>
        <pc:spChg chg="mod">
          <ac:chgData name="Samarin, Aleksandr" userId="8b12b06b-e9ef-4551-b369-071606e4c9ea" providerId="ADAL" clId="{EC3BDA23-1F06-4457-935A-D3AA3531066C}" dt="2023-11-10T10:26:22.176" v="4022" actId="1036"/>
          <ac:spMkLst>
            <pc:docMk/>
            <pc:sldMk cId="1551441160" sldId="258"/>
            <ac:spMk id="53" creationId="{390CC64E-C2D4-474C-BBB9-8F502E406CDF}"/>
          </ac:spMkLst>
        </pc:spChg>
        <pc:picChg chg="del mod">
          <ac:chgData name="Samarin, Aleksandr" userId="8b12b06b-e9ef-4551-b369-071606e4c9ea" providerId="ADAL" clId="{EC3BDA23-1F06-4457-935A-D3AA3531066C}" dt="2023-11-06T13:13:58.530" v="2805" actId="478"/>
          <ac:picMkLst>
            <pc:docMk/>
            <pc:sldMk cId="1551441160" sldId="258"/>
            <ac:picMk id="7" creationId="{AB3D648A-0959-B344-D1D9-E181F230BD1F}"/>
          </ac:picMkLst>
        </pc:picChg>
        <pc:picChg chg="ord">
          <ac:chgData name="Samarin, Aleksandr" userId="8b12b06b-e9ef-4551-b369-071606e4c9ea" providerId="ADAL" clId="{EC3BDA23-1F06-4457-935A-D3AA3531066C}" dt="2023-10-25T16:16:47.646" v="133" actId="171"/>
          <ac:picMkLst>
            <pc:docMk/>
            <pc:sldMk cId="1551441160" sldId="258"/>
            <ac:picMk id="10" creationId="{981D4746-0CB8-E093-BCED-139502A279C9}"/>
          </ac:picMkLst>
        </pc:picChg>
        <pc:picChg chg="add mod">
          <ac:chgData name="Samarin, Aleksandr" userId="8b12b06b-e9ef-4551-b369-071606e4c9ea" providerId="ADAL" clId="{EC3BDA23-1F06-4457-935A-D3AA3531066C}" dt="2023-11-10T10:13:26.629" v="3720" actId="14100"/>
          <ac:picMkLst>
            <pc:docMk/>
            <pc:sldMk cId="1551441160" sldId="258"/>
            <ac:picMk id="15" creationId="{C4571CD4-F576-6A7F-0F39-B724641D17DF}"/>
          </ac:picMkLst>
        </pc:picChg>
        <pc:picChg chg="add del mod">
          <ac:chgData name="Samarin, Aleksandr" userId="8b12b06b-e9ef-4551-b369-071606e4c9ea" providerId="ADAL" clId="{EC3BDA23-1F06-4457-935A-D3AA3531066C}" dt="2023-10-26T10:44:09.014" v="442" actId="478"/>
          <ac:picMkLst>
            <pc:docMk/>
            <pc:sldMk cId="1551441160" sldId="258"/>
            <ac:picMk id="22" creationId="{C58E1DB7-B086-F511-A728-41ABDD7628B4}"/>
          </ac:picMkLst>
        </pc:picChg>
        <pc:picChg chg="add mod">
          <ac:chgData name="Samarin, Aleksandr" userId="8b12b06b-e9ef-4551-b369-071606e4c9ea" providerId="ADAL" clId="{EC3BDA23-1F06-4457-935A-D3AA3531066C}" dt="2023-11-10T10:23:17.934" v="3939" actId="14100"/>
          <ac:picMkLst>
            <pc:docMk/>
            <pc:sldMk cId="1551441160" sldId="258"/>
            <ac:picMk id="30" creationId="{413DE12A-276B-1593-3686-DBDEA4DB1B92}"/>
          </ac:picMkLst>
        </pc:picChg>
        <pc:picChg chg="add del mod">
          <ac:chgData name="Samarin, Aleksandr" userId="8b12b06b-e9ef-4551-b369-071606e4c9ea" providerId="ADAL" clId="{EC3BDA23-1F06-4457-935A-D3AA3531066C}" dt="2023-10-27T09:19:09.786" v="780" actId="478"/>
          <ac:picMkLst>
            <pc:docMk/>
            <pc:sldMk cId="1551441160" sldId="258"/>
            <ac:picMk id="31" creationId="{0B6537D9-DCD5-4BE5-4321-B253C996C131}"/>
          </ac:picMkLst>
        </pc:picChg>
        <pc:picChg chg="del">
          <ac:chgData name="Samarin, Aleksandr" userId="8b12b06b-e9ef-4551-b369-071606e4c9ea" providerId="ADAL" clId="{EC3BDA23-1F06-4457-935A-D3AA3531066C}" dt="2023-10-25T10:56:42.266" v="74" actId="478"/>
          <ac:picMkLst>
            <pc:docMk/>
            <pc:sldMk cId="1551441160" sldId="258"/>
            <ac:picMk id="54" creationId="{A0E064E8-9290-4D43-BBFC-8BED18247AE8}"/>
          </ac:picMkLst>
        </pc:picChg>
        <pc:picChg chg="add del mod">
          <ac:chgData name="Samarin, Aleksandr" userId="8b12b06b-e9ef-4551-b369-071606e4c9ea" providerId="ADAL" clId="{EC3BDA23-1F06-4457-935A-D3AA3531066C}" dt="2023-11-06T13:21:19.406" v="2818" actId="14100"/>
          <ac:picMkLst>
            <pc:docMk/>
            <pc:sldMk cId="1551441160" sldId="258"/>
            <ac:picMk id="1026" creationId="{6BEDB15A-5D33-D7E5-CD3C-A6D40D99682B}"/>
          </ac:picMkLst>
        </pc:picChg>
        <pc:picChg chg="add del mod">
          <ac:chgData name="Samarin, Aleksandr" userId="8b12b06b-e9ef-4551-b369-071606e4c9ea" providerId="ADAL" clId="{EC3BDA23-1F06-4457-935A-D3AA3531066C}" dt="2023-10-27T09:19:42.329" v="805" actId="478"/>
          <ac:picMkLst>
            <pc:docMk/>
            <pc:sldMk cId="1551441160" sldId="258"/>
            <ac:picMk id="1028" creationId="{7421F13D-4CD6-4119-4166-D28CA92C1142}"/>
          </ac:picMkLst>
        </pc:picChg>
        <pc:picChg chg="add del mod">
          <ac:chgData name="Samarin, Aleksandr" userId="8b12b06b-e9ef-4551-b369-071606e4c9ea" providerId="ADAL" clId="{EC3BDA23-1F06-4457-935A-D3AA3531066C}" dt="2023-10-26T10:34:26.502" v="380" actId="478"/>
          <ac:picMkLst>
            <pc:docMk/>
            <pc:sldMk cId="1551441160" sldId="258"/>
            <ac:picMk id="1030" creationId="{38A79031-9632-C15A-6C59-2FB15826F795}"/>
          </ac:picMkLst>
        </pc:picChg>
        <pc:picChg chg="add del mod">
          <ac:chgData name="Samarin, Aleksandr" userId="8b12b06b-e9ef-4551-b369-071606e4c9ea" providerId="ADAL" clId="{EC3BDA23-1F06-4457-935A-D3AA3531066C}" dt="2023-10-27T09:19:15.445" v="783" actId="478"/>
          <ac:picMkLst>
            <pc:docMk/>
            <pc:sldMk cId="1551441160" sldId="258"/>
            <ac:picMk id="1032" creationId="{A97F5270-D6AF-D743-ED2D-A35EA72B8B9D}"/>
          </ac:picMkLst>
        </pc:picChg>
        <pc:picChg chg="add del mod">
          <ac:chgData name="Samarin, Aleksandr" userId="8b12b06b-e9ef-4551-b369-071606e4c9ea" providerId="ADAL" clId="{EC3BDA23-1F06-4457-935A-D3AA3531066C}" dt="2023-10-26T10:37:31.381" v="396" actId="478"/>
          <ac:picMkLst>
            <pc:docMk/>
            <pc:sldMk cId="1551441160" sldId="258"/>
            <ac:picMk id="1034" creationId="{AE46AA6A-96AD-F9E9-8BA2-4D1038D6F0AC}"/>
          </ac:picMkLst>
        </pc:picChg>
        <pc:picChg chg="add del mod">
          <ac:chgData name="Samarin, Aleksandr" userId="8b12b06b-e9ef-4551-b369-071606e4c9ea" providerId="ADAL" clId="{EC3BDA23-1F06-4457-935A-D3AA3531066C}" dt="2023-10-27T09:19:19.421" v="787" actId="478"/>
          <ac:picMkLst>
            <pc:docMk/>
            <pc:sldMk cId="1551441160" sldId="258"/>
            <ac:picMk id="1036" creationId="{B9AE5D75-34C5-21C9-75CF-5C26F5EE0150}"/>
          </ac:picMkLst>
        </pc:picChg>
        <pc:cxnChg chg="mod">
          <ac:chgData name="Samarin, Aleksandr" userId="8b12b06b-e9ef-4551-b369-071606e4c9ea" providerId="ADAL" clId="{EC3BDA23-1F06-4457-935A-D3AA3531066C}" dt="2023-11-10T10:26:58.597" v="4058" actId="1036"/>
          <ac:cxnSpMkLst>
            <pc:docMk/>
            <pc:sldMk cId="1551441160" sldId="258"/>
            <ac:cxnSpMk id="11" creationId="{59810CB4-20DD-9EEF-B190-6CBE26B215DD}"/>
          </ac:cxnSpMkLst>
        </pc:cxnChg>
        <pc:cxnChg chg="mod">
          <ac:chgData name="Samarin, Aleksandr" userId="8b12b06b-e9ef-4551-b369-071606e4c9ea" providerId="ADAL" clId="{EC3BDA23-1F06-4457-935A-D3AA3531066C}" dt="2023-11-10T10:26:42.024" v="4054" actId="1036"/>
          <ac:cxnSpMkLst>
            <pc:docMk/>
            <pc:sldMk cId="1551441160" sldId="258"/>
            <ac:cxnSpMk id="12" creationId="{47CBAC4D-745A-4F30-0B25-0722DED8C03F}"/>
          </ac:cxnSpMkLst>
        </pc:cxnChg>
        <pc:cxnChg chg="del mod">
          <ac:chgData name="Samarin, Aleksandr" userId="8b12b06b-e9ef-4551-b369-071606e4c9ea" providerId="ADAL" clId="{EC3BDA23-1F06-4457-935A-D3AA3531066C}" dt="2023-11-06T12:46:59.436" v="2438" actId="478"/>
          <ac:cxnSpMkLst>
            <pc:docMk/>
            <pc:sldMk cId="1551441160" sldId="258"/>
            <ac:cxnSpMk id="13" creationId="{6540D4CE-3CC7-348D-15B6-9482368F0396}"/>
          </ac:cxnSpMkLst>
        </pc:cxnChg>
        <pc:cxnChg chg="add mod">
          <ac:chgData name="Samarin, Aleksandr" userId="8b12b06b-e9ef-4551-b369-071606e4c9ea" providerId="ADAL" clId="{EC3BDA23-1F06-4457-935A-D3AA3531066C}" dt="2023-11-10T10:23:24.820" v="3949" actId="1035"/>
          <ac:cxnSpMkLst>
            <pc:docMk/>
            <pc:sldMk cId="1551441160" sldId="258"/>
            <ac:cxnSpMk id="22" creationId="{344DAE75-B460-5628-A6A3-B6396D046C73}"/>
          </ac:cxnSpMkLst>
        </pc:cxnChg>
        <pc:cxnChg chg="add mod">
          <ac:chgData name="Samarin, Aleksandr" userId="8b12b06b-e9ef-4551-b369-071606e4c9ea" providerId="ADAL" clId="{EC3BDA23-1F06-4457-935A-D3AA3531066C}" dt="2023-10-27T11:13:35.670" v="2098" actId="1037"/>
          <ac:cxnSpMkLst>
            <pc:docMk/>
            <pc:sldMk cId="1551441160" sldId="258"/>
            <ac:cxnSpMk id="23" creationId="{4FC7AC3A-94D9-8404-DCC0-2D444466C2AB}"/>
          </ac:cxnSpMkLst>
        </pc:cxnChg>
        <pc:cxnChg chg="del">
          <ac:chgData name="Samarin, Aleksandr" userId="8b12b06b-e9ef-4551-b369-071606e4c9ea" providerId="ADAL" clId="{EC3BDA23-1F06-4457-935A-D3AA3531066C}" dt="2023-10-25T10:45:52.740" v="59" actId="478"/>
          <ac:cxnSpMkLst>
            <pc:docMk/>
            <pc:sldMk cId="1551441160" sldId="258"/>
            <ac:cxnSpMk id="56" creationId="{603CF212-EDFF-46B6-BDBB-0FFC6EA13453}"/>
          </ac:cxnSpMkLst>
        </pc:cxnChg>
      </pc:sldChg>
    </pc:docChg>
  </pc:docChgLst>
  <pc:docChgLst>
    <pc:chgData name="Friedman, Maxwell" userId="e60765dc-1952-4519-a82b-e2ca6bc0c1d1" providerId="ADAL" clId="{05989508-4BAB-4DBC-9668-AD8B755D5052}"/>
    <pc:docChg chg="undo redo custSel modSld">
      <pc:chgData name="Friedman, Maxwell" userId="e60765dc-1952-4519-a82b-e2ca6bc0c1d1" providerId="ADAL" clId="{05989508-4BAB-4DBC-9668-AD8B755D5052}" dt="2023-11-10T10:03:41.582" v="3601" actId="313"/>
      <pc:docMkLst>
        <pc:docMk/>
      </pc:docMkLst>
      <pc:sldChg chg="addSp delSp modSp mod">
        <pc:chgData name="Friedman, Maxwell" userId="e60765dc-1952-4519-a82b-e2ca6bc0c1d1" providerId="ADAL" clId="{05989508-4BAB-4DBC-9668-AD8B755D5052}" dt="2023-11-10T10:03:41.582" v="3601" actId="313"/>
        <pc:sldMkLst>
          <pc:docMk/>
          <pc:sldMk cId="2009861164" sldId="256"/>
        </pc:sldMkLst>
        <pc:spChg chg="add mod">
          <ac:chgData name="Friedman, Maxwell" userId="e60765dc-1952-4519-a82b-e2ca6bc0c1d1" providerId="ADAL" clId="{05989508-4BAB-4DBC-9668-AD8B755D5052}" dt="2023-11-10T10:03:41.582" v="3601" actId="313"/>
          <ac:spMkLst>
            <pc:docMk/>
            <pc:sldMk cId="2009861164" sldId="256"/>
            <ac:spMk id="2" creationId="{DF0CF748-9F7C-E097-0AC7-7919422EB1C4}"/>
          </ac:spMkLst>
        </pc:spChg>
        <pc:spChg chg="add del mod">
          <ac:chgData name="Friedman, Maxwell" userId="e60765dc-1952-4519-a82b-e2ca6bc0c1d1" providerId="ADAL" clId="{05989508-4BAB-4DBC-9668-AD8B755D5052}" dt="2023-10-25T09:59:46.012" v="27" actId="478"/>
          <ac:spMkLst>
            <pc:docMk/>
            <pc:sldMk cId="2009861164" sldId="256"/>
            <ac:spMk id="3" creationId="{424D9B26-AC87-F096-720B-EABF2A2F7C3A}"/>
          </ac:spMkLst>
        </pc:spChg>
        <pc:spChg chg="add mod">
          <ac:chgData name="Friedman, Maxwell" userId="e60765dc-1952-4519-a82b-e2ca6bc0c1d1" providerId="ADAL" clId="{05989508-4BAB-4DBC-9668-AD8B755D5052}" dt="2023-11-08T12:44:01.821" v="2521" actId="1076"/>
          <ac:spMkLst>
            <pc:docMk/>
            <pc:sldMk cId="2009861164" sldId="256"/>
            <ac:spMk id="3" creationId="{D4E7013B-9613-1388-60B2-8AEB262ABDFA}"/>
          </ac:spMkLst>
        </pc:spChg>
        <pc:spChg chg="add mod">
          <ac:chgData name="Friedman, Maxwell" userId="e60765dc-1952-4519-a82b-e2ca6bc0c1d1" providerId="ADAL" clId="{05989508-4BAB-4DBC-9668-AD8B755D5052}" dt="2023-11-08T13:20:24.235" v="2826" actId="207"/>
          <ac:spMkLst>
            <pc:docMk/>
            <pc:sldMk cId="2009861164" sldId="256"/>
            <ac:spMk id="5" creationId="{A9A70C92-C8E6-C4B6-7F85-8E1CCEAC4D53}"/>
          </ac:spMkLst>
        </pc:spChg>
        <pc:spChg chg="del mod">
          <ac:chgData name="Friedman, Maxwell" userId="e60765dc-1952-4519-a82b-e2ca6bc0c1d1" providerId="ADAL" clId="{05989508-4BAB-4DBC-9668-AD8B755D5052}" dt="2023-10-25T10:36:51.408" v="634" actId="478"/>
          <ac:spMkLst>
            <pc:docMk/>
            <pc:sldMk cId="2009861164" sldId="256"/>
            <ac:spMk id="5" creationId="{FC736E0C-C036-4ABF-8831-E5941A3403D0}"/>
          </ac:spMkLst>
        </pc:spChg>
        <pc:spChg chg="add mod">
          <ac:chgData name="Friedman, Maxwell" userId="e60765dc-1952-4519-a82b-e2ca6bc0c1d1" providerId="ADAL" clId="{05989508-4BAB-4DBC-9668-AD8B755D5052}" dt="2023-11-09T10:48:14.418" v="2919" actId="2085"/>
          <ac:spMkLst>
            <pc:docMk/>
            <pc:sldMk cId="2009861164" sldId="256"/>
            <ac:spMk id="6" creationId="{07D67980-60C4-BD11-DBEA-01E50390B5C5}"/>
          </ac:spMkLst>
        </pc:spChg>
        <pc:spChg chg="del mod">
          <ac:chgData name="Friedman, Maxwell" userId="e60765dc-1952-4519-a82b-e2ca6bc0c1d1" providerId="ADAL" clId="{05989508-4BAB-4DBC-9668-AD8B755D5052}" dt="2023-10-25T10:36:47.895" v="632" actId="478"/>
          <ac:spMkLst>
            <pc:docMk/>
            <pc:sldMk cId="2009861164" sldId="256"/>
            <ac:spMk id="6" creationId="{081A149E-BE06-4304-843A-FB454CB97248}"/>
          </ac:spMkLst>
        </pc:spChg>
        <pc:spChg chg="mod ord">
          <ac:chgData name="Friedman, Maxwell" userId="e60765dc-1952-4519-a82b-e2ca6bc0c1d1" providerId="ADAL" clId="{05989508-4BAB-4DBC-9668-AD8B755D5052}" dt="2023-11-10T09:57:28.995" v="3412" actId="20577"/>
          <ac:spMkLst>
            <pc:docMk/>
            <pc:sldMk cId="2009861164" sldId="256"/>
            <ac:spMk id="7" creationId="{D08D8F05-2AF9-41DF-AFA2-9F84726649FB}"/>
          </ac:spMkLst>
        </pc:spChg>
        <pc:spChg chg="add del mod">
          <ac:chgData name="Friedman, Maxwell" userId="e60765dc-1952-4519-a82b-e2ca6bc0c1d1" providerId="ADAL" clId="{05989508-4BAB-4DBC-9668-AD8B755D5052}" dt="2023-10-25T10:01:28.065" v="42" actId="478"/>
          <ac:spMkLst>
            <pc:docMk/>
            <pc:sldMk cId="2009861164" sldId="256"/>
            <ac:spMk id="8" creationId="{822A81ED-CEB4-BE3B-AA0E-A222B61E039D}"/>
          </ac:spMkLst>
        </pc:spChg>
        <pc:spChg chg="add del mod">
          <ac:chgData name="Friedman, Maxwell" userId="e60765dc-1952-4519-a82b-e2ca6bc0c1d1" providerId="ADAL" clId="{05989508-4BAB-4DBC-9668-AD8B755D5052}" dt="2023-11-09T13:01:41.212" v="3366"/>
          <ac:spMkLst>
            <pc:docMk/>
            <pc:sldMk cId="2009861164" sldId="256"/>
            <ac:spMk id="8" creationId="{BDD651AC-05BD-EF27-2E68-97F6BAAE207F}"/>
          </ac:spMkLst>
        </pc:spChg>
        <pc:spChg chg="mod ord">
          <ac:chgData name="Friedman, Maxwell" userId="e60765dc-1952-4519-a82b-e2ca6bc0c1d1" providerId="ADAL" clId="{05989508-4BAB-4DBC-9668-AD8B755D5052}" dt="2023-11-10T09:59:03.295" v="3474" actId="20577"/>
          <ac:spMkLst>
            <pc:docMk/>
            <pc:sldMk cId="2009861164" sldId="256"/>
            <ac:spMk id="9" creationId="{CF8BB936-D1B5-4C20-9475-BC2C411A6563}"/>
          </ac:spMkLst>
        </pc:spChg>
        <pc:spChg chg="add del mod">
          <ac:chgData name="Friedman, Maxwell" userId="e60765dc-1952-4519-a82b-e2ca6bc0c1d1" providerId="ADAL" clId="{05989508-4BAB-4DBC-9668-AD8B755D5052}" dt="2023-11-09T12:52:23.172" v="3269" actId="478"/>
          <ac:spMkLst>
            <pc:docMk/>
            <pc:sldMk cId="2009861164" sldId="256"/>
            <ac:spMk id="11" creationId="{12271DCA-7E1A-BBE0-7A34-502D479554B8}"/>
          </ac:spMkLst>
        </pc:spChg>
        <pc:spChg chg="add del mod">
          <ac:chgData name="Friedman, Maxwell" userId="e60765dc-1952-4519-a82b-e2ca6bc0c1d1" providerId="ADAL" clId="{05989508-4BAB-4DBC-9668-AD8B755D5052}" dt="2023-10-25T10:13:48.757" v="555" actId="478"/>
          <ac:spMkLst>
            <pc:docMk/>
            <pc:sldMk cId="2009861164" sldId="256"/>
            <ac:spMk id="11" creationId="{ABB9B644-BAB0-8FE8-52E6-956DC28F3D91}"/>
          </ac:spMkLst>
        </pc:spChg>
        <pc:spChg chg="add mod">
          <ac:chgData name="Friedman, Maxwell" userId="e60765dc-1952-4519-a82b-e2ca6bc0c1d1" providerId="ADAL" clId="{05989508-4BAB-4DBC-9668-AD8B755D5052}" dt="2023-11-09T13:04:08.384" v="3391"/>
          <ac:spMkLst>
            <pc:docMk/>
            <pc:sldMk cId="2009861164" sldId="256"/>
            <ac:spMk id="12" creationId="{6D729A00-E509-C01C-B3B7-3670BC317C76}"/>
          </ac:spMkLst>
        </pc:spChg>
        <pc:spChg chg="add del mod">
          <ac:chgData name="Friedman, Maxwell" userId="e60765dc-1952-4519-a82b-e2ca6bc0c1d1" providerId="ADAL" clId="{05989508-4BAB-4DBC-9668-AD8B755D5052}" dt="2023-10-25T10:26:38.577" v="581" actId="478"/>
          <ac:spMkLst>
            <pc:docMk/>
            <pc:sldMk cId="2009861164" sldId="256"/>
            <ac:spMk id="13" creationId="{66ACE3F3-BBEE-26B7-0097-4B59BF40A83F}"/>
          </ac:spMkLst>
        </pc:spChg>
        <pc:spChg chg="add del mod ord">
          <ac:chgData name="Friedman, Maxwell" userId="e60765dc-1952-4519-a82b-e2ca6bc0c1d1" providerId="ADAL" clId="{05989508-4BAB-4DBC-9668-AD8B755D5052}" dt="2023-10-25T10:36:43.590" v="631" actId="478"/>
          <ac:spMkLst>
            <pc:docMk/>
            <pc:sldMk cId="2009861164" sldId="256"/>
            <ac:spMk id="14" creationId="{EFD5C2CE-244A-99B7-5807-96000F31C2FE}"/>
          </ac:spMkLst>
        </pc:spChg>
        <pc:spChg chg="add del mod">
          <ac:chgData name="Friedman, Maxwell" userId="e60765dc-1952-4519-a82b-e2ca6bc0c1d1" providerId="ADAL" clId="{05989508-4BAB-4DBC-9668-AD8B755D5052}" dt="2023-10-25T10:36:56.483" v="636" actId="478"/>
          <ac:spMkLst>
            <pc:docMk/>
            <pc:sldMk cId="2009861164" sldId="256"/>
            <ac:spMk id="16" creationId="{C34E7C8E-36A1-C544-C3FE-F87FC2F40D32}"/>
          </ac:spMkLst>
        </pc:spChg>
        <pc:spChg chg="add del mod">
          <ac:chgData name="Friedman, Maxwell" userId="e60765dc-1952-4519-a82b-e2ca6bc0c1d1" providerId="ADAL" clId="{05989508-4BAB-4DBC-9668-AD8B755D5052}" dt="2023-10-25T10:36:54.803" v="635" actId="478"/>
          <ac:spMkLst>
            <pc:docMk/>
            <pc:sldMk cId="2009861164" sldId="256"/>
            <ac:spMk id="18" creationId="{D9BB8C61-D06A-5366-472D-422344D8F6FC}"/>
          </ac:spMkLst>
        </pc:spChg>
        <pc:spChg chg="add mod">
          <ac:chgData name="Friedman, Maxwell" userId="e60765dc-1952-4519-a82b-e2ca6bc0c1d1" providerId="ADAL" clId="{05989508-4BAB-4DBC-9668-AD8B755D5052}" dt="2023-11-10T10:02:16.723" v="3580" actId="20577"/>
          <ac:spMkLst>
            <pc:docMk/>
            <pc:sldMk cId="2009861164" sldId="256"/>
            <ac:spMk id="19" creationId="{8415FAF1-AF12-793F-6AAF-A8DF4C157582}"/>
          </ac:spMkLst>
        </pc:spChg>
        <pc:spChg chg="add mod ord">
          <ac:chgData name="Friedman, Maxwell" userId="e60765dc-1952-4519-a82b-e2ca6bc0c1d1" providerId="ADAL" clId="{05989508-4BAB-4DBC-9668-AD8B755D5052}" dt="2023-11-08T12:56:48.024" v="2715" actId="20577"/>
          <ac:spMkLst>
            <pc:docMk/>
            <pc:sldMk cId="2009861164" sldId="256"/>
            <ac:spMk id="20" creationId="{9D86A25A-51F2-9254-0403-49307B555D76}"/>
          </ac:spMkLst>
        </pc:spChg>
        <pc:spChg chg="mod ord">
          <ac:chgData name="Friedman, Maxwell" userId="e60765dc-1952-4519-a82b-e2ca6bc0c1d1" providerId="ADAL" clId="{05989508-4BAB-4DBC-9668-AD8B755D5052}" dt="2023-11-08T12:56:10.322" v="2708" actId="1076"/>
          <ac:spMkLst>
            <pc:docMk/>
            <pc:sldMk cId="2009861164" sldId="256"/>
            <ac:spMk id="52" creationId="{7231AF5E-A3B4-4F55-AAC2-B69F5472213C}"/>
          </ac:spMkLst>
        </pc:spChg>
        <pc:spChg chg="del mod">
          <ac:chgData name="Friedman, Maxwell" userId="e60765dc-1952-4519-a82b-e2ca6bc0c1d1" providerId="ADAL" clId="{05989508-4BAB-4DBC-9668-AD8B755D5052}" dt="2023-11-09T12:52:19.400" v="3268" actId="478"/>
          <ac:spMkLst>
            <pc:docMk/>
            <pc:sldMk cId="2009861164" sldId="256"/>
            <ac:spMk id="76" creationId="{070AAC54-81EE-49D2-8D11-BE4ED24B5AAE}"/>
          </ac:spMkLst>
        </pc:spChg>
        <pc:spChg chg="del">
          <ac:chgData name="Friedman, Maxwell" userId="e60765dc-1952-4519-a82b-e2ca6bc0c1d1" providerId="ADAL" clId="{05989508-4BAB-4DBC-9668-AD8B755D5052}" dt="2023-10-25T10:13:44.758" v="554" actId="478"/>
          <ac:spMkLst>
            <pc:docMk/>
            <pc:sldMk cId="2009861164" sldId="256"/>
            <ac:spMk id="86" creationId="{6DD41433-A5FA-4D20-A04B-D6CCDA292F01}"/>
          </ac:spMkLst>
        </pc:spChg>
        <pc:picChg chg="add mod">
          <ac:chgData name="Friedman, Maxwell" userId="e60765dc-1952-4519-a82b-e2ca6bc0c1d1" providerId="ADAL" clId="{05989508-4BAB-4DBC-9668-AD8B755D5052}" dt="2023-10-26T13:52:42.799" v="1349" actId="1076"/>
          <ac:picMkLst>
            <pc:docMk/>
            <pc:sldMk cId="2009861164" sldId="256"/>
            <ac:picMk id="4" creationId="{B16D4D23-FC81-62DD-B9FC-5CA71FA718DD}"/>
          </ac:picMkLst>
        </pc:picChg>
        <pc:picChg chg="add del mod">
          <ac:chgData name="Friedman, Maxwell" userId="e60765dc-1952-4519-a82b-e2ca6bc0c1d1" providerId="ADAL" clId="{05989508-4BAB-4DBC-9668-AD8B755D5052}" dt="2023-11-09T11:02:58.145" v="2982" actId="478"/>
          <ac:picMkLst>
            <pc:docMk/>
            <pc:sldMk cId="2009861164" sldId="256"/>
            <ac:picMk id="10" creationId="{5D323938-78B4-7CC3-9DDB-2C5BB0ADF885}"/>
          </ac:picMkLst>
        </pc:picChg>
        <pc:picChg chg="add del mod">
          <ac:chgData name="Friedman, Maxwell" userId="e60765dc-1952-4519-a82b-e2ca6bc0c1d1" providerId="ADAL" clId="{05989508-4BAB-4DBC-9668-AD8B755D5052}" dt="2023-11-09T11:03:26.117" v="2985" actId="478"/>
          <ac:picMkLst>
            <pc:docMk/>
            <pc:sldMk cId="2009861164" sldId="256"/>
            <ac:picMk id="12" creationId="{F0FDFFFB-8D8D-B268-8A3D-5D8B47D94B2F}"/>
          </ac:picMkLst>
        </pc:picChg>
        <pc:picChg chg="add del mod">
          <ac:chgData name="Friedman, Maxwell" userId="e60765dc-1952-4519-a82b-e2ca6bc0c1d1" providerId="ADAL" clId="{05989508-4BAB-4DBC-9668-AD8B755D5052}" dt="2023-11-09T11:07:33.841" v="3023" actId="478"/>
          <ac:picMkLst>
            <pc:docMk/>
            <pc:sldMk cId="2009861164" sldId="256"/>
            <ac:picMk id="14" creationId="{F61F0E93-980E-4D64-054B-0332FA8D9651}"/>
          </ac:picMkLst>
        </pc:picChg>
        <pc:picChg chg="add mod">
          <ac:chgData name="Friedman, Maxwell" userId="e60765dc-1952-4519-a82b-e2ca6bc0c1d1" providerId="ADAL" clId="{05989508-4BAB-4DBC-9668-AD8B755D5052}" dt="2023-11-10T09:59:21.278" v="3493" actId="1035"/>
          <ac:picMkLst>
            <pc:docMk/>
            <pc:sldMk cId="2009861164" sldId="256"/>
            <ac:picMk id="16" creationId="{89008B85-DC81-F75B-1467-430085879747}"/>
          </ac:picMkLst>
        </pc:picChg>
        <pc:picChg chg="add mod">
          <ac:chgData name="Friedman, Maxwell" userId="e60765dc-1952-4519-a82b-e2ca6bc0c1d1" providerId="ADAL" clId="{05989508-4BAB-4DBC-9668-AD8B755D5052}" dt="2023-11-10T10:00:01.199" v="3523" actId="1036"/>
          <ac:picMkLst>
            <pc:docMk/>
            <pc:sldMk cId="2009861164" sldId="256"/>
            <ac:picMk id="18" creationId="{DB9BE1C4-0204-6CA4-7213-9C4751EB71D6}"/>
          </ac:picMkLst>
        </pc:picChg>
        <pc:picChg chg="add del mod">
          <ac:chgData name="Friedman, Maxwell" userId="e60765dc-1952-4519-a82b-e2ca6bc0c1d1" providerId="ADAL" clId="{05989508-4BAB-4DBC-9668-AD8B755D5052}" dt="2023-11-09T11:15:46.995" v="3116" actId="478"/>
          <ac:picMkLst>
            <pc:docMk/>
            <pc:sldMk cId="2009861164" sldId="256"/>
            <ac:picMk id="22" creationId="{AD48564A-1CF0-FBBF-ACC1-3B12CCB54455}"/>
          </ac:picMkLst>
        </pc:picChg>
        <pc:picChg chg="add del mod">
          <ac:chgData name="Friedman, Maxwell" userId="e60765dc-1952-4519-a82b-e2ca6bc0c1d1" providerId="ADAL" clId="{05989508-4BAB-4DBC-9668-AD8B755D5052}" dt="2023-11-09T11:15:45.049" v="3115" actId="478"/>
          <ac:picMkLst>
            <pc:docMk/>
            <pc:sldMk cId="2009861164" sldId="256"/>
            <ac:picMk id="24" creationId="{7BCB8C8C-0B20-A1FF-4D99-890B5B9CC6F8}"/>
          </ac:picMkLst>
        </pc:picChg>
        <pc:picChg chg="add del mod">
          <ac:chgData name="Friedman, Maxwell" userId="e60765dc-1952-4519-a82b-e2ca6bc0c1d1" providerId="ADAL" clId="{05989508-4BAB-4DBC-9668-AD8B755D5052}" dt="2023-11-09T11:13:09.359" v="3064" actId="478"/>
          <ac:picMkLst>
            <pc:docMk/>
            <pc:sldMk cId="2009861164" sldId="256"/>
            <ac:picMk id="26" creationId="{D495085D-D3DE-DA83-E938-BADA6876354B}"/>
          </ac:picMkLst>
        </pc:picChg>
        <pc:picChg chg="del">
          <ac:chgData name="Friedman, Maxwell" userId="e60765dc-1952-4519-a82b-e2ca6bc0c1d1" providerId="ADAL" clId="{05989508-4BAB-4DBC-9668-AD8B755D5052}" dt="2023-10-25T10:26:35.060" v="580" actId="478"/>
          <ac:picMkLst>
            <pc:docMk/>
            <pc:sldMk cId="2009861164" sldId="256"/>
            <ac:picMk id="53" creationId="{B510D2D5-43C6-45EE-ACF3-6AF155E01F9C}"/>
          </ac:picMkLst>
        </pc:picChg>
        <pc:picChg chg="mod modCrop">
          <ac:chgData name="Friedman, Maxwell" userId="e60765dc-1952-4519-a82b-e2ca6bc0c1d1" providerId="ADAL" clId="{05989508-4BAB-4DBC-9668-AD8B755D5052}" dt="2023-10-26T09:56:52.279" v="886" actId="14100"/>
          <ac:picMkLst>
            <pc:docMk/>
            <pc:sldMk cId="2009861164" sldId="256"/>
            <ac:picMk id="54" creationId="{F85F0454-2129-4998-937B-A750A29697BE}"/>
          </ac:picMkLst>
        </pc:picChg>
        <pc:picChg chg="del">
          <ac:chgData name="Friedman, Maxwell" userId="e60765dc-1952-4519-a82b-e2ca6bc0c1d1" providerId="ADAL" clId="{05989508-4BAB-4DBC-9668-AD8B755D5052}" dt="2023-10-25T09:59:41.376" v="26" actId="478"/>
          <ac:picMkLst>
            <pc:docMk/>
            <pc:sldMk cId="2009861164" sldId="256"/>
            <ac:picMk id="55" creationId="{A97D07EA-6876-44BA-A542-538CCE9A3EE7}"/>
          </ac:picMkLst>
        </pc:picChg>
        <pc:picChg chg="add mod">
          <ac:chgData name="Friedman, Maxwell" userId="e60765dc-1952-4519-a82b-e2ca6bc0c1d1" providerId="ADAL" clId="{05989508-4BAB-4DBC-9668-AD8B755D5052}" dt="2023-11-10T10:00:55.918" v="3553" actId="1076"/>
          <ac:picMkLst>
            <pc:docMk/>
            <pc:sldMk cId="2009861164" sldId="256"/>
            <ac:picMk id="1026" creationId="{E7B37488-CBDC-2FFE-9024-08C41A208B8C}"/>
          </ac:picMkLst>
        </pc:picChg>
        <pc:picChg chg="add mod ord">
          <ac:chgData name="Friedman, Maxwell" userId="e60765dc-1952-4519-a82b-e2ca6bc0c1d1" providerId="ADAL" clId="{05989508-4BAB-4DBC-9668-AD8B755D5052}" dt="2023-11-08T13:02:29.595" v="2823" actId="688"/>
          <ac:picMkLst>
            <pc:docMk/>
            <pc:sldMk cId="2009861164" sldId="256"/>
            <ac:picMk id="1028" creationId="{E59C55AB-A623-2E54-3AD9-D8FAE3B2A990}"/>
          </ac:picMkLst>
        </pc:picChg>
        <pc:cxnChg chg="del">
          <ac:chgData name="Friedman, Maxwell" userId="e60765dc-1952-4519-a82b-e2ca6bc0c1d1" providerId="ADAL" clId="{05989508-4BAB-4DBC-9668-AD8B755D5052}" dt="2023-11-09T12:52:25.598" v="3270" actId="478"/>
          <ac:cxnSpMkLst>
            <pc:docMk/>
            <pc:sldMk cId="2009861164" sldId="256"/>
            <ac:cxnSpMk id="98" creationId="{23CD3EF2-0634-42FE-B8ED-4482390855C1}"/>
          </ac:cxnSpMkLst>
        </pc:cxnChg>
      </pc:sldChg>
      <pc:sldChg chg="addSp modSp mod">
        <pc:chgData name="Friedman, Maxwell" userId="e60765dc-1952-4519-a82b-e2ca6bc0c1d1" providerId="ADAL" clId="{05989508-4BAB-4DBC-9668-AD8B755D5052}" dt="2023-10-25T11:02:20.992" v="885" actId="2711"/>
        <pc:sldMkLst>
          <pc:docMk/>
          <pc:sldMk cId="1551441160" sldId="258"/>
        </pc:sldMkLst>
        <pc:spChg chg="mod">
          <ac:chgData name="Friedman, Maxwell" userId="e60765dc-1952-4519-a82b-e2ca6bc0c1d1" providerId="ADAL" clId="{05989508-4BAB-4DBC-9668-AD8B755D5052}" dt="2023-10-25T11:02:11.619" v="883" actId="2711"/>
          <ac:spMkLst>
            <pc:docMk/>
            <pc:sldMk cId="1551441160" sldId="258"/>
            <ac:spMk id="2" creationId="{96654D56-652A-487F-B62F-5C8C1E1AEF87}"/>
          </ac:spMkLst>
        </pc:spChg>
        <pc:spChg chg="mod">
          <ac:chgData name="Friedman, Maxwell" userId="e60765dc-1952-4519-a82b-e2ca6bc0c1d1" providerId="ADAL" clId="{05989508-4BAB-4DBC-9668-AD8B755D5052}" dt="2023-10-25T11:02:20.992" v="885" actId="2711"/>
          <ac:spMkLst>
            <pc:docMk/>
            <pc:sldMk cId="1551441160" sldId="258"/>
            <ac:spMk id="3" creationId="{150E8733-C5D2-4742-B883-B899D1F496D1}"/>
          </ac:spMkLst>
        </pc:spChg>
        <pc:spChg chg="mod">
          <ac:chgData name="Friedman, Maxwell" userId="e60765dc-1952-4519-a82b-e2ca6bc0c1d1" providerId="ADAL" clId="{05989508-4BAB-4DBC-9668-AD8B755D5052}" dt="2023-10-25T11:01:57.694" v="882" actId="2711"/>
          <ac:spMkLst>
            <pc:docMk/>
            <pc:sldMk cId="1551441160" sldId="258"/>
            <ac:spMk id="4" creationId="{45FA45B3-A6AE-402F-B640-75DBE3055542}"/>
          </ac:spMkLst>
        </pc:spChg>
        <pc:spChg chg="mod">
          <ac:chgData name="Friedman, Maxwell" userId="e60765dc-1952-4519-a82b-e2ca6bc0c1d1" providerId="ADAL" clId="{05989508-4BAB-4DBC-9668-AD8B755D5052}" dt="2023-10-25T11:02:16.440" v="884" actId="2711"/>
          <ac:spMkLst>
            <pc:docMk/>
            <pc:sldMk cId="1551441160" sldId="258"/>
            <ac:spMk id="5" creationId="{A5FC093F-1046-49B5-8901-B8F3A602B922}"/>
          </ac:spMkLst>
        </pc:spChg>
        <pc:spChg chg="add mod">
          <ac:chgData name="Friedman, Maxwell" userId="e60765dc-1952-4519-a82b-e2ca6bc0c1d1" providerId="ADAL" clId="{05989508-4BAB-4DBC-9668-AD8B755D5052}" dt="2023-10-25T10:08:31.159" v="111" actId="571"/>
          <ac:spMkLst>
            <pc:docMk/>
            <pc:sldMk cId="1551441160" sldId="258"/>
            <ac:spMk id="6" creationId="{857A7459-5C66-109E-F337-2A3432A56DBA}"/>
          </ac:spMkLst>
        </pc:spChg>
        <pc:spChg chg="mod">
          <ac:chgData name="Friedman, Maxwell" userId="e60765dc-1952-4519-a82b-e2ca6bc0c1d1" providerId="ADAL" clId="{05989508-4BAB-4DBC-9668-AD8B755D5052}" dt="2023-10-25T11:01:51.606" v="881" actId="2711"/>
          <ac:spMkLst>
            <pc:docMk/>
            <pc:sldMk cId="1551441160" sldId="258"/>
            <ac:spMk id="9" creationId="{685032E5-3506-309A-07A4-7A1B58471A33}"/>
          </ac:spMkLst>
        </pc:spChg>
        <pc:spChg chg="mod">
          <ac:chgData name="Friedman, Maxwell" userId="e60765dc-1952-4519-a82b-e2ca6bc0c1d1" providerId="ADAL" clId="{05989508-4BAB-4DBC-9668-AD8B755D5052}" dt="2023-10-25T11:01:46.696" v="880" actId="2711"/>
          <ac:spMkLst>
            <pc:docMk/>
            <pc:sldMk cId="1551441160" sldId="258"/>
            <ac:spMk id="16" creationId="{CE146D6C-DBD7-D21A-3F26-019473822E02}"/>
          </ac:spMkLst>
        </pc:spChg>
        <pc:spChg chg="mod">
          <ac:chgData name="Friedman, Maxwell" userId="e60765dc-1952-4519-a82b-e2ca6bc0c1d1" providerId="ADAL" clId="{05989508-4BAB-4DBC-9668-AD8B755D5052}" dt="2023-10-25T10:09:14.580" v="368" actId="1076"/>
          <ac:spMkLst>
            <pc:docMk/>
            <pc:sldMk cId="1551441160" sldId="258"/>
            <ac:spMk id="19" creationId="{6F374A01-FD18-413B-A563-0BFF7A173B88}"/>
          </ac:spMkLst>
        </pc:spChg>
        <pc:spChg chg="mod">
          <ac:chgData name="Friedman, Maxwell" userId="e60765dc-1952-4519-a82b-e2ca6bc0c1d1" providerId="ADAL" clId="{05989508-4BAB-4DBC-9668-AD8B755D5052}" dt="2023-10-25T11:01:22.172" v="879" actId="2711"/>
          <ac:spMkLst>
            <pc:docMk/>
            <pc:sldMk cId="1551441160" sldId="258"/>
            <ac:spMk id="52" creationId="{3B7E76EB-5406-454D-AB0D-16068C1C2060}"/>
          </ac:spMkLst>
        </pc:spChg>
        <pc:spChg chg="mod">
          <ac:chgData name="Friedman, Maxwell" userId="e60765dc-1952-4519-a82b-e2ca6bc0c1d1" providerId="ADAL" clId="{05989508-4BAB-4DBC-9668-AD8B755D5052}" dt="2023-10-25T11:01:14.220" v="878" actId="2711"/>
          <ac:spMkLst>
            <pc:docMk/>
            <pc:sldMk cId="1551441160" sldId="258"/>
            <ac:spMk id="53" creationId="{390CC64E-C2D4-474C-BBB9-8F502E406CDF}"/>
          </ac:spMkLst>
        </pc:spChg>
        <pc:spChg chg="mod">
          <ac:chgData name="Friedman, Maxwell" userId="e60765dc-1952-4519-a82b-e2ca6bc0c1d1" providerId="ADAL" clId="{05989508-4BAB-4DBC-9668-AD8B755D5052}" dt="2023-10-25T10:09:50.877" v="550" actId="1076"/>
          <ac:spMkLst>
            <pc:docMk/>
            <pc:sldMk cId="1551441160" sldId="258"/>
            <ac:spMk id="58" creationId="{37D9CFA4-6CE5-456F-956D-26B46D6F1146}"/>
          </ac:spMkLst>
        </pc:spChg>
        <pc:spChg chg="mod">
          <ac:chgData name="Friedman, Maxwell" userId="e60765dc-1952-4519-a82b-e2ca6bc0c1d1" providerId="ADAL" clId="{05989508-4BAB-4DBC-9668-AD8B755D5052}" dt="2023-10-25T10:09:50.877" v="550" actId="1076"/>
          <ac:spMkLst>
            <pc:docMk/>
            <pc:sldMk cId="1551441160" sldId="258"/>
            <ac:spMk id="60" creationId="{97157405-31F2-4BD7-A2E5-0ADE1F9F0E8F}"/>
          </ac:spMkLst>
        </pc:spChg>
        <pc:picChg chg="mod">
          <ac:chgData name="Friedman, Maxwell" userId="e60765dc-1952-4519-a82b-e2ca6bc0c1d1" providerId="ADAL" clId="{05989508-4BAB-4DBC-9668-AD8B755D5052}" dt="2023-10-25T10:53:45.121" v="874" actId="14100"/>
          <ac:picMkLst>
            <pc:docMk/>
            <pc:sldMk cId="1551441160" sldId="258"/>
            <ac:picMk id="10" creationId="{981D4746-0CB8-E093-BCED-139502A279C9}"/>
          </ac:picMkLst>
        </pc:picChg>
        <pc:picChg chg="mod">
          <ac:chgData name="Friedman, Maxwell" userId="e60765dc-1952-4519-a82b-e2ca6bc0c1d1" providerId="ADAL" clId="{05989508-4BAB-4DBC-9668-AD8B755D5052}" dt="2023-10-25T10:10:05.962" v="553" actId="1076"/>
          <ac:picMkLst>
            <pc:docMk/>
            <pc:sldMk cId="1551441160" sldId="258"/>
            <ac:picMk id="21" creationId="{B1953C42-CA6D-49EE-B8B1-B2557AB82956}"/>
          </ac:picMkLst>
        </pc:picChg>
        <pc:picChg chg="mod">
          <ac:chgData name="Friedman, Maxwell" userId="e60765dc-1952-4519-a82b-e2ca6bc0c1d1" providerId="ADAL" clId="{05989508-4BAB-4DBC-9668-AD8B755D5052}" dt="2023-10-25T10:53:24.397" v="868" actId="1076"/>
          <ac:picMkLst>
            <pc:docMk/>
            <pc:sldMk cId="1551441160" sldId="258"/>
            <ac:picMk id="54" creationId="{A0E064E8-9290-4D43-BBFC-8BED18247AE8}"/>
          </ac:picMkLst>
        </pc:picChg>
        <pc:cxnChg chg="mod">
          <ac:chgData name="Friedman, Maxwell" userId="e60765dc-1952-4519-a82b-e2ca6bc0c1d1" providerId="ADAL" clId="{05989508-4BAB-4DBC-9668-AD8B755D5052}" dt="2023-10-25T10:09:50.877" v="550" actId="1076"/>
          <ac:cxnSpMkLst>
            <pc:docMk/>
            <pc:sldMk cId="1551441160" sldId="258"/>
            <ac:cxnSpMk id="56" creationId="{603CF212-EDFF-46B6-BDBB-0FFC6EA13453}"/>
          </ac:cxnSpMkLst>
        </pc:cxnChg>
      </pc:sldChg>
    </pc:docChg>
  </pc:docChgLst>
  <pc:docChgLst>
    <pc:chgData name="Friedman, Maxwell" userId="e60765dc-1952-4519-a82b-e2ca6bc0c1d1" providerId="ADAL" clId="{4CF6A4A6-269C-4F13-B375-CB018EEEE60D}"/>
    <pc:docChg chg="undo redo custSel modSld">
      <pc:chgData name="Friedman, Maxwell" userId="e60765dc-1952-4519-a82b-e2ca6bc0c1d1" providerId="ADAL" clId="{4CF6A4A6-269C-4F13-B375-CB018EEEE60D}" dt="2023-12-12T12:44:08.350" v="294" actId="20577"/>
      <pc:docMkLst>
        <pc:docMk/>
      </pc:docMkLst>
      <pc:sldChg chg="addSp delSp modSp mod">
        <pc:chgData name="Friedman, Maxwell" userId="e60765dc-1952-4519-a82b-e2ca6bc0c1d1" providerId="ADAL" clId="{4CF6A4A6-269C-4F13-B375-CB018EEEE60D}" dt="2023-12-12T12:44:08.350" v="294" actId="20577"/>
        <pc:sldMkLst>
          <pc:docMk/>
          <pc:sldMk cId="2009861164" sldId="256"/>
        </pc:sldMkLst>
        <pc:spChg chg="mod">
          <ac:chgData name="Friedman, Maxwell" userId="e60765dc-1952-4519-a82b-e2ca6bc0c1d1" providerId="ADAL" clId="{4CF6A4A6-269C-4F13-B375-CB018EEEE60D}" dt="2023-12-12T12:38:58.352" v="91" actId="20577"/>
          <ac:spMkLst>
            <pc:docMk/>
            <pc:sldMk cId="2009861164" sldId="256"/>
            <ac:spMk id="2" creationId="{DF0CF748-9F7C-E097-0AC7-7919422EB1C4}"/>
          </ac:spMkLst>
        </pc:spChg>
        <pc:spChg chg="add mod">
          <ac:chgData name="Friedman, Maxwell" userId="e60765dc-1952-4519-a82b-e2ca6bc0c1d1" providerId="ADAL" clId="{4CF6A4A6-269C-4F13-B375-CB018EEEE60D}" dt="2023-12-12T12:32:28.692" v="0" actId="478"/>
          <ac:spMkLst>
            <pc:docMk/>
            <pc:sldMk cId="2009861164" sldId="256"/>
            <ac:spMk id="10" creationId="{9547C30B-4AD1-9F73-5ADA-703B8153E3C5}"/>
          </ac:spMkLst>
        </pc:spChg>
        <pc:spChg chg="mod">
          <ac:chgData name="Friedman, Maxwell" userId="e60765dc-1952-4519-a82b-e2ca6bc0c1d1" providerId="ADAL" clId="{4CF6A4A6-269C-4F13-B375-CB018EEEE60D}" dt="2023-12-12T12:44:08.350" v="294" actId="20577"/>
          <ac:spMkLst>
            <pc:docMk/>
            <pc:sldMk cId="2009861164" sldId="256"/>
            <ac:spMk id="20" creationId="{9D86A25A-51F2-9254-0403-49307B555D76}"/>
          </ac:spMkLst>
        </pc:spChg>
        <pc:spChg chg="mod">
          <ac:chgData name="Friedman, Maxwell" userId="e60765dc-1952-4519-a82b-e2ca6bc0c1d1" providerId="ADAL" clId="{4CF6A4A6-269C-4F13-B375-CB018EEEE60D}" dt="2023-12-12T12:33:34.076" v="1" actId="20577"/>
          <ac:spMkLst>
            <pc:docMk/>
            <pc:sldMk cId="2009861164" sldId="256"/>
            <ac:spMk id="52" creationId="{7231AF5E-A3B4-4F55-AAC2-B69F5472213C}"/>
          </ac:spMkLst>
        </pc:spChg>
        <pc:picChg chg="del">
          <ac:chgData name="Friedman, Maxwell" userId="e60765dc-1952-4519-a82b-e2ca6bc0c1d1" providerId="ADAL" clId="{4CF6A4A6-269C-4F13-B375-CB018EEEE60D}" dt="2023-12-12T12:32:28.692" v="0" actId="478"/>
          <ac:picMkLst>
            <pc:docMk/>
            <pc:sldMk cId="2009861164" sldId="256"/>
            <ac:picMk id="54" creationId="{F85F0454-2129-4998-937B-A750A29697BE}"/>
          </ac:picMkLst>
        </pc:picChg>
        <pc:picChg chg="add del mod">
          <ac:chgData name="Friedman, Maxwell" userId="e60765dc-1952-4519-a82b-e2ca6bc0c1d1" providerId="ADAL" clId="{4CF6A4A6-269C-4F13-B375-CB018EEEE60D}" dt="2023-12-12T12:36:30.778" v="34" actId="14826"/>
          <ac:picMkLst>
            <pc:docMk/>
            <pc:sldMk cId="2009861164" sldId="256"/>
            <ac:picMk id="1026" creationId="{E7B37488-CBDC-2FFE-9024-08C41A208B8C}"/>
          </ac:picMkLst>
        </pc:picChg>
        <pc:picChg chg="mod">
          <ac:chgData name="Friedman, Maxwell" userId="e60765dc-1952-4519-a82b-e2ca6bc0c1d1" providerId="ADAL" clId="{4CF6A4A6-269C-4F13-B375-CB018EEEE60D}" dt="2023-12-12T12:36:48.490" v="35" actId="14826"/>
          <ac:picMkLst>
            <pc:docMk/>
            <pc:sldMk cId="2009861164" sldId="256"/>
            <ac:picMk id="1028" creationId="{E59C55AB-A623-2E54-3AD9-D8FAE3B2A990}"/>
          </ac:picMkLst>
        </pc:picChg>
      </pc:sldChg>
      <pc:sldChg chg="delSp modSp mod">
        <pc:chgData name="Friedman, Maxwell" userId="e60765dc-1952-4519-a82b-e2ca6bc0c1d1" providerId="ADAL" clId="{4CF6A4A6-269C-4F13-B375-CB018EEEE60D}" dt="2023-12-12T12:43:49.900" v="293" actId="20577"/>
        <pc:sldMkLst>
          <pc:docMk/>
          <pc:sldMk cId="1551441160" sldId="258"/>
        </pc:sldMkLst>
        <pc:spChg chg="del mod">
          <ac:chgData name="Friedman, Maxwell" userId="e60765dc-1952-4519-a82b-e2ca6bc0c1d1" providerId="ADAL" clId="{4CF6A4A6-269C-4F13-B375-CB018EEEE60D}" dt="2023-12-12T12:43:47.120" v="291" actId="478"/>
          <ac:spMkLst>
            <pc:docMk/>
            <pc:sldMk cId="1551441160" sldId="258"/>
            <ac:spMk id="4" creationId="{32DD6860-E56C-C03B-8A5E-450557D0764D}"/>
          </ac:spMkLst>
        </pc:spChg>
        <pc:spChg chg="mod">
          <ac:chgData name="Friedman, Maxwell" userId="e60765dc-1952-4519-a82b-e2ca6bc0c1d1" providerId="ADAL" clId="{4CF6A4A6-269C-4F13-B375-CB018EEEE60D}" dt="2023-12-12T12:41:41.337" v="171" actId="20577"/>
          <ac:spMkLst>
            <pc:docMk/>
            <pc:sldMk cId="1551441160" sldId="258"/>
            <ac:spMk id="5" creationId="{A5FC093F-1046-49B5-8901-B8F3A602B922}"/>
          </ac:spMkLst>
        </pc:spChg>
        <pc:spChg chg="mod">
          <ac:chgData name="Friedman, Maxwell" userId="e60765dc-1952-4519-a82b-e2ca6bc0c1d1" providerId="ADAL" clId="{4CF6A4A6-269C-4F13-B375-CB018EEEE60D}" dt="2023-12-12T12:42:02.906" v="206" actId="20577"/>
          <ac:spMkLst>
            <pc:docMk/>
            <pc:sldMk cId="1551441160" sldId="258"/>
            <ac:spMk id="17" creationId="{9726AE29-135E-A47A-51A3-1A86EE8ECC52}"/>
          </ac:spMkLst>
        </pc:spChg>
        <pc:spChg chg="del mod">
          <ac:chgData name="Friedman, Maxwell" userId="e60765dc-1952-4519-a82b-e2ca6bc0c1d1" providerId="ADAL" clId="{4CF6A4A6-269C-4F13-B375-CB018EEEE60D}" dt="2023-12-12T12:43:40.557" v="288" actId="478"/>
          <ac:spMkLst>
            <pc:docMk/>
            <pc:sldMk cId="1551441160" sldId="258"/>
            <ac:spMk id="19" creationId="{4D251BBA-C849-3108-AA4D-B6DCFDEBE7B1}"/>
          </ac:spMkLst>
        </pc:spChg>
        <pc:spChg chg="mod">
          <ac:chgData name="Friedman, Maxwell" userId="e60765dc-1952-4519-a82b-e2ca6bc0c1d1" providerId="ADAL" clId="{4CF6A4A6-269C-4F13-B375-CB018EEEE60D}" dt="2023-12-12T12:42:09.718" v="217" actId="20577"/>
          <ac:spMkLst>
            <pc:docMk/>
            <pc:sldMk cId="1551441160" sldId="258"/>
            <ac:spMk id="21" creationId="{3A39C144-650F-5FAB-176B-58912D9F082F}"/>
          </ac:spMkLst>
        </pc:spChg>
        <pc:spChg chg="mod">
          <ac:chgData name="Friedman, Maxwell" userId="e60765dc-1952-4519-a82b-e2ca6bc0c1d1" providerId="ADAL" clId="{4CF6A4A6-269C-4F13-B375-CB018EEEE60D}" dt="2023-12-12T12:43:49.900" v="293" actId="20577"/>
          <ac:spMkLst>
            <pc:docMk/>
            <pc:sldMk cId="1551441160" sldId="258"/>
            <ac:spMk id="25" creationId="{DB12ADFE-6A72-B01E-D46B-440F6B56E53D}"/>
          </ac:spMkLst>
        </pc:spChg>
        <pc:spChg chg="mod">
          <ac:chgData name="Friedman, Maxwell" userId="e60765dc-1952-4519-a82b-e2ca6bc0c1d1" providerId="ADAL" clId="{4CF6A4A6-269C-4F13-B375-CB018EEEE60D}" dt="2023-12-12T12:43:43.758" v="290" actId="20577"/>
          <ac:spMkLst>
            <pc:docMk/>
            <pc:sldMk cId="1551441160" sldId="258"/>
            <ac:spMk id="29" creationId="{93641B8A-878E-B38C-5E4C-25B2F4A43B8A}"/>
          </ac:spMkLst>
        </pc:spChg>
      </pc:sldChg>
    </pc:docChg>
  </pc:docChgLst>
  <pc:docChgLst>
    <pc:chgData name="Carr, Kaylee" userId="S::kjcarr@wpi.edu::85d324f3-d584-498e-b130-e944e1056950" providerId="AD" clId="Web-{E4A6E819-5F04-19AA-9D0C-1E19260789CF}"/>
    <pc:docChg chg="modSld">
      <pc:chgData name="Carr, Kaylee" userId="S::kjcarr@wpi.edu::85d324f3-d584-498e-b130-e944e1056950" providerId="AD" clId="Web-{E4A6E819-5F04-19AA-9D0C-1E19260789CF}" dt="2023-11-13T10:09:10.173" v="1" actId="1076"/>
      <pc:docMkLst>
        <pc:docMk/>
      </pc:docMkLst>
      <pc:sldChg chg="modSp">
        <pc:chgData name="Carr, Kaylee" userId="S::kjcarr@wpi.edu::85d324f3-d584-498e-b130-e944e1056950" providerId="AD" clId="Web-{E4A6E819-5F04-19AA-9D0C-1E19260789CF}" dt="2023-11-13T10:09:10.173" v="1" actId="1076"/>
        <pc:sldMkLst>
          <pc:docMk/>
          <pc:sldMk cId="2009861164" sldId="256"/>
        </pc:sldMkLst>
        <pc:spChg chg="mod">
          <ac:chgData name="Carr, Kaylee" userId="S::kjcarr@wpi.edu::85d324f3-d584-498e-b130-e944e1056950" providerId="AD" clId="Web-{E4A6E819-5F04-19AA-9D0C-1E19260789CF}" dt="2023-11-13T10:09:10.173" v="1" actId="1076"/>
          <ac:spMkLst>
            <pc:docMk/>
            <pc:sldMk cId="2009861164" sldId="256"/>
            <ac:spMk id="2" creationId="{DF0CF748-9F7C-E097-0AC7-7919422EB1C4}"/>
          </ac:spMkLst>
        </pc:spChg>
      </pc:sldChg>
    </pc:docChg>
  </pc:docChgLst>
  <pc:docChgLst>
    <pc:chgData name="Friedman, Maxwell" userId="S::mlfriedman@wpi.edu::e60765dc-1952-4519-a82b-e2ca6bc0c1d1" providerId="AD" clId="Web-{40F70A93-D8BA-058E-484E-15BDCCFBED71}"/>
    <pc:docChg chg="modSld">
      <pc:chgData name="Friedman, Maxwell" userId="S::mlfriedman@wpi.edu::e60765dc-1952-4519-a82b-e2ca6bc0c1d1" providerId="AD" clId="Web-{40F70A93-D8BA-058E-484E-15BDCCFBED71}" dt="2023-12-08T08:56:58.129" v="4" actId="1076"/>
      <pc:docMkLst>
        <pc:docMk/>
      </pc:docMkLst>
      <pc:sldChg chg="modSp">
        <pc:chgData name="Friedman, Maxwell" userId="S::mlfriedman@wpi.edu::e60765dc-1952-4519-a82b-e2ca6bc0c1d1" providerId="AD" clId="Web-{40F70A93-D8BA-058E-484E-15BDCCFBED71}" dt="2023-12-08T08:56:58.129" v="4" actId="1076"/>
        <pc:sldMkLst>
          <pc:docMk/>
          <pc:sldMk cId="2009861164" sldId="256"/>
        </pc:sldMkLst>
        <pc:picChg chg="mod">
          <ac:chgData name="Friedman, Maxwell" userId="S::mlfriedman@wpi.edu::e60765dc-1952-4519-a82b-e2ca6bc0c1d1" providerId="AD" clId="Web-{40F70A93-D8BA-058E-484E-15BDCCFBED71}" dt="2023-12-08T08:56:58.129" v="4" actId="1076"/>
          <ac:picMkLst>
            <pc:docMk/>
            <pc:sldMk cId="2009861164" sldId="256"/>
            <ac:picMk id="1026" creationId="{E7B37488-CBDC-2FFE-9024-08C41A208B8C}"/>
          </ac:picMkLst>
        </pc:picChg>
      </pc:sldChg>
    </pc:docChg>
  </pc:docChgLst>
  <pc:docChgLst>
    <pc:chgData clId="Web-{40F70A93-D8BA-058E-484E-15BDCCFBED71}"/>
    <pc:docChg chg="modSld">
      <pc:chgData name="" userId="" providerId="" clId="Web-{40F70A93-D8BA-058E-484E-15BDCCFBED71}" dt="2023-12-08T08:56:34.956" v="0" actId="1076"/>
      <pc:docMkLst>
        <pc:docMk/>
      </pc:docMkLst>
      <pc:sldChg chg="modSp">
        <pc:chgData name="" userId="" providerId="" clId="Web-{40F70A93-D8BA-058E-484E-15BDCCFBED71}" dt="2023-12-08T08:56:34.956" v="0" actId="1076"/>
        <pc:sldMkLst>
          <pc:docMk/>
          <pc:sldMk cId="2009861164" sldId="256"/>
        </pc:sldMkLst>
        <pc:picChg chg="mod">
          <ac:chgData name="" userId="" providerId="" clId="Web-{40F70A93-D8BA-058E-484E-15BDCCFBED71}" dt="2023-12-08T08:56:34.956" v="0" actId="1076"/>
          <ac:picMkLst>
            <pc:docMk/>
            <pc:sldMk cId="2009861164" sldId="256"/>
            <ac:picMk id="1026" creationId="{E7B37488-CBDC-2FFE-9024-08C41A208B8C}"/>
          </ac:picMkLst>
        </pc:picChg>
      </pc:sldChg>
    </pc:docChg>
  </pc:docChgLst>
  <pc:docChgLst>
    <pc:chgData name="Samarin, Aleksandr" userId="S::asamarin@wpi.edu::8b12b06b-e9ef-4551-b369-071606e4c9ea" providerId="AD" clId="Web-{101183E2-0D26-0FA0-6B1D-5675E571A36F}"/>
    <pc:docChg chg="modSld">
      <pc:chgData name="Samarin, Aleksandr" userId="S::asamarin@wpi.edu::8b12b06b-e9ef-4551-b369-071606e4c9ea" providerId="AD" clId="Web-{101183E2-0D26-0FA0-6B1D-5675E571A36F}" dt="2023-11-02T15:59:22.872" v="16" actId="20577"/>
      <pc:docMkLst>
        <pc:docMk/>
      </pc:docMkLst>
      <pc:sldChg chg="modSp">
        <pc:chgData name="Samarin, Aleksandr" userId="S::asamarin@wpi.edu::8b12b06b-e9ef-4551-b369-071606e4c9ea" providerId="AD" clId="Web-{101183E2-0D26-0FA0-6B1D-5675E571A36F}" dt="2023-11-02T15:55:32.383" v="13" actId="20577"/>
        <pc:sldMkLst>
          <pc:docMk/>
          <pc:sldMk cId="2009861164" sldId="256"/>
        </pc:sldMkLst>
        <pc:spChg chg="mod">
          <ac:chgData name="Samarin, Aleksandr" userId="S::asamarin@wpi.edu::8b12b06b-e9ef-4551-b369-071606e4c9ea" providerId="AD" clId="Web-{101183E2-0D26-0FA0-6B1D-5675E571A36F}" dt="2023-11-02T15:55:32.383" v="13" actId="20577"/>
          <ac:spMkLst>
            <pc:docMk/>
            <pc:sldMk cId="2009861164" sldId="256"/>
            <ac:spMk id="76" creationId="{070AAC54-81EE-49D2-8D11-BE4ED24B5AAE}"/>
          </ac:spMkLst>
        </pc:spChg>
      </pc:sldChg>
      <pc:sldChg chg="modSp">
        <pc:chgData name="Samarin, Aleksandr" userId="S::asamarin@wpi.edu::8b12b06b-e9ef-4551-b369-071606e4c9ea" providerId="AD" clId="Web-{101183E2-0D26-0FA0-6B1D-5675E571A36F}" dt="2023-11-02T15:59:22.872" v="16" actId="20577"/>
        <pc:sldMkLst>
          <pc:docMk/>
          <pc:sldMk cId="1551441160" sldId="258"/>
        </pc:sldMkLst>
        <pc:spChg chg="mod">
          <ac:chgData name="Samarin, Aleksandr" userId="S::asamarin@wpi.edu::8b12b06b-e9ef-4551-b369-071606e4c9ea" providerId="AD" clId="Web-{101183E2-0D26-0FA0-6B1D-5675E571A36F}" dt="2023-11-02T15:59:22.872" v="16" actId="20577"/>
          <ac:spMkLst>
            <pc:docMk/>
            <pc:sldMk cId="1551441160" sldId="258"/>
            <ac:spMk id="5" creationId="{A5FC093F-1046-49B5-8901-B8F3A602B922}"/>
          </ac:spMkLst>
        </pc:spChg>
      </pc:sldChg>
    </pc:docChg>
  </pc:docChgLst>
  <pc:docChgLst>
    <pc:chgData name="Friedman, Maxwell" userId="e60765dc-1952-4519-a82b-e2ca6bc0c1d1" providerId="ADAL" clId="{E17C57C0-D5D8-4695-806A-3275BD222BB7}"/>
    <pc:docChg chg="undo custSel modSld">
      <pc:chgData name="Friedman, Maxwell" userId="e60765dc-1952-4519-a82b-e2ca6bc0c1d1" providerId="ADAL" clId="{E17C57C0-D5D8-4695-806A-3275BD222BB7}" dt="2023-12-08T08:57:57.147" v="35" actId="1076"/>
      <pc:docMkLst>
        <pc:docMk/>
      </pc:docMkLst>
      <pc:sldChg chg="modSp mod">
        <pc:chgData name="Friedman, Maxwell" userId="e60765dc-1952-4519-a82b-e2ca6bc0c1d1" providerId="ADAL" clId="{E17C57C0-D5D8-4695-806A-3275BD222BB7}" dt="2023-12-08T08:57:57.147" v="35" actId="1076"/>
        <pc:sldMkLst>
          <pc:docMk/>
          <pc:sldMk cId="2009861164" sldId="256"/>
        </pc:sldMkLst>
        <pc:spChg chg="mod">
          <ac:chgData name="Friedman, Maxwell" userId="e60765dc-1952-4519-a82b-e2ca6bc0c1d1" providerId="ADAL" clId="{E17C57C0-D5D8-4695-806A-3275BD222BB7}" dt="2023-11-16T12:43:18.513" v="34" actId="207"/>
          <ac:spMkLst>
            <pc:docMk/>
            <pc:sldMk cId="2009861164" sldId="256"/>
            <ac:spMk id="20" creationId="{9D86A25A-51F2-9254-0403-49307B555D76}"/>
          </ac:spMkLst>
        </pc:spChg>
        <pc:picChg chg="mod modCrop">
          <ac:chgData name="Friedman, Maxwell" userId="e60765dc-1952-4519-a82b-e2ca6bc0c1d1" providerId="ADAL" clId="{E17C57C0-D5D8-4695-806A-3275BD222BB7}" dt="2023-11-16T12:42:50.550" v="32" actId="14100"/>
          <ac:picMkLst>
            <pc:docMk/>
            <pc:sldMk cId="2009861164" sldId="256"/>
            <ac:picMk id="4" creationId="{B16D4D23-FC81-62DD-B9FC-5CA71FA718DD}"/>
          </ac:picMkLst>
        </pc:picChg>
        <pc:picChg chg="mod">
          <ac:chgData name="Friedman, Maxwell" userId="e60765dc-1952-4519-a82b-e2ca6bc0c1d1" providerId="ADAL" clId="{E17C57C0-D5D8-4695-806A-3275BD222BB7}" dt="2023-12-08T08:57:57.147" v="35" actId="1076"/>
          <ac:picMkLst>
            <pc:docMk/>
            <pc:sldMk cId="2009861164" sldId="256"/>
            <ac:picMk id="1026" creationId="{E7B37488-CBDC-2FFE-9024-08C41A208B8C}"/>
          </ac:picMkLst>
        </pc:picChg>
      </pc:sldChg>
    </pc:docChg>
  </pc:docChgLst>
  <pc:docChgLst>
    <pc:chgData name="Samarin, Aleksandr" userId="S::asamarin@wpi.edu::8b12b06b-e9ef-4551-b369-071606e4c9ea" providerId="AD" clId="Web-{AC526850-8CB4-AE01-A8EA-DE59E46039BE}"/>
    <pc:docChg chg="delSld modSld">
      <pc:chgData name="Samarin, Aleksandr" userId="S::asamarin@wpi.edu::8b12b06b-e9ef-4551-b369-071606e4c9ea" providerId="AD" clId="Web-{AC526850-8CB4-AE01-A8EA-DE59E46039BE}" dt="2023-10-25T10:42:24.641" v="263" actId="1076"/>
      <pc:docMkLst>
        <pc:docMk/>
      </pc:docMkLst>
      <pc:sldChg chg="modSp">
        <pc:chgData name="Samarin, Aleksandr" userId="S::asamarin@wpi.edu::8b12b06b-e9ef-4551-b369-071606e4c9ea" providerId="AD" clId="Web-{AC526850-8CB4-AE01-A8EA-DE59E46039BE}" dt="2023-10-25T10:09:23.237" v="202" actId="20577"/>
        <pc:sldMkLst>
          <pc:docMk/>
          <pc:sldMk cId="2009861164" sldId="256"/>
        </pc:sldMkLst>
        <pc:spChg chg="mod">
          <ac:chgData name="Samarin, Aleksandr" userId="S::asamarin@wpi.edu::8b12b06b-e9ef-4551-b369-071606e4c9ea" providerId="AD" clId="Web-{AC526850-8CB4-AE01-A8EA-DE59E46039BE}" dt="2023-10-25T10:09:23.237" v="202" actId="20577"/>
          <ac:spMkLst>
            <pc:docMk/>
            <pc:sldMk cId="2009861164" sldId="256"/>
            <ac:spMk id="7" creationId="{D08D8F05-2AF9-41DF-AFA2-9F84726649FB}"/>
          </ac:spMkLst>
        </pc:spChg>
        <pc:spChg chg="mod">
          <ac:chgData name="Samarin, Aleksandr" userId="S::asamarin@wpi.edu::8b12b06b-e9ef-4551-b369-071606e4c9ea" providerId="AD" clId="Web-{AC526850-8CB4-AE01-A8EA-DE59E46039BE}" dt="2023-10-25T09:55:50.430" v="147" actId="14100"/>
          <ac:spMkLst>
            <pc:docMk/>
            <pc:sldMk cId="2009861164" sldId="256"/>
            <ac:spMk id="9" creationId="{CF8BB936-D1B5-4C20-9475-BC2C411A6563}"/>
          </ac:spMkLst>
        </pc:spChg>
        <pc:spChg chg="mod">
          <ac:chgData name="Samarin, Aleksandr" userId="S::asamarin@wpi.edu::8b12b06b-e9ef-4551-b369-071606e4c9ea" providerId="AD" clId="Web-{AC526850-8CB4-AE01-A8EA-DE59E46039BE}" dt="2023-10-25T09:54:50.694" v="110" actId="20577"/>
          <ac:spMkLst>
            <pc:docMk/>
            <pc:sldMk cId="2009861164" sldId="256"/>
            <ac:spMk id="52" creationId="{7231AF5E-A3B4-4F55-AAC2-B69F5472213C}"/>
          </ac:spMkLst>
        </pc:spChg>
        <pc:spChg chg="mod">
          <ac:chgData name="Samarin, Aleksandr" userId="S::asamarin@wpi.edu::8b12b06b-e9ef-4551-b369-071606e4c9ea" providerId="AD" clId="Web-{AC526850-8CB4-AE01-A8EA-DE59E46039BE}" dt="2023-10-25T10:02:39.880" v="183"/>
          <ac:spMkLst>
            <pc:docMk/>
            <pc:sldMk cId="2009861164" sldId="256"/>
            <ac:spMk id="76" creationId="{070AAC54-81EE-49D2-8D11-BE4ED24B5AAE}"/>
          </ac:spMkLst>
        </pc:spChg>
      </pc:sldChg>
      <pc:sldChg chg="del">
        <pc:chgData name="Samarin, Aleksandr" userId="S::asamarin@wpi.edu::8b12b06b-e9ef-4551-b369-071606e4c9ea" providerId="AD" clId="Web-{AC526850-8CB4-AE01-A8EA-DE59E46039BE}" dt="2023-10-25T09:37:38.255" v="0"/>
        <pc:sldMkLst>
          <pc:docMk/>
          <pc:sldMk cId="2947563920" sldId="257"/>
        </pc:sldMkLst>
      </pc:sldChg>
      <pc:sldChg chg="addSp delSp modSp">
        <pc:chgData name="Samarin, Aleksandr" userId="S::asamarin@wpi.edu::8b12b06b-e9ef-4551-b369-071606e4c9ea" providerId="AD" clId="Web-{AC526850-8CB4-AE01-A8EA-DE59E46039BE}" dt="2023-10-25T10:42:24.641" v="263" actId="1076"/>
        <pc:sldMkLst>
          <pc:docMk/>
          <pc:sldMk cId="1551441160" sldId="258"/>
        </pc:sldMkLst>
        <pc:spChg chg="mod">
          <ac:chgData name="Samarin, Aleksandr" userId="S::asamarin@wpi.edu::8b12b06b-e9ef-4551-b369-071606e4c9ea" providerId="AD" clId="Web-{AC526850-8CB4-AE01-A8EA-DE59E46039BE}" dt="2023-10-25T09:40:57.965" v="43" actId="20577"/>
          <ac:spMkLst>
            <pc:docMk/>
            <pc:sldMk cId="1551441160" sldId="258"/>
            <ac:spMk id="2" creationId="{96654D56-652A-487F-B62F-5C8C1E1AEF87}"/>
          </ac:spMkLst>
        </pc:spChg>
        <pc:spChg chg="mod">
          <ac:chgData name="Samarin, Aleksandr" userId="S::asamarin@wpi.edu::8b12b06b-e9ef-4551-b369-071606e4c9ea" providerId="AD" clId="Web-{AC526850-8CB4-AE01-A8EA-DE59E46039BE}" dt="2023-10-25T09:41:04.324" v="48" actId="20577"/>
          <ac:spMkLst>
            <pc:docMk/>
            <pc:sldMk cId="1551441160" sldId="258"/>
            <ac:spMk id="3" creationId="{150E8733-C5D2-4742-B883-B899D1F496D1}"/>
          </ac:spMkLst>
        </pc:spChg>
        <pc:spChg chg="add del mod">
          <ac:chgData name="Samarin, Aleksandr" userId="S::asamarin@wpi.edu::8b12b06b-e9ef-4551-b369-071606e4c9ea" providerId="AD" clId="Web-{AC526850-8CB4-AE01-A8EA-DE59E46039BE}" dt="2023-10-25T10:20:17.210" v="215"/>
          <ac:spMkLst>
            <pc:docMk/>
            <pc:sldMk cId="1551441160" sldId="258"/>
            <ac:spMk id="7" creationId="{BF860405-F2AB-EC56-BE3A-4DAAA72C61A3}"/>
          </ac:spMkLst>
        </pc:spChg>
        <pc:spChg chg="add del mod">
          <ac:chgData name="Samarin, Aleksandr" userId="S::asamarin@wpi.edu::8b12b06b-e9ef-4551-b369-071606e4c9ea" providerId="AD" clId="Web-{AC526850-8CB4-AE01-A8EA-DE59E46039BE}" dt="2023-10-25T10:23:58.889" v="221"/>
          <ac:spMkLst>
            <pc:docMk/>
            <pc:sldMk cId="1551441160" sldId="258"/>
            <ac:spMk id="9" creationId="{BC4F9C71-DFE3-EA10-4E07-31A5C43C72ED}"/>
          </ac:spMkLst>
        </pc:spChg>
        <pc:spChg chg="mod">
          <ac:chgData name="Samarin, Aleksandr" userId="S::asamarin@wpi.edu::8b12b06b-e9ef-4551-b369-071606e4c9ea" providerId="AD" clId="Web-{AC526850-8CB4-AE01-A8EA-DE59E46039BE}" dt="2023-10-25T09:40:49.574" v="35" actId="20577"/>
          <ac:spMkLst>
            <pc:docMk/>
            <pc:sldMk cId="1551441160" sldId="258"/>
            <ac:spMk id="19" creationId="{6F374A01-FD18-413B-A563-0BFF7A173B88}"/>
          </ac:spMkLst>
        </pc:spChg>
        <pc:spChg chg="mod">
          <ac:chgData name="Samarin, Aleksandr" userId="S::asamarin@wpi.edu::8b12b06b-e9ef-4551-b369-071606e4c9ea" providerId="AD" clId="Web-{AC526850-8CB4-AE01-A8EA-DE59E46039BE}" dt="2023-10-25T10:27:53.052" v="235" actId="20577"/>
          <ac:spMkLst>
            <pc:docMk/>
            <pc:sldMk cId="1551441160" sldId="258"/>
            <ac:spMk id="52" creationId="{3B7E76EB-5406-454D-AB0D-16068C1C2060}"/>
          </ac:spMkLst>
        </pc:spChg>
        <pc:spChg chg="mod">
          <ac:chgData name="Samarin, Aleksandr" userId="S::asamarin@wpi.edu::8b12b06b-e9ef-4551-b369-071606e4c9ea" providerId="AD" clId="Web-{AC526850-8CB4-AE01-A8EA-DE59E46039BE}" dt="2023-10-25T10:41:52.687" v="259" actId="1076"/>
          <ac:spMkLst>
            <pc:docMk/>
            <pc:sldMk cId="1551441160" sldId="258"/>
            <ac:spMk id="53" creationId="{390CC64E-C2D4-474C-BBB9-8F502E406CDF}"/>
          </ac:spMkLst>
        </pc:spChg>
        <pc:spChg chg="del">
          <ac:chgData name="Samarin, Aleksandr" userId="S::asamarin@wpi.edu::8b12b06b-e9ef-4551-b369-071606e4c9ea" providerId="AD" clId="Web-{AC526850-8CB4-AE01-A8EA-DE59E46039BE}" dt="2023-10-25T10:19:42.881" v="203"/>
          <ac:spMkLst>
            <pc:docMk/>
            <pc:sldMk cId="1551441160" sldId="258"/>
            <ac:spMk id="58" creationId="{37D9CFA4-6CE5-456F-956D-26B46D6F1146}"/>
          </ac:spMkLst>
        </pc:spChg>
        <pc:spChg chg="del">
          <ac:chgData name="Samarin, Aleksandr" userId="S::asamarin@wpi.edu::8b12b06b-e9ef-4551-b369-071606e4c9ea" providerId="AD" clId="Web-{AC526850-8CB4-AE01-A8EA-DE59E46039BE}" dt="2023-10-25T10:19:44.631" v="204"/>
          <ac:spMkLst>
            <pc:docMk/>
            <pc:sldMk cId="1551441160" sldId="258"/>
            <ac:spMk id="60" creationId="{97157405-31F2-4BD7-A2E5-0ADE1F9F0E8F}"/>
          </ac:spMkLst>
        </pc:spChg>
        <pc:picChg chg="add mod ord modCrop">
          <ac:chgData name="Samarin, Aleksandr" userId="S::asamarin@wpi.edu::8b12b06b-e9ef-4551-b369-071606e4c9ea" providerId="AD" clId="Web-{AC526850-8CB4-AE01-A8EA-DE59E46039BE}" dt="2023-10-25T10:25:39.001" v="231"/>
          <ac:picMkLst>
            <pc:docMk/>
            <pc:sldMk cId="1551441160" sldId="258"/>
            <ac:picMk id="10" creationId="{981D4746-0CB8-E093-BCED-139502A279C9}"/>
          </ac:picMkLst>
        </pc:picChg>
        <pc:picChg chg="add del">
          <ac:chgData name="Samarin, Aleksandr" userId="S::asamarin@wpi.edu::8b12b06b-e9ef-4551-b369-071606e4c9ea" providerId="AD" clId="Web-{AC526850-8CB4-AE01-A8EA-DE59E46039BE}" dt="2023-10-25T10:20:27.929" v="216"/>
          <ac:picMkLst>
            <pc:docMk/>
            <pc:sldMk cId="1551441160" sldId="258"/>
            <ac:picMk id="21" creationId="{B1953C42-CA6D-49EE-B8B1-B2557AB82956}"/>
          </ac:picMkLst>
        </pc:picChg>
        <pc:cxnChg chg="add mod">
          <ac:chgData name="Samarin, Aleksandr" userId="S::asamarin@wpi.edu::8b12b06b-e9ef-4551-b369-071606e4c9ea" providerId="AD" clId="Web-{AC526850-8CB4-AE01-A8EA-DE59E46039BE}" dt="2023-10-25T10:42:04.891" v="261" actId="1076"/>
          <ac:cxnSpMkLst>
            <pc:docMk/>
            <pc:sldMk cId="1551441160" sldId="258"/>
            <ac:cxnSpMk id="11" creationId="{59810CB4-20DD-9EEF-B190-6CBE26B215DD}"/>
          </ac:cxnSpMkLst>
        </pc:cxnChg>
        <pc:cxnChg chg="add mod">
          <ac:chgData name="Samarin, Aleksandr" userId="S::asamarin@wpi.edu::8b12b06b-e9ef-4551-b369-071606e4c9ea" providerId="AD" clId="Web-{AC526850-8CB4-AE01-A8EA-DE59E46039BE}" dt="2023-10-25T10:42:09.063" v="262" actId="1076"/>
          <ac:cxnSpMkLst>
            <pc:docMk/>
            <pc:sldMk cId="1551441160" sldId="258"/>
            <ac:cxnSpMk id="12" creationId="{47CBAC4D-745A-4F30-0B25-0722DED8C03F}"/>
          </ac:cxnSpMkLst>
        </pc:cxnChg>
        <pc:cxnChg chg="add mod">
          <ac:chgData name="Samarin, Aleksandr" userId="S::asamarin@wpi.edu::8b12b06b-e9ef-4551-b369-071606e4c9ea" providerId="AD" clId="Web-{AC526850-8CB4-AE01-A8EA-DE59E46039BE}" dt="2023-10-25T10:42:24.641" v="263" actId="1076"/>
          <ac:cxnSpMkLst>
            <pc:docMk/>
            <pc:sldMk cId="1551441160" sldId="258"/>
            <ac:cxnSpMk id="13" creationId="{6540D4CE-3CC7-348D-15B6-9482368F0396}"/>
          </ac:cxnSpMkLst>
        </pc:cxnChg>
        <pc:cxnChg chg="mod">
          <ac:chgData name="Samarin, Aleksandr" userId="S::asamarin@wpi.edu::8b12b06b-e9ef-4551-b369-071606e4c9ea" providerId="AD" clId="Web-{AC526850-8CB4-AE01-A8EA-DE59E46039BE}" dt="2023-10-25T10:41:57.500" v="260" actId="1076"/>
          <ac:cxnSpMkLst>
            <pc:docMk/>
            <pc:sldMk cId="1551441160" sldId="258"/>
            <ac:cxnSpMk id="56" creationId="{603CF212-EDFF-46B6-BDBB-0FFC6EA13453}"/>
          </ac:cxnSpMkLst>
        </pc:cxnChg>
      </pc:sldChg>
      <pc:sldChg chg="del">
        <pc:chgData name="Samarin, Aleksandr" userId="S::asamarin@wpi.edu::8b12b06b-e9ef-4551-b369-071606e4c9ea" providerId="AD" clId="Web-{AC526850-8CB4-AE01-A8EA-DE59E46039BE}" dt="2023-10-25T09:37:41.927" v="1"/>
        <pc:sldMkLst>
          <pc:docMk/>
          <pc:sldMk cId="3117677512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736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786" y="0"/>
            <a:ext cx="3078736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57A97-8D2B-4C08-ACD6-3E2DE28D6A8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1279525"/>
            <a:ext cx="44688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715" y="4926086"/>
            <a:ext cx="5682634" cy="40292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8"/>
            <a:ext cx="3078736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786" y="9721868"/>
            <a:ext cx="3078736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C2EE1-31BA-4891-9F71-2603CDE7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3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C2EE1-31BA-4891-9F71-2603CDE74D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6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D62240-1E88-4AF1-B533-E4A44C81DEF1}"/>
              </a:ext>
            </a:extLst>
          </p:cNvPr>
          <p:cNvSpPr/>
          <p:nvPr userDrawn="1"/>
        </p:nvSpPr>
        <p:spPr>
          <a:xfrm>
            <a:off x="3346707" y="3886200"/>
            <a:ext cx="3374136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2907792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spc="0" baseline="0" dirty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Add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B1261-A13A-4E9E-AA95-EED10F4CFA0E}"/>
              </a:ext>
            </a:extLst>
          </p:cNvPr>
          <p:cNvSpPr/>
          <p:nvPr userDrawn="1"/>
        </p:nvSpPr>
        <p:spPr>
          <a:xfrm>
            <a:off x="-9141" y="0"/>
            <a:ext cx="3355848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A4A6AC-F3AF-4832-AD1D-6D835E5EEB44}"/>
              </a:ext>
            </a:extLst>
          </p:cNvPr>
          <p:cNvCxnSpPr/>
          <p:nvPr userDrawn="1"/>
        </p:nvCxnSpPr>
        <p:spPr>
          <a:xfrm>
            <a:off x="391886" y="55517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42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A2F17EA-EFE7-4229-8CC7-1811C5635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4663440"/>
            <a:ext cx="2907792" cy="365760"/>
          </a:xfr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lang="en-US" sz="2000" b="1" i="0" spc="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30292" lvl="0" indent="-342900" defTabSz="914400">
              <a:lnSpc>
                <a:spcPct val="100000"/>
              </a:lnSpc>
              <a:spcBef>
                <a:spcPts val="1000"/>
              </a:spcBef>
            </a:pPr>
            <a:r>
              <a:rPr lang="en-US"/>
              <a:t>Add title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5B5E731-82EE-4BF9-9BBF-10AE838CC4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304" y="1133856"/>
            <a:ext cx="2898648" cy="2670048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en-US" sz="1100" b="0" spc="0" baseline="0" dirty="0"/>
            </a:lvl1pPr>
          </a:lstStyle>
          <a:p>
            <a:pPr marL="112608" lvl="0" indent="-112608" defTabSz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7551B2B-39F7-4786-993B-A2D8AA16C8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4448" y="5065776"/>
            <a:ext cx="2898648" cy="1874520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bg1"/>
                </a:solidFill>
              </a:defRPr>
            </a:lvl1pPr>
          </a:lstStyle>
          <a:p>
            <a:pPr marL="112608" lvl="0" indent="-112608" defTabSz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3337557" cy="38862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0843" y="-1"/>
            <a:ext cx="3337557" cy="777239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8E211B8-8563-4519-9AEE-21923AF1C65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827264" y="3922776"/>
            <a:ext cx="1078992" cy="1078992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800" b="1"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marL="112608" lvl="0" indent="-112608" algn="ctr" defTabSz="914400">
              <a:spcBef>
                <a:spcPts val="1000"/>
              </a:spcBef>
            </a:pPr>
            <a:r>
              <a:rPr lang="en-US"/>
              <a:t>Add Icon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38E77-266C-48C7-80FE-F935050BE8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858" y="768350"/>
            <a:ext cx="2807208" cy="2670048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D9B5B59-BC60-4443-AB00-3CA587F70C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8013" y="5138420"/>
            <a:ext cx="2816225" cy="1554480"/>
          </a:xfrm>
        </p:spPr>
        <p:txBody>
          <a:bodyPr/>
          <a:lstStyle>
            <a:lvl1pPr marL="0" indent="0" algn="ctr">
              <a:lnSpc>
                <a:spcPts val="5200"/>
              </a:lnSpc>
              <a:buFont typeface="Arial" panose="020B0604020202020204" pitchFamily="34" charset="0"/>
              <a:buNone/>
              <a:defRPr sz="4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90882617-F0AB-428F-85CF-B87E0D6BC7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8013" y="6923314"/>
            <a:ext cx="2816225" cy="609374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84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D62240-1E88-4AF1-B533-E4A44C81DEF1}"/>
              </a:ext>
            </a:extLst>
          </p:cNvPr>
          <p:cNvSpPr/>
          <p:nvPr userDrawn="1"/>
        </p:nvSpPr>
        <p:spPr>
          <a:xfrm>
            <a:off x="0" y="3886194"/>
            <a:ext cx="3355848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6251448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cap="none" spc="0" baseline="0" dirty="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Add title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292605" y="4310736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5B5E731-82EE-4BF9-9BBF-10AE838CC4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304" y="1133856"/>
            <a:ext cx="308152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lang="en-US" sz="1100" b="0" spc="0" baseline="0" dirty="0"/>
            </a:lvl1pPr>
          </a:lstStyle>
          <a:p>
            <a:pPr marL="112608" lvl="0" indent="-112608" defTabSz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7551B2B-39F7-4786-993B-A2D8AA16C8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8104" y="1133856"/>
            <a:ext cx="2898648" cy="2496312"/>
          </a:xfrm>
        </p:spPr>
        <p:txBody>
          <a:bodyPr vert="horz" lIns="45720" tIns="45720" rIns="4572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37557" cy="3886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37557" y="3886194"/>
            <a:ext cx="6720843" cy="3886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6EA9E0F0-2EA0-4D8C-A4E2-A7862C2E6D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645" y="4663440"/>
            <a:ext cx="2907792" cy="365760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112608" lvl="0" indent="-112608" defTabSz="914400">
              <a:spcBef>
                <a:spcPts val="1000"/>
              </a:spcBef>
            </a:pPr>
            <a:r>
              <a:rPr lang="en-US"/>
              <a:t>Add title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9B90121-EE03-4CB9-B6B4-085C61698D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8763" y="5065713"/>
            <a:ext cx="2898775" cy="2497137"/>
          </a:xfrm>
        </p:spPr>
        <p:txBody>
          <a:bodyPr lIns="0" rIns="0"/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58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D62240-1E88-4AF1-B533-E4A44C81DEF1}"/>
              </a:ext>
            </a:extLst>
          </p:cNvPr>
          <p:cNvSpPr/>
          <p:nvPr userDrawn="1"/>
        </p:nvSpPr>
        <p:spPr>
          <a:xfrm>
            <a:off x="0" y="3886200"/>
            <a:ext cx="3355848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2907792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cap="all" spc="0" baseline="0" dirty="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Add title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292605" y="4310736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5B5E731-82EE-4BF9-9BBF-10AE838CC4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304" y="1133856"/>
            <a:ext cx="2898648" cy="2670048"/>
          </a:xfrm>
        </p:spPr>
        <p:txBody>
          <a:bodyPr vert="horz" lIns="0" tIns="45720" rIns="0" bIns="45720" rtlCol="0">
            <a:normAutofit/>
          </a:bodyPr>
          <a:lstStyle>
            <a:lvl1pPr marL="0" indent="0" algn="l">
              <a:buNone/>
              <a:defRPr lang="en-US" sz="1100" b="0" spc="0" baseline="0" dirty="0"/>
            </a:lvl1pPr>
          </a:lstStyle>
          <a:p>
            <a:pPr marL="112608" lvl="0" indent="-112608" defTabSz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7551B2B-39F7-4786-993B-A2D8AA16C8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4448" y="5065776"/>
            <a:ext cx="2898648" cy="1874520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3886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0843" y="-1"/>
            <a:ext cx="3337557" cy="777239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FCE613-3382-4B90-98DA-A2097D8A4302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36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1EAD859-FE34-49EB-A804-E7817DB94E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0858" y="4809744"/>
            <a:ext cx="2807208" cy="26700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CF709D0-1556-44AD-8AD3-AE1EACEE7C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1152" y="5029200"/>
            <a:ext cx="2825496" cy="1289304"/>
          </a:xfrm>
        </p:spPr>
        <p:txBody>
          <a:bodyPr/>
          <a:lstStyle>
            <a:lvl1pPr marL="0" indent="0" algn="ctr">
              <a:lnSpc>
                <a:spcPts val="4000"/>
              </a:lnSpc>
              <a:buFont typeface="Arial" panose="020B0604020202020204" pitchFamily="34" charset="0"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27ED6DE-9EB2-4349-BED5-EF5DA84DC0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1152" y="6757416"/>
            <a:ext cx="2825496" cy="429768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FC9D06D3-2BFE-45BA-8196-3AA6CC98E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4663440"/>
            <a:ext cx="2907792" cy="365760"/>
          </a:xfr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lang="en-US" sz="2000" b="1" i="0" cap="all" spc="0" baseline="0" dirty="0">
                <a:solidFill>
                  <a:schemeClr val="tx2"/>
                </a:solidFill>
                <a:latin typeface="+mj-lt"/>
              </a:defRPr>
            </a:lvl1pPr>
          </a:lstStyle>
          <a:p>
            <a:pPr marL="230292" lvl="0" indent="-342900" defTabSz="914400">
              <a:lnSpc>
                <a:spcPct val="100000"/>
              </a:lnSpc>
              <a:spcBef>
                <a:spcPts val="1000"/>
              </a:spcBef>
            </a:pPr>
            <a:r>
              <a:rPr lang="en-US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48490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0B1261-A13A-4E9E-AA95-EED10F4CFA0E}"/>
              </a:ext>
            </a:extLst>
          </p:cNvPr>
          <p:cNvSpPr/>
          <p:nvPr userDrawn="1"/>
        </p:nvSpPr>
        <p:spPr>
          <a:xfrm>
            <a:off x="-9141" y="0"/>
            <a:ext cx="3355848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A4A6AC-F3AF-4832-AD1D-6D835E5EEB44}"/>
              </a:ext>
            </a:extLst>
          </p:cNvPr>
          <p:cNvCxnSpPr/>
          <p:nvPr userDrawn="1"/>
        </p:nvCxnSpPr>
        <p:spPr>
          <a:xfrm>
            <a:off x="391886" y="55517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42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3337557" cy="3886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37557" y="0"/>
            <a:ext cx="6720844" cy="3886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A0DE9D14-70A5-499A-8477-B8B31FF612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304" y="5020056"/>
            <a:ext cx="289864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buNone/>
              <a:defRPr lang="en-US" sz="1100" b="0" spc="0" baseline="0" dirty="0"/>
            </a:lvl1pPr>
          </a:lstStyle>
          <a:p>
            <a:pPr marL="112608" lvl="0" indent="-112608" defTabSz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F6196E76-A393-420A-AC0B-D85E23CABF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8104" y="5020056"/>
            <a:ext cx="289864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6EEC80-D9AF-431C-AB25-980960CC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86385"/>
            <a:ext cx="2944368" cy="676656"/>
          </a:xfrm>
        </p:spPr>
        <p:txBody>
          <a:bodyPr anchor="t"/>
          <a:lstStyle>
            <a:lvl1pPr>
              <a:lnSpc>
                <a:spcPct val="100000"/>
              </a:lnSpc>
              <a:defRPr sz="2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BB5356-8B51-4274-9C90-A80A18EAC0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" y="1566863"/>
            <a:ext cx="2944813" cy="2124075"/>
          </a:xfrm>
        </p:spPr>
        <p:txBody>
          <a:bodyPr/>
          <a:lstStyle>
            <a:lvl1pPr marL="173736" indent="-173736">
              <a:lnSpc>
                <a:spcPts val="1800"/>
              </a:lnSpc>
              <a:spcBef>
                <a:spcPts val="10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BDB168-B4B2-4C61-A824-4FB0C315A1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5050" y="4572000"/>
            <a:ext cx="6251575" cy="447675"/>
          </a:xfrm>
        </p:spPr>
        <p:txBody>
          <a:bodyPr lIns="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82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6C1C5-FE16-4334-B2CE-6E14152A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20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8901-EFD1-440F-841B-77938232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368296"/>
            <a:ext cx="9601200" cy="5184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4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5" r:id="rId4"/>
  </p:sldLayoutIdLst>
  <p:txStyles>
    <p:titleStyle>
      <a:lvl1pPr algn="l" defTabSz="4504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608" indent="-112608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00100" indent="-34290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7300" indent="-34290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57350" indent="-28575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14550" indent="-28575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8683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463898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689113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914328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1pPr>
      <a:lvl2pPr marL="22521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2pPr>
      <a:lvl3pPr marL="45043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3pPr>
      <a:lvl4pPr marL="67564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4pPr>
      <a:lvl5pPr marL="90086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5pPr>
      <a:lvl6pPr marL="112607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35129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57650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80172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n a black background&#10;&#10;Description automatically generated">
            <a:extLst>
              <a:ext uri="{FF2B5EF4-FFF2-40B4-BE49-F238E27FC236}">
                <a16:creationId xmlns:a16="http://schemas.microsoft.com/office/drawing/2014/main" id="{B16D4D23-FC81-62DD-B9FC-5CA71FA71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32" b="27109"/>
          <a:stretch/>
        </p:blipFill>
        <p:spPr>
          <a:xfrm>
            <a:off x="6795528" y="258730"/>
            <a:ext cx="3200400" cy="1121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8415FAF1-AF12-793F-6AAF-A8DF4C157582}"/>
              </a:ext>
            </a:extLst>
          </p:cNvPr>
          <p:cNvSpPr txBox="1">
            <a:spLocks/>
          </p:cNvSpPr>
          <p:nvPr/>
        </p:nvSpPr>
        <p:spPr>
          <a:xfrm>
            <a:off x="3579876" y="986421"/>
            <a:ext cx="2898648" cy="28997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8683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63898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89113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14328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b="1" kern="1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Solution-Oriented Projects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WPI students </a:t>
            </a:r>
            <a:r>
              <a:rPr lang="en-US" sz="1400" kern="1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</a:t>
            </a:r>
            <a:r>
              <a:rPr lang="en-US" sz="1400" kern="1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creative solutions, tackling issues like tourism and </a:t>
            </a:r>
            <a:br>
              <a:rPr lang="en-US" sz="1400" kern="1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development, </a:t>
            </a:r>
            <a:br>
              <a:rPr lang="en-US" sz="1400" kern="1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aiding </a:t>
            </a:r>
            <a:r>
              <a:rPr lang="en-US" sz="1400" kern="1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</a:t>
            </a:r>
            <a:r>
              <a:rPr lang="en-US" sz="1400" kern="1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br>
              <a:rPr lang="en-US" sz="1400" kern="1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relations.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F0CF748-9F7C-E097-0AC7-7919422EB1C4}"/>
              </a:ext>
            </a:extLst>
          </p:cNvPr>
          <p:cNvSpPr txBox="1">
            <a:spLocks/>
          </p:cNvSpPr>
          <p:nvPr/>
        </p:nvSpPr>
        <p:spPr>
          <a:xfrm>
            <a:off x="188716" y="4003606"/>
            <a:ext cx="3011684" cy="37687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8683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63898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89113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14328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  <a:latin typeface="Myriad Pro" panose="020B0503030403020204" pitchFamily="34" charset="0"/>
              </a:rPr>
              <a:t>PROJECT TITLE</a:t>
            </a:r>
          </a:p>
          <a:p>
            <a:endParaRPr lang="en-US" sz="1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Lorem ipsum dolor sit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amet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consectetur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adipiscing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elit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. Integer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fringilla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				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ullamcorper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turpis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				sed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sodales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. 				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Fusce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euismod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				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urna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efficitur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				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arcu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					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ullamcorper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facilisis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Etiam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malesuada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venenatis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nibh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. </a:t>
            </a:r>
          </a:p>
        </p:txBody>
      </p:sp>
      <p:pic>
        <p:nvPicPr>
          <p:cNvPr id="1026" name="Picture 2" descr="Badge Question Mark with solid fill">
            <a:extLst>
              <a:ext uri="{FF2B5EF4-FFF2-40B4-BE49-F238E27FC236}">
                <a16:creationId xmlns:a16="http://schemas.microsoft.com/office/drawing/2014/main" id="{E7B37488-CBDC-2FFE-9024-08C41A208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9" r="99"/>
          <a:stretch/>
        </p:blipFill>
        <p:spPr bwMode="auto">
          <a:xfrm>
            <a:off x="99602" y="5193586"/>
            <a:ext cx="1669479" cy="1672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E7013B-9613-1388-60B2-8AEB262ABDFA}"/>
              </a:ext>
            </a:extLst>
          </p:cNvPr>
          <p:cNvSpPr/>
          <p:nvPr/>
        </p:nvSpPr>
        <p:spPr>
          <a:xfrm>
            <a:off x="250858" y="258731"/>
            <a:ext cx="1329425" cy="457368"/>
          </a:xfrm>
          <a:prstGeom prst="rect">
            <a:avLst/>
          </a:prstGeom>
          <a:solidFill>
            <a:srgbClr val="AC2B37"/>
          </a:solidFill>
          <a:ln>
            <a:solidFill>
              <a:srgbClr val="AC2B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31AF5E-A3B4-4F55-AAC2-B69F547221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602" y="200588"/>
            <a:ext cx="2807208" cy="6137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0" dirty="0">
                <a:latin typeface="Myriad Pro" panose="020B0503030403020204" pitchFamily="34" charset="0"/>
              </a:rPr>
              <a:t>Past Projects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9D86A25A-51F2-9254-0403-49307B555D76}"/>
              </a:ext>
            </a:extLst>
          </p:cNvPr>
          <p:cNvSpPr txBox="1">
            <a:spLocks/>
          </p:cNvSpPr>
          <p:nvPr/>
        </p:nvSpPr>
        <p:spPr>
          <a:xfrm>
            <a:off x="188716" y="544003"/>
            <a:ext cx="2898648" cy="33421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8683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63898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89113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14328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  <a:latin typeface="Myriad Pro" panose="020B0503030403020204" pitchFamily="34" charset="0"/>
              </a:rPr>
              <a:t>PROJECT TITLE</a:t>
            </a:r>
            <a:endParaRPr lang="en-US" sz="16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endParaRPr lang="en-US" sz="1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Lorem ipsum </a:t>
            </a:r>
          </a:p>
          <a:p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dolor sit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amet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, </a:t>
            </a:r>
          </a:p>
          <a:p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Consectetur</a:t>
            </a:r>
            <a:endParaRPr lang="en-US" sz="14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adipiscing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elit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.</a:t>
            </a:r>
          </a:p>
          <a:p>
            <a:r>
              <a:rPr lang="en-US" sz="1400">
                <a:solidFill>
                  <a:schemeClr val="tx1"/>
                </a:solidFill>
                <a:latin typeface="Myriad Pro" panose="020B0503030403020204" pitchFamily="34" charset="0"/>
              </a:rPr>
              <a:t>Integer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fringilla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ullamcorper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turpis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sed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sodales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Fusce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euismod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urna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efficitur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arcu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ullamcorper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facilisis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Etiam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malesuada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venenatis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yriad Pro" panose="020B0503030403020204" pitchFamily="34" charset="0"/>
              </a:rPr>
              <a:t>nibh</a:t>
            </a:r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. </a:t>
            </a:r>
          </a:p>
        </p:txBody>
      </p:sp>
      <p:pic>
        <p:nvPicPr>
          <p:cNvPr id="1028" name="Picture 4" descr="Badge Question Mark with solid fill">
            <a:extLst>
              <a:ext uri="{FF2B5EF4-FFF2-40B4-BE49-F238E27FC236}">
                <a16:creationId xmlns:a16="http://schemas.microsoft.com/office/drawing/2014/main" id="{E59C55AB-A623-2E54-3AD9-D8FAE3B2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 rot="270671">
            <a:off x="1706236" y="1142812"/>
            <a:ext cx="1073932" cy="10739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A70C92-C8E6-C4B6-7F85-8E1CCEAC4D53}"/>
              </a:ext>
            </a:extLst>
          </p:cNvPr>
          <p:cNvSpPr/>
          <p:nvPr/>
        </p:nvSpPr>
        <p:spPr>
          <a:xfrm>
            <a:off x="3446585" y="430823"/>
            <a:ext cx="1318846" cy="29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08D8F05-2AF9-41DF-AFA2-9F8472664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6722" y="386967"/>
            <a:ext cx="2907792" cy="365760"/>
          </a:xfrm>
        </p:spPr>
        <p:txBody>
          <a:bodyPr/>
          <a:lstStyle/>
          <a:p>
            <a:r>
              <a:rPr lang="en-US" sz="2400">
                <a:solidFill>
                  <a:srgbClr val="A9B0B7"/>
                </a:solidFill>
                <a:latin typeface="Myriad Pro" panose="020B0503030403020204" pitchFamily="34" charset="0"/>
              </a:rPr>
              <a:t>Benefits of Partnering with WPI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67980-60C4-BD11-DBEA-01E50390B5C5}"/>
              </a:ext>
            </a:extLst>
          </p:cNvPr>
          <p:cNvSpPr/>
          <p:nvPr/>
        </p:nvSpPr>
        <p:spPr>
          <a:xfrm>
            <a:off x="3576722" y="4231341"/>
            <a:ext cx="995278" cy="186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8BB936-D1B5-4C20-9475-BC2C411A65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722" y="4001544"/>
            <a:ext cx="2898648" cy="3354345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Myriad Pro" panose="020B0503030403020204" pitchFamily="34" charset="0"/>
              </a:rPr>
              <a:t>Fresh Perspectives and Technical Expertise</a:t>
            </a:r>
          </a:p>
          <a:p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WPI students bring new ideas and </a:t>
            </a:r>
          </a:p>
          <a:p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technical skills to sponsors, improving </a:t>
            </a:r>
          </a:p>
          <a:p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project success and supporting </a:t>
            </a:r>
          </a:p>
          <a:p>
            <a:r>
              <a:rPr lang="en-US" sz="1400" dirty="0">
                <a:solidFill>
                  <a:schemeClr val="tx1"/>
                </a:solidFill>
                <a:latin typeface="Myriad Pro" panose="020B0503030403020204" pitchFamily="34" charset="0"/>
              </a:rPr>
              <a:t>Evidence-based decisions.</a:t>
            </a:r>
          </a:p>
        </p:txBody>
      </p:sp>
      <p:pic>
        <p:nvPicPr>
          <p:cNvPr id="16" name="Graphic 15" descr="Lightbulb and gear outline">
            <a:extLst>
              <a:ext uri="{FF2B5EF4-FFF2-40B4-BE49-F238E27FC236}">
                <a16:creationId xmlns:a16="http://schemas.microsoft.com/office/drawing/2014/main" id="{89008B85-DC81-F75B-1467-430085879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0246" y="6180580"/>
            <a:ext cx="1371600" cy="1371600"/>
          </a:xfrm>
          <a:prstGeom prst="rect">
            <a:avLst/>
          </a:prstGeom>
        </p:spPr>
      </p:pic>
      <p:pic>
        <p:nvPicPr>
          <p:cNvPr id="18" name="Graphic 17" descr="Puzzle pieces outline">
            <a:extLst>
              <a:ext uri="{FF2B5EF4-FFF2-40B4-BE49-F238E27FC236}">
                <a16:creationId xmlns:a16="http://schemas.microsoft.com/office/drawing/2014/main" id="{DB9BE1C4-0204-6CA4-7213-9C4751EB7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21438" y="1890334"/>
            <a:ext cx="1371600" cy="1371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729A00-E509-C01C-B3B7-3670BC317C76}"/>
              </a:ext>
            </a:extLst>
          </p:cNvPr>
          <p:cNvSpPr txBox="1"/>
          <p:nvPr/>
        </p:nvSpPr>
        <p:spPr>
          <a:xfrm>
            <a:off x="6715473" y="2436310"/>
            <a:ext cx="3342927" cy="2732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000" b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PROJECT</a:t>
            </a:r>
          </a:p>
          <a:p>
            <a:pPr algn="ctr">
              <a:lnSpc>
                <a:spcPct val="200000"/>
              </a:lnSpc>
            </a:pPr>
            <a:r>
              <a:rPr lang="en-US" sz="3000" b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PARTNERSHIP</a:t>
            </a:r>
          </a:p>
          <a:p>
            <a:pPr algn="ctr">
              <a:lnSpc>
                <a:spcPct val="200000"/>
              </a:lnSpc>
            </a:pPr>
            <a:r>
              <a:rPr lang="en-US" sz="3000" b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OPPORTUNITY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547C30B-4AD1-9F73-5ADA-703B8153E3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C0AD24-C503-6385-3D5A-E6B487453136}"/>
              </a:ext>
            </a:extLst>
          </p:cNvPr>
          <p:cNvSpPr/>
          <p:nvPr/>
        </p:nvSpPr>
        <p:spPr>
          <a:xfrm>
            <a:off x="-7551" y="1"/>
            <a:ext cx="10065951" cy="7751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7A40ED-C947-4287-AC54-5E05DDE2F6EE}"/>
              </a:ext>
            </a:extLst>
          </p:cNvPr>
          <p:cNvSpPr/>
          <p:nvPr/>
        </p:nvSpPr>
        <p:spPr>
          <a:xfrm>
            <a:off x="6703227" y="-20043"/>
            <a:ext cx="3351535" cy="781248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AED6FF-5154-D715-AB30-9F51B12DA642}"/>
              </a:ext>
            </a:extLst>
          </p:cNvPr>
          <p:cNvSpPr/>
          <p:nvPr/>
        </p:nvSpPr>
        <p:spPr>
          <a:xfrm>
            <a:off x="6694755" y="6061752"/>
            <a:ext cx="3363645" cy="1729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WPI Student Vows to Build Prosthetic Leg for His Adopted Dog">
            <a:extLst>
              <a:ext uri="{FF2B5EF4-FFF2-40B4-BE49-F238E27FC236}">
                <a16:creationId xmlns:a16="http://schemas.microsoft.com/office/drawing/2014/main" id="{981D4746-0CB8-E093-BCED-139502A279C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2123" t="-280" r="39199" b="140"/>
          <a:stretch/>
        </p:blipFill>
        <p:spPr>
          <a:xfrm>
            <a:off x="-7551" y="-21020"/>
            <a:ext cx="3344076" cy="779342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A3314B-447E-C2AA-E3F6-17C85B8D1E1E}"/>
              </a:ext>
            </a:extLst>
          </p:cNvPr>
          <p:cNvSpPr/>
          <p:nvPr/>
        </p:nvSpPr>
        <p:spPr>
          <a:xfrm>
            <a:off x="243900" y="1047990"/>
            <a:ext cx="2845120" cy="6181976"/>
          </a:xfrm>
          <a:prstGeom prst="rect">
            <a:avLst/>
          </a:prstGeom>
          <a:solidFill>
            <a:srgbClr val="000000">
              <a:alpha val="7803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54D56-652A-487F-B62F-5C8C1E1AE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5479" y="266765"/>
            <a:ext cx="2907792" cy="365760"/>
          </a:xfrm>
        </p:spPr>
        <p:txBody>
          <a:bodyPr/>
          <a:lstStyle/>
          <a:p>
            <a:r>
              <a:rPr lang="en-US" sz="2800">
                <a:solidFill>
                  <a:schemeClr val="bg2"/>
                </a:solidFill>
                <a:latin typeface="Myriad Pro" panose="020B0503030403020204" pitchFamily="34" charset="0"/>
              </a:rPr>
              <a:t>From our</a:t>
            </a:r>
            <a:br>
              <a:rPr lang="en-US" sz="2800">
                <a:solidFill>
                  <a:schemeClr val="bg2"/>
                </a:solidFill>
                <a:latin typeface="Myriad Pro" panose="020B0503030403020204" pitchFamily="34" charset="0"/>
              </a:rPr>
            </a:br>
            <a:r>
              <a:rPr lang="en-US" sz="2800">
                <a:solidFill>
                  <a:schemeClr val="bg2"/>
                </a:solidFill>
                <a:latin typeface="Myriad Pro" panose="020B0503030403020204" pitchFamily="34" charset="0"/>
              </a:rPr>
              <a:t>partners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E8733-C5D2-4742-B883-B899D1F49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3794" y="6215502"/>
            <a:ext cx="2907792" cy="36576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Myriad Pro" panose="020B0503030403020204" pitchFamily="34" charset="0"/>
              </a:rPr>
              <a:t>Contact 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C093F-1046-49B5-8901-B8F3A602B9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61006" y="6578749"/>
            <a:ext cx="3312262" cy="1901457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1200" dirty="0">
                <a:latin typeface="Myriad Pro"/>
              </a:rPr>
              <a:t>EMAIL</a:t>
            </a:r>
          </a:p>
          <a:p>
            <a:r>
              <a:rPr lang="en-US" sz="1200" dirty="0">
                <a:latin typeface="Myriad Pro"/>
              </a:rPr>
              <a:t>WEBSITE</a:t>
            </a:r>
          </a:p>
          <a:p>
            <a:r>
              <a:rPr lang="en-US" sz="1200" dirty="0">
                <a:latin typeface="Myriad Pro"/>
              </a:rPr>
              <a:t>ADDRESS</a:t>
            </a:r>
          </a:p>
          <a:p>
            <a:endParaRPr lang="en-US" sz="1200" dirty="0">
              <a:latin typeface="Myriad Pro" panose="020B0503030403020204" pitchFamily="34" charset="0"/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3B7E76EB-5406-454D-AB0D-16068C1C20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" y="179998"/>
            <a:ext cx="3346318" cy="13001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800">
                <a:latin typeface="Myriad Pro"/>
              </a:rPr>
              <a:t>What is </a:t>
            </a:r>
            <a:r>
              <a:rPr lang="en-US" sz="3800" err="1">
                <a:latin typeface="Myriad Pro"/>
              </a:rPr>
              <a:t>wpi</a:t>
            </a:r>
            <a:endParaRPr lang="en-US" sz="3800">
              <a:latin typeface="Myriad Pro"/>
            </a:endParaRP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90CC64E-C2D4-474C-BBB9-8F502E406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0263" y="1138327"/>
            <a:ext cx="2832802" cy="57193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700">
                <a:latin typeface="Myriad Pro" panose="020B0503030403020204" pitchFamily="34" charset="0"/>
                <a:ea typeface="+mn-lt"/>
                <a:cs typeface="+mn-lt"/>
              </a:rPr>
              <a:t>Worcester Polytechnic Institute (WPI) is a technological university in the united states. </a:t>
            </a:r>
          </a:p>
          <a:p>
            <a:endParaRPr lang="en-US" sz="1700">
              <a:latin typeface="Myriad Pro" panose="020B0503030403020204" pitchFamily="34" charset="0"/>
              <a:ea typeface="+mn-lt"/>
              <a:cs typeface="+mn-lt"/>
            </a:endParaRPr>
          </a:p>
          <a:p>
            <a:r>
              <a:rPr lang="en-US" sz="1700">
                <a:latin typeface="Myriad Pro" panose="020B0503030403020204" pitchFamily="34" charset="0"/>
                <a:ea typeface="+mn-lt"/>
                <a:cs typeface="+mn-lt"/>
              </a:rPr>
              <a:t>WPI is known for its “learning through projects” approach, where students work with organizations on real-world problems.</a:t>
            </a:r>
            <a:endParaRPr lang="en-US" sz="1700">
              <a:latin typeface="Myriad Pro" panose="020B0503030403020204" pitchFamily="34" charset="0"/>
            </a:endParaRPr>
          </a:p>
          <a:p>
            <a:r>
              <a:rPr lang="en-US" sz="1700">
                <a:latin typeface="Myriad Pro" panose="020B0503030403020204" pitchFamily="34" charset="0"/>
                <a:ea typeface="+mn-lt"/>
                <a:cs typeface="+mn-lt"/>
              </a:rPr>
              <a:t> </a:t>
            </a:r>
          </a:p>
          <a:p>
            <a:r>
              <a:rPr lang="en-US" sz="1700">
                <a:latin typeface="Myriad Pro" panose="020B0503030403020204" pitchFamily="34" charset="0"/>
                <a:ea typeface="+mn-lt"/>
                <a:cs typeface="+mn-lt"/>
              </a:rPr>
              <a:t>The global projects program spans the globe with 50+ project centers, in 31 countries, across six continents.</a:t>
            </a:r>
          </a:p>
          <a:p>
            <a:endParaRPr lang="en-US">
              <a:latin typeface="Myriad Pro" panose="020B0503030403020204" pitchFamily="34" charset="0"/>
              <a:ea typeface="+mn-lt"/>
              <a:cs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810CB4-20DD-9EEF-B190-6CBE26B2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07287" y="287112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CBAC4D-745A-4F30-0B25-0722DED8C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07287" y="5124257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5032E5-3506-309A-07A4-7A1B58471A33}"/>
              </a:ext>
            </a:extLst>
          </p:cNvPr>
          <p:cNvSpPr txBox="1"/>
          <p:nvPr/>
        </p:nvSpPr>
        <p:spPr>
          <a:xfrm>
            <a:off x="3381343" y="37359"/>
            <a:ext cx="325183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latin typeface="Myriad Pro"/>
              </a:rPr>
              <a:t>Interactive Qualifying Project…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EDB15A-5D33-D7E5-CD3C-A6D40D99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90" y="5984077"/>
            <a:ext cx="3136522" cy="1807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E05EE3-CD1A-F266-3AF1-A2FE5574274A}"/>
              </a:ext>
            </a:extLst>
          </p:cNvPr>
          <p:cNvSpPr/>
          <p:nvPr/>
        </p:nvSpPr>
        <p:spPr>
          <a:xfrm>
            <a:off x="3572302" y="1018013"/>
            <a:ext cx="2898648" cy="13001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146D6C-DBD7-D21A-3F26-019473822E02}"/>
              </a:ext>
            </a:extLst>
          </p:cNvPr>
          <p:cNvSpPr txBox="1"/>
          <p:nvPr/>
        </p:nvSpPr>
        <p:spPr>
          <a:xfrm>
            <a:off x="3587976" y="1085070"/>
            <a:ext cx="2894163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0" i="0">
                <a:effectLst/>
                <a:latin typeface="Myriad Pro"/>
              </a:rPr>
              <a:t>Is a </a:t>
            </a:r>
            <a:r>
              <a:rPr lang="en-US" sz="1400">
                <a:latin typeface="Myriad Pro"/>
              </a:rPr>
              <a:t>key part</a:t>
            </a:r>
            <a:r>
              <a:rPr lang="en-US" sz="1400" b="0" i="0">
                <a:effectLst/>
                <a:latin typeface="Myriad Pro"/>
              </a:rPr>
              <a:t> of WPI's project-based curriculum, where students collaborate in teams to address real-world problems, combining science, technology, and society.</a:t>
            </a:r>
            <a:endParaRPr lang="en-US" sz="1400">
              <a:latin typeface="Myriad Pro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3ECE5E-B001-8282-A10E-B53A6A35B600}"/>
              </a:ext>
            </a:extLst>
          </p:cNvPr>
          <p:cNvSpPr/>
          <p:nvPr/>
        </p:nvSpPr>
        <p:spPr>
          <a:xfrm>
            <a:off x="3597538" y="4333908"/>
            <a:ext cx="2898648" cy="1616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E7AD85-3C02-DE60-5762-1A31AFE234EC}"/>
              </a:ext>
            </a:extLst>
          </p:cNvPr>
          <p:cNvSpPr txBox="1"/>
          <p:nvPr/>
        </p:nvSpPr>
        <p:spPr>
          <a:xfrm>
            <a:off x="3597538" y="4449425"/>
            <a:ext cx="2889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Myriad Pro" panose="020B0503030403020204"/>
              </a:rPr>
              <a:t>Students work in teams with faculty advisors over seven weeks, addressing societal issues, with a focus on topics like education, cultural preservation, health, and environment.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C7AC3A-94D9-8404-DCC0-2D444466C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23692" y="6207741"/>
            <a:ext cx="914400" cy="0"/>
          </a:xfrm>
          <a:prstGeom prst="line">
            <a:avLst/>
          </a:prstGeom>
          <a:ln w="6032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726AE29-135E-A47A-51A3-1A86EE8ECC52}"/>
              </a:ext>
            </a:extLst>
          </p:cNvPr>
          <p:cNvSpPr txBox="1"/>
          <p:nvPr/>
        </p:nvSpPr>
        <p:spPr>
          <a:xfrm>
            <a:off x="6863812" y="3364445"/>
            <a:ext cx="305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Myriad Pro" panose="020B0503030403020204"/>
              </a:rPr>
              <a:t>PARTNER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39C144-650F-5FAB-176B-58912D9F082F}"/>
              </a:ext>
            </a:extLst>
          </p:cNvPr>
          <p:cNvSpPr txBox="1"/>
          <p:nvPr/>
        </p:nvSpPr>
        <p:spPr>
          <a:xfrm>
            <a:off x="6732592" y="5735723"/>
            <a:ext cx="3309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Myriad Pro" panose="020B0503030403020204"/>
              </a:rPr>
              <a:t>PARTNER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12ADFE-6A72-B01E-D46B-440F6B56E53D}"/>
              </a:ext>
            </a:extLst>
          </p:cNvPr>
          <p:cNvSpPr/>
          <p:nvPr/>
        </p:nvSpPr>
        <p:spPr>
          <a:xfrm>
            <a:off x="6845164" y="1275878"/>
            <a:ext cx="3052452" cy="2087589"/>
          </a:xfrm>
          <a:prstGeom prst="roundRect">
            <a:avLst/>
          </a:prstGeom>
          <a:solidFill>
            <a:srgbClr val="5D171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Lorem ipsum dolor sit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amet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,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consectetur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adipiscing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elit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. Integer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fringilla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ullamcorper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turpis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sed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sodales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.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Fusce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euismod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urna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efficitur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arcu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ullamcorper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facilisis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4DAE75-B460-5628-A6A3-B6396D046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23692" y="938273"/>
            <a:ext cx="914400" cy="0"/>
          </a:xfrm>
          <a:prstGeom prst="line">
            <a:avLst/>
          </a:prstGeom>
          <a:ln w="60325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641B8A-878E-B38C-5E4C-25B2F4A43B8A}"/>
              </a:ext>
            </a:extLst>
          </p:cNvPr>
          <p:cNvSpPr/>
          <p:nvPr/>
        </p:nvSpPr>
        <p:spPr>
          <a:xfrm>
            <a:off x="6852768" y="3640504"/>
            <a:ext cx="3052452" cy="2055779"/>
          </a:xfrm>
          <a:prstGeom prst="roundRect">
            <a:avLst/>
          </a:prstGeom>
          <a:solidFill>
            <a:srgbClr val="5D171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Lorem ipsum dolor sit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amet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,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consectetur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adipiscing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elit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. Integer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fringilla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ullamcorper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turpis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sed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sodales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.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Fusce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euismod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urna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efficitur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arcu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ullamcorper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Myriad Pro" panose="020B0503030403020204"/>
              </a:rPr>
              <a:t>facilisis</a:t>
            </a:r>
            <a:r>
              <a:rPr lang="en-US" b="1" dirty="0">
                <a:solidFill>
                  <a:schemeClr val="bg2"/>
                </a:solidFill>
                <a:latin typeface="Myriad Pro" panose="020B0503030403020204"/>
              </a:rPr>
              <a:t>.</a:t>
            </a:r>
          </a:p>
        </p:txBody>
      </p:sp>
      <p:pic>
        <p:nvPicPr>
          <p:cNvPr id="30" name="Picture 2" descr="Testimonial - Free communications icons">
            <a:extLst>
              <a:ext uri="{FF2B5EF4-FFF2-40B4-BE49-F238E27FC236}">
                <a16:creationId xmlns:a16="http://schemas.microsoft.com/office/drawing/2014/main" id="{413DE12A-276B-1593-3686-DBDEA4DB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23" y="107122"/>
            <a:ext cx="1084016" cy="10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4571CD4-F576-6A7F-0F39-B724641D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40" y="2318173"/>
            <a:ext cx="3147272" cy="2028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41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A9B0B7"/>
      </a:dk2>
      <a:lt2>
        <a:srgbClr val="E7E6E6"/>
      </a:lt2>
      <a:accent1>
        <a:srgbClr val="A9B0B7"/>
      </a:accent1>
      <a:accent2>
        <a:srgbClr val="F6F5F1"/>
      </a:accent2>
      <a:accent3>
        <a:srgbClr val="AC2B37"/>
      </a:accent3>
      <a:accent4>
        <a:srgbClr val="AEABAB"/>
      </a:accent4>
      <a:accent5>
        <a:srgbClr val="A9B0B7"/>
      </a:accent5>
      <a:accent6>
        <a:srgbClr val="000000"/>
      </a:accent6>
      <a:hlink>
        <a:srgbClr val="AC2B37"/>
      </a:hlink>
      <a:folHlink>
        <a:srgbClr val="E7E6E6"/>
      </a:folHlink>
    </a:clrScheme>
    <a:fontScheme name="__typo">
      <a:majorFont>
        <a:latin typeface="Century Gothic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646208_win32_fixed.potx" id="{CE50844D-35E7-408C-B635-D6BA95FB36D1}" vid="{B258AA5A-7D4F-4879-BBFC-815FE4FE6B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Fitness brochure</Template>
  <TotalTime>12</TotalTime>
  <Words>333</Words>
  <Application>Microsoft Office PowerPoint</Application>
  <PresentationFormat>Custom</PresentationFormat>
  <Paragraphs>41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Gill Sans MT</vt:lpstr>
      <vt:lpstr>Myriad Pro</vt:lpstr>
      <vt:lpstr>Office Theme</vt:lpstr>
      <vt:lpstr>Benefits of Partnering with WPI</vt:lpstr>
      <vt:lpstr>From our partners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Made Simple</dc:title>
  <dc:creator>Friedman, Maxwell</dc:creator>
  <cp:lastModifiedBy>Friedman, Maxwell</cp:lastModifiedBy>
  <cp:revision>1</cp:revision>
  <cp:lastPrinted>2023-11-09T14:49:49Z</cp:lastPrinted>
  <dcterms:created xsi:type="dcterms:W3CDTF">2023-10-25T09:32:11Z</dcterms:created>
  <dcterms:modified xsi:type="dcterms:W3CDTF">2023-12-12T12:44:17Z</dcterms:modified>
</cp:coreProperties>
</file>