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3"/>
    <p:sldMasterId id="2147483671"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y="5143500" cx="9144000"/>
  <p:notesSz cx="6858000" cy="9144000"/>
  <p:embeddedFontLst>
    <p:embeddedFont>
      <p:font typeface="Hammersmith One"/>
      <p:regular r:id="rId22"/>
    </p:embeddedFont>
    <p:embeddedFont>
      <p:font typeface="Oxygen"/>
      <p:regular r:id="rId23"/>
      <p:bold r:id="rId24"/>
    </p:embeddedFont>
    <p:embeddedFont>
      <p:font typeface="Overpass Black"/>
      <p:bold r:id="rId25"/>
      <p:boldItalic r:id="rId26"/>
    </p:embeddedFont>
    <p:embeddedFont>
      <p:font typeface="Mada"/>
      <p:regular r:id="rId27"/>
      <p:bold r:id="rId28"/>
    </p:embeddedFont>
    <p:embeddedFont>
      <p:font typeface="Open Sans SemiBold"/>
      <p:regular r:id="rId29"/>
      <p:bold r:id="rId30"/>
      <p:italic r:id="rId31"/>
      <p:boldItalic r:id="rId3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font" Target="fonts/HammersmithOne-regular.fntdata"/><Relationship Id="rId21" Type="http://schemas.openxmlformats.org/officeDocument/2006/relationships/slide" Target="slides/slide16.xml"/><Relationship Id="rId24" Type="http://schemas.openxmlformats.org/officeDocument/2006/relationships/font" Target="fonts/Oxygen-bold.fntdata"/><Relationship Id="rId23" Type="http://schemas.openxmlformats.org/officeDocument/2006/relationships/font" Target="fonts/Oxygen-regular.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26" Type="http://schemas.openxmlformats.org/officeDocument/2006/relationships/font" Target="fonts/OverpassBlack-boldItalic.fntdata"/><Relationship Id="rId25" Type="http://schemas.openxmlformats.org/officeDocument/2006/relationships/font" Target="fonts/OverpassBlack-bold.fntdata"/><Relationship Id="rId28" Type="http://schemas.openxmlformats.org/officeDocument/2006/relationships/font" Target="fonts/Mada-bold.fntdata"/><Relationship Id="rId27" Type="http://schemas.openxmlformats.org/officeDocument/2006/relationships/font" Target="fonts/Mada-regular.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OpenSansSemiBold-regular.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OpenSansSemiBold-italic.fntdata"/><Relationship Id="rId30" Type="http://schemas.openxmlformats.org/officeDocument/2006/relationships/font" Target="fonts/OpenSansSemiBold-bold.fntdata"/><Relationship Id="rId11" Type="http://schemas.openxmlformats.org/officeDocument/2006/relationships/slide" Target="slides/slide6.xml"/><Relationship Id="rId10" Type="http://schemas.openxmlformats.org/officeDocument/2006/relationships/slide" Target="slides/slide5.xml"/><Relationship Id="rId32" Type="http://schemas.openxmlformats.org/officeDocument/2006/relationships/font" Target="fonts/OpenSansSemiBold-boldItalic.fntdata"/><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2" name="Shape 442"/>
        <p:cNvGrpSpPr/>
        <p:nvPr/>
      </p:nvGrpSpPr>
      <p:grpSpPr>
        <a:xfrm>
          <a:off x="0" y="0"/>
          <a:ext cx="0" cy="0"/>
          <a:chOff x="0" y="0"/>
          <a:chExt cx="0" cy="0"/>
        </a:xfrm>
      </p:grpSpPr>
      <p:sp>
        <p:nvSpPr>
          <p:cNvPr id="443" name="Google Shape;443;g1a38965bc49_1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4" name="Google Shape;444;g1a38965bc49_1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Krish</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t>Final Comments: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Hello everybody, we are the team from the Santa Fe Children’s Museum, and we worked to design an interactive water exhibit to teach about water conservation.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2" name="Shape 922"/>
        <p:cNvGrpSpPr/>
        <p:nvPr/>
      </p:nvGrpSpPr>
      <p:grpSpPr>
        <a:xfrm>
          <a:off x="0" y="0"/>
          <a:ext cx="0" cy="0"/>
          <a:chOff x="0" y="0"/>
          <a:chExt cx="0" cy="0"/>
        </a:xfrm>
      </p:grpSpPr>
      <p:sp>
        <p:nvSpPr>
          <p:cNvPr id="923" name="Google Shape;923;g1ae771d5c7d_0_6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4" name="Google Shape;924;g1ae771d5c7d_0_6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Mackenzie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solidFill>
                  <a:schemeClr val="dk1"/>
                </a:solidFill>
              </a:rPr>
              <a:t>-child story 1</a:t>
            </a:r>
            <a:endParaRPr>
              <a:solidFill>
                <a:schemeClr val="dk1"/>
              </a:solidFill>
            </a:endParaRPr>
          </a:p>
          <a:p>
            <a:pPr indent="0" lvl="0" marL="0" rtl="0" algn="l">
              <a:spcBef>
                <a:spcPts val="0"/>
              </a:spcBef>
              <a:spcAft>
                <a:spcPts val="0"/>
              </a:spcAft>
              <a:buNone/>
            </a:pPr>
            <a:r>
              <a:rPr lang="en">
                <a:solidFill>
                  <a:schemeClr val="dk1"/>
                </a:solidFill>
              </a:rPr>
              <a:t>-”the interview concluded…”</a:t>
            </a:r>
            <a:endParaRPr>
              <a:solidFill>
                <a:schemeClr val="dk1"/>
              </a:solidFill>
            </a:endParaRPr>
          </a:p>
          <a:p>
            <a:pPr indent="0" lvl="0" marL="0" rtl="0" algn="l">
              <a:spcBef>
                <a:spcPts val="0"/>
              </a:spcBef>
              <a:spcAft>
                <a:spcPts val="0"/>
              </a:spcAft>
              <a:buNone/>
            </a:pPr>
            <a:r>
              <a:rPr lang="en">
                <a:solidFill>
                  <a:schemeClr val="dk1"/>
                </a:solidFill>
              </a:rPr>
              <a:t>- vortex</a:t>
            </a:r>
            <a:endParaRPr>
              <a:solidFill>
                <a:schemeClr val="dk1"/>
              </a:solidFill>
            </a:endParaRPr>
          </a:p>
          <a:p>
            <a:pPr indent="0" lvl="0" marL="0" rtl="0" algn="l">
              <a:spcBef>
                <a:spcPts val="0"/>
              </a:spcBef>
              <a:spcAft>
                <a:spcPts val="0"/>
              </a:spcAft>
              <a:buNone/>
            </a:pPr>
            <a:r>
              <a:rPr lang="en">
                <a:solidFill>
                  <a:schemeClr val="dk1"/>
                </a:solidFill>
              </a:rPr>
              <a:t>	-gets clogged</a:t>
            </a:r>
            <a:endParaRPr>
              <a:solidFill>
                <a:schemeClr val="dk1"/>
              </a:solidFill>
            </a:endParaRPr>
          </a:p>
          <a:p>
            <a:pPr indent="0" lvl="0" marL="0" rtl="0" algn="l">
              <a:spcBef>
                <a:spcPts val="0"/>
              </a:spcBef>
              <a:spcAft>
                <a:spcPts val="0"/>
              </a:spcAft>
              <a:buNone/>
            </a:pPr>
            <a:r>
              <a:rPr lang="en">
                <a:solidFill>
                  <a:schemeClr val="dk1"/>
                </a:solidFill>
              </a:rPr>
              <a:t>	-other kids fix</a:t>
            </a:r>
            <a:endParaRPr>
              <a:solidFill>
                <a:schemeClr val="dk1"/>
              </a:solidFill>
            </a:endParaRPr>
          </a:p>
          <a:p>
            <a:pPr indent="0" lvl="0" marL="0" rtl="0" algn="l">
              <a:spcBef>
                <a:spcPts val="0"/>
              </a:spcBef>
              <a:spcAft>
                <a:spcPts val="0"/>
              </a:spcAft>
              <a:buNone/>
            </a:pPr>
            <a:r>
              <a:rPr lang="en">
                <a:solidFill>
                  <a:schemeClr val="dk1"/>
                </a:solidFill>
              </a:rPr>
              <a:t>	-repeat</a:t>
            </a:r>
            <a:endParaRPr>
              <a:solidFill>
                <a:schemeClr val="dk1"/>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2" name="Shape 932"/>
        <p:cNvGrpSpPr/>
        <p:nvPr/>
      </p:nvGrpSpPr>
      <p:grpSpPr>
        <a:xfrm>
          <a:off x="0" y="0"/>
          <a:ext cx="0" cy="0"/>
          <a:chOff x="0" y="0"/>
          <a:chExt cx="0" cy="0"/>
        </a:xfrm>
      </p:grpSpPr>
      <p:sp>
        <p:nvSpPr>
          <p:cNvPr id="933" name="Google Shape;933;g1ae771d5c7d_0_6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4" name="Google Shape;934;g1ae771d5c7d_0_6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Cam</a:t>
            </a:r>
            <a:endParaRPr/>
          </a:p>
          <a:p>
            <a:pPr indent="-298450" lvl="0" marL="457200" rtl="0" algn="l">
              <a:spcBef>
                <a:spcPts val="0"/>
              </a:spcBef>
              <a:spcAft>
                <a:spcPts val="0"/>
              </a:spcAft>
              <a:buSzPts val="1100"/>
              <a:buChar char="●"/>
            </a:pPr>
            <a:r>
              <a:rPr lang="en"/>
              <a:t>The last </a:t>
            </a:r>
            <a:r>
              <a:rPr lang="en"/>
              <a:t>category for our findings revolved around successful museum exhibits. </a:t>
            </a:r>
            <a:endParaRPr/>
          </a:p>
          <a:p>
            <a:pPr indent="-298450" lvl="0" marL="457200" rtl="0" algn="l">
              <a:spcBef>
                <a:spcPts val="0"/>
              </a:spcBef>
              <a:spcAft>
                <a:spcPts val="0"/>
              </a:spcAft>
              <a:buSzPts val="1100"/>
              <a:buChar char="●"/>
            </a:pPr>
            <a:r>
              <a:rPr lang="en"/>
              <a:t>A major characteristic that contributed to successful exhibits was interactivity. Successful exhibits incorporate interactivity to inform the children while engaging them. These exhibits maintain a strong balance of learning and fun. On top of that, these exhibits also provided children opportunities for collaboration. This picture here is from a museum exhibit in Albuquerque. When observing children at this water table, we noticed them interacting with the toys and working together to alter the flow of the water, both of which contribute to the exhibit being a success.</a:t>
            </a:r>
            <a:endParaRPr/>
          </a:p>
          <a:p>
            <a:pPr indent="-298450" lvl="0" marL="457200" rtl="0" algn="l">
              <a:spcBef>
                <a:spcPts val="0"/>
              </a:spcBef>
              <a:spcAft>
                <a:spcPts val="0"/>
              </a:spcAft>
              <a:buSzPts val="1100"/>
              <a:buChar char="●"/>
            </a:pPr>
            <a:r>
              <a:rPr lang="en"/>
              <a:t>Another finding that our group had was that various approaches, outcomes and challenges within an exhibit encourages experimentation. As mentioned previously, children will remain engaged when experimentation is involved. This picture shows an exhibit from the SFCM. It is a water flow table that contains barriers and objects that the children can move and alter. The children can play with this exhibit numerous times and use different approaches each time. </a:t>
            </a:r>
            <a:endParaRPr/>
          </a:p>
          <a:p>
            <a:pPr indent="-298450" lvl="1" marL="914400" rtl="0" algn="l">
              <a:spcBef>
                <a:spcPts val="0"/>
              </a:spcBef>
              <a:spcAft>
                <a:spcPts val="0"/>
              </a:spcAft>
              <a:buSzPts val="1100"/>
              <a:buChar char="○"/>
            </a:pPr>
            <a:r>
              <a:rPr lang="en"/>
              <a:t>In fact, this exhibit contains a challenge for the children to try to complete. The goal is to get the boat to flow down the water table and then turn around and flow back up to the top.</a:t>
            </a:r>
            <a:r>
              <a:rPr lang="en">
                <a:solidFill>
                  <a:schemeClr val="dk1"/>
                </a:solidFill>
              </a:rPr>
              <a:t>This challenge is what kept those two children on the previously slide engaged for over an hour. Overall, </a:t>
            </a:r>
            <a:r>
              <a:rPr lang="en"/>
              <a:t>the varying approaches and outcomes will lead to increased engagement with the exhibit.</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*Add captions to images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Asis table (Krish) - This is a water table made by Asis Gonzalez that shows the principle of erosion. The table runs off of portable batteries which are charged by solar panels. The table was able to run for almost a week uninterrupted, and according to SFCM facilities manager, Hector Solis, the table doesn’t require much maintenance. We believe it is important to consider the time and effort of those taking care of our exhibits.</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3" name="Shape 993"/>
        <p:cNvGrpSpPr/>
        <p:nvPr/>
      </p:nvGrpSpPr>
      <p:grpSpPr>
        <a:xfrm>
          <a:off x="0" y="0"/>
          <a:ext cx="0" cy="0"/>
          <a:chOff x="0" y="0"/>
          <a:chExt cx="0" cy="0"/>
        </a:xfrm>
      </p:grpSpPr>
      <p:sp>
        <p:nvSpPr>
          <p:cNvPr id="994" name="Google Shape;994;g1a6144d5d72_4_4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5" name="Google Shape;995;g1a6144d5d72_4_4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Krish</a:t>
            </a:r>
            <a:endParaRPr/>
          </a:p>
          <a:p>
            <a:pPr indent="-298450" lvl="0" marL="457200" rtl="0" algn="l">
              <a:spcBef>
                <a:spcPts val="0"/>
              </a:spcBef>
              <a:spcAft>
                <a:spcPts val="0"/>
              </a:spcAft>
              <a:buSzPts val="1100"/>
              <a:buChar char="-"/>
            </a:pPr>
            <a:r>
              <a:rPr lang="en"/>
              <a:t>All of these previously </a:t>
            </a:r>
            <a:r>
              <a:rPr lang="en"/>
              <a:t>mentioned</a:t>
            </a:r>
            <a:r>
              <a:rPr lang="en"/>
              <a:t> exhibits have one aspect in common: they are not portable decide not portable here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Concept outreach is more effective for this project</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If you’ve noticed, the exhibits we’ve been showing throughout this presentation all have one thing in common, they aren’t portable. In our </a:t>
            </a:r>
            <a:r>
              <a:rPr lang="en"/>
              <a:t>museum</a:t>
            </a:r>
            <a:r>
              <a:rPr lang="en"/>
              <a:t> visits and research we didn’t come across any exemplary portable water exhibits, which led us to think about the constraints of a portable exhibit.</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We want to make our exhibit as effective as possible at getting the message of water conservation across, and we felt that the constraints of making our exhibit portable limited us in being able to get the full message across.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Because of this, we decided that concept distribution is a more efficient method of outreach than exhibit portability, which leads us into our deliverables and </a:t>
            </a:r>
            <a:r>
              <a:rPr lang="en"/>
              <a:t>recommendations</a:t>
            </a:r>
            <a:r>
              <a:rPr lang="en"/>
              <a:t>.</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8" name="Shape 1048"/>
        <p:cNvGrpSpPr/>
        <p:nvPr/>
      </p:nvGrpSpPr>
      <p:grpSpPr>
        <a:xfrm>
          <a:off x="0" y="0"/>
          <a:ext cx="0" cy="0"/>
          <a:chOff x="0" y="0"/>
          <a:chExt cx="0" cy="0"/>
        </a:xfrm>
      </p:grpSpPr>
      <p:sp>
        <p:nvSpPr>
          <p:cNvPr id="1049" name="Google Shape;1049;g1a6144d5d72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0" name="Google Shape;1050;g1a6144d5d72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Spend more time on this slide</a:t>
            </a:r>
            <a:endParaRPr/>
          </a:p>
          <a:p>
            <a:pPr indent="0" lvl="0" marL="0" rtl="0" algn="l">
              <a:spcBef>
                <a:spcPts val="0"/>
              </a:spcBef>
              <a:spcAft>
                <a:spcPts val="0"/>
              </a:spcAft>
              <a:buNone/>
            </a:pPr>
            <a:r>
              <a:rPr lang="en"/>
              <a:t>More emphasis on the </a:t>
            </a:r>
            <a:r>
              <a:rPr lang="en"/>
              <a:t>difference</a:t>
            </a:r>
            <a:r>
              <a:rPr lang="en"/>
              <a:t> between the </a:t>
            </a:r>
            <a:r>
              <a:rPr lang="en"/>
              <a:t>interactive</a:t>
            </a:r>
            <a:r>
              <a:rPr lang="en"/>
              <a:t> </a:t>
            </a:r>
            <a:r>
              <a:rPr lang="en"/>
              <a:t>activity</a:t>
            </a:r>
            <a:r>
              <a:rPr lang="en"/>
              <a:t> kit and grab and go kit </a:t>
            </a:r>
            <a:endParaRPr/>
          </a:p>
          <a:p>
            <a:pPr indent="0" lvl="0" marL="0" rtl="0" algn="l">
              <a:spcBef>
                <a:spcPts val="0"/>
              </a:spcBef>
              <a:spcAft>
                <a:spcPts val="0"/>
              </a:spcAft>
              <a:buNone/>
            </a:pPr>
            <a:r>
              <a:rPr lang="en"/>
              <a:t>Interactive Outreach Program</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After the conclusion of our </a:t>
            </a:r>
            <a:r>
              <a:rPr lang="en"/>
              <a:t>findings, our group was able to produce some deliverables and </a:t>
            </a:r>
            <a:r>
              <a:rPr lang="en">
                <a:solidFill>
                  <a:schemeClr val="dk1"/>
                </a:solidFill>
              </a:rPr>
              <a:t>recommendations</a:t>
            </a:r>
            <a:r>
              <a:rPr lang="en"/>
              <a:t> for the SFCM to continue moving forward with this project. The first recommendation would be to have a stationary exhibit located within the museum to teach children about water conservation. Our team has some criteria that the exhibit should include to make it a success at the museum.</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The topic of the exhibit should be water conservation to help fulfill our project goal</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The exhibit should be interactive to keep the children engaged and entertained when using it.</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The exhibit should also allow for collaboration and experimentation to satisfy our findings</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Additionally, The exhibit should have various approaches and outcomes to prevent the exhibit from losing popularity over time</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Finally, the exhibit should be accessible to all children and be safe for them to use </a:t>
            </a:r>
            <a:endParaRPr>
              <a:solidFill>
                <a:schemeClr val="dk1"/>
              </a:solidFill>
            </a:endParaRPr>
          </a:p>
          <a:p>
            <a:pPr indent="0" lvl="0" marL="0" rtl="0" algn="l">
              <a:spcBef>
                <a:spcPts val="0"/>
              </a:spcBef>
              <a:spcAft>
                <a:spcPts val="0"/>
              </a:spcAft>
              <a:buNone/>
            </a:pPr>
            <a:r>
              <a:rPr lang="en">
                <a:solidFill>
                  <a:schemeClr val="dk1"/>
                </a:solidFill>
              </a:rPr>
              <a:t>This criteria will allow the stationary exhibit to be a success within the museum.</a:t>
            </a:r>
            <a:endParaRPr>
              <a:solidFill>
                <a:schemeClr val="dk1"/>
              </a:solidFill>
            </a:endParaRPr>
          </a:p>
          <a:p>
            <a:pPr indent="0" lvl="0" marL="0" rtl="0" algn="l">
              <a:spcBef>
                <a:spcPts val="0"/>
              </a:spcBef>
              <a:spcAft>
                <a:spcPts val="0"/>
              </a:spcAft>
              <a:buNone/>
            </a:pPr>
            <a:r>
              <a:t/>
            </a:r>
            <a:endParaRPr/>
          </a:p>
          <a:p>
            <a:pPr indent="0" lvl="0" marL="0" rtl="0" algn="l">
              <a:spcBef>
                <a:spcPts val="0"/>
              </a:spcBef>
              <a:spcAft>
                <a:spcPts val="0"/>
              </a:spcAft>
              <a:buNone/>
            </a:pPr>
            <a:r>
              <a:rPr lang="en"/>
              <a:t>Our team used this </a:t>
            </a:r>
            <a:r>
              <a:rPr lang="en"/>
              <a:t>criteria to produce our own design for the Santa Fe Children’s Museum.</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This exhibit will satisfy our recommendation on stationary exhibits.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Krish </a:t>
            </a:r>
            <a:endParaRPr/>
          </a:p>
          <a:p>
            <a:pPr indent="-298450" lvl="0" marL="457200" rtl="0" algn="l">
              <a:spcBef>
                <a:spcPts val="0"/>
              </a:spcBef>
              <a:spcAft>
                <a:spcPts val="0"/>
              </a:spcAft>
              <a:buSzPts val="1100"/>
              <a:buChar char="-"/>
            </a:pPr>
            <a:r>
              <a:rPr lang="en"/>
              <a:t>Start by saying museum wanted a portable exhibit, but we </a:t>
            </a:r>
            <a:r>
              <a:rPr lang="en"/>
              <a:t>believe</a:t>
            </a:r>
            <a:r>
              <a:rPr lang="en"/>
              <a:t> this outcome is the most effective</a:t>
            </a:r>
            <a:endParaRPr/>
          </a:p>
          <a:p>
            <a:pPr indent="-298450" lvl="0" marL="457200" rtl="0" algn="l">
              <a:spcBef>
                <a:spcPts val="0"/>
              </a:spcBef>
              <a:spcAft>
                <a:spcPts val="0"/>
              </a:spcAft>
              <a:buSzPts val="1100"/>
              <a:buChar char="-"/>
            </a:pPr>
            <a:r>
              <a:rPr lang="en"/>
              <a:t>All of our findings led us to decide on 3 deliverables</a:t>
            </a:r>
            <a:endParaRPr/>
          </a:p>
          <a:p>
            <a:pPr indent="-298450" lvl="0" marL="457200" rtl="0" algn="l">
              <a:spcBef>
                <a:spcPts val="0"/>
              </a:spcBef>
              <a:spcAft>
                <a:spcPts val="0"/>
              </a:spcAft>
              <a:buSzPts val="1100"/>
              <a:buChar char="-"/>
            </a:pPr>
            <a:r>
              <a:rPr lang="en"/>
              <a:t>Stationary exhibit (explain magnet wall)</a:t>
            </a:r>
            <a:endParaRPr/>
          </a:p>
          <a:p>
            <a:pPr indent="-298450" lvl="0" marL="457200" rtl="0" algn="l">
              <a:spcBef>
                <a:spcPts val="0"/>
              </a:spcBef>
              <a:spcAft>
                <a:spcPts val="0"/>
              </a:spcAft>
              <a:buSzPts val="1100"/>
              <a:buChar char="-"/>
            </a:pPr>
            <a:r>
              <a:rPr lang="en"/>
              <a:t>Interactive activity kit (explain how the idea came about and its components)</a:t>
            </a:r>
            <a:endParaRPr/>
          </a:p>
          <a:p>
            <a:pPr indent="-298450" lvl="0" marL="457200" rtl="0" algn="l">
              <a:spcBef>
                <a:spcPts val="0"/>
              </a:spcBef>
              <a:spcAft>
                <a:spcPts val="0"/>
              </a:spcAft>
              <a:buSzPts val="1100"/>
              <a:buChar char="-"/>
            </a:pPr>
            <a:r>
              <a:rPr lang="en"/>
              <a:t>Grab and go kit (explain some of the components)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last recommendation that our team proposes is to create grab and go kits for the SFCM. A grab and go kit is a take-home kit with the purpose of reinforcing the concepts of daily water conservation to children and their families. These kits should be given out to children that </a:t>
            </a:r>
            <a:r>
              <a:rPr lang="en"/>
              <a:t>participate</a:t>
            </a:r>
            <a:r>
              <a:rPr lang="en"/>
              <a:t> in the outreach program or the stationary exhibit. Some items that will be included in the kit are:</a:t>
            </a:r>
            <a:endParaRPr/>
          </a:p>
          <a:p>
            <a:pPr indent="-298450" lvl="0" marL="457200" rtl="0" algn="l">
              <a:spcBef>
                <a:spcPts val="0"/>
              </a:spcBef>
              <a:spcAft>
                <a:spcPts val="0"/>
              </a:spcAft>
              <a:buSzPts val="1100"/>
              <a:buChar char="●"/>
            </a:pPr>
            <a:r>
              <a:rPr lang="en"/>
              <a:t>a shower time to decrease the amount of time spent in </a:t>
            </a:r>
            <a:r>
              <a:rPr lang="en"/>
              <a:t>the</a:t>
            </a:r>
            <a:r>
              <a:rPr lang="en"/>
              <a:t> shower</a:t>
            </a:r>
            <a:endParaRPr/>
          </a:p>
          <a:p>
            <a:pPr indent="-298450" lvl="0" marL="457200" rtl="0" algn="l">
              <a:spcBef>
                <a:spcPts val="0"/>
              </a:spcBef>
              <a:spcAft>
                <a:spcPts val="0"/>
              </a:spcAft>
              <a:buSzPts val="1100"/>
              <a:buChar char="●"/>
            </a:pPr>
            <a:r>
              <a:rPr lang="en"/>
              <a:t>a bucket to place into the shower while the cold water is running. This water can be used to water plants, wash cars, or clean the floors.</a:t>
            </a:r>
            <a:endParaRPr/>
          </a:p>
          <a:p>
            <a:pPr indent="-298450" lvl="0" marL="457200" rtl="0" algn="l">
              <a:spcBef>
                <a:spcPts val="0"/>
              </a:spcBef>
              <a:spcAft>
                <a:spcPts val="0"/>
              </a:spcAft>
              <a:buSzPts val="1100"/>
              <a:buChar char="●"/>
            </a:pPr>
            <a:r>
              <a:rPr lang="en"/>
              <a:t>the kit should have a </a:t>
            </a:r>
            <a:r>
              <a:rPr lang="en"/>
              <a:t>faucet</a:t>
            </a:r>
            <a:r>
              <a:rPr lang="en"/>
              <a:t> filter. This filter should be placed on a faucet to reduce the flow of water and </a:t>
            </a:r>
            <a:r>
              <a:rPr lang="en"/>
              <a:t>increased the</a:t>
            </a:r>
            <a:r>
              <a:rPr lang="en"/>
              <a:t> amount of water saved.</a:t>
            </a:r>
            <a:endParaRPr/>
          </a:p>
          <a:p>
            <a:pPr indent="-298450" lvl="0" marL="457200" rtl="0" algn="l">
              <a:spcBef>
                <a:spcPts val="0"/>
              </a:spcBef>
              <a:spcAft>
                <a:spcPts val="0"/>
              </a:spcAft>
              <a:buSzPts val="1100"/>
              <a:buChar char="●"/>
            </a:pPr>
            <a:r>
              <a:rPr lang="en"/>
              <a:t>Additionally</a:t>
            </a:r>
            <a:r>
              <a:rPr lang="en"/>
              <a:t> a tracking sheet will be included for children and the families to keep track of water conservation practices on a daily basis.</a:t>
            </a:r>
            <a:endParaRPr/>
          </a:p>
          <a:p>
            <a:pPr indent="-298450" lvl="0" marL="457200" rtl="0" algn="l">
              <a:spcBef>
                <a:spcPts val="0"/>
              </a:spcBef>
              <a:spcAft>
                <a:spcPts val="0"/>
              </a:spcAft>
              <a:buSzPts val="1100"/>
              <a:buChar char="●"/>
            </a:pPr>
            <a:r>
              <a:rPr lang="en"/>
              <a:t>Finally a pamphlet with general water conservation tips will be included in the kit</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Overall, the combination of these recommendations will be presented to the Santa Fe Children’s Museum to continue this project and the promotion of water conservation practices in the daily lives of New Mexico Residents.</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4" name="Shape 1064"/>
        <p:cNvGrpSpPr/>
        <p:nvPr/>
      </p:nvGrpSpPr>
      <p:grpSpPr>
        <a:xfrm>
          <a:off x="0" y="0"/>
          <a:ext cx="0" cy="0"/>
          <a:chOff x="0" y="0"/>
          <a:chExt cx="0" cy="0"/>
        </a:xfrm>
      </p:grpSpPr>
      <p:sp>
        <p:nvSpPr>
          <p:cNvPr id="1065" name="Google Shape;1065;g1a38965bc49_1_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6" name="Google Shape;1066;g1a38965bc49_1_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Mackenzie</a:t>
            </a:r>
            <a:endParaRPr/>
          </a:p>
          <a:p>
            <a:pPr indent="0" lvl="0" marL="0" rtl="0" algn="l">
              <a:spcBef>
                <a:spcPts val="0"/>
              </a:spcBef>
              <a:spcAft>
                <a:spcPts val="0"/>
              </a:spcAft>
              <a:buNone/>
            </a:pPr>
            <a:r>
              <a:rPr lang="en"/>
              <a:t>-thank in order</a:t>
            </a:r>
            <a:endParaRPr/>
          </a:p>
          <a:p>
            <a:pPr indent="0" lvl="0" marL="0" rtl="0" algn="l">
              <a:spcBef>
                <a:spcPts val="0"/>
              </a:spcBef>
              <a:spcAft>
                <a:spcPts val="0"/>
              </a:spcAft>
              <a:buNone/>
            </a:pPr>
            <a:r>
              <a:rPr lang="en"/>
              <a:t>	-left to right</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5" name="Shape 1075"/>
        <p:cNvGrpSpPr/>
        <p:nvPr/>
      </p:nvGrpSpPr>
      <p:grpSpPr>
        <a:xfrm>
          <a:off x="0" y="0"/>
          <a:ext cx="0" cy="0"/>
          <a:chOff x="0" y="0"/>
          <a:chExt cx="0" cy="0"/>
        </a:xfrm>
      </p:grpSpPr>
      <p:sp>
        <p:nvSpPr>
          <p:cNvPr id="1076" name="Google Shape;1076;g1b3840e2a04_3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7" name="Google Shape;1077;g1b3840e2a04_3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1" name="Shape 1081"/>
        <p:cNvGrpSpPr/>
        <p:nvPr/>
      </p:nvGrpSpPr>
      <p:grpSpPr>
        <a:xfrm>
          <a:off x="0" y="0"/>
          <a:ext cx="0" cy="0"/>
          <a:chOff x="0" y="0"/>
          <a:chExt cx="0" cy="0"/>
        </a:xfrm>
      </p:grpSpPr>
      <p:sp>
        <p:nvSpPr>
          <p:cNvPr id="1082" name="Google Shape;1082;g1a38965bc49_1_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3" name="Google Shape;1083;g1a38965bc49_1_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Mackenzie</a:t>
            </a:r>
            <a:endParaRPr/>
          </a:p>
          <a:p>
            <a:pPr indent="-298450" lvl="0" marL="457200" rtl="0" algn="l">
              <a:spcBef>
                <a:spcPts val="0"/>
              </a:spcBef>
              <a:spcAft>
                <a:spcPts val="0"/>
              </a:spcAft>
              <a:buSzPts val="1100"/>
              <a:buChar char="-"/>
            </a:pPr>
            <a:r>
              <a:rPr lang="en"/>
              <a:t>Thank you all for listening, any questions?</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3" name="Shape 453"/>
        <p:cNvGrpSpPr/>
        <p:nvPr/>
      </p:nvGrpSpPr>
      <p:grpSpPr>
        <a:xfrm>
          <a:off x="0" y="0"/>
          <a:ext cx="0" cy="0"/>
          <a:chOff x="0" y="0"/>
          <a:chExt cx="0" cy="0"/>
        </a:xfrm>
      </p:grpSpPr>
      <p:sp>
        <p:nvSpPr>
          <p:cNvPr id="454" name="Google Shape;454;g1a6144d5d72_0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5" name="Google Shape;455;g1a6144d5d72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All</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Name &amp; Major</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4" name="Shape 464"/>
        <p:cNvGrpSpPr/>
        <p:nvPr/>
      </p:nvGrpSpPr>
      <p:grpSpPr>
        <a:xfrm>
          <a:off x="0" y="0"/>
          <a:ext cx="0" cy="0"/>
          <a:chOff x="0" y="0"/>
          <a:chExt cx="0" cy="0"/>
        </a:xfrm>
      </p:grpSpPr>
      <p:sp>
        <p:nvSpPr>
          <p:cNvPr id="465" name="Google Shape;465;g1a3856f7e9f_2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6" name="Google Shape;466;g1a3856f7e9f_2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Cameron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To begin this presentation, we would like to recognize the sponsor of our project, the Santa Fe Children’s </a:t>
            </a:r>
            <a:r>
              <a:rPr lang="en"/>
              <a:t>Museum</a:t>
            </a:r>
            <a:r>
              <a:rPr lang="en"/>
              <a:t>.</a:t>
            </a:r>
            <a:endParaRPr/>
          </a:p>
          <a:p>
            <a:pPr indent="0" lvl="0" marL="0" rtl="0" algn="l">
              <a:spcBef>
                <a:spcPts val="0"/>
              </a:spcBef>
              <a:spcAft>
                <a:spcPts val="0"/>
              </a:spcAft>
              <a:buNone/>
            </a:pPr>
            <a:r>
              <a:t/>
            </a:r>
            <a:endParaRPr/>
          </a:p>
          <a:p>
            <a:pPr indent="-298450" lvl="0" marL="457200" rtl="0" algn="l">
              <a:spcBef>
                <a:spcPts val="0"/>
              </a:spcBef>
              <a:spcAft>
                <a:spcPts val="0"/>
              </a:spcAft>
              <a:buClr>
                <a:schemeClr val="dk1"/>
              </a:buClr>
              <a:buSzPts val="1100"/>
              <a:buChar char="●"/>
            </a:pPr>
            <a:r>
              <a:rPr lang="en">
                <a:solidFill>
                  <a:schemeClr val="dk1"/>
                </a:solidFill>
              </a:rPr>
              <a:t>The mission of the museum is to discover the joys of learning, play, and community. The museum uses the phrase “children learn by doing” as a basis for their operations. Exhibits and attractions are created within the museum to produce the best learning environment for children.</a:t>
            </a:r>
            <a:r>
              <a:rPr lang="en">
                <a:solidFill>
                  <a:schemeClr val="accent4"/>
                </a:solidFill>
              </a:rPr>
              <a:t>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An important value of the SFCM is public outreach. While museum exhibits do a good job of informing the children that visit the museum, they are unable to reach the children who do not visit. As a result, increasing outreach to local schools, camps, and communities is a very important goal.</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Initially, the SFCM reached out to our team to create a portable water exhibit for this project. The exhibit would demonstrate their values, while also being able to increase the outreach in the local communities. The museum gave us to freedom to research any water topic of our choice as long as the exhibit was beneficial for children.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Since our team collaborated with the Santa Fe Children’s Museum, it is important that we acknowledged their mission, values and philosophies. The mission of the museum is to discover the joys of learning, play, and community. The museum uses the phrase “children learn by doing” as a basis for their operations. They follow this mission when creating the exhibits and attractions within the museum to produce the best learning environment for the children that visit it.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An important value of the SFCM is public outreach. While museum exhibits do a good job of informing the children that visit the museum, they are unable to reach the children who do not visit. As a result, increasing outreach to local schools, camps, and communities is a very important goal for the museum.</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With all of that being taken into account, initially, the SFCM reached out to our team to create a portable water exhibit for this project. The exhibit would demonstrate their values, while also being able to increase the outreach in the local communities. The museum gave us to freedom to research any water topic of our choice as long as the exhibit was beneficial for children.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2" name="Shape 482"/>
        <p:cNvGrpSpPr/>
        <p:nvPr/>
      </p:nvGrpSpPr>
      <p:grpSpPr>
        <a:xfrm>
          <a:off x="0" y="0"/>
          <a:ext cx="0" cy="0"/>
          <a:chOff x="0" y="0"/>
          <a:chExt cx="0" cy="0"/>
        </a:xfrm>
      </p:grpSpPr>
      <p:sp>
        <p:nvSpPr>
          <p:cNvPr id="483" name="Google Shape;483;g1a38965bc49_1_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4" name="Google Shape;484;g1a38965bc49_1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Jim</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So, what is the problem?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Due to the arid climate in the southwest United States, New Mexico’s water access is severely limited. There are minimal viable water sources, including surface water from the rivers as well as groundwater. With this in mind, our team wanted to focus on water conservation to make an impact on the local communities of New Mexico and expose individuals on the importance of water conservation.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2" name="Shape 492"/>
        <p:cNvGrpSpPr/>
        <p:nvPr/>
      </p:nvGrpSpPr>
      <p:grpSpPr>
        <a:xfrm>
          <a:off x="0" y="0"/>
          <a:ext cx="0" cy="0"/>
          <a:chOff x="0" y="0"/>
          <a:chExt cx="0" cy="0"/>
        </a:xfrm>
      </p:grpSpPr>
      <p:sp>
        <p:nvSpPr>
          <p:cNvPr id="493" name="Google Shape;493;g1a6144d5d72_3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4" name="Google Shape;494;g1a6144d5d72_3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 did a lot of literature review leading up to our arrival in New Mexico. This gave us valuable background research for our project, and we have condensed this into 3 key takeaways.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We learned that water scarcity is a big issue in the Santa Fe area because there are not many water sources compared to other areas of the United States. </a:t>
            </a:r>
            <a:r>
              <a:rPr lang="en"/>
              <a:t>Because of this,</a:t>
            </a:r>
            <a:r>
              <a:rPr lang="en"/>
              <a:t> water conservation needs to be practiced to combat this issue.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From background research into museums we discovered that museum exhibits are an extremely effective method of education. We learned that exhibits that were successful relied heavily on interactivity which is supported by the Santa Fe Children’s Museum’s saying “children learn by doing”.</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Which leads us into our last takeaway </a:t>
            </a:r>
            <a:r>
              <a:rPr lang="en"/>
              <a:t>which is that children benefit greatly from interactive learning. Museums provide the unique opportunity for children to get hands on learning through interactivity, rather than at school where sometimes the hands off learning is not beneficial. Taking all of this into account, we decided our </a:t>
            </a:r>
            <a:r>
              <a:rPr lang="en">
                <a:highlight>
                  <a:srgbClr val="FFFF00"/>
                </a:highlight>
              </a:rPr>
              <a:t>goal and objectives.</a:t>
            </a:r>
            <a:endParaRPr>
              <a:highlight>
                <a:srgbClr val="FFFF00"/>
              </a:highlight>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5" name="Shape 515"/>
        <p:cNvGrpSpPr/>
        <p:nvPr/>
      </p:nvGrpSpPr>
      <p:grpSpPr>
        <a:xfrm>
          <a:off x="0" y="0"/>
          <a:ext cx="0" cy="0"/>
          <a:chOff x="0" y="0"/>
          <a:chExt cx="0" cy="0"/>
        </a:xfrm>
      </p:grpSpPr>
      <p:sp>
        <p:nvSpPr>
          <p:cNvPr id="516" name="Google Shape;516;g1a3856f7e9f_0_2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7" name="Google Shape;517;g1a3856f7e9f_0_2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Mackenzie </a:t>
            </a:r>
            <a:endParaRPr/>
          </a:p>
          <a:p>
            <a:pPr indent="0" lvl="0" marL="0" rtl="0" algn="l">
              <a:spcBef>
                <a:spcPts val="0"/>
              </a:spcBef>
              <a:spcAft>
                <a:spcPts val="0"/>
              </a:spcAft>
              <a:buNone/>
            </a:pPr>
            <a:r>
              <a:t/>
            </a:r>
            <a:endParaRPr/>
          </a:p>
          <a:p>
            <a:pPr indent="-298450" lvl="0" marL="457200" rtl="0" algn="l">
              <a:spcBef>
                <a:spcPts val="0"/>
              </a:spcBef>
              <a:spcAft>
                <a:spcPts val="0"/>
              </a:spcAft>
              <a:buSzPts val="1100"/>
              <a:buChar char="-"/>
            </a:pPr>
            <a:r>
              <a:rPr lang="en"/>
              <a:t>Read goal and </a:t>
            </a:r>
            <a:r>
              <a:rPr lang="en"/>
              <a:t>objectives</a:t>
            </a:r>
            <a:r>
              <a:rPr lang="en"/>
              <a:t>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3" name="Shape 573"/>
        <p:cNvGrpSpPr/>
        <p:nvPr/>
      </p:nvGrpSpPr>
      <p:grpSpPr>
        <a:xfrm>
          <a:off x="0" y="0"/>
          <a:ext cx="0" cy="0"/>
          <a:chOff x="0" y="0"/>
          <a:chExt cx="0" cy="0"/>
        </a:xfrm>
      </p:grpSpPr>
      <p:sp>
        <p:nvSpPr>
          <p:cNvPr id="574" name="Google Shape;574;g1a3856f7e9f_0_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5" name="Google Shape;575;g1a3856f7e9f_0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Cam</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*Put literature review first</a:t>
            </a:r>
            <a:endParaRPr/>
          </a:p>
          <a:p>
            <a:pPr indent="0" lvl="0" marL="0" rtl="0" algn="l">
              <a:spcBef>
                <a:spcPts val="0"/>
              </a:spcBef>
              <a:spcAft>
                <a:spcPts val="0"/>
              </a:spcAft>
              <a:buNone/>
            </a:pPr>
            <a:r>
              <a:rPr lang="en"/>
              <a:t>Comparative Analysis instead of Literature Review</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In order to complete these objectives, numerous methods were used by our team.</a:t>
            </a:r>
            <a:endParaRPr/>
          </a:p>
          <a:p>
            <a:pPr indent="0" lvl="0" marL="457200" rtl="0" algn="l">
              <a:spcBef>
                <a:spcPts val="0"/>
              </a:spcBef>
              <a:spcAft>
                <a:spcPts val="0"/>
              </a:spcAft>
              <a:buNone/>
            </a:pPr>
            <a:r>
              <a:t/>
            </a:r>
            <a:endParaRPr/>
          </a:p>
          <a:p>
            <a:pPr indent="-298450" lvl="0" marL="457200" rtl="0" algn="l">
              <a:spcBef>
                <a:spcPts val="0"/>
              </a:spcBef>
              <a:spcAft>
                <a:spcPts val="0"/>
              </a:spcAft>
              <a:buSzPts val="1100"/>
              <a:buChar char="●"/>
            </a:pPr>
            <a:r>
              <a:rPr lang="en"/>
              <a:t>We conducted interviews with local experts, museum staff, parents and children to gain an </a:t>
            </a:r>
            <a:r>
              <a:rPr lang="en"/>
              <a:t>understanding</a:t>
            </a:r>
            <a:r>
              <a:rPr lang="en"/>
              <a:t> of both water conservation and museum </a:t>
            </a:r>
            <a:r>
              <a:rPr lang="en"/>
              <a:t>exhibits </a:t>
            </a:r>
            <a:endParaRPr/>
          </a:p>
          <a:p>
            <a:pPr indent="-298450" lvl="0" marL="457200" rtl="0" algn="l">
              <a:spcBef>
                <a:spcPts val="0"/>
              </a:spcBef>
              <a:spcAft>
                <a:spcPts val="0"/>
              </a:spcAft>
              <a:buSzPts val="1100"/>
              <a:buChar char="●"/>
            </a:pPr>
            <a:r>
              <a:rPr lang="en"/>
              <a:t>Our team also handed of surveys at the SFCM. We collected 100 responses from visitors at the museum to gain an understanding of the public's views on water conservation </a:t>
            </a:r>
            <a:endParaRPr/>
          </a:p>
          <a:p>
            <a:pPr indent="-298450" lvl="0" marL="457200" rtl="0" algn="l">
              <a:spcBef>
                <a:spcPts val="0"/>
              </a:spcBef>
              <a:spcAft>
                <a:spcPts val="0"/>
              </a:spcAft>
              <a:buSzPts val="1100"/>
              <a:buChar char="●"/>
            </a:pPr>
            <a:r>
              <a:rPr lang="en"/>
              <a:t>On top of that, we did participant observation at numerous museums in worcester MA, albuquerque and santa fe. We observed child behavioral patterns and learned about successful museum exhibits </a:t>
            </a:r>
            <a:endParaRPr/>
          </a:p>
          <a:p>
            <a:pPr indent="-298450" lvl="0" marL="457200" rtl="0" algn="l">
              <a:spcBef>
                <a:spcPts val="0"/>
              </a:spcBef>
              <a:spcAft>
                <a:spcPts val="0"/>
              </a:spcAft>
              <a:buSzPts val="1100"/>
              <a:buChar char="●"/>
            </a:pPr>
            <a:r>
              <a:rPr lang="en"/>
              <a:t>Finally we conducted comparative analysis of our data to come up with findings for our project.</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8" name="Shape 728"/>
        <p:cNvGrpSpPr/>
        <p:nvPr/>
      </p:nvGrpSpPr>
      <p:grpSpPr>
        <a:xfrm>
          <a:off x="0" y="0"/>
          <a:ext cx="0" cy="0"/>
          <a:chOff x="0" y="0"/>
          <a:chExt cx="0" cy="0"/>
        </a:xfrm>
      </p:grpSpPr>
      <p:sp>
        <p:nvSpPr>
          <p:cNvPr id="729" name="Google Shape;729;gba92ea047b_0_60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0" name="Google Shape;730;gba92ea047b_0_60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Jim </a:t>
            </a:r>
            <a:endParaRPr/>
          </a:p>
          <a:p>
            <a:pPr indent="0" lvl="0" marL="0" rtl="0" algn="l">
              <a:spcBef>
                <a:spcPts val="0"/>
              </a:spcBef>
              <a:spcAft>
                <a:spcPts val="0"/>
              </a:spcAft>
              <a:buNone/>
            </a:pPr>
            <a:r>
              <a:t/>
            </a:r>
            <a:endParaRPr/>
          </a:p>
          <a:p>
            <a:pPr indent="-298450" lvl="0" marL="457200" rtl="0" algn="l">
              <a:spcBef>
                <a:spcPts val="0"/>
              </a:spcBef>
              <a:spcAft>
                <a:spcPts val="0"/>
              </a:spcAft>
              <a:buSzPts val="1100"/>
              <a:buChar char="-"/>
            </a:pPr>
            <a:r>
              <a:rPr lang="en"/>
              <a:t>Through our data, we established 10 </a:t>
            </a:r>
            <a:r>
              <a:rPr lang="en"/>
              <a:t>specific</a:t>
            </a:r>
            <a:r>
              <a:rPr lang="en"/>
              <a:t> findings.</a:t>
            </a:r>
            <a:endParaRPr/>
          </a:p>
          <a:p>
            <a:pPr indent="-298450" lvl="0" marL="457200" rtl="0" algn="l">
              <a:spcBef>
                <a:spcPts val="0"/>
              </a:spcBef>
              <a:spcAft>
                <a:spcPts val="0"/>
              </a:spcAft>
              <a:buSzPts val="1100"/>
              <a:buChar char="-"/>
            </a:pPr>
            <a:r>
              <a:rPr lang="en"/>
              <a:t>Taking these findings, we then broke them down into three categories</a:t>
            </a:r>
            <a:endParaRPr/>
          </a:p>
          <a:p>
            <a:pPr indent="-298450" lvl="0" marL="457200" rtl="0" algn="l">
              <a:spcBef>
                <a:spcPts val="0"/>
              </a:spcBef>
              <a:spcAft>
                <a:spcPts val="0"/>
              </a:spcAft>
              <a:buSzPts val="1100"/>
              <a:buChar char="-"/>
            </a:pPr>
            <a:r>
              <a:rPr lang="en"/>
              <a:t>These categories include</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2" name="Shape 782"/>
        <p:cNvGrpSpPr/>
        <p:nvPr/>
      </p:nvGrpSpPr>
      <p:grpSpPr>
        <a:xfrm>
          <a:off x="0" y="0"/>
          <a:ext cx="0" cy="0"/>
          <a:chOff x="0" y="0"/>
          <a:chExt cx="0" cy="0"/>
        </a:xfrm>
      </p:grpSpPr>
      <p:sp>
        <p:nvSpPr>
          <p:cNvPr id="783" name="Google Shape;783;g1a6144d5d72_10_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4" name="Google Shape;784;g1a6144d5d72_10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Jim</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Fix bottom right visual</a:t>
            </a:r>
            <a:endParaRPr/>
          </a:p>
          <a:p>
            <a:pPr indent="-298450" lvl="0" marL="457200" rtl="0" algn="l">
              <a:spcBef>
                <a:spcPts val="0"/>
              </a:spcBef>
              <a:spcAft>
                <a:spcPts val="0"/>
              </a:spcAft>
              <a:buSzPts val="1100"/>
              <a:buChar char="-"/>
            </a:pPr>
            <a:r>
              <a:rPr lang="en"/>
              <a:t>Use bar graph in finding three</a:t>
            </a:r>
            <a:endParaRPr/>
          </a:p>
          <a:p>
            <a:pPr indent="-298450" lvl="0" marL="457200" rtl="0" algn="l">
              <a:spcBef>
                <a:spcPts val="0"/>
              </a:spcBef>
              <a:spcAft>
                <a:spcPts val="0"/>
              </a:spcAft>
              <a:buSzPts val="1100"/>
              <a:buChar char="-"/>
            </a:pPr>
            <a:r>
              <a:rPr lang="en"/>
              <a:t>Pie Graph for bottom left </a:t>
            </a:r>
            <a:endParaRPr/>
          </a:p>
          <a:p>
            <a:pPr indent="-298450" lvl="0" marL="457200" rtl="0" algn="l">
              <a:spcBef>
                <a:spcPts val="0"/>
              </a:spcBef>
              <a:spcAft>
                <a:spcPts val="0"/>
              </a:spcAft>
              <a:buSzPts val="1100"/>
              <a:buChar char="-"/>
            </a:pPr>
            <a:r>
              <a:rPr lang="en"/>
              <a:t>Fill in top left visual</a:t>
            </a:r>
            <a:endParaRPr/>
          </a:p>
          <a:p>
            <a:pPr indent="-298450" lvl="0" marL="457200" rtl="0" algn="l">
              <a:spcBef>
                <a:spcPts val="0"/>
              </a:spcBef>
              <a:spcAft>
                <a:spcPts val="0"/>
              </a:spcAft>
              <a:buSzPts val="1100"/>
              <a:buChar char="-"/>
            </a:pPr>
            <a:r>
              <a:rPr lang="en"/>
              <a:t>Smaller text for top right</a:t>
            </a:r>
            <a:endParaRPr/>
          </a:p>
          <a:p>
            <a:pPr indent="0" lvl="0" marL="0" rtl="0" algn="l">
              <a:spcBef>
                <a:spcPts val="0"/>
              </a:spcBef>
              <a:spcAft>
                <a:spcPts val="0"/>
              </a:spcAft>
              <a:buNone/>
            </a:pPr>
            <a:r>
              <a:t/>
            </a:r>
            <a:endParaRPr/>
          </a:p>
          <a:p>
            <a:pPr indent="-298450" lvl="0" marL="457200" rtl="0" algn="l">
              <a:spcBef>
                <a:spcPts val="0"/>
              </a:spcBef>
              <a:spcAft>
                <a:spcPts val="0"/>
              </a:spcAft>
              <a:buSzPts val="1100"/>
              <a:buChar char="-"/>
            </a:pPr>
            <a:r>
              <a:rPr lang="en"/>
              <a:t>For our first set of findings, our data was derived from our survey results</a:t>
            </a:r>
            <a:endParaRPr/>
          </a:p>
          <a:p>
            <a:pPr indent="-298450" lvl="0" marL="457200" rtl="0" algn="l">
              <a:spcBef>
                <a:spcPts val="0"/>
              </a:spcBef>
              <a:spcAft>
                <a:spcPts val="0"/>
              </a:spcAft>
              <a:buSzPts val="1100"/>
              <a:buChar char="-"/>
            </a:pPr>
            <a:r>
              <a:rPr lang="en"/>
              <a:t>Initially, participants answered a question asking if the state performs enough outreach in terms of water conservation.</a:t>
            </a:r>
            <a:endParaRPr/>
          </a:p>
          <a:p>
            <a:pPr indent="-298450" lvl="1" marL="914400" rtl="0" algn="l">
              <a:spcBef>
                <a:spcPts val="0"/>
              </a:spcBef>
              <a:spcAft>
                <a:spcPts val="0"/>
              </a:spcAft>
              <a:buSzPts val="1100"/>
              <a:buChar char="-"/>
            </a:pPr>
            <a:r>
              <a:rPr lang="en"/>
              <a:t>Mixed responses were received, but participants generally believed that individual’s efforts make an impact just as great as the larger organizations</a:t>
            </a:r>
            <a:endParaRPr/>
          </a:p>
          <a:p>
            <a:pPr indent="-298450" lvl="0" marL="457200" rtl="0" algn="l">
              <a:spcBef>
                <a:spcPts val="0"/>
              </a:spcBef>
              <a:spcAft>
                <a:spcPts val="0"/>
              </a:spcAft>
              <a:buSzPts val="1100"/>
              <a:buChar char="-"/>
            </a:pPr>
            <a:r>
              <a:rPr lang="en"/>
              <a:t>Focusing on the individuals actions, a large majority of participants somewhat acknowledge water conservation throughout their daily routines</a:t>
            </a:r>
            <a:endParaRPr/>
          </a:p>
          <a:p>
            <a:pPr indent="-298450" lvl="1" marL="914400" rtl="0" algn="l">
              <a:spcBef>
                <a:spcPts val="0"/>
              </a:spcBef>
              <a:spcAft>
                <a:spcPts val="0"/>
              </a:spcAft>
              <a:buSzPts val="1100"/>
              <a:buChar char="-"/>
            </a:pPr>
            <a:r>
              <a:rPr lang="en"/>
              <a:t>This indicates that there is an understanding from the respondents that water conservation is important and should be considered while performing routinely tasks</a:t>
            </a:r>
            <a:endParaRPr/>
          </a:p>
          <a:p>
            <a:pPr indent="-298450" lvl="0" marL="457200" rtl="0" algn="l">
              <a:spcBef>
                <a:spcPts val="0"/>
              </a:spcBef>
              <a:spcAft>
                <a:spcPts val="0"/>
              </a:spcAft>
              <a:buSzPts val="1100"/>
              <a:buChar char="-"/>
            </a:pPr>
            <a:r>
              <a:rPr lang="en"/>
              <a:t>To test the participants understanding on water conservation, one question asks participants how much water they think they use on a daily basis</a:t>
            </a:r>
            <a:endParaRPr/>
          </a:p>
          <a:p>
            <a:pPr indent="-298450" lvl="1" marL="914400" rtl="0" algn="l">
              <a:spcBef>
                <a:spcPts val="0"/>
              </a:spcBef>
              <a:spcAft>
                <a:spcPts val="0"/>
              </a:spcAft>
              <a:buSzPts val="1100"/>
              <a:buChar char="-"/>
            </a:pPr>
            <a:r>
              <a:rPr lang="en"/>
              <a:t>The answer to this difficult question is an average of 93 gallons per day in New Mexico</a:t>
            </a:r>
            <a:endParaRPr/>
          </a:p>
          <a:p>
            <a:pPr indent="-298450" lvl="1" marL="914400" rtl="0" algn="l">
              <a:spcBef>
                <a:spcPts val="0"/>
              </a:spcBef>
              <a:spcAft>
                <a:spcPts val="0"/>
              </a:spcAft>
              <a:buSzPts val="1100"/>
              <a:buChar char="-"/>
            </a:pPr>
            <a:r>
              <a:rPr lang="en"/>
              <a:t>Our results displayed that 80% of respondents estimated lower than the actual average</a:t>
            </a:r>
            <a:endParaRPr/>
          </a:p>
          <a:p>
            <a:pPr indent="-298450" lvl="1" marL="914400" rtl="0" algn="l">
              <a:spcBef>
                <a:spcPts val="0"/>
              </a:spcBef>
              <a:spcAft>
                <a:spcPts val="0"/>
              </a:spcAft>
              <a:buSzPts val="1100"/>
              <a:buChar char="-"/>
            </a:pPr>
            <a:r>
              <a:rPr lang="en"/>
              <a:t>67% of those participants answered with a value of 25 gallons or less per day. To put this in perspective, a ten minute shower uses roughly 25 gallons of water, meaning a majority of participants do not understand how much water they actually utilize</a:t>
            </a:r>
            <a:endParaRPr/>
          </a:p>
          <a:p>
            <a:pPr indent="-298450" lvl="0" marL="457200" rtl="0" algn="l">
              <a:spcBef>
                <a:spcPts val="0"/>
              </a:spcBef>
              <a:spcAft>
                <a:spcPts val="0"/>
              </a:spcAft>
              <a:buSzPts val="1100"/>
              <a:buChar char="-"/>
            </a:pPr>
            <a:r>
              <a:rPr lang="en"/>
              <a:t>With this data, our team declared that participants may think about the idea of water conservation and understand its importance, but have not grasped how much water is used on a daily basis</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3" name="Shape 53"/>
        <p:cNvGrpSpPr/>
        <p:nvPr/>
      </p:nvGrpSpPr>
      <p:grpSpPr>
        <a:xfrm>
          <a:off x="0" y="0"/>
          <a:ext cx="0" cy="0"/>
          <a:chOff x="0" y="0"/>
          <a:chExt cx="0" cy="0"/>
        </a:xfrm>
      </p:grpSpPr>
      <p:grpSp>
        <p:nvGrpSpPr>
          <p:cNvPr id="54" name="Google Shape;54;p14"/>
          <p:cNvGrpSpPr/>
          <p:nvPr/>
        </p:nvGrpSpPr>
        <p:grpSpPr>
          <a:xfrm rot="-7375283">
            <a:off x="-204917" y="3350562"/>
            <a:ext cx="1854151" cy="1710307"/>
            <a:chOff x="6090200" y="2573525"/>
            <a:chExt cx="553625" cy="510675"/>
          </a:xfrm>
        </p:grpSpPr>
        <p:sp>
          <p:nvSpPr>
            <p:cNvPr id="55" name="Google Shape;55;p14"/>
            <p:cNvSpPr/>
            <p:nvPr/>
          </p:nvSpPr>
          <p:spPr>
            <a:xfrm>
              <a:off x="6090200" y="2573525"/>
              <a:ext cx="553625" cy="510675"/>
            </a:xfrm>
            <a:custGeom>
              <a:rect b="b" l="l" r="r" t="t"/>
              <a:pathLst>
                <a:path extrusionOk="0" h="20427" w="22145">
                  <a:moveTo>
                    <a:pt x="20943" y="1"/>
                  </a:moveTo>
                  <a:cubicBezTo>
                    <a:pt x="20252" y="1"/>
                    <a:pt x="20227" y="3406"/>
                    <a:pt x="16007" y="7111"/>
                  </a:cubicBezTo>
                  <a:cubicBezTo>
                    <a:pt x="14147" y="8745"/>
                    <a:pt x="11731" y="9199"/>
                    <a:pt x="9379" y="9552"/>
                  </a:cubicBezTo>
                  <a:cubicBezTo>
                    <a:pt x="6547" y="9981"/>
                    <a:pt x="1451" y="10757"/>
                    <a:pt x="587" y="14093"/>
                  </a:cubicBezTo>
                  <a:cubicBezTo>
                    <a:pt x="480" y="14307"/>
                    <a:pt x="404" y="14535"/>
                    <a:pt x="360" y="14774"/>
                  </a:cubicBezTo>
                  <a:cubicBezTo>
                    <a:pt x="0" y="16565"/>
                    <a:pt x="959" y="18382"/>
                    <a:pt x="2410" y="19397"/>
                  </a:cubicBezTo>
                  <a:cubicBezTo>
                    <a:pt x="3479" y="20147"/>
                    <a:pt x="4833" y="20427"/>
                    <a:pt x="6167" y="20427"/>
                  </a:cubicBezTo>
                  <a:cubicBezTo>
                    <a:pt x="6830" y="20427"/>
                    <a:pt x="7489" y="20358"/>
                    <a:pt x="8105" y="20242"/>
                  </a:cubicBezTo>
                  <a:cubicBezTo>
                    <a:pt x="10325" y="19832"/>
                    <a:pt x="12305" y="18508"/>
                    <a:pt x="13989" y="17064"/>
                  </a:cubicBezTo>
                  <a:cubicBezTo>
                    <a:pt x="15925" y="15392"/>
                    <a:pt x="17332" y="13305"/>
                    <a:pt x="18417" y="11034"/>
                  </a:cubicBezTo>
                  <a:cubicBezTo>
                    <a:pt x="18808" y="10221"/>
                    <a:pt x="22144" y="186"/>
                    <a:pt x="20977" y="3"/>
                  </a:cubicBezTo>
                  <a:cubicBezTo>
                    <a:pt x="20966" y="2"/>
                    <a:pt x="20954" y="1"/>
                    <a:pt x="20943" y="1"/>
                  </a:cubicBezTo>
                  <a:close/>
                </a:path>
              </a:pathLst>
            </a:custGeom>
            <a:solidFill>
              <a:srgbClr val="FFCB7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 name="Google Shape;56;p14"/>
            <p:cNvSpPr/>
            <p:nvPr/>
          </p:nvSpPr>
          <p:spPr>
            <a:xfrm>
              <a:off x="6573000" y="2688275"/>
              <a:ext cx="4850" cy="3650"/>
            </a:xfrm>
            <a:custGeom>
              <a:rect b="b" l="l" r="r" t="t"/>
              <a:pathLst>
                <a:path extrusionOk="0" h="146" w="194">
                  <a:moveTo>
                    <a:pt x="104" y="0"/>
                  </a:moveTo>
                  <a:cubicBezTo>
                    <a:pt x="93" y="0"/>
                    <a:pt x="84" y="2"/>
                    <a:pt x="76" y="5"/>
                  </a:cubicBezTo>
                  <a:cubicBezTo>
                    <a:pt x="51" y="17"/>
                    <a:pt x="0" y="36"/>
                    <a:pt x="0" y="81"/>
                  </a:cubicBezTo>
                  <a:cubicBezTo>
                    <a:pt x="0" y="106"/>
                    <a:pt x="25" y="125"/>
                    <a:pt x="44" y="131"/>
                  </a:cubicBezTo>
                  <a:lnTo>
                    <a:pt x="63" y="137"/>
                  </a:lnTo>
                  <a:cubicBezTo>
                    <a:pt x="75" y="142"/>
                    <a:pt x="97" y="146"/>
                    <a:pt x="118" y="146"/>
                  </a:cubicBezTo>
                  <a:cubicBezTo>
                    <a:pt x="155" y="146"/>
                    <a:pt x="193" y="135"/>
                    <a:pt x="189" y="99"/>
                  </a:cubicBezTo>
                  <a:cubicBezTo>
                    <a:pt x="183" y="81"/>
                    <a:pt x="177" y="62"/>
                    <a:pt x="164" y="49"/>
                  </a:cubicBezTo>
                  <a:cubicBezTo>
                    <a:pt x="174" y="16"/>
                    <a:pt x="136" y="0"/>
                    <a:pt x="104"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 name="Google Shape;57;p14"/>
            <p:cNvSpPr/>
            <p:nvPr/>
          </p:nvSpPr>
          <p:spPr>
            <a:xfrm>
              <a:off x="6578050" y="2699275"/>
              <a:ext cx="6625" cy="4500"/>
            </a:xfrm>
            <a:custGeom>
              <a:rect b="b" l="l" r="r" t="t"/>
              <a:pathLst>
                <a:path extrusionOk="0" h="180" w="265">
                  <a:moveTo>
                    <a:pt x="111" y="1"/>
                  </a:moveTo>
                  <a:cubicBezTo>
                    <a:pt x="92" y="1"/>
                    <a:pt x="74" y="4"/>
                    <a:pt x="57" y="13"/>
                  </a:cubicBezTo>
                  <a:cubicBezTo>
                    <a:pt x="44" y="13"/>
                    <a:pt x="38" y="19"/>
                    <a:pt x="25" y="32"/>
                  </a:cubicBezTo>
                  <a:cubicBezTo>
                    <a:pt x="6" y="38"/>
                    <a:pt x="0" y="50"/>
                    <a:pt x="0" y="69"/>
                  </a:cubicBezTo>
                  <a:cubicBezTo>
                    <a:pt x="0" y="82"/>
                    <a:pt x="6" y="95"/>
                    <a:pt x="13" y="101"/>
                  </a:cubicBezTo>
                  <a:lnTo>
                    <a:pt x="19" y="114"/>
                  </a:lnTo>
                  <a:cubicBezTo>
                    <a:pt x="25" y="114"/>
                    <a:pt x="25" y="114"/>
                    <a:pt x="32" y="120"/>
                  </a:cubicBezTo>
                  <a:lnTo>
                    <a:pt x="63" y="145"/>
                  </a:lnTo>
                  <a:cubicBezTo>
                    <a:pt x="76" y="158"/>
                    <a:pt x="82" y="164"/>
                    <a:pt x="95" y="170"/>
                  </a:cubicBezTo>
                  <a:cubicBezTo>
                    <a:pt x="114" y="177"/>
                    <a:pt x="134" y="180"/>
                    <a:pt x="155" y="180"/>
                  </a:cubicBezTo>
                  <a:cubicBezTo>
                    <a:pt x="175" y="180"/>
                    <a:pt x="196" y="177"/>
                    <a:pt x="215" y="170"/>
                  </a:cubicBezTo>
                  <a:cubicBezTo>
                    <a:pt x="221" y="170"/>
                    <a:pt x="233" y="164"/>
                    <a:pt x="246" y="158"/>
                  </a:cubicBezTo>
                  <a:cubicBezTo>
                    <a:pt x="259" y="145"/>
                    <a:pt x="265" y="132"/>
                    <a:pt x="265" y="114"/>
                  </a:cubicBezTo>
                  <a:cubicBezTo>
                    <a:pt x="265" y="101"/>
                    <a:pt x="265" y="95"/>
                    <a:pt x="252" y="82"/>
                  </a:cubicBezTo>
                  <a:lnTo>
                    <a:pt x="227" y="57"/>
                  </a:lnTo>
                  <a:cubicBezTo>
                    <a:pt x="227" y="50"/>
                    <a:pt x="227" y="44"/>
                    <a:pt x="221" y="44"/>
                  </a:cubicBezTo>
                  <a:lnTo>
                    <a:pt x="215" y="38"/>
                  </a:lnTo>
                  <a:cubicBezTo>
                    <a:pt x="202" y="25"/>
                    <a:pt x="196" y="19"/>
                    <a:pt x="183" y="13"/>
                  </a:cubicBezTo>
                  <a:cubicBezTo>
                    <a:pt x="159" y="6"/>
                    <a:pt x="135" y="1"/>
                    <a:pt x="111"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 name="Google Shape;58;p14"/>
            <p:cNvSpPr/>
            <p:nvPr/>
          </p:nvSpPr>
          <p:spPr>
            <a:xfrm>
              <a:off x="6565900" y="2707150"/>
              <a:ext cx="6800" cy="3525"/>
            </a:xfrm>
            <a:custGeom>
              <a:rect b="b" l="l" r="r" t="t"/>
              <a:pathLst>
                <a:path extrusionOk="0" h="141" w="272">
                  <a:moveTo>
                    <a:pt x="171" y="0"/>
                  </a:moveTo>
                  <a:cubicBezTo>
                    <a:pt x="127" y="0"/>
                    <a:pt x="82" y="19"/>
                    <a:pt x="51" y="51"/>
                  </a:cubicBezTo>
                  <a:cubicBezTo>
                    <a:pt x="1" y="113"/>
                    <a:pt x="75" y="140"/>
                    <a:pt x="147" y="140"/>
                  </a:cubicBezTo>
                  <a:cubicBezTo>
                    <a:pt x="184" y="140"/>
                    <a:pt x="221" y="133"/>
                    <a:pt x="240" y="120"/>
                  </a:cubicBezTo>
                  <a:lnTo>
                    <a:pt x="253" y="108"/>
                  </a:lnTo>
                  <a:cubicBezTo>
                    <a:pt x="265" y="95"/>
                    <a:pt x="272" y="76"/>
                    <a:pt x="265" y="57"/>
                  </a:cubicBezTo>
                  <a:lnTo>
                    <a:pt x="253" y="32"/>
                  </a:lnTo>
                  <a:cubicBezTo>
                    <a:pt x="240" y="0"/>
                    <a:pt x="196" y="0"/>
                    <a:pt x="171"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 name="Google Shape;59;p14"/>
            <p:cNvSpPr/>
            <p:nvPr/>
          </p:nvSpPr>
          <p:spPr>
            <a:xfrm>
              <a:off x="6563525" y="2697375"/>
              <a:ext cx="6350" cy="3275"/>
            </a:xfrm>
            <a:custGeom>
              <a:rect b="b" l="l" r="r" t="t"/>
              <a:pathLst>
                <a:path extrusionOk="0" h="131" w="254">
                  <a:moveTo>
                    <a:pt x="91" y="0"/>
                  </a:moveTo>
                  <a:cubicBezTo>
                    <a:pt x="46" y="0"/>
                    <a:pt x="0" y="14"/>
                    <a:pt x="20" y="57"/>
                  </a:cubicBezTo>
                  <a:cubicBezTo>
                    <a:pt x="26" y="76"/>
                    <a:pt x="32" y="89"/>
                    <a:pt x="45" y="101"/>
                  </a:cubicBezTo>
                  <a:cubicBezTo>
                    <a:pt x="60" y="122"/>
                    <a:pt x="86" y="130"/>
                    <a:pt x="114" y="130"/>
                  </a:cubicBezTo>
                  <a:cubicBezTo>
                    <a:pt x="180" y="130"/>
                    <a:pt x="253" y="84"/>
                    <a:pt x="209" y="44"/>
                  </a:cubicBezTo>
                  <a:cubicBezTo>
                    <a:pt x="196" y="32"/>
                    <a:pt x="177" y="19"/>
                    <a:pt x="159" y="13"/>
                  </a:cubicBezTo>
                  <a:cubicBezTo>
                    <a:pt x="146" y="6"/>
                    <a:pt x="119" y="0"/>
                    <a:pt x="91"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 name="Google Shape;60;p14"/>
            <p:cNvSpPr/>
            <p:nvPr/>
          </p:nvSpPr>
          <p:spPr>
            <a:xfrm>
              <a:off x="6568275" y="2723000"/>
              <a:ext cx="6775" cy="4500"/>
            </a:xfrm>
            <a:custGeom>
              <a:rect b="b" l="l" r="r" t="t"/>
              <a:pathLst>
                <a:path extrusionOk="0" h="180" w="271">
                  <a:moveTo>
                    <a:pt x="87" y="0"/>
                  </a:moveTo>
                  <a:cubicBezTo>
                    <a:pt x="50" y="0"/>
                    <a:pt x="2" y="9"/>
                    <a:pt x="6" y="41"/>
                  </a:cubicBezTo>
                  <a:cubicBezTo>
                    <a:pt x="6" y="60"/>
                    <a:pt x="0" y="85"/>
                    <a:pt x="0" y="104"/>
                  </a:cubicBezTo>
                  <a:cubicBezTo>
                    <a:pt x="8" y="157"/>
                    <a:pt x="66" y="179"/>
                    <a:pt x="124" y="179"/>
                  </a:cubicBezTo>
                  <a:cubicBezTo>
                    <a:pt x="197" y="179"/>
                    <a:pt x="271" y="144"/>
                    <a:pt x="246" y="92"/>
                  </a:cubicBezTo>
                  <a:cubicBezTo>
                    <a:pt x="221" y="29"/>
                    <a:pt x="170" y="29"/>
                    <a:pt x="120" y="3"/>
                  </a:cubicBezTo>
                  <a:cubicBezTo>
                    <a:pt x="113" y="2"/>
                    <a:pt x="101" y="0"/>
                    <a:pt x="87"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 name="Google Shape;61;p14"/>
            <p:cNvSpPr/>
            <p:nvPr/>
          </p:nvSpPr>
          <p:spPr>
            <a:xfrm>
              <a:off x="6555025" y="2732100"/>
              <a:ext cx="9475" cy="4950"/>
            </a:xfrm>
            <a:custGeom>
              <a:rect b="b" l="l" r="r" t="t"/>
              <a:pathLst>
                <a:path extrusionOk="0" h="198" w="379">
                  <a:moveTo>
                    <a:pt x="170" y="0"/>
                  </a:moveTo>
                  <a:cubicBezTo>
                    <a:pt x="123" y="0"/>
                    <a:pt x="79" y="15"/>
                    <a:pt x="38" y="56"/>
                  </a:cubicBezTo>
                  <a:cubicBezTo>
                    <a:pt x="0" y="87"/>
                    <a:pt x="13" y="150"/>
                    <a:pt x="57" y="169"/>
                  </a:cubicBezTo>
                  <a:cubicBezTo>
                    <a:pt x="92" y="188"/>
                    <a:pt x="131" y="198"/>
                    <a:pt x="171" y="198"/>
                  </a:cubicBezTo>
                  <a:cubicBezTo>
                    <a:pt x="210" y="198"/>
                    <a:pt x="249" y="188"/>
                    <a:pt x="284" y="169"/>
                  </a:cubicBezTo>
                  <a:cubicBezTo>
                    <a:pt x="297" y="157"/>
                    <a:pt x="316" y="150"/>
                    <a:pt x="322" y="131"/>
                  </a:cubicBezTo>
                  <a:cubicBezTo>
                    <a:pt x="379" y="112"/>
                    <a:pt x="379" y="56"/>
                    <a:pt x="316" y="30"/>
                  </a:cubicBezTo>
                  <a:cubicBezTo>
                    <a:pt x="265" y="15"/>
                    <a:pt x="216" y="0"/>
                    <a:pt x="170"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 name="Google Shape;62;p14"/>
            <p:cNvSpPr/>
            <p:nvPr/>
          </p:nvSpPr>
          <p:spPr>
            <a:xfrm>
              <a:off x="6552350" y="2720500"/>
              <a:ext cx="6475" cy="3900"/>
            </a:xfrm>
            <a:custGeom>
              <a:rect b="b" l="l" r="r" t="t"/>
              <a:pathLst>
                <a:path extrusionOk="0" h="156" w="259">
                  <a:moveTo>
                    <a:pt x="110" y="1"/>
                  </a:moveTo>
                  <a:cubicBezTo>
                    <a:pt x="71" y="1"/>
                    <a:pt x="35" y="15"/>
                    <a:pt x="13" y="53"/>
                  </a:cubicBezTo>
                  <a:cubicBezTo>
                    <a:pt x="0" y="78"/>
                    <a:pt x="13" y="91"/>
                    <a:pt x="32" y="97"/>
                  </a:cubicBezTo>
                  <a:cubicBezTo>
                    <a:pt x="44" y="116"/>
                    <a:pt x="63" y="129"/>
                    <a:pt x="82" y="135"/>
                  </a:cubicBezTo>
                  <a:cubicBezTo>
                    <a:pt x="102" y="149"/>
                    <a:pt x="123" y="156"/>
                    <a:pt x="144" y="156"/>
                  </a:cubicBezTo>
                  <a:cubicBezTo>
                    <a:pt x="169" y="156"/>
                    <a:pt x="194" y="146"/>
                    <a:pt x="214" y="129"/>
                  </a:cubicBezTo>
                  <a:cubicBezTo>
                    <a:pt x="259" y="110"/>
                    <a:pt x="259" y="53"/>
                    <a:pt x="221" y="34"/>
                  </a:cubicBezTo>
                  <a:cubicBezTo>
                    <a:pt x="189" y="15"/>
                    <a:pt x="148" y="1"/>
                    <a:pt x="110"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 name="Google Shape;63;p14"/>
            <p:cNvSpPr/>
            <p:nvPr/>
          </p:nvSpPr>
          <p:spPr>
            <a:xfrm>
              <a:off x="6559700" y="2753150"/>
              <a:ext cx="4650" cy="3900"/>
            </a:xfrm>
            <a:custGeom>
              <a:rect b="b" l="l" r="r" t="t"/>
              <a:pathLst>
                <a:path extrusionOk="0" h="156" w="186">
                  <a:moveTo>
                    <a:pt x="89" y="0"/>
                  </a:moveTo>
                  <a:cubicBezTo>
                    <a:pt x="44" y="0"/>
                    <a:pt x="0" y="23"/>
                    <a:pt x="28" y="59"/>
                  </a:cubicBezTo>
                  <a:cubicBezTo>
                    <a:pt x="34" y="71"/>
                    <a:pt x="15" y="115"/>
                    <a:pt x="15" y="134"/>
                  </a:cubicBezTo>
                  <a:cubicBezTo>
                    <a:pt x="15" y="145"/>
                    <a:pt x="40" y="155"/>
                    <a:pt x="60" y="155"/>
                  </a:cubicBezTo>
                  <a:cubicBezTo>
                    <a:pt x="64" y="155"/>
                    <a:pt x="68" y="154"/>
                    <a:pt x="72" y="153"/>
                  </a:cubicBezTo>
                  <a:cubicBezTo>
                    <a:pt x="129" y="141"/>
                    <a:pt x="185" y="90"/>
                    <a:pt x="154" y="27"/>
                  </a:cubicBezTo>
                  <a:cubicBezTo>
                    <a:pt x="142" y="8"/>
                    <a:pt x="115" y="0"/>
                    <a:pt x="89"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 name="Google Shape;64;p14"/>
            <p:cNvSpPr/>
            <p:nvPr/>
          </p:nvSpPr>
          <p:spPr>
            <a:xfrm>
              <a:off x="6458550" y="2932675"/>
              <a:ext cx="14100" cy="6400"/>
            </a:xfrm>
            <a:custGeom>
              <a:rect b="b" l="l" r="r" t="t"/>
              <a:pathLst>
                <a:path extrusionOk="0" h="256" w="564">
                  <a:moveTo>
                    <a:pt x="286" y="1"/>
                  </a:moveTo>
                  <a:cubicBezTo>
                    <a:pt x="235" y="1"/>
                    <a:pt x="187" y="10"/>
                    <a:pt x="157" y="30"/>
                  </a:cubicBezTo>
                  <a:lnTo>
                    <a:pt x="144" y="42"/>
                  </a:lnTo>
                  <a:cubicBezTo>
                    <a:pt x="1" y="146"/>
                    <a:pt x="170" y="255"/>
                    <a:pt x="319" y="255"/>
                  </a:cubicBezTo>
                  <a:cubicBezTo>
                    <a:pt x="379" y="255"/>
                    <a:pt x="435" y="237"/>
                    <a:pt x="466" y="194"/>
                  </a:cubicBezTo>
                  <a:cubicBezTo>
                    <a:pt x="472" y="187"/>
                    <a:pt x="472" y="187"/>
                    <a:pt x="472" y="181"/>
                  </a:cubicBezTo>
                  <a:cubicBezTo>
                    <a:pt x="563" y="63"/>
                    <a:pt x="416" y="1"/>
                    <a:pt x="286"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 name="Google Shape;65;p14"/>
            <p:cNvSpPr/>
            <p:nvPr/>
          </p:nvSpPr>
          <p:spPr>
            <a:xfrm>
              <a:off x="6434525" y="2958075"/>
              <a:ext cx="12350" cy="7700"/>
            </a:xfrm>
            <a:custGeom>
              <a:rect b="b" l="l" r="r" t="t"/>
              <a:pathLst>
                <a:path extrusionOk="0" h="308" w="494">
                  <a:moveTo>
                    <a:pt x="338" y="0"/>
                  </a:moveTo>
                  <a:cubicBezTo>
                    <a:pt x="311" y="0"/>
                    <a:pt x="284" y="7"/>
                    <a:pt x="267" y="17"/>
                  </a:cubicBezTo>
                  <a:cubicBezTo>
                    <a:pt x="197" y="61"/>
                    <a:pt x="84" y="99"/>
                    <a:pt x="46" y="174"/>
                  </a:cubicBezTo>
                  <a:cubicBezTo>
                    <a:pt x="1" y="281"/>
                    <a:pt x="157" y="308"/>
                    <a:pt x="240" y="308"/>
                  </a:cubicBezTo>
                  <a:cubicBezTo>
                    <a:pt x="250" y="308"/>
                    <a:pt x="259" y="307"/>
                    <a:pt x="267" y="307"/>
                  </a:cubicBezTo>
                  <a:cubicBezTo>
                    <a:pt x="418" y="300"/>
                    <a:pt x="494" y="187"/>
                    <a:pt x="437" y="48"/>
                  </a:cubicBezTo>
                  <a:cubicBezTo>
                    <a:pt x="422" y="14"/>
                    <a:pt x="379" y="0"/>
                    <a:pt x="338"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 name="Google Shape;66;p14"/>
            <p:cNvSpPr/>
            <p:nvPr/>
          </p:nvSpPr>
          <p:spPr>
            <a:xfrm>
              <a:off x="6435800" y="2939500"/>
              <a:ext cx="7600" cy="3875"/>
            </a:xfrm>
            <a:custGeom>
              <a:rect b="b" l="l" r="r" t="t"/>
              <a:pathLst>
                <a:path extrusionOk="0" h="155" w="304">
                  <a:moveTo>
                    <a:pt x="134" y="0"/>
                  </a:moveTo>
                  <a:cubicBezTo>
                    <a:pt x="72" y="0"/>
                    <a:pt x="0" y="23"/>
                    <a:pt x="14" y="91"/>
                  </a:cubicBezTo>
                  <a:cubicBezTo>
                    <a:pt x="14" y="91"/>
                    <a:pt x="14" y="97"/>
                    <a:pt x="14" y="97"/>
                  </a:cubicBezTo>
                  <a:cubicBezTo>
                    <a:pt x="14" y="141"/>
                    <a:pt x="65" y="154"/>
                    <a:pt x="109" y="154"/>
                  </a:cubicBezTo>
                  <a:cubicBezTo>
                    <a:pt x="129" y="154"/>
                    <a:pt x="147" y="152"/>
                    <a:pt x="159" y="148"/>
                  </a:cubicBezTo>
                  <a:lnTo>
                    <a:pt x="171" y="142"/>
                  </a:lnTo>
                  <a:cubicBezTo>
                    <a:pt x="247" y="129"/>
                    <a:pt x="304" y="47"/>
                    <a:pt x="197" y="9"/>
                  </a:cubicBezTo>
                  <a:cubicBezTo>
                    <a:pt x="181" y="4"/>
                    <a:pt x="158" y="0"/>
                    <a:pt x="134"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 name="Google Shape;67;p14"/>
            <p:cNvSpPr/>
            <p:nvPr/>
          </p:nvSpPr>
          <p:spPr>
            <a:xfrm>
              <a:off x="6474600" y="2903775"/>
              <a:ext cx="10275" cy="5050"/>
            </a:xfrm>
            <a:custGeom>
              <a:rect b="b" l="l" r="r" t="t"/>
              <a:pathLst>
                <a:path extrusionOk="0" h="202" w="411">
                  <a:moveTo>
                    <a:pt x="243" y="1"/>
                  </a:moveTo>
                  <a:cubicBezTo>
                    <a:pt x="194" y="1"/>
                    <a:pt x="147" y="16"/>
                    <a:pt x="133" y="57"/>
                  </a:cubicBezTo>
                  <a:cubicBezTo>
                    <a:pt x="127" y="76"/>
                    <a:pt x="121" y="107"/>
                    <a:pt x="89" y="114"/>
                  </a:cubicBezTo>
                  <a:cubicBezTo>
                    <a:pt x="1" y="133"/>
                    <a:pt x="32" y="202"/>
                    <a:pt x="108" y="202"/>
                  </a:cubicBezTo>
                  <a:cubicBezTo>
                    <a:pt x="184" y="196"/>
                    <a:pt x="253" y="177"/>
                    <a:pt x="322" y="145"/>
                  </a:cubicBezTo>
                  <a:cubicBezTo>
                    <a:pt x="379" y="126"/>
                    <a:pt x="411" y="63"/>
                    <a:pt x="348" y="25"/>
                  </a:cubicBezTo>
                  <a:cubicBezTo>
                    <a:pt x="325" y="11"/>
                    <a:pt x="283" y="1"/>
                    <a:pt x="243"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 name="Google Shape;68;p14"/>
            <p:cNvSpPr/>
            <p:nvPr/>
          </p:nvSpPr>
          <p:spPr>
            <a:xfrm>
              <a:off x="6451575" y="2944275"/>
              <a:ext cx="7125" cy="6225"/>
            </a:xfrm>
            <a:custGeom>
              <a:rect b="b" l="l" r="r" t="t"/>
              <a:pathLst>
                <a:path extrusionOk="0" h="249" w="285">
                  <a:moveTo>
                    <a:pt x="186" y="1"/>
                  </a:moveTo>
                  <a:cubicBezTo>
                    <a:pt x="149" y="1"/>
                    <a:pt x="109" y="15"/>
                    <a:pt x="95" y="39"/>
                  </a:cubicBezTo>
                  <a:cubicBezTo>
                    <a:pt x="70" y="89"/>
                    <a:pt x="45" y="102"/>
                    <a:pt x="20" y="133"/>
                  </a:cubicBezTo>
                  <a:cubicBezTo>
                    <a:pt x="1" y="171"/>
                    <a:pt x="32" y="196"/>
                    <a:pt x="58" y="215"/>
                  </a:cubicBezTo>
                  <a:cubicBezTo>
                    <a:pt x="83" y="237"/>
                    <a:pt x="114" y="248"/>
                    <a:pt x="145" y="248"/>
                  </a:cubicBezTo>
                  <a:cubicBezTo>
                    <a:pt x="169" y="248"/>
                    <a:pt x="193" y="242"/>
                    <a:pt x="215" y="228"/>
                  </a:cubicBezTo>
                  <a:cubicBezTo>
                    <a:pt x="247" y="222"/>
                    <a:pt x="278" y="196"/>
                    <a:pt x="285" y="159"/>
                  </a:cubicBezTo>
                  <a:cubicBezTo>
                    <a:pt x="285" y="121"/>
                    <a:pt x="272" y="77"/>
                    <a:pt x="259" y="39"/>
                  </a:cubicBezTo>
                  <a:cubicBezTo>
                    <a:pt x="251" y="12"/>
                    <a:pt x="219" y="1"/>
                    <a:pt x="186"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14"/>
            <p:cNvSpPr/>
            <p:nvPr/>
          </p:nvSpPr>
          <p:spPr>
            <a:xfrm>
              <a:off x="6457575" y="2962125"/>
              <a:ext cx="5000" cy="3075"/>
            </a:xfrm>
            <a:custGeom>
              <a:rect b="b" l="l" r="r" t="t"/>
              <a:pathLst>
                <a:path extrusionOk="0" h="123" w="200">
                  <a:moveTo>
                    <a:pt x="102" y="0"/>
                  </a:moveTo>
                  <a:cubicBezTo>
                    <a:pt x="85" y="0"/>
                    <a:pt x="71" y="2"/>
                    <a:pt x="64" y="6"/>
                  </a:cubicBezTo>
                  <a:cubicBezTo>
                    <a:pt x="45" y="19"/>
                    <a:pt x="32" y="31"/>
                    <a:pt x="19" y="44"/>
                  </a:cubicBezTo>
                  <a:cubicBezTo>
                    <a:pt x="7" y="56"/>
                    <a:pt x="1" y="69"/>
                    <a:pt x="7" y="82"/>
                  </a:cubicBezTo>
                  <a:lnTo>
                    <a:pt x="7" y="101"/>
                  </a:lnTo>
                  <a:cubicBezTo>
                    <a:pt x="3" y="117"/>
                    <a:pt x="26" y="123"/>
                    <a:pt x="47" y="123"/>
                  </a:cubicBezTo>
                  <a:cubicBezTo>
                    <a:pt x="57" y="123"/>
                    <a:pt x="66" y="122"/>
                    <a:pt x="70" y="119"/>
                  </a:cubicBezTo>
                  <a:cubicBezTo>
                    <a:pt x="120" y="101"/>
                    <a:pt x="146" y="101"/>
                    <a:pt x="177" y="50"/>
                  </a:cubicBezTo>
                  <a:cubicBezTo>
                    <a:pt x="200" y="14"/>
                    <a:pt x="144" y="0"/>
                    <a:pt x="102"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 name="Google Shape;70;p14"/>
            <p:cNvSpPr/>
            <p:nvPr/>
          </p:nvSpPr>
          <p:spPr>
            <a:xfrm>
              <a:off x="6432675" y="2978975"/>
              <a:ext cx="5750" cy="4500"/>
            </a:xfrm>
            <a:custGeom>
              <a:rect b="b" l="l" r="r" t="t"/>
              <a:pathLst>
                <a:path extrusionOk="0" h="180" w="230">
                  <a:moveTo>
                    <a:pt x="135" y="0"/>
                  </a:moveTo>
                  <a:cubicBezTo>
                    <a:pt x="105" y="0"/>
                    <a:pt x="77" y="10"/>
                    <a:pt x="69" y="32"/>
                  </a:cubicBezTo>
                  <a:cubicBezTo>
                    <a:pt x="57" y="70"/>
                    <a:pt x="38" y="101"/>
                    <a:pt x="13" y="127"/>
                  </a:cubicBezTo>
                  <a:cubicBezTo>
                    <a:pt x="0" y="139"/>
                    <a:pt x="6" y="152"/>
                    <a:pt x="19" y="158"/>
                  </a:cubicBezTo>
                  <a:cubicBezTo>
                    <a:pt x="46" y="173"/>
                    <a:pt x="76" y="180"/>
                    <a:pt x="103" y="180"/>
                  </a:cubicBezTo>
                  <a:cubicBezTo>
                    <a:pt x="172" y="180"/>
                    <a:pt x="230" y="136"/>
                    <a:pt x="221" y="51"/>
                  </a:cubicBezTo>
                  <a:cubicBezTo>
                    <a:pt x="217" y="18"/>
                    <a:pt x="174" y="0"/>
                    <a:pt x="135"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 name="Google Shape;71;p14"/>
            <p:cNvSpPr/>
            <p:nvPr/>
          </p:nvSpPr>
          <p:spPr>
            <a:xfrm>
              <a:off x="6414700" y="2990800"/>
              <a:ext cx="6475" cy="3100"/>
            </a:xfrm>
            <a:custGeom>
              <a:rect b="b" l="l" r="r" t="t"/>
              <a:pathLst>
                <a:path extrusionOk="0" h="124" w="259">
                  <a:moveTo>
                    <a:pt x="177" y="1"/>
                  </a:moveTo>
                  <a:cubicBezTo>
                    <a:pt x="151" y="7"/>
                    <a:pt x="120" y="7"/>
                    <a:pt x="114" y="13"/>
                  </a:cubicBezTo>
                  <a:lnTo>
                    <a:pt x="101" y="13"/>
                  </a:lnTo>
                  <a:lnTo>
                    <a:pt x="76" y="26"/>
                  </a:lnTo>
                  <a:cubicBezTo>
                    <a:pt x="0" y="45"/>
                    <a:pt x="38" y="108"/>
                    <a:pt x="95" y="120"/>
                  </a:cubicBezTo>
                  <a:cubicBezTo>
                    <a:pt x="109" y="122"/>
                    <a:pt x="124" y="124"/>
                    <a:pt x="139" y="124"/>
                  </a:cubicBezTo>
                  <a:cubicBezTo>
                    <a:pt x="168" y="124"/>
                    <a:pt x="198" y="118"/>
                    <a:pt x="227" y="101"/>
                  </a:cubicBezTo>
                  <a:cubicBezTo>
                    <a:pt x="246" y="95"/>
                    <a:pt x="259" y="70"/>
                    <a:pt x="252" y="45"/>
                  </a:cubicBezTo>
                  <a:cubicBezTo>
                    <a:pt x="252" y="38"/>
                    <a:pt x="246" y="38"/>
                    <a:pt x="246" y="32"/>
                  </a:cubicBezTo>
                  <a:cubicBezTo>
                    <a:pt x="240" y="7"/>
                    <a:pt x="202" y="1"/>
                    <a:pt x="177"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 name="Google Shape;72;p14"/>
            <p:cNvSpPr/>
            <p:nvPr/>
          </p:nvSpPr>
          <p:spPr>
            <a:xfrm>
              <a:off x="6418950" y="2990800"/>
              <a:ext cx="500" cy="25"/>
            </a:xfrm>
            <a:custGeom>
              <a:rect b="b" l="l" r="r" t="t"/>
              <a:pathLst>
                <a:path extrusionOk="0" h="1" w="20">
                  <a:moveTo>
                    <a:pt x="0" y="1"/>
                  </a:moveTo>
                  <a:lnTo>
                    <a:pt x="7" y="1"/>
                  </a:lnTo>
                  <a:cubicBezTo>
                    <a:pt x="13" y="1"/>
                    <a:pt x="19" y="1"/>
                    <a:pt x="0"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14"/>
            <p:cNvSpPr/>
            <p:nvPr/>
          </p:nvSpPr>
          <p:spPr>
            <a:xfrm>
              <a:off x="6391200" y="2994300"/>
              <a:ext cx="8200" cy="4075"/>
            </a:xfrm>
            <a:custGeom>
              <a:rect b="b" l="l" r="r" t="t"/>
              <a:pathLst>
                <a:path extrusionOk="0" h="163" w="328">
                  <a:moveTo>
                    <a:pt x="158" y="1"/>
                  </a:moveTo>
                  <a:cubicBezTo>
                    <a:pt x="137" y="1"/>
                    <a:pt x="119" y="3"/>
                    <a:pt x="108" y="6"/>
                  </a:cubicBezTo>
                  <a:cubicBezTo>
                    <a:pt x="0" y="43"/>
                    <a:pt x="44" y="132"/>
                    <a:pt x="126" y="151"/>
                  </a:cubicBezTo>
                  <a:cubicBezTo>
                    <a:pt x="140" y="157"/>
                    <a:pt x="172" y="163"/>
                    <a:pt x="205" y="163"/>
                  </a:cubicBezTo>
                  <a:cubicBezTo>
                    <a:pt x="264" y="163"/>
                    <a:pt x="327" y="146"/>
                    <a:pt x="303" y="94"/>
                  </a:cubicBezTo>
                  <a:cubicBezTo>
                    <a:pt x="318" y="21"/>
                    <a:pt x="225" y="1"/>
                    <a:pt x="158"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14"/>
            <p:cNvSpPr/>
            <p:nvPr/>
          </p:nvSpPr>
          <p:spPr>
            <a:xfrm>
              <a:off x="6410900" y="2971725"/>
              <a:ext cx="6175" cy="4200"/>
            </a:xfrm>
            <a:custGeom>
              <a:rect b="b" l="l" r="r" t="t"/>
              <a:pathLst>
                <a:path extrusionOk="0" h="168" w="247">
                  <a:moveTo>
                    <a:pt x="146" y="0"/>
                  </a:moveTo>
                  <a:cubicBezTo>
                    <a:pt x="70" y="13"/>
                    <a:pt x="1" y="45"/>
                    <a:pt x="1" y="127"/>
                  </a:cubicBezTo>
                  <a:cubicBezTo>
                    <a:pt x="1" y="159"/>
                    <a:pt x="37" y="167"/>
                    <a:pt x="67" y="167"/>
                  </a:cubicBezTo>
                  <a:cubicBezTo>
                    <a:pt x="78" y="167"/>
                    <a:pt x="88" y="166"/>
                    <a:pt x="95" y="164"/>
                  </a:cubicBezTo>
                  <a:cubicBezTo>
                    <a:pt x="165" y="139"/>
                    <a:pt x="247" y="114"/>
                    <a:pt x="215" y="26"/>
                  </a:cubicBezTo>
                  <a:cubicBezTo>
                    <a:pt x="209" y="7"/>
                    <a:pt x="165" y="0"/>
                    <a:pt x="146"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14"/>
            <p:cNvSpPr/>
            <p:nvPr/>
          </p:nvSpPr>
          <p:spPr>
            <a:xfrm>
              <a:off x="6417375" y="2980050"/>
              <a:ext cx="6450" cy="3350"/>
            </a:xfrm>
            <a:custGeom>
              <a:rect b="b" l="l" r="r" t="t"/>
              <a:pathLst>
                <a:path extrusionOk="0" h="134" w="258">
                  <a:moveTo>
                    <a:pt x="106" y="1"/>
                  </a:moveTo>
                  <a:cubicBezTo>
                    <a:pt x="76" y="1"/>
                    <a:pt x="48" y="8"/>
                    <a:pt x="32" y="27"/>
                  </a:cubicBezTo>
                  <a:lnTo>
                    <a:pt x="19" y="39"/>
                  </a:lnTo>
                  <a:cubicBezTo>
                    <a:pt x="0" y="58"/>
                    <a:pt x="0" y="84"/>
                    <a:pt x="19" y="103"/>
                  </a:cubicBezTo>
                  <a:cubicBezTo>
                    <a:pt x="37" y="125"/>
                    <a:pt x="62" y="134"/>
                    <a:pt x="89" y="134"/>
                  </a:cubicBezTo>
                  <a:cubicBezTo>
                    <a:pt x="131" y="134"/>
                    <a:pt x="178" y="113"/>
                    <a:pt x="208" y="90"/>
                  </a:cubicBezTo>
                  <a:cubicBezTo>
                    <a:pt x="257" y="45"/>
                    <a:pt x="177" y="1"/>
                    <a:pt x="106"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 name="Google Shape;76;p14"/>
            <p:cNvSpPr/>
            <p:nvPr/>
          </p:nvSpPr>
          <p:spPr>
            <a:xfrm>
              <a:off x="6416475" y="2957650"/>
              <a:ext cx="5975" cy="3300"/>
            </a:xfrm>
            <a:custGeom>
              <a:rect b="b" l="l" r="r" t="t"/>
              <a:pathLst>
                <a:path extrusionOk="0" h="132" w="239">
                  <a:moveTo>
                    <a:pt x="105" y="0"/>
                  </a:moveTo>
                  <a:cubicBezTo>
                    <a:pt x="83" y="0"/>
                    <a:pt x="64" y="3"/>
                    <a:pt x="55" y="8"/>
                  </a:cubicBezTo>
                  <a:cubicBezTo>
                    <a:pt x="17" y="34"/>
                    <a:pt x="17" y="46"/>
                    <a:pt x="5" y="90"/>
                  </a:cubicBezTo>
                  <a:cubicBezTo>
                    <a:pt x="0" y="122"/>
                    <a:pt x="45" y="131"/>
                    <a:pt x="78" y="131"/>
                  </a:cubicBezTo>
                  <a:cubicBezTo>
                    <a:pt x="90" y="131"/>
                    <a:pt x="100" y="130"/>
                    <a:pt x="106" y="128"/>
                  </a:cubicBezTo>
                  <a:cubicBezTo>
                    <a:pt x="150" y="109"/>
                    <a:pt x="181" y="103"/>
                    <a:pt x="207" y="65"/>
                  </a:cubicBezTo>
                  <a:cubicBezTo>
                    <a:pt x="238" y="20"/>
                    <a:pt x="162" y="0"/>
                    <a:pt x="105"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 name="Google Shape;77;p14"/>
            <p:cNvSpPr/>
            <p:nvPr/>
          </p:nvSpPr>
          <p:spPr>
            <a:xfrm>
              <a:off x="6394350" y="2968375"/>
              <a:ext cx="7275" cy="3900"/>
            </a:xfrm>
            <a:custGeom>
              <a:rect b="b" l="l" r="r" t="t"/>
              <a:pathLst>
                <a:path extrusionOk="0" h="156" w="291">
                  <a:moveTo>
                    <a:pt x="160" y="0"/>
                  </a:moveTo>
                  <a:cubicBezTo>
                    <a:pt x="128" y="0"/>
                    <a:pt x="97" y="6"/>
                    <a:pt x="82" y="15"/>
                  </a:cubicBezTo>
                  <a:cubicBezTo>
                    <a:pt x="57" y="21"/>
                    <a:pt x="38" y="40"/>
                    <a:pt x="26" y="65"/>
                  </a:cubicBezTo>
                  <a:cubicBezTo>
                    <a:pt x="0" y="128"/>
                    <a:pt x="89" y="153"/>
                    <a:pt x="133" y="153"/>
                  </a:cubicBezTo>
                  <a:lnTo>
                    <a:pt x="139" y="153"/>
                  </a:lnTo>
                  <a:cubicBezTo>
                    <a:pt x="144" y="155"/>
                    <a:pt x="150" y="156"/>
                    <a:pt x="156" y="156"/>
                  </a:cubicBezTo>
                  <a:cubicBezTo>
                    <a:pt x="175" y="156"/>
                    <a:pt x="199" y="149"/>
                    <a:pt x="209" y="134"/>
                  </a:cubicBezTo>
                  <a:cubicBezTo>
                    <a:pt x="209" y="128"/>
                    <a:pt x="253" y="103"/>
                    <a:pt x="265" y="84"/>
                  </a:cubicBezTo>
                  <a:cubicBezTo>
                    <a:pt x="290" y="22"/>
                    <a:pt x="222" y="0"/>
                    <a:pt x="160"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 name="Google Shape;78;p14"/>
            <p:cNvSpPr/>
            <p:nvPr/>
          </p:nvSpPr>
          <p:spPr>
            <a:xfrm>
              <a:off x="6367850" y="3005000"/>
              <a:ext cx="8550" cy="4425"/>
            </a:xfrm>
            <a:custGeom>
              <a:rect b="b" l="l" r="r" t="t"/>
              <a:pathLst>
                <a:path extrusionOk="0" h="177" w="342">
                  <a:moveTo>
                    <a:pt x="173" y="1"/>
                  </a:moveTo>
                  <a:cubicBezTo>
                    <a:pt x="145" y="1"/>
                    <a:pt x="117" y="10"/>
                    <a:pt x="108" y="32"/>
                  </a:cubicBezTo>
                  <a:cubicBezTo>
                    <a:pt x="108" y="44"/>
                    <a:pt x="108" y="51"/>
                    <a:pt x="95" y="57"/>
                  </a:cubicBezTo>
                  <a:cubicBezTo>
                    <a:pt x="1" y="107"/>
                    <a:pt x="114" y="177"/>
                    <a:pt x="171" y="177"/>
                  </a:cubicBezTo>
                  <a:cubicBezTo>
                    <a:pt x="234" y="177"/>
                    <a:pt x="341" y="114"/>
                    <a:pt x="253" y="57"/>
                  </a:cubicBezTo>
                  <a:cubicBezTo>
                    <a:pt x="241" y="51"/>
                    <a:pt x="241" y="44"/>
                    <a:pt x="241" y="32"/>
                  </a:cubicBezTo>
                  <a:cubicBezTo>
                    <a:pt x="234" y="12"/>
                    <a:pt x="204" y="1"/>
                    <a:pt x="173"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14"/>
            <p:cNvSpPr/>
            <p:nvPr/>
          </p:nvSpPr>
          <p:spPr>
            <a:xfrm>
              <a:off x="6149650" y="3004825"/>
              <a:ext cx="13250" cy="6825"/>
            </a:xfrm>
            <a:custGeom>
              <a:rect b="b" l="l" r="r" t="t"/>
              <a:pathLst>
                <a:path extrusionOk="0" h="273" w="530">
                  <a:moveTo>
                    <a:pt x="261" y="1"/>
                  </a:moveTo>
                  <a:cubicBezTo>
                    <a:pt x="226" y="1"/>
                    <a:pt x="191" y="7"/>
                    <a:pt x="158" y="20"/>
                  </a:cubicBezTo>
                  <a:cubicBezTo>
                    <a:pt x="82" y="45"/>
                    <a:pt x="0" y="127"/>
                    <a:pt x="76" y="203"/>
                  </a:cubicBezTo>
                  <a:cubicBezTo>
                    <a:pt x="130" y="248"/>
                    <a:pt x="200" y="272"/>
                    <a:pt x="271" y="272"/>
                  </a:cubicBezTo>
                  <a:cubicBezTo>
                    <a:pt x="308" y="272"/>
                    <a:pt x="344" y="266"/>
                    <a:pt x="378" y="253"/>
                  </a:cubicBezTo>
                  <a:cubicBezTo>
                    <a:pt x="448" y="228"/>
                    <a:pt x="530" y="152"/>
                    <a:pt x="460" y="77"/>
                  </a:cubicBezTo>
                  <a:cubicBezTo>
                    <a:pt x="402" y="26"/>
                    <a:pt x="331" y="1"/>
                    <a:pt x="261"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 name="Google Shape;80;p14"/>
            <p:cNvSpPr/>
            <p:nvPr/>
          </p:nvSpPr>
          <p:spPr>
            <a:xfrm>
              <a:off x="6143650" y="3015700"/>
              <a:ext cx="8350" cy="5800"/>
            </a:xfrm>
            <a:custGeom>
              <a:rect b="b" l="l" r="r" t="t"/>
              <a:pathLst>
                <a:path extrusionOk="0" h="232" w="334">
                  <a:moveTo>
                    <a:pt x="193" y="1"/>
                  </a:moveTo>
                  <a:cubicBezTo>
                    <a:pt x="162" y="1"/>
                    <a:pt x="134" y="6"/>
                    <a:pt x="120" y="14"/>
                  </a:cubicBezTo>
                  <a:lnTo>
                    <a:pt x="95" y="20"/>
                  </a:lnTo>
                  <a:cubicBezTo>
                    <a:pt x="70" y="26"/>
                    <a:pt x="51" y="45"/>
                    <a:pt x="32" y="64"/>
                  </a:cubicBezTo>
                  <a:cubicBezTo>
                    <a:pt x="7" y="89"/>
                    <a:pt x="0" y="127"/>
                    <a:pt x="13" y="165"/>
                  </a:cubicBezTo>
                  <a:cubicBezTo>
                    <a:pt x="25" y="209"/>
                    <a:pt x="88" y="232"/>
                    <a:pt x="152" y="232"/>
                  </a:cubicBezTo>
                  <a:cubicBezTo>
                    <a:pt x="224" y="232"/>
                    <a:pt x="297" y="203"/>
                    <a:pt x="297" y="146"/>
                  </a:cubicBezTo>
                  <a:cubicBezTo>
                    <a:pt x="297" y="135"/>
                    <a:pt x="311" y="80"/>
                    <a:pt x="306" y="80"/>
                  </a:cubicBezTo>
                  <a:lnTo>
                    <a:pt x="306" y="80"/>
                  </a:lnTo>
                  <a:cubicBezTo>
                    <a:pt x="306" y="80"/>
                    <a:pt x="305" y="81"/>
                    <a:pt x="303" y="83"/>
                  </a:cubicBezTo>
                  <a:cubicBezTo>
                    <a:pt x="333" y="23"/>
                    <a:pt x="258" y="1"/>
                    <a:pt x="193"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 name="Google Shape;81;p14"/>
            <p:cNvSpPr/>
            <p:nvPr/>
          </p:nvSpPr>
          <p:spPr>
            <a:xfrm>
              <a:off x="6165100" y="3034075"/>
              <a:ext cx="9200" cy="3750"/>
            </a:xfrm>
            <a:custGeom>
              <a:rect b="b" l="l" r="r" t="t"/>
              <a:pathLst>
                <a:path extrusionOk="0" h="150" w="368">
                  <a:moveTo>
                    <a:pt x="195" y="1"/>
                  </a:moveTo>
                  <a:cubicBezTo>
                    <a:pt x="101" y="1"/>
                    <a:pt x="1" y="49"/>
                    <a:pt x="69" y="117"/>
                  </a:cubicBezTo>
                  <a:cubicBezTo>
                    <a:pt x="92" y="140"/>
                    <a:pt x="133" y="150"/>
                    <a:pt x="176" y="150"/>
                  </a:cubicBezTo>
                  <a:cubicBezTo>
                    <a:pt x="268" y="150"/>
                    <a:pt x="367" y="104"/>
                    <a:pt x="303" y="35"/>
                  </a:cubicBezTo>
                  <a:cubicBezTo>
                    <a:pt x="281" y="11"/>
                    <a:pt x="238" y="1"/>
                    <a:pt x="195"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4"/>
            <p:cNvSpPr/>
            <p:nvPr/>
          </p:nvSpPr>
          <p:spPr>
            <a:xfrm>
              <a:off x="6169050" y="3022450"/>
              <a:ext cx="6775" cy="3600"/>
            </a:xfrm>
            <a:custGeom>
              <a:rect b="b" l="l" r="r" t="t"/>
              <a:pathLst>
                <a:path extrusionOk="0" h="144" w="271">
                  <a:moveTo>
                    <a:pt x="130" y="1"/>
                  </a:moveTo>
                  <a:cubicBezTo>
                    <a:pt x="71" y="1"/>
                    <a:pt x="0" y="23"/>
                    <a:pt x="19" y="84"/>
                  </a:cubicBezTo>
                  <a:cubicBezTo>
                    <a:pt x="19" y="84"/>
                    <a:pt x="19" y="91"/>
                    <a:pt x="19" y="91"/>
                  </a:cubicBezTo>
                  <a:cubicBezTo>
                    <a:pt x="9" y="133"/>
                    <a:pt x="67" y="144"/>
                    <a:pt x="110" y="144"/>
                  </a:cubicBezTo>
                  <a:cubicBezTo>
                    <a:pt x="124" y="144"/>
                    <a:pt x="137" y="143"/>
                    <a:pt x="145" y="141"/>
                  </a:cubicBezTo>
                  <a:lnTo>
                    <a:pt x="157" y="135"/>
                  </a:lnTo>
                  <a:cubicBezTo>
                    <a:pt x="227" y="122"/>
                    <a:pt x="271" y="46"/>
                    <a:pt x="183" y="9"/>
                  </a:cubicBezTo>
                  <a:cubicBezTo>
                    <a:pt x="170" y="4"/>
                    <a:pt x="151" y="1"/>
                    <a:pt x="130"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 name="Google Shape;83;p14"/>
            <p:cNvSpPr/>
            <p:nvPr/>
          </p:nvSpPr>
          <p:spPr>
            <a:xfrm>
              <a:off x="6198850" y="3029900"/>
              <a:ext cx="5200" cy="3025"/>
            </a:xfrm>
            <a:custGeom>
              <a:rect b="b" l="l" r="r" t="t"/>
              <a:pathLst>
                <a:path extrusionOk="0" h="121" w="208">
                  <a:moveTo>
                    <a:pt x="70" y="0"/>
                  </a:moveTo>
                  <a:cubicBezTo>
                    <a:pt x="36" y="0"/>
                    <a:pt x="1" y="13"/>
                    <a:pt x="12" y="51"/>
                  </a:cubicBezTo>
                  <a:cubicBezTo>
                    <a:pt x="12" y="57"/>
                    <a:pt x="12" y="57"/>
                    <a:pt x="12" y="64"/>
                  </a:cubicBezTo>
                  <a:cubicBezTo>
                    <a:pt x="12" y="107"/>
                    <a:pt x="58" y="121"/>
                    <a:pt x="98" y="121"/>
                  </a:cubicBezTo>
                  <a:cubicBezTo>
                    <a:pt x="116" y="121"/>
                    <a:pt x="133" y="118"/>
                    <a:pt x="145" y="114"/>
                  </a:cubicBezTo>
                  <a:cubicBezTo>
                    <a:pt x="202" y="95"/>
                    <a:pt x="208" y="45"/>
                    <a:pt x="151" y="20"/>
                  </a:cubicBezTo>
                  <a:cubicBezTo>
                    <a:pt x="145" y="20"/>
                    <a:pt x="132" y="13"/>
                    <a:pt x="126" y="13"/>
                  </a:cubicBezTo>
                  <a:cubicBezTo>
                    <a:pt x="116" y="6"/>
                    <a:pt x="93" y="0"/>
                    <a:pt x="70"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 name="Google Shape;84;p14"/>
            <p:cNvSpPr/>
            <p:nvPr/>
          </p:nvSpPr>
          <p:spPr>
            <a:xfrm>
              <a:off x="6195400" y="3047200"/>
              <a:ext cx="6300" cy="3050"/>
            </a:xfrm>
            <a:custGeom>
              <a:rect b="b" l="l" r="r" t="t"/>
              <a:pathLst>
                <a:path extrusionOk="0" h="122" w="252">
                  <a:moveTo>
                    <a:pt x="128" y="1"/>
                  </a:moveTo>
                  <a:cubicBezTo>
                    <a:pt x="108" y="1"/>
                    <a:pt x="90" y="3"/>
                    <a:pt x="81" y="9"/>
                  </a:cubicBezTo>
                  <a:cubicBezTo>
                    <a:pt x="62" y="21"/>
                    <a:pt x="43" y="40"/>
                    <a:pt x="31" y="59"/>
                  </a:cubicBezTo>
                  <a:cubicBezTo>
                    <a:pt x="0" y="102"/>
                    <a:pt x="64" y="122"/>
                    <a:pt x="118" y="122"/>
                  </a:cubicBezTo>
                  <a:cubicBezTo>
                    <a:pt x="143" y="122"/>
                    <a:pt x="166" y="118"/>
                    <a:pt x="176" y="110"/>
                  </a:cubicBezTo>
                  <a:cubicBezTo>
                    <a:pt x="195" y="97"/>
                    <a:pt x="207" y="84"/>
                    <a:pt x="220" y="65"/>
                  </a:cubicBezTo>
                  <a:cubicBezTo>
                    <a:pt x="252" y="20"/>
                    <a:pt x="181" y="1"/>
                    <a:pt x="128"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 name="Google Shape;85;p14"/>
            <p:cNvSpPr/>
            <p:nvPr/>
          </p:nvSpPr>
          <p:spPr>
            <a:xfrm>
              <a:off x="6156250" y="2985150"/>
              <a:ext cx="9750" cy="4825"/>
            </a:xfrm>
            <a:custGeom>
              <a:rect b="b" l="l" r="r" t="t"/>
              <a:pathLst>
                <a:path extrusionOk="0" h="193" w="390">
                  <a:moveTo>
                    <a:pt x="236" y="0"/>
                  </a:moveTo>
                  <a:cubicBezTo>
                    <a:pt x="188" y="0"/>
                    <a:pt x="141" y="10"/>
                    <a:pt x="114" y="25"/>
                  </a:cubicBezTo>
                  <a:cubicBezTo>
                    <a:pt x="1" y="88"/>
                    <a:pt x="114" y="170"/>
                    <a:pt x="190" y="182"/>
                  </a:cubicBezTo>
                  <a:cubicBezTo>
                    <a:pt x="206" y="189"/>
                    <a:pt x="233" y="193"/>
                    <a:pt x="262" y="193"/>
                  </a:cubicBezTo>
                  <a:cubicBezTo>
                    <a:pt x="322" y="193"/>
                    <a:pt x="390" y="175"/>
                    <a:pt x="386" y="119"/>
                  </a:cubicBezTo>
                  <a:cubicBezTo>
                    <a:pt x="386" y="113"/>
                    <a:pt x="386" y="100"/>
                    <a:pt x="386" y="94"/>
                  </a:cubicBezTo>
                  <a:cubicBezTo>
                    <a:pt x="386" y="25"/>
                    <a:pt x="310" y="0"/>
                    <a:pt x="236"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 name="Google Shape;86;p14"/>
            <p:cNvSpPr/>
            <p:nvPr/>
          </p:nvSpPr>
          <p:spPr>
            <a:xfrm>
              <a:off x="6130875" y="2997200"/>
              <a:ext cx="12175" cy="6575"/>
            </a:xfrm>
            <a:custGeom>
              <a:rect b="b" l="l" r="r" t="t"/>
              <a:pathLst>
                <a:path extrusionOk="0" h="263" w="487">
                  <a:moveTo>
                    <a:pt x="232" y="1"/>
                  </a:moveTo>
                  <a:cubicBezTo>
                    <a:pt x="157" y="1"/>
                    <a:pt x="81" y="26"/>
                    <a:pt x="45" y="91"/>
                  </a:cubicBezTo>
                  <a:lnTo>
                    <a:pt x="32" y="104"/>
                  </a:lnTo>
                  <a:cubicBezTo>
                    <a:pt x="0" y="167"/>
                    <a:pt x="76" y="224"/>
                    <a:pt x="127" y="243"/>
                  </a:cubicBezTo>
                  <a:cubicBezTo>
                    <a:pt x="159" y="256"/>
                    <a:pt x="196" y="263"/>
                    <a:pt x="232" y="263"/>
                  </a:cubicBezTo>
                  <a:cubicBezTo>
                    <a:pt x="281" y="263"/>
                    <a:pt x="330" y="252"/>
                    <a:pt x="373" y="230"/>
                  </a:cubicBezTo>
                  <a:lnTo>
                    <a:pt x="392" y="218"/>
                  </a:lnTo>
                  <a:cubicBezTo>
                    <a:pt x="486" y="154"/>
                    <a:pt x="448" y="54"/>
                    <a:pt x="347" y="22"/>
                  </a:cubicBezTo>
                  <a:cubicBezTo>
                    <a:pt x="314" y="9"/>
                    <a:pt x="273" y="1"/>
                    <a:pt x="232"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 name="Google Shape;87;p14"/>
            <p:cNvSpPr/>
            <p:nvPr/>
          </p:nvSpPr>
          <p:spPr>
            <a:xfrm>
              <a:off x="6122825" y="3005250"/>
              <a:ext cx="6825" cy="4200"/>
            </a:xfrm>
            <a:custGeom>
              <a:rect b="b" l="l" r="r" t="t"/>
              <a:pathLst>
                <a:path extrusionOk="0" h="168" w="273">
                  <a:moveTo>
                    <a:pt x="131" y="0"/>
                  </a:moveTo>
                  <a:cubicBezTo>
                    <a:pt x="113" y="0"/>
                    <a:pt x="95" y="3"/>
                    <a:pt x="77" y="9"/>
                  </a:cubicBezTo>
                  <a:cubicBezTo>
                    <a:pt x="39" y="22"/>
                    <a:pt x="1" y="60"/>
                    <a:pt x="32" y="104"/>
                  </a:cubicBezTo>
                  <a:cubicBezTo>
                    <a:pt x="64" y="129"/>
                    <a:pt x="102" y="148"/>
                    <a:pt x="140" y="160"/>
                  </a:cubicBezTo>
                  <a:cubicBezTo>
                    <a:pt x="148" y="164"/>
                    <a:pt x="164" y="167"/>
                    <a:pt x="182" y="167"/>
                  </a:cubicBezTo>
                  <a:cubicBezTo>
                    <a:pt x="221" y="167"/>
                    <a:pt x="268" y="155"/>
                    <a:pt x="259" y="116"/>
                  </a:cubicBezTo>
                  <a:lnTo>
                    <a:pt x="259" y="104"/>
                  </a:lnTo>
                  <a:cubicBezTo>
                    <a:pt x="272" y="85"/>
                    <a:pt x="266" y="66"/>
                    <a:pt x="253" y="47"/>
                  </a:cubicBezTo>
                  <a:lnTo>
                    <a:pt x="234" y="34"/>
                  </a:lnTo>
                  <a:cubicBezTo>
                    <a:pt x="204" y="13"/>
                    <a:pt x="168" y="0"/>
                    <a:pt x="131"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14"/>
            <p:cNvSpPr/>
            <p:nvPr/>
          </p:nvSpPr>
          <p:spPr>
            <a:xfrm>
              <a:off x="6125825" y="2979925"/>
              <a:ext cx="8550" cy="5750"/>
            </a:xfrm>
            <a:custGeom>
              <a:rect b="b" l="l" r="r" t="t"/>
              <a:pathLst>
                <a:path extrusionOk="0" h="230" w="342">
                  <a:moveTo>
                    <a:pt x="176" y="0"/>
                  </a:moveTo>
                  <a:cubicBezTo>
                    <a:pt x="132" y="0"/>
                    <a:pt x="88" y="14"/>
                    <a:pt x="51" y="44"/>
                  </a:cubicBezTo>
                  <a:cubicBezTo>
                    <a:pt x="1" y="95"/>
                    <a:pt x="20" y="133"/>
                    <a:pt x="51" y="190"/>
                  </a:cubicBezTo>
                  <a:cubicBezTo>
                    <a:pt x="73" y="215"/>
                    <a:pt x="105" y="230"/>
                    <a:pt x="137" y="230"/>
                  </a:cubicBezTo>
                  <a:cubicBezTo>
                    <a:pt x="162" y="230"/>
                    <a:pt x="187" y="221"/>
                    <a:pt x="209" y="202"/>
                  </a:cubicBezTo>
                  <a:cubicBezTo>
                    <a:pt x="228" y="183"/>
                    <a:pt x="253" y="164"/>
                    <a:pt x="284" y="158"/>
                  </a:cubicBezTo>
                  <a:cubicBezTo>
                    <a:pt x="341" y="133"/>
                    <a:pt x="341" y="57"/>
                    <a:pt x="291" y="32"/>
                  </a:cubicBezTo>
                  <a:cubicBezTo>
                    <a:pt x="255" y="11"/>
                    <a:pt x="216" y="0"/>
                    <a:pt x="176"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 name="Google Shape;89;p14"/>
            <p:cNvSpPr/>
            <p:nvPr/>
          </p:nvSpPr>
          <p:spPr>
            <a:xfrm>
              <a:off x="6155150" y="2958775"/>
              <a:ext cx="7275" cy="4375"/>
            </a:xfrm>
            <a:custGeom>
              <a:rect b="b" l="l" r="r" t="t"/>
              <a:pathLst>
                <a:path extrusionOk="0" h="175" w="291">
                  <a:moveTo>
                    <a:pt x="161" y="1"/>
                  </a:moveTo>
                  <a:cubicBezTo>
                    <a:pt x="146" y="1"/>
                    <a:pt x="130" y="3"/>
                    <a:pt x="114" y="8"/>
                  </a:cubicBezTo>
                  <a:cubicBezTo>
                    <a:pt x="45" y="20"/>
                    <a:pt x="1" y="83"/>
                    <a:pt x="20" y="146"/>
                  </a:cubicBezTo>
                  <a:cubicBezTo>
                    <a:pt x="20" y="168"/>
                    <a:pt x="41" y="175"/>
                    <a:pt x="60" y="175"/>
                  </a:cubicBezTo>
                  <a:cubicBezTo>
                    <a:pt x="69" y="175"/>
                    <a:pt x="77" y="173"/>
                    <a:pt x="83" y="171"/>
                  </a:cubicBezTo>
                  <a:cubicBezTo>
                    <a:pt x="146" y="165"/>
                    <a:pt x="209" y="140"/>
                    <a:pt x="266" y="102"/>
                  </a:cubicBezTo>
                  <a:cubicBezTo>
                    <a:pt x="291" y="77"/>
                    <a:pt x="278" y="39"/>
                    <a:pt x="247" y="20"/>
                  </a:cubicBezTo>
                  <a:cubicBezTo>
                    <a:pt x="218" y="8"/>
                    <a:pt x="190" y="1"/>
                    <a:pt x="161"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 name="Google Shape;90;p14"/>
            <p:cNvSpPr/>
            <p:nvPr/>
          </p:nvSpPr>
          <p:spPr>
            <a:xfrm>
              <a:off x="6183975" y="3003475"/>
              <a:ext cx="7200" cy="4650"/>
            </a:xfrm>
            <a:custGeom>
              <a:rect b="b" l="l" r="r" t="t"/>
              <a:pathLst>
                <a:path extrusionOk="0" h="186" w="288">
                  <a:moveTo>
                    <a:pt x="122" y="0"/>
                  </a:moveTo>
                  <a:cubicBezTo>
                    <a:pt x="64" y="0"/>
                    <a:pt x="1" y="27"/>
                    <a:pt x="15" y="86"/>
                  </a:cubicBezTo>
                  <a:cubicBezTo>
                    <a:pt x="21" y="131"/>
                    <a:pt x="59" y="162"/>
                    <a:pt x="103" y="175"/>
                  </a:cubicBezTo>
                  <a:cubicBezTo>
                    <a:pt x="115" y="181"/>
                    <a:pt x="141" y="185"/>
                    <a:pt x="168" y="185"/>
                  </a:cubicBezTo>
                  <a:cubicBezTo>
                    <a:pt x="223" y="185"/>
                    <a:pt x="288" y="168"/>
                    <a:pt x="279" y="118"/>
                  </a:cubicBezTo>
                  <a:cubicBezTo>
                    <a:pt x="273" y="55"/>
                    <a:pt x="229" y="36"/>
                    <a:pt x="179" y="11"/>
                  </a:cubicBezTo>
                  <a:cubicBezTo>
                    <a:pt x="163" y="4"/>
                    <a:pt x="143" y="0"/>
                    <a:pt x="122"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 name="Google Shape;91;p14"/>
            <p:cNvSpPr/>
            <p:nvPr/>
          </p:nvSpPr>
          <p:spPr>
            <a:xfrm>
              <a:off x="6230050" y="3045800"/>
              <a:ext cx="5200" cy="3375"/>
            </a:xfrm>
            <a:custGeom>
              <a:rect b="b" l="l" r="r" t="t"/>
              <a:pathLst>
                <a:path extrusionOk="0" h="135" w="208">
                  <a:moveTo>
                    <a:pt x="128" y="1"/>
                  </a:moveTo>
                  <a:cubicBezTo>
                    <a:pt x="113" y="1"/>
                    <a:pt x="98" y="4"/>
                    <a:pt x="89" y="8"/>
                  </a:cubicBezTo>
                  <a:cubicBezTo>
                    <a:pt x="26" y="33"/>
                    <a:pt x="1" y="84"/>
                    <a:pt x="70" y="121"/>
                  </a:cubicBezTo>
                  <a:cubicBezTo>
                    <a:pt x="82" y="129"/>
                    <a:pt x="108" y="134"/>
                    <a:pt x="133" y="134"/>
                  </a:cubicBezTo>
                  <a:cubicBezTo>
                    <a:pt x="171" y="134"/>
                    <a:pt x="208" y="122"/>
                    <a:pt x="196" y="84"/>
                  </a:cubicBezTo>
                  <a:cubicBezTo>
                    <a:pt x="190" y="71"/>
                    <a:pt x="190" y="65"/>
                    <a:pt x="183" y="58"/>
                  </a:cubicBezTo>
                  <a:cubicBezTo>
                    <a:pt x="179" y="54"/>
                    <a:pt x="175" y="49"/>
                    <a:pt x="172" y="49"/>
                  </a:cubicBezTo>
                  <a:cubicBezTo>
                    <a:pt x="171" y="49"/>
                    <a:pt x="171" y="50"/>
                    <a:pt x="171" y="52"/>
                  </a:cubicBezTo>
                  <a:cubicBezTo>
                    <a:pt x="171" y="46"/>
                    <a:pt x="171" y="46"/>
                    <a:pt x="177" y="39"/>
                  </a:cubicBezTo>
                  <a:cubicBezTo>
                    <a:pt x="185" y="11"/>
                    <a:pt x="156" y="1"/>
                    <a:pt x="128"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 name="Google Shape;92;p14"/>
            <p:cNvSpPr/>
            <p:nvPr/>
          </p:nvSpPr>
          <p:spPr>
            <a:xfrm>
              <a:off x="6225625" y="3054675"/>
              <a:ext cx="7000" cy="3825"/>
            </a:xfrm>
            <a:custGeom>
              <a:rect b="b" l="l" r="r" t="t"/>
              <a:pathLst>
                <a:path extrusionOk="0" h="153" w="280">
                  <a:moveTo>
                    <a:pt x="172" y="0"/>
                  </a:moveTo>
                  <a:cubicBezTo>
                    <a:pt x="141" y="0"/>
                    <a:pt x="111" y="6"/>
                    <a:pt x="96" y="12"/>
                  </a:cubicBezTo>
                  <a:cubicBezTo>
                    <a:pt x="89" y="19"/>
                    <a:pt x="83" y="19"/>
                    <a:pt x="77" y="19"/>
                  </a:cubicBezTo>
                  <a:cubicBezTo>
                    <a:pt x="1" y="38"/>
                    <a:pt x="7" y="120"/>
                    <a:pt x="77" y="145"/>
                  </a:cubicBezTo>
                  <a:cubicBezTo>
                    <a:pt x="91" y="149"/>
                    <a:pt x="116" y="152"/>
                    <a:pt x="144" y="152"/>
                  </a:cubicBezTo>
                  <a:cubicBezTo>
                    <a:pt x="201" y="152"/>
                    <a:pt x="268" y="137"/>
                    <a:pt x="260" y="82"/>
                  </a:cubicBezTo>
                  <a:cubicBezTo>
                    <a:pt x="260" y="82"/>
                    <a:pt x="260" y="76"/>
                    <a:pt x="260" y="69"/>
                  </a:cubicBezTo>
                  <a:cubicBezTo>
                    <a:pt x="280" y="17"/>
                    <a:pt x="225" y="0"/>
                    <a:pt x="172"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 name="Google Shape;93;p14"/>
            <p:cNvSpPr/>
            <p:nvPr/>
          </p:nvSpPr>
          <p:spPr>
            <a:xfrm>
              <a:off x="6236350" y="2857950"/>
              <a:ext cx="9500" cy="5075"/>
            </a:xfrm>
            <a:custGeom>
              <a:rect b="b" l="l" r="r" t="t"/>
              <a:pathLst>
                <a:path extrusionOk="0" h="203" w="380">
                  <a:moveTo>
                    <a:pt x="208" y="1"/>
                  </a:moveTo>
                  <a:cubicBezTo>
                    <a:pt x="176" y="1"/>
                    <a:pt x="144" y="8"/>
                    <a:pt x="114" y="23"/>
                  </a:cubicBezTo>
                  <a:cubicBezTo>
                    <a:pt x="45" y="55"/>
                    <a:pt x="1" y="124"/>
                    <a:pt x="83" y="174"/>
                  </a:cubicBezTo>
                  <a:cubicBezTo>
                    <a:pt x="110" y="189"/>
                    <a:pt x="165" y="203"/>
                    <a:pt x="218" y="203"/>
                  </a:cubicBezTo>
                  <a:cubicBezTo>
                    <a:pt x="276" y="203"/>
                    <a:pt x="331" y="186"/>
                    <a:pt x="341" y="137"/>
                  </a:cubicBezTo>
                  <a:cubicBezTo>
                    <a:pt x="341" y="130"/>
                    <a:pt x="341" y="130"/>
                    <a:pt x="341" y="130"/>
                  </a:cubicBezTo>
                  <a:cubicBezTo>
                    <a:pt x="367" y="111"/>
                    <a:pt x="379" y="80"/>
                    <a:pt x="341" y="48"/>
                  </a:cubicBezTo>
                  <a:cubicBezTo>
                    <a:pt x="303" y="18"/>
                    <a:pt x="256" y="1"/>
                    <a:pt x="208"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14"/>
            <p:cNvSpPr/>
            <p:nvPr/>
          </p:nvSpPr>
          <p:spPr>
            <a:xfrm>
              <a:off x="6251175" y="2885925"/>
              <a:ext cx="9800" cy="5600"/>
            </a:xfrm>
            <a:custGeom>
              <a:rect b="b" l="l" r="r" t="t"/>
              <a:pathLst>
                <a:path extrusionOk="0" h="224" w="392">
                  <a:moveTo>
                    <a:pt x="185" y="1"/>
                  </a:moveTo>
                  <a:cubicBezTo>
                    <a:pt x="165" y="1"/>
                    <a:pt x="144" y="5"/>
                    <a:pt x="127" y="14"/>
                  </a:cubicBezTo>
                  <a:cubicBezTo>
                    <a:pt x="108" y="20"/>
                    <a:pt x="89" y="33"/>
                    <a:pt x="76" y="46"/>
                  </a:cubicBezTo>
                  <a:cubicBezTo>
                    <a:pt x="32" y="71"/>
                    <a:pt x="1" y="121"/>
                    <a:pt x="45" y="159"/>
                  </a:cubicBezTo>
                  <a:lnTo>
                    <a:pt x="64" y="172"/>
                  </a:lnTo>
                  <a:cubicBezTo>
                    <a:pt x="106" y="209"/>
                    <a:pt x="158" y="224"/>
                    <a:pt x="210" y="224"/>
                  </a:cubicBezTo>
                  <a:cubicBezTo>
                    <a:pt x="220" y="224"/>
                    <a:pt x="230" y="223"/>
                    <a:pt x="240" y="222"/>
                  </a:cubicBezTo>
                  <a:cubicBezTo>
                    <a:pt x="285" y="216"/>
                    <a:pt x="392" y="172"/>
                    <a:pt x="354" y="109"/>
                  </a:cubicBezTo>
                  <a:cubicBezTo>
                    <a:pt x="341" y="83"/>
                    <a:pt x="322" y="58"/>
                    <a:pt x="303" y="46"/>
                  </a:cubicBezTo>
                  <a:cubicBezTo>
                    <a:pt x="303" y="46"/>
                    <a:pt x="272" y="33"/>
                    <a:pt x="253" y="20"/>
                  </a:cubicBezTo>
                  <a:cubicBezTo>
                    <a:pt x="233" y="7"/>
                    <a:pt x="209" y="1"/>
                    <a:pt x="185"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 name="Google Shape;95;p14"/>
            <p:cNvSpPr/>
            <p:nvPr/>
          </p:nvSpPr>
          <p:spPr>
            <a:xfrm>
              <a:off x="6297075" y="2883300"/>
              <a:ext cx="8675" cy="4450"/>
            </a:xfrm>
            <a:custGeom>
              <a:rect b="b" l="l" r="r" t="t"/>
              <a:pathLst>
                <a:path extrusionOk="0" h="178" w="347">
                  <a:moveTo>
                    <a:pt x="169" y="1"/>
                  </a:moveTo>
                  <a:cubicBezTo>
                    <a:pt x="128" y="1"/>
                    <a:pt x="89" y="12"/>
                    <a:pt x="57" y="31"/>
                  </a:cubicBezTo>
                  <a:cubicBezTo>
                    <a:pt x="0" y="50"/>
                    <a:pt x="0" y="125"/>
                    <a:pt x="57" y="144"/>
                  </a:cubicBezTo>
                  <a:cubicBezTo>
                    <a:pt x="91" y="169"/>
                    <a:pt x="133" y="178"/>
                    <a:pt x="176" y="178"/>
                  </a:cubicBezTo>
                  <a:cubicBezTo>
                    <a:pt x="189" y="178"/>
                    <a:pt x="202" y="177"/>
                    <a:pt x="214" y="176"/>
                  </a:cubicBezTo>
                  <a:cubicBezTo>
                    <a:pt x="341" y="157"/>
                    <a:pt x="347" y="31"/>
                    <a:pt x="214" y="5"/>
                  </a:cubicBezTo>
                  <a:cubicBezTo>
                    <a:pt x="199" y="2"/>
                    <a:pt x="184" y="1"/>
                    <a:pt x="169"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p14"/>
            <p:cNvSpPr/>
            <p:nvPr/>
          </p:nvSpPr>
          <p:spPr>
            <a:xfrm>
              <a:off x="6285350" y="2871225"/>
              <a:ext cx="6775" cy="2725"/>
            </a:xfrm>
            <a:custGeom>
              <a:rect b="b" l="l" r="r" t="t"/>
              <a:pathLst>
                <a:path extrusionOk="0" h="109" w="271">
                  <a:moveTo>
                    <a:pt x="137" y="1"/>
                  </a:moveTo>
                  <a:cubicBezTo>
                    <a:pt x="69" y="1"/>
                    <a:pt x="0" y="34"/>
                    <a:pt x="46" y="85"/>
                  </a:cubicBezTo>
                  <a:cubicBezTo>
                    <a:pt x="63" y="101"/>
                    <a:pt x="93" y="108"/>
                    <a:pt x="126" y="108"/>
                  </a:cubicBezTo>
                  <a:cubicBezTo>
                    <a:pt x="195" y="108"/>
                    <a:pt x="270" y="75"/>
                    <a:pt x="223" y="28"/>
                  </a:cubicBezTo>
                  <a:cubicBezTo>
                    <a:pt x="204" y="9"/>
                    <a:pt x="171" y="1"/>
                    <a:pt x="137"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 name="Google Shape;97;p14"/>
            <p:cNvSpPr/>
            <p:nvPr/>
          </p:nvSpPr>
          <p:spPr>
            <a:xfrm>
              <a:off x="6276375" y="2892975"/>
              <a:ext cx="9200" cy="5075"/>
            </a:xfrm>
            <a:custGeom>
              <a:rect b="b" l="l" r="r" t="t"/>
              <a:pathLst>
                <a:path extrusionOk="0" h="203" w="368">
                  <a:moveTo>
                    <a:pt x="234" y="0"/>
                  </a:moveTo>
                  <a:cubicBezTo>
                    <a:pt x="210" y="0"/>
                    <a:pt x="186" y="4"/>
                    <a:pt x="166" y="10"/>
                  </a:cubicBezTo>
                  <a:cubicBezTo>
                    <a:pt x="153" y="10"/>
                    <a:pt x="147" y="16"/>
                    <a:pt x="141" y="22"/>
                  </a:cubicBezTo>
                  <a:lnTo>
                    <a:pt x="147" y="22"/>
                  </a:lnTo>
                  <a:cubicBezTo>
                    <a:pt x="134" y="28"/>
                    <a:pt x="122" y="35"/>
                    <a:pt x="109" y="47"/>
                  </a:cubicBezTo>
                  <a:cubicBezTo>
                    <a:pt x="1" y="124"/>
                    <a:pt x="122" y="203"/>
                    <a:pt x="232" y="203"/>
                  </a:cubicBezTo>
                  <a:cubicBezTo>
                    <a:pt x="294" y="203"/>
                    <a:pt x="352" y="177"/>
                    <a:pt x="361" y="110"/>
                  </a:cubicBezTo>
                  <a:cubicBezTo>
                    <a:pt x="368" y="92"/>
                    <a:pt x="361" y="73"/>
                    <a:pt x="355" y="60"/>
                  </a:cubicBezTo>
                  <a:cubicBezTo>
                    <a:pt x="342" y="17"/>
                    <a:pt x="287" y="0"/>
                    <a:pt x="234"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 name="Google Shape;98;p14"/>
            <p:cNvSpPr/>
            <p:nvPr/>
          </p:nvSpPr>
          <p:spPr>
            <a:xfrm>
              <a:off x="6261900" y="2869425"/>
              <a:ext cx="8225" cy="4725"/>
            </a:xfrm>
            <a:custGeom>
              <a:rect b="b" l="l" r="r" t="t"/>
              <a:pathLst>
                <a:path extrusionOk="0" h="189" w="329">
                  <a:moveTo>
                    <a:pt x="141" y="1"/>
                  </a:moveTo>
                  <a:cubicBezTo>
                    <a:pt x="92" y="1"/>
                    <a:pt x="40" y="15"/>
                    <a:pt x="20" y="56"/>
                  </a:cubicBezTo>
                  <a:cubicBezTo>
                    <a:pt x="1" y="100"/>
                    <a:pt x="26" y="125"/>
                    <a:pt x="64" y="138"/>
                  </a:cubicBezTo>
                  <a:cubicBezTo>
                    <a:pt x="59" y="177"/>
                    <a:pt x="113" y="189"/>
                    <a:pt x="156" y="189"/>
                  </a:cubicBezTo>
                  <a:cubicBezTo>
                    <a:pt x="177" y="189"/>
                    <a:pt x="194" y="186"/>
                    <a:pt x="202" y="182"/>
                  </a:cubicBezTo>
                  <a:cubicBezTo>
                    <a:pt x="272" y="138"/>
                    <a:pt x="329" y="50"/>
                    <a:pt x="215" y="12"/>
                  </a:cubicBezTo>
                  <a:cubicBezTo>
                    <a:pt x="195" y="5"/>
                    <a:pt x="169" y="1"/>
                    <a:pt x="141"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 name="Google Shape;99;p14"/>
            <p:cNvSpPr/>
            <p:nvPr/>
          </p:nvSpPr>
          <p:spPr>
            <a:xfrm>
              <a:off x="6272000" y="2854550"/>
              <a:ext cx="8375" cy="5150"/>
            </a:xfrm>
            <a:custGeom>
              <a:rect b="b" l="l" r="r" t="t"/>
              <a:pathLst>
                <a:path extrusionOk="0" h="206" w="335">
                  <a:moveTo>
                    <a:pt x="180" y="0"/>
                  </a:moveTo>
                  <a:cubicBezTo>
                    <a:pt x="150" y="0"/>
                    <a:pt x="119" y="7"/>
                    <a:pt x="89" y="20"/>
                  </a:cubicBezTo>
                  <a:cubicBezTo>
                    <a:pt x="57" y="27"/>
                    <a:pt x="25" y="52"/>
                    <a:pt x="13" y="83"/>
                  </a:cubicBezTo>
                  <a:cubicBezTo>
                    <a:pt x="0" y="115"/>
                    <a:pt x="13" y="140"/>
                    <a:pt x="13" y="172"/>
                  </a:cubicBezTo>
                  <a:cubicBezTo>
                    <a:pt x="13" y="196"/>
                    <a:pt x="55" y="205"/>
                    <a:pt x="85" y="205"/>
                  </a:cubicBezTo>
                  <a:cubicBezTo>
                    <a:pt x="94" y="205"/>
                    <a:pt x="102" y="205"/>
                    <a:pt x="107" y="203"/>
                  </a:cubicBezTo>
                  <a:cubicBezTo>
                    <a:pt x="164" y="191"/>
                    <a:pt x="227" y="178"/>
                    <a:pt x="284" y="153"/>
                  </a:cubicBezTo>
                  <a:cubicBezTo>
                    <a:pt x="297" y="140"/>
                    <a:pt x="328" y="115"/>
                    <a:pt x="328" y="90"/>
                  </a:cubicBezTo>
                  <a:lnTo>
                    <a:pt x="328" y="102"/>
                  </a:lnTo>
                  <a:cubicBezTo>
                    <a:pt x="334" y="71"/>
                    <a:pt x="322" y="45"/>
                    <a:pt x="297" y="33"/>
                  </a:cubicBezTo>
                  <a:cubicBezTo>
                    <a:pt x="261" y="11"/>
                    <a:pt x="221" y="0"/>
                    <a:pt x="180"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 name="Google Shape;100;p14"/>
            <p:cNvSpPr/>
            <p:nvPr/>
          </p:nvSpPr>
          <p:spPr>
            <a:xfrm>
              <a:off x="6299425" y="2861975"/>
              <a:ext cx="13125" cy="5425"/>
            </a:xfrm>
            <a:custGeom>
              <a:rect b="b" l="l" r="r" t="t"/>
              <a:pathLst>
                <a:path extrusionOk="0" h="217" w="525">
                  <a:moveTo>
                    <a:pt x="289" y="1"/>
                  </a:moveTo>
                  <a:cubicBezTo>
                    <a:pt x="207" y="1"/>
                    <a:pt x="123" y="39"/>
                    <a:pt x="64" y="83"/>
                  </a:cubicBezTo>
                  <a:cubicBezTo>
                    <a:pt x="1" y="133"/>
                    <a:pt x="114" y="177"/>
                    <a:pt x="146" y="177"/>
                  </a:cubicBezTo>
                  <a:lnTo>
                    <a:pt x="158" y="177"/>
                  </a:lnTo>
                  <a:lnTo>
                    <a:pt x="177" y="190"/>
                  </a:lnTo>
                  <a:cubicBezTo>
                    <a:pt x="201" y="208"/>
                    <a:pt x="243" y="217"/>
                    <a:pt x="287" y="217"/>
                  </a:cubicBezTo>
                  <a:cubicBezTo>
                    <a:pt x="397" y="217"/>
                    <a:pt x="525" y="164"/>
                    <a:pt x="448" y="70"/>
                  </a:cubicBezTo>
                  <a:cubicBezTo>
                    <a:pt x="404" y="20"/>
                    <a:pt x="347" y="1"/>
                    <a:pt x="289"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 name="Google Shape;101;p14"/>
            <p:cNvSpPr/>
            <p:nvPr/>
          </p:nvSpPr>
          <p:spPr>
            <a:xfrm>
              <a:off x="6306850" y="2875375"/>
              <a:ext cx="6125" cy="3400"/>
            </a:xfrm>
            <a:custGeom>
              <a:rect b="b" l="l" r="r" t="t"/>
              <a:pathLst>
                <a:path extrusionOk="0" h="136" w="245">
                  <a:moveTo>
                    <a:pt x="127" y="1"/>
                  </a:moveTo>
                  <a:cubicBezTo>
                    <a:pt x="104" y="1"/>
                    <a:pt x="83" y="3"/>
                    <a:pt x="69" y="7"/>
                  </a:cubicBezTo>
                  <a:cubicBezTo>
                    <a:pt x="6" y="26"/>
                    <a:pt x="0" y="95"/>
                    <a:pt x="69" y="121"/>
                  </a:cubicBezTo>
                  <a:lnTo>
                    <a:pt x="95" y="127"/>
                  </a:lnTo>
                  <a:cubicBezTo>
                    <a:pt x="110" y="131"/>
                    <a:pt x="133" y="135"/>
                    <a:pt x="155" y="135"/>
                  </a:cubicBezTo>
                  <a:cubicBezTo>
                    <a:pt x="195" y="135"/>
                    <a:pt x="236" y="123"/>
                    <a:pt x="240" y="83"/>
                  </a:cubicBezTo>
                  <a:cubicBezTo>
                    <a:pt x="240" y="77"/>
                    <a:pt x="240" y="70"/>
                    <a:pt x="240" y="64"/>
                  </a:cubicBezTo>
                  <a:cubicBezTo>
                    <a:pt x="244" y="15"/>
                    <a:pt x="180" y="1"/>
                    <a:pt x="127"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p14"/>
            <p:cNvSpPr/>
            <p:nvPr/>
          </p:nvSpPr>
          <p:spPr>
            <a:xfrm>
              <a:off x="6293750" y="2914025"/>
              <a:ext cx="5000" cy="3075"/>
            </a:xfrm>
            <a:custGeom>
              <a:rect b="b" l="l" r="r" t="t"/>
              <a:pathLst>
                <a:path extrusionOk="0" h="123" w="200">
                  <a:moveTo>
                    <a:pt x="111" y="1"/>
                  </a:moveTo>
                  <a:cubicBezTo>
                    <a:pt x="95" y="1"/>
                    <a:pt x="79" y="3"/>
                    <a:pt x="70" y="6"/>
                  </a:cubicBezTo>
                  <a:cubicBezTo>
                    <a:pt x="57" y="13"/>
                    <a:pt x="45" y="25"/>
                    <a:pt x="32" y="32"/>
                  </a:cubicBezTo>
                  <a:cubicBezTo>
                    <a:pt x="20" y="44"/>
                    <a:pt x="1" y="57"/>
                    <a:pt x="13" y="76"/>
                  </a:cubicBezTo>
                  <a:lnTo>
                    <a:pt x="13" y="95"/>
                  </a:lnTo>
                  <a:cubicBezTo>
                    <a:pt x="8" y="114"/>
                    <a:pt x="37" y="122"/>
                    <a:pt x="56" y="122"/>
                  </a:cubicBezTo>
                  <a:cubicBezTo>
                    <a:pt x="62" y="122"/>
                    <a:pt x="67" y="121"/>
                    <a:pt x="70" y="120"/>
                  </a:cubicBezTo>
                  <a:cubicBezTo>
                    <a:pt x="127" y="95"/>
                    <a:pt x="146" y="95"/>
                    <a:pt x="177" y="44"/>
                  </a:cubicBezTo>
                  <a:cubicBezTo>
                    <a:pt x="200" y="13"/>
                    <a:pt x="152" y="1"/>
                    <a:pt x="111"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 name="Google Shape;103;p14"/>
            <p:cNvSpPr/>
            <p:nvPr/>
          </p:nvSpPr>
          <p:spPr>
            <a:xfrm>
              <a:off x="6272000" y="2920700"/>
              <a:ext cx="6650" cy="3925"/>
            </a:xfrm>
            <a:custGeom>
              <a:rect b="b" l="l" r="r" t="t"/>
              <a:pathLst>
                <a:path extrusionOk="0" h="157" w="266">
                  <a:moveTo>
                    <a:pt x="155" y="0"/>
                  </a:moveTo>
                  <a:cubicBezTo>
                    <a:pt x="154" y="0"/>
                    <a:pt x="140" y="5"/>
                    <a:pt x="101" y="17"/>
                  </a:cubicBezTo>
                  <a:cubicBezTo>
                    <a:pt x="105" y="16"/>
                    <a:pt x="109" y="15"/>
                    <a:pt x="113" y="14"/>
                  </a:cubicBezTo>
                  <a:lnTo>
                    <a:pt x="113" y="14"/>
                  </a:lnTo>
                  <a:cubicBezTo>
                    <a:pt x="100" y="18"/>
                    <a:pt x="89" y="22"/>
                    <a:pt x="82" y="23"/>
                  </a:cubicBezTo>
                  <a:cubicBezTo>
                    <a:pt x="0" y="48"/>
                    <a:pt x="0" y="124"/>
                    <a:pt x="82" y="149"/>
                  </a:cubicBezTo>
                  <a:cubicBezTo>
                    <a:pt x="96" y="153"/>
                    <a:pt x="120" y="157"/>
                    <a:pt x="145" y="157"/>
                  </a:cubicBezTo>
                  <a:cubicBezTo>
                    <a:pt x="199" y="157"/>
                    <a:pt x="261" y="142"/>
                    <a:pt x="265" y="86"/>
                  </a:cubicBezTo>
                  <a:lnTo>
                    <a:pt x="265" y="80"/>
                  </a:lnTo>
                  <a:cubicBezTo>
                    <a:pt x="265" y="26"/>
                    <a:pt x="205" y="11"/>
                    <a:pt x="154" y="11"/>
                  </a:cubicBezTo>
                  <a:cubicBezTo>
                    <a:pt x="139" y="11"/>
                    <a:pt x="124" y="12"/>
                    <a:pt x="113" y="14"/>
                  </a:cubicBezTo>
                  <a:lnTo>
                    <a:pt x="113" y="14"/>
                  </a:lnTo>
                  <a:cubicBezTo>
                    <a:pt x="134" y="8"/>
                    <a:pt x="156" y="0"/>
                    <a:pt x="155"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14"/>
            <p:cNvSpPr/>
            <p:nvPr/>
          </p:nvSpPr>
          <p:spPr>
            <a:xfrm>
              <a:off x="6262500" y="2906125"/>
              <a:ext cx="8425" cy="4300"/>
            </a:xfrm>
            <a:custGeom>
              <a:rect b="b" l="l" r="r" t="t"/>
              <a:pathLst>
                <a:path extrusionOk="0" h="172" w="337">
                  <a:moveTo>
                    <a:pt x="153" y="1"/>
                  </a:moveTo>
                  <a:cubicBezTo>
                    <a:pt x="82" y="1"/>
                    <a:pt x="1" y="27"/>
                    <a:pt x="27" y="102"/>
                  </a:cubicBezTo>
                  <a:lnTo>
                    <a:pt x="27" y="108"/>
                  </a:lnTo>
                  <a:cubicBezTo>
                    <a:pt x="23" y="157"/>
                    <a:pt x="83" y="171"/>
                    <a:pt x="133" y="171"/>
                  </a:cubicBezTo>
                  <a:cubicBezTo>
                    <a:pt x="154" y="171"/>
                    <a:pt x="173" y="168"/>
                    <a:pt x="185" y="165"/>
                  </a:cubicBezTo>
                  <a:lnTo>
                    <a:pt x="191" y="165"/>
                  </a:lnTo>
                  <a:cubicBezTo>
                    <a:pt x="286" y="146"/>
                    <a:pt x="336" y="51"/>
                    <a:pt x="229" y="13"/>
                  </a:cubicBezTo>
                  <a:cubicBezTo>
                    <a:pt x="212" y="6"/>
                    <a:pt x="183" y="1"/>
                    <a:pt x="153"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 name="Google Shape;105;p14"/>
            <p:cNvSpPr/>
            <p:nvPr/>
          </p:nvSpPr>
          <p:spPr>
            <a:xfrm>
              <a:off x="6240475" y="2905025"/>
              <a:ext cx="9300" cy="3675"/>
            </a:xfrm>
            <a:custGeom>
              <a:rect b="b" l="l" r="r" t="t"/>
              <a:pathLst>
                <a:path extrusionOk="0" h="147" w="372">
                  <a:moveTo>
                    <a:pt x="195" y="0"/>
                  </a:moveTo>
                  <a:cubicBezTo>
                    <a:pt x="101" y="0"/>
                    <a:pt x="0" y="45"/>
                    <a:pt x="69" y="114"/>
                  </a:cubicBezTo>
                  <a:cubicBezTo>
                    <a:pt x="91" y="136"/>
                    <a:pt x="133" y="146"/>
                    <a:pt x="177" y="146"/>
                  </a:cubicBezTo>
                  <a:cubicBezTo>
                    <a:pt x="270" y="146"/>
                    <a:pt x="371" y="101"/>
                    <a:pt x="303" y="32"/>
                  </a:cubicBezTo>
                  <a:cubicBezTo>
                    <a:pt x="280" y="10"/>
                    <a:pt x="238" y="0"/>
                    <a:pt x="195"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 name="Google Shape;106;p14"/>
            <p:cNvSpPr/>
            <p:nvPr/>
          </p:nvSpPr>
          <p:spPr>
            <a:xfrm>
              <a:off x="6229725" y="2885800"/>
              <a:ext cx="8775" cy="6300"/>
            </a:xfrm>
            <a:custGeom>
              <a:rect b="b" l="l" r="r" t="t"/>
              <a:pathLst>
                <a:path extrusionOk="0" h="252" w="351">
                  <a:moveTo>
                    <a:pt x="157" y="0"/>
                  </a:moveTo>
                  <a:cubicBezTo>
                    <a:pt x="117" y="0"/>
                    <a:pt x="79" y="11"/>
                    <a:pt x="58" y="38"/>
                  </a:cubicBezTo>
                  <a:cubicBezTo>
                    <a:pt x="1" y="101"/>
                    <a:pt x="64" y="164"/>
                    <a:pt x="108" y="221"/>
                  </a:cubicBezTo>
                  <a:cubicBezTo>
                    <a:pt x="123" y="241"/>
                    <a:pt x="155" y="252"/>
                    <a:pt x="187" y="252"/>
                  </a:cubicBezTo>
                  <a:cubicBezTo>
                    <a:pt x="225" y="252"/>
                    <a:pt x="262" y="236"/>
                    <a:pt x="266" y="202"/>
                  </a:cubicBezTo>
                  <a:cubicBezTo>
                    <a:pt x="266" y="177"/>
                    <a:pt x="266" y="133"/>
                    <a:pt x="285" y="120"/>
                  </a:cubicBezTo>
                  <a:cubicBezTo>
                    <a:pt x="351" y="58"/>
                    <a:pt x="248" y="0"/>
                    <a:pt x="157"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 name="Google Shape;107;p14"/>
            <p:cNvSpPr/>
            <p:nvPr/>
          </p:nvSpPr>
          <p:spPr>
            <a:xfrm>
              <a:off x="6211600" y="2893025"/>
              <a:ext cx="8550" cy="4450"/>
            </a:xfrm>
            <a:custGeom>
              <a:rect b="b" l="l" r="r" t="t"/>
              <a:pathLst>
                <a:path extrusionOk="0" h="178" w="342">
                  <a:moveTo>
                    <a:pt x="174" y="1"/>
                  </a:moveTo>
                  <a:cubicBezTo>
                    <a:pt x="155" y="1"/>
                    <a:pt x="137" y="3"/>
                    <a:pt x="127" y="8"/>
                  </a:cubicBezTo>
                  <a:lnTo>
                    <a:pt x="114" y="8"/>
                  </a:lnTo>
                  <a:cubicBezTo>
                    <a:pt x="89" y="14"/>
                    <a:pt x="39" y="26"/>
                    <a:pt x="26" y="64"/>
                  </a:cubicBezTo>
                  <a:lnTo>
                    <a:pt x="26" y="71"/>
                  </a:lnTo>
                  <a:cubicBezTo>
                    <a:pt x="1" y="146"/>
                    <a:pt x="95" y="178"/>
                    <a:pt x="152" y="178"/>
                  </a:cubicBezTo>
                  <a:cubicBezTo>
                    <a:pt x="209" y="178"/>
                    <a:pt x="341" y="127"/>
                    <a:pt x="266" y="58"/>
                  </a:cubicBezTo>
                  <a:lnTo>
                    <a:pt x="266" y="52"/>
                  </a:lnTo>
                  <a:cubicBezTo>
                    <a:pt x="266" y="13"/>
                    <a:pt x="216" y="1"/>
                    <a:pt x="174"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 name="Google Shape;108;p14"/>
            <p:cNvSpPr/>
            <p:nvPr/>
          </p:nvSpPr>
          <p:spPr>
            <a:xfrm>
              <a:off x="6222450" y="2917375"/>
              <a:ext cx="5175" cy="2075"/>
            </a:xfrm>
            <a:custGeom>
              <a:rect b="b" l="l" r="r" t="t"/>
              <a:pathLst>
                <a:path extrusionOk="0" h="83" w="207">
                  <a:moveTo>
                    <a:pt x="112" y="1"/>
                  </a:moveTo>
                  <a:cubicBezTo>
                    <a:pt x="58" y="1"/>
                    <a:pt x="0" y="27"/>
                    <a:pt x="40" y="62"/>
                  </a:cubicBezTo>
                  <a:cubicBezTo>
                    <a:pt x="52" y="76"/>
                    <a:pt x="76" y="82"/>
                    <a:pt x="101" y="82"/>
                  </a:cubicBezTo>
                  <a:cubicBezTo>
                    <a:pt x="152" y="82"/>
                    <a:pt x="206" y="56"/>
                    <a:pt x="172" y="17"/>
                  </a:cubicBezTo>
                  <a:cubicBezTo>
                    <a:pt x="159" y="6"/>
                    <a:pt x="136" y="1"/>
                    <a:pt x="112"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 name="Google Shape;109;p14"/>
            <p:cNvSpPr/>
            <p:nvPr/>
          </p:nvSpPr>
          <p:spPr>
            <a:xfrm>
              <a:off x="6216650" y="2869750"/>
              <a:ext cx="7900" cy="4650"/>
            </a:xfrm>
            <a:custGeom>
              <a:rect b="b" l="l" r="r" t="t"/>
              <a:pathLst>
                <a:path extrusionOk="0" h="186" w="316">
                  <a:moveTo>
                    <a:pt x="151" y="0"/>
                  </a:moveTo>
                  <a:cubicBezTo>
                    <a:pt x="108" y="0"/>
                    <a:pt x="64" y="15"/>
                    <a:pt x="26" y="43"/>
                  </a:cubicBezTo>
                  <a:cubicBezTo>
                    <a:pt x="7" y="56"/>
                    <a:pt x="0" y="74"/>
                    <a:pt x="0" y="100"/>
                  </a:cubicBezTo>
                  <a:cubicBezTo>
                    <a:pt x="7" y="131"/>
                    <a:pt x="32" y="156"/>
                    <a:pt x="64" y="169"/>
                  </a:cubicBezTo>
                  <a:lnTo>
                    <a:pt x="95" y="175"/>
                  </a:lnTo>
                  <a:cubicBezTo>
                    <a:pt x="111" y="182"/>
                    <a:pt x="128" y="186"/>
                    <a:pt x="144" y="186"/>
                  </a:cubicBezTo>
                  <a:cubicBezTo>
                    <a:pt x="174" y="186"/>
                    <a:pt x="203" y="174"/>
                    <a:pt x="228" y="150"/>
                  </a:cubicBezTo>
                  <a:cubicBezTo>
                    <a:pt x="272" y="131"/>
                    <a:pt x="316" y="93"/>
                    <a:pt x="272" y="43"/>
                  </a:cubicBezTo>
                  <a:cubicBezTo>
                    <a:pt x="237" y="15"/>
                    <a:pt x="194" y="0"/>
                    <a:pt x="151"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 name="Google Shape;110;p14"/>
            <p:cNvSpPr/>
            <p:nvPr/>
          </p:nvSpPr>
          <p:spPr>
            <a:xfrm>
              <a:off x="6339950" y="2838750"/>
              <a:ext cx="6275" cy="3400"/>
            </a:xfrm>
            <a:custGeom>
              <a:rect b="b" l="l" r="r" t="t"/>
              <a:pathLst>
                <a:path extrusionOk="0" h="136" w="251">
                  <a:moveTo>
                    <a:pt x="132" y="1"/>
                  </a:moveTo>
                  <a:cubicBezTo>
                    <a:pt x="101" y="1"/>
                    <a:pt x="70" y="12"/>
                    <a:pt x="45" y="34"/>
                  </a:cubicBezTo>
                  <a:cubicBezTo>
                    <a:pt x="1" y="78"/>
                    <a:pt x="51" y="104"/>
                    <a:pt x="101" y="116"/>
                  </a:cubicBezTo>
                  <a:lnTo>
                    <a:pt x="89" y="116"/>
                  </a:lnTo>
                  <a:cubicBezTo>
                    <a:pt x="101" y="122"/>
                    <a:pt x="114" y="122"/>
                    <a:pt x="127" y="129"/>
                  </a:cubicBezTo>
                  <a:cubicBezTo>
                    <a:pt x="135" y="133"/>
                    <a:pt x="152" y="136"/>
                    <a:pt x="170" y="136"/>
                  </a:cubicBezTo>
                  <a:cubicBezTo>
                    <a:pt x="207" y="136"/>
                    <a:pt x="251" y="125"/>
                    <a:pt x="247" y="91"/>
                  </a:cubicBezTo>
                  <a:cubicBezTo>
                    <a:pt x="240" y="78"/>
                    <a:pt x="240" y="59"/>
                    <a:pt x="234" y="53"/>
                  </a:cubicBezTo>
                  <a:cubicBezTo>
                    <a:pt x="209" y="18"/>
                    <a:pt x="171" y="1"/>
                    <a:pt x="132"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 name="Google Shape;111;p14"/>
            <p:cNvSpPr/>
            <p:nvPr/>
          </p:nvSpPr>
          <p:spPr>
            <a:xfrm>
              <a:off x="6334425" y="2858325"/>
              <a:ext cx="5225" cy="3125"/>
            </a:xfrm>
            <a:custGeom>
              <a:rect b="b" l="l" r="r" t="t"/>
              <a:pathLst>
                <a:path extrusionOk="0" h="125" w="209">
                  <a:moveTo>
                    <a:pt x="86" y="1"/>
                  </a:moveTo>
                  <a:cubicBezTo>
                    <a:pt x="56" y="1"/>
                    <a:pt x="24" y="11"/>
                    <a:pt x="32" y="40"/>
                  </a:cubicBezTo>
                  <a:cubicBezTo>
                    <a:pt x="39" y="65"/>
                    <a:pt x="45" y="46"/>
                    <a:pt x="26" y="71"/>
                  </a:cubicBezTo>
                  <a:cubicBezTo>
                    <a:pt x="1" y="105"/>
                    <a:pt x="57" y="124"/>
                    <a:pt x="106" y="124"/>
                  </a:cubicBezTo>
                  <a:cubicBezTo>
                    <a:pt x="131" y="124"/>
                    <a:pt x="154" y="119"/>
                    <a:pt x="165" y="109"/>
                  </a:cubicBezTo>
                  <a:cubicBezTo>
                    <a:pt x="209" y="65"/>
                    <a:pt x="165" y="33"/>
                    <a:pt x="127" y="8"/>
                  </a:cubicBezTo>
                  <a:cubicBezTo>
                    <a:pt x="118" y="4"/>
                    <a:pt x="102" y="1"/>
                    <a:pt x="86"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14"/>
            <p:cNvSpPr/>
            <p:nvPr/>
          </p:nvSpPr>
          <p:spPr>
            <a:xfrm>
              <a:off x="6320550" y="2893825"/>
              <a:ext cx="9225" cy="4325"/>
            </a:xfrm>
            <a:custGeom>
              <a:rect b="b" l="l" r="r" t="t"/>
              <a:pathLst>
                <a:path extrusionOk="0" h="173" w="369">
                  <a:moveTo>
                    <a:pt x="196" y="1"/>
                  </a:moveTo>
                  <a:cubicBezTo>
                    <a:pt x="171" y="1"/>
                    <a:pt x="152" y="1"/>
                    <a:pt x="133" y="7"/>
                  </a:cubicBezTo>
                  <a:cubicBezTo>
                    <a:pt x="121" y="13"/>
                    <a:pt x="102" y="20"/>
                    <a:pt x="89" y="26"/>
                  </a:cubicBezTo>
                  <a:cubicBezTo>
                    <a:pt x="1" y="76"/>
                    <a:pt x="83" y="158"/>
                    <a:pt x="152" y="171"/>
                  </a:cubicBezTo>
                  <a:cubicBezTo>
                    <a:pt x="159" y="172"/>
                    <a:pt x="166" y="172"/>
                    <a:pt x="175" y="172"/>
                  </a:cubicBezTo>
                  <a:cubicBezTo>
                    <a:pt x="243" y="172"/>
                    <a:pt x="369" y="148"/>
                    <a:pt x="335" y="64"/>
                  </a:cubicBezTo>
                  <a:cubicBezTo>
                    <a:pt x="316" y="39"/>
                    <a:pt x="291" y="13"/>
                    <a:pt x="259" y="13"/>
                  </a:cubicBezTo>
                  <a:lnTo>
                    <a:pt x="253" y="13"/>
                  </a:lnTo>
                  <a:cubicBezTo>
                    <a:pt x="240" y="7"/>
                    <a:pt x="228" y="7"/>
                    <a:pt x="215"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p14"/>
            <p:cNvSpPr/>
            <p:nvPr/>
          </p:nvSpPr>
          <p:spPr>
            <a:xfrm>
              <a:off x="6460425" y="2793875"/>
              <a:ext cx="9000" cy="4600"/>
            </a:xfrm>
            <a:custGeom>
              <a:rect b="b" l="l" r="r" t="t"/>
              <a:pathLst>
                <a:path extrusionOk="0" h="184" w="360">
                  <a:moveTo>
                    <a:pt x="178" y="0"/>
                  </a:moveTo>
                  <a:cubicBezTo>
                    <a:pt x="154" y="0"/>
                    <a:pt x="130" y="4"/>
                    <a:pt x="107" y="13"/>
                  </a:cubicBezTo>
                  <a:cubicBezTo>
                    <a:pt x="57" y="32"/>
                    <a:pt x="0" y="82"/>
                    <a:pt x="51" y="133"/>
                  </a:cubicBezTo>
                  <a:cubicBezTo>
                    <a:pt x="88" y="166"/>
                    <a:pt x="135" y="183"/>
                    <a:pt x="182" y="183"/>
                  </a:cubicBezTo>
                  <a:cubicBezTo>
                    <a:pt x="205" y="183"/>
                    <a:pt x="229" y="179"/>
                    <a:pt x="252" y="170"/>
                  </a:cubicBezTo>
                  <a:cubicBezTo>
                    <a:pt x="303" y="152"/>
                    <a:pt x="360" y="101"/>
                    <a:pt x="309" y="51"/>
                  </a:cubicBezTo>
                  <a:cubicBezTo>
                    <a:pt x="271" y="17"/>
                    <a:pt x="225" y="0"/>
                    <a:pt x="178"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p14"/>
            <p:cNvSpPr/>
            <p:nvPr/>
          </p:nvSpPr>
          <p:spPr>
            <a:xfrm>
              <a:off x="6451750" y="2810700"/>
              <a:ext cx="7900" cy="5500"/>
            </a:xfrm>
            <a:custGeom>
              <a:rect b="b" l="l" r="r" t="t"/>
              <a:pathLst>
                <a:path extrusionOk="0" h="220" w="316">
                  <a:moveTo>
                    <a:pt x="199" y="0"/>
                  </a:moveTo>
                  <a:cubicBezTo>
                    <a:pt x="183" y="0"/>
                    <a:pt x="169" y="3"/>
                    <a:pt x="158" y="8"/>
                  </a:cubicBezTo>
                  <a:cubicBezTo>
                    <a:pt x="168" y="3"/>
                    <a:pt x="169" y="1"/>
                    <a:pt x="165" y="1"/>
                  </a:cubicBezTo>
                  <a:cubicBezTo>
                    <a:pt x="154" y="1"/>
                    <a:pt x="107" y="15"/>
                    <a:pt x="107" y="15"/>
                  </a:cubicBezTo>
                  <a:cubicBezTo>
                    <a:pt x="88" y="27"/>
                    <a:pt x="63" y="34"/>
                    <a:pt x="44" y="46"/>
                  </a:cubicBezTo>
                  <a:cubicBezTo>
                    <a:pt x="19" y="59"/>
                    <a:pt x="0" y="84"/>
                    <a:pt x="0" y="109"/>
                  </a:cubicBezTo>
                  <a:cubicBezTo>
                    <a:pt x="0" y="116"/>
                    <a:pt x="0" y="122"/>
                    <a:pt x="0" y="122"/>
                  </a:cubicBezTo>
                  <a:cubicBezTo>
                    <a:pt x="6" y="188"/>
                    <a:pt x="87" y="220"/>
                    <a:pt x="164" y="220"/>
                  </a:cubicBezTo>
                  <a:cubicBezTo>
                    <a:pt x="241" y="220"/>
                    <a:pt x="316" y="188"/>
                    <a:pt x="309" y="128"/>
                  </a:cubicBezTo>
                  <a:cubicBezTo>
                    <a:pt x="303" y="109"/>
                    <a:pt x="297" y="90"/>
                    <a:pt x="290" y="78"/>
                  </a:cubicBezTo>
                  <a:cubicBezTo>
                    <a:pt x="284" y="71"/>
                    <a:pt x="284" y="65"/>
                    <a:pt x="278" y="59"/>
                  </a:cubicBezTo>
                  <a:cubicBezTo>
                    <a:pt x="282" y="18"/>
                    <a:pt x="238" y="0"/>
                    <a:pt x="199"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p14"/>
            <p:cNvSpPr/>
            <p:nvPr/>
          </p:nvSpPr>
          <p:spPr>
            <a:xfrm>
              <a:off x="6471750" y="2817150"/>
              <a:ext cx="7700" cy="4850"/>
            </a:xfrm>
            <a:custGeom>
              <a:rect b="b" l="l" r="r" t="t"/>
              <a:pathLst>
                <a:path extrusionOk="0" h="194" w="308">
                  <a:moveTo>
                    <a:pt x="158" y="0"/>
                  </a:moveTo>
                  <a:cubicBezTo>
                    <a:pt x="88" y="0"/>
                    <a:pt x="17" y="27"/>
                    <a:pt x="7" y="85"/>
                  </a:cubicBezTo>
                  <a:lnTo>
                    <a:pt x="7" y="103"/>
                  </a:lnTo>
                  <a:cubicBezTo>
                    <a:pt x="1" y="162"/>
                    <a:pt x="74" y="193"/>
                    <a:pt x="149" y="193"/>
                  </a:cubicBezTo>
                  <a:cubicBezTo>
                    <a:pt x="220" y="193"/>
                    <a:pt x="291" y="165"/>
                    <a:pt x="298" y="103"/>
                  </a:cubicBezTo>
                  <a:cubicBezTo>
                    <a:pt x="298" y="97"/>
                    <a:pt x="298" y="97"/>
                    <a:pt x="298" y="91"/>
                  </a:cubicBezTo>
                  <a:cubicBezTo>
                    <a:pt x="307" y="32"/>
                    <a:pt x="234" y="0"/>
                    <a:pt x="158"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p14"/>
            <p:cNvSpPr/>
            <p:nvPr/>
          </p:nvSpPr>
          <p:spPr>
            <a:xfrm>
              <a:off x="6466725" y="2806175"/>
              <a:ext cx="8225" cy="4725"/>
            </a:xfrm>
            <a:custGeom>
              <a:rect b="b" l="l" r="r" t="t"/>
              <a:pathLst>
                <a:path extrusionOk="0" h="189" w="329">
                  <a:moveTo>
                    <a:pt x="183" y="0"/>
                  </a:moveTo>
                  <a:cubicBezTo>
                    <a:pt x="120" y="0"/>
                    <a:pt x="0" y="19"/>
                    <a:pt x="26" y="107"/>
                  </a:cubicBezTo>
                  <a:cubicBezTo>
                    <a:pt x="41" y="158"/>
                    <a:pt x="89" y="188"/>
                    <a:pt x="143" y="188"/>
                  </a:cubicBezTo>
                  <a:cubicBezTo>
                    <a:pt x="156" y="188"/>
                    <a:pt x="170" y="187"/>
                    <a:pt x="183" y="183"/>
                  </a:cubicBezTo>
                  <a:cubicBezTo>
                    <a:pt x="202" y="177"/>
                    <a:pt x="215" y="170"/>
                    <a:pt x="234" y="158"/>
                  </a:cubicBezTo>
                  <a:lnTo>
                    <a:pt x="246" y="158"/>
                  </a:lnTo>
                  <a:cubicBezTo>
                    <a:pt x="284" y="145"/>
                    <a:pt x="328" y="107"/>
                    <a:pt x="309" y="63"/>
                  </a:cubicBezTo>
                  <a:cubicBezTo>
                    <a:pt x="284" y="13"/>
                    <a:pt x="227" y="6"/>
                    <a:pt x="183"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14"/>
            <p:cNvSpPr/>
            <p:nvPr/>
          </p:nvSpPr>
          <p:spPr>
            <a:xfrm>
              <a:off x="6480575" y="2799175"/>
              <a:ext cx="12175" cy="5850"/>
            </a:xfrm>
            <a:custGeom>
              <a:rect b="b" l="l" r="r" t="t"/>
              <a:pathLst>
                <a:path extrusionOk="0" h="234" w="487">
                  <a:moveTo>
                    <a:pt x="319" y="0"/>
                  </a:moveTo>
                  <a:cubicBezTo>
                    <a:pt x="284" y="0"/>
                    <a:pt x="251" y="6"/>
                    <a:pt x="228" y="15"/>
                  </a:cubicBezTo>
                  <a:cubicBezTo>
                    <a:pt x="254" y="15"/>
                    <a:pt x="241" y="15"/>
                    <a:pt x="203" y="22"/>
                  </a:cubicBezTo>
                  <a:lnTo>
                    <a:pt x="153" y="40"/>
                  </a:lnTo>
                  <a:cubicBezTo>
                    <a:pt x="121" y="59"/>
                    <a:pt x="96" y="85"/>
                    <a:pt x="71" y="110"/>
                  </a:cubicBezTo>
                  <a:cubicBezTo>
                    <a:pt x="1" y="189"/>
                    <a:pt x="117" y="234"/>
                    <a:pt x="211" y="234"/>
                  </a:cubicBezTo>
                  <a:cubicBezTo>
                    <a:pt x="244" y="234"/>
                    <a:pt x="273" y="228"/>
                    <a:pt x="291" y="217"/>
                  </a:cubicBezTo>
                  <a:cubicBezTo>
                    <a:pt x="298" y="211"/>
                    <a:pt x="304" y="211"/>
                    <a:pt x="310" y="204"/>
                  </a:cubicBezTo>
                  <a:cubicBezTo>
                    <a:pt x="355" y="204"/>
                    <a:pt x="399" y="198"/>
                    <a:pt x="437" y="173"/>
                  </a:cubicBezTo>
                  <a:cubicBezTo>
                    <a:pt x="468" y="167"/>
                    <a:pt x="487" y="135"/>
                    <a:pt x="487" y="104"/>
                  </a:cubicBezTo>
                  <a:cubicBezTo>
                    <a:pt x="487" y="29"/>
                    <a:pt x="398" y="0"/>
                    <a:pt x="319"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14"/>
            <p:cNvSpPr/>
            <p:nvPr/>
          </p:nvSpPr>
          <p:spPr>
            <a:xfrm>
              <a:off x="6491000" y="2829500"/>
              <a:ext cx="9950" cy="5000"/>
            </a:xfrm>
            <a:custGeom>
              <a:rect b="b" l="l" r="r" t="t"/>
              <a:pathLst>
                <a:path extrusionOk="0" h="200" w="398">
                  <a:moveTo>
                    <a:pt x="212" y="0"/>
                  </a:moveTo>
                  <a:cubicBezTo>
                    <a:pt x="162" y="0"/>
                    <a:pt x="111" y="16"/>
                    <a:pt x="83" y="45"/>
                  </a:cubicBezTo>
                  <a:lnTo>
                    <a:pt x="89" y="45"/>
                  </a:lnTo>
                  <a:lnTo>
                    <a:pt x="70" y="57"/>
                  </a:lnTo>
                  <a:cubicBezTo>
                    <a:pt x="1" y="127"/>
                    <a:pt x="102" y="183"/>
                    <a:pt x="165" y="196"/>
                  </a:cubicBezTo>
                  <a:cubicBezTo>
                    <a:pt x="173" y="198"/>
                    <a:pt x="185" y="199"/>
                    <a:pt x="199" y="199"/>
                  </a:cubicBezTo>
                  <a:cubicBezTo>
                    <a:pt x="273" y="199"/>
                    <a:pt x="397" y="168"/>
                    <a:pt x="360" y="83"/>
                  </a:cubicBezTo>
                  <a:lnTo>
                    <a:pt x="354" y="70"/>
                  </a:lnTo>
                  <a:cubicBezTo>
                    <a:pt x="330" y="22"/>
                    <a:pt x="271" y="0"/>
                    <a:pt x="212"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 name="Google Shape;119;p14"/>
            <p:cNvSpPr/>
            <p:nvPr/>
          </p:nvSpPr>
          <p:spPr>
            <a:xfrm>
              <a:off x="6448900" y="2849100"/>
              <a:ext cx="10600" cy="5575"/>
            </a:xfrm>
            <a:custGeom>
              <a:rect b="b" l="l" r="r" t="t"/>
              <a:pathLst>
                <a:path extrusionOk="0" h="223" w="424">
                  <a:moveTo>
                    <a:pt x="297" y="0"/>
                  </a:moveTo>
                  <a:cubicBezTo>
                    <a:pt x="224" y="0"/>
                    <a:pt x="151" y="16"/>
                    <a:pt x="89" y="49"/>
                  </a:cubicBezTo>
                  <a:cubicBezTo>
                    <a:pt x="1" y="99"/>
                    <a:pt x="45" y="175"/>
                    <a:pt x="114" y="207"/>
                  </a:cubicBezTo>
                  <a:cubicBezTo>
                    <a:pt x="139" y="217"/>
                    <a:pt x="170" y="223"/>
                    <a:pt x="200" y="223"/>
                  </a:cubicBezTo>
                  <a:cubicBezTo>
                    <a:pt x="261" y="223"/>
                    <a:pt x="324" y="200"/>
                    <a:pt x="354" y="150"/>
                  </a:cubicBezTo>
                  <a:cubicBezTo>
                    <a:pt x="373" y="125"/>
                    <a:pt x="354" y="81"/>
                    <a:pt x="392" y="68"/>
                  </a:cubicBezTo>
                  <a:cubicBezTo>
                    <a:pt x="423" y="49"/>
                    <a:pt x="392" y="11"/>
                    <a:pt x="366" y="5"/>
                  </a:cubicBezTo>
                  <a:cubicBezTo>
                    <a:pt x="344" y="2"/>
                    <a:pt x="320" y="0"/>
                    <a:pt x="297"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14"/>
            <p:cNvSpPr/>
            <p:nvPr/>
          </p:nvSpPr>
          <p:spPr>
            <a:xfrm>
              <a:off x="6456175" y="2830750"/>
              <a:ext cx="4900" cy="2775"/>
            </a:xfrm>
            <a:custGeom>
              <a:rect b="b" l="l" r="r" t="t"/>
              <a:pathLst>
                <a:path extrusionOk="0" h="111" w="196">
                  <a:moveTo>
                    <a:pt x="92" y="0"/>
                  </a:moveTo>
                  <a:cubicBezTo>
                    <a:pt x="54" y="0"/>
                    <a:pt x="12" y="11"/>
                    <a:pt x="12" y="45"/>
                  </a:cubicBezTo>
                  <a:cubicBezTo>
                    <a:pt x="12" y="51"/>
                    <a:pt x="12" y="58"/>
                    <a:pt x="12" y="64"/>
                  </a:cubicBezTo>
                  <a:cubicBezTo>
                    <a:pt x="1" y="100"/>
                    <a:pt x="33" y="110"/>
                    <a:pt x="67" y="110"/>
                  </a:cubicBezTo>
                  <a:cubicBezTo>
                    <a:pt x="87" y="110"/>
                    <a:pt x="108" y="107"/>
                    <a:pt x="120" y="102"/>
                  </a:cubicBezTo>
                  <a:cubicBezTo>
                    <a:pt x="126" y="96"/>
                    <a:pt x="132" y="96"/>
                    <a:pt x="145" y="96"/>
                  </a:cubicBezTo>
                  <a:cubicBezTo>
                    <a:pt x="195" y="77"/>
                    <a:pt x="189" y="26"/>
                    <a:pt x="139" y="7"/>
                  </a:cubicBezTo>
                  <a:cubicBezTo>
                    <a:pt x="128" y="3"/>
                    <a:pt x="110" y="0"/>
                    <a:pt x="92"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14"/>
            <p:cNvSpPr/>
            <p:nvPr/>
          </p:nvSpPr>
          <p:spPr>
            <a:xfrm>
              <a:off x="6435100" y="2831350"/>
              <a:ext cx="6050" cy="2925"/>
            </a:xfrm>
            <a:custGeom>
              <a:rect b="b" l="l" r="r" t="t"/>
              <a:pathLst>
                <a:path extrusionOk="0" h="117" w="242">
                  <a:moveTo>
                    <a:pt x="139" y="0"/>
                  </a:moveTo>
                  <a:cubicBezTo>
                    <a:pt x="131" y="0"/>
                    <a:pt x="123" y="1"/>
                    <a:pt x="117" y="2"/>
                  </a:cubicBezTo>
                  <a:cubicBezTo>
                    <a:pt x="117" y="2"/>
                    <a:pt x="117" y="2"/>
                    <a:pt x="117" y="2"/>
                  </a:cubicBezTo>
                  <a:lnTo>
                    <a:pt x="117" y="2"/>
                  </a:lnTo>
                  <a:cubicBezTo>
                    <a:pt x="77" y="6"/>
                    <a:pt x="0" y="37"/>
                    <a:pt x="42" y="84"/>
                  </a:cubicBezTo>
                  <a:cubicBezTo>
                    <a:pt x="67" y="103"/>
                    <a:pt x="92" y="116"/>
                    <a:pt x="124" y="116"/>
                  </a:cubicBezTo>
                  <a:cubicBezTo>
                    <a:pt x="127" y="116"/>
                    <a:pt x="131" y="117"/>
                    <a:pt x="134" y="117"/>
                  </a:cubicBezTo>
                  <a:cubicBezTo>
                    <a:pt x="174" y="117"/>
                    <a:pt x="241" y="88"/>
                    <a:pt x="210" y="45"/>
                  </a:cubicBezTo>
                  <a:lnTo>
                    <a:pt x="210" y="45"/>
                  </a:lnTo>
                  <a:cubicBezTo>
                    <a:pt x="211" y="44"/>
                    <a:pt x="212" y="43"/>
                    <a:pt x="212" y="40"/>
                  </a:cubicBezTo>
                  <a:cubicBezTo>
                    <a:pt x="217" y="10"/>
                    <a:pt x="171" y="0"/>
                    <a:pt x="139"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 name="Google Shape;122;p14"/>
            <p:cNvSpPr/>
            <p:nvPr/>
          </p:nvSpPr>
          <p:spPr>
            <a:xfrm>
              <a:off x="6433350" y="2804125"/>
              <a:ext cx="5375" cy="2725"/>
            </a:xfrm>
            <a:custGeom>
              <a:rect b="b" l="l" r="r" t="t"/>
              <a:pathLst>
                <a:path extrusionOk="0" h="109" w="215">
                  <a:moveTo>
                    <a:pt x="95" y="0"/>
                  </a:moveTo>
                  <a:cubicBezTo>
                    <a:pt x="69" y="0"/>
                    <a:pt x="43" y="11"/>
                    <a:pt x="30" y="38"/>
                  </a:cubicBezTo>
                  <a:lnTo>
                    <a:pt x="17" y="63"/>
                  </a:lnTo>
                  <a:cubicBezTo>
                    <a:pt x="0" y="97"/>
                    <a:pt x="42" y="108"/>
                    <a:pt x="80" y="108"/>
                  </a:cubicBezTo>
                  <a:cubicBezTo>
                    <a:pt x="98" y="108"/>
                    <a:pt x="116" y="105"/>
                    <a:pt x="124" y="101"/>
                  </a:cubicBezTo>
                  <a:lnTo>
                    <a:pt x="162" y="82"/>
                  </a:lnTo>
                  <a:cubicBezTo>
                    <a:pt x="214" y="52"/>
                    <a:pt x="153" y="0"/>
                    <a:pt x="95"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14"/>
            <p:cNvSpPr/>
            <p:nvPr/>
          </p:nvSpPr>
          <p:spPr>
            <a:xfrm>
              <a:off x="6419900" y="2847025"/>
              <a:ext cx="8050" cy="3475"/>
            </a:xfrm>
            <a:custGeom>
              <a:rect b="b" l="l" r="r" t="t"/>
              <a:pathLst>
                <a:path extrusionOk="0" h="139" w="322">
                  <a:moveTo>
                    <a:pt x="134" y="1"/>
                  </a:moveTo>
                  <a:cubicBezTo>
                    <a:pt x="91" y="1"/>
                    <a:pt x="45" y="14"/>
                    <a:pt x="25" y="50"/>
                  </a:cubicBezTo>
                  <a:cubicBezTo>
                    <a:pt x="0" y="107"/>
                    <a:pt x="95" y="138"/>
                    <a:pt x="139" y="138"/>
                  </a:cubicBezTo>
                  <a:cubicBezTo>
                    <a:pt x="221" y="138"/>
                    <a:pt x="322" y="56"/>
                    <a:pt x="202" y="12"/>
                  </a:cubicBezTo>
                  <a:cubicBezTo>
                    <a:pt x="184" y="5"/>
                    <a:pt x="159" y="1"/>
                    <a:pt x="134"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p14"/>
            <p:cNvSpPr/>
            <p:nvPr/>
          </p:nvSpPr>
          <p:spPr>
            <a:xfrm>
              <a:off x="6408225" y="2867700"/>
              <a:ext cx="9800" cy="5775"/>
            </a:xfrm>
            <a:custGeom>
              <a:rect b="b" l="l" r="r" t="t"/>
              <a:pathLst>
                <a:path extrusionOk="0" h="231" w="392">
                  <a:moveTo>
                    <a:pt x="186" y="0"/>
                  </a:moveTo>
                  <a:cubicBezTo>
                    <a:pt x="121" y="0"/>
                    <a:pt x="55" y="29"/>
                    <a:pt x="7" y="81"/>
                  </a:cubicBezTo>
                  <a:cubicBezTo>
                    <a:pt x="0" y="100"/>
                    <a:pt x="0" y="119"/>
                    <a:pt x="7" y="138"/>
                  </a:cubicBezTo>
                  <a:cubicBezTo>
                    <a:pt x="26" y="175"/>
                    <a:pt x="70" y="201"/>
                    <a:pt x="114" y="207"/>
                  </a:cubicBezTo>
                  <a:lnTo>
                    <a:pt x="95" y="207"/>
                  </a:lnTo>
                  <a:cubicBezTo>
                    <a:pt x="127" y="220"/>
                    <a:pt x="170" y="230"/>
                    <a:pt x="213" y="230"/>
                  </a:cubicBezTo>
                  <a:cubicBezTo>
                    <a:pt x="272" y="230"/>
                    <a:pt x="331" y="211"/>
                    <a:pt x="360" y="156"/>
                  </a:cubicBezTo>
                  <a:cubicBezTo>
                    <a:pt x="360" y="156"/>
                    <a:pt x="360" y="150"/>
                    <a:pt x="360" y="150"/>
                  </a:cubicBezTo>
                  <a:cubicBezTo>
                    <a:pt x="391" y="87"/>
                    <a:pt x="328" y="43"/>
                    <a:pt x="284" y="24"/>
                  </a:cubicBezTo>
                  <a:lnTo>
                    <a:pt x="272" y="18"/>
                  </a:lnTo>
                  <a:cubicBezTo>
                    <a:pt x="244" y="6"/>
                    <a:pt x="215" y="0"/>
                    <a:pt x="186"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 name="Google Shape;125;p14"/>
            <p:cNvSpPr/>
            <p:nvPr/>
          </p:nvSpPr>
          <p:spPr>
            <a:xfrm>
              <a:off x="6409400" y="2872425"/>
              <a:ext cx="1050" cy="450"/>
            </a:xfrm>
            <a:custGeom>
              <a:rect b="b" l="l" r="r" t="t"/>
              <a:pathLst>
                <a:path extrusionOk="0" h="18" w="42">
                  <a:moveTo>
                    <a:pt x="6" y="0"/>
                  </a:moveTo>
                  <a:cubicBezTo>
                    <a:pt x="1" y="0"/>
                    <a:pt x="15" y="9"/>
                    <a:pt x="42" y="18"/>
                  </a:cubicBezTo>
                  <a:lnTo>
                    <a:pt x="23" y="5"/>
                  </a:lnTo>
                  <a:cubicBezTo>
                    <a:pt x="14" y="2"/>
                    <a:pt x="8" y="0"/>
                    <a:pt x="6"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 name="Google Shape;126;p14"/>
            <p:cNvSpPr/>
            <p:nvPr/>
          </p:nvSpPr>
          <p:spPr>
            <a:xfrm>
              <a:off x="6291850" y="3006750"/>
              <a:ext cx="7750" cy="4575"/>
            </a:xfrm>
            <a:custGeom>
              <a:rect b="b" l="l" r="r" t="t"/>
              <a:pathLst>
                <a:path extrusionOk="0" h="183" w="310">
                  <a:moveTo>
                    <a:pt x="194" y="0"/>
                  </a:moveTo>
                  <a:cubicBezTo>
                    <a:pt x="147" y="0"/>
                    <a:pt x="98" y="16"/>
                    <a:pt x="77" y="37"/>
                  </a:cubicBezTo>
                  <a:cubicBezTo>
                    <a:pt x="1" y="75"/>
                    <a:pt x="39" y="151"/>
                    <a:pt x="102" y="170"/>
                  </a:cubicBezTo>
                  <a:cubicBezTo>
                    <a:pt x="120" y="178"/>
                    <a:pt x="147" y="183"/>
                    <a:pt x="176" y="183"/>
                  </a:cubicBezTo>
                  <a:cubicBezTo>
                    <a:pt x="237" y="183"/>
                    <a:pt x="306" y="161"/>
                    <a:pt x="310" y="100"/>
                  </a:cubicBezTo>
                  <a:cubicBezTo>
                    <a:pt x="310" y="88"/>
                    <a:pt x="310" y="75"/>
                    <a:pt x="304" y="63"/>
                  </a:cubicBezTo>
                  <a:cubicBezTo>
                    <a:pt x="291" y="17"/>
                    <a:pt x="243" y="0"/>
                    <a:pt x="194"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p14"/>
            <p:cNvSpPr/>
            <p:nvPr/>
          </p:nvSpPr>
          <p:spPr>
            <a:xfrm>
              <a:off x="6309275" y="3016700"/>
              <a:ext cx="5450" cy="2775"/>
            </a:xfrm>
            <a:custGeom>
              <a:rect b="b" l="l" r="r" t="t"/>
              <a:pathLst>
                <a:path extrusionOk="0" h="111" w="218">
                  <a:moveTo>
                    <a:pt x="88" y="0"/>
                  </a:moveTo>
                  <a:cubicBezTo>
                    <a:pt x="45" y="0"/>
                    <a:pt x="1" y="13"/>
                    <a:pt x="17" y="49"/>
                  </a:cubicBezTo>
                  <a:cubicBezTo>
                    <a:pt x="29" y="68"/>
                    <a:pt x="42" y="87"/>
                    <a:pt x="61" y="100"/>
                  </a:cubicBezTo>
                  <a:cubicBezTo>
                    <a:pt x="72" y="106"/>
                    <a:pt x="96" y="111"/>
                    <a:pt x="122" y="111"/>
                  </a:cubicBezTo>
                  <a:cubicBezTo>
                    <a:pt x="168" y="111"/>
                    <a:pt x="218" y="96"/>
                    <a:pt x="193" y="56"/>
                  </a:cubicBezTo>
                  <a:cubicBezTo>
                    <a:pt x="181" y="37"/>
                    <a:pt x="168" y="18"/>
                    <a:pt x="149" y="11"/>
                  </a:cubicBezTo>
                  <a:cubicBezTo>
                    <a:pt x="137" y="5"/>
                    <a:pt x="113" y="0"/>
                    <a:pt x="88"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14"/>
            <p:cNvSpPr/>
            <p:nvPr/>
          </p:nvSpPr>
          <p:spPr>
            <a:xfrm>
              <a:off x="6295575" y="3030800"/>
              <a:ext cx="6725" cy="3550"/>
            </a:xfrm>
            <a:custGeom>
              <a:rect b="b" l="l" r="r" t="t"/>
              <a:pathLst>
                <a:path extrusionOk="0" h="142" w="269">
                  <a:moveTo>
                    <a:pt x="187" y="0"/>
                  </a:moveTo>
                  <a:cubicBezTo>
                    <a:pt x="180" y="0"/>
                    <a:pt x="173" y="1"/>
                    <a:pt x="167" y="2"/>
                  </a:cubicBezTo>
                  <a:lnTo>
                    <a:pt x="180" y="9"/>
                  </a:lnTo>
                  <a:cubicBezTo>
                    <a:pt x="169" y="6"/>
                    <a:pt x="159" y="5"/>
                    <a:pt x="148" y="5"/>
                  </a:cubicBezTo>
                  <a:cubicBezTo>
                    <a:pt x="109" y="5"/>
                    <a:pt x="72" y="23"/>
                    <a:pt x="47" y="53"/>
                  </a:cubicBezTo>
                  <a:lnTo>
                    <a:pt x="35" y="66"/>
                  </a:lnTo>
                  <a:cubicBezTo>
                    <a:pt x="1" y="121"/>
                    <a:pt x="76" y="142"/>
                    <a:pt x="140" y="142"/>
                  </a:cubicBezTo>
                  <a:cubicBezTo>
                    <a:pt x="171" y="142"/>
                    <a:pt x="199" y="137"/>
                    <a:pt x="211" y="129"/>
                  </a:cubicBezTo>
                  <a:lnTo>
                    <a:pt x="230" y="122"/>
                  </a:lnTo>
                  <a:cubicBezTo>
                    <a:pt x="256" y="103"/>
                    <a:pt x="268" y="91"/>
                    <a:pt x="262" y="59"/>
                  </a:cubicBezTo>
                  <a:cubicBezTo>
                    <a:pt x="262" y="47"/>
                    <a:pt x="256" y="40"/>
                    <a:pt x="249" y="34"/>
                  </a:cubicBezTo>
                  <a:cubicBezTo>
                    <a:pt x="244" y="10"/>
                    <a:pt x="213" y="0"/>
                    <a:pt x="187"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p14"/>
            <p:cNvSpPr/>
            <p:nvPr/>
          </p:nvSpPr>
          <p:spPr>
            <a:xfrm>
              <a:off x="6278775" y="3034725"/>
              <a:ext cx="9325" cy="4825"/>
            </a:xfrm>
            <a:custGeom>
              <a:rect b="b" l="l" r="r" t="t"/>
              <a:pathLst>
                <a:path extrusionOk="0" h="193" w="373">
                  <a:moveTo>
                    <a:pt x="180" y="0"/>
                  </a:moveTo>
                  <a:cubicBezTo>
                    <a:pt x="155" y="0"/>
                    <a:pt x="131" y="5"/>
                    <a:pt x="108" y="16"/>
                  </a:cubicBezTo>
                  <a:cubicBezTo>
                    <a:pt x="57" y="28"/>
                    <a:pt x="0" y="85"/>
                    <a:pt x="51" y="142"/>
                  </a:cubicBezTo>
                  <a:cubicBezTo>
                    <a:pt x="89" y="176"/>
                    <a:pt x="138" y="192"/>
                    <a:pt x="189" y="192"/>
                  </a:cubicBezTo>
                  <a:cubicBezTo>
                    <a:pt x="214" y="192"/>
                    <a:pt x="240" y="188"/>
                    <a:pt x="265" y="180"/>
                  </a:cubicBezTo>
                  <a:cubicBezTo>
                    <a:pt x="316" y="161"/>
                    <a:pt x="373" y="104"/>
                    <a:pt x="322" y="54"/>
                  </a:cubicBezTo>
                  <a:cubicBezTo>
                    <a:pt x="280" y="20"/>
                    <a:pt x="230" y="0"/>
                    <a:pt x="180"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 name="Google Shape;130;p14"/>
            <p:cNvSpPr/>
            <p:nvPr/>
          </p:nvSpPr>
          <p:spPr>
            <a:xfrm>
              <a:off x="6282250" y="3021975"/>
              <a:ext cx="7075" cy="3475"/>
            </a:xfrm>
            <a:custGeom>
              <a:rect b="b" l="l" r="r" t="t"/>
              <a:pathLst>
                <a:path extrusionOk="0" h="139" w="283">
                  <a:moveTo>
                    <a:pt x="146" y="1"/>
                  </a:moveTo>
                  <a:cubicBezTo>
                    <a:pt x="125" y="1"/>
                    <a:pt x="106" y="4"/>
                    <a:pt x="95" y="9"/>
                  </a:cubicBezTo>
                  <a:cubicBezTo>
                    <a:pt x="0" y="40"/>
                    <a:pt x="44" y="116"/>
                    <a:pt x="120" y="135"/>
                  </a:cubicBezTo>
                  <a:cubicBezTo>
                    <a:pt x="135" y="137"/>
                    <a:pt x="152" y="139"/>
                    <a:pt x="169" y="139"/>
                  </a:cubicBezTo>
                  <a:cubicBezTo>
                    <a:pt x="208" y="139"/>
                    <a:pt x="246" y="128"/>
                    <a:pt x="259" y="84"/>
                  </a:cubicBezTo>
                  <a:cubicBezTo>
                    <a:pt x="282" y="24"/>
                    <a:pt x="205" y="1"/>
                    <a:pt x="146"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p14"/>
            <p:cNvSpPr/>
            <p:nvPr/>
          </p:nvSpPr>
          <p:spPr>
            <a:xfrm>
              <a:off x="6301050" y="3050800"/>
              <a:ext cx="725" cy="325"/>
            </a:xfrm>
            <a:custGeom>
              <a:rect b="b" l="l" r="r" t="t"/>
              <a:pathLst>
                <a:path extrusionOk="0" h="13" w="29">
                  <a:moveTo>
                    <a:pt x="16" y="1"/>
                  </a:moveTo>
                  <a:cubicBezTo>
                    <a:pt x="9" y="1"/>
                    <a:pt x="1" y="5"/>
                    <a:pt x="5" y="10"/>
                  </a:cubicBezTo>
                  <a:cubicBezTo>
                    <a:pt x="7" y="12"/>
                    <a:pt x="10" y="12"/>
                    <a:pt x="13" y="12"/>
                  </a:cubicBezTo>
                  <a:cubicBezTo>
                    <a:pt x="20" y="12"/>
                    <a:pt x="28" y="8"/>
                    <a:pt x="24" y="3"/>
                  </a:cubicBezTo>
                  <a:cubicBezTo>
                    <a:pt x="22" y="2"/>
                    <a:pt x="19" y="1"/>
                    <a:pt x="16"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 name="Google Shape;132;p14"/>
            <p:cNvSpPr/>
            <p:nvPr/>
          </p:nvSpPr>
          <p:spPr>
            <a:xfrm>
              <a:off x="6287200" y="3058825"/>
              <a:ext cx="7375" cy="3900"/>
            </a:xfrm>
            <a:custGeom>
              <a:rect b="b" l="l" r="r" t="t"/>
              <a:pathLst>
                <a:path extrusionOk="0" h="156" w="295">
                  <a:moveTo>
                    <a:pt x="110" y="0"/>
                  </a:moveTo>
                  <a:cubicBezTo>
                    <a:pt x="56" y="0"/>
                    <a:pt x="1" y="19"/>
                    <a:pt x="17" y="73"/>
                  </a:cubicBezTo>
                  <a:lnTo>
                    <a:pt x="29" y="105"/>
                  </a:lnTo>
                  <a:cubicBezTo>
                    <a:pt x="42" y="144"/>
                    <a:pt x="96" y="156"/>
                    <a:pt x="145" y="156"/>
                  </a:cubicBezTo>
                  <a:cubicBezTo>
                    <a:pt x="168" y="156"/>
                    <a:pt x="190" y="153"/>
                    <a:pt x="206" y="149"/>
                  </a:cubicBezTo>
                  <a:cubicBezTo>
                    <a:pt x="250" y="137"/>
                    <a:pt x="294" y="73"/>
                    <a:pt x="231" y="36"/>
                  </a:cubicBezTo>
                  <a:lnTo>
                    <a:pt x="193" y="17"/>
                  </a:lnTo>
                  <a:cubicBezTo>
                    <a:pt x="176" y="7"/>
                    <a:pt x="143" y="0"/>
                    <a:pt x="110"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 name="Google Shape;133;p14"/>
            <p:cNvSpPr/>
            <p:nvPr/>
          </p:nvSpPr>
          <p:spPr>
            <a:xfrm>
              <a:off x="6313225" y="3056425"/>
              <a:ext cx="6875" cy="4075"/>
            </a:xfrm>
            <a:custGeom>
              <a:rect b="b" l="l" r="r" t="t"/>
              <a:pathLst>
                <a:path extrusionOk="0" h="163" w="275">
                  <a:moveTo>
                    <a:pt x="127" y="1"/>
                  </a:moveTo>
                  <a:cubicBezTo>
                    <a:pt x="97" y="1"/>
                    <a:pt x="67" y="9"/>
                    <a:pt x="41" y="24"/>
                  </a:cubicBezTo>
                  <a:cubicBezTo>
                    <a:pt x="16" y="37"/>
                    <a:pt x="4" y="56"/>
                    <a:pt x="4" y="81"/>
                  </a:cubicBezTo>
                  <a:cubicBezTo>
                    <a:pt x="4" y="89"/>
                    <a:pt x="6" y="98"/>
                    <a:pt x="10" y="106"/>
                  </a:cubicBezTo>
                  <a:lnTo>
                    <a:pt x="10" y="106"/>
                  </a:lnTo>
                  <a:cubicBezTo>
                    <a:pt x="10" y="108"/>
                    <a:pt x="10" y="110"/>
                    <a:pt x="10" y="113"/>
                  </a:cubicBezTo>
                  <a:cubicBezTo>
                    <a:pt x="1" y="149"/>
                    <a:pt x="57" y="162"/>
                    <a:pt x="99" y="162"/>
                  </a:cubicBezTo>
                  <a:cubicBezTo>
                    <a:pt x="115" y="162"/>
                    <a:pt x="129" y="160"/>
                    <a:pt x="136" y="157"/>
                  </a:cubicBezTo>
                  <a:cubicBezTo>
                    <a:pt x="168" y="157"/>
                    <a:pt x="193" y="151"/>
                    <a:pt x="212" y="138"/>
                  </a:cubicBezTo>
                  <a:cubicBezTo>
                    <a:pt x="275" y="125"/>
                    <a:pt x="275" y="43"/>
                    <a:pt x="218" y="24"/>
                  </a:cubicBezTo>
                  <a:cubicBezTo>
                    <a:pt x="190" y="9"/>
                    <a:pt x="158" y="1"/>
                    <a:pt x="127"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 name="Google Shape;134;p14"/>
            <p:cNvSpPr/>
            <p:nvPr/>
          </p:nvSpPr>
          <p:spPr>
            <a:xfrm>
              <a:off x="6323575" y="3031450"/>
              <a:ext cx="4050" cy="1700"/>
            </a:xfrm>
            <a:custGeom>
              <a:rect b="b" l="l" r="r" t="t"/>
              <a:pathLst>
                <a:path extrusionOk="0" h="68" w="162">
                  <a:moveTo>
                    <a:pt x="86" y="0"/>
                  </a:moveTo>
                  <a:cubicBezTo>
                    <a:pt x="45" y="0"/>
                    <a:pt x="1" y="22"/>
                    <a:pt x="31" y="52"/>
                  </a:cubicBezTo>
                  <a:cubicBezTo>
                    <a:pt x="42" y="63"/>
                    <a:pt x="61" y="68"/>
                    <a:pt x="81" y="68"/>
                  </a:cubicBezTo>
                  <a:cubicBezTo>
                    <a:pt x="121" y="68"/>
                    <a:pt x="161" y="48"/>
                    <a:pt x="132" y="14"/>
                  </a:cubicBezTo>
                  <a:cubicBezTo>
                    <a:pt x="122" y="5"/>
                    <a:pt x="105" y="0"/>
                    <a:pt x="86"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p14"/>
            <p:cNvSpPr/>
            <p:nvPr/>
          </p:nvSpPr>
          <p:spPr>
            <a:xfrm>
              <a:off x="6304950" y="3046850"/>
              <a:ext cx="8525" cy="4825"/>
            </a:xfrm>
            <a:custGeom>
              <a:rect b="b" l="l" r="r" t="t"/>
              <a:pathLst>
                <a:path extrusionOk="0" h="193" w="341">
                  <a:moveTo>
                    <a:pt x="219" y="0"/>
                  </a:moveTo>
                  <a:cubicBezTo>
                    <a:pt x="194" y="0"/>
                    <a:pt x="170" y="4"/>
                    <a:pt x="152" y="10"/>
                  </a:cubicBezTo>
                  <a:cubicBezTo>
                    <a:pt x="127" y="16"/>
                    <a:pt x="101" y="23"/>
                    <a:pt x="76" y="35"/>
                  </a:cubicBezTo>
                  <a:cubicBezTo>
                    <a:pt x="0" y="73"/>
                    <a:pt x="38" y="155"/>
                    <a:pt x="108" y="180"/>
                  </a:cubicBezTo>
                  <a:cubicBezTo>
                    <a:pt x="131" y="187"/>
                    <a:pt x="164" y="193"/>
                    <a:pt x="197" y="193"/>
                  </a:cubicBezTo>
                  <a:cubicBezTo>
                    <a:pt x="254" y="193"/>
                    <a:pt x="312" y="178"/>
                    <a:pt x="328" y="130"/>
                  </a:cubicBezTo>
                  <a:cubicBezTo>
                    <a:pt x="335" y="111"/>
                    <a:pt x="341" y="92"/>
                    <a:pt x="341" y="79"/>
                  </a:cubicBezTo>
                  <a:cubicBezTo>
                    <a:pt x="332" y="19"/>
                    <a:pt x="274" y="0"/>
                    <a:pt x="219"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36" name="Google Shape;136;p14"/>
          <p:cNvSpPr txBox="1"/>
          <p:nvPr>
            <p:ph type="ctrTitle"/>
          </p:nvPr>
        </p:nvSpPr>
        <p:spPr>
          <a:xfrm>
            <a:off x="1116775" y="1294525"/>
            <a:ext cx="6910500" cy="1387800"/>
          </a:xfrm>
          <a:prstGeom prst="rect">
            <a:avLst/>
          </a:prstGeom>
        </p:spPr>
        <p:txBody>
          <a:bodyPr anchorCtr="0" anchor="ctr" bIns="91425" lIns="91425" spcFirstLastPara="1" rIns="91425" wrap="square" tIns="91425">
            <a:noAutofit/>
          </a:bodyPr>
          <a:lstStyle>
            <a:lvl1pPr lvl="0" algn="ctr">
              <a:spcBef>
                <a:spcPts val="0"/>
              </a:spcBef>
              <a:spcAft>
                <a:spcPts val="0"/>
              </a:spcAft>
              <a:buSzPts val="5200"/>
              <a:buNone/>
              <a:defRPr b="0" sz="46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37" name="Google Shape;137;p14"/>
          <p:cNvSpPr txBox="1"/>
          <p:nvPr>
            <p:ph idx="1" type="subTitle"/>
          </p:nvPr>
        </p:nvSpPr>
        <p:spPr>
          <a:xfrm>
            <a:off x="2059075" y="2682325"/>
            <a:ext cx="5025900" cy="592500"/>
          </a:xfrm>
          <a:prstGeom prst="rect">
            <a:avLst/>
          </a:prstGeom>
        </p:spPr>
        <p:txBody>
          <a:bodyPr anchorCtr="0" anchor="ctr" bIns="91425" lIns="91425" spcFirstLastPara="1" rIns="91425" wrap="square" tIns="91425">
            <a:noAutofit/>
          </a:bodyPr>
          <a:lstStyle>
            <a:lvl1pPr lvl="0" algn="ctr">
              <a:lnSpc>
                <a:spcPct val="100000"/>
              </a:lnSpc>
              <a:spcBef>
                <a:spcPts val="0"/>
              </a:spcBef>
              <a:spcAft>
                <a:spcPts val="0"/>
              </a:spcAft>
              <a:buSzPts val="1800"/>
              <a:buNone/>
              <a:defRPr/>
            </a:lvl1pPr>
            <a:lvl2pPr lvl="1">
              <a:spcBef>
                <a:spcPts val="0"/>
              </a:spcBef>
              <a:spcAft>
                <a:spcPts val="0"/>
              </a:spcAft>
              <a:buSzPts val="1400"/>
              <a:buNone/>
              <a:defRPr/>
            </a:lvl2pPr>
            <a:lvl3pPr lvl="2">
              <a:spcBef>
                <a:spcPts val="1600"/>
              </a:spcBef>
              <a:spcAft>
                <a:spcPts val="0"/>
              </a:spcAft>
              <a:buSzPts val="1400"/>
              <a:buNone/>
              <a:defRPr/>
            </a:lvl3pPr>
            <a:lvl4pPr lvl="3">
              <a:spcBef>
                <a:spcPts val="1600"/>
              </a:spcBef>
              <a:spcAft>
                <a:spcPts val="0"/>
              </a:spcAft>
              <a:buSzPts val="1400"/>
              <a:buNone/>
              <a:defRPr/>
            </a:lvl4pPr>
            <a:lvl5pPr lvl="4">
              <a:spcBef>
                <a:spcPts val="1600"/>
              </a:spcBef>
              <a:spcAft>
                <a:spcPts val="0"/>
              </a:spcAft>
              <a:buSzPts val="1400"/>
              <a:buNone/>
              <a:defRPr/>
            </a:lvl5pPr>
            <a:lvl6pPr lvl="5">
              <a:spcBef>
                <a:spcPts val="1600"/>
              </a:spcBef>
              <a:spcAft>
                <a:spcPts val="0"/>
              </a:spcAft>
              <a:buSzPts val="1400"/>
              <a:buNone/>
              <a:defRPr/>
            </a:lvl6pPr>
            <a:lvl7pPr lvl="6">
              <a:spcBef>
                <a:spcPts val="1600"/>
              </a:spcBef>
              <a:spcAft>
                <a:spcPts val="0"/>
              </a:spcAft>
              <a:buSzPts val="1400"/>
              <a:buNone/>
              <a:defRPr/>
            </a:lvl7pPr>
            <a:lvl8pPr lvl="7">
              <a:spcBef>
                <a:spcPts val="1600"/>
              </a:spcBef>
              <a:spcAft>
                <a:spcPts val="0"/>
              </a:spcAft>
              <a:buSzPts val="1400"/>
              <a:buNone/>
              <a:defRPr/>
            </a:lvl8pPr>
            <a:lvl9pPr lvl="8">
              <a:spcBef>
                <a:spcPts val="1600"/>
              </a:spcBef>
              <a:spcAft>
                <a:spcPts val="1600"/>
              </a:spcAft>
              <a:buSzPts val="1400"/>
              <a:buNone/>
              <a:defRPr/>
            </a:lvl9pPr>
          </a:lstStyle>
          <a:p/>
        </p:txBody>
      </p:sp>
      <p:grpSp>
        <p:nvGrpSpPr>
          <p:cNvPr id="138" name="Google Shape;138;p14"/>
          <p:cNvGrpSpPr/>
          <p:nvPr/>
        </p:nvGrpSpPr>
        <p:grpSpPr>
          <a:xfrm>
            <a:off x="7879731" y="271911"/>
            <a:ext cx="1062424" cy="811116"/>
            <a:chOff x="2833900" y="2095850"/>
            <a:chExt cx="368475" cy="281325"/>
          </a:xfrm>
        </p:grpSpPr>
        <p:sp>
          <p:nvSpPr>
            <p:cNvPr id="139" name="Google Shape;139;p14"/>
            <p:cNvSpPr/>
            <p:nvPr/>
          </p:nvSpPr>
          <p:spPr>
            <a:xfrm>
              <a:off x="2833900" y="2095850"/>
              <a:ext cx="368475" cy="281325"/>
            </a:xfrm>
            <a:custGeom>
              <a:rect b="b" l="l" r="r" t="t"/>
              <a:pathLst>
                <a:path extrusionOk="0" h="11253" w="14739">
                  <a:moveTo>
                    <a:pt x="6504" y="1"/>
                  </a:moveTo>
                  <a:cubicBezTo>
                    <a:pt x="3553" y="1"/>
                    <a:pt x="757" y="1874"/>
                    <a:pt x="373" y="5342"/>
                  </a:cubicBezTo>
                  <a:cubicBezTo>
                    <a:pt x="1" y="8685"/>
                    <a:pt x="4535" y="11201"/>
                    <a:pt x="7361" y="11252"/>
                  </a:cubicBezTo>
                  <a:cubicBezTo>
                    <a:pt x="7379" y="11252"/>
                    <a:pt x="7396" y="11252"/>
                    <a:pt x="7414" y="11252"/>
                  </a:cubicBezTo>
                  <a:cubicBezTo>
                    <a:pt x="10494" y="11252"/>
                    <a:pt x="14738" y="6357"/>
                    <a:pt x="12192" y="2895"/>
                  </a:cubicBezTo>
                  <a:cubicBezTo>
                    <a:pt x="10747" y="933"/>
                    <a:pt x="8587" y="1"/>
                    <a:pt x="6504" y="1"/>
                  </a:cubicBezTo>
                  <a:close/>
                </a:path>
              </a:pathLst>
            </a:custGeom>
            <a:solidFill>
              <a:srgbClr val="99DDC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 name="Google Shape;140;p14"/>
            <p:cNvSpPr/>
            <p:nvPr/>
          </p:nvSpPr>
          <p:spPr>
            <a:xfrm>
              <a:off x="3061575" y="2250725"/>
              <a:ext cx="15950" cy="9050"/>
            </a:xfrm>
            <a:custGeom>
              <a:rect b="b" l="l" r="r" t="t"/>
              <a:pathLst>
                <a:path extrusionOk="0" h="362" w="638">
                  <a:moveTo>
                    <a:pt x="348" y="1"/>
                  </a:moveTo>
                  <a:cubicBezTo>
                    <a:pt x="299" y="1"/>
                    <a:pt x="251" y="9"/>
                    <a:pt x="209" y="24"/>
                  </a:cubicBezTo>
                  <a:cubicBezTo>
                    <a:pt x="114" y="62"/>
                    <a:pt x="1" y="119"/>
                    <a:pt x="45" y="238"/>
                  </a:cubicBezTo>
                  <a:cubicBezTo>
                    <a:pt x="58" y="270"/>
                    <a:pt x="83" y="295"/>
                    <a:pt x="108" y="314"/>
                  </a:cubicBezTo>
                  <a:cubicBezTo>
                    <a:pt x="146" y="346"/>
                    <a:pt x="201" y="361"/>
                    <a:pt x="260" y="361"/>
                  </a:cubicBezTo>
                  <a:cubicBezTo>
                    <a:pt x="340" y="361"/>
                    <a:pt x="426" y="333"/>
                    <a:pt x="480" y="283"/>
                  </a:cubicBezTo>
                  <a:cubicBezTo>
                    <a:pt x="569" y="257"/>
                    <a:pt x="638" y="207"/>
                    <a:pt x="588" y="119"/>
                  </a:cubicBezTo>
                  <a:cubicBezTo>
                    <a:pt x="541" y="35"/>
                    <a:pt x="445" y="1"/>
                    <a:pt x="348"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p14"/>
            <p:cNvSpPr/>
            <p:nvPr/>
          </p:nvSpPr>
          <p:spPr>
            <a:xfrm>
              <a:off x="3074350" y="2263400"/>
              <a:ext cx="25575" cy="12125"/>
            </a:xfrm>
            <a:custGeom>
              <a:rect b="b" l="l" r="r" t="t"/>
              <a:pathLst>
                <a:path extrusionOk="0" h="485" w="1023">
                  <a:moveTo>
                    <a:pt x="370" y="0"/>
                  </a:moveTo>
                  <a:cubicBezTo>
                    <a:pt x="345" y="0"/>
                    <a:pt x="321" y="1"/>
                    <a:pt x="297" y="3"/>
                  </a:cubicBezTo>
                  <a:cubicBezTo>
                    <a:pt x="70" y="28"/>
                    <a:pt x="1" y="261"/>
                    <a:pt x="266" y="286"/>
                  </a:cubicBezTo>
                  <a:cubicBezTo>
                    <a:pt x="222" y="286"/>
                    <a:pt x="335" y="400"/>
                    <a:pt x="360" y="413"/>
                  </a:cubicBezTo>
                  <a:cubicBezTo>
                    <a:pt x="437" y="461"/>
                    <a:pt x="523" y="485"/>
                    <a:pt x="608" y="485"/>
                  </a:cubicBezTo>
                  <a:cubicBezTo>
                    <a:pt x="679" y="485"/>
                    <a:pt x="749" y="469"/>
                    <a:pt x="814" y="438"/>
                  </a:cubicBezTo>
                  <a:cubicBezTo>
                    <a:pt x="928" y="381"/>
                    <a:pt x="1023" y="255"/>
                    <a:pt x="903" y="154"/>
                  </a:cubicBezTo>
                  <a:cubicBezTo>
                    <a:pt x="775" y="43"/>
                    <a:pt x="554" y="0"/>
                    <a:pt x="370"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p14"/>
            <p:cNvSpPr/>
            <p:nvPr/>
          </p:nvSpPr>
          <p:spPr>
            <a:xfrm>
              <a:off x="3069150" y="2286525"/>
              <a:ext cx="16575" cy="8700"/>
            </a:xfrm>
            <a:custGeom>
              <a:rect b="b" l="l" r="r" t="t"/>
              <a:pathLst>
                <a:path extrusionOk="0" h="348" w="663">
                  <a:moveTo>
                    <a:pt x="433" y="0"/>
                  </a:moveTo>
                  <a:cubicBezTo>
                    <a:pt x="327" y="0"/>
                    <a:pt x="209" y="49"/>
                    <a:pt x="133" y="99"/>
                  </a:cubicBezTo>
                  <a:cubicBezTo>
                    <a:pt x="1" y="181"/>
                    <a:pt x="102" y="314"/>
                    <a:pt x="215" y="339"/>
                  </a:cubicBezTo>
                  <a:cubicBezTo>
                    <a:pt x="240" y="345"/>
                    <a:pt x="270" y="348"/>
                    <a:pt x="302" y="348"/>
                  </a:cubicBezTo>
                  <a:cubicBezTo>
                    <a:pt x="413" y="348"/>
                    <a:pt x="548" y="310"/>
                    <a:pt x="587" y="207"/>
                  </a:cubicBezTo>
                  <a:cubicBezTo>
                    <a:pt x="594" y="200"/>
                    <a:pt x="587" y="200"/>
                    <a:pt x="594" y="194"/>
                  </a:cubicBezTo>
                  <a:cubicBezTo>
                    <a:pt x="631" y="175"/>
                    <a:pt x="663" y="144"/>
                    <a:pt x="631" y="99"/>
                  </a:cubicBezTo>
                  <a:cubicBezTo>
                    <a:pt x="586" y="27"/>
                    <a:pt x="513" y="0"/>
                    <a:pt x="433"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 name="Google Shape;143;p14"/>
            <p:cNvSpPr/>
            <p:nvPr/>
          </p:nvSpPr>
          <p:spPr>
            <a:xfrm>
              <a:off x="3053675" y="2274950"/>
              <a:ext cx="11600" cy="6425"/>
            </a:xfrm>
            <a:custGeom>
              <a:rect b="b" l="l" r="r" t="t"/>
              <a:pathLst>
                <a:path extrusionOk="0" h="257" w="464">
                  <a:moveTo>
                    <a:pt x="264" y="1"/>
                  </a:moveTo>
                  <a:cubicBezTo>
                    <a:pt x="158" y="1"/>
                    <a:pt x="0" y="51"/>
                    <a:pt x="52" y="165"/>
                  </a:cubicBezTo>
                  <a:cubicBezTo>
                    <a:pt x="84" y="222"/>
                    <a:pt x="159" y="234"/>
                    <a:pt x="210" y="253"/>
                  </a:cubicBezTo>
                  <a:cubicBezTo>
                    <a:pt x="220" y="256"/>
                    <a:pt x="234" y="257"/>
                    <a:pt x="251" y="257"/>
                  </a:cubicBezTo>
                  <a:cubicBezTo>
                    <a:pt x="327" y="257"/>
                    <a:pt x="451" y="230"/>
                    <a:pt x="430" y="152"/>
                  </a:cubicBezTo>
                  <a:cubicBezTo>
                    <a:pt x="430" y="141"/>
                    <a:pt x="430" y="132"/>
                    <a:pt x="428" y="127"/>
                  </a:cubicBezTo>
                  <a:lnTo>
                    <a:pt x="428" y="127"/>
                  </a:lnTo>
                  <a:cubicBezTo>
                    <a:pt x="464" y="73"/>
                    <a:pt x="403" y="26"/>
                    <a:pt x="355" y="14"/>
                  </a:cubicBezTo>
                  <a:lnTo>
                    <a:pt x="323" y="7"/>
                  </a:lnTo>
                  <a:cubicBezTo>
                    <a:pt x="308" y="3"/>
                    <a:pt x="287" y="1"/>
                    <a:pt x="264"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p14"/>
            <p:cNvSpPr/>
            <p:nvPr/>
          </p:nvSpPr>
          <p:spPr>
            <a:xfrm>
              <a:off x="3117875" y="2218525"/>
              <a:ext cx="14600" cy="8125"/>
            </a:xfrm>
            <a:custGeom>
              <a:rect b="b" l="l" r="r" t="t"/>
              <a:pathLst>
                <a:path extrusionOk="0" h="325" w="584">
                  <a:moveTo>
                    <a:pt x="255" y="0"/>
                  </a:moveTo>
                  <a:cubicBezTo>
                    <a:pt x="163" y="0"/>
                    <a:pt x="71" y="36"/>
                    <a:pt x="32" y="126"/>
                  </a:cubicBezTo>
                  <a:cubicBezTo>
                    <a:pt x="19" y="145"/>
                    <a:pt x="19" y="170"/>
                    <a:pt x="13" y="189"/>
                  </a:cubicBezTo>
                  <a:cubicBezTo>
                    <a:pt x="1" y="288"/>
                    <a:pt x="98" y="325"/>
                    <a:pt x="193" y="325"/>
                  </a:cubicBezTo>
                  <a:cubicBezTo>
                    <a:pt x="245" y="325"/>
                    <a:pt x="295" y="314"/>
                    <a:pt x="329" y="297"/>
                  </a:cubicBezTo>
                  <a:cubicBezTo>
                    <a:pt x="366" y="271"/>
                    <a:pt x="404" y="252"/>
                    <a:pt x="442" y="221"/>
                  </a:cubicBezTo>
                  <a:cubicBezTo>
                    <a:pt x="583" y="112"/>
                    <a:pt x="420" y="0"/>
                    <a:pt x="255"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p14"/>
            <p:cNvSpPr/>
            <p:nvPr/>
          </p:nvSpPr>
          <p:spPr>
            <a:xfrm>
              <a:off x="2980525" y="2324225"/>
              <a:ext cx="14225" cy="6675"/>
            </a:xfrm>
            <a:custGeom>
              <a:rect b="b" l="l" r="r" t="t"/>
              <a:pathLst>
                <a:path extrusionOk="0" h="267" w="569">
                  <a:moveTo>
                    <a:pt x="411" y="0"/>
                  </a:moveTo>
                  <a:cubicBezTo>
                    <a:pt x="283" y="0"/>
                    <a:pt x="1" y="94"/>
                    <a:pt x="159" y="219"/>
                  </a:cubicBezTo>
                  <a:cubicBezTo>
                    <a:pt x="216" y="250"/>
                    <a:pt x="276" y="266"/>
                    <a:pt x="337" y="266"/>
                  </a:cubicBezTo>
                  <a:cubicBezTo>
                    <a:pt x="383" y="266"/>
                    <a:pt x="430" y="257"/>
                    <a:pt x="474" y="237"/>
                  </a:cubicBezTo>
                  <a:cubicBezTo>
                    <a:pt x="569" y="181"/>
                    <a:pt x="556" y="36"/>
                    <a:pt x="449" y="4"/>
                  </a:cubicBezTo>
                  <a:cubicBezTo>
                    <a:pt x="439" y="1"/>
                    <a:pt x="426" y="0"/>
                    <a:pt x="411"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14"/>
            <p:cNvSpPr/>
            <p:nvPr/>
          </p:nvSpPr>
          <p:spPr>
            <a:xfrm>
              <a:off x="3037450" y="2327200"/>
              <a:ext cx="18800" cy="10700"/>
            </a:xfrm>
            <a:custGeom>
              <a:rect b="b" l="l" r="r" t="t"/>
              <a:pathLst>
                <a:path extrusionOk="0" h="428" w="752">
                  <a:moveTo>
                    <a:pt x="496" y="1"/>
                  </a:moveTo>
                  <a:cubicBezTo>
                    <a:pt x="362" y="1"/>
                    <a:pt x="212" y="61"/>
                    <a:pt x="127" y="112"/>
                  </a:cubicBezTo>
                  <a:cubicBezTo>
                    <a:pt x="1" y="188"/>
                    <a:pt x="39" y="339"/>
                    <a:pt x="159" y="390"/>
                  </a:cubicBezTo>
                  <a:cubicBezTo>
                    <a:pt x="209" y="415"/>
                    <a:pt x="260" y="428"/>
                    <a:pt x="316" y="428"/>
                  </a:cubicBezTo>
                  <a:lnTo>
                    <a:pt x="398" y="428"/>
                  </a:lnTo>
                  <a:cubicBezTo>
                    <a:pt x="449" y="421"/>
                    <a:pt x="506" y="409"/>
                    <a:pt x="550" y="383"/>
                  </a:cubicBezTo>
                  <a:lnTo>
                    <a:pt x="556" y="383"/>
                  </a:lnTo>
                  <a:cubicBezTo>
                    <a:pt x="569" y="383"/>
                    <a:pt x="575" y="371"/>
                    <a:pt x="581" y="371"/>
                  </a:cubicBezTo>
                  <a:cubicBezTo>
                    <a:pt x="613" y="352"/>
                    <a:pt x="638" y="327"/>
                    <a:pt x="663" y="301"/>
                  </a:cubicBezTo>
                  <a:cubicBezTo>
                    <a:pt x="663" y="301"/>
                    <a:pt x="670" y="301"/>
                    <a:pt x="676" y="295"/>
                  </a:cubicBezTo>
                  <a:lnTo>
                    <a:pt x="670" y="295"/>
                  </a:lnTo>
                  <a:cubicBezTo>
                    <a:pt x="676" y="289"/>
                    <a:pt x="682" y="276"/>
                    <a:pt x="688" y="264"/>
                  </a:cubicBezTo>
                  <a:cubicBezTo>
                    <a:pt x="739" y="232"/>
                    <a:pt x="752" y="169"/>
                    <a:pt x="726" y="118"/>
                  </a:cubicBezTo>
                  <a:cubicBezTo>
                    <a:pt x="679" y="32"/>
                    <a:pt x="592" y="1"/>
                    <a:pt x="496"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14"/>
            <p:cNvSpPr/>
            <p:nvPr/>
          </p:nvSpPr>
          <p:spPr>
            <a:xfrm>
              <a:off x="2902975" y="2163300"/>
              <a:ext cx="17675" cy="9125"/>
            </a:xfrm>
            <a:custGeom>
              <a:rect b="b" l="l" r="r" t="t"/>
              <a:pathLst>
                <a:path extrusionOk="0" h="365" w="707">
                  <a:moveTo>
                    <a:pt x="394" y="1"/>
                  </a:moveTo>
                  <a:cubicBezTo>
                    <a:pt x="322" y="1"/>
                    <a:pt x="248" y="18"/>
                    <a:pt x="189" y="46"/>
                  </a:cubicBezTo>
                  <a:cubicBezTo>
                    <a:pt x="95" y="90"/>
                    <a:pt x="0" y="210"/>
                    <a:pt x="114" y="298"/>
                  </a:cubicBezTo>
                  <a:cubicBezTo>
                    <a:pt x="170" y="344"/>
                    <a:pt x="246" y="364"/>
                    <a:pt x="323" y="364"/>
                  </a:cubicBezTo>
                  <a:cubicBezTo>
                    <a:pt x="394" y="364"/>
                    <a:pt x="466" y="347"/>
                    <a:pt x="524" y="317"/>
                  </a:cubicBezTo>
                  <a:cubicBezTo>
                    <a:pt x="618" y="273"/>
                    <a:pt x="707" y="153"/>
                    <a:pt x="599" y="65"/>
                  </a:cubicBezTo>
                  <a:cubicBezTo>
                    <a:pt x="545" y="20"/>
                    <a:pt x="470" y="1"/>
                    <a:pt x="394"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p14"/>
            <p:cNvSpPr/>
            <p:nvPr/>
          </p:nvSpPr>
          <p:spPr>
            <a:xfrm>
              <a:off x="2885700" y="2195625"/>
              <a:ext cx="13975" cy="7200"/>
            </a:xfrm>
            <a:custGeom>
              <a:rect b="b" l="l" r="r" t="t"/>
              <a:pathLst>
                <a:path extrusionOk="0" h="288" w="559">
                  <a:moveTo>
                    <a:pt x="348" y="0"/>
                  </a:moveTo>
                  <a:cubicBezTo>
                    <a:pt x="301" y="0"/>
                    <a:pt x="250" y="13"/>
                    <a:pt x="224" y="27"/>
                  </a:cubicBezTo>
                  <a:cubicBezTo>
                    <a:pt x="180" y="52"/>
                    <a:pt x="136" y="77"/>
                    <a:pt x="98" y="115"/>
                  </a:cubicBezTo>
                  <a:cubicBezTo>
                    <a:pt x="1" y="230"/>
                    <a:pt x="185" y="287"/>
                    <a:pt x="276" y="287"/>
                  </a:cubicBezTo>
                  <a:cubicBezTo>
                    <a:pt x="285" y="287"/>
                    <a:pt x="293" y="287"/>
                    <a:pt x="300" y="285"/>
                  </a:cubicBezTo>
                  <a:cubicBezTo>
                    <a:pt x="407" y="279"/>
                    <a:pt x="559" y="210"/>
                    <a:pt x="451" y="84"/>
                  </a:cubicBezTo>
                  <a:cubicBezTo>
                    <a:pt x="462" y="20"/>
                    <a:pt x="408" y="0"/>
                    <a:pt x="348"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 name="Google Shape;149;p14"/>
            <p:cNvSpPr/>
            <p:nvPr/>
          </p:nvSpPr>
          <p:spPr>
            <a:xfrm>
              <a:off x="2937350" y="2202650"/>
              <a:ext cx="18150" cy="9500"/>
            </a:xfrm>
            <a:custGeom>
              <a:rect b="b" l="l" r="r" t="t"/>
              <a:pathLst>
                <a:path extrusionOk="0" h="380" w="726">
                  <a:moveTo>
                    <a:pt x="313" y="0"/>
                  </a:moveTo>
                  <a:cubicBezTo>
                    <a:pt x="200" y="0"/>
                    <a:pt x="87" y="37"/>
                    <a:pt x="32" y="124"/>
                  </a:cubicBezTo>
                  <a:cubicBezTo>
                    <a:pt x="6" y="150"/>
                    <a:pt x="0" y="194"/>
                    <a:pt x="19" y="232"/>
                  </a:cubicBezTo>
                  <a:cubicBezTo>
                    <a:pt x="51" y="276"/>
                    <a:pt x="101" y="307"/>
                    <a:pt x="158" y="320"/>
                  </a:cubicBezTo>
                  <a:lnTo>
                    <a:pt x="183" y="320"/>
                  </a:lnTo>
                  <a:cubicBezTo>
                    <a:pt x="183" y="320"/>
                    <a:pt x="183" y="320"/>
                    <a:pt x="183" y="326"/>
                  </a:cubicBezTo>
                  <a:cubicBezTo>
                    <a:pt x="210" y="366"/>
                    <a:pt x="256" y="380"/>
                    <a:pt x="304" y="380"/>
                  </a:cubicBezTo>
                  <a:cubicBezTo>
                    <a:pt x="347" y="380"/>
                    <a:pt x="390" y="369"/>
                    <a:pt x="423" y="358"/>
                  </a:cubicBezTo>
                  <a:cubicBezTo>
                    <a:pt x="536" y="314"/>
                    <a:pt x="725" y="187"/>
                    <a:pt x="555" y="68"/>
                  </a:cubicBezTo>
                  <a:cubicBezTo>
                    <a:pt x="496" y="25"/>
                    <a:pt x="404" y="0"/>
                    <a:pt x="313"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 name="Google Shape;150;p14"/>
            <p:cNvSpPr/>
            <p:nvPr/>
          </p:nvSpPr>
          <p:spPr>
            <a:xfrm>
              <a:off x="2927175" y="2181875"/>
              <a:ext cx="15075" cy="8400"/>
            </a:xfrm>
            <a:custGeom>
              <a:rect b="b" l="l" r="r" t="t"/>
              <a:pathLst>
                <a:path extrusionOk="0" h="336" w="603">
                  <a:moveTo>
                    <a:pt x="294" y="1"/>
                  </a:moveTo>
                  <a:cubicBezTo>
                    <a:pt x="161" y="1"/>
                    <a:pt x="0" y="45"/>
                    <a:pt x="22" y="173"/>
                  </a:cubicBezTo>
                  <a:cubicBezTo>
                    <a:pt x="41" y="268"/>
                    <a:pt x="117" y="299"/>
                    <a:pt x="205" y="331"/>
                  </a:cubicBezTo>
                  <a:cubicBezTo>
                    <a:pt x="215" y="334"/>
                    <a:pt x="229" y="335"/>
                    <a:pt x="244" y="335"/>
                  </a:cubicBezTo>
                  <a:cubicBezTo>
                    <a:pt x="297" y="335"/>
                    <a:pt x="370" y="317"/>
                    <a:pt x="375" y="268"/>
                  </a:cubicBezTo>
                  <a:lnTo>
                    <a:pt x="375" y="268"/>
                  </a:lnTo>
                  <a:cubicBezTo>
                    <a:pt x="486" y="215"/>
                    <a:pt x="602" y="101"/>
                    <a:pt x="432" y="22"/>
                  </a:cubicBezTo>
                  <a:cubicBezTo>
                    <a:pt x="402" y="9"/>
                    <a:pt x="350" y="1"/>
                    <a:pt x="294"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p14"/>
            <p:cNvSpPr/>
            <p:nvPr/>
          </p:nvSpPr>
          <p:spPr>
            <a:xfrm>
              <a:off x="2953725" y="2158950"/>
              <a:ext cx="14375" cy="7775"/>
            </a:xfrm>
            <a:custGeom>
              <a:rect b="b" l="l" r="r" t="t"/>
              <a:pathLst>
                <a:path extrusionOk="0" h="311" w="575">
                  <a:moveTo>
                    <a:pt x="328" y="1"/>
                  </a:moveTo>
                  <a:cubicBezTo>
                    <a:pt x="260" y="1"/>
                    <a:pt x="192" y="16"/>
                    <a:pt x="133" y="50"/>
                  </a:cubicBezTo>
                  <a:cubicBezTo>
                    <a:pt x="64" y="75"/>
                    <a:pt x="1" y="144"/>
                    <a:pt x="39" y="214"/>
                  </a:cubicBezTo>
                  <a:cubicBezTo>
                    <a:pt x="51" y="232"/>
                    <a:pt x="58" y="245"/>
                    <a:pt x="64" y="258"/>
                  </a:cubicBezTo>
                  <a:cubicBezTo>
                    <a:pt x="88" y="298"/>
                    <a:pt x="136" y="310"/>
                    <a:pt x="180" y="310"/>
                  </a:cubicBezTo>
                  <a:cubicBezTo>
                    <a:pt x="205" y="310"/>
                    <a:pt x="229" y="306"/>
                    <a:pt x="247" y="302"/>
                  </a:cubicBezTo>
                  <a:cubicBezTo>
                    <a:pt x="329" y="289"/>
                    <a:pt x="405" y="251"/>
                    <a:pt x="468" y="188"/>
                  </a:cubicBezTo>
                  <a:cubicBezTo>
                    <a:pt x="531" y="144"/>
                    <a:pt x="575" y="69"/>
                    <a:pt x="474" y="24"/>
                  </a:cubicBezTo>
                  <a:cubicBezTo>
                    <a:pt x="427" y="9"/>
                    <a:pt x="377" y="1"/>
                    <a:pt x="328"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14"/>
            <p:cNvSpPr/>
            <p:nvPr/>
          </p:nvSpPr>
          <p:spPr>
            <a:xfrm>
              <a:off x="3049700" y="2139450"/>
              <a:ext cx="14050" cy="8100"/>
            </a:xfrm>
            <a:custGeom>
              <a:rect b="b" l="l" r="r" t="t"/>
              <a:pathLst>
                <a:path extrusionOk="0" h="324" w="562">
                  <a:moveTo>
                    <a:pt x="258" y="0"/>
                  </a:moveTo>
                  <a:cubicBezTo>
                    <a:pt x="128" y="0"/>
                    <a:pt x="0" y="51"/>
                    <a:pt x="3" y="180"/>
                  </a:cubicBezTo>
                  <a:cubicBezTo>
                    <a:pt x="3" y="186"/>
                    <a:pt x="3" y="193"/>
                    <a:pt x="3" y="199"/>
                  </a:cubicBezTo>
                  <a:cubicBezTo>
                    <a:pt x="3" y="262"/>
                    <a:pt x="91" y="300"/>
                    <a:pt x="142" y="312"/>
                  </a:cubicBezTo>
                  <a:cubicBezTo>
                    <a:pt x="175" y="320"/>
                    <a:pt x="208" y="324"/>
                    <a:pt x="241" y="324"/>
                  </a:cubicBezTo>
                  <a:cubicBezTo>
                    <a:pt x="352" y="324"/>
                    <a:pt x="455" y="279"/>
                    <a:pt x="514" y="167"/>
                  </a:cubicBezTo>
                  <a:cubicBezTo>
                    <a:pt x="561" y="69"/>
                    <a:pt x="409" y="0"/>
                    <a:pt x="258"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p14"/>
            <p:cNvSpPr/>
            <p:nvPr/>
          </p:nvSpPr>
          <p:spPr>
            <a:xfrm>
              <a:off x="3018850" y="2188775"/>
              <a:ext cx="14550" cy="9275"/>
            </a:xfrm>
            <a:custGeom>
              <a:rect b="b" l="l" r="r" t="t"/>
              <a:pathLst>
                <a:path extrusionOk="0" h="371" w="582">
                  <a:moveTo>
                    <a:pt x="352" y="1"/>
                  </a:moveTo>
                  <a:cubicBezTo>
                    <a:pt x="195" y="1"/>
                    <a:pt x="6" y="62"/>
                    <a:pt x="1" y="244"/>
                  </a:cubicBezTo>
                  <a:cubicBezTo>
                    <a:pt x="1" y="330"/>
                    <a:pt x="96" y="371"/>
                    <a:pt x="202" y="371"/>
                  </a:cubicBezTo>
                  <a:cubicBezTo>
                    <a:pt x="343" y="371"/>
                    <a:pt x="503" y="298"/>
                    <a:pt x="474" y="168"/>
                  </a:cubicBezTo>
                  <a:cubicBezTo>
                    <a:pt x="581" y="105"/>
                    <a:pt x="524" y="17"/>
                    <a:pt x="417" y="4"/>
                  </a:cubicBezTo>
                  <a:cubicBezTo>
                    <a:pt x="396" y="2"/>
                    <a:pt x="374" y="1"/>
                    <a:pt x="352"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 name="Google Shape;154;p14"/>
            <p:cNvSpPr/>
            <p:nvPr/>
          </p:nvSpPr>
          <p:spPr>
            <a:xfrm>
              <a:off x="3069325" y="2171150"/>
              <a:ext cx="13425" cy="7825"/>
            </a:xfrm>
            <a:custGeom>
              <a:rect b="b" l="l" r="r" t="t"/>
              <a:pathLst>
                <a:path extrusionOk="0" h="313" w="537">
                  <a:moveTo>
                    <a:pt x="285" y="1"/>
                  </a:moveTo>
                  <a:cubicBezTo>
                    <a:pt x="245" y="1"/>
                    <a:pt x="203" y="9"/>
                    <a:pt x="164" y="28"/>
                  </a:cubicBezTo>
                  <a:cubicBezTo>
                    <a:pt x="145" y="35"/>
                    <a:pt x="126" y="47"/>
                    <a:pt x="107" y="60"/>
                  </a:cubicBezTo>
                  <a:lnTo>
                    <a:pt x="95" y="72"/>
                  </a:lnTo>
                  <a:cubicBezTo>
                    <a:pt x="44" y="98"/>
                    <a:pt x="0" y="142"/>
                    <a:pt x="25" y="199"/>
                  </a:cubicBezTo>
                  <a:cubicBezTo>
                    <a:pt x="25" y="211"/>
                    <a:pt x="32" y="224"/>
                    <a:pt x="32" y="230"/>
                  </a:cubicBezTo>
                  <a:cubicBezTo>
                    <a:pt x="54" y="292"/>
                    <a:pt x="116" y="312"/>
                    <a:pt x="185" y="312"/>
                  </a:cubicBezTo>
                  <a:cubicBezTo>
                    <a:pt x="272" y="312"/>
                    <a:pt x="371" y="280"/>
                    <a:pt x="416" y="255"/>
                  </a:cubicBezTo>
                  <a:cubicBezTo>
                    <a:pt x="454" y="230"/>
                    <a:pt x="486" y="192"/>
                    <a:pt x="498" y="154"/>
                  </a:cubicBezTo>
                  <a:cubicBezTo>
                    <a:pt x="536" y="47"/>
                    <a:pt x="391" y="16"/>
                    <a:pt x="322" y="3"/>
                  </a:cubicBezTo>
                  <a:cubicBezTo>
                    <a:pt x="310" y="2"/>
                    <a:pt x="297" y="1"/>
                    <a:pt x="285"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 name="Google Shape;155;p14"/>
            <p:cNvSpPr/>
            <p:nvPr/>
          </p:nvSpPr>
          <p:spPr>
            <a:xfrm>
              <a:off x="2938075" y="2271900"/>
              <a:ext cx="16175" cy="6325"/>
            </a:xfrm>
            <a:custGeom>
              <a:rect b="b" l="l" r="r" t="t"/>
              <a:pathLst>
                <a:path extrusionOk="0" h="253" w="647">
                  <a:moveTo>
                    <a:pt x="376" y="0"/>
                  </a:moveTo>
                  <a:cubicBezTo>
                    <a:pt x="210" y="0"/>
                    <a:pt x="1" y="107"/>
                    <a:pt x="135" y="218"/>
                  </a:cubicBezTo>
                  <a:cubicBezTo>
                    <a:pt x="167" y="242"/>
                    <a:pt x="215" y="252"/>
                    <a:pt x="267" y="252"/>
                  </a:cubicBezTo>
                  <a:cubicBezTo>
                    <a:pt x="434" y="252"/>
                    <a:pt x="647" y="145"/>
                    <a:pt x="507" y="35"/>
                  </a:cubicBezTo>
                  <a:cubicBezTo>
                    <a:pt x="476" y="11"/>
                    <a:pt x="428" y="0"/>
                    <a:pt x="376"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 name="Google Shape;156;p14"/>
            <p:cNvSpPr/>
            <p:nvPr/>
          </p:nvSpPr>
          <p:spPr>
            <a:xfrm>
              <a:off x="2906600" y="2292825"/>
              <a:ext cx="18000" cy="9625"/>
            </a:xfrm>
            <a:custGeom>
              <a:rect b="b" l="l" r="r" t="t"/>
              <a:pathLst>
                <a:path extrusionOk="0" h="385" w="720">
                  <a:moveTo>
                    <a:pt x="452" y="0"/>
                  </a:moveTo>
                  <a:cubicBezTo>
                    <a:pt x="420" y="0"/>
                    <a:pt x="389" y="4"/>
                    <a:pt x="366" y="11"/>
                  </a:cubicBezTo>
                  <a:lnTo>
                    <a:pt x="290" y="37"/>
                  </a:lnTo>
                  <a:cubicBezTo>
                    <a:pt x="101" y="93"/>
                    <a:pt x="0" y="320"/>
                    <a:pt x="259" y="371"/>
                  </a:cubicBezTo>
                  <a:cubicBezTo>
                    <a:pt x="293" y="380"/>
                    <a:pt x="327" y="384"/>
                    <a:pt x="362" y="384"/>
                  </a:cubicBezTo>
                  <a:cubicBezTo>
                    <a:pt x="451" y="384"/>
                    <a:pt x="540" y="356"/>
                    <a:pt x="612" y="301"/>
                  </a:cubicBezTo>
                  <a:cubicBezTo>
                    <a:pt x="694" y="232"/>
                    <a:pt x="719" y="163"/>
                    <a:pt x="637" y="81"/>
                  </a:cubicBezTo>
                  <a:lnTo>
                    <a:pt x="606" y="49"/>
                  </a:lnTo>
                  <a:cubicBezTo>
                    <a:pt x="570" y="13"/>
                    <a:pt x="508" y="0"/>
                    <a:pt x="452"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p14"/>
            <p:cNvSpPr/>
            <p:nvPr/>
          </p:nvSpPr>
          <p:spPr>
            <a:xfrm>
              <a:off x="2916525" y="2314700"/>
              <a:ext cx="22725" cy="11000"/>
            </a:xfrm>
            <a:custGeom>
              <a:rect b="b" l="l" r="r" t="t"/>
              <a:pathLst>
                <a:path extrusionOk="0" h="440" w="909">
                  <a:moveTo>
                    <a:pt x="518" y="0"/>
                  </a:moveTo>
                  <a:cubicBezTo>
                    <a:pt x="492" y="0"/>
                    <a:pt x="467" y="2"/>
                    <a:pt x="442" y="7"/>
                  </a:cubicBezTo>
                  <a:cubicBezTo>
                    <a:pt x="329" y="13"/>
                    <a:pt x="1" y="177"/>
                    <a:pt x="171" y="322"/>
                  </a:cubicBezTo>
                  <a:cubicBezTo>
                    <a:pt x="226" y="408"/>
                    <a:pt x="334" y="439"/>
                    <a:pt x="445" y="439"/>
                  </a:cubicBezTo>
                  <a:cubicBezTo>
                    <a:pt x="539" y="439"/>
                    <a:pt x="634" y="417"/>
                    <a:pt x="701" y="385"/>
                  </a:cubicBezTo>
                  <a:cubicBezTo>
                    <a:pt x="909" y="284"/>
                    <a:pt x="884" y="70"/>
                    <a:pt x="663" y="19"/>
                  </a:cubicBezTo>
                  <a:cubicBezTo>
                    <a:pt x="614" y="7"/>
                    <a:pt x="565" y="0"/>
                    <a:pt x="518"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58" name="Google Shape;158;p14"/>
          <p:cNvGrpSpPr/>
          <p:nvPr/>
        </p:nvGrpSpPr>
        <p:grpSpPr>
          <a:xfrm rot="-2202197">
            <a:off x="-844451" y="391434"/>
            <a:ext cx="3925528" cy="1240803"/>
            <a:chOff x="3936375" y="2384125"/>
            <a:chExt cx="1324325" cy="418600"/>
          </a:xfrm>
        </p:grpSpPr>
        <p:sp>
          <p:nvSpPr>
            <p:cNvPr id="159" name="Google Shape;159;p14"/>
            <p:cNvSpPr/>
            <p:nvPr/>
          </p:nvSpPr>
          <p:spPr>
            <a:xfrm>
              <a:off x="3936375" y="2384125"/>
              <a:ext cx="1324325" cy="353950"/>
            </a:xfrm>
            <a:custGeom>
              <a:rect b="b" l="l" r="r" t="t"/>
              <a:pathLst>
                <a:path extrusionOk="0" h="14158" w="52973">
                  <a:moveTo>
                    <a:pt x="13449" y="1"/>
                  </a:moveTo>
                  <a:cubicBezTo>
                    <a:pt x="11360" y="1"/>
                    <a:pt x="9308" y="780"/>
                    <a:pt x="7442" y="2338"/>
                  </a:cubicBezTo>
                  <a:cubicBezTo>
                    <a:pt x="6799" y="2868"/>
                    <a:pt x="6187" y="3574"/>
                    <a:pt x="5538" y="4312"/>
                  </a:cubicBezTo>
                  <a:cubicBezTo>
                    <a:pt x="4048" y="6013"/>
                    <a:pt x="2516" y="7762"/>
                    <a:pt x="499" y="7762"/>
                  </a:cubicBezTo>
                  <a:cubicBezTo>
                    <a:pt x="346" y="7762"/>
                    <a:pt x="190" y="7752"/>
                    <a:pt x="32" y="7731"/>
                  </a:cubicBezTo>
                  <a:lnTo>
                    <a:pt x="0" y="7939"/>
                  </a:lnTo>
                  <a:cubicBezTo>
                    <a:pt x="164" y="7960"/>
                    <a:pt x="325" y="7971"/>
                    <a:pt x="484" y="7971"/>
                  </a:cubicBezTo>
                  <a:cubicBezTo>
                    <a:pt x="2615" y="7971"/>
                    <a:pt x="4245" y="6112"/>
                    <a:pt x="5695" y="4451"/>
                  </a:cubicBezTo>
                  <a:cubicBezTo>
                    <a:pt x="6339" y="3720"/>
                    <a:pt x="6950" y="3026"/>
                    <a:pt x="7575" y="2502"/>
                  </a:cubicBezTo>
                  <a:cubicBezTo>
                    <a:pt x="9398" y="981"/>
                    <a:pt x="11405" y="218"/>
                    <a:pt x="13448" y="218"/>
                  </a:cubicBezTo>
                  <a:cubicBezTo>
                    <a:pt x="15385" y="218"/>
                    <a:pt x="17355" y="903"/>
                    <a:pt x="19230" y="2275"/>
                  </a:cubicBezTo>
                  <a:cubicBezTo>
                    <a:pt x="21046" y="3606"/>
                    <a:pt x="22535" y="5347"/>
                    <a:pt x="23973" y="7024"/>
                  </a:cubicBezTo>
                  <a:cubicBezTo>
                    <a:pt x="25449" y="8752"/>
                    <a:pt x="26975" y="10544"/>
                    <a:pt x="28861" y="11887"/>
                  </a:cubicBezTo>
                  <a:cubicBezTo>
                    <a:pt x="30721" y="13218"/>
                    <a:pt x="32323" y="14063"/>
                    <a:pt x="34505" y="14151"/>
                  </a:cubicBezTo>
                  <a:cubicBezTo>
                    <a:pt x="34632" y="14158"/>
                    <a:pt x="34751" y="14158"/>
                    <a:pt x="34871" y="14158"/>
                  </a:cubicBezTo>
                  <a:cubicBezTo>
                    <a:pt x="38346" y="14158"/>
                    <a:pt x="39955" y="12095"/>
                    <a:pt x="41525" y="10096"/>
                  </a:cubicBezTo>
                  <a:cubicBezTo>
                    <a:pt x="42541" y="8797"/>
                    <a:pt x="43588" y="7460"/>
                    <a:pt x="45145" y="6728"/>
                  </a:cubicBezTo>
                  <a:cubicBezTo>
                    <a:pt x="45816" y="6413"/>
                    <a:pt x="46391" y="6289"/>
                    <a:pt x="46924" y="6289"/>
                  </a:cubicBezTo>
                  <a:cubicBezTo>
                    <a:pt x="47779" y="6289"/>
                    <a:pt x="48525" y="6609"/>
                    <a:pt x="49384" y="6974"/>
                  </a:cubicBezTo>
                  <a:cubicBezTo>
                    <a:pt x="50349" y="7390"/>
                    <a:pt x="51440" y="7857"/>
                    <a:pt x="52960" y="7958"/>
                  </a:cubicBezTo>
                  <a:lnTo>
                    <a:pt x="52972" y="7743"/>
                  </a:lnTo>
                  <a:cubicBezTo>
                    <a:pt x="51490" y="7649"/>
                    <a:pt x="50412" y="7188"/>
                    <a:pt x="49466" y="6778"/>
                  </a:cubicBezTo>
                  <a:cubicBezTo>
                    <a:pt x="48609" y="6416"/>
                    <a:pt x="47826" y="6083"/>
                    <a:pt x="46921" y="6083"/>
                  </a:cubicBezTo>
                  <a:cubicBezTo>
                    <a:pt x="46361" y="6083"/>
                    <a:pt x="45753" y="6211"/>
                    <a:pt x="45051" y="6539"/>
                  </a:cubicBezTo>
                  <a:cubicBezTo>
                    <a:pt x="43449" y="7283"/>
                    <a:pt x="42383" y="8652"/>
                    <a:pt x="41355" y="9963"/>
                  </a:cubicBezTo>
                  <a:cubicBezTo>
                    <a:pt x="39753" y="12010"/>
                    <a:pt x="38246" y="13944"/>
                    <a:pt x="34884" y="13944"/>
                  </a:cubicBezTo>
                  <a:cubicBezTo>
                    <a:pt x="34765" y="13944"/>
                    <a:pt x="34643" y="13942"/>
                    <a:pt x="34518" y="13937"/>
                  </a:cubicBezTo>
                  <a:cubicBezTo>
                    <a:pt x="32386" y="13848"/>
                    <a:pt x="30822" y="13022"/>
                    <a:pt x="28987" y="11717"/>
                  </a:cubicBezTo>
                  <a:cubicBezTo>
                    <a:pt x="27120" y="10386"/>
                    <a:pt x="25600" y="8607"/>
                    <a:pt x="24131" y="6886"/>
                  </a:cubicBezTo>
                  <a:cubicBezTo>
                    <a:pt x="22686" y="5195"/>
                    <a:pt x="21191" y="3448"/>
                    <a:pt x="19356" y="2099"/>
                  </a:cubicBezTo>
                  <a:cubicBezTo>
                    <a:pt x="17439" y="700"/>
                    <a:pt x="15428" y="1"/>
                    <a:pt x="13449" y="1"/>
                  </a:cubicBez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 name="Google Shape;160;p14"/>
            <p:cNvSpPr/>
            <p:nvPr/>
          </p:nvSpPr>
          <p:spPr>
            <a:xfrm>
              <a:off x="3936375" y="2448850"/>
              <a:ext cx="1324150" cy="353875"/>
            </a:xfrm>
            <a:custGeom>
              <a:rect b="b" l="l" r="r" t="t"/>
              <a:pathLst>
                <a:path extrusionOk="0" h="14155" w="52966">
                  <a:moveTo>
                    <a:pt x="13449" y="1"/>
                  </a:moveTo>
                  <a:cubicBezTo>
                    <a:pt x="11360" y="1"/>
                    <a:pt x="9308" y="780"/>
                    <a:pt x="7442" y="2335"/>
                  </a:cubicBezTo>
                  <a:cubicBezTo>
                    <a:pt x="6805" y="2871"/>
                    <a:pt x="6187" y="3571"/>
                    <a:pt x="5538" y="4316"/>
                  </a:cubicBezTo>
                  <a:cubicBezTo>
                    <a:pt x="4056" y="6008"/>
                    <a:pt x="2526" y="7760"/>
                    <a:pt x="508" y="7760"/>
                  </a:cubicBezTo>
                  <a:cubicBezTo>
                    <a:pt x="352" y="7760"/>
                    <a:pt x="193" y="7749"/>
                    <a:pt x="32" y="7728"/>
                  </a:cubicBezTo>
                  <a:lnTo>
                    <a:pt x="0" y="7942"/>
                  </a:lnTo>
                  <a:cubicBezTo>
                    <a:pt x="164" y="7963"/>
                    <a:pt x="325" y="7974"/>
                    <a:pt x="483" y="7974"/>
                  </a:cubicBezTo>
                  <a:cubicBezTo>
                    <a:pt x="2614" y="7974"/>
                    <a:pt x="4245" y="6110"/>
                    <a:pt x="5695" y="4454"/>
                  </a:cubicBezTo>
                  <a:cubicBezTo>
                    <a:pt x="6345" y="3716"/>
                    <a:pt x="6950" y="3023"/>
                    <a:pt x="7575" y="2499"/>
                  </a:cubicBezTo>
                  <a:cubicBezTo>
                    <a:pt x="9401" y="977"/>
                    <a:pt x="11408" y="215"/>
                    <a:pt x="13451" y="215"/>
                  </a:cubicBezTo>
                  <a:cubicBezTo>
                    <a:pt x="15387" y="215"/>
                    <a:pt x="17355" y="900"/>
                    <a:pt x="19230" y="2272"/>
                  </a:cubicBezTo>
                  <a:cubicBezTo>
                    <a:pt x="21046" y="3603"/>
                    <a:pt x="22535" y="5344"/>
                    <a:pt x="23973" y="7028"/>
                  </a:cubicBezTo>
                  <a:cubicBezTo>
                    <a:pt x="25449" y="8756"/>
                    <a:pt x="26975" y="10540"/>
                    <a:pt x="28861" y="11890"/>
                  </a:cubicBezTo>
                  <a:cubicBezTo>
                    <a:pt x="30721" y="13221"/>
                    <a:pt x="32323" y="14060"/>
                    <a:pt x="34505" y="14148"/>
                  </a:cubicBezTo>
                  <a:cubicBezTo>
                    <a:pt x="34600" y="14154"/>
                    <a:pt x="34688" y="14154"/>
                    <a:pt x="34777" y="14154"/>
                  </a:cubicBezTo>
                  <a:cubicBezTo>
                    <a:pt x="38321" y="14154"/>
                    <a:pt x="40939" y="11360"/>
                    <a:pt x="43064" y="9102"/>
                  </a:cubicBezTo>
                  <a:cubicBezTo>
                    <a:pt x="44515" y="7551"/>
                    <a:pt x="45776" y="6208"/>
                    <a:pt x="47006" y="6025"/>
                  </a:cubicBezTo>
                  <a:cubicBezTo>
                    <a:pt x="47080" y="6013"/>
                    <a:pt x="47153" y="6008"/>
                    <a:pt x="47225" y="6008"/>
                  </a:cubicBezTo>
                  <a:cubicBezTo>
                    <a:pt x="47739" y="6008"/>
                    <a:pt x="48225" y="6287"/>
                    <a:pt x="48822" y="6630"/>
                  </a:cubicBezTo>
                  <a:cubicBezTo>
                    <a:pt x="49768" y="7166"/>
                    <a:pt x="50948" y="7841"/>
                    <a:pt x="52953" y="7942"/>
                  </a:cubicBezTo>
                  <a:lnTo>
                    <a:pt x="52966" y="7734"/>
                  </a:lnTo>
                  <a:cubicBezTo>
                    <a:pt x="51011" y="7633"/>
                    <a:pt x="49857" y="6971"/>
                    <a:pt x="48930" y="6447"/>
                  </a:cubicBezTo>
                  <a:cubicBezTo>
                    <a:pt x="48304" y="6091"/>
                    <a:pt x="47793" y="5796"/>
                    <a:pt x="47231" y="5796"/>
                  </a:cubicBezTo>
                  <a:cubicBezTo>
                    <a:pt x="47147" y="5796"/>
                    <a:pt x="47061" y="5803"/>
                    <a:pt x="46974" y="5817"/>
                  </a:cubicBezTo>
                  <a:cubicBezTo>
                    <a:pt x="45669" y="6012"/>
                    <a:pt x="44389" y="7374"/>
                    <a:pt x="42906" y="8957"/>
                  </a:cubicBezTo>
                  <a:cubicBezTo>
                    <a:pt x="40715" y="11290"/>
                    <a:pt x="38236" y="13940"/>
                    <a:pt x="34802" y="13940"/>
                  </a:cubicBezTo>
                  <a:cubicBezTo>
                    <a:pt x="34708" y="13940"/>
                    <a:pt x="34614" y="13938"/>
                    <a:pt x="34518" y="13934"/>
                  </a:cubicBezTo>
                  <a:cubicBezTo>
                    <a:pt x="32386" y="13852"/>
                    <a:pt x="30822" y="13025"/>
                    <a:pt x="28987" y="11714"/>
                  </a:cubicBezTo>
                  <a:cubicBezTo>
                    <a:pt x="27120" y="10383"/>
                    <a:pt x="25600" y="8604"/>
                    <a:pt x="24131" y="6889"/>
                  </a:cubicBezTo>
                  <a:cubicBezTo>
                    <a:pt x="22686" y="5198"/>
                    <a:pt x="21191" y="3445"/>
                    <a:pt x="19356" y="2102"/>
                  </a:cubicBezTo>
                  <a:cubicBezTo>
                    <a:pt x="17439" y="700"/>
                    <a:pt x="15428" y="1"/>
                    <a:pt x="13449" y="1"/>
                  </a:cubicBez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61" name="Google Shape;161;p14"/>
          <p:cNvSpPr/>
          <p:nvPr/>
        </p:nvSpPr>
        <p:spPr>
          <a:xfrm>
            <a:off x="857189" y="4454598"/>
            <a:ext cx="522243" cy="452055"/>
          </a:xfrm>
          <a:custGeom>
            <a:rect b="b" l="l" r="r" t="t"/>
            <a:pathLst>
              <a:path extrusionOk="0" h="5160" w="5961">
                <a:moveTo>
                  <a:pt x="3539" y="215"/>
                </a:moveTo>
                <a:cubicBezTo>
                  <a:pt x="3842" y="303"/>
                  <a:pt x="4996" y="2883"/>
                  <a:pt x="5721" y="4712"/>
                </a:cubicBezTo>
                <a:cubicBezTo>
                  <a:pt x="5721" y="4724"/>
                  <a:pt x="5727" y="4731"/>
                  <a:pt x="5683" y="4762"/>
                </a:cubicBezTo>
                <a:cubicBezTo>
                  <a:pt x="5489" y="4895"/>
                  <a:pt x="4965" y="4952"/>
                  <a:pt x="4313" y="4952"/>
                </a:cubicBezTo>
                <a:cubicBezTo>
                  <a:pt x="2829" y="4952"/>
                  <a:pt x="685" y="4655"/>
                  <a:pt x="291" y="4283"/>
                </a:cubicBezTo>
                <a:cubicBezTo>
                  <a:pt x="228" y="4220"/>
                  <a:pt x="247" y="4195"/>
                  <a:pt x="259" y="4176"/>
                </a:cubicBezTo>
                <a:cubicBezTo>
                  <a:pt x="1060" y="2839"/>
                  <a:pt x="3242" y="272"/>
                  <a:pt x="3539" y="215"/>
                </a:cubicBezTo>
                <a:close/>
                <a:moveTo>
                  <a:pt x="3545" y="0"/>
                </a:moveTo>
                <a:cubicBezTo>
                  <a:pt x="3091" y="7"/>
                  <a:pt x="726" y="2984"/>
                  <a:pt x="76" y="4068"/>
                </a:cubicBezTo>
                <a:cubicBezTo>
                  <a:pt x="1" y="4188"/>
                  <a:pt x="32" y="4346"/>
                  <a:pt x="146" y="4434"/>
                </a:cubicBezTo>
                <a:cubicBezTo>
                  <a:pt x="587" y="4850"/>
                  <a:pt x="2719" y="5160"/>
                  <a:pt x="4258" y="5160"/>
                </a:cubicBezTo>
                <a:cubicBezTo>
                  <a:pt x="4983" y="5160"/>
                  <a:pt x="5570" y="5096"/>
                  <a:pt x="5803" y="4939"/>
                </a:cubicBezTo>
                <a:cubicBezTo>
                  <a:pt x="5910" y="4882"/>
                  <a:pt x="5961" y="4750"/>
                  <a:pt x="5917" y="4636"/>
                </a:cubicBezTo>
                <a:cubicBezTo>
                  <a:pt x="5488" y="3551"/>
                  <a:pt x="4043" y="0"/>
                  <a:pt x="3545" y="0"/>
                </a:cubicBez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62" name="Google Shape;162;p14"/>
          <p:cNvGrpSpPr/>
          <p:nvPr/>
        </p:nvGrpSpPr>
        <p:grpSpPr>
          <a:xfrm>
            <a:off x="7719005" y="-378240"/>
            <a:ext cx="407913" cy="1607194"/>
            <a:chOff x="1535150" y="2784850"/>
            <a:chExt cx="114650" cy="451700"/>
          </a:xfrm>
        </p:grpSpPr>
        <p:sp>
          <p:nvSpPr>
            <p:cNvPr id="163" name="Google Shape;163;p14"/>
            <p:cNvSpPr/>
            <p:nvPr/>
          </p:nvSpPr>
          <p:spPr>
            <a:xfrm>
              <a:off x="1535150" y="2784850"/>
              <a:ext cx="114650" cy="451700"/>
            </a:xfrm>
            <a:custGeom>
              <a:rect b="b" l="l" r="r" t="t"/>
              <a:pathLst>
                <a:path extrusionOk="0" h="18068" w="4586">
                  <a:moveTo>
                    <a:pt x="2227" y="1"/>
                  </a:moveTo>
                  <a:cubicBezTo>
                    <a:pt x="1286" y="1"/>
                    <a:pt x="294" y="840"/>
                    <a:pt x="215" y="3193"/>
                  </a:cubicBezTo>
                  <a:cubicBezTo>
                    <a:pt x="170" y="4562"/>
                    <a:pt x="183" y="5930"/>
                    <a:pt x="158" y="7305"/>
                  </a:cubicBezTo>
                  <a:cubicBezTo>
                    <a:pt x="133" y="9084"/>
                    <a:pt x="13" y="10843"/>
                    <a:pt x="6" y="12622"/>
                  </a:cubicBezTo>
                  <a:cubicBezTo>
                    <a:pt x="0" y="16388"/>
                    <a:pt x="128" y="18068"/>
                    <a:pt x="1104" y="18068"/>
                  </a:cubicBezTo>
                  <a:cubicBezTo>
                    <a:pt x="1147" y="18068"/>
                    <a:pt x="1191" y="18065"/>
                    <a:pt x="1236" y="18058"/>
                  </a:cubicBezTo>
                  <a:cubicBezTo>
                    <a:pt x="3198" y="17794"/>
                    <a:pt x="3526" y="16412"/>
                    <a:pt x="3627" y="14918"/>
                  </a:cubicBezTo>
                  <a:cubicBezTo>
                    <a:pt x="3791" y="12401"/>
                    <a:pt x="3879" y="9714"/>
                    <a:pt x="3974" y="7261"/>
                  </a:cubicBezTo>
                  <a:cubicBezTo>
                    <a:pt x="4049" y="5287"/>
                    <a:pt x="4585" y="2997"/>
                    <a:pt x="3841" y="1099"/>
                  </a:cubicBezTo>
                  <a:cubicBezTo>
                    <a:pt x="3587" y="457"/>
                    <a:pt x="2920" y="1"/>
                    <a:pt x="2227" y="1"/>
                  </a:cubicBezTo>
                  <a:close/>
                </a:path>
              </a:pathLst>
            </a:custGeom>
            <a:solidFill>
              <a:srgbClr val="49897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 name="Google Shape;164;p14"/>
            <p:cNvSpPr/>
            <p:nvPr/>
          </p:nvSpPr>
          <p:spPr>
            <a:xfrm>
              <a:off x="1603575" y="2822400"/>
              <a:ext cx="10275" cy="9500"/>
            </a:xfrm>
            <a:custGeom>
              <a:rect b="b" l="l" r="r" t="t"/>
              <a:pathLst>
                <a:path extrusionOk="0" h="380" w="411">
                  <a:moveTo>
                    <a:pt x="297" y="1"/>
                  </a:moveTo>
                  <a:cubicBezTo>
                    <a:pt x="183" y="13"/>
                    <a:pt x="82" y="83"/>
                    <a:pt x="38" y="190"/>
                  </a:cubicBezTo>
                  <a:cubicBezTo>
                    <a:pt x="0" y="266"/>
                    <a:pt x="7" y="379"/>
                    <a:pt x="120" y="379"/>
                  </a:cubicBezTo>
                  <a:cubicBezTo>
                    <a:pt x="234" y="367"/>
                    <a:pt x="328" y="297"/>
                    <a:pt x="379" y="190"/>
                  </a:cubicBezTo>
                  <a:cubicBezTo>
                    <a:pt x="410" y="121"/>
                    <a:pt x="410" y="1"/>
                    <a:pt x="297"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 name="Google Shape;165;p14"/>
            <p:cNvSpPr/>
            <p:nvPr/>
          </p:nvSpPr>
          <p:spPr>
            <a:xfrm>
              <a:off x="1610825" y="2836800"/>
              <a:ext cx="8375" cy="7550"/>
            </a:xfrm>
            <a:custGeom>
              <a:rect b="b" l="l" r="r" t="t"/>
              <a:pathLst>
                <a:path extrusionOk="0" h="302" w="335">
                  <a:moveTo>
                    <a:pt x="212" y="0"/>
                  </a:moveTo>
                  <a:cubicBezTo>
                    <a:pt x="191" y="0"/>
                    <a:pt x="171" y="2"/>
                    <a:pt x="152" y="5"/>
                  </a:cubicBezTo>
                  <a:cubicBezTo>
                    <a:pt x="101" y="18"/>
                    <a:pt x="1" y="100"/>
                    <a:pt x="26" y="169"/>
                  </a:cubicBezTo>
                  <a:cubicBezTo>
                    <a:pt x="11" y="237"/>
                    <a:pt x="30" y="301"/>
                    <a:pt x="95" y="301"/>
                  </a:cubicBezTo>
                  <a:cubicBezTo>
                    <a:pt x="114" y="301"/>
                    <a:pt x="137" y="295"/>
                    <a:pt x="164" y="282"/>
                  </a:cubicBezTo>
                  <a:cubicBezTo>
                    <a:pt x="221" y="257"/>
                    <a:pt x="272" y="207"/>
                    <a:pt x="297" y="150"/>
                  </a:cubicBezTo>
                  <a:cubicBezTo>
                    <a:pt x="316" y="112"/>
                    <a:pt x="335" y="18"/>
                    <a:pt x="272" y="5"/>
                  </a:cubicBezTo>
                  <a:cubicBezTo>
                    <a:pt x="253" y="2"/>
                    <a:pt x="232" y="0"/>
                    <a:pt x="212"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 name="Google Shape;166;p14"/>
            <p:cNvSpPr/>
            <p:nvPr/>
          </p:nvSpPr>
          <p:spPr>
            <a:xfrm>
              <a:off x="1600900" y="2847325"/>
              <a:ext cx="12150" cy="7275"/>
            </a:xfrm>
            <a:custGeom>
              <a:rect b="b" l="l" r="r" t="t"/>
              <a:pathLst>
                <a:path extrusionOk="0" h="291" w="486">
                  <a:moveTo>
                    <a:pt x="316" y="0"/>
                  </a:moveTo>
                  <a:cubicBezTo>
                    <a:pt x="183" y="0"/>
                    <a:pt x="0" y="290"/>
                    <a:pt x="177" y="290"/>
                  </a:cubicBezTo>
                  <a:cubicBezTo>
                    <a:pt x="303" y="290"/>
                    <a:pt x="486" y="0"/>
                    <a:pt x="316"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p14"/>
            <p:cNvSpPr/>
            <p:nvPr/>
          </p:nvSpPr>
          <p:spPr>
            <a:xfrm>
              <a:off x="1591125" y="2833450"/>
              <a:ext cx="7825" cy="6275"/>
            </a:xfrm>
            <a:custGeom>
              <a:rect b="b" l="l" r="r" t="t"/>
              <a:pathLst>
                <a:path extrusionOk="0" h="251" w="313">
                  <a:moveTo>
                    <a:pt x="236" y="0"/>
                  </a:moveTo>
                  <a:cubicBezTo>
                    <a:pt x="227" y="0"/>
                    <a:pt x="218" y="2"/>
                    <a:pt x="208" y="7"/>
                  </a:cubicBezTo>
                  <a:cubicBezTo>
                    <a:pt x="114" y="25"/>
                    <a:pt x="0" y="164"/>
                    <a:pt x="107" y="240"/>
                  </a:cubicBezTo>
                  <a:cubicBezTo>
                    <a:pt x="118" y="248"/>
                    <a:pt x="130" y="251"/>
                    <a:pt x="141" y="251"/>
                  </a:cubicBezTo>
                  <a:cubicBezTo>
                    <a:pt x="177" y="251"/>
                    <a:pt x="214" y="220"/>
                    <a:pt x="233" y="196"/>
                  </a:cubicBezTo>
                  <a:lnTo>
                    <a:pt x="246" y="177"/>
                  </a:lnTo>
                  <a:cubicBezTo>
                    <a:pt x="265" y="152"/>
                    <a:pt x="284" y="126"/>
                    <a:pt x="297" y="95"/>
                  </a:cubicBezTo>
                  <a:cubicBezTo>
                    <a:pt x="312" y="48"/>
                    <a:pt x="280" y="0"/>
                    <a:pt x="236"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p14"/>
            <p:cNvSpPr/>
            <p:nvPr/>
          </p:nvSpPr>
          <p:spPr>
            <a:xfrm>
              <a:off x="1586725" y="2802425"/>
              <a:ext cx="5650" cy="4675"/>
            </a:xfrm>
            <a:custGeom>
              <a:rect b="b" l="l" r="r" t="t"/>
              <a:pathLst>
                <a:path extrusionOk="0" h="187" w="226">
                  <a:moveTo>
                    <a:pt x="168" y="1"/>
                  </a:moveTo>
                  <a:cubicBezTo>
                    <a:pt x="157" y="1"/>
                    <a:pt x="145" y="4"/>
                    <a:pt x="132" y="11"/>
                  </a:cubicBezTo>
                  <a:cubicBezTo>
                    <a:pt x="107" y="24"/>
                    <a:pt x="82" y="43"/>
                    <a:pt x="63" y="62"/>
                  </a:cubicBezTo>
                  <a:cubicBezTo>
                    <a:pt x="0" y="124"/>
                    <a:pt x="26" y="187"/>
                    <a:pt x="78" y="187"/>
                  </a:cubicBezTo>
                  <a:cubicBezTo>
                    <a:pt x="99" y="187"/>
                    <a:pt x="125" y="176"/>
                    <a:pt x="151" y="150"/>
                  </a:cubicBezTo>
                  <a:cubicBezTo>
                    <a:pt x="170" y="131"/>
                    <a:pt x="189" y="106"/>
                    <a:pt x="201" y="81"/>
                  </a:cubicBezTo>
                  <a:cubicBezTo>
                    <a:pt x="226" y="37"/>
                    <a:pt x="205" y="1"/>
                    <a:pt x="168"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 name="Google Shape;169;p14"/>
            <p:cNvSpPr/>
            <p:nvPr/>
          </p:nvSpPr>
          <p:spPr>
            <a:xfrm>
              <a:off x="1550925" y="3002675"/>
              <a:ext cx="5525" cy="4500"/>
            </a:xfrm>
            <a:custGeom>
              <a:rect b="b" l="l" r="r" t="t"/>
              <a:pathLst>
                <a:path extrusionOk="0" h="180" w="221">
                  <a:moveTo>
                    <a:pt x="121" y="0"/>
                  </a:moveTo>
                  <a:cubicBezTo>
                    <a:pt x="91" y="0"/>
                    <a:pt x="54" y="33"/>
                    <a:pt x="44" y="49"/>
                  </a:cubicBezTo>
                  <a:cubicBezTo>
                    <a:pt x="38" y="55"/>
                    <a:pt x="38" y="62"/>
                    <a:pt x="31" y="74"/>
                  </a:cubicBezTo>
                  <a:cubicBezTo>
                    <a:pt x="1" y="120"/>
                    <a:pt x="7" y="179"/>
                    <a:pt x="55" y="179"/>
                  </a:cubicBezTo>
                  <a:cubicBezTo>
                    <a:pt x="66" y="179"/>
                    <a:pt x="79" y="176"/>
                    <a:pt x="94" y="169"/>
                  </a:cubicBezTo>
                  <a:cubicBezTo>
                    <a:pt x="139" y="150"/>
                    <a:pt x="221" y="55"/>
                    <a:pt x="151" y="11"/>
                  </a:cubicBezTo>
                  <a:lnTo>
                    <a:pt x="139" y="5"/>
                  </a:lnTo>
                  <a:cubicBezTo>
                    <a:pt x="133" y="2"/>
                    <a:pt x="127" y="0"/>
                    <a:pt x="121"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 name="Google Shape;170;p14"/>
            <p:cNvSpPr/>
            <p:nvPr/>
          </p:nvSpPr>
          <p:spPr>
            <a:xfrm>
              <a:off x="1550425" y="2984650"/>
              <a:ext cx="7300" cy="4275"/>
            </a:xfrm>
            <a:custGeom>
              <a:rect b="b" l="l" r="r" t="t"/>
              <a:pathLst>
                <a:path extrusionOk="0" h="171" w="292">
                  <a:moveTo>
                    <a:pt x="184" y="1"/>
                  </a:moveTo>
                  <a:cubicBezTo>
                    <a:pt x="108" y="1"/>
                    <a:pt x="1" y="171"/>
                    <a:pt x="108" y="171"/>
                  </a:cubicBezTo>
                  <a:cubicBezTo>
                    <a:pt x="184" y="171"/>
                    <a:pt x="291" y="1"/>
                    <a:pt x="184"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 name="Google Shape;171;p14"/>
            <p:cNvSpPr/>
            <p:nvPr/>
          </p:nvSpPr>
          <p:spPr>
            <a:xfrm>
              <a:off x="1569525" y="2961650"/>
              <a:ext cx="9275" cy="7525"/>
            </a:xfrm>
            <a:custGeom>
              <a:rect b="b" l="l" r="r" t="t"/>
              <a:pathLst>
                <a:path extrusionOk="0" h="301" w="371">
                  <a:moveTo>
                    <a:pt x="259" y="1"/>
                  </a:moveTo>
                  <a:cubicBezTo>
                    <a:pt x="227" y="1"/>
                    <a:pt x="191" y="13"/>
                    <a:pt x="158" y="38"/>
                  </a:cubicBezTo>
                  <a:cubicBezTo>
                    <a:pt x="88" y="88"/>
                    <a:pt x="38" y="164"/>
                    <a:pt x="13" y="246"/>
                  </a:cubicBezTo>
                  <a:cubicBezTo>
                    <a:pt x="0" y="286"/>
                    <a:pt x="22" y="301"/>
                    <a:pt x="50" y="301"/>
                  </a:cubicBezTo>
                  <a:cubicBezTo>
                    <a:pt x="65" y="301"/>
                    <a:pt x="81" y="297"/>
                    <a:pt x="95" y="290"/>
                  </a:cubicBezTo>
                  <a:cubicBezTo>
                    <a:pt x="105" y="295"/>
                    <a:pt x="116" y="297"/>
                    <a:pt x="127" y="297"/>
                  </a:cubicBezTo>
                  <a:cubicBezTo>
                    <a:pt x="206" y="297"/>
                    <a:pt x="301" y="194"/>
                    <a:pt x="328" y="145"/>
                  </a:cubicBezTo>
                  <a:cubicBezTo>
                    <a:pt x="370" y="51"/>
                    <a:pt x="324" y="1"/>
                    <a:pt x="259"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14"/>
            <p:cNvSpPr/>
            <p:nvPr/>
          </p:nvSpPr>
          <p:spPr>
            <a:xfrm>
              <a:off x="1588600" y="2976675"/>
              <a:ext cx="7750" cy="7225"/>
            </a:xfrm>
            <a:custGeom>
              <a:rect b="b" l="l" r="r" t="t"/>
              <a:pathLst>
                <a:path extrusionOk="0" h="289" w="310">
                  <a:moveTo>
                    <a:pt x="186" y="0"/>
                  </a:moveTo>
                  <a:cubicBezTo>
                    <a:pt x="170" y="0"/>
                    <a:pt x="155" y="2"/>
                    <a:pt x="139" y="4"/>
                  </a:cubicBezTo>
                  <a:cubicBezTo>
                    <a:pt x="82" y="4"/>
                    <a:pt x="0" y="80"/>
                    <a:pt x="19" y="143"/>
                  </a:cubicBezTo>
                  <a:cubicBezTo>
                    <a:pt x="38" y="187"/>
                    <a:pt x="19" y="219"/>
                    <a:pt x="51" y="263"/>
                  </a:cubicBezTo>
                  <a:cubicBezTo>
                    <a:pt x="62" y="281"/>
                    <a:pt x="78" y="288"/>
                    <a:pt x="96" y="288"/>
                  </a:cubicBezTo>
                  <a:cubicBezTo>
                    <a:pt x="161" y="288"/>
                    <a:pt x="257" y="195"/>
                    <a:pt x="271" y="156"/>
                  </a:cubicBezTo>
                  <a:lnTo>
                    <a:pt x="278" y="143"/>
                  </a:lnTo>
                  <a:cubicBezTo>
                    <a:pt x="290" y="99"/>
                    <a:pt x="309" y="36"/>
                    <a:pt x="252" y="11"/>
                  </a:cubicBezTo>
                  <a:cubicBezTo>
                    <a:pt x="230" y="3"/>
                    <a:pt x="208" y="0"/>
                    <a:pt x="186"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p14"/>
            <p:cNvSpPr/>
            <p:nvPr/>
          </p:nvSpPr>
          <p:spPr>
            <a:xfrm>
              <a:off x="1578975" y="3004975"/>
              <a:ext cx="6175" cy="4925"/>
            </a:xfrm>
            <a:custGeom>
              <a:rect b="b" l="l" r="r" t="t"/>
              <a:pathLst>
                <a:path extrusionOk="0" h="197" w="247">
                  <a:moveTo>
                    <a:pt x="136" y="0"/>
                  </a:moveTo>
                  <a:cubicBezTo>
                    <a:pt x="121" y="0"/>
                    <a:pt x="107" y="5"/>
                    <a:pt x="95" y="14"/>
                  </a:cubicBezTo>
                  <a:cubicBezTo>
                    <a:pt x="82" y="20"/>
                    <a:pt x="70" y="33"/>
                    <a:pt x="57" y="39"/>
                  </a:cubicBezTo>
                  <a:cubicBezTo>
                    <a:pt x="51" y="45"/>
                    <a:pt x="45" y="52"/>
                    <a:pt x="38" y="58"/>
                  </a:cubicBezTo>
                  <a:cubicBezTo>
                    <a:pt x="32" y="71"/>
                    <a:pt x="26" y="77"/>
                    <a:pt x="19" y="89"/>
                  </a:cubicBezTo>
                  <a:cubicBezTo>
                    <a:pt x="13" y="96"/>
                    <a:pt x="13" y="102"/>
                    <a:pt x="13" y="108"/>
                  </a:cubicBezTo>
                  <a:cubicBezTo>
                    <a:pt x="7" y="121"/>
                    <a:pt x="0" y="134"/>
                    <a:pt x="0" y="146"/>
                  </a:cubicBezTo>
                  <a:lnTo>
                    <a:pt x="0" y="153"/>
                  </a:lnTo>
                  <a:cubicBezTo>
                    <a:pt x="0" y="178"/>
                    <a:pt x="19" y="197"/>
                    <a:pt x="45" y="197"/>
                  </a:cubicBezTo>
                  <a:lnTo>
                    <a:pt x="57" y="197"/>
                  </a:lnTo>
                  <a:cubicBezTo>
                    <a:pt x="114" y="190"/>
                    <a:pt x="246" y="83"/>
                    <a:pt x="183" y="20"/>
                  </a:cubicBezTo>
                  <a:cubicBezTo>
                    <a:pt x="170" y="7"/>
                    <a:pt x="153" y="0"/>
                    <a:pt x="136"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 name="Google Shape;174;p14"/>
            <p:cNvSpPr/>
            <p:nvPr/>
          </p:nvSpPr>
          <p:spPr>
            <a:xfrm>
              <a:off x="1574400" y="2987225"/>
              <a:ext cx="5775" cy="6075"/>
            </a:xfrm>
            <a:custGeom>
              <a:rect b="b" l="l" r="r" t="t"/>
              <a:pathLst>
                <a:path extrusionOk="0" h="243" w="231">
                  <a:moveTo>
                    <a:pt x="157" y="0"/>
                  </a:moveTo>
                  <a:cubicBezTo>
                    <a:pt x="149" y="0"/>
                    <a:pt x="141" y="2"/>
                    <a:pt x="133" y="5"/>
                  </a:cubicBezTo>
                  <a:cubicBezTo>
                    <a:pt x="64" y="24"/>
                    <a:pt x="7" y="80"/>
                    <a:pt x="1" y="156"/>
                  </a:cubicBezTo>
                  <a:cubicBezTo>
                    <a:pt x="1" y="194"/>
                    <a:pt x="1" y="213"/>
                    <a:pt x="26" y="232"/>
                  </a:cubicBezTo>
                  <a:cubicBezTo>
                    <a:pt x="38" y="239"/>
                    <a:pt x="51" y="243"/>
                    <a:pt x="64" y="243"/>
                  </a:cubicBezTo>
                  <a:cubicBezTo>
                    <a:pt x="105" y="243"/>
                    <a:pt x="147" y="210"/>
                    <a:pt x="171" y="181"/>
                  </a:cubicBezTo>
                  <a:cubicBezTo>
                    <a:pt x="190" y="150"/>
                    <a:pt x="209" y="112"/>
                    <a:pt x="215" y="80"/>
                  </a:cubicBezTo>
                  <a:cubicBezTo>
                    <a:pt x="231" y="38"/>
                    <a:pt x="198" y="0"/>
                    <a:pt x="157"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 name="Google Shape;175;p14"/>
            <p:cNvSpPr/>
            <p:nvPr/>
          </p:nvSpPr>
          <p:spPr>
            <a:xfrm>
              <a:off x="1600250" y="2946500"/>
              <a:ext cx="9500" cy="8625"/>
            </a:xfrm>
            <a:custGeom>
              <a:rect b="b" l="l" r="r" t="t"/>
              <a:pathLst>
                <a:path extrusionOk="0" h="345" w="380">
                  <a:moveTo>
                    <a:pt x="244" y="1"/>
                  </a:moveTo>
                  <a:cubicBezTo>
                    <a:pt x="159" y="1"/>
                    <a:pt x="65" y="122"/>
                    <a:pt x="45" y="183"/>
                  </a:cubicBezTo>
                  <a:cubicBezTo>
                    <a:pt x="32" y="215"/>
                    <a:pt x="26" y="253"/>
                    <a:pt x="14" y="290"/>
                  </a:cubicBezTo>
                  <a:cubicBezTo>
                    <a:pt x="1" y="331"/>
                    <a:pt x="16" y="345"/>
                    <a:pt x="40" y="345"/>
                  </a:cubicBezTo>
                  <a:cubicBezTo>
                    <a:pt x="76" y="345"/>
                    <a:pt x="133" y="313"/>
                    <a:pt x="152" y="290"/>
                  </a:cubicBezTo>
                  <a:cubicBezTo>
                    <a:pt x="159" y="278"/>
                    <a:pt x="171" y="271"/>
                    <a:pt x="184" y="265"/>
                  </a:cubicBezTo>
                  <a:cubicBezTo>
                    <a:pt x="253" y="240"/>
                    <a:pt x="379" y="101"/>
                    <a:pt x="304" y="25"/>
                  </a:cubicBezTo>
                  <a:cubicBezTo>
                    <a:pt x="285" y="8"/>
                    <a:pt x="265" y="1"/>
                    <a:pt x="244"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 name="Google Shape;176;p14"/>
            <p:cNvSpPr/>
            <p:nvPr/>
          </p:nvSpPr>
          <p:spPr>
            <a:xfrm>
              <a:off x="1565675" y="2932600"/>
              <a:ext cx="4825" cy="4900"/>
            </a:xfrm>
            <a:custGeom>
              <a:rect b="b" l="l" r="r" t="t"/>
              <a:pathLst>
                <a:path extrusionOk="0" h="196" w="193">
                  <a:moveTo>
                    <a:pt x="143" y="1"/>
                  </a:moveTo>
                  <a:cubicBezTo>
                    <a:pt x="87" y="1"/>
                    <a:pt x="1" y="65"/>
                    <a:pt x="9" y="127"/>
                  </a:cubicBezTo>
                  <a:cubicBezTo>
                    <a:pt x="9" y="134"/>
                    <a:pt x="9" y="146"/>
                    <a:pt x="9" y="153"/>
                  </a:cubicBezTo>
                  <a:cubicBezTo>
                    <a:pt x="15" y="184"/>
                    <a:pt x="32" y="196"/>
                    <a:pt x="53" y="196"/>
                  </a:cubicBezTo>
                  <a:cubicBezTo>
                    <a:pt x="80" y="196"/>
                    <a:pt x="114" y="177"/>
                    <a:pt x="141" y="153"/>
                  </a:cubicBezTo>
                  <a:cubicBezTo>
                    <a:pt x="141" y="154"/>
                    <a:pt x="141" y="155"/>
                    <a:pt x="142" y="155"/>
                  </a:cubicBezTo>
                  <a:cubicBezTo>
                    <a:pt x="143" y="155"/>
                    <a:pt x="146" y="148"/>
                    <a:pt x="160" y="134"/>
                  </a:cubicBezTo>
                  <a:cubicBezTo>
                    <a:pt x="160" y="134"/>
                    <a:pt x="160" y="127"/>
                    <a:pt x="160" y="127"/>
                  </a:cubicBezTo>
                  <a:cubicBezTo>
                    <a:pt x="167" y="115"/>
                    <a:pt x="173" y="102"/>
                    <a:pt x="173" y="90"/>
                  </a:cubicBezTo>
                  <a:lnTo>
                    <a:pt x="179" y="96"/>
                  </a:lnTo>
                  <a:cubicBezTo>
                    <a:pt x="186" y="83"/>
                    <a:pt x="186" y="77"/>
                    <a:pt x="186" y="64"/>
                  </a:cubicBezTo>
                  <a:cubicBezTo>
                    <a:pt x="192" y="19"/>
                    <a:pt x="172" y="1"/>
                    <a:pt x="143"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 name="Google Shape;177;p14"/>
            <p:cNvSpPr/>
            <p:nvPr/>
          </p:nvSpPr>
          <p:spPr>
            <a:xfrm>
              <a:off x="1576300" y="3116100"/>
              <a:ext cx="6775" cy="6225"/>
            </a:xfrm>
            <a:custGeom>
              <a:rect b="b" l="l" r="r" t="t"/>
              <a:pathLst>
                <a:path extrusionOk="0" h="249" w="271">
                  <a:moveTo>
                    <a:pt x="193" y="1"/>
                  </a:moveTo>
                  <a:cubicBezTo>
                    <a:pt x="186" y="1"/>
                    <a:pt x="178" y="1"/>
                    <a:pt x="171" y="3"/>
                  </a:cubicBezTo>
                  <a:cubicBezTo>
                    <a:pt x="95" y="28"/>
                    <a:pt x="38" y="85"/>
                    <a:pt x="19" y="154"/>
                  </a:cubicBezTo>
                  <a:cubicBezTo>
                    <a:pt x="1" y="218"/>
                    <a:pt x="39" y="249"/>
                    <a:pt x="86" y="249"/>
                  </a:cubicBezTo>
                  <a:cubicBezTo>
                    <a:pt x="103" y="249"/>
                    <a:pt x="122" y="245"/>
                    <a:pt x="139" y="236"/>
                  </a:cubicBezTo>
                  <a:cubicBezTo>
                    <a:pt x="196" y="211"/>
                    <a:pt x="240" y="167"/>
                    <a:pt x="259" y="103"/>
                  </a:cubicBezTo>
                  <a:cubicBezTo>
                    <a:pt x="270" y="47"/>
                    <a:pt x="251" y="1"/>
                    <a:pt x="193"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p14"/>
            <p:cNvSpPr/>
            <p:nvPr/>
          </p:nvSpPr>
          <p:spPr>
            <a:xfrm>
              <a:off x="1569850" y="3098575"/>
              <a:ext cx="6000" cy="3950"/>
            </a:xfrm>
            <a:custGeom>
              <a:rect b="b" l="l" r="r" t="t"/>
              <a:pathLst>
                <a:path extrusionOk="0" h="158" w="240">
                  <a:moveTo>
                    <a:pt x="194" y="1"/>
                  </a:moveTo>
                  <a:cubicBezTo>
                    <a:pt x="190" y="1"/>
                    <a:pt x="186" y="2"/>
                    <a:pt x="183" y="3"/>
                  </a:cubicBezTo>
                  <a:lnTo>
                    <a:pt x="164" y="3"/>
                  </a:lnTo>
                  <a:cubicBezTo>
                    <a:pt x="157" y="2"/>
                    <a:pt x="151" y="1"/>
                    <a:pt x="145" y="1"/>
                  </a:cubicBezTo>
                  <a:cubicBezTo>
                    <a:pt x="55" y="1"/>
                    <a:pt x="1" y="157"/>
                    <a:pt x="77" y="157"/>
                  </a:cubicBezTo>
                  <a:cubicBezTo>
                    <a:pt x="82" y="157"/>
                    <a:pt x="88" y="156"/>
                    <a:pt x="94" y="155"/>
                  </a:cubicBezTo>
                  <a:cubicBezTo>
                    <a:pt x="138" y="149"/>
                    <a:pt x="189" y="117"/>
                    <a:pt x="214" y="73"/>
                  </a:cubicBezTo>
                  <a:cubicBezTo>
                    <a:pt x="220" y="67"/>
                    <a:pt x="239" y="41"/>
                    <a:pt x="227" y="22"/>
                  </a:cubicBezTo>
                  <a:lnTo>
                    <a:pt x="220" y="16"/>
                  </a:lnTo>
                  <a:cubicBezTo>
                    <a:pt x="216" y="7"/>
                    <a:pt x="204" y="1"/>
                    <a:pt x="194"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 name="Google Shape;179;p14"/>
            <p:cNvSpPr/>
            <p:nvPr/>
          </p:nvSpPr>
          <p:spPr>
            <a:xfrm>
              <a:off x="1598325" y="3074900"/>
              <a:ext cx="8175" cy="6750"/>
            </a:xfrm>
            <a:custGeom>
              <a:rect b="b" l="l" r="r" t="t"/>
              <a:pathLst>
                <a:path extrusionOk="0" h="270" w="327">
                  <a:moveTo>
                    <a:pt x="246" y="1"/>
                  </a:moveTo>
                  <a:cubicBezTo>
                    <a:pt x="212" y="1"/>
                    <a:pt x="171" y="14"/>
                    <a:pt x="141" y="30"/>
                  </a:cubicBezTo>
                  <a:cubicBezTo>
                    <a:pt x="78" y="74"/>
                    <a:pt x="34" y="137"/>
                    <a:pt x="15" y="213"/>
                  </a:cubicBezTo>
                  <a:cubicBezTo>
                    <a:pt x="0" y="247"/>
                    <a:pt x="12" y="269"/>
                    <a:pt x="38" y="269"/>
                  </a:cubicBezTo>
                  <a:cubicBezTo>
                    <a:pt x="46" y="269"/>
                    <a:pt x="55" y="267"/>
                    <a:pt x="65" y="263"/>
                  </a:cubicBezTo>
                  <a:cubicBezTo>
                    <a:pt x="72" y="257"/>
                    <a:pt x="78" y="257"/>
                    <a:pt x="84" y="250"/>
                  </a:cubicBezTo>
                  <a:lnTo>
                    <a:pt x="84" y="257"/>
                  </a:lnTo>
                  <a:cubicBezTo>
                    <a:pt x="97" y="264"/>
                    <a:pt x="110" y="267"/>
                    <a:pt x="124" y="267"/>
                  </a:cubicBezTo>
                  <a:cubicBezTo>
                    <a:pt x="205" y="267"/>
                    <a:pt x="294" y="152"/>
                    <a:pt x="305" y="93"/>
                  </a:cubicBezTo>
                  <a:cubicBezTo>
                    <a:pt x="327" y="24"/>
                    <a:pt x="292" y="1"/>
                    <a:pt x="246"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 name="Google Shape;180;p14"/>
            <p:cNvSpPr/>
            <p:nvPr/>
          </p:nvSpPr>
          <p:spPr>
            <a:xfrm>
              <a:off x="1608150" y="3099675"/>
              <a:ext cx="4900" cy="6950"/>
            </a:xfrm>
            <a:custGeom>
              <a:rect b="b" l="l" r="r" t="t"/>
              <a:pathLst>
                <a:path extrusionOk="0" h="278" w="196">
                  <a:moveTo>
                    <a:pt x="127" y="0"/>
                  </a:moveTo>
                  <a:cubicBezTo>
                    <a:pt x="90" y="0"/>
                    <a:pt x="41" y="57"/>
                    <a:pt x="32" y="86"/>
                  </a:cubicBezTo>
                  <a:cubicBezTo>
                    <a:pt x="7" y="136"/>
                    <a:pt x="0" y="193"/>
                    <a:pt x="7" y="243"/>
                  </a:cubicBezTo>
                  <a:cubicBezTo>
                    <a:pt x="13" y="268"/>
                    <a:pt x="27" y="278"/>
                    <a:pt x="45" y="278"/>
                  </a:cubicBezTo>
                  <a:cubicBezTo>
                    <a:pt x="95" y="278"/>
                    <a:pt x="174" y="199"/>
                    <a:pt x="183" y="161"/>
                  </a:cubicBezTo>
                  <a:cubicBezTo>
                    <a:pt x="196" y="117"/>
                    <a:pt x="183" y="67"/>
                    <a:pt x="158" y="23"/>
                  </a:cubicBezTo>
                  <a:cubicBezTo>
                    <a:pt x="150" y="7"/>
                    <a:pt x="139" y="0"/>
                    <a:pt x="127"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 name="Google Shape;181;p14"/>
            <p:cNvSpPr/>
            <p:nvPr/>
          </p:nvSpPr>
          <p:spPr>
            <a:xfrm>
              <a:off x="1599125" y="3132900"/>
              <a:ext cx="8250" cy="6000"/>
            </a:xfrm>
            <a:custGeom>
              <a:rect b="b" l="l" r="r" t="t"/>
              <a:pathLst>
                <a:path extrusionOk="0" h="240" w="330">
                  <a:moveTo>
                    <a:pt x="169" y="1"/>
                  </a:moveTo>
                  <a:cubicBezTo>
                    <a:pt x="133" y="1"/>
                    <a:pt x="100" y="36"/>
                    <a:pt x="84" y="62"/>
                  </a:cubicBezTo>
                  <a:lnTo>
                    <a:pt x="52" y="94"/>
                  </a:lnTo>
                  <a:cubicBezTo>
                    <a:pt x="0" y="156"/>
                    <a:pt x="21" y="239"/>
                    <a:pt x="89" y="239"/>
                  </a:cubicBezTo>
                  <a:cubicBezTo>
                    <a:pt x="104" y="239"/>
                    <a:pt x="121" y="235"/>
                    <a:pt x="141" y="226"/>
                  </a:cubicBezTo>
                  <a:cubicBezTo>
                    <a:pt x="185" y="207"/>
                    <a:pt x="330" y="50"/>
                    <a:pt x="216" y="12"/>
                  </a:cubicBezTo>
                  <a:lnTo>
                    <a:pt x="191" y="5"/>
                  </a:lnTo>
                  <a:cubicBezTo>
                    <a:pt x="184" y="2"/>
                    <a:pt x="176" y="1"/>
                    <a:pt x="169"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 name="Google Shape;182;p14"/>
            <p:cNvSpPr/>
            <p:nvPr/>
          </p:nvSpPr>
          <p:spPr>
            <a:xfrm>
              <a:off x="1594425" y="3096475"/>
              <a:ext cx="4975" cy="4100"/>
            </a:xfrm>
            <a:custGeom>
              <a:rect b="b" l="l" r="r" t="t"/>
              <a:pathLst>
                <a:path extrusionOk="0" h="164" w="199">
                  <a:moveTo>
                    <a:pt x="139" y="0"/>
                  </a:moveTo>
                  <a:cubicBezTo>
                    <a:pt x="96" y="0"/>
                    <a:pt x="40" y="19"/>
                    <a:pt x="19" y="43"/>
                  </a:cubicBezTo>
                  <a:cubicBezTo>
                    <a:pt x="7" y="69"/>
                    <a:pt x="1" y="94"/>
                    <a:pt x="1" y="125"/>
                  </a:cubicBezTo>
                  <a:cubicBezTo>
                    <a:pt x="3" y="153"/>
                    <a:pt x="18" y="164"/>
                    <a:pt x="38" y="164"/>
                  </a:cubicBezTo>
                  <a:cubicBezTo>
                    <a:pt x="66" y="164"/>
                    <a:pt x="104" y="141"/>
                    <a:pt x="127" y="119"/>
                  </a:cubicBezTo>
                  <a:cubicBezTo>
                    <a:pt x="158" y="106"/>
                    <a:pt x="177" y="75"/>
                    <a:pt x="190" y="43"/>
                  </a:cubicBezTo>
                  <a:cubicBezTo>
                    <a:pt x="198" y="12"/>
                    <a:pt x="173" y="0"/>
                    <a:pt x="139"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 name="Google Shape;183;p14"/>
            <p:cNvSpPr/>
            <p:nvPr/>
          </p:nvSpPr>
          <p:spPr>
            <a:xfrm>
              <a:off x="1584750" y="3172225"/>
              <a:ext cx="8750" cy="5875"/>
            </a:xfrm>
            <a:custGeom>
              <a:rect b="b" l="l" r="r" t="t"/>
              <a:pathLst>
                <a:path extrusionOk="0" h="235" w="350">
                  <a:moveTo>
                    <a:pt x="211" y="1"/>
                  </a:moveTo>
                  <a:cubicBezTo>
                    <a:pt x="123" y="1"/>
                    <a:pt x="1" y="116"/>
                    <a:pt x="60" y="198"/>
                  </a:cubicBezTo>
                  <a:lnTo>
                    <a:pt x="66" y="211"/>
                  </a:lnTo>
                  <a:cubicBezTo>
                    <a:pt x="79" y="228"/>
                    <a:pt x="95" y="235"/>
                    <a:pt x="112" y="235"/>
                  </a:cubicBezTo>
                  <a:cubicBezTo>
                    <a:pt x="208" y="235"/>
                    <a:pt x="349" y="24"/>
                    <a:pt x="243" y="3"/>
                  </a:cubicBezTo>
                  <a:lnTo>
                    <a:pt x="230" y="3"/>
                  </a:lnTo>
                  <a:cubicBezTo>
                    <a:pt x="224" y="2"/>
                    <a:pt x="218" y="1"/>
                    <a:pt x="211"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 name="Google Shape;184;p14"/>
            <p:cNvSpPr/>
            <p:nvPr/>
          </p:nvSpPr>
          <p:spPr>
            <a:xfrm>
              <a:off x="1569825" y="3212325"/>
              <a:ext cx="12650" cy="7450"/>
            </a:xfrm>
            <a:custGeom>
              <a:rect b="b" l="l" r="r" t="t"/>
              <a:pathLst>
                <a:path extrusionOk="0" h="298" w="506">
                  <a:moveTo>
                    <a:pt x="322" y="1"/>
                  </a:moveTo>
                  <a:cubicBezTo>
                    <a:pt x="190" y="1"/>
                    <a:pt x="1" y="297"/>
                    <a:pt x="184" y="297"/>
                  </a:cubicBezTo>
                  <a:cubicBezTo>
                    <a:pt x="316" y="297"/>
                    <a:pt x="505" y="1"/>
                    <a:pt x="322"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 name="Google Shape;185;p14"/>
            <p:cNvSpPr/>
            <p:nvPr/>
          </p:nvSpPr>
          <p:spPr>
            <a:xfrm>
              <a:off x="1555950" y="3199675"/>
              <a:ext cx="6650" cy="7025"/>
            </a:xfrm>
            <a:custGeom>
              <a:rect b="b" l="l" r="r" t="t"/>
              <a:pathLst>
                <a:path extrusionOk="0" h="281" w="266">
                  <a:moveTo>
                    <a:pt x="212" y="1"/>
                  </a:moveTo>
                  <a:cubicBezTo>
                    <a:pt x="160" y="1"/>
                    <a:pt x="88" y="58"/>
                    <a:pt x="70" y="84"/>
                  </a:cubicBezTo>
                  <a:cubicBezTo>
                    <a:pt x="64" y="97"/>
                    <a:pt x="64" y="103"/>
                    <a:pt x="57" y="109"/>
                  </a:cubicBezTo>
                  <a:cubicBezTo>
                    <a:pt x="20" y="160"/>
                    <a:pt x="1" y="223"/>
                    <a:pt x="57" y="261"/>
                  </a:cubicBezTo>
                  <a:cubicBezTo>
                    <a:pt x="83" y="273"/>
                    <a:pt x="108" y="280"/>
                    <a:pt x="127" y="280"/>
                  </a:cubicBezTo>
                  <a:cubicBezTo>
                    <a:pt x="131" y="281"/>
                    <a:pt x="136" y="281"/>
                    <a:pt x="140" y="281"/>
                  </a:cubicBezTo>
                  <a:cubicBezTo>
                    <a:pt x="198" y="281"/>
                    <a:pt x="253" y="206"/>
                    <a:pt x="259" y="154"/>
                  </a:cubicBezTo>
                  <a:cubicBezTo>
                    <a:pt x="266" y="116"/>
                    <a:pt x="266" y="78"/>
                    <a:pt x="259" y="40"/>
                  </a:cubicBezTo>
                  <a:cubicBezTo>
                    <a:pt x="252" y="11"/>
                    <a:pt x="234" y="1"/>
                    <a:pt x="212"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14"/>
            <p:cNvSpPr/>
            <p:nvPr/>
          </p:nvSpPr>
          <p:spPr>
            <a:xfrm>
              <a:off x="1581975" y="3196875"/>
              <a:ext cx="6950" cy="5575"/>
            </a:xfrm>
            <a:custGeom>
              <a:rect b="b" l="l" r="r" t="t"/>
              <a:pathLst>
                <a:path extrusionOk="0" h="223" w="278">
                  <a:moveTo>
                    <a:pt x="150" y="0"/>
                  </a:moveTo>
                  <a:cubicBezTo>
                    <a:pt x="126" y="0"/>
                    <a:pt x="103" y="7"/>
                    <a:pt x="82" y="20"/>
                  </a:cubicBezTo>
                  <a:cubicBezTo>
                    <a:pt x="32" y="45"/>
                    <a:pt x="0" y="95"/>
                    <a:pt x="7" y="158"/>
                  </a:cubicBezTo>
                  <a:cubicBezTo>
                    <a:pt x="0" y="158"/>
                    <a:pt x="0" y="165"/>
                    <a:pt x="7" y="165"/>
                  </a:cubicBezTo>
                  <a:cubicBezTo>
                    <a:pt x="0" y="209"/>
                    <a:pt x="26" y="223"/>
                    <a:pt x="57" y="223"/>
                  </a:cubicBezTo>
                  <a:cubicBezTo>
                    <a:pt x="89" y="223"/>
                    <a:pt x="126" y="209"/>
                    <a:pt x="145" y="196"/>
                  </a:cubicBezTo>
                  <a:cubicBezTo>
                    <a:pt x="183" y="165"/>
                    <a:pt x="278" y="39"/>
                    <a:pt x="190" y="7"/>
                  </a:cubicBezTo>
                  <a:cubicBezTo>
                    <a:pt x="176" y="3"/>
                    <a:pt x="163" y="0"/>
                    <a:pt x="150"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 name="Google Shape;187;p14"/>
            <p:cNvSpPr/>
            <p:nvPr/>
          </p:nvSpPr>
          <p:spPr>
            <a:xfrm>
              <a:off x="1568575" y="3196875"/>
              <a:ext cx="8050" cy="4750"/>
            </a:xfrm>
            <a:custGeom>
              <a:rect b="b" l="l" r="r" t="t"/>
              <a:pathLst>
                <a:path extrusionOk="0" h="190" w="322">
                  <a:moveTo>
                    <a:pt x="208" y="1"/>
                  </a:moveTo>
                  <a:cubicBezTo>
                    <a:pt x="120" y="1"/>
                    <a:pt x="0" y="190"/>
                    <a:pt x="114" y="190"/>
                  </a:cubicBezTo>
                  <a:cubicBezTo>
                    <a:pt x="202" y="190"/>
                    <a:pt x="322" y="1"/>
                    <a:pt x="208"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 name="Google Shape;188;p14"/>
            <p:cNvSpPr/>
            <p:nvPr/>
          </p:nvSpPr>
          <p:spPr>
            <a:xfrm>
              <a:off x="1556500" y="3171500"/>
              <a:ext cx="6100" cy="5650"/>
            </a:xfrm>
            <a:custGeom>
              <a:rect b="b" l="l" r="r" t="t"/>
              <a:pathLst>
                <a:path extrusionOk="0" h="226" w="244">
                  <a:moveTo>
                    <a:pt x="185" y="1"/>
                  </a:moveTo>
                  <a:cubicBezTo>
                    <a:pt x="167" y="1"/>
                    <a:pt x="148" y="7"/>
                    <a:pt x="136" y="13"/>
                  </a:cubicBezTo>
                  <a:cubicBezTo>
                    <a:pt x="73" y="38"/>
                    <a:pt x="29" y="89"/>
                    <a:pt x="17" y="152"/>
                  </a:cubicBezTo>
                  <a:cubicBezTo>
                    <a:pt x="1" y="189"/>
                    <a:pt x="33" y="226"/>
                    <a:pt x="70" y="226"/>
                  </a:cubicBezTo>
                  <a:cubicBezTo>
                    <a:pt x="78" y="226"/>
                    <a:pt x="85" y="224"/>
                    <a:pt x="92" y="221"/>
                  </a:cubicBezTo>
                  <a:cubicBezTo>
                    <a:pt x="136" y="208"/>
                    <a:pt x="174" y="177"/>
                    <a:pt x="199" y="133"/>
                  </a:cubicBezTo>
                  <a:cubicBezTo>
                    <a:pt x="204" y="128"/>
                    <a:pt x="208" y="124"/>
                    <a:pt x="206" y="124"/>
                  </a:cubicBezTo>
                  <a:cubicBezTo>
                    <a:pt x="205" y="124"/>
                    <a:pt x="203" y="125"/>
                    <a:pt x="199" y="126"/>
                  </a:cubicBezTo>
                  <a:cubicBezTo>
                    <a:pt x="218" y="107"/>
                    <a:pt x="244" y="82"/>
                    <a:pt x="237" y="57"/>
                  </a:cubicBezTo>
                  <a:lnTo>
                    <a:pt x="231" y="32"/>
                  </a:lnTo>
                  <a:cubicBezTo>
                    <a:pt x="224" y="8"/>
                    <a:pt x="205" y="1"/>
                    <a:pt x="185"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 name="Google Shape;189;p14"/>
            <p:cNvSpPr/>
            <p:nvPr/>
          </p:nvSpPr>
          <p:spPr>
            <a:xfrm>
              <a:off x="1607525" y="3117575"/>
              <a:ext cx="11200" cy="10425"/>
            </a:xfrm>
            <a:custGeom>
              <a:rect b="b" l="l" r="r" t="t"/>
              <a:pathLst>
                <a:path extrusionOk="0" h="417" w="448">
                  <a:moveTo>
                    <a:pt x="328" y="0"/>
                  </a:moveTo>
                  <a:cubicBezTo>
                    <a:pt x="202" y="13"/>
                    <a:pt x="95" y="89"/>
                    <a:pt x="44" y="208"/>
                  </a:cubicBezTo>
                  <a:cubicBezTo>
                    <a:pt x="0" y="284"/>
                    <a:pt x="6" y="417"/>
                    <a:pt x="126" y="417"/>
                  </a:cubicBezTo>
                  <a:cubicBezTo>
                    <a:pt x="252" y="404"/>
                    <a:pt x="360" y="328"/>
                    <a:pt x="410" y="208"/>
                  </a:cubicBezTo>
                  <a:cubicBezTo>
                    <a:pt x="448" y="126"/>
                    <a:pt x="448" y="0"/>
                    <a:pt x="328"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 name="Google Shape;190;p14"/>
            <p:cNvSpPr/>
            <p:nvPr/>
          </p:nvSpPr>
          <p:spPr>
            <a:xfrm>
              <a:off x="1561325" y="3005000"/>
              <a:ext cx="12000" cy="11200"/>
            </a:xfrm>
            <a:custGeom>
              <a:rect b="b" l="l" r="r" t="t"/>
              <a:pathLst>
                <a:path extrusionOk="0" h="448" w="480">
                  <a:moveTo>
                    <a:pt x="347" y="0"/>
                  </a:moveTo>
                  <a:cubicBezTo>
                    <a:pt x="215" y="13"/>
                    <a:pt x="95" y="95"/>
                    <a:pt x="44" y="221"/>
                  </a:cubicBezTo>
                  <a:cubicBezTo>
                    <a:pt x="0" y="309"/>
                    <a:pt x="0" y="448"/>
                    <a:pt x="133" y="448"/>
                  </a:cubicBezTo>
                  <a:cubicBezTo>
                    <a:pt x="265" y="435"/>
                    <a:pt x="379" y="347"/>
                    <a:pt x="435" y="227"/>
                  </a:cubicBezTo>
                  <a:cubicBezTo>
                    <a:pt x="479" y="139"/>
                    <a:pt x="479" y="0"/>
                    <a:pt x="347"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 name="Google Shape;191;p14"/>
            <p:cNvSpPr/>
            <p:nvPr/>
          </p:nvSpPr>
          <p:spPr>
            <a:xfrm>
              <a:off x="1549500" y="2961325"/>
              <a:ext cx="7275" cy="6800"/>
            </a:xfrm>
            <a:custGeom>
              <a:rect b="b" l="l" r="r" t="t"/>
              <a:pathLst>
                <a:path extrusionOk="0" h="272" w="291">
                  <a:moveTo>
                    <a:pt x="215" y="0"/>
                  </a:moveTo>
                  <a:cubicBezTo>
                    <a:pt x="133" y="6"/>
                    <a:pt x="63" y="57"/>
                    <a:pt x="25" y="133"/>
                  </a:cubicBezTo>
                  <a:cubicBezTo>
                    <a:pt x="0" y="189"/>
                    <a:pt x="6" y="271"/>
                    <a:pt x="82" y="271"/>
                  </a:cubicBezTo>
                  <a:cubicBezTo>
                    <a:pt x="164" y="265"/>
                    <a:pt x="233" y="215"/>
                    <a:pt x="265" y="139"/>
                  </a:cubicBezTo>
                  <a:cubicBezTo>
                    <a:pt x="290" y="82"/>
                    <a:pt x="290" y="0"/>
                    <a:pt x="215"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 name="Google Shape;192;p14"/>
            <p:cNvSpPr/>
            <p:nvPr/>
          </p:nvSpPr>
          <p:spPr>
            <a:xfrm>
              <a:off x="1581825" y="2817350"/>
              <a:ext cx="7100" cy="5875"/>
            </a:xfrm>
            <a:custGeom>
              <a:rect b="b" l="l" r="r" t="t"/>
              <a:pathLst>
                <a:path extrusionOk="0" h="235" w="284">
                  <a:moveTo>
                    <a:pt x="213" y="0"/>
                  </a:moveTo>
                  <a:cubicBezTo>
                    <a:pt x="175" y="0"/>
                    <a:pt x="133" y="37"/>
                    <a:pt x="107" y="58"/>
                  </a:cubicBezTo>
                  <a:lnTo>
                    <a:pt x="101" y="64"/>
                  </a:lnTo>
                  <a:cubicBezTo>
                    <a:pt x="63" y="102"/>
                    <a:pt x="0" y="234"/>
                    <a:pt x="107" y="234"/>
                  </a:cubicBezTo>
                  <a:cubicBezTo>
                    <a:pt x="177" y="228"/>
                    <a:pt x="240" y="177"/>
                    <a:pt x="271" y="108"/>
                  </a:cubicBezTo>
                  <a:cubicBezTo>
                    <a:pt x="284" y="89"/>
                    <a:pt x="284" y="58"/>
                    <a:pt x="271" y="32"/>
                  </a:cubicBezTo>
                  <a:cubicBezTo>
                    <a:pt x="259" y="20"/>
                    <a:pt x="252" y="14"/>
                    <a:pt x="240" y="7"/>
                  </a:cubicBezTo>
                  <a:cubicBezTo>
                    <a:pt x="231" y="2"/>
                    <a:pt x="222" y="0"/>
                    <a:pt x="213"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93" name="Google Shape;193;p14"/>
          <p:cNvGrpSpPr/>
          <p:nvPr/>
        </p:nvGrpSpPr>
        <p:grpSpPr>
          <a:xfrm flipH="1">
            <a:off x="402697" y="1824002"/>
            <a:ext cx="638944" cy="587469"/>
            <a:chOff x="6574875" y="3243250"/>
            <a:chExt cx="181050" cy="166450"/>
          </a:xfrm>
        </p:grpSpPr>
        <p:sp>
          <p:nvSpPr>
            <p:cNvPr id="194" name="Google Shape;194;p14"/>
            <p:cNvSpPr/>
            <p:nvPr/>
          </p:nvSpPr>
          <p:spPr>
            <a:xfrm>
              <a:off x="6574875" y="3355200"/>
              <a:ext cx="65150" cy="54500"/>
            </a:xfrm>
            <a:custGeom>
              <a:rect b="b" l="l" r="r" t="t"/>
              <a:pathLst>
                <a:path extrusionOk="0" h="2180" w="2606">
                  <a:moveTo>
                    <a:pt x="1663" y="0"/>
                  </a:moveTo>
                  <a:cubicBezTo>
                    <a:pt x="1142" y="0"/>
                    <a:pt x="157" y="121"/>
                    <a:pt x="51" y="605"/>
                  </a:cubicBezTo>
                  <a:cubicBezTo>
                    <a:pt x="1" y="851"/>
                    <a:pt x="184" y="1072"/>
                    <a:pt x="335" y="1249"/>
                  </a:cubicBezTo>
                  <a:cubicBezTo>
                    <a:pt x="556" y="1507"/>
                    <a:pt x="796" y="1759"/>
                    <a:pt x="1048" y="1999"/>
                  </a:cubicBezTo>
                  <a:cubicBezTo>
                    <a:pt x="1186" y="2127"/>
                    <a:pt x="1312" y="2180"/>
                    <a:pt x="1427" y="2180"/>
                  </a:cubicBezTo>
                  <a:cubicBezTo>
                    <a:pt x="1791" y="2180"/>
                    <a:pt x="2033" y="1640"/>
                    <a:pt x="2158" y="1280"/>
                  </a:cubicBezTo>
                  <a:cubicBezTo>
                    <a:pt x="2316" y="795"/>
                    <a:pt x="2606" y="57"/>
                    <a:pt x="1843" y="6"/>
                  </a:cubicBezTo>
                  <a:cubicBezTo>
                    <a:pt x="1793" y="2"/>
                    <a:pt x="1732" y="0"/>
                    <a:pt x="1663" y="0"/>
                  </a:cubicBezTo>
                  <a:close/>
                </a:path>
              </a:pathLst>
            </a:custGeom>
            <a:solidFill>
              <a:srgbClr val="49897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 name="Google Shape;195;p14"/>
            <p:cNvSpPr/>
            <p:nvPr/>
          </p:nvSpPr>
          <p:spPr>
            <a:xfrm>
              <a:off x="6632900" y="3299225"/>
              <a:ext cx="65000" cy="54500"/>
            </a:xfrm>
            <a:custGeom>
              <a:rect b="b" l="l" r="r" t="t"/>
              <a:pathLst>
                <a:path extrusionOk="0" h="2180" w="2600">
                  <a:moveTo>
                    <a:pt x="1662" y="0"/>
                  </a:moveTo>
                  <a:cubicBezTo>
                    <a:pt x="1141" y="0"/>
                    <a:pt x="152" y="121"/>
                    <a:pt x="51" y="605"/>
                  </a:cubicBezTo>
                  <a:cubicBezTo>
                    <a:pt x="1" y="851"/>
                    <a:pt x="184" y="1072"/>
                    <a:pt x="335" y="1249"/>
                  </a:cubicBezTo>
                  <a:cubicBezTo>
                    <a:pt x="556" y="1507"/>
                    <a:pt x="796" y="1760"/>
                    <a:pt x="1042" y="1999"/>
                  </a:cubicBezTo>
                  <a:cubicBezTo>
                    <a:pt x="1181" y="2127"/>
                    <a:pt x="1309" y="2180"/>
                    <a:pt x="1424" y="2180"/>
                  </a:cubicBezTo>
                  <a:cubicBezTo>
                    <a:pt x="1791" y="2180"/>
                    <a:pt x="2033" y="1640"/>
                    <a:pt x="2158" y="1280"/>
                  </a:cubicBezTo>
                  <a:cubicBezTo>
                    <a:pt x="2316" y="795"/>
                    <a:pt x="2599" y="57"/>
                    <a:pt x="1843" y="6"/>
                  </a:cubicBezTo>
                  <a:cubicBezTo>
                    <a:pt x="1793" y="2"/>
                    <a:pt x="1732" y="0"/>
                    <a:pt x="1662" y="0"/>
                  </a:cubicBezTo>
                  <a:close/>
                </a:path>
              </a:pathLst>
            </a:custGeom>
            <a:solidFill>
              <a:srgbClr val="49897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 name="Google Shape;196;p14"/>
            <p:cNvSpPr/>
            <p:nvPr/>
          </p:nvSpPr>
          <p:spPr>
            <a:xfrm>
              <a:off x="6690775" y="3243250"/>
              <a:ext cx="65150" cy="54500"/>
            </a:xfrm>
            <a:custGeom>
              <a:rect b="b" l="l" r="r" t="t"/>
              <a:pathLst>
                <a:path extrusionOk="0" h="2180" w="2606">
                  <a:moveTo>
                    <a:pt x="1662" y="0"/>
                  </a:moveTo>
                  <a:cubicBezTo>
                    <a:pt x="1142" y="0"/>
                    <a:pt x="158" y="121"/>
                    <a:pt x="57" y="605"/>
                  </a:cubicBezTo>
                  <a:cubicBezTo>
                    <a:pt x="1" y="851"/>
                    <a:pt x="183" y="1072"/>
                    <a:pt x="335" y="1249"/>
                  </a:cubicBezTo>
                  <a:cubicBezTo>
                    <a:pt x="562" y="1507"/>
                    <a:pt x="795" y="1760"/>
                    <a:pt x="1048" y="1999"/>
                  </a:cubicBezTo>
                  <a:cubicBezTo>
                    <a:pt x="1186" y="2127"/>
                    <a:pt x="1312" y="2180"/>
                    <a:pt x="1427" y="2180"/>
                  </a:cubicBezTo>
                  <a:cubicBezTo>
                    <a:pt x="1793" y="2180"/>
                    <a:pt x="2037" y="1640"/>
                    <a:pt x="2158" y="1280"/>
                  </a:cubicBezTo>
                  <a:cubicBezTo>
                    <a:pt x="2315" y="795"/>
                    <a:pt x="2605" y="57"/>
                    <a:pt x="1842" y="6"/>
                  </a:cubicBezTo>
                  <a:cubicBezTo>
                    <a:pt x="1793" y="3"/>
                    <a:pt x="1732" y="0"/>
                    <a:pt x="1662" y="0"/>
                  </a:cubicBezTo>
                  <a:close/>
                </a:path>
              </a:pathLst>
            </a:custGeom>
            <a:solidFill>
              <a:srgbClr val="49897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p14"/>
            <p:cNvSpPr/>
            <p:nvPr/>
          </p:nvSpPr>
          <p:spPr>
            <a:xfrm>
              <a:off x="6730675" y="3253950"/>
              <a:ext cx="8375" cy="4300"/>
            </a:xfrm>
            <a:custGeom>
              <a:rect b="b" l="l" r="r" t="t"/>
              <a:pathLst>
                <a:path extrusionOk="0" h="172" w="335">
                  <a:moveTo>
                    <a:pt x="169" y="1"/>
                  </a:moveTo>
                  <a:cubicBezTo>
                    <a:pt x="146" y="1"/>
                    <a:pt x="123" y="5"/>
                    <a:pt x="101" y="13"/>
                  </a:cubicBezTo>
                  <a:cubicBezTo>
                    <a:pt x="51" y="26"/>
                    <a:pt x="0" y="76"/>
                    <a:pt x="51" y="127"/>
                  </a:cubicBezTo>
                  <a:cubicBezTo>
                    <a:pt x="84" y="156"/>
                    <a:pt x="128" y="171"/>
                    <a:pt x="172" y="171"/>
                  </a:cubicBezTo>
                  <a:cubicBezTo>
                    <a:pt x="195" y="171"/>
                    <a:pt x="218" y="167"/>
                    <a:pt x="240" y="158"/>
                  </a:cubicBezTo>
                  <a:cubicBezTo>
                    <a:pt x="284" y="140"/>
                    <a:pt x="334" y="95"/>
                    <a:pt x="290" y="45"/>
                  </a:cubicBezTo>
                  <a:cubicBezTo>
                    <a:pt x="257" y="16"/>
                    <a:pt x="213" y="1"/>
                    <a:pt x="169"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 name="Google Shape;198;p14"/>
            <p:cNvSpPr/>
            <p:nvPr/>
          </p:nvSpPr>
          <p:spPr>
            <a:xfrm>
              <a:off x="6722000" y="3262100"/>
              <a:ext cx="8825" cy="4075"/>
            </a:xfrm>
            <a:custGeom>
              <a:rect b="b" l="l" r="r" t="t"/>
              <a:pathLst>
                <a:path extrusionOk="0" h="163" w="353">
                  <a:moveTo>
                    <a:pt x="210" y="1"/>
                  </a:moveTo>
                  <a:cubicBezTo>
                    <a:pt x="200" y="1"/>
                    <a:pt x="191" y="1"/>
                    <a:pt x="183" y="3"/>
                  </a:cubicBezTo>
                  <a:lnTo>
                    <a:pt x="145" y="3"/>
                  </a:lnTo>
                  <a:cubicBezTo>
                    <a:pt x="44" y="9"/>
                    <a:pt x="0" y="116"/>
                    <a:pt x="108" y="154"/>
                  </a:cubicBezTo>
                  <a:cubicBezTo>
                    <a:pt x="120" y="159"/>
                    <a:pt x="144" y="163"/>
                    <a:pt x="173" y="163"/>
                  </a:cubicBezTo>
                  <a:cubicBezTo>
                    <a:pt x="249" y="163"/>
                    <a:pt x="352" y="139"/>
                    <a:pt x="316" y="66"/>
                  </a:cubicBezTo>
                  <a:lnTo>
                    <a:pt x="303" y="41"/>
                  </a:lnTo>
                  <a:cubicBezTo>
                    <a:pt x="283" y="11"/>
                    <a:pt x="244" y="1"/>
                    <a:pt x="210"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 name="Google Shape;199;p14"/>
            <p:cNvSpPr/>
            <p:nvPr/>
          </p:nvSpPr>
          <p:spPr>
            <a:xfrm>
              <a:off x="6720575" y="3254825"/>
              <a:ext cx="6800" cy="4125"/>
            </a:xfrm>
            <a:custGeom>
              <a:rect b="b" l="l" r="r" t="t"/>
              <a:pathLst>
                <a:path extrusionOk="0" h="165" w="272">
                  <a:moveTo>
                    <a:pt x="132" y="0"/>
                  </a:moveTo>
                  <a:cubicBezTo>
                    <a:pt x="83" y="0"/>
                    <a:pt x="35" y="18"/>
                    <a:pt x="19" y="54"/>
                  </a:cubicBezTo>
                  <a:cubicBezTo>
                    <a:pt x="19" y="54"/>
                    <a:pt x="19" y="60"/>
                    <a:pt x="19" y="67"/>
                  </a:cubicBezTo>
                  <a:cubicBezTo>
                    <a:pt x="1" y="111"/>
                    <a:pt x="38" y="136"/>
                    <a:pt x="70" y="149"/>
                  </a:cubicBezTo>
                  <a:cubicBezTo>
                    <a:pt x="64" y="146"/>
                    <a:pt x="60" y="145"/>
                    <a:pt x="59" y="145"/>
                  </a:cubicBezTo>
                  <a:lnTo>
                    <a:pt x="59" y="145"/>
                  </a:lnTo>
                  <a:cubicBezTo>
                    <a:pt x="55" y="145"/>
                    <a:pt x="85" y="161"/>
                    <a:pt x="95" y="161"/>
                  </a:cubicBezTo>
                  <a:cubicBezTo>
                    <a:pt x="104" y="163"/>
                    <a:pt x="112" y="164"/>
                    <a:pt x="120" y="164"/>
                  </a:cubicBezTo>
                  <a:cubicBezTo>
                    <a:pt x="137" y="164"/>
                    <a:pt x="154" y="161"/>
                    <a:pt x="171" y="161"/>
                  </a:cubicBezTo>
                  <a:cubicBezTo>
                    <a:pt x="209" y="155"/>
                    <a:pt x="272" y="123"/>
                    <a:pt x="253" y="67"/>
                  </a:cubicBezTo>
                  <a:lnTo>
                    <a:pt x="253" y="60"/>
                  </a:lnTo>
                  <a:cubicBezTo>
                    <a:pt x="240" y="21"/>
                    <a:pt x="186" y="0"/>
                    <a:pt x="132"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 name="Google Shape;200;p14"/>
            <p:cNvSpPr/>
            <p:nvPr/>
          </p:nvSpPr>
          <p:spPr>
            <a:xfrm>
              <a:off x="6666025" y="3323300"/>
              <a:ext cx="11300" cy="4675"/>
            </a:xfrm>
            <a:custGeom>
              <a:rect b="b" l="l" r="r" t="t"/>
              <a:pathLst>
                <a:path extrusionOk="0" h="187" w="452">
                  <a:moveTo>
                    <a:pt x="206" y="1"/>
                  </a:moveTo>
                  <a:cubicBezTo>
                    <a:pt x="172" y="1"/>
                    <a:pt x="138" y="9"/>
                    <a:pt x="108" y="27"/>
                  </a:cubicBezTo>
                  <a:cubicBezTo>
                    <a:pt x="0" y="90"/>
                    <a:pt x="95" y="166"/>
                    <a:pt x="171" y="185"/>
                  </a:cubicBezTo>
                  <a:lnTo>
                    <a:pt x="183" y="185"/>
                  </a:lnTo>
                  <a:cubicBezTo>
                    <a:pt x="189" y="186"/>
                    <a:pt x="195" y="186"/>
                    <a:pt x="203" y="186"/>
                  </a:cubicBezTo>
                  <a:cubicBezTo>
                    <a:pt x="279" y="186"/>
                    <a:pt x="451" y="133"/>
                    <a:pt x="360" y="59"/>
                  </a:cubicBezTo>
                  <a:lnTo>
                    <a:pt x="347" y="52"/>
                  </a:lnTo>
                  <a:cubicBezTo>
                    <a:pt x="306" y="19"/>
                    <a:pt x="256" y="1"/>
                    <a:pt x="206"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 name="Google Shape;201;p14"/>
            <p:cNvSpPr/>
            <p:nvPr/>
          </p:nvSpPr>
          <p:spPr>
            <a:xfrm>
              <a:off x="6663975" y="3334325"/>
              <a:ext cx="8525" cy="4325"/>
            </a:xfrm>
            <a:custGeom>
              <a:rect b="b" l="l" r="r" t="t"/>
              <a:pathLst>
                <a:path extrusionOk="0" h="173" w="341">
                  <a:moveTo>
                    <a:pt x="161" y="0"/>
                  </a:moveTo>
                  <a:cubicBezTo>
                    <a:pt x="140" y="0"/>
                    <a:pt x="120" y="3"/>
                    <a:pt x="101" y="9"/>
                  </a:cubicBezTo>
                  <a:cubicBezTo>
                    <a:pt x="51" y="28"/>
                    <a:pt x="0" y="78"/>
                    <a:pt x="51" y="128"/>
                  </a:cubicBezTo>
                  <a:cubicBezTo>
                    <a:pt x="84" y="157"/>
                    <a:pt x="128" y="173"/>
                    <a:pt x="172" y="173"/>
                  </a:cubicBezTo>
                  <a:cubicBezTo>
                    <a:pt x="195" y="173"/>
                    <a:pt x="218" y="169"/>
                    <a:pt x="240" y="160"/>
                  </a:cubicBezTo>
                  <a:cubicBezTo>
                    <a:pt x="290" y="147"/>
                    <a:pt x="341" y="97"/>
                    <a:pt x="297" y="46"/>
                  </a:cubicBezTo>
                  <a:cubicBezTo>
                    <a:pt x="257" y="16"/>
                    <a:pt x="208" y="0"/>
                    <a:pt x="161"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 name="Google Shape;202;p14"/>
            <p:cNvSpPr/>
            <p:nvPr/>
          </p:nvSpPr>
          <p:spPr>
            <a:xfrm>
              <a:off x="6656400" y="3330150"/>
              <a:ext cx="9025" cy="4675"/>
            </a:xfrm>
            <a:custGeom>
              <a:rect b="b" l="l" r="r" t="t"/>
              <a:pathLst>
                <a:path extrusionOk="0" h="187" w="361">
                  <a:moveTo>
                    <a:pt x="173" y="0"/>
                  </a:moveTo>
                  <a:cubicBezTo>
                    <a:pt x="151" y="0"/>
                    <a:pt x="129" y="4"/>
                    <a:pt x="108" y="12"/>
                  </a:cubicBezTo>
                  <a:cubicBezTo>
                    <a:pt x="57" y="31"/>
                    <a:pt x="1" y="87"/>
                    <a:pt x="51" y="138"/>
                  </a:cubicBezTo>
                  <a:cubicBezTo>
                    <a:pt x="90" y="168"/>
                    <a:pt x="139" y="187"/>
                    <a:pt x="188" y="187"/>
                  </a:cubicBezTo>
                  <a:cubicBezTo>
                    <a:pt x="210" y="187"/>
                    <a:pt x="232" y="183"/>
                    <a:pt x="253" y="176"/>
                  </a:cubicBezTo>
                  <a:cubicBezTo>
                    <a:pt x="303" y="157"/>
                    <a:pt x="360" y="100"/>
                    <a:pt x="310" y="49"/>
                  </a:cubicBezTo>
                  <a:cubicBezTo>
                    <a:pt x="270" y="19"/>
                    <a:pt x="222" y="0"/>
                    <a:pt x="173"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 name="Google Shape;203;p14"/>
            <p:cNvSpPr/>
            <p:nvPr/>
          </p:nvSpPr>
          <p:spPr>
            <a:xfrm>
              <a:off x="6671225" y="3312150"/>
              <a:ext cx="9950" cy="5425"/>
            </a:xfrm>
            <a:custGeom>
              <a:rect b="b" l="l" r="r" t="t"/>
              <a:pathLst>
                <a:path extrusionOk="0" h="217" w="398">
                  <a:moveTo>
                    <a:pt x="221" y="0"/>
                  </a:moveTo>
                  <a:cubicBezTo>
                    <a:pt x="164" y="0"/>
                    <a:pt x="0" y="38"/>
                    <a:pt x="57" y="126"/>
                  </a:cubicBezTo>
                  <a:lnTo>
                    <a:pt x="57" y="139"/>
                  </a:lnTo>
                  <a:cubicBezTo>
                    <a:pt x="79" y="189"/>
                    <a:pt x="161" y="217"/>
                    <a:pt x="239" y="217"/>
                  </a:cubicBezTo>
                  <a:cubicBezTo>
                    <a:pt x="319" y="217"/>
                    <a:pt x="395" y="187"/>
                    <a:pt x="398" y="120"/>
                  </a:cubicBezTo>
                  <a:lnTo>
                    <a:pt x="398" y="107"/>
                  </a:lnTo>
                  <a:cubicBezTo>
                    <a:pt x="398" y="25"/>
                    <a:pt x="284" y="0"/>
                    <a:pt x="221"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 name="Google Shape;204;p14"/>
            <p:cNvSpPr/>
            <p:nvPr/>
          </p:nvSpPr>
          <p:spPr>
            <a:xfrm>
              <a:off x="6613525" y="3363325"/>
              <a:ext cx="6925" cy="3450"/>
            </a:xfrm>
            <a:custGeom>
              <a:rect b="b" l="l" r="r" t="t"/>
              <a:pathLst>
                <a:path extrusionOk="0" h="138" w="277">
                  <a:moveTo>
                    <a:pt x="170" y="1"/>
                  </a:moveTo>
                  <a:cubicBezTo>
                    <a:pt x="161" y="1"/>
                    <a:pt x="152" y="1"/>
                    <a:pt x="145" y="3"/>
                  </a:cubicBezTo>
                  <a:lnTo>
                    <a:pt x="120" y="9"/>
                  </a:lnTo>
                  <a:cubicBezTo>
                    <a:pt x="44" y="22"/>
                    <a:pt x="0" y="97"/>
                    <a:pt x="95" y="129"/>
                  </a:cubicBezTo>
                  <a:cubicBezTo>
                    <a:pt x="109" y="134"/>
                    <a:pt x="132" y="138"/>
                    <a:pt x="155" y="138"/>
                  </a:cubicBezTo>
                  <a:cubicBezTo>
                    <a:pt x="212" y="138"/>
                    <a:pt x="277" y="118"/>
                    <a:pt x="259" y="60"/>
                  </a:cubicBezTo>
                  <a:cubicBezTo>
                    <a:pt x="259" y="53"/>
                    <a:pt x="259" y="47"/>
                    <a:pt x="252" y="41"/>
                  </a:cubicBezTo>
                  <a:cubicBezTo>
                    <a:pt x="247" y="11"/>
                    <a:pt x="204" y="1"/>
                    <a:pt x="170"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 name="Google Shape;205;p14"/>
            <p:cNvSpPr/>
            <p:nvPr/>
          </p:nvSpPr>
          <p:spPr>
            <a:xfrm>
              <a:off x="6605475" y="3373725"/>
              <a:ext cx="9950" cy="5050"/>
            </a:xfrm>
            <a:custGeom>
              <a:rect b="b" l="l" r="r" t="t"/>
              <a:pathLst>
                <a:path extrusionOk="0" h="202" w="398">
                  <a:moveTo>
                    <a:pt x="199" y="0"/>
                  </a:moveTo>
                  <a:cubicBezTo>
                    <a:pt x="172" y="0"/>
                    <a:pt x="146" y="5"/>
                    <a:pt x="120" y="16"/>
                  </a:cubicBezTo>
                  <a:cubicBezTo>
                    <a:pt x="64" y="35"/>
                    <a:pt x="0" y="91"/>
                    <a:pt x="57" y="148"/>
                  </a:cubicBezTo>
                  <a:cubicBezTo>
                    <a:pt x="99" y="182"/>
                    <a:pt x="153" y="201"/>
                    <a:pt x="206" y="201"/>
                  </a:cubicBezTo>
                  <a:cubicBezTo>
                    <a:pt x="232" y="201"/>
                    <a:pt x="259" y="196"/>
                    <a:pt x="284" y="186"/>
                  </a:cubicBezTo>
                  <a:cubicBezTo>
                    <a:pt x="341" y="167"/>
                    <a:pt x="398" y="110"/>
                    <a:pt x="347" y="54"/>
                  </a:cubicBezTo>
                  <a:cubicBezTo>
                    <a:pt x="305" y="20"/>
                    <a:pt x="252" y="0"/>
                    <a:pt x="199"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 name="Google Shape;206;p14"/>
            <p:cNvSpPr/>
            <p:nvPr/>
          </p:nvSpPr>
          <p:spPr>
            <a:xfrm>
              <a:off x="6614175" y="3373050"/>
              <a:ext cx="7850" cy="3175"/>
            </a:xfrm>
            <a:custGeom>
              <a:rect b="b" l="l" r="r" t="t"/>
              <a:pathLst>
                <a:path extrusionOk="0" h="127" w="314">
                  <a:moveTo>
                    <a:pt x="162" y="0"/>
                  </a:moveTo>
                  <a:cubicBezTo>
                    <a:pt x="83" y="0"/>
                    <a:pt x="1" y="40"/>
                    <a:pt x="56" y="99"/>
                  </a:cubicBezTo>
                  <a:cubicBezTo>
                    <a:pt x="77" y="118"/>
                    <a:pt x="114" y="126"/>
                    <a:pt x="152" y="126"/>
                  </a:cubicBezTo>
                  <a:cubicBezTo>
                    <a:pt x="231" y="126"/>
                    <a:pt x="313" y="90"/>
                    <a:pt x="258" y="30"/>
                  </a:cubicBezTo>
                  <a:cubicBezTo>
                    <a:pt x="237" y="10"/>
                    <a:pt x="200" y="0"/>
                    <a:pt x="162"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 name="Google Shape;207;p14"/>
            <p:cNvSpPr/>
            <p:nvPr/>
          </p:nvSpPr>
          <p:spPr>
            <a:xfrm>
              <a:off x="6599900" y="3364900"/>
              <a:ext cx="7975" cy="4075"/>
            </a:xfrm>
            <a:custGeom>
              <a:rect b="b" l="l" r="r" t="t"/>
              <a:pathLst>
                <a:path extrusionOk="0" h="163" w="319">
                  <a:moveTo>
                    <a:pt x="155" y="1"/>
                  </a:moveTo>
                  <a:cubicBezTo>
                    <a:pt x="86" y="1"/>
                    <a:pt x="0" y="24"/>
                    <a:pt x="28" y="97"/>
                  </a:cubicBezTo>
                  <a:cubicBezTo>
                    <a:pt x="34" y="116"/>
                    <a:pt x="47" y="135"/>
                    <a:pt x="72" y="148"/>
                  </a:cubicBezTo>
                  <a:cubicBezTo>
                    <a:pt x="91" y="157"/>
                    <a:pt x="113" y="162"/>
                    <a:pt x="136" y="162"/>
                  </a:cubicBezTo>
                  <a:cubicBezTo>
                    <a:pt x="159" y="162"/>
                    <a:pt x="182" y="157"/>
                    <a:pt x="205" y="148"/>
                  </a:cubicBezTo>
                  <a:cubicBezTo>
                    <a:pt x="280" y="129"/>
                    <a:pt x="318" y="47"/>
                    <a:pt x="217" y="9"/>
                  </a:cubicBezTo>
                  <a:cubicBezTo>
                    <a:pt x="203" y="4"/>
                    <a:pt x="180" y="1"/>
                    <a:pt x="155"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 name="Google Shape;208;p14"/>
            <p:cNvSpPr/>
            <p:nvPr/>
          </p:nvSpPr>
          <p:spPr>
            <a:xfrm>
              <a:off x="6592225" y="3377200"/>
              <a:ext cx="9650" cy="5275"/>
            </a:xfrm>
            <a:custGeom>
              <a:rect b="b" l="l" r="r" t="t"/>
              <a:pathLst>
                <a:path extrusionOk="0" h="211" w="386">
                  <a:moveTo>
                    <a:pt x="205" y="1"/>
                  </a:moveTo>
                  <a:cubicBezTo>
                    <a:pt x="147" y="1"/>
                    <a:pt x="71" y="16"/>
                    <a:pt x="45" y="72"/>
                  </a:cubicBezTo>
                  <a:cubicBezTo>
                    <a:pt x="1" y="167"/>
                    <a:pt x="146" y="205"/>
                    <a:pt x="209" y="211"/>
                  </a:cubicBezTo>
                  <a:cubicBezTo>
                    <a:pt x="272" y="211"/>
                    <a:pt x="379" y="186"/>
                    <a:pt x="385" y="110"/>
                  </a:cubicBezTo>
                  <a:cubicBezTo>
                    <a:pt x="385" y="41"/>
                    <a:pt x="297" y="3"/>
                    <a:pt x="240" y="3"/>
                  </a:cubicBezTo>
                  <a:cubicBezTo>
                    <a:pt x="230" y="2"/>
                    <a:pt x="218" y="1"/>
                    <a:pt x="205"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09" name="Google Shape;209;p14"/>
          <p:cNvGrpSpPr/>
          <p:nvPr/>
        </p:nvGrpSpPr>
        <p:grpSpPr>
          <a:xfrm rot="5400000">
            <a:off x="4401298" y="2397868"/>
            <a:ext cx="341403" cy="2522651"/>
            <a:chOff x="1961800" y="3022425"/>
            <a:chExt cx="60750" cy="316725"/>
          </a:xfrm>
        </p:grpSpPr>
        <p:sp>
          <p:nvSpPr>
            <p:cNvPr id="210" name="Google Shape;210;p14"/>
            <p:cNvSpPr/>
            <p:nvPr/>
          </p:nvSpPr>
          <p:spPr>
            <a:xfrm>
              <a:off x="1961800" y="3022425"/>
              <a:ext cx="60750" cy="316725"/>
            </a:xfrm>
            <a:custGeom>
              <a:rect b="b" l="l" r="r" t="t"/>
              <a:pathLst>
                <a:path extrusionOk="0" h="12669" w="2430">
                  <a:moveTo>
                    <a:pt x="1391" y="0"/>
                  </a:moveTo>
                  <a:cubicBezTo>
                    <a:pt x="694" y="0"/>
                    <a:pt x="316" y="2966"/>
                    <a:pt x="316" y="4147"/>
                  </a:cubicBezTo>
                  <a:cubicBezTo>
                    <a:pt x="316" y="4885"/>
                    <a:pt x="310" y="5623"/>
                    <a:pt x="297" y="6354"/>
                  </a:cubicBezTo>
                  <a:cubicBezTo>
                    <a:pt x="278" y="7092"/>
                    <a:pt x="278" y="7849"/>
                    <a:pt x="285" y="8593"/>
                  </a:cubicBezTo>
                  <a:cubicBezTo>
                    <a:pt x="285" y="8776"/>
                    <a:pt x="297" y="8965"/>
                    <a:pt x="316" y="9148"/>
                  </a:cubicBezTo>
                  <a:cubicBezTo>
                    <a:pt x="392" y="10025"/>
                    <a:pt x="1" y="11740"/>
                    <a:pt x="789" y="12409"/>
                  </a:cubicBezTo>
                  <a:cubicBezTo>
                    <a:pt x="1000" y="12589"/>
                    <a:pt x="1179" y="12669"/>
                    <a:pt x="1330" y="12669"/>
                  </a:cubicBezTo>
                  <a:cubicBezTo>
                    <a:pt x="2293" y="12669"/>
                    <a:pt x="2170" y="9477"/>
                    <a:pt x="2170" y="8606"/>
                  </a:cubicBezTo>
                  <a:cubicBezTo>
                    <a:pt x="2233" y="7811"/>
                    <a:pt x="2208" y="7010"/>
                    <a:pt x="2196" y="6209"/>
                  </a:cubicBezTo>
                  <a:cubicBezTo>
                    <a:pt x="2177" y="5080"/>
                    <a:pt x="2429" y="1321"/>
                    <a:pt x="1824" y="356"/>
                  </a:cubicBezTo>
                  <a:cubicBezTo>
                    <a:pt x="1668" y="108"/>
                    <a:pt x="1524" y="0"/>
                    <a:pt x="1391" y="0"/>
                  </a:cubicBezTo>
                  <a:close/>
                </a:path>
              </a:pathLst>
            </a:custGeom>
            <a:solidFill>
              <a:srgbClr val="FF8E7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 name="Google Shape;211;p14"/>
            <p:cNvSpPr/>
            <p:nvPr/>
          </p:nvSpPr>
          <p:spPr>
            <a:xfrm>
              <a:off x="1993175" y="3070425"/>
              <a:ext cx="9025" cy="7700"/>
            </a:xfrm>
            <a:custGeom>
              <a:rect b="b" l="l" r="r" t="t"/>
              <a:pathLst>
                <a:path extrusionOk="0" h="308" w="361">
                  <a:moveTo>
                    <a:pt x="179" y="0"/>
                  </a:moveTo>
                  <a:cubicBezTo>
                    <a:pt x="152" y="0"/>
                    <a:pt x="123" y="21"/>
                    <a:pt x="108" y="45"/>
                  </a:cubicBezTo>
                  <a:cubicBezTo>
                    <a:pt x="89" y="76"/>
                    <a:pt x="70" y="101"/>
                    <a:pt x="51" y="133"/>
                  </a:cubicBezTo>
                  <a:cubicBezTo>
                    <a:pt x="0" y="210"/>
                    <a:pt x="11" y="308"/>
                    <a:pt x="89" y="308"/>
                  </a:cubicBezTo>
                  <a:cubicBezTo>
                    <a:pt x="106" y="308"/>
                    <a:pt x="128" y="302"/>
                    <a:pt x="152" y="291"/>
                  </a:cubicBezTo>
                  <a:cubicBezTo>
                    <a:pt x="228" y="253"/>
                    <a:pt x="360" y="101"/>
                    <a:pt x="247" y="32"/>
                  </a:cubicBezTo>
                  <a:lnTo>
                    <a:pt x="203" y="7"/>
                  </a:lnTo>
                  <a:cubicBezTo>
                    <a:pt x="195" y="2"/>
                    <a:pt x="187" y="0"/>
                    <a:pt x="179"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 name="Google Shape;212;p14"/>
            <p:cNvSpPr/>
            <p:nvPr/>
          </p:nvSpPr>
          <p:spPr>
            <a:xfrm>
              <a:off x="2001225" y="3055100"/>
              <a:ext cx="7475" cy="5150"/>
            </a:xfrm>
            <a:custGeom>
              <a:rect b="b" l="l" r="r" t="t"/>
              <a:pathLst>
                <a:path extrusionOk="0" h="206" w="299">
                  <a:moveTo>
                    <a:pt x="187" y="1"/>
                  </a:moveTo>
                  <a:cubicBezTo>
                    <a:pt x="182" y="1"/>
                    <a:pt x="177" y="1"/>
                    <a:pt x="171" y="2"/>
                  </a:cubicBezTo>
                  <a:cubicBezTo>
                    <a:pt x="101" y="8"/>
                    <a:pt x="45" y="46"/>
                    <a:pt x="19" y="109"/>
                  </a:cubicBezTo>
                  <a:cubicBezTo>
                    <a:pt x="7" y="128"/>
                    <a:pt x="1" y="166"/>
                    <a:pt x="19" y="185"/>
                  </a:cubicBezTo>
                  <a:lnTo>
                    <a:pt x="26" y="191"/>
                  </a:lnTo>
                  <a:cubicBezTo>
                    <a:pt x="35" y="200"/>
                    <a:pt x="48" y="205"/>
                    <a:pt x="61" y="205"/>
                  </a:cubicBezTo>
                  <a:cubicBezTo>
                    <a:pt x="75" y="205"/>
                    <a:pt x="89" y="200"/>
                    <a:pt x="101" y="191"/>
                  </a:cubicBezTo>
                  <a:cubicBezTo>
                    <a:pt x="103" y="191"/>
                    <a:pt x="104" y="191"/>
                    <a:pt x="106" y="191"/>
                  </a:cubicBezTo>
                  <a:cubicBezTo>
                    <a:pt x="201" y="191"/>
                    <a:pt x="299" y="1"/>
                    <a:pt x="187"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 name="Google Shape;213;p14"/>
            <p:cNvSpPr/>
            <p:nvPr/>
          </p:nvSpPr>
          <p:spPr>
            <a:xfrm>
              <a:off x="1986250" y="3061850"/>
              <a:ext cx="8075" cy="6425"/>
            </a:xfrm>
            <a:custGeom>
              <a:rect b="b" l="l" r="r" t="t"/>
              <a:pathLst>
                <a:path extrusionOk="0" h="257" w="323">
                  <a:moveTo>
                    <a:pt x="204" y="0"/>
                  </a:moveTo>
                  <a:cubicBezTo>
                    <a:pt x="161" y="0"/>
                    <a:pt x="104" y="60"/>
                    <a:pt x="89" y="85"/>
                  </a:cubicBezTo>
                  <a:lnTo>
                    <a:pt x="101" y="79"/>
                  </a:lnTo>
                  <a:lnTo>
                    <a:pt x="101" y="79"/>
                  </a:lnTo>
                  <a:cubicBezTo>
                    <a:pt x="63" y="123"/>
                    <a:pt x="0" y="255"/>
                    <a:pt x="108" y="255"/>
                  </a:cubicBezTo>
                  <a:cubicBezTo>
                    <a:pt x="112" y="256"/>
                    <a:pt x="117" y="256"/>
                    <a:pt x="121" y="256"/>
                  </a:cubicBezTo>
                  <a:cubicBezTo>
                    <a:pt x="161" y="256"/>
                    <a:pt x="199" y="232"/>
                    <a:pt x="221" y="198"/>
                  </a:cubicBezTo>
                  <a:cubicBezTo>
                    <a:pt x="272" y="154"/>
                    <a:pt x="322" y="34"/>
                    <a:pt x="221" y="22"/>
                  </a:cubicBezTo>
                  <a:lnTo>
                    <a:pt x="234" y="16"/>
                  </a:lnTo>
                  <a:cubicBezTo>
                    <a:pt x="226" y="5"/>
                    <a:pt x="215" y="0"/>
                    <a:pt x="204"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 name="Google Shape;214;p14"/>
            <p:cNvSpPr/>
            <p:nvPr/>
          </p:nvSpPr>
          <p:spPr>
            <a:xfrm>
              <a:off x="1985925" y="3300150"/>
              <a:ext cx="11375" cy="6650"/>
            </a:xfrm>
            <a:custGeom>
              <a:rect b="b" l="l" r="r" t="t"/>
              <a:pathLst>
                <a:path extrusionOk="0" h="266" w="455">
                  <a:moveTo>
                    <a:pt x="291" y="1"/>
                  </a:moveTo>
                  <a:cubicBezTo>
                    <a:pt x="171" y="1"/>
                    <a:pt x="1" y="266"/>
                    <a:pt x="165" y="266"/>
                  </a:cubicBezTo>
                  <a:cubicBezTo>
                    <a:pt x="285" y="266"/>
                    <a:pt x="455" y="1"/>
                    <a:pt x="291"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5" name="Google Shape;215;p14"/>
            <p:cNvSpPr/>
            <p:nvPr/>
          </p:nvSpPr>
          <p:spPr>
            <a:xfrm>
              <a:off x="1996975" y="3280750"/>
              <a:ext cx="5225" cy="3025"/>
            </a:xfrm>
            <a:custGeom>
              <a:rect b="b" l="l" r="r" t="t"/>
              <a:pathLst>
                <a:path extrusionOk="0" h="121" w="209">
                  <a:moveTo>
                    <a:pt x="133" y="1"/>
                  </a:moveTo>
                  <a:cubicBezTo>
                    <a:pt x="82" y="1"/>
                    <a:pt x="0" y="121"/>
                    <a:pt x="76" y="121"/>
                  </a:cubicBezTo>
                  <a:cubicBezTo>
                    <a:pt x="126" y="121"/>
                    <a:pt x="208" y="1"/>
                    <a:pt x="133"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 name="Google Shape;216;p14"/>
            <p:cNvSpPr/>
            <p:nvPr/>
          </p:nvSpPr>
          <p:spPr>
            <a:xfrm>
              <a:off x="1988300" y="3186150"/>
              <a:ext cx="6950" cy="4425"/>
            </a:xfrm>
            <a:custGeom>
              <a:rect b="b" l="l" r="r" t="t"/>
              <a:pathLst>
                <a:path extrusionOk="0" h="177" w="278">
                  <a:moveTo>
                    <a:pt x="174" y="0"/>
                  </a:moveTo>
                  <a:cubicBezTo>
                    <a:pt x="143" y="0"/>
                    <a:pt x="107" y="23"/>
                    <a:pt x="89" y="45"/>
                  </a:cubicBezTo>
                  <a:lnTo>
                    <a:pt x="82" y="45"/>
                  </a:lnTo>
                  <a:cubicBezTo>
                    <a:pt x="63" y="51"/>
                    <a:pt x="0" y="108"/>
                    <a:pt x="38" y="133"/>
                  </a:cubicBezTo>
                  <a:lnTo>
                    <a:pt x="57" y="165"/>
                  </a:lnTo>
                  <a:cubicBezTo>
                    <a:pt x="66" y="173"/>
                    <a:pt x="78" y="177"/>
                    <a:pt x="91" y="177"/>
                  </a:cubicBezTo>
                  <a:cubicBezTo>
                    <a:pt x="108" y="177"/>
                    <a:pt x="125" y="172"/>
                    <a:pt x="139" y="165"/>
                  </a:cubicBezTo>
                  <a:cubicBezTo>
                    <a:pt x="183" y="140"/>
                    <a:pt x="278" y="76"/>
                    <a:pt x="209" y="13"/>
                  </a:cubicBezTo>
                  <a:cubicBezTo>
                    <a:pt x="199" y="4"/>
                    <a:pt x="187" y="0"/>
                    <a:pt x="174"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 name="Google Shape;217;p14"/>
            <p:cNvSpPr/>
            <p:nvPr/>
          </p:nvSpPr>
          <p:spPr>
            <a:xfrm>
              <a:off x="1994500" y="3172575"/>
              <a:ext cx="9125" cy="5275"/>
            </a:xfrm>
            <a:custGeom>
              <a:rect b="b" l="l" r="r" t="t"/>
              <a:pathLst>
                <a:path extrusionOk="0" h="211" w="365">
                  <a:moveTo>
                    <a:pt x="198" y="1"/>
                  </a:moveTo>
                  <a:cubicBezTo>
                    <a:pt x="97" y="1"/>
                    <a:pt x="0" y="210"/>
                    <a:pt x="97" y="210"/>
                  </a:cubicBezTo>
                  <a:cubicBezTo>
                    <a:pt x="100" y="210"/>
                    <a:pt x="103" y="210"/>
                    <a:pt x="106" y="210"/>
                  </a:cubicBezTo>
                  <a:cubicBezTo>
                    <a:pt x="131" y="210"/>
                    <a:pt x="156" y="203"/>
                    <a:pt x="181" y="197"/>
                  </a:cubicBezTo>
                  <a:cubicBezTo>
                    <a:pt x="225" y="178"/>
                    <a:pt x="364" y="46"/>
                    <a:pt x="270" y="14"/>
                  </a:cubicBezTo>
                  <a:cubicBezTo>
                    <a:pt x="251" y="8"/>
                    <a:pt x="225" y="1"/>
                    <a:pt x="206" y="1"/>
                  </a:cubicBezTo>
                  <a:cubicBezTo>
                    <a:pt x="204" y="1"/>
                    <a:pt x="201" y="1"/>
                    <a:pt x="198"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 name="Google Shape;218;p14"/>
            <p:cNvSpPr/>
            <p:nvPr/>
          </p:nvSpPr>
          <p:spPr>
            <a:xfrm>
              <a:off x="1987825" y="3137425"/>
              <a:ext cx="12325" cy="7300"/>
            </a:xfrm>
            <a:custGeom>
              <a:rect b="b" l="l" r="r" t="t"/>
              <a:pathLst>
                <a:path extrusionOk="0" h="292" w="493">
                  <a:moveTo>
                    <a:pt x="316" y="1"/>
                  </a:moveTo>
                  <a:cubicBezTo>
                    <a:pt x="183" y="1"/>
                    <a:pt x="0" y="291"/>
                    <a:pt x="177" y="291"/>
                  </a:cubicBezTo>
                  <a:cubicBezTo>
                    <a:pt x="310" y="291"/>
                    <a:pt x="492" y="1"/>
                    <a:pt x="316"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 name="Google Shape;219;p14"/>
            <p:cNvSpPr/>
            <p:nvPr/>
          </p:nvSpPr>
          <p:spPr>
            <a:xfrm>
              <a:off x="1984975" y="3122900"/>
              <a:ext cx="5925" cy="6300"/>
            </a:xfrm>
            <a:custGeom>
              <a:rect b="b" l="l" r="r" t="t"/>
              <a:pathLst>
                <a:path extrusionOk="0" h="252" w="237">
                  <a:moveTo>
                    <a:pt x="155" y="1"/>
                  </a:moveTo>
                  <a:cubicBezTo>
                    <a:pt x="114" y="1"/>
                    <a:pt x="48" y="68"/>
                    <a:pt x="39" y="96"/>
                  </a:cubicBezTo>
                  <a:cubicBezTo>
                    <a:pt x="51" y="84"/>
                    <a:pt x="57" y="78"/>
                    <a:pt x="58" y="78"/>
                  </a:cubicBezTo>
                  <a:lnTo>
                    <a:pt x="58" y="78"/>
                  </a:lnTo>
                  <a:cubicBezTo>
                    <a:pt x="58" y="78"/>
                    <a:pt x="52" y="86"/>
                    <a:pt x="39" y="103"/>
                  </a:cubicBezTo>
                  <a:cubicBezTo>
                    <a:pt x="26" y="128"/>
                    <a:pt x="14" y="153"/>
                    <a:pt x="14" y="178"/>
                  </a:cubicBezTo>
                  <a:cubicBezTo>
                    <a:pt x="1" y="230"/>
                    <a:pt x="24" y="252"/>
                    <a:pt x="59" y="252"/>
                  </a:cubicBezTo>
                  <a:cubicBezTo>
                    <a:pt x="126" y="252"/>
                    <a:pt x="236" y="173"/>
                    <a:pt x="215" y="77"/>
                  </a:cubicBezTo>
                  <a:lnTo>
                    <a:pt x="209" y="58"/>
                  </a:lnTo>
                  <a:cubicBezTo>
                    <a:pt x="203" y="46"/>
                    <a:pt x="196" y="40"/>
                    <a:pt x="184" y="33"/>
                  </a:cubicBezTo>
                  <a:lnTo>
                    <a:pt x="184" y="27"/>
                  </a:lnTo>
                  <a:cubicBezTo>
                    <a:pt x="179" y="8"/>
                    <a:pt x="168" y="1"/>
                    <a:pt x="155"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 name="Google Shape;220;p14"/>
            <p:cNvSpPr/>
            <p:nvPr/>
          </p:nvSpPr>
          <p:spPr>
            <a:xfrm>
              <a:off x="1998225" y="3106850"/>
              <a:ext cx="6175" cy="5250"/>
            </a:xfrm>
            <a:custGeom>
              <a:rect b="b" l="l" r="r" t="t"/>
              <a:pathLst>
                <a:path extrusionOk="0" h="210" w="247">
                  <a:moveTo>
                    <a:pt x="196" y="0"/>
                  </a:moveTo>
                  <a:cubicBezTo>
                    <a:pt x="165" y="0"/>
                    <a:pt x="133" y="7"/>
                    <a:pt x="108" y="26"/>
                  </a:cubicBezTo>
                  <a:cubicBezTo>
                    <a:pt x="76" y="32"/>
                    <a:pt x="1" y="120"/>
                    <a:pt x="45" y="145"/>
                  </a:cubicBezTo>
                  <a:cubicBezTo>
                    <a:pt x="57" y="158"/>
                    <a:pt x="70" y="164"/>
                    <a:pt x="76" y="177"/>
                  </a:cubicBezTo>
                  <a:cubicBezTo>
                    <a:pt x="83" y="200"/>
                    <a:pt x="96" y="209"/>
                    <a:pt x="112" y="209"/>
                  </a:cubicBezTo>
                  <a:cubicBezTo>
                    <a:pt x="163" y="209"/>
                    <a:pt x="247" y="119"/>
                    <a:pt x="247" y="76"/>
                  </a:cubicBezTo>
                  <a:cubicBezTo>
                    <a:pt x="247" y="57"/>
                    <a:pt x="247" y="45"/>
                    <a:pt x="240" y="32"/>
                  </a:cubicBezTo>
                  <a:cubicBezTo>
                    <a:pt x="234" y="13"/>
                    <a:pt x="215" y="0"/>
                    <a:pt x="196"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 name="Google Shape;221;p14"/>
            <p:cNvSpPr/>
            <p:nvPr/>
          </p:nvSpPr>
          <p:spPr>
            <a:xfrm>
              <a:off x="1993650" y="3124625"/>
              <a:ext cx="10500" cy="5925"/>
            </a:xfrm>
            <a:custGeom>
              <a:rect b="b" l="l" r="r" t="t"/>
              <a:pathLst>
                <a:path extrusionOk="0" h="237" w="420">
                  <a:moveTo>
                    <a:pt x="281" y="0"/>
                  </a:moveTo>
                  <a:cubicBezTo>
                    <a:pt x="274" y="0"/>
                    <a:pt x="267" y="1"/>
                    <a:pt x="259" y="2"/>
                  </a:cubicBezTo>
                  <a:cubicBezTo>
                    <a:pt x="240" y="2"/>
                    <a:pt x="228" y="8"/>
                    <a:pt x="215" y="15"/>
                  </a:cubicBezTo>
                  <a:cubicBezTo>
                    <a:pt x="159" y="27"/>
                    <a:pt x="1" y="179"/>
                    <a:pt x="114" y="217"/>
                  </a:cubicBezTo>
                  <a:cubicBezTo>
                    <a:pt x="133" y="223"/>
                    <a:pt x="152" y="229"/>
                    <a:pt x="177" y="235"/>
                  </a:cubicBezTo>
                  <a:cubicBezTo>
                    <a:pt x="182" y="236"/>
                    <a:pt x="186" y="236"/>
                    <a:pt x="190" y="236"/>
                  </a:cubicBezTo>
                  <a:cubicBezTo>
                    <a:pt x="306" y="236"/>
                    <a:pt x="420" y="0"/>
                    <a:pt x="281"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22" name="Google Shape;222;p14"/>
          <p:cNvGrpSpPr/>
          <p:nvPr/>
        </p:nvGrpSpPr>
        <p:grpSpPr>
          <a:xfrm rot="-1018688">
            <a:off x="6963248" y="3192128"/>
            <a:ext cx="2360137" cy="2123973"/>
            <a:chOff x="3256200" y="1561575"/>
            <a:chExt cx="787000" cy="708250"/>
          </a:xfrm>
        </p:grpSpPr>
        <p:sp>
          <p:nvSpPr>
            <p:cNvPr id="223" name="Google Shape;223;p14"/>
            <p:cNvSpPr/>
            <p:nvPr/>
          </p:nvSpPr>
          <p:spPr>
            <a:xfrm>
              <a:off x="3256200" y="1794475"/>
              <a:ext cx="787000" cy="475350"/>
            </a:xfrm>
            <a:custGeom>
              <a:rect b="b" l="l" r="r" t="t"/>
              <a:pathLst>
                <a:path extrusionOk="0" h="19014" w="31480">
                  <a:moveTo>
                    <a:pt x="29666" y="1"/>
                  </a:moveTo>
                  <a:cubicBezTo>
                    <a:pt x="27642" y="1"/>
                    <a:pt x="24382" y="1084"/>
                    <a:pt x="23381" y="1312"/>
                  </a:cubicBezTo>
                  <a:cubicBezTo>
                    <a:pt x="17824" y="2554"/>
                    <a:pt x="12810" y="3014"/>
                    <a:pt x="7248" y="4263"/>
                  </a:cubicBezTo>
                  <a:cubicBezTo>
                    <a:pt x="5740" y="4597"/>
                    <a:pt x="4214" y="4837"/>
                    <a:pt x="2713" y="5197"/>
                  </a:cubicBezTo>
                  <a:cubicBezTo>
                    <a:pt x="1887" y="5392"/>
                    <a:pt x="537" y="5714"/>
                    <a:pt x="247" y="6672"/>
                  </a:cubicBezTo>
                  <a:cubicBezTo>
                    <a:pt x="1" y="7499"/>
                    <a:pt x="506" y="8243"/>
                    <a:pt x="985" y="8874"/>
                  </a:cubicBezTo>
                  <a:cubicBezTo>
                    <a:pt x="1906" y="10066"/>
                    <a:pt x="3060" y="11087"/>
                    <a:pt x="4214" y="12046"/>
                  </a:cubicBezTo>
                  <a:cubicBezTo>
                    <a:pt x="6346" y="13818"/>
                    <a:pt x="8635" y="15370"/>
                    <a:pt x="10735" y="17186"/>
                  </a:cubicBezTo>
                  <a:cubicBezTo>
                    <a:pt x="11872" y="18166"/>
                    <a:pt x="13156" y="19013"/>
                    <a:pt x="14629" y="19013"/>
                  </a:cubicBezTo>
                  <a:cubicBezTo>
                    <a:pt x="14937" y="19013"/>
                    <a:pt x="15254" y="18976"/>
                    <a:pt x="15579" y="18895"/>
                  </a:cubicBezTo>
                  <a:cubicBezTo>
                    <a:pt x="16651" y="18630"/>
                    <a:pt x="17484" y="17956"/>
                    <a:pt x="18279" y="17224"/>
                  </a:cubicBezTo>
                  <a:cubicBezTo>
                    <a:pt x="19458" y="16145"/>
                    <a:pt x="20536" y="14953"/>
                    <a:pt x="21583" y="13749"/>
                  </a:cubicBezTo>
                  <a:cubicBezTo>
                    <a:pt x="23709" y="11321"/>
                    <a:pt x="25759" y="8810"/>
                    <a:pt x="27783" y="6300"/>
                  </a:cubicBezTo>
                  <a:cubicBezTo>
                    <a:pt x="28723" y="5127"/>
                    <a:pt x="29656" y="3954"/>
                    <a:pt x="30558" y="2750"/>
                  </a:cubicBezTo>
                  <a:cubicBezTo>
                    <a:pt x="31315" y="1747"/>
                    <a:pt x="31479" y="1053"/>
                    <a:pt x="31258" y="599"/>
                  </a:cubicBezTo>
                  <a:cubicBezTo>
                    <a:pt x="31047" y="163"/>
                    <a:pt x="30449" y="1"/>
                    <a:pt x="29666" y="1"/>
                  </a:cubicBezTo>
                  <a:close/>
                </a:path>
              </a:pathLst>
            </a:custGeom>
            <a:solidFill>
              <a:srgbClr val="FF8E7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 name="Google Shape;224;p14"/>
            <p:cNvSpPr/>
            <p:nvPr/>
          </p:nvSpPr>
          <p:spPr>
            <a:xfrm>
              <a:off x="3496025" y="2136525"/>
              <a:ext cx="16125" cy="9575"/>
            </a:xfrm>
            <a:custGeom>
              <a:rect b="b" l="l" r="r" t="t"/>
              <a:pathLst>
                <a:path extrusionOk="0" h="383" w="645">
                  <a:moveTo>
                    <a:pt x="364" y="1"/>
                  </a:moveTo>
                  <a:cubicBezTo>
                    <a:pt x="304" y="1"/>
                    <a:pt x="244" y="17"/>
                    <a:pt x="190" y="48"/>
                  </a:cubicBezTo>
                  <a:cubicBezTo>
                    <a:pt x="95" y="79"/>
                    <a:pt x="1" y="149"/>
                    <a:pt x="20" y="250"/>
                  </a:cubicBezTo>
                  <a:cubicBezTo>
                    <a:pt x="36" y="349"/>
                    <a:pt x="135" y="382"/>
                    <a:pt x="241" y="382"/>
                  </a:cubicBezTo>
                  <a:cubicBezTo>
                    <a:pt x="337" y="382"/>
                    <a:pt x="439" y="355"/>
                    <a:pt x="493" y="325"/>
                  </a:cubicBezTo>
                  <a:cubicBezTo>
                    <a:pt x="638" y="243"/>
                    <a:pt x="644" y="86"/>
                    <a:pt x="480" y="23"/>
                  </a:cubicBezTo>
                  <a:cubicBezTo>
                    <a:pt x="443" y="8"/>
                    <a:pt x="404" y="1"/>
                    <a:pt x="364"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 name="Google Shape;225;p14"/>
            <p:cNvSpPr/>
            <p:nvPr/>
          </p:nvSpPr>
          <p:spPr>
            <a:xfrm>
              <a:off x="3505800" y="2123950"/>
              <a:ext cx="11850" cy="6800"/>
            </a:xfrm>
            <a:custGeom>
              <a:rect b="b" l="l" r="r" t="t"/>
              <a:pathLst>
                <a:path extrusionOk="0" h="272" w="474">
                  <a:moveTo>
                    <a:pt x="283" y="0"/>
                  </a:moveTo>
                  <a:cubicBezTo>
                    <a:pt x="231" y="0"/>
                    <a:pt x="180" y="13"/>
                    <a:pt x="133" y="40"/>
                  </a:cubicBezTo>
                  <a:lnTo>
                    <a:pt x="114" y="53"/>
                  </a:lnTo>
                  <a:cubicBezTo>
                    <a:pt x="45" y="97"/>
                    <a:pt x="1" y="160"/>
                    <a:pt x="70" y="229"/>
                  </a:cubicBezTo>
                  <a:cubicBezTo>
                    <a:pt x="100" y="254"/>
                    <a:pt x="134" y="271"/>
                    <a:pt x="171" y="271"/>
                  </a:cubicBezTo>
                  <a:cubicBezTo>
                    <a:pt x="181" y="271"/>
                    <a:pt x="192" y="270"/>
                    <a:pt x="203" y="267"/>
                  </a:cubicBezTo>
                  <a:cubicBezTo>
                    <a:pt x="291" y="261"/>
                    <a:pt x="373" y="223"/>
                    <a:pt x="430" y="154"/>
                  </a:cubicBezTo>
                  <a:cubicBezTo>
                    <a:pt x="474" y="97"/>
                    <a:pt x="436" y="40"/>
                    <a:pt x="379" y="15"/>
                  </a:cubicBezTo>
                  <a:cubicBezTo>
                    <a:pt x="348" y="5"/>
                    <a:pt x="315" y="0"/>
                    <a:pt x="283"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 name="Google Shape;226;p14"/>
            <p:cNvSpPr/>
            <p:nvPr/>
          </p:nvSpPr>
          <p:spPr>
            <a:xfrm>
              <a:off x="3528050" y="2141725"/>
              <a:ext cx="9150" cy="5425"/>
            </a:xfrm>
            <a:custGeom>
              <a:rect b="b" l="l" r="r" t="t"/>
              <a:pathLst>
                <a:path extrusionOk="0" h="217" w="366">
                  <a:moveTo>
                    <a:pt x="192" y="1"/>
                  </a:moveTo>
                  <a:cubicBezTo>
                    <a:pt x="123" y="1"/>
                    <a:pt x="23" y="30"/>
                    <a:pt x="13" y="98"/>
                  </a:cubicBezTo>
                  <a:cubicBezTo>
                    <a:pt x="0" y="124"/>
                    <a:pt x="6" y="155"/>
                    <a:pt x="19" y="180"/>
                  </a:cubicBezTo>
                  <a:cubicBezTo>
                    <a:pt x="33" y="208"/>
                    <a:pt x="68" y="217"/>
                    <a:pt x="104" y="217"/>
                  </a:cubicBezTo>
                  <a:cubicBezTo>
                    <a:pt x="133" y="217"/>
                    <a:pt x="163" y="211"/>
                    <a:pt x="183" y="206"/>
                  </a:cubicBezTo>
                  <a:cubicBezTo>
                    <a:pt x="221" y="187"/>
                    <a:pt x="252" y="168"/>
                    <a:pt x="284" y="143"/>
                  </a:cubicBezTo>
                  <a:cubicBezTo>
                    <a:pt x="366" y="86"/>
                    <a:pt x="303" y="16"/>
                    <a:pt x="227" y="4"/>
                  </a:cubicBezTo>
                  <a:cubicBezTo>
                    <a:pt x="217" y="2"/>
                    <a:pt x="205" y="1"/>
                    <a:pt x="192"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14"/>
            <p:cNvSpPr/>
            <p:nvPr/>
          </p:nvSpPr>
          <p:spPr>
            <a:xfrm>
              <a:off x="3517475" y="2157100"/>
              <a:ext cx="9725" cy="8675"/>
            </a:xfrm>
            <a:custGeom>
              <a:rect b="b" l="l" r="r" t="t"/>
              <a:pathLst>
                <a:path extrusionOk="0" h="347" w="389">
                  <a:moveTo>
                    <a:pt x="303" y="1"/>
                  </a:moveTo>
                  <a:cubicBezTo>
                    <a:pt x="277" y="1"/>
                    <a:pt x="247" y="10"/>
                    <a:pt x="234" y="20"/>
                  </a:cubicBezTo>
                  <a:cubicBezTo>
                    <a:pt x="221" y="26"/>
                    <a:pt x="215" y="32"/>
                    <a:pt x="215" y="32"/>
                  </a:cubicBezTo>
                  <a:cubicBezTo>
                    <a:pt x="202" y="32"/>
                    <a:pt x="190" y="38"/>
                    <a:pt x="184" y="45"/>
                  </a:cubicBezTo>
                  <a:cubicBezTo>
                    <a:pt x="146" y="64"/>
                    <a:pt x="114" y="83"/>
                    <a:pt x="89" y="108"/>
                  </a:cubicBezTo>
                  <a:cubicBezTo>
                    <a:pt x="20" y="146"/>
                    <a:pt x="1" y="234"/>
                    <a:pt x="45" y="297"/>
                  </a:cubicBezTo>
                  <a:cubicBezTo>
                    <a:pt x="71" y="330"/>
                    <a:pt x="127" y="347"/>
                    <a:pt x="186" y="347"/>
                  </a:cubicBezTo>
                  <a:cubicBezTo>
                    <a:pt x="284" y="347"/>
                    <a:pt x="388" y="302"/>
                    <a:pt x="373" y="215"/>
                  </a:cubicBezTo>
                  <a:cubicBezTo>
                    <a:pt x="366" y="190"/>
                    <a:pt x="373" y="152"/>
                    <a:pt x="373" y="127"/>
                  </a:cubicBezTo>
                  <a:cubicBezTo>
                    <a:pt x="373" y="102"/>
                    <a:pt x="341" y="64"/>
                    <a:pt x="347" y="38"/>
                  </a:cubicBezTo>
                  <a:cubicBezTo>
                    <a:pt x="351" y="10"/>
                    <a:pt x="329" y="1"/>
                    <a:pt x="303"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 name="Google Shape;228;p14"/>
            <p:cNvSpPr/>
            <p:nvPr/>
          </p:nvSpPr>
          <p:spPr>
            <a:xfrm>
              <a:off x="3547375" y="2161675"/>
              <a:ext cx="15225" cy="6700"/>
            </a:xfrm>
            <a:custGeom>
              <a:rect b="b" l="l" r="r" t="t"/>
              <a:pathLst>
                <a:path extrusionOk="0" h="268" w="609">
                  <a:moveTo>
                    <a:pt x="362" y="1"/>
                  </a:moveTo>
                  <a:cubicBezTo>
                    <a:pt x="312" y="1"/>
                    <a:pt x="268" y="7"/>
                    <a:pt x="230" y="19"/>
                  </a:cubicBezTo>
                  <a:cubicBezTo>
                    <a:pt x="200" y="33"/>
                    <a:pt x="184" y="39"/>
                    <a:pt x="181" y="39"/>
                  </a:cubicBezTo>
                  <a:cubicBezTo>
                    <a:pt x="179" y="39"/>
                    <a:pt x="187" y="35"/>
                    <a:pt x="205" y="26"/>
                  </a:cubicBezTo>
                  <a:lnTo>
                    <a:pt x="205" y="26"/>
                  </a:lnTo>
                  <a:cubicBezTo>
                    <a:pt x="189" y="32"/>
                    <a:pt x="180" y="35"/>
                    <a:pt x="175" y="35"/>
                  </a:cubicBezTo>
                  <a:cubicBezTo>
                    <a:pt x="170" y="35"/>
                    <a:pt x="170" y="32"/>
                    <a:pt x="173" y="26"/>
                  </a:cubicBezTo>
                  <a:cubicBezTo>
                    <a:pt x="171" y="25"/>
                    <a:pt x="168" y="25"/>
                    <a:pt x="165" y="25"/>
                  </a:cubicBezTo>
                  <a:cubicBezTo>
                    <a:pt x="122" y="25"/>
                    <a:pt x="0" y="61"/>
                    <a:pt x="47" y="114"/>
                  </a:cubicBezTo>
                  <a:cubicBezTo>
                    <a:pt x="60" y="133"/>
                    <a:pt x="79" y="158"/>
                    <a:pt x="104" y="171"/>
                  </a:cubicBezTo>
                  <a:lnTo>
                    <a:pt x="110" y="177"/>
                  </a:lnTo>
                  <a:cubicBezTo>
                    <a:pt x="116" y="190"/>
                    <a:pt x="123" y="196"/>
                    <a:pt x="129" y="202"/>
                  </a:cubicBezTo>
                  <a:cubicBezTo>
                    <a:pt x="171" y="247"/>
                    <a:pt x="233" y="268"/>
                    <a:pt x="296" y="268"/>
                  </a:cubicBezTo>
                  <a:cubicBezTo>
                    <a:pt x="366" y="268"/>
                    <a:pt x="439" y="242"/>
                    <a:pt x="489" y="196"/>
                  </a:cubicBezTo>
                  <a:cubicBezTo>
                    <a:pt x="608" y="95"/>
                    <a:pt x="470" y="1"/>
                    <a:pt x="362"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 name="Google Shape;229;p14"/>
            <p:cNvSpPr/>
            <p:nvPr/>
          </p:nvSpPr>
          <p:spPr>
            <a:xfrm>
              <a:off x="3553575" y="2177600"/>
              <a:ext cx="10975" cy="7175"/>
            </a:xfrm>
            <a:custGeom>
              <a:rect b="b" l="l" r="r" t="t"/>
              <a:pathLst>
                <a:path extrusionOk="0" h="287" w="439">
                  <a:moveTo>
                    <a:pt x="149" y="1"/>
                  </a:moveTo>
                  <a:cubicBezTo>
                    <a:pt x="112" y="1"/>
                    <a:pt x="76" y="21"/>
                    <a:pt x="58" y="57"/>
                  </a:cubicBezTo>
                  <a:cubicBezTo>
                    <a:pt x="51" y="76"/>
                    <a:pt x="45" y="89"/>
                    <a:pt x="39" y="108"/>
                  </a:cubicBezTo>
                  <a:cubicBezTo>
                    <a:pt x="14" y="127"/>
                    <a:pt x="1" y="171"/>
                    <a:pt x="20" y="202"/>
                  </a:cubicBezTo>
                  <a:cubicBezTo>
                    <a:pt x="32" y="221"/>
                    <a:pt x="45" y="240"/>
                    <a:pt x="64" y="259"/>
                  </a:cubicBezTo>
                  <a:cubicBezTo>
                    <a:pt x="86" y="278"/>
                    <a:pt x="118" y="287"/>
                    <a:pt x="152" y="287"/>
                  </a:cubicBezTo>
                  <a:cubicBezTo>
                    <a:pt x="276" y="287"/>
                    <a:pt x="439" y="182"/>
                    <a:pt x="335" y="108"/>
                  </a:cubicBezTo>
                  <a:cubicBezTo>
                    <a:pt x="310" y="95"/>
                    <a:pt x="285" y="83"/>
                    <a:pt x="266" y="70"/>
                  </a:cubicBezTo>
                  <a:cubicBezTo>
                    <a:pt x="247" y="57"/>
                    <a:pt x="234" y="45"/>
                    <a:pt x="228" y="32"/>
                  </a:cubicBezTo>
                  <a:cubicBezTo>
                    <a:pt x="204" y="11"/>
                    <a:pt x="176" y="1"/>
                    <a:pt x="149"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 name="Google Shape;230;p14"/>
            <p:cNvSpPr/>
            <p:nvPr/>
          </p:nvSpPr>
          <p:spPr>
            <a:xfrm>
              <a:off x="3646025" y="2198000"/>
              <a:ext cx="7725" cy="4450"/>
            </a:xfrm>
            <a:custGeom>
              <a:rect b="b" l="l" r="r" t="t"/>
              <a:pathLst>
                <a:path extrusionOk="0" h="178" w="309">
                  <a:moveTo>
                    <a:pt x="216" y="0"/>
                  </a:moveTo>
                  <a:cubicBezTo>
                    <a:pt x="169" y="0"/>
                    <a:pt x="115" y="14"/>
                    <a:pt x="100" y="30"/>
                  </a:cubicBezTo>
                  <a:cubicBezTo>
                    <a:pt x="74" y="49"/>
                    <a:pt x="62" y="68"/>
                    <a:pt x="43" y="86"/>
                  </a:cubicBezTo>
                  <a:cubicBezTo>
                    <a:pt x="1" y="144"/>
                    <a:pt x="64" y="172"/>
                    <a:pt x="134" y="172"/>
                  </a:cubicBezTo>
                  <a:cubicBezTo>
                    <a:pt x="148" y="172"/>
                    <a:pt x="162" y="171"/>
                    <a:pt x="175" y="168"/>
                  </a:cubicBezTo>
                  <a:lnTo>
                    <a:pt x="175" y="168"/>
                  </a:lnTo>
                  <a:cubicBezTo>
                    <a:pt x="163" y="175"/>
                    <a:pt x="158" y="178"/>
                    <a:pt x="161" y="178"/>
                  </a:cubicBezTo>
                  <a:cubicBezTo>
                    <a:pt x="164" y="178"/>
                    <a:pt x="175" y="175"/>
                    <a:pt x="194" y="168"/>
                  </a:cubicBezTo>
                  <a:cubicBezTo>
                    <a:pt x="220" y="162"/>
                    <a:pt x="245" y="143"/>
                    <a:pt x="264" y="124"/>
                  </a:cubicBezTo>
                  <a:cubicBezTo>
                    <a:pt x="276" y="105"/>
                    <a:pt x="283" y="86"/>
                    <a:pt x="289" y="61"/>
                  </a:cubicBezTo>
                  <a:cubicBezTo>
                    <a:pt x="308" y="16"/>
                    <a:pt x="266" y="0"/>
                    <a:pt x="216"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 name="Google Shape;231;p14"/>
            <p:cNvSpPr/>
            <p:nvPr/>
          </p:nvSpPr>
          <p:spPr>
            <a:xfrm>
              <a:off x="3645250" y="2212575"/>
              <a:ext cx="11300" cy="4925"/>
            </a:xfrm>
            <a:custGeom>
              <a:rect b="b" l="l" r="r" t="t"/>
              <a:pathLst>
                <a:path extrusionOk="0" h="197" w="452">
                  <a:moveTo>
                    <a:pt x="251" y="1"/>
                  </a:moveTo>
                  <a:cubicBezTo>
                    <a:pt x="129" y="1"/>
                    <a:pt x="0" y="110"/>
                    <a:pt x="124" y="172"/>
                  </a:cubicBezTo>
                  <a:lnTo>
                    <a:pt x="169" y="191"/>
                  </a:lnTo>
                  <a:cubicBezTo>
                    <a:pt x="178" y="195"/>
                    <a:pt x="192" y="197"/>
                    <a:pt x="208" y="197"/>
                  </a:cubicBezTo>
                  <a:cubicBezTo>
                    <a:pt x="294" y="197"/>
                    <a:pt x="452" y="145"/>
                    <a:pt x="383" y="71"/>
                  </a:cubicBezTo>
                  <a:lnTo>
                    <a:pt x="358" y="40"/>
                  </a:lnTo>
                  <a:cubicBezTo>
                    <a:pt x="329" y="12"/>
                    <a:pt x="290" y="1"/>
                    <a:pt x="251"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 name="Google Shape;232;p14"/>
            <p:cNvSpPr/>
            <p:nvPr/>
          </p:nvSpPr>
          <p:spPr>
            <a:xfrm>
              <a:off x="3599300" y="1957975"/>
              <a:ext cx="14225" cy="9125"/>
            </a:xfrm>
            <a:custGeom>
              <a:rect b="b" l="l" r="r" t="t"/>
              <a:pathLst>
                <a:path extrusionOk="0" h="365" w="569">
                  <a:moveTo>
                    <a:pt x="289" y="0"/>
                  </a:moveTo>
                  <a:cubicBezTo>
                    <a:pt x="211" y="0"/>
                    <a:pt x="136" y="27"/>
                    <a:pt x="77" y="82"/>
                  </a:cubicBezTo>
                  <a:cubicBezTo>
                    <a:pt x="26" y="120"/>
                    <a:pt x="1" y="183"/>
                    <a:pt x="14" y="240"/>
                  </a:cubicBezTo>
                  <a:cubicBezTo>
                    <a:pt x="28" y="341"/>
                    <a:pt x="146" y="365"/>
                    <a:pt x="242" y="365"/>
                  </a:cubicBezTo>
                  <a:cubicBezTo>
                    <a:pt x="272" y="365"/>
                    <a:pt x="300" y="362"/>
                    <a:pt x="323" y="359"/>
                  </a:cubicBezTo>
                  <a:cubicBezTo>
                    <a:pt x="386" y="347"/>
                    <a:pt x="442" y="328"/>
                    <a:pt x="493" y="290"/>
                  </a:cubicBezTo>
                  <a:cubicBezTo>
                    <a:pt x="569" y="164"/>
                    <a:pt x="569" y="88"/>
                    <a:pt x="493" y="50"/>
                  </a:cubicBezTo>
                  <a:cubicBezTo>
                    <a:pt x="455" y="25"/>
                    <a:pt x="417" y="13"/>
                    <a:pt x="379" y="6"/>
                  </a:cubicBezTo>
                  <a:lnTo>
                    <a:pt x="354" y="6"/>
                  </a:lnTo>
                  <a:cubicBezTo>
                    <a:pt x="332" y="2"/>
                    <a:pt x="311" y="0"/>
                    <a:pt x="289"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 name="Google Shape;233;p14"/>
            <p:cNvSpPr/>
            <p:nvPr/>
          </p:nvSpPr>
          <p:spPr>
            <a:xfrm>
              <a:off x="3598200" y="1972375"/>
              <a:ext cx="13900" cy="8800"/>
            </a:xfrm>
            <a:custGeom>
              <a:rect b="b" l="l" r="r" t="t"/>
              <a:pathLst>
                <a:path extrusionOk="0" h="352" w="556">
                  <a:moveTo>
                    <a:pt x="296" y="0"/>
                  </a:moveTo>
                  <a:cubicBezTo>
                    <a:pt x="271" y="0"/>
                    <a:pt x="243" y="8"/>
                    <a:pt x="234" y="17"/>
                  </a:cubicBezTo>
                  <a:cubicBezTo>
                    <a:pt x="171" y="86"/>
                    <a:pt x="58" y="99"/>
                    <a:pt x="32" y="193"/>
                  </a:cubicBezTo>
                  <a:cubicBezTo>
                    <a:pt x="1" y="313"/>
                    <a:pt x="152" y="351"/>
                    <a:pt x="234" y="351"/>
                  </a:cubicBezTo>
                  <a:cubicBezTo>
                    <a:pt x="335" y="351"/>
                    <a:pt x="499" y="307"/>
                    <a:pt x="531" y="193"/>
                  </a:cubicBezTo>
                  <a:cubicBezTo>
                    <a:pt x="556" y="86"/>
                    <a:pt x="430" y="55"/>
                    <a:pt x="341" y="36"/>
                  </a:cubicBezTo>
                  <a:cubicBezTo>
                    <a:pt x="348" y="9"/>
                    <a:pt x="323" y="0"/>
                    <a:pt x="296"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 name="Google Shape;234;p14"/>
            <p:cNvSpPr/>
            <p:nvPr/>
          </p:nvSpPr>
          <p:spPr>
            <a:xfrm>
              <a:off x="3626400" y="1967075"/>
              <a:ext cx="14350" cy="10225"/>
            </a:xfrm>
            <a:custGeom>
              <a:rect b="b" l="l" r="r" t="t"/>
              <a:pathLst>
                <a:path extrusionOk="0" h="409" w="574">
                  <a:moveTo>
                    <a:pt x="283" y="1"/>
                  </a:moveTo>
                  <a:cubicBezTo>
                    <a:pt x="271" y="1"/>
                    <a:pt x="259" y="1"/>
                    <a:pt x="248" y="2"/>
                  </a:cubicBezTo>
                  <a:cubicBezTo>
                    <a:pt x="185" y="8"/>
                    <a:pt x="122" y="33"/>
                    <a:pt x="77" y="77"/>
                  </a:cubicBezTo>
                  <a:cubicBezTo>
                    <a:pt x="33" y="115"/>
                    <a:pt x="8" y="172"/>
                    <a:pt x="14" y="235"/>
                  </a:cubicBezTo>
                  <a:cubicBezTo>
                    <a:pt x="0" y="354"/>
                    <a:pt x="113" y="408"/>
                    <a:pt x="241" y="408"/>
                  </a:cubicBezTo>
                  <a:cubicBezTo>
                    <a:pt x="396" y="408"/>
                    <a:pt x="573" y="327"/>
                    <a:pt x="563" y="185"/>
                  </a:cubicBezTo>
                  <a:cubicBezTo>
                    <a:pt x="557" y="35"/>
                    <a:pt x="410" y="1"/>
                    <a:pt x="283"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 name="Google Shape;235;p14"/>
            <p:cNvSpPr/>
            <p:nvPr/>
          </p:nvSpPr>
          <p:spPr>
            <a:xfrm>
              <a:off x="3626750" y="1940275"/>
              <a:ext cx="9875" cy="7125"/>
            </a:xfrm>
            <a:custGeom>
              <a:rect b="b" l="l" r="r" t="t"/>
              <a:pathLst>
                <a:path extrusionOk="0" h="285" w="395">
                  <a:moveTo>
                    <a:pt x="181" y="1"/>
                  </a:moveTo>
                  <a:cubicBezTo>
                    <a:pt x="109" y="1"/>
                    <a:pt x="37" y="30"/>
                    <a:pt x="19" y="103"/>
                  </a:cubicBezTo>
                  <a:cubicBezTo>
                    <a:pt x="13" y="115"/>
                    <a:pt x="13" y="128"/>
                    <a:pt x="7" y="140"/>
                  </a:cubicBezTo>
                  <a:cubicBezTo>
                    <a:pt x="0" y="166"/>
                    <a:pt x="13" y="191"/>
                    <a:pt x="38" y="210"/>
                  </a:cubicBezTo>
                  <a:cubicBezTo>
                    <a:pt x="63" y="222"/>
                    <a:pt x="76" y="254"/>
                    <a:pt x="101" y="273"/>
                  </a:cubicBezTo>
                  <a:cubicBezTo>
                    <a:pt x="109" y="281"/>
                    <a:pt x="125" y="284"/>
                    <a:pt x="144" y="284"/>
                  </a:cubicBezTo>
                  <a:cubicBezTo>
                    <a:pt x="201" y="284"/>
                    <a:pt x="284" y="252"/>
                    <a:pt x="246" y="210"/>
                  </a:cubicBezTo>
                  <a:lnTo>
                    <a:pt x="246" y="197"/>
                  </a:lnTo>
                  <a:cubicBezTo>
                    <a:pt x="265" y="178"/>
                    <a:pt x="284" y="166"/>
                    <a:pt x="303" y="147"/>
                  </a:cubicBezTo>
                  <a:cubicBezTo>
                    <a:pt x="394" y="67"/>
                    <a:pt x="289" y="1"/>
                    <a:pt x="181"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p14"/>
            <p:cNvSpPr/>
            <p:nvPr/>
          </p:nvSpPr>
          <p:spPr>
            <a:xfrm>
              <a:off x="3603875" y="1914450"/>
              <a:ext cx="10900" cy="5700"/>
            </a:xfrm>
            <a:custGeom>
              <a:rect b="b" l="l" r="r" t="t"/>
              <a:pathLst>
                <a:path extrusionOk="0" h="228" w="436">
                  <a:moveTo>
                    <a:pt x="291" y="0"/>
                  </a:moveTo>
                  <a:cubicBezTo>
                    <a:pt x="222" y="0"/>
                    <a:pt x="1" y="89"/>
                    <a:pt x="127" y="183"/>
                  </a:cubicBezTo>
                  <a:cubicBezTo>
                    <a:pt x="152" y="196"/>
                    <a:pt x="184" y="208"/>
                    <a:pt x="215" y="208"/>
                  </a:cubicBezTo>
                  <a:cubicBezTo>
                    <a:pt x="220" y="222"/>
                    <a:pt x="237" y="228"/>
                    <a:pt x="258" y="228"/>
                  </a:cubicBezTo>
                  <a:cubicBezTo>
                    <a:pt x="295" y="228"/>
                    <a:pt x="342" y="212"/>
                    <a:pt x="354" y="196"/>
                  </a:cubicBezTo>
                  <a:lnTo>
                    <a:pt x="373" y="177"/>
                  </a:lnTo>
                  <a:cubicBezTo>
                    <a:pt x="386" y="171"/>
                    <a:pt x="398" y="158"/>
                    <a:pt x="411" y="145"/>
                  </a:cubicBezTo>
                  <a:cubicBezTo>
                    <a:pt x="411" y="139"/>
                    <a:pt x="417" y="139"/>
                    <a:pt x="417" y="133"/>
                  </a:cubicBezTo>
                  <a:cubicBezTo>
                    <a:pt x="423" y="126"/>
                    <a:pt x="423" y="120"/>
                    <a:pt x="423" y="114"/>
                  </a:cubicBezTo>
                  <a:cubicBezTo>
                    <a:pt x="430" y="101"/>
                    <a:pt x="436" y="89"/>
                    <a:pt x="430" y="76"/>
                  </a:cubicBezTo>
                  <a:lnTo>
                    <a:pt x="430" y="70"/>
                  </a:lnTo>
                  <a:cubicBezTo>
                    <a:pt x="430" y="76"/>
                    <a:pt x="430" y="76"/>
                    <a:pt x="423" y="76"/>
                  </a:cubicBezTo>
                  <a:cubicBezTo>
                    <a:pt x="423" y="32"/>
                    <a:pt x="367" y="0"/>
                    <a:pt x="304"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7" name="Google Shape;237;p14"/>
            <p:cNvSpPr/>
            <p:nvPr/>
          </p:nvSpPr>
          <p:spPr>
            <a:xfrm>
              <a:off x="3590800" y="1927200"/>
              <a:ext cx="11050" cy="6575"/>
            </a:xfrm>
            <a:custGeom>
              <a:rect b="b" l="l" r="r" t="t"/>
              <a:pathLst>
                <a:path extrusionOk="0" h="263" w="442">
                  <a:moveTo>
                    <a:pt x="289" y="1"/>
                  </a:moveTo>
                  <a:cubicBezTo>
                    <a:pt x="268" y="1"/>
                    <a:pt x="247" y="5"/>
                    <a:pt x="227" y="14"/>
                  </a:cubicBezTo>
                  <a:lnTo>
                    <a:pt x="177" y="33"/>
                  </a:lnTo>
                  <a:cubicBezTo>
                    <a:pt x="63" y="64"/>
                    <a:pt x="0" y="171"/>
                    <a:pt x="120" y="234"/>
                  </a:cubicBezTo>
                  <a:cubicBezTo>
                    <a:pt x="115" y="233"/>
                    <a:pt x="112" y="232"/>
                    <a:pt x="111" y="232"/>
                  </a:cubicBezTo>
                  <a:cubicBezTo>
                    <a:pt x="107" y="232"/>
                    <a:pt x="118" y="238"/>
                    <a:pt x="145" y="247"/>
                  </a:cubicBezTo>
                  <a:cubicBezTo>
                    <a:pt x="158" y="260"/>
                    <a:pt x="183" y="260"/>
                    <a:pt x="202" y="260"/>
                  </a:cubicBezTo>
                  <a:cubicBezTo>
                    <a:pt x="214" y="261"/>
                    <a:pt x="227" y="262"/>
                    <a:pt x="241" y="262"/>
                  </a:cubicBezTo>
                  <a:cubicBezTo>
                    <a:pt x="327" y="262"/>
                    <a:pt x="436" y="226"/>
                    <a:pt x="436" y="134"/>
                  </a:cubicBezTo>
                  <a:lnTo>
                    <a:pt x="436" y="121"/>
                  </a:lnTo>
                  <a:cubicBezTo>
                    <a:pt x="442" y="96"/>
                    <a:pt x="429" y="64"/>
                    <a:pt x="398" y="45"/>
                  </a:cubicBezTo>
                  <a:cubicBezTo>
                    <a:pt x="369" y="16"/>
                    <a:pt x="329" y="1"/>
                    <a:pt x="289"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 name="Google Shape;238;p14"/>
            <p:cNvSpPr/>
            <p:nvPr/>
          </p:nvSpPr>
          <p:spPr>
            <a:xfrm>
              <a:off x="3624850" y="1912975"/>
              <a:ext cx="11300" cy="6700"/>
            </a:xfrm>
            <a:custGeom>
              <a:rect b="b" l="l" r="r" t="t"/>
              <a:pathLst>
                <a:path extrusionOk="0" h="268" w="452">
                  <a:moveTo>
                    <a:pt x="270" y="1"/>
                  </a:moveTo>
                  <a:cubicBezTo>
                    <a:pt x="201" y="1"/>
                    <a:pt x="127" y="22"/>
                    <a:pt x="95" y="59"/>
                  </a:cubicBezTo>
                  <a:cubicBezTo>
                    <a:pt x="64" y="84"/>
                    <a:pt x="38" y="116"/>
                    <a:pt x="26" y="154"/>
                  </a:cubicBezTo>
                  <a:cubicBezTo>
                    <a:pt x="1" y="217"/>
                    <a:pt x="83" y="261"/>
                    <a:pt x="133" y="267"/>
                  </a:cubicBezTo>
                  <a:lnTo>
                    <a:pt x="228" y="267"/>
                  </a:lnTo>
                  <a:cubicBezTo>
                    <a:pt x="259" y="261"/>
                    <a:pt x="284" y="248"/>
                    <a:pt x="316" y="236"/>
                  </a:cubicBezTo>
                  <a:cubicBezTo>
                    <a:pt x="322" y="230"/>
                    <a:pt x="335" y="223"/>
                    <a:pt x="348" y="217"/>
                  </a:cubicBezTo>
                  <a:lnTo>
                    <a:pt x="348" y="211"/>
                  </a:lnTo>
                  <a:cubicBezTo>
                    <a:pt x="366" y="192"/>
                    <a:pt x="392" y="166"/>
                    <a:pt x="404" y="141"/>
                  </a:cubicBezTo>
                  <a:cubicBezTo>
                    <a:pt x="452" y="42"/>
                    <a:pt x="365" y="1"/>
                    <a:pt x="270"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9" name="Google Shape;239;p14"/>
            <p:cNvSpPr/>
            <p:nvPr/>
          </p:nvSpPr>
          <p:spPr>
            <a:xfrm>
              <a:off x="3710325" y="1876625"/>
              <a:ext cx="5050" cy="3475"/>
            </a:xfrm>
            <a:custGeom>
              <a:rect b="b" l="l" r="r" t="t"/>
              <a:pathLst>
                <a:path extrusionOk="0" h="139" w="202">
                  <a:moveTo>
                    <a:pt x="157" y="0"/>
                  </a:moveTo>
                  <a:cubicBezTo>
                    <a:pt x="138" y="0"/>
                    <a:pt x="116" y="6"/>
                    <a:pt x="107" y="12"/>
                  </a:cubicBezTo>
                  <a:lnTo>
                    <a:pt x="93" y="24"/>
                  </a:lnTo>
                  <a:lnTo>
                    <a:pt x="93" y="24"/>
                  </a:lnTo>
                  <a:cubicBezTo>
                    <a:pt x="88" y="25"/>
                    <a:pt x="65" y="40"/>
                    <a:pt x="57" y="44"/>
                  </a:cubicBezTo>
                  <a:cubicBezTo>
                    <a:pt x="19" y="69"/>
                    <a:pt x="0" y="113"/>
                    <a:pt x="57" y="132"/>
                  </a:cubicBezTo>
                  <a:cubicBezTo>
                    <a:pt x="69" y="136"/>
                    <a:pt x="83" y="138"/>
                    <a:pt x="98" y="138"/>
                  </a:cubicBezTo>
                  <a:cubicBezTo>
                    <a:pt x="126" y="138"/>
                    <a:pt x="156" y="130"/>
                    <a:pt x="177" y="113"/>
                  </a:cubicBezTo>
                  <a:cubicBezTo>
                    <a:pt x="202" y="88"/>
                    <a:pt x="189" y="63"/>
                    <a:pt x="196" y="31"/>
                  </a:cubicBezTo>
                  <a:cubicBezTo>
                    <a:pt x="199" y="8"/>
                    <a:pt x="179" y="0"/>
                    <a:pt x="157"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0" name="Google Shape;240;p14"/>
            <p:cNvSpPr/>
            <p:nvPr/>
          </p:nvSpPr>
          <p:spPr>
            <a:xfrm>
              <a:off x="3723050" y="1895875"/>
              <a:ext cx="7950" cy="3825"/>
            </a:xfrm>
            <a:custGeom>
              <a:rect b="b" l="l" r="r" t="t"/>
              <a:pathLst>
                <a:path extrusionOk="0" h="153" w="318">
                  <a:moveTo>
                    <a:pt x="214" y="0"/>
                  </a:moveTo>
                  <a:cubicBezTo>
                    <a:pt x="121" y="0"/>
                    <a:pt x="0" y="116"/>
                    <a:pt x="134" y="144"/>
                  </a:cubicBezTo>
                  <a:cubicBezTo>
                    <a:pt x="156" y="148"/>
                    <a:pt x="184" y="152"/>
                    <a:pt x="210" y="152"/>
                  </a:cubicBezTo>
                  <a:cubicBezTo>
                    <a:pt x="267" y="152"/>
                    <a:pt x="318" y="133"/>
                    <a:pt x="292" y="56"/>
                  </a:cubicBezTo>
                  <a:cubicBezTo>
                    <a:pt x="279" y="16"/>
                    <a:pt x="248" y="0"/>
                    <a:pt x="214"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p14"/>
            <p:cNvSpPr/>
            <p:nvPr/>
          </p:nvSpPr>
          <p:spPr>
            <a:xfrm>
              <a:off x="3752975" y="1873650"/>
              <a:ext cx="7050" cy="2850"/>
            </a:xfrm>
            <a:custGeom>
              <a:rect b="b" l="l" r="r" t="t"/>
              <a:pathLst>
                <a:path extrusionOk="0" h="114" w="282">
                  <a:moveTo>
                    <a:pt x="173" y="1"/>
                  </a:moveTo>
                  <a:cubicBezTo>
                    <a:pt x="101" y="1"/>
                    <a:pt x="1" y="54"/>
                    <a:pt x="66" y="100"/>
                  </a:cubicBezTo>
                  <a:cubicBezTo>
                    <a:pt x="79" y="109"/>
                    <a:pt x="97" y="114"/>
                    <a:pt x="117" y="114"/>
                  </a:cubicBezTo>
                  <a:cubicBezTo>
                    <a:pt x="188" y="114"/>
                    <a:pt x="282" y="61"/>
                    <a:pt x="218" y="11"/>
                  </a:cubicBezTo>
                  <a:cubicBezTo>
                    <a:pt x="206" y="4"/>
                    <a:pt x="190" y="1"/>
                    <a:pt x="173"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 name="Google Shape;242;p14"/>
            <p:cNvSpPr/>
            <p:nvPr/>
          </p:nvSpPr>
          <p:spPr>
            <a:xfrm>
              <a:off x="3991450" y="1832025"/>
              <a:ext cx="13575" cy="8350"/>
            </a:xfrm>
            <a:custGeom>
              <a:rect b="b" l="l" r="r" t="t"/>
              <a:pathLst>
                <a:path extrusionOk="0" h="334" w="543">
                  <a:moveTo>
                    <a:pt x="321" y="1"/>
                  </a:moveTo>
                  <a:cubicBezTo>
                    <a:pt x="184" y="1"/>
                    <a:pt x="28" y="62"/>
                    <a:pt x="7" y="169"/>
                  </a:cubicBezTo>
                  <a:cubicBezTo>
                    <a:pt x="0" y="188"/>
                    <a:pt x="0" y="207"/>
                    <a:pt x="7" y="226"/>
                  </a:cubicBezTo>
                  <a:cubicBezTo>
                    <a:pt x="19" y="295"/>
                    <a:pt x="89" y="320"/>
                    <a:pt x="171" y="327"/>
                  </a:cubicBezTo>
                  <a:cubicBezTo>
                    <a:pt x="190" y="333"/>
                    <a:pt x="208" y="333"/>
                    <a:pt x="227" y="333"/>
                  </a:cubicBezTo>
                  <a:cubicBezTo>
                    <a:pt x="328" y="333"/>
                    <a:pt x="486" y="301"/>
                    <a:pt x="524" y="194"/>
                  </a:cubicBezTo>
                  <a:cubicBezTo>
                    <a:pt x="536" y="175"/>
                    <a:pt x="543" y="150"/>
                    <a:pt x="543" y="125"/>
                  </a:cubicBezTo>
                  <a:cubicBezTo>
                    <a:pt x="543" y="119"/>
                    <a:pt x="536" y="119"/>
                    <a:pt x="536" y="112"/>
                  </a:cubicBezTo>
                  <a:cubicBezTo>
                    <a:pt x="520" y="36"/>
                    <a:pt x="426" y="1"/>
                    <a:pt x="321"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 name="Google Shape;243;p14"/>
            <p:cNvSpPr/>
            <p:nvPr/>
          </p:nvSpPr>
          <p:spPr>
            <a:xfrm>
              <a:off x="3964825" y="1851175"/>
              <a:ext cx="11425" cy="6400"/>
            </a:xfrm>
            <a:custGeom>
              <a:rect b="b" l="l" r="r" t="t"/>
              <a:pathLst>
                <a:path extrusionOk="0" h="256" w="457">
                  <a:moveTo>
                    <a:pt x="339" y="0"/>
                  </a:moveTo>
                  <a:cubicBezTo>
                    <a:pt x="326" y="0"/>
                    <a:pt x="314" y="1"/>
                    <a:pt x="302" y="2"/>
                  </a:cubicBezTo>
                  <a:lnTo>
                    <a:pt x="239" y="2"/>
                  </a:lnTo>
                  <a:cubicBezTo>
                    <a:pt x="201" y="2"/>
                    <a:pt x="163" y="8"/>
                    <a:pt x="132" y="21"/>
                  </a:cubicBezTo>
                  <a:cubicBezTo>
                    <a:pt x="119" y="26"/>
                    <a:pt x="45" y="65"/>
                    <a:pt x="48" y="65"/>
                  </a:cubicBezTo>
                  <a:cubicBezTo>
                    <a:pt x="49" y="65"/>
                    <a:pt x="64" y="58"/>
                    <a:pt x="100" y="40"/>
                  </a:cubicBezTo>
                  <a:lnTo>
                    <a:pt x="100" y="40"/>
                  </a:lnTo>
                  <a:cubicBezTo>
                    <a:pt x="69" y="59"/>
                    <a:pt x="18" y="78"/>
                    <a:pt x="12" y="122"/>
                  </a:cubicBezTo>
                  <a:lnTo>
                    <a:pt x="12" y="135"/>
                  </a:lnTo>
                  <a:cubicBezTo>
                    <a:pt x="0" y="211"/>
                    <a:pt x="88" y="255"/>
                    <a:pt x="162" y="255"/>
                  </a:cubicBezTo>
                  <a:cubicBezTo>
                    <a:pt x="166" y="255"/>
                    <a:pt x="171" y="255"/>
                    <a:pt x="176" y="254"/>
                  </a:cubicBezTo>
                  <a:lnTo>
                    <a:pt x="201" y="254"/>
                  </a:lnTo>
                  <a:cubicBezTo>
                    <a:pt x="264" y="242"/>
                    <a:pt x="454" y="198"/>
                    <a:pt x="428" y="97"/>
                  </a:cubicBezTo>
                  <a:cubicBezTo>
                    <a:pt x="435" y="90"/>
                    <a:pt x="435" y="78"/>
                    <a:pt x="441" y="72"/>
                  </a:cubicBezTo>
                  <a:cubicBezTo>
                    <a:pt x="456" y="15"/>
                    <a:pt x="396" y="0"/>
                    <a:pt x="339"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4" name="Google Shape;244;p14"/>
            <p:cNvSpPr/>
            <p:nvPr/>
          </p:nvSpPr>
          <p:spPr>
            <a:xfrm>
              <a:off x="3957400" y="1822575"/>
              <a:ext cx="9150" cy="5675"/>
            </a:xfrm>
            <a:custGeom>
              <a:rect b="b" l="l" r="r" t="t"/>
              <a:pathLst>
                <a:path extrusionOk="0" h="227" w="366">
                  <a:moveTo>
                    <a:pt x="176" y="0"/>
                  </a:moveTo>
                  <a:cubicBezTo>
                    <a:pt x="108" y="0"/>
                    <a:pt x="46" y="24"/>
                    <a:pt x="0" y="87"/>
                  </a:cubicBezTo>
                  <a:cubicBezTo>
                    <a:pt x="13" y="118"/>
                    <a:pt x="19" y="156"/>
                    <a:pt x="25" y="194"/>
                  </a:cubicBezTo>
                  <a:cubicBezTo>
                    <a:pt x="65" y="215"/>
                    <a:pt x="107" y="226"/>
                    <a:pt x="149" y="226"/>
                  </a:cubicBezTo>
                  <a:cubicBezTo>
                    <a:pt x="194" y="226"/>
                    <a:pt x="238" y="214"/>
                    <a:pt x="278" y="188"/>
                  </a:cubicBezTo>
                  <a:cubicBezTo>
                    <a:pt x="296" y="175"/>
                    <a:pt x="315" y="162"/>
                    <a:pt x="334" y="150"/>
                  </a:cubicBezTo>
                  <a:cubicBezTo>
                    <a:pt x="360" y="131"/>
                    <a:pt x="366" y="87"/>
                    <a:pt x="341" y="68"/>
                  </a:cubicBezTo>
                  <a:cubicBezTo>
                    <a:pt x="328" y="42"/>
                    <a:pt x="309" y="24"/>
                    <a:pt x="284" y="17"/>
                  </a:cubicBezTo>
                  <a:cubicBezTo>
                    <a:pt x="247" y="7"/>
                    <a:pt x="211" y="0"/>
                    <a:pt x="176"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5" name="Google Shape;245;p14"/>
            <p:cNvSpPr/>
            <p:nvPr/>
          </p:nvSpPr>
          <p:spPr>
            <a:xfrm>
              <a:off x="3348550" y="1979550"/>
              <a:ext cx="12075" cy="5775"/>
            </a:xfrm>
            <a:custGeom>
              <a:rect b="b" l="l" r="r" t="t"/>
              <a:pathLst>
                <a:path extrusionOk="0" h="231" w="483">
                  <a:moveTo>
                    <a:pt x="319" y="1"/>
                  </a:moveTo>
                  <a:cubicBezTo>
                    <a:pt x="236" y="1"/>
                    <a:pt x="1" y="57"/>
                    <a:pt x="85" y="171"/>
                  </a:cubicBezTo>
                  <a:cubicBezTo>
                    <a:pt x="119" y="216"/>
                    <a:pt x="161" y="231"/>
                    <a:pt x="207" y="231"/>
                  </a:cubicBezTo>
                  <a:cubicBezTo>
                    <a:pt x="244" y="231"/>
                    <a:pt x="284" y="221"/>
                    <a:pt x="324" y="209"/>
                  </a:cubicBezTo>
                  <a:cubicBezTo>
                    <a:pt x="444" y="178"/>
                    <a:pt x="482" y="26"/>
                    <a:pt x="331" y="1"/>
                  </a:cubicBezTo>
                  <a:cubicBezTo>
                    <a:pt x="327" y="1"/>
                    <a:pt x="323" y="1"/>
                    <a:pt x="319"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 name="Google Shape;246;p14"/>
            <p:cNvSpPr/>
            <p:nvPr/>
          </p:nvSpPr>
          <p:spPr>
            <a:xfrm>
              <a:off x="3338525" y="2005650"/>
              <a:ext cx="14375" cy="10275"/>
            </a:xfrm>
            <a:custGeom>
              <a:rect b="b" l="l" r="r" t="t"/>
              <a:pathLst>
                <a:path extrusionOk="0" h="411" w="575">
                  <a:moveTo>
                    <a:pt x="384" y="0"/>
                  </a:moveTo>
                  <a:cubicBezTo>
                    <a:pt x="321" y="0"/>
                    <a:pt x="256" y="27"/>
                    <a:pt x="252" y="80"/>
                  </a:cubicBezTo>
                  <a:cubicBezTo>
                    <a:pt x="252" y="86"/>
                    <a:pt x="246" y="92"/>
                    <a:pt x="246" y="105"/>
                  </a:cubicBezTo>
                  <a:cubicBezTo>
                    <a:pt x="208" y="111"/>
                    <a:pt x="177" y="124"/>
                    <a:pt x="152" y="143"/>
                  </a:cubicBezTo>
                  <a:cubicBezTo>
                    <a:pt x="44" y="206"/>
                    <a:pt x="0" y="338"/>
                    <a:pt x="139" y="389"/>
                  </a:cubicBezTo>
                  <a:cubicBezTo>
                    <a:pt x="180" y="404"/>
                    <a:pt x="222" y="411"/>
                    <a:pt x="265" y="411"/>
                  </a:cubicBezTo>
                  <a:cubicBezTo>
                    <a:pt x="365" y="411"/>
                    <a:pt x="463" y="370"/>
                    <a:pt x="530" y="294"/>
                  </a:cubicBezTo>
                  <a:lnTo>
                    <a:pt x="549" y="275"/>
                  </a:lnTo>
                  <a:cubicBezTo>
                    <a:pt x="574" y="237"/>
                    <a:pt x="574" y="193"/>
                    <a:pt x="549" y="155"/>
                  </a:cubicBezTo>
                  <a:cubicBezTo>
                    <a:pt x="530" y="124"/>
                    <a:pt x="511" y="92"/>
                    <a:pt x="498" y="54"/>
                  </a:cubicBezTo>
                  <a:cubicBezTo>
                    <a:pt x="484" y="18"/>
                    <a:pt x="435" y="0"/>
                    <a:pt x="384"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 name="Google Shape;247;p14"/>
            <p:cNvSpPr/>
            <p:nvPr/>
          </p:nvSpPr>
          <p:spPr>
            <a:xfrm>
              <a:off x="3312650" y="1991050"/>
              <a:ext cx="11350" cy="8775"/>
            </a:xfrm>
            <a:custGeom>
              <a:rect b="b" l="l" r="r" t="t"/>
              <a:pathLst>
                <a:path extrusionOk="0" h="351" w="454">
                  <a:moveTo>
                    <a:pt x="297" y="1"/>
                  </a:moveTo>
                  <a:cubicBezTo>
                    <a:pt x="192" y="1"/>
                    <a:pt x="64" y="55"/>
                    <a:pt x="32" y="128"/>
                  </a:cubicBezTo>
                  <a:cubicBezTo>
                    <a:pt x="32" y="134"/>
                    <a:pt x="26" y="146"/>
                    <a:pt x="20" y="153"/>
                  </a:cubicBezTo>
                  <a:cubicBezTo>
                    <a:pt x="1" y="203"/>
                    <a:pt x="58" y="247"/>
                    <a:pt x="102" y="266"/>
                  </a:cubicBezTo>
                  <a:lnTo>
                    <a:pt x="108" y="266"/>
                  </a:lnTo>
                  <a:cubicBezTo>
                    <a:pt x="146" y="298"/>
                    <a:pt x="184" y="323"/>
                    <a:pt x="234" y="342"/>
                  </a:cubicBezTo>
                  <a:cubicBezTo>
                    <a:pt x="243" y="347"/>
                    <a:pt x="258" y="350"/>
                    <a:pt x="276" y="350"/>
                  </a:cubicBezTo>
                  <a:cubicBezTo>
                    <a:pt x="322" y="350"/>
                    <a:pt x="382" y="331"/>
                    <a:pt x="373" y="285"/>
                  </a:cubicBezTo>
                  <a:cubicBezTo>
                    <a:pt x="363" y="265"/>
                    <a:pt x="382" y="236"/>
                    <a:pt x="369" y="236"/>
                  </a:cubicBezTo>
                  <a:cubicBezTo>
                    <a:pt x="368" y="236"/>
                    <a:pt x="366" y="236"/>
                    <a:pt x="364" y="237"/>
                  </a:cubicBezTo>
                  <a:lnTo>
                    <a:pt x="364" y="237"/>
                  </a:lnTo>
                  <a:cubicBezTo>
                    <a:pt x="409" y="216"/>
                    <a:pt x="436" y="175"/>
                    <a:pt x="442" y="128"/>
                  </a:cubicBezTo>
                  <a:cubicBezTo>
                    <a:pt x="454" y="37"/>
                    <a:pt x="383" y="1"/>
                    <a:pt x="297"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8" name="Google Shape;248;p14"/>
            <p:cNvSpPr/>
            <p:nvPr/>
          </p:nvSpPr>
          <p:spPr>
            <a:xfrm>
              <a:off x="3319175" y="1979775"/>
              <a:ext cx="8250" cy="4450"/>
            </a:xfrm>
            <a:custGeom>
              <a:rect b="b" l="l" r="r" t="t"/>
              <a:pathLst>
                <a:path extrusionOk="0" h="178" w="330">
                  <a:moveTo>
                    <a:pt x="193" y="0"/>
                  </a:moveTo>
                  <a:cubicBezTo>
                    <a:pt x="106" y="0"/>
                    <a:pt x="1" y="52"/>
                    <a:pt x="36" y="131"/>
                  </a:cubicBezTo>
                  <a:cubicBezTo>
                    <a:pt x="22" y="166"/>
                    <a:pt x="52" y="178"/>
                    <a:pt x="88" y="178"/>
                  </a:cubicBezTo>
                  <a:cubicBezTo>
                    <a:pt x="117" y="178"/>
                    <a:pt x="149" y="171"/>
                    <a:pt x="169" y="162"/>
                  </a:cubicBezTo>
                  <a:cubicBezTo>
                    <a:pt x="173" y="163"/>
                    <a:pt x="177" y="163"/>
                    <a:pt x="182" y="163"/>
                  </a:cubicBezTo>
                  <a:cubicBezTo>
                    <a:pt x="240" y="163"/>
                    <a:pt x="330" y="126"/>
                    <a:pt x="295" y="61"/>
                  </a:cubicBezTo>
                  <a:cubicBezTo>
                    <a:pt x="290" y="19"/>
                    <a:pt x="245" y="0"/>
                    <a:pt x="193"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9" name="Google Shape;249;p14"/>
            <p:cNvSpPr/>
            <p:nvPr/>
          </p:nvSpPr>
          <p:spPr>
            <a:xfrm>
              <a:off x="3367225" y="2005250"/>
              <a:ext cx="11850" cy="6825"/>
            </a:xfrm>
            <a:custGeom>
              <a:rect b="b" l="l" r="r" t="t"/>
              <a:pathLst>
                <a:path extrusionOk="0" h="273" w="474">
                  <a:moveTo>
                    <a:pt x="261" y="0"/>
                  </a:moveTo>
                  <a:cubicBezTo>
                    <a:pt x="174" y="0"/>
                    <a:pt x="90" y="44"/>
                    <a:pt x="44" y="121"/>
                  </a:cubicBezTo>
                  <a:cubicBezTo>
                    <a:pt x="44" y="134"/>
                    <a:pt x="38" y="146"/>
                    <a:pt x="32" y="159"/>
                  </a:cubicBezTo>
                  <a:cubicBezTo>
                    <a:pt x="0" y="222"/>
                    <a:pt x="95" y="260"/>
                    <a:pt x="139" y="266"/>
                  </a:cubicBezTo>
                  <a:cubicBezTo>
                    <a:pt x="157" y="270"/>
                    <a:pt x="176" y="272"/>
                    <a:pt x="194" y="272"/>
                  </a:cubicBezTo>
                  <a:cubicBezTo>
                    <a:pt x="257" y="272"/>
                    <a:pt x="317" y="248"/>
                    <a:pt x="366" y="209"/>
                  </a:cubicBezTo>
                  <a:lnTo>
                    <a:pt x="391" y="184"/>
                  </a:lnTo>
                  <a:cubicBezTo>
                    <a:pt x="473" y="102"/>
                    <a:pt x="429" y="20"/>
                    <a:pt x="322" y="7"/>
                  </a:cubicBezTo>
                  <a:cubicBezTo>
                    <a:pt x="302" y="3"/>
                    <a:pt x="281" y="0"/>
                    <a:pt x="261"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0" name="Google Shape;250;p14"/>
            <p:cNvSpPr/>
            <p:nvPr/>
          </p:nvSpPr>
          <p:spPr>
            <a:xfrm>
              <a:off x="3356325" y="2028175"/>
              <a:ext cx="17075" cy="8775"/>
            </a:xfrm>
            <a:custGeom>
              <a:rect b="b" l="l" r="r" t="t"/>
              <a:pathLst>
                <a:path extrusionOk="0" h="351" w="683">
                  <a:moveTo>
                    <a:pt x="377" y="0"/>
                  </a:moveTo>
                  <a:cubicBezTo>
                    <a:pt x="305" y="0"/>
                    <a:pt x="234" y="19"/>
                    <a:pt x="171" y="55"/>
                  </a:cubicBezTo>
                  <a:cubicBezTo>
                    <a:pt x="83" y="106"/>
                    <a:pt x="1" y="226"/>
                    <a:pt x="114" y="301"/>
                  </a:cubicBezTo>
                  <a:cubicBezTo>
                    <a:pt x="172" y="334"/>
                    <a:pt x="236" y="350"/>
                    <a:pt x="301" y="350"/>
                  </a:cubicBezTo>
                  <a:cubicBezTo>
                    <a:pt x="372" y="350"/>
                    <a:pt x="443" y="331"/>
                    <a:pt x="505" y="295"/>
                  </a:cubicBezTo>
                  <a:cubicBezTo>
                    <a:pt x="594" y="245"/>
                    <a:pt x="682" y="125"/>
                    <a:pt x="569" y="49"/>
                  </a:cubicBezTo>
                  <a:cubicBezTo>
                    <a:pt x="508" y="16"/>
                    <a:pt x="442" y="0"/>
                    <a:pt x="377"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p14"/>
            <p:cNvSpPr/>
            <p:nvPr/>
          </p:nvSpPr>
          <p:spPr>
            <a:xfrm>
              <a:off x="3378400" y="1988100"/>
              <a:ext cx="12500" cy="7625"/>
            </a:xfrm>
            <a:custGeom>
              <a:rect b="b" l="l" r="r" t="t"/>
              <a:pathLst>
                <a:path extrusionOk="0" h="305" w="500">
                  <a:moveTo>
                    <a:pt x="305" y="0"/>
                  </a:moveTo>
                  <a:cubicBezTo>
                    <a:pt x="250" y="0"/>
                    <a:pt x="190" y="17"/>
                    <a:pt x="152" y="31"/>
                  </a:cubicBezTo>
                  <a:cubicBezTo>
                    <a:pt x="39" y="88"/>
                    <a:pt x="1" y="233"/>
                    <a:pt x="140" y="290"/>
                  </a:cubicBezTo>
                  <a:cubicBezTo>
                    <a:pt x="170" y="300"/>
                    <a:pt x="202" y="305"/>
                    <a:pt x="235" y="305"/>
                  </a:cubicBezTo>
                  <a:cubicBezTo>
                    <a:pt x="284" y="305"/>
                    <a:pt x="334" y="294"/>
                    <a:pt x="379" y="271"/>
                  </a:cubicBezTo>
                  <a:cubicBezTo>
                    <a:pt x="436" y="239"/>
                    <a:pt x="499" y="151"/>
                    <a:pt x="455" y="88"/>
                  </a:cubicBezTo>
                  <a:cubicBezTo>
                    <a:pt x="455" y="88"/>
                    <a:pt x="416" y="44"/>
                    <a:pt x="413" y="44"/>
                  </a:cubicBezTo>
                  <a:lnTo>
                    <a:pt x="413" y="44"/>
                  </a:lnTo>
                  <a:cubicBezTo>
                    <a:pt x="413" y="44"/>
                    <a:pt x="413" y="44"/>
                    <a:pt x="413" y="44"/>
                  </a:cubicBezTo>
                  <a:lnTo>
                    <a:pt x="413" y="44"/>
                  </a:lnTo>
                  <a:cubicBezTo>
                    <a:pt x="389" y="11"/>
                    <a:pt x="349" y="0"/>
                    <a:pt x="305"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 name="Google Shape;252;p14"/>
            <p:cNvSpPr/>
            <p:nvPr/>
          </p:nvSpPr>
          <p:spPr>
            <a:xfrm>
              <a:off x="3538125" y="2212225"/>
              <a:ext cx="15800" cy="8450"/>
            </a:xfrm>
            <a:custGeom>
              <a:rect b="b" l="l" r="r" t="t"/>
              <a:pathLst>
                <a:path extrusionOk="0" h="338" w="632">
                  <a:moveTo>
                    <a:pt x="344" y="1"/>
                  </a:moveTo>
                  <a:cubicBezTo>
                    <a:pt x="278" y="1"/>
                    <a:pt x="213" y="18"/>
                    <a:pt x="158" y="54"/>
                  </a:cubicBezTo>
                  <a:cubicBezTo>
                    <a:pt x="77" y="104"/>
                    <a:pt x="1" y="211"/>
                    <a:pt x="102" y="293"/>
                  </a:cubicBezTo>
                  <a:cubicBezTo>
                    <a:pt x="156" y="323"/>
                    <a:pt x="215" y="337"/>
                    <a:pt x="275" y="337"/>
                  </a:cubicBezTo>
                  <a:cubicBezTo>
                    <a:pt x="341" y="337"/>
                    <a:pt x="408" y="320"/>
                    <a:pt x="468" y="287"/>
                  </a:cubicBezTo>
                  <a:cubicBezTo>
                    <a:pt x="550" y="236"/>
                    <a:pt x="632" y="123"/>
                    <a:pt x="524" y="47"/>
                  </a:cubicBezTo>
                  <a:cubicBezTo>
                    <a:pt x="469" y="16"/>
                    <a:pt x="406" y="1"/>
                    <a:pt x="344"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p14"/>
            <p:cNvSpPr/>
            <p:nvPr/>
          </p:nvSpPr>
          <p:spPr>
            <a:xfrm>
              <a:off x="3531275" y="2187850"/>
              <a:ext cx="9575" cy="5575"/>
            </a:xfrm>
            <a:custGeom>
              <a:rect b="b" l="l" r="r" t="t"/>
              <a:pathLst>
                <a:path extrusionOk="0" h="223" w="383">
                  <a:moveTo>
                    <a:pt x="220" y="1"/>
                  </a:moveTo>
                  <a:cubicBezTo>
                    <a:pt x="110" y="1"/>
                    <a:pt x="0" y="65"/>
                    <a:pt x="60" y="190"/>
                  </a:cubicBezTo>
                  <a:cubicBezTo>
                    <a:pt x="74" y="213"/>
                    <a:pt x="103" y="222"/>
                    <a:pt x="134" y="222"/>
                  </a:cubicBezTo>
                  <a:cubicBezTo>
                    <a:pt x="190" y="222"/>
                    <a:pt x="256" y="192"/>
                    <a:pt x="269" y="152"/>
                  </a:cubicBezTo>
                  <a:cubicBezTo>
                    <a:pt x="287" y="146"/>
                    <a:pt x="313" y="139"/>
                    <a:pt x="332" y="127"/>
                  </a:cubicBezTo>
                  <a:cubicBezTo>
                    <a:pt x="382" y="101"/>
                    <a:pt x="382" y="51"/>
                    <a:pt x="332" y="26"/>
                  </a:cubicBezTo>
                  <a:cubicBezTo>
                    <a:pt x="300" y="9"/>
                    <a:pt x="260" y="1"/>
                    <a:pt x="220"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4" name="Google Shape;254;p14"/>
            <p:cNvSpPr/>
            <p:nvPr/>
          </p:nvSpPr>
          <p:spPr>
            <a:xfrm>
              <a:off x="3776075" y="2080350"/>
              <a:ext cx="11850" cy="6750"/>
            </a:xfrm>
            <a:custGeom>
              <a:rect b="b" l="l" r="r" t="t"/>
              <a:pathLst>
                <a:path extrusionOk="0" h="270" w="474">
                  <a:moveTo>
                    <a:pt x="277" y="0"/>
                  </a:moveTo>
                  <a:cubicBezTo>
                    <a:pt x="205" y="0"/>
                    <a:pt x="133" y="31"/>
                    <a:pt x="82" y="87"/>
                  </a:cubicBezTo>
                  <a:lnTo>
                    <a:pt x="57" y="119"/>
                  </a:lnTo>
                  <a:cubicBezTo>
                    <a:pt x="0" y="188"/>
                    <a:pt x="88" y="251"/>
                    <a:pt x="151" y="264"/>
                  </a:cubicBezTo>
                  <a:cubicBezTo>
                    <a:pt x="168" y="268"/>
                    <a:pt x="185" y="269"/>
                    <a:pt x="203" y="269"/>
                  </a:cubicBezTo>
                  <a:cubicBezTo>
                    <a:pt x="276" y="269"/>
                    <a:pt x="351" y="237"/>
                    <a:pt x="397" y="176"/>
                  </a:cubicBezTo>
                  <a:lnTo>
                    <a:pt x="423" y="144"/>
                  </a:lnTo>
                  <a:cubicBezTo>
                    <a:pt x="473" y="62"/>
                    <a:pt x="397" y="12"/>
                    <a:pt x="328" y="5"/>
                  </a:cubicBezTo>
                  <a:cubicBezTo>
                    <a:pt x="311" y="2"/>
                    <a:pt x="294" y="0"/>
                    <a:pt x="277"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5" name="Google Shape;255;p14"/>
            <p:cNvSpPr/>
            <p:nvPr/>
          </p:nvSpPr>
          <p:spPr>
            <a:xfrm>
              <a:off x="3802075" y="2093750"/>
              <a:ext cx="11550" cy="5675"/>
            </a:xfrm>
            <a:custGeom>
              <a:rect b="b" l="l" r="r" t="t"/>
              <a:pathLst>
                <a:path extrusionOk="0" h="227" w="462">
                  <a:moveTo>
                    <a:pt x="194" y="1"/>
                  </a:moveTo>
                  <a:cubicBezTo>
                    <a:pt x="177" y="1"/>
                    <a:pt x="162" y="2"/>
                    <a:pt x="146" y="6"/>
                  </a:cubicBezTo>
                  <a:cubicBezTo>
                    <a:pt x="102" y="12"/>
                    <a:pt x="32" y="37"/>
                    <a:pt x="20" y="88"/>
                  </a:cubicBezTo>
                  <a:cubicBezTo>
                    <a:pt x="20" y="106"/>
                    <a:pt x="13" y="119"/>
                    <a:pt x="7" y="132"/>
                  </a:cubicBezTo>
                  <a:cubicBezTo>
                    <a:pt x="1" y="176"/>
                    <a:pt x="26" y="188"/>
                    <a:pt x="57" y="195"/>
                  </a:cubicBezTo>
                  <a:cubicBezTo>
                    <a:pt x="83" y="218"/>
                    <a:pt x="126" y="227"/>
                    <a:pt x="169" y="227"/>
                  </a:cubicBezTo>
                  <a:cubicBezTo>
                    <a:pt x="231" y="227"/>
                    <a:pt x="296" y="210"/>
                    <a:pt x="322" y="195"/>
                  </a:cubicBezTo>
                  <a:cubicBezTo>
                    <a:pt x="461" y="113"/>
                    <a:pt x="360" y="12"/>
                    <a:pt x="247" y="6"/>
                  </a:cubicBezTo>
                  <a:cubicBezTo>
                    <a:pt x="228" y="2"/>
                    <a:pt x="210" y="1"/>
                    <a:pt x="194"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 name="Google Shape;256;p14"/>
            <p:cNvSpPr/>
            <p:nvPr/>
          </p:nvSpPr>
          <p:spPr>
            <a:xfrm>
              <a:off x="3811075" y="2064000"/>
              <a:ext cx="9800" cy="6200"/>
            </a:xfrm>
            <a:custGeom>
              <a:rect b="b" l="l" r="r" t="t"/>
              <a:pathLst>
                <a:path extrusionOk="0" h="248" w="392">
                  <a:moveTo>
                    <a:pt x="212" y="1"/>
                  </a:moveTo>
                  <a:cubicBezTo>
                    <a:pt x="136" y="1"/>
                    <a:pt x="34" y="30"/>
                    <a:pt x="13" y="104"/>
                  </a:cubicBezTo>
                  <a:cubicBezTo>
                    <a:pt x="0" y="149"/>
                    <a:pt x="13" y="193"/>
                    <a:pt x="38" y="224"/>
                  </a:cubicBezTo>
                  <a:cubicBezTo>
                    <a:pt x="48" y="241"/>
                    <a:pt x="71" y="247"/>
                    <a:pt x="94" y="247"/>
                  </a:cubicBezTo>
                  <a:cubicBezTo>
                    <a:pt x="114" y="247"/>
                    <a:pt x="134" y="243"/>
                    <a:pt x="145" y="237"/>
                  </a:cubicBezTo>
                  <a:lnTo>
                    <a:pt x="164" y="231"/>
                  </a:lnTo>
                  <a:cubicBezTo>
                    <a:pt x="221" y="218"/>
                    <a:pt x="265" y="193"/>
                    <a:pt x="309" y="155"/>
                  </a:cubicBezTo>
                  <a:cubicBezTo>
                    <a:pt x="391" y="92"/>
                    <a:pt x="328" y="16"/>
                    <a:pt x="252" y="4"/>
                  </a:cubicBezTo>
                  <a:cubicBezTo>
                    <a:pt x="240" y="2"/>
                    <a:pt x="227" y="1"/>
                    <a:pt x="212"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 name="Google Shape;257;p14"/>
            <p:cNvSpPr/>
            <p:nvPr/>
          </p:nvSpPr>
          <p:spPr>
            <a:xfrm>
              <a:off x="3773850" y="2035600"/>
              <a:ext cx="11175" cy="6075"/>
            </a:xfrm>
            <a:custGeom>
              <a:rect b="b" l="l" r="r" t="t"/>
              <a:pathLst>
                <a:path extrusionOk="0" h="243" w="447">
                  <a:moveTo>
                    <a:pt x="249" y="0"/>
                  </a:moveTo>
                  <a:cubicBezTo>
                    <a:pt x="211" y="0"/>
                    <a:pt x="176" y="5"/>
                    <a:pt x="158" y="11"/>
                  </a:cubicBezTo>
                  <a:cubicBezTo>
                    <a:pt x="32" y="55"/>
                    <a:pt x="1" y="181"/>
                    <a:pt x="152" y="219"/>
                  </a:cubicBezTo>
                  <a:lnTo>
                    <a:pt x="203" y="238"/>
                  </a:lnTo>
                  <a:cubicBezTo>
                    <a:pt x="211" y="241"/>
                    <a:pt x="221" y="243"/>
                    <a:pt x="230" y="243"/>
                  </a:cubicBezTo>
                  <a:cubicBezTo>
                    <a:pt x="254" y="243"/>
                    <a:pt x="279" y="232"/>
                    <a:pt x="297" y="219"/>
                  </a:cubicBezTo>
                  <a:cubicBezTo>
                    <a:pt x="304" y="223"/>
                    <a:pt x="316" y="225"/>
                    <a:pt x="330" y="225"/>
                  </a:cubicBezTo>
                  <a:cubicBezTo>
                    <a:pt x="377" y="225"/>
                    <a:pt x="446" y="201"/>
                    <a:pt x="417" y="162"/>
                  </a:cubicBezTo>
                  <a:cubicBezTo>
                    <a:pt x="404" y="143"/>
                    <a:pt x="398" y="124"/>
                    <a:pt x="404" y="105"/>
                  </a:cubicBezTo>
                  <a:cubicBezTo>
                    <a:pt x="435" y="23"/>
                    <a:pt x="334" y="0"/>
                    <a:pt x="249"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 name="Google Shape;258;p14"/>
            <p:cNvSpPr/>
            <p:nvPr/>
          </p:nvSpPr>
          <p:spPr>
            <a:xfrm>
              <a:off x="3746550" y="2078975"/>
              <a:ext cx="10625" cy="8275"/>
            </a:xfrm>
            <a:custGeom>
              <a:rect b="b" l="l" r="r" t="t"/>
              <a:pathLst>
                <a:path extrusionOk="0" h="331" w="425">
                  <a:moveTo>
                    <a:pt x="323" y="0"/>
                  </a:moveTo>
                  <a:cubicBezTo>
                    <a:pt x="298" y="0"/>
                    <a:pt x="274" y="5"/>
                    <a:pt x="260" y="10"/>
                  </a:cubicBezTo>
                  <a:cubicBezTo>
                    <a:pt x="172" y="48"/>
                    <a:pt x="46" y="105"/>
                    <a:pt x="21" y="212"/>
                  </a:cubicBezTo>
                  <a:cubicBezTo>
                    <a:pt x="0" y="296"/>
                    <a:pt x="68" y="331"/>
                    <a:pt x="153" y="331"/>
                  </a:cubicBezTo>
                  <a:cubicBezTo>
                    <a:pt x="252" y="331"/>
                    <a:pt x="375" y="283"/>
                    <a:pt x="405" y="212"/>
                  </a:cubicBezTo>
                  <a:cubicBezTo>
                    <a:pt x="424" y="155"/>
                    <a:pt x="424" y="86"/>
                    <a:pt x="393" y="29"/>
                  </a:cubicBezTo>
                  <a:cubicBezTo>
                    <a:pt x="386" y="8"/>
                    <a:pt x="354" y="0"/>
                    <a:pt x="323"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9" name="Google Shape;259;p14"/>
            <p:cNvSpPr/>
            <p:nvPr/>
          </p:nvSpPr>
          <p:spPr>
            <a:xfrm>
              <a:off x="3860175" y="1991800"/>
              <a:ext cx="12175" cy="8875"/>
            </a:xfrm>
            <a:custGeom>
              <a:rect b="b" l="l" r="r" t="t"/>
              <a:pathLst>
                <a:path extrusionOk="0" h="355" w="487">
                  <a:moveTo>
                    <a:pt x="269" y="0"/>
                  </a:moveTo>
                  <a:cubicBezTo>
                    <a:pt x="142" y="0"/>
                    <a:pt x="0" y="70"/>
                    <a:pt x="4" y="186"/>
                  </a:cubicBezTo>
                  <a:cubicBezTo>
                    <a:pt x="4" y="224"/>
                    <a:pt x="23" y="262"/>
                    <a:pt x="42" y="287"/>
                  </a:cubicBezTo>
                  <a:cubicBezTo>
                    <a:pt x="72" y="333"/>
                    <a:pt x="142" y="355"/>
                    <a:pt x="216" y="355"/>
                  </a:cubicBezTo>
                  <a:cubicBezTo>
                    <a:pt x="344" y="355"/>
                    <a:pt x="487" y="291"/>
                    <a:pt x="471" y="180"/>
                  </a:cubicBezTo>
                  <a:cubicBezTo>
                    <a:pt x="471" y="154"/>
                    <a:pt x="464" y="129"/>
                    <a:pt x="458" y="104"/>
                  </a:cubicBezTo>
                  <a:cubicBezTo>
                    <a:pt x="435" y="32"/>
                    <a:pt x="355" y="0"/>
                    <a:pt x="269"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0" name="Google Shape;260;p14"/>
            <p:cNvSpPr/>
            <p:nvPr/>
          </p:nvSpPr>
          <p:spPr>
            <a:xfrm>
              <a:off x="3866675" y="2011950"/>
              <a:ext cx="9850" cy="5150"/>
            </a:xfrm>
            <a:custGeom>
              <a:rect b="b" l="l" r="r" t="t"/>
              <a:pathLst>
                <a:path extrusionOk="0" h="206" w="394">
                  <a:moveTo>
                    <a:pt x="233" y="0"/>
                  </a:moveTo>
                  <a:cubicBezTo>
                    <a:pt x="222" y="0"/>
                    <a:pt x="210" y="2"/>
                    <a:pt x="198" y="4"/>
                  </a:cubicBezTo>
                  <a:cubicBezTo>
                    <a:pt x="193" y="4"/>
                    <a:pt x="188" y="3"/>
                    <a:pt x="182" y="3"/>
                  </a:cubicBezTo>
                  <a:cubicBezTo>
                    <a:pt x="118" y="3"/>
                    <a:pt x="0" y="35"/>
                    <a:pt x="47" y="99"/>
                  </a:cubicBezTo>
                  <a:cubicBezTo>
                    <a:pt x="26" y="176"/>
                    <a:pt x="102" y="206"/>
                    <a:pt x="183" y="206"/>
                  </a:cubicBezTo>
                  <a:cubicBezTo>
                    <a:pt x="228" y="206"/>
                    <a:pt x="274" y="197"/>
                    <a:pt x="305" y="181"/>
                  </a:cubicBezTo>
                  <a:cubicBezTo>
                    <a:pt x="343" y="156"/>
                    <a:pt x="394" y="105"/>
                    <a:pt x="356" y="55"/>
                  </a:cubicBezTo>
                  <a:cubicBezTo>
                    <a:pt x="326" y="20"/>
                    <a:pt x="280" y="0"/>
                    <a:pt x="233"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1" name="Google Shape;261;p14"/>
            <p:cNvSpPr/>
            <p:nvPr/>
          </p:nvSpPr>
          <p:spPr>
            <a:xfrm>
              <a:off x="3893225" y="1969325"/>
              <a:ext cx="15000" cy="8575"/>
            </a:xfrm>
            <a:custGeom>
              <a:rect b="b" l="l" r="r" t="t"/>
              <a:pathLst>
                <a:path extrusionOk="0" h="343" w="600">
                  <a:moveTo>
                    <a:pt x="351" y="1"/>
                  </a:moveTo>
                  <a:cubicBezTo>
                    <a:pt x="260" y="1"/>
                    <a:pt x="159" y="32"/>
                    <a:pt x="114" y="107"/>
                  </a:cubicBezTo>
                  <a:cubicBezTo>
                    <a:pt x="95" y="139"/>
                    <a:pt x="82" y="177"/>
                    <a:pt x="82" y="215"/>
                  </a:cubicBezTo>
                  <a:cubicBezTo>
                    <a:pt x="76" y="221"/>
                    <a:pt x="69" y="227"/>
                    <a:pt x="82" y="227"/>
                  </a:cubicBezTo>
                  <a:cubicBezTo>
                    <a:pt x="0" y="271"/>
                    <a:pt x="57" y="341"/>
                    <a:pt x="126" y="341"/>
                  </a:cubicBezTo>
                  <a:cubicBezTo>
                    <a:pt x="139" y="342"/>
                    <a:pt x="152" y="342"/>
                    <a:pt x="165" y="342"/>
                  </a:cubicBezTo>
                  <a:cubicBezTo>
                    <a:pt x="303" y="342"/>
                    <a:pt x="438" y="281"/>
                    <a:pt x="530" y="177"/>
                  </a:cubicBezTo>
                  <a:cubicBezTo>
                    <a:pt x="599" y="88"/>
                    <a:pt x="492" y="19"/>
                    <a:pt x="416" y="6"/>
                  </a:cubicBezTo>
                  <a:cubicBezTo>
                    <a:pt x="396" y="3"/>
                    <a:pt x="374" y="1"/>
                    <a:pt x="351"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 name="Google Shape;262;p14"/>
            <p:cNvSpPr/>
            <p:nvPr/>
          </p:nvSpPr>
          <p:spPr>
            <a:xfrm>
              <a:off x="3861850" y="1945575"/>
              <a:ext cx="15000" cy="8200"/>
            </a:xfrm>
            <a:custGeom>
              <a:rect b="b" l="l" r="r" t="t"/>
              <a:pathLst>
                <a:path extrusionOk="0" h="328" w="600">
                  <a:moveTo>
                    <a:pt x="306" y="1"/>
                  </a:moveTo>
                  <a:cubicBezTo>
                    <a:pt x="282" y="1"/>
                    <a:pt x="258" y="4"/>
                    <a:pt x="233" y="10"/>
                  </a:cubicBezTo>
                  <a:cubicBezTo>
                    <a:pt x="151" y="23"/>
                    <a:pt x="44" y="67"/>
                    <a:pt x="25" y="155"/>
                  </a:cubicBezTo>
                  <a:cubicBezTo>
                    <a:pt x="0" y="244"/>
                    <a:pt x="88" y="275"/>
                    <a:pt x="151" y="313"/>
                  </a:cubicBezTo>
                  <a:cubicBezTo>
                    <a:pt x="178" y="323"/>
                    <a:pt x="207" y="328"/>
                    <a:pt x="235" y="328"/>
                  </a:cubicBezTo>
                  <a:cubicBezTo>
                    <a:pt x="280" y="328"/>
                    <a:pt x="325" y="315"/>
                    <a:pt x="360" y="288"/>
                  </a:cubicBezTo>
                  <a:cubicBezTo>
                    <a:pt x="410" y="288"/>
                    <a:pt x="460" y="275"/>
                    <a:pt x="505" y="256"/>
                  </a:cubicBezTo>
                  <a:cubicBezTo>
                    <a:pt x="542" y="231"/>
                    <a:pt x="599" y="174"/>
                    <a:pt x="561" y="124"/>
                  </a:cubicBezTo>
                  <a:cubicBezTo>
                    <a:pt x="496" y="48"/>
                    <a:pt x="402" y="1"/>
                    <a:pt x="306"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3" name="Google Shape;263;p14"/>
            <p:cNvSpPr/>
            <p:nvPr/>
          </p:nvSpPr>
          <p:spPr>
            <a:xfrm>
              <a:off x="3844025" y="1968825"/>
              <a:ext cx="13275" cy="9575"/>
            </a:xfrm>
            <a:custGeom>
              <a:rect b="b" l="l" r="r" t="t"/>
              <a:pathLst>
                <a:path extrusionOk="0" h="383" w="531">
                  <a:moveTo>
                    <a:pt x="380" y="0"/>
                  </a:moveTo>
                  <a:cubicBezTo>
                    <a:pt x="350" y="0"/>
                    <a:pt x="321" y="6"/>
                    <a:pt x="303" y="14"/>
                  </a:cubicBezTo>
                  <a:cubicBezTo>
                    <a:pt x="190" y="52"/>
                    <a:pt x="38" y="108"/>
                    <a:pt x="19" y="235"/>
                  </a:cubicBezTo>
                  <a:cubicBezTo>
                    <a:pt x="0" y="323"/>
                    <a:pt x="82" y="367"/>
                    <a:pt x="152" y="380"/>
                  </a:cubicBezTo>
                  <a:cubicBezTo>
                    <a:pt x="169" y="382"/>
                    <a:pt x="185" y="383"/>
                    <a:pt x="202" y="383"/>
                  </a:cubicBezTo>
                  <a:cubicBezTo>
                    <a:pt x="286" y="383"/>
                    <a:pt x="367" y="356"/>
                    <a:pt x="436" y="304"/>
                  </a:cubicBezTo>
                  <a:lnTo>
                    <a:pt x="467" y="285"/>
                  </a:lnTo>
                  <a:cubicBezTo>
                    <a:pt x="505" y="253"/>
                    <a:pt x="530" y="209"/>
                    <a:pt x="524" y="165"/>
                  </a:cubicBezTo>
                  <a:cubicBezTo>
                    <a:pt x="518" y="121"/>
                    <a:pt x="505" y="77"/>
                    <a:pt x="486" y="45"/>
                  </a:cubicBezTo>
                  <a:cubicBezTo>
                    <a:pt x="467" y="12"/>
                    <a:pt x="423" y="0"/>
                    <a:pt x="380"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4" name="Google Shape;264;p14"/>
            <p:cNvSpPr/>
            <p:nvPr/>
          </p:nvSpPr>
          <p:spPr>
            <a:xfrm>
              <a:off x="3867675" y="1979950"/>
              <a:ext cx="11375" cy="6850"/>
            </a:xfrm>
            <a:custGeom>
              <a:rect b="b" l="l" r="r" t="t"/>
              <a:pathLst>
                <a:path extrusionOk="0" h="274" w="455">
                  <a:moveTo>
                    <a:pt x="242" y="1"/>
                  </a:moveTo>
                  <a:cubicBezTo>
                    <a:pt x="175" y="1"/>
                    <a:pt x="109" y="25"/>
                    <a:pt x="57" y="67"/>
                  </a:cubicBezTo>
                  <a:cubicBezTo>
                    <a:pt x="0" y="99"/>
                    <a:pt x="0" y="181"/>
                    <a:pt x="51" y="218"/>
                  </a:cubicBezTo>
                  <a:cubicBezTo>
                    <a:pt x="63" y="231"/>
                    <a:pt x="76" y="237"/>
                    <a:pt x="89" y="250"/>
                  </a:cubicBezTo>
                  <a:cubicBezTo>
                    <a:pt x="121" y="266"/>
                    <a:pt x="155" y="274"/>
                    <a:pt x="189" y="274"/>
                  </a:cubicBezTo>
                  <a:cubicBezTo>
                    <a:pt x="249" y="274"/>
                    <a:pt x="307" y="250"/>
                    <a:pt x="347" y="206"/>
                  </a:cubicBezTo>
                  <a:lnTo>
                    <a:pt x="347" y="206"/>
                  </a:lnTo>
                  <a:lnTo>
                    <a:pt x="335" y="212"/>
                  </a:lnTo>
                  <a:cubicBezTo>
                    <a:pt x="366" y="193"/>
                    <a:pt x="391" y="168"/>
                    <a:pt x="410" y="136"/>
                  </a:cubicBezTo>
                  <a:cubicBezTo>
                    <a:pt x="454" y="105"/>
                    <a:pt x="436" y="35"/>
                    <a:pt x="385" y="23"/>
                  </a:cubicBezTo>
                  <a:cubicBezTo>
                    <a:pt x="373" y="23"/>
                    <a:pt x="297" y="4"/>
                    <a:pt x="284" y="4"/>
                  </a:cubicBezTo>
                  <a:cubicBezTo>
                    <a:pt x="270" y="2"/>
                    <a:pt x="256" y="1"/>
                    <a:pt x="242"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 name="Google Shape;265;p14"/>
            <p:cNvSpPr/>
            <p:nvPr/>
          </p:nvSpPr>
          <p:spPr>
            <a:xfrm>
              <a:off x="3874600" y="1980025"/>
              <a:ext cx="500" cy="25"/>
            </a:xfrm>
            <a:custGeom>
              <a:rect b="b" l="l" r="r" t="t"/>
              <a:pathLst>
                <a:path extrusionOk="0" h="1" w="20">
                  <a:moveTo>
                    <a:pt x="1" y="1"/>
                  </a:moveTo>
                  <a:lnTo>
                    <a:pt x="20" y="1"/>
                  </a:ln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p14"/>
            <p:cNvSpPr/>
            <p:nvPr/>
          </p:nvSpPr>
          <p:spPr>
            <a:xfrm>
              <a:off x="3327325" y="1561575"/>
              <a:ext cx="300550" cy="410750"/>
            </a:xfrm>
            <a:custGeom>
              <a:rect b="b" l="l" r="r" t="t"/>
              <a:pathLst>
                <a:path extrusionOk="0" h="16430" w="12022">
                  <a:moveTo>
                    <a:pt x="11851" y="0"/>
                  </a:moveTo>
                  <a:cubicBezTo>
                    <a:pt x="10060" y="2536"/>
                    <a:pt x="7884" y="5494"/>
                    <a:pt x="5765" y="8370"/>
                  </a:cubicBezTo>
                  <a:cubicBezTo>
                    <a:pt x="3652" y="11252"/>
                    <a:pt x="1647" y="13970"/>
                    <a:pt x="0" y="16304"/>
                  </a:cubicBezTo>
                  <a:lnTo>
                    <a:pt x="177" y="16430"/>
                  </a:lnTo>
                  <a:cubicBezTo>
                    <a:pt x="1823" y="14096"/>
                    <a:pt x="3829" y="11365"/>
                    <a:pt x="5935" y="8496"/>
                  </a:cubicBezTo>
                  <a:cubicBezTo>
                    <a:pt x="8048" y="5626"/>
                    <a:pt x="10230" y="2656"/>
                    <a:pt x="12021" y="120"/>
                  </a:cubicBezTo>
                  <a:lnTo>
                    <a:pt x="11851"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 name="Google Shape;267;p14"/>
            <p:cNvSpPr/>
            <p:nvPr/>
          </p:nvSpPr>
          <p:spPr>
            <a:xfrm>
              <a:off x="3462775" y="1649550"/>
              <a:ext cx="302275" cy="418325"/>
            </a:xfrm>
            <a:custGeom>
              <a:rect b="b" l="l" r="r" t="t"/>
              <a:pathLst>
                <a:path extrusionOk="0" h="16733" w="12091">
                  <a:moveTo>
                    <a:pt x="11895" y="1"/>
                  </a:moveTo>
                  <a:cubicBezTo>
                    <a:pt x="11725" y="436"/>
                    <a:pt x="11315" y="928"/>
                    <a:pt x="10955" y="1357"/>
                  </a:cubicBezTo>
                  <a:cubicBezTo>
                    <a:pt x="10848" y="1489"/>
                    <a:pt x="10741" y="1615"/>
                    <a:pt x="10646" y="1735"/>
                  </a:cubicBezTo>
                  <a:cubicBezTo>
                    <a:pt x="10060" y="2479"/>
                    <a:pt x="9498" y="3261"/>
                    <a:pt x="8937" y="4062"/>
                  </a:cubicBezTo>
                  <a:lnTo>
                    <a:pt x="5689" y="8666"/>
                  </a:lnTo>
                  <a:cubicBezTo>
                    <a:pt x="4749" y="9997"/>
                    <a:pt x="3778" y="11340"/>
                    <a:pt x="2845" y="12640"/>
                  </a:cubicBezTo>
                  <a:cubicBezTo>
                    <a:pt x="1905" y="13933"/>
                    <a:pt x="940" y="15276"/>
                    <a:pt x="0" y="16607"/>
                  </a:cubicBezTo>
                  <a:lnTo>
                    <a:pt x="170" y="16733"/>
                  </a:lnTo>
                  <a:cubicBezTo>
                    <a:pt x="1110" y="15396"/>
                    <a:pt x="2075" y="14059"/>
                    <a:pt x="3015" y="12766"/>
                  </a:cubicBezTo>
                  <a:cubicBezTo>
                    <a:pt x="3955" y="11467"/>
                    <a:pt x="4920" y="10123"/>
                    <a:pt x="5859" y="8786"/>
                  </a:cubicBezTo>
                  <a:lnTo>
                    <a:pt x="9107" y="4188"/>
                  </a:lnTo>
                  <a:cubicBezTo>
                    <a:pt x="9675" y="3387"/>
                    <a:pt x="10230" y="2612"/>
                    <a:pt x="10810" y="1867"/>
                  </a:cubicBezTo>
                  <a:cubicBezTo>
                    <a:pt x="10905" y="1754"/>
                    <a:pt x="11012" y="1628"/>
                    <a:pt x="11119" y="1495"/>
                  </a:cubicBezTo>
                  <a:cubicBezTo>
                    <a:pt x="11491" y="1054"/>
                    <a:pt x="11908" y="549"/>
                    <a:pt x="12091" y="76"/>
                  </a:cubicBezTo>
                  <a:lnTo>
                    <a:pt x="11895"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 name="Google Shape;268;p14"/>
            <p:cNvSpPr/>
            <p:nvPr/>
          </p:nvSpPr>
          <p:spPr>
            <a:xfrm>
              <a:off x="3583850" y="1750625"/>
              <a:ext cx="312075" cy="402550"/>
            </a:xfrm>
            <a:custGeom>
              <a:rect b="b" l="l" r="r" t="t"/>
              <a:pathLst>
                <a:path extrusionOk="0" h="16102" w="12483">
                  <a:moveTo>
                    <a:pt x="12312" y="0"/>
                  </a:moveTo>
                  <a:cubicBezTo>
                    <a:pt x="11170" y="1501"/>
                    <a:pt x="10042" y="3059"/>
                    <a:pt x="8950" y="4554"/>
                  </a:cubicBezTo>
                  <a:cubicBezTo>
                    <a:pt x="7594" y="6415"/>
                    <a:pt x="6201" y="8338"/>
                    <a:pt x="4763" y="10180"/>
                  </a:cubicBezTo>
                  <a:cubicBezTo>
                    <a:pt x="4397" y="10653"/>
                    <a:pt x="3678" y="11504"/>
                    <a:pt x="2921" y="12400"/>
                  </a:cubicBezTo>
                  <a:cubicBezTo>
                    <a:pt x="1792" y="13737"/>
                    <a:pt x="518" y="15251"/>
                    <a:pt x="1" y="15982"/>
                  </a:cubicBezTo>
                  <a:lnTo>
                    <a:pt x="171" y="16102"/>
                  </a:lnTo>
                  <a:cubicBezTo>
                    <a:pt x="682" y="15383"/>
                    <a:pt x="1956" y="13869"/>
                    <a:pt x="3079" y="12539"/>
                  </a:cubicBezTo>
                  <a:cubicBezTo>
                    <a:pt x="3842" y="11637"/>
                    <a:pt x="4561" y="10785"/>
                    <a:pt x="4933" y="10312"/>
                  </a:cubicBezTo>
                  <a:cubicBezTo>
                    <a:pt x="6371" y="8464"/>
                    <a:pt x="7765" y="6541"/>
                    <a:pt x="9121" y="4680"/>
                  </a:cubicBezTo>
                  <a:cubicBezTo>
                    <a:pt x="10212" y="3179"/>
                    <a:pt x="11341" y="1621"/>
                    <a:pt x="12482" y="127"/>
                  </a:cubicBezTo>
                  <a:lnTo>
                    <a:pt x="12312"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9" name="Google Shape;269;p14"/>
            <p:cNvSpPr/>
            <p:nvPr/>
          </p:nvSpPr>
          <p:spPr>
            <a:xfrm>
              <a:off x="3506750" y="1574175"/>
              <a:ext cx="452875" cy="336500"/>
            </a:xfrm>
            <a:custGeom>
              <a:rect b="b" l="l" r="r" t="t"/>
              <a:pathLst>
                <a:path extrusionOk="0" h="13460" w="18115">
                  <a:moveTo>
                    <a:pt x="121" y="1"/>
                  </a:moveTo>
                  <a:lnTo>
                    <a:pt x="1" y="171"/>
                  </a:lnTo>
                  <a:cubicBezTo>
                    <a:pt x="594" y="587"/>
                    <a:pt x="1186" y="1004"/>
                    <a:pt x="1779" y="1420"/>
                  </a:cubicBezTo>
                  <a:cubicBezTo>
                    <a:pt x="3640" y="2719"/>
                    <a:pt x="5570" y="4063"/>
                    <a:pt x="7386" y="5475"/>
                  </a:cubicBezTo>
                  <a:cubicBezTo>
                    <a:pt x="8257" y="6144"/>
                    <a:pt x="9133" y="6844"/>
                    <a:pt x="9991" y="7519"/>
                  </a:cubicBezTo>
                  <a:cubicBezTo>
                    <a:pt x="12577" y="9575"/>
                    <a:pt x="15257" y="11694"/>
                    <a:pt x="18001" y="13460"/>
                  </a:cubicBezTo>
                  <a:lnTo>
                    <a:pt x="18114" y="13283"/>
                  </a:lnTo>
                  <a:cubicBezTo>
                    <a:pt x="15377" y="11524"/>
                    <a:pt x="12703" y="9405"/>
                    <a:pt x="10117" y="7355"/>
                  </a:cubicBezTo>
                  <a:cubicBezTo>
                    <a:pt x="9266" y="6680"/>
                    <a:pt x="8383" y="5974"/>
                    <a:pt x="7519" y="5311"/>
                  </a:cubicBezTo>
                  <a:cubicBezTo>
                    <a:pt x="5696" y="3892"/>
                    <a:pt x="3766" y="2549"/>
                    <a:pt x="1899" y="1243"/>
                  </a:cubicBezTo>
                  <a:cubicBezTo>
                    <a:pt x="1306" y="833"/>
                    <a:pt x="713" y="417"/>
                    <a:pt x="121" y="1"/>
                  </a:cubicBez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 name="Google Shape;270;p14"/>
            <p:cNvSpPr/>
            <p:nvPr/>
          </p:nvSpPr>
          <p:spPr>
            <a:xfrm>
              <a:off x="3387875" y="1702850"/>
              <a:ext cx="462800" cy="341225"/>
            </a:xfrm>
            <a:custGeom>
              <a:rect b="b" l="l" r="r" t="t"/>
              <a:pathLst>
                <a:path extrusionOk="0" h="13649" w="18512">
                  <a:moveTo>
                    <a:pt x="139" y="0"/>
                  </a:moveTo>
                  <a:lnTo>
                    <a:pt x="0" y="158"/>
                  </a:lnTo>
                  <a:cubicBezTo>
                    <a:pt x="3513" y="3141"/>
                    <a:pt x="7310" y="5784"/>
                    <a:pt x="10981" y="8338"/>
                  </a:cubicBezTo>
                  <a:cubicBezTo>
                    <a:pt x="13428" y="10041"/>
                    <a:pt x="15957" y="11801"/>
                    <a:pt x="18385" y="13649"/>
                  </a:cubicBezTo>
                  <a:lnTo>
                    <a:pt x="18511" y="13478"/>
                  </a:lnTo>
                  <a:cubicBezTo>
                    <a:pt x="16077" y="11637"/>
                    <a:pt x="13548" y="9871"/>
                    <a:pt x="11101" y="8168"/>
                  </a:cubicBezTo>
                  <a:cubicBezTo>
                    <a:pt x="7430" y="5614"/>
                    <a:pt x="3639" y="2977"/>
                    <a:pt x="139" y="0"/>
                  </a:cubicBez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1" name="Google Shape;271;p14"/>
            <p:cNvSpPr/>
            <p:nvPr/>
          </p:nvSpPr>
          <p:spPr>
            <a:xfrm>
              <a:off x="3295000" y="1850125"/>
              <a:ext cx="434250" cy="314100"/>
            </a:xfrm>
            <a:custGeom>
              <a:rect b="b" l="l" r="r" t="t"/>
              <a:pathLst>
                <a:path extrusionOk="0" h="12564" w="17370">
                  <a:moveTo>
                    <a:pt x="120" y="0"/>
                  </a:moveTo>
                  <a:lnTo>
                    <a:pt x="0" y="177"/>
                  </a:lnTo>
                  <a:cubicBezTo>
                    <a:pt x="2807" y="2107"/>
                    <a:pt x="6352" y="4686"/>
                    <a:pt x="9776" y="7177"/>
                  </a:cubicBezTo>
                  <a:cubicBezTo>
                    <a:pt x="12343" y="9044"/>
                    <a:pt x="14998" y="10980"/>
                    <a:pt x="17244" y="12563"/>
                  </a:cubicBezTo>
                  <a:lnTo>
                    <a:pt x="17370" y="12393"/>
                  </a:lnTo>
                  <a:cubicBezTo>
                    <a:pt x="15125" y="10804"/>
                    <a:pt x="12469" y="8874"/>
                    <a:pt x="9909" y="7007"/>
                  </a:cubicBezTo>
                  <a:cubicBezTo>
                    <a:pt x="6478" y="4509"/>
                    <a:pt x="2940" y="1930"/>
                    <a:pt x="120" y="0"/>
                  </a:cubicBez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2" name="Shape 272"/>
        <p:cNvGrpSpPr/>
        <p:nvPr/>
      </p:nvGrpSpPr>
      <p:grpSpPr>
        <a:xfrm>
          <a:off x="0" y="0"/>
          <a:ext cx="0" cy="0"/>
          <a:chOff x="0" y="0"/>
          <a:chExt cx="0" cy="0"/>
        </a:xfrm>
      </p:grpSpPr>
      <p:sp>
        <p:nvSpPr>
          <p:cNvPr id="273" name="Google Shape;273;p15"/>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74" name="Shape 274"/>
        <p:cNvGrpSpPr/>
        <p:nvPr/>
      </p:nvGrpSpPr>
      <p:grpSpPr>
        <a:xfrm>
          <a:off x="0" y="0"/>
          <a:ext cx="0" cy="0"/>
          <a:chOff x="0" y="0"/>
          <a:chExt cx="0" cy="0"/>
        </a:xfrm>
      </p:grpSpPr>
      <p:sp>
        <p:nvSpPr>
          <p:cNvPr id="275" name="Google Shape;275;p16"/>
          <p:cNvSpPr txBox="1"/>
          <p:nvPr>
            <p:ph idx="1" type="body"/>
          </p:nvPr>
        </p:nvSpPr>
        <p:spPr>
          <a:xfrm>
            <a:off x="1137300" y="1557400"/>
            <a:ext cx="6869400" cy="3011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Clr>
                <a:schemeClr val="dk2"/>
              </a:buClr>
              <a:buSzPts val="1400"/>
              <a:buFont typeface="Arial"/>
              <a:buChar char="●"/>
              <a:defRPr sz="1250"/>
            </a:lvl1pPr>
            <a:lvl2pPr indent="-317500" lvl="1" marL="914400">
              <a:spcBef>
                <a:spcPts val="1600"/>
              </a:spcBef>
              <a:spcAft>
                <a:spcPts val="0"/>
              </a:spcAft>
              <a:buClr>
                <a:schemeClr val="dk2"/>
              </a:buClr>
              <a:buSzPts val="1400"/>
              <a:buFont typeface="Arial"/>
              <a:buChar char="○"/>
              <a:defRPr sz="1250"/>
            </a:lvl2pPr>
            <a:lvl3pPr indent="-317500" lvl="2" marL="1371600">
              <a:spcBef>
                <a:spcPts val="1600"/>
              </a:spcBef>
              <a:spcAft>
                <a:spcPts val="0"/>
              </a:spcAft>
              <a:buClr>
                <a:schemeClr val="dk2"/>
              </a:buClr>
              <a:buSzPts val="1400"/>
              <a:buFont typeface="Arial"/>
              <a:buChar char="■"/>
              <a:defRPr sz="1250"/>
            </a:lvl3pPr>
            <a:lvl4pPr indent="-317500" lvl="3" marL="1828800">
              <a:spcBef>
                <a:spcPts val="1600"/>
              </a:spcBef>
              <a:spcAft>
                <a:spcPts val="0"/>
              </a:spcAft>
              <a:buClr>
                <a:schemeClr val="dk2"/>
              </a:buClr>
              <a:buSzPts val="1400"/>
              <a:buFont typeface="Arial"/>
              <a:buChar char="●"/>
              <a:defRPr sz="1250"/>
            </a:lvl4pPr>
            <a:lvl5pPr indent="-317500" lvl="4" marL="2286000">
              <a:spcBef>
                <a:spcPts val="1600"/>
              </a:spcBef>
              <a:spcAft>
                <a:spcPts val="0"/>
              </a:spcAft>
              <a:buClr>
                <a:schemeClr val="dk2"/>
              </a:buClr>
              <a:buSzPts val="1400"/>
              <a:buFont typeface="Arial"/>
              <a:buChar char="○"/>
              <a:defRPr sz="1250"/>
            </a:lvl5pPr>
            <a:lvl6pPr indent="-317500" lvl="5" marL="2743200">
              <a:spcBef>
                <a:spcPts val="1600"/>
              </a:spcBef>
              <a:spcAft>
                <a:spcPts val="0"/>
              </a:spcAft>
              <a:buClr>
                <a:schemeClr val="dk2"/>
              </a:buClr>
              <a:buSzPts val="1400"/>
              <a:buFont typeface="Arial"/>
              <a:buChar char="■"/>
              <a:defRPr sz="1250"/>
            </a:lvl6pPr>
            <a:lvl7pPr indent="-317500" lvl="6" marL="3200400">
              <a:spcBef>
                <a:spcPts val="1600"/>
              </a:spcBef>
              <a:spcAft>
                <a:spcPts val="0"/>
              </a:spcAft>
              <a:buClr>
                <a:schemeClr val="dk2"/>
              </a:buClr>
              <a:buSzPts val="1400"/>
              <a:buFont typeface="Arial"/>
              <a:buChar char="●"/>
              <a:defRPr sz="1250"/>
            </a:lvl7pPr>
            <a:lvl8pPr indent="-317500" lvl="7" marL="3657600">
              <a:spcBef>
                <a:spcPts val="1600"/>
              </a:spcBef>
              <a:spcAft>
                <a:spcPts val="0"/>
              </a:spcAft>
              <a:buClr>
                <a:schemeClr val="dk2"/>
              </a:buClr>
              <a:buSzPts val="1400"/>
              <a:buFont typeface="Arial"/>
              <a:buChar char="○"/>
              <a:defRPr sz="1250"/>
            </a:lvl8pPr>
            <a:lvl9pPr indent="-317500" lvl="8" marL="4114800">
              <a:spcBef>
                <a:spcPts val="1600"/>
              </a:spcBef>
              <a:spcAft>
                <a:spcPts val="1600"/>
              </a:spcAft>
              <a:buClr>
                <a:schemeClr val="dk2"/>
              </a:buClr>
              <a:buSzPts val="1400"/>
              <a:buFont typeface="Arial"/>
              <a:buChar char="■"/>
              <a:defRPr sz="1250"/>
            </a:lvl9pPr>
          </a:lstStyle>
          <a:p/>
        </p:txBody>
      </p:sp>
      <p:sp>
        <p:nvSpPr>
          <p:cNvPr id="276" name="Google Shape;276;p16"/>
          <p:cNvSpPr txBox="1"/>
          <p:nvPr>
            <p:ph type="title"/>
          </p:nvPr>
        </p:nvSpPr>
        <p:spPr>
          <a:xfrm>
            <a:off x="457175" y="411475"/>
            <a:ext cx="8229600" cy="359400"/>
          </a:xfrm>
          <a:prstGeom prst="rect">
            <a:avLst/>
          </a:prstGeom>
        </p:spPr>
        <p:txBody>
          <a:bodyPr anchorCtr="0" anchor="ctr" bIns="91425" lIns="91425" spcFirstLastPara="1" rIns="91425" wrap="square" tIns="91425">
            <a:noAutofit/>
          </a:bodyPr>
          <a:lstStyle>
            <a:lvl1pPr lvl="0" rtl="0" algn="ctr">
              <a:spcBef>
                <a:spcPts val="0"/>
              </a:spcBef>
              <a:spcAft>
                <a:spcPts val="0"/>
              </a:spcAft>
              <a:buClr>
                <a:srgbClr val="000000"/>
              </a:buClr>
              <a:buSzPts val="2700"/>
              <a:buNone/>
              <a:defRPr b="0" sz="2700"/>
            </a:lvl1pPr>
            <a:lvl2pPr lvl="1" rtl="0" algn="ctr">
              <a:spcBef>
                <a:spcPts val="0"/>
              </a:spcBef>
              <a:spcAft>
                <a:spcPts val="0"/>
              </a:spcAft>
              <a:buClr>
                <a:srgbClr val="000000"/>
              </a:buClr>
              <a:buSzPts val="2700"/>
              <a:buNone/>
              <a:defRPr sz="2700">
                <a:solidFill>
                  <a:srgbClr val="000000"/>
                </a:solidFill>
              </a:defRPr>
            </a:lvl2pPr>
            <a:lvl3pPr lvl="2" rtl="0" algn="ctr">
              <a:spcBef>
                <a:spcPts val="0"/>
              </a:spcBef>
              <a:spcAft>
                <a:spcPts val="0"/>
              </a:spcAft>
              <a:buClr>
                <a:srgbClr val="000000"/>
              </a:buClr>
              <a:buSzPts val="2700"/>
              <a:buNone/>
              <a:defRPr sz="2700">
                <a:solidFill>
                  <a:srgbClr val="000000"/>
                </a:solidFill>
              </a:defRPr>
            </a:lvl3pPr>
            <a:lvl4pPr lvl="3" rtl="0" algn="ctr">
              <a:spcBef>
                <a:spcPts val="0"/>
              </a:spcBef>
              <a:spcAft>
                <a:spcPts val="0"/>
              </a:spcAft>
              <a:buClr>
                <a:srgbClr val="000000"/>
              </a:buClr>
              <a:buSzPts val="2700"/>
              <a:buNone/>
              <a:defRPr sz="2700">
                <a:solidFill>
                  <a:srgbClr val="000000"/>
                </a:solidFill>
              </a:defRPr>
            </a:lvl4pPr>
            <a:lvl5pPr lvl="4" rtl="0" algn="ctr">
              <a:spcBef>
                <a:spcPts val="0"/>
              </a:spcBef>
              <a:spcAft>
                <a:spcPts val="0"/>
              </a:spcAft>
              <a:buClr>
                <a:srgbClr val="000000"/>
              </a:buClr>
              <a:buSzPts val="2700"/>
              <a:buNone/>
              <a:defRPr sz="2700">
                <a:solidFill>
                  <a:srgbClr val="000000"/>
                </a:solidFill>
              </a:defRPr>
            </a:lvl5pPr>
            <a:lvl6pPr lvl="5" rtl="0" algn="ctr">
              <a:spcBef>
                <a:spcPts val="0"/>
              </a:spcBef>
              <a:spcAft>
                <a:spcPts val="0"/>
              </a:spcAft>
              <a:buClr>
                <a:srgbClr val="000000"/>
              </a:buClr>
              <a:buSzPts val="2700"/>
              <a:buNone/>
              <a:defRPr sz="2700">
                <a:solidFill>
                  <a:srgbClr val="000000"/>
                </a:solidFill>
              </a:defRPr>
            </a:lvl6pPr>
            <a:lvl7pPr lvl="6" rtl="0" algn="ctr">
              <a:spcBef>
                <a:spcPts val="0"/>
              </a:spcBef>
              <a:spcAft>
                <a:spcPts val="0"/>
              </a:spcAft>
              <a:buClr>
                <a:srgbClr val="000000"/>
              </a:buClr>
              <a:buSzPts val="2700"/>
              <a:buNone/>
              <a:defRPr sz="2700">
                <a:solidFill>
                  <a:srgbClr val="000000"/>
                </a:solidFill>
              </a:defRPr>
            </a:lvl7pPr>
            <a:lvl8pPr lvl="7" rtl="0" algn="ctr">
              <a:spcBef>
                <a:spcPts val="0"/>
              </a:spcBef>
              <a:spcAft>
                <a:spcPts val="0"/>
              </a:spcAft>
              <a:buClr>
                <a:srgbClr val="000000"/>
              </a:buClr>
              <a:buSzPts val="2700"/>
              <a:buNone/>
              <a:defRPr sz="2700">
                <a:solidFill>
                  <a:srgbClr val="000000"/>
                </a:solidFill>
              </a:defRPr>
            </a:lvl8pPr>
            <a:lvl9pPr lvl="8" rtl="0" algn="ctr">
              <a:spcBef>
                <a:spcPts val="0"/>
              </a:spcBef>
              <a:spcAft>
                <a:spcPts val="0"/>
              </a:spcAft>
              <a:buClr>
                <a:srgbClr val="000000"/>
              </a:buClr>
              <a:buSzPts val="2700"/>
              <a:buNone/>
              <a:defRPr sz="2700">
                <a:solidFill>
                  <a:srgbClr val="000000"/>
                </a:solidFill>
              </a:defRPr>
            </a:lvl9pPr>
          </a:lstStyle>
          <a:p/>
        </p:txBody>
      </p:sp>
      <p:sp>
        <p:nvSpPr>
          <p:cNvPr id="277" name="Google Shape;277;p16"/>
          <p:cNvSpPr/>
          <p:nvPr/>
        </p:nvSpPr>
        <p:spPr>
          <a:xfrm>
            <a:off x="-3448965" y="1639062"/>
            <a:ext cx="12" cy="12"/>
          </a:xfrm>
          <a:custGeom>
            <a:rect b="b" l="l" r="r" t="t"/>
            <a:pathLst>
              <a:path extrusionOk="0" fill="none" h="1" w="1">
                <a:moveTo>
                  <a:pt x="1" y="1"/>
                </a:moveTo>
                <a:lnTo>
                  <a:pt x="1" y="1"/>
                </a:lnTo>
              </a:path>
            </a:pathLst>
          </a:cu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8" name="Google Shape;278;p16"/>
          <p:cNvSpPr/>
          <p:nvPr/>
        </p:nvSpPr>
        <p:spPr>
          <a:xfrm>
            <a:off x="-3448965" y="1639062"/>
            <a:ext cx="12" cy="12"/>
          </a:xfrm>
          <a:custGeom>
            <a:rect b="b" l="l" r="r" t="t"/>
            <a:pathLst>
              <a:path extrusionOk="0" fill="none" h="1" w="1">
                <a:moveTo>
                  <a:pt x="1" y="1"/>
                </a:moveTo>
                <a:lnTo>
                  <a:pt x="1" y="1"/>
                </a:lnTo>
              </a:path>
            </a:pathLst>
          </a:cu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79" name="Google Shape;279;p16"/>
          <p:cNvGrpSpPr/>
          <p:nvPr/>
        </p:nvGrpSpPr>
        <p:grpSpPr>
          <a:xfrm>
            <a:off x="8511329" y="94466"/>
            <a:ext cx="976182" cy="756984"/>
            <a:chOff x="1982250" y="2295975"/>
            <a:chExt cx="334825" cy="259650"/>
          </a:xfrm>
        </p:grpSpPr>
        <p:sp>
          <p:nvSpPr>
            <p:cNvPr id="280" name="Google Shape;280;p16"/>
            <p:cNvSpPr/>
            <p:nvPr/>
          </p:nvSpPr>
          <p:spPr>
            <a:xfrm>
              <a:off x="1982250" y="2295975"/>
              <a:ext cx="334825" cy="259650"/>
            </a:xfrm>
            <a:custGeom>
              <a:rect b="b" l="l" r="r" t="t"/>
              <a:pathLst>
                <a:path extrusionOk="0" h="10386" w="13393">
                  <a:moveTo>
                    <a:pt x="7902" y="0"/>
                  </a:moveTo>
                  <a:cubicBezTo>
                    <a:pt x="3449" y="0"/>
                    <a:pt x="0" y="4648"/>
                    <a:pt x="2601" y="8721"/>
                  </a:cubicBezTo>
                  <a:cubicBezTo>
                    <a:pt x="3365" y="9917"/>
                    <a:pt x="4775" y="10385"/>
                    <a:pt x="6270" y="10385"/>
                  </a:cubicBezTo>
                  <a:cubicBezTo>
                    <a:pt x="8000" y="10385"/>
                    <a:pt x="9844" y="9760"/>
                    <a:pt x="10933" y="8911"/>
                  </a:cubicBezTo>
                  <a:cubicBezTo>
                    <a:pt x="13153" y="7182"/>
                    <a:pt x="13392" y="1222"/>
                    <a:pt x="9577" y="220"/>
                  </a:cubicBezTo>
                  <a:cubicBezTo>
                    <a:pt x="9010" y="70"/>
                    <a:pt x="8448" y="0"/>
                    <a:pt x="7902" y="0"/>
                  </a:cubicBezTo>
                  <a:close/>
                </a:path>
              </a:pathLst>
            </a:custGeom>
            <a:solidFill>
              <a:srgbClr val="FFCB7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 name="Google Shape;281;p16"/>
            <p:cNvSpPr/>
            <p:nvPr/>
          </p:nvSpPr>
          <p:spPr>
            <a:xfrm>
              <a:off x="2216125" y="2397450"/>
              <a:ext cx="12500" cy="10625"/>
            </a:xfrm>
            <a:custGeom>
              <a:rect b="b" l="l" r="r" t="t"/>
              <a:pathLst>
                <a:path extrusionOk="0" h="425" w="500">
                  <a:moveTo>
                    <a:pt x="341" y="0"/>
                  </a:moveTo>
                  <a:cubicBezTo>
                    <a:pt x="243" y="0"/>
                    <a:pt x="145" y="78"/>
                    <a:pt x="89" y="159"/>
                  </a:cubicBezTo>
                  <a:cubicBezTo>
                    <a:pt x="39" y="235"/>
                    <a:pt x="1" y="348"/>
                    <a:pt x="102" y="405"/>
                  </a:cubicBezTo>
                  <a:cubicBezTo>
                    <a:pt x="121" y="418"/>
                    <a:pt x="152" y="424"/>
                    <a:pt x="178" y="424"/>
                  </a:cubicBezTo>
                  <a:cubicBezTo>
                    <a:pt x="304" y="411"/>
                    <a:pt x="405" y="317"/>
                    <a:pt x="424" y="191"/>
                  </a:cubicBezTo>
                  <a:cubicBezTo>
                    <a:pt x="474" y="121"/>
                    <a:pt x="499" y="46"/>
                    <a:pt x="411" y="14"/>
                  </a:cubicBezTo>
                  <a:cubicBezTo>
                    <a:pt x="388" y="4"/>
                    <a:pt x="365" y="0"/>
                    <a:pt x="341"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2" name="Google Shape;282;p16"/>
            <p:cNvSpPr/>
            <p:nvPr/>
          </p:nvSpPr>
          <p:spPr>
            <a:xfrm>
              <a:off x="2233075" y="2395575"/>
              <a:ext cx="19350" cy="12500"/>
            </a:xfrm>
            <a:custGeom>
              <a:rect b="b" l="l" r="r" t="t"/>
              <a:pathLst>
                <a:path extrusionOk="0" h="500" w="774">
                  <a:moveTo>
                    <a:pt x="615" y="1"/>
                  </a:moveTo>
                  <a:cubicBezTo>
                    <a:pt x="441" y="1"/>
                    <a:pt x="234" y="117"/>
                    <a:pt x="118" y="234"/>
                  </a:cubicBezTo>
                  <a:cubicBezTo>
                    <a:pt x="1" y="346"/>
                    <a:pt x="23" y="500"/>
                    <a:pt x="135" y="500"/>
                  </a:cubicBezTo>
                  <a:cubicBezTo>
                    <a:pt x="168" y="500"/>
                    <a:pt x="209" y="486"/>
                    <a:pt x="256" y="455"/>
                  </a:cubicBezTo>
                  <a:lnTo>
                    <a:pt x="256" y="455"/>
                  </a:lnTo>
                  <a:cubicBezTo>
                    <a:pt x="219" y="480"/>
                    <a:pt x="364" y="493"/>
                    <a:pt x="389" y="493"/>
                  </a:cubicBezTo>
                  <a:cubicBezTo>
                    <a:pt x="540" y="474"/>
                    <a:pt x="666" y="379"/>
                    <a:pt x="729" y="247"/>
                  </a:cubicBezTo>
                  <a:cubicBezTo>
                    <a:pt x="774" y="146"/>
                    <a:pt x="767" y="1"/>
                    <a:pt x="629" y="1"/>
                  </a:cubicBezTo>
                  <a:cubicBezTo>
                    <a:pt x="624" y="1"/>
                    <a:pt x="620" y="1"/>
                    <a:pt x="615"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3" name="Google Shape;283;p16"/>
            <p:cNvSpPr/>
            <p:nvPr/>
          </p:nvSpPr>
          <p:spPr>
            <a:xfrm>
              <a:off x="2243100" y="2417525"/>
              <a:ext cx="11375" cy="10950"/>
            </a:xfrm>
            <a:custGeom>
              <a:rect b="b" l="l" r="r" t="t"/>
              <a:pathLst>
                <a:path extrusionOk="0" h="438" w="455">
                  <a:moveTo>
                    <a:pt x="322" y="1"/>
                  </a:moveTo>
                  <a:cubicBezTo>
                    <a:pt x="181" y="1"/>
                    <a:pt x="71" y="174"/>
                    <a:pt x="32" y="290"/>
                  </a:cubicBezTo>
                  <a:cubicBezTo>
                    <a:pt x="0" y="390"/>
                    <a:pt x="66" y="437"/>
                    <a:pt x="141" y="437"/>
                  </a:cubicBezTo>
                  <a:cubicBezTo>
                    <a:pt x="171" y="437"/>
                    <a:pt x="201" y="430"/>
                    <a:pt x="228" y="416"/>
                  </a:cubicBezTo>
                  <a:cubicBezTo>
                    <a:pt x="322" y="372"/>
                    <a:pt x="455" y="233"/>
                    <a:pt x="417" y="107"/>
                  </a:cubicBezTo>
                  <a:cubicBezTo>
                    <a:pt x="417" y="107"/>
                    <a:pt x="410" y="107"/>
                    <a:pt x="410" y="100"/>
                  </a:cubicBezTo>
                  <a:cubicBezTo>
                    <a:pt x="429" y="63"/>
                    <a:pt x="436" y="25"/>
                    <a:pt x="385" y="12"/>
                  </a:cubicBezTo>
                  <a:cubicBezTo>
                    <a:pt x="364" y="4"/>
                    <a:pt x="343" y="1"/>
                    <a:pt x="322"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4" name="Google Shape;284;p16"/>
            <p:cNvSpPr/>
            <p:nvPr/>
          </p:nvSpPr>
          <p:spPr>
            <a:xfrm>
              <a:off x="2222600" y="2420625"/>
              <a:ext cx="11525" cy="7525"/>
            </a:xfrm>
            <a:custGeom>
              <a:rect b="b" l="l" r="r" t="t"/>
              <a:pathLst>
                <a:path extrusionOk="0" h="301" w="461">
                  <a:moveTo>
                    <a:pt x="309" y="0"/>
                  </a:moveTo>
                  <a:cubicBezTo>
                    <a:pt x="291" y="0"/>
                    <a:pt x="271" y="5"/>
                    <a:pt x="253" y="14"/>
                  </a:cubicBezTo>
                  <a:lnTo>
                    <a:pt x="228" y="27"/>
                  </a:lnTo>
                  <a:cubicBezTo>
                    <a:pt x="152" y="58"/>
                    <a:pt x="1" y="229"/>
                    <a:pt x="127" y="292"/>
                  </a:cubicBezTo>
                  <a:cubicBezTo>
                    <a:pt x="140" y="298"/>
                    <a:pt x="154" y="300"/>
                    <a:pt x="168" y="300"/>
                  </a:cubicBezTo>
                  <a:cubicBezTo>
                    <a:pt x="212" y="300"/>
                    <a:pt x="257" y="275"/>
                    <a:pt x="291" y="260"/>
                  </a:cubicBezTo>
                  <a:cubicBezTo>
                    <a:pt x="341" y="241"/>
                    <a:pt x="461" y="121"/>
                    <a:pt x="392" y="65"/>
                  </a:cubicBezTo>
                  <a:cubicBezTo>
                    <a:pt x="382" y="57"/>
                    <a:pt x="376" y="53"/>
                    <a:pt x="372" y="51"/>
                  </a:cubicBezTo>
                  <a:lnTo>
                    <a:pt x="372" y="51"/>
                  </a:lnTo>
                  <a:cubicBezTo>
                    <a:pt x="369" y="15"/>
                    <a:pt x="341" y="0"/>
                    <a:pt x="309"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5" name="Google Shape;285;p16"/>
            <p:cNvSpPr/>
            <p:nvPr/>
          </p:nvSpPr>
          <p:spPr>
            <a:xfrm>
              <a:off x="2236925" y="2343625"/>
              <a:ext cx="10325" cy="9725"/>
            </a:xfrm>
            <a:custGeom>
              <a:rect b="b" l="l" r="r" t="t"/>
              <a:pathLst>
                <a:path extrusionOk="0" h="389" w="413">
                  <a:moveTo>
                    <a:pt x="306" y="1"/>
                  </a:moveTo>
                  <a:cubicBezTo>
                    <a:pt x="188" y="1"/>
                    <a:pt x="0" y="131"/>
                    <a:pt x="46" y="288"/>
                  </a:cubicBezTo>
                  <a:cubicBezTo>
                    <a:pt x="52" y="307"/>
                    <a:pt x="58" y="326"/>
                    <a:pt x="71" y="338"/>
                  </a:cubicBezTo>
                  <a:cubicBezTo>
                    <a:pt x="91" y="374"/>
                    <a:pt x="120" y="389"/>
                    <a:pt x="152" y="389"/>
                  </a:cubicBezTo>
                  <a:cubicBezTo>
                    <a:pt x="233" y="389"/>
                    <a:pt x="332" y="300"/>
                    <a:pt x="355" y="237"/>
                  </a:cubicBezTo>
                  <a:cubicBezTo>
                    <a:pt x="367" y="199"/>
                    <a:pt x="380" y="162"/>
                    <a:pt x="393" y="124"/>
                  </a:cubicBezTo>
                  <a:cubicBezTo>
                    <a:pt x="412" y="37"/>
                    <a:pt x="369" y="1"/>
                    <a:pt x="306"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 name="Google Shape;286;p16"/>
            <p:cNvSpPr/>
            <p:nvPr/>
          </p:nvSpPr>
          <p:spPr>
            <a:xfrm>
              <a:off x="2199750" y="2495950"/>
              <a:ext cx="11700" cy="8150"/>
            </a:xfrm>
            <a:custGeom>
              <a:rect b="b" l="l" r="r" t="t"/>
              <a:pathLst>
                <a:path extrusionOk="0" h="326" w="468">
                  <a:moveTo>
                    <a:pt x="329" y="1"/>
                  </a:moveTo>
                  <a:cubicBezTo>
                    <a:pt x="315" y="1"/>
                    <a:pt x="299" y="4"/>
                    <a:pt x="284" y="10"/>
                  </a:cubicBezTo>
                  <a:cubicBezTo>
                    <a:pt x="208" y="48"/>
                    <a:pt x="0" y="325"/>
                    <a:pt x="208" y="325"/>
                  </a:cubicBezTo>
                  <a:cubicBezTo>
                    <a:pt x="309" y="306"/>
                    <a:pt x="391" y="243"/>
                    <a:pt x="442" y="155"/>
                  </a:cubicBezTo>
                  <a:cubicBezTo>
                    <a:pt x="468" y="75"/>
                    <a:pt x="406" y="1"/>
                    <a:pt x="329"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7" name="Google Shape;287;p16"/>
            <p:cNvSpPr/>
            <p:nvPr/>
          </p:nvSpPr>
          <p:spPr>
            <a:xfrm>
              <a:off x="2243875" y="2463375"/>
              <a:ext cx="13450" cy="13550"/>
            </a:xfrm>
            <a:custGeom>
              <a:rect b="b" l="l" r="r" t="t"/>
              <a:pathLst>
                <a:path extrusionOk="0" h="542" w="538">
                  <a:moveTo>
                    <a:pt x="396" y="0"/>
                  </a:moveTo>
                  <a:cubicBezTo>
                    <a:pt x="225" y="0"/>
                    <a:pt x="83" y="221"/>
                    <a:pt x="39" y="354"/>
                  </a:cubicBezTo>
                  <a:cubicBezTo>
                    <a:pt x="0" y="465"/>
                    <a:pt x="78" y="541"/>
                    <a:pt x="179" y="541"/>
                  </a:cubicBezTo>
                  <a:cubicBezTo>
                    <a:pt x="193" y="541"/>
                    <a:pt x="207" y="540"/>
                    <a:pt x="222" y="537"/>
                  </a:cubicBezTo>
                  <a:cubicBezTo>
                    <a:pt x="266" y="518"/>
                    <a:pt x="310" y="499"/>
                    <a:pt x="354" y="468"/>
                  </a:cubicBezTo>
                  <a:cubicBezTo>
                    <a:pt x="373" y="455"/>
                    <a:pt x="392" y="436"/>
                    <a:pt x="411" y="417"/>
                  </a:cubicBezTo>
                  <a:cubicBezTo>
                    <a:pt x="442" y="386"/>
                    <a:pt x="474" y="348"/>
                    <a:pt x="493" y="304"/>
                  </a:cubicBezTo>
                  <a:lnTo>
                    <a:pt x="493" y="297"/>
                  </a:lnTo>
                  <a:cubicBezTo>
                    <a:pt x="499" y="291"/>
                    <a:pt x="499" y="278"/>
                    <a:pt x="499" y="272"/>
                  </a:cubicBezTo>
                  <a:cubicBezTo>
                    <a:pt x="512" y="240"/>
                    <a:pt x="524" y="215"/>
                    <a:pt x="524" y="184"/>
                  </a:cubicBezTo>
                  <a:cubicBezTo>
                    <a:pt x="524" y="177"/>
                    <a:pt x="524" y="177"/>
                    <a:pt x="524" y="171"/>
                  </a:cubicBezTo>
                  <a:lnTo>
                    <a:pt x="524" y="140"/>
                  </a:lnTo>
                  <a:cubicBezTo>
                    <a:pt x="537" y="89"/>
                    <a:pt x="518" y="39"/>
                    <a:pt x="468" y="13"/>
                  </a:cubicBezTo>
                  <a:cubicBezTo>
                    <a:pt x="443" y="4"/>
                    <a:pt x="419" y="0"/>
                    <a:pt x="396"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 name="Google Shape;288;p16"/>
            <p:cNvSpPr/>
            <p:nvPr/>
          </p:nvSpPr>
          <p:spPr>
            <a:xfrm>
              <a:off x="2054675" y="2425375"/>
              <a:ext cx="11850" cy="11225"/>
            </a:xfrm>
            <a:custGeom>
              <a:rect b="b" l="l" r="r" t="t"/>
              <a:pathLst>
                <a:path extrusionOk="0" h="449" w="474">
                  <a:moveTo>
                    <a:pt x="348" y="1"/>
                  </a:moveTo>
                  <a:cubicBezTo>
                    <a:pt x="215" y="13"/>
                    <a:pt x="102" y="102"/>
                    <a:pt x="45" y="222"/>
                  </a:cubicBezTo>
                  <a:cubicBezTo>
                    <a:pt x="1" y="310"/>
                    <a:pt x="7" y="449"/>
                    <a:pt x="133" y="449"/>
                  </a:cubicBezTo>
                  <a:cubicBezTo>
                    <a:pt x="266" y="430"/>
                    <a:pt x="379" y="348"/>
                    <a:pt x="436" y="228"/>
                  </a:cubicBezTo>
                  <a:cubicBezTo>
                    <a:pt x="474" y="140"/>
                    <a:pt x="474" y="1"/>
                    <a:pt x="348"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 name="Google Shape;289;p16"/>
            <p:cNvSpPr/>
            <p:nvPr/>
          </p:nvSpPr>
          <p:spPr>
            <a:xfrm>
              <a:off x="2061400" y="2459775"/>
              <a:ext cx="9550" cy="8525"/>
            </a:xfrm>
            <a:custGeom>
              <a:rect b="b" l="l" r="r" t="t"/>
              <a:pathLst>
                <a:path extrusionOk="0" h="341" w="382">
                  <a:moveTo>
                    <a:pt x="183" y="1"/>
                  </a:moveTo>
                  <a:cubicBezTo>
                    <a:pt x="127" y="1"/>
                    <a:pt x="56" y="83"/>
                    <a:pt x="47" y="126"/>
                  </a:cubicBezTo>
                  <a:cubicBezTo>
                    <a:pt x="22" y="164"/>
                    <a:pt x="9" y="214"/>
                    <a:pt x="3" y="258"/>
                  </a:cubicBezTo>
                  <a:cubicBezTo>
                    <a:pt x="0" y="319"/>
                    <a:pt x="31" y="340"/>
                    <a:pt x="71" y="340"/>
                  </a:cubicBezTo>
                  <a:cubicBezTo>
                    <a:pt x="131" y="340"/>
                    <a:pt x="212" y="295"/>
                    <a:pt x="242" y="265"/>
                  </a:cubicBezTo>
                  <a:cubicBezTo>
                    <a:pt x="312" y="202"/>
                    <a:pt x="381" y="69"/>
                    <a:pt x="230" y="31"/>
                  </a:cubicBezTo>
                  <a:cubicBezTo>
                    <a:pt x="217" y="10"/>
                    <a:pt x="201" y="1"/>
                    <a:pt x="183"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0" name="Google Shape;290;p16"/>
            <p:cNvSpPr/>
            <p:nvPr/>
          </p:nvSpPr>
          <p:spPr>
            <a:xfrm>
              <a:off x="2100550" y="2434350"/>
              <a:ext cx="13500" cy="10600"/>
            </a:xfrm>
            <a:custGeom>
              <a:rect b="b" l="l" r="r" t="t"/>
              <a:pathLst>
                <a:path extrusionOk="0" h="424" w="540">
                  <a:moveTo>
                    <a:pt x="371" y="1"/>
                  </a:moveTo>
                  <a:cubicBezTo>
                    <a:pt x="366" y="1"/>
                    <a:pt x="360" y="1"/>
                    <a:pt x="354" y="1"/>
                  </a:cubicBezTo>
                  <a:cubicBezTo>
                    <a:pt x="209" y="8"/>
                    <a:pt x="1" y="172"/>
                    <a:pt x="20" y="336"/>
                  </a:cubicBezTo>
                  <a:cubicBezTo>
                    <a:pt x="20" y="367"/>
                    <a:pt x="32" y="411"/>
                    <a:pt x="70" y="418"/>
                  </a:cubicBezTo>
                  <a:cubicBezTo>
                    <a:pt x="87" y="422"/>
                    <a:pt x="104" y="424"/>
                    <a:pt x="121" y="424"/>
                  </a:cubicBezTo>
                  <a:cubicBezTo>
                    <a:pt x="154" y="424"/>
                    <a:pt x="186" y="416"/>
                    <a:pt x="215" y="399"/>
                  </a:cubicBezTo>
                  <a:lnTo>
                    <a:pt x="234" y="386"/>
                  </a:lnTo>
                  <a:lnTo>
                    <a:pt x="247" y="392"/>
                  </a:lnTo>
                  <a:cubicBezTo>
                    <a:pt x="257" y="396"/>
                    <a:pt x="267" y="397"/>
                    <a:pt x="278" y="397"/>
                  </a:cubicBezTo>
                  <a:cubicBezTo>
                    <a:pt x="342" y="397"/>
                    <a:pt x="403" y="333"/>
                    <a:pt x="430" y="279"/>
                  </a:cubicBezTo>
                  <a:cubicBezTo>
                    <a:pt x="485" y="187"/>
                    <a:pt x="540" y="1"/>
                    <a:pt x="371"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1" name="Google Shape;291;p16"/>
            <p:cNvSpPr/>
            <p:nvPr/>
          </p:nvSpPr>
          <p:spPr>
            <a:xfrm>
              <a:off x="2079275" y="2426175"/>
              <a:ext cx="12250" cy="9700"/>
            </a:xfrm>
            <a:custGeom>
              <a:rect b="b" l="l" r="r" t="t"/>
              <a:pathLst>
                <a:path extrusionOk="0" h="388" w="490">
                  <a:moveTo>
                    <a:pt x="380" y="1"/>
                  </a:moveTo>
                  <a:cubicBezTo>
                    <a:pt x="367" y="1"/>
                    <a:pt x="352" y="3"/>
                    <a:pt x="335" y="7"/>
                  </a:cubicBezTo>
                  <a:cubicBezTo>
                    <a:pt x="234" y="32"/>
                    <a:pt x="1" y="240"/>
                    <a:pt x="127" y="354"/>
                  </a:cubicBezTo>
                  <a:cubicBezTo>
                    <a:pt x="155" y="379"/>
                    <a:pt x="185" y="388"/>
                    <a:pt x="217" y="388"/>
                  </a:cubicBezTo>
                  <a:cubicBezTo>
                    <a:pt x="257" y="388"/>
                    <a:pt x="299" y="374"/>
                    <a:pt x="341" y="360"/>
                  </a:cubicBezTo>
                  <a:cubicBezTo>
                    <a:pt x="385" y="341"/>
                    <a:pt x="461" y="266"/>
                    <a:pt x="430" y="215"/>
                  </a:cubicBezTo>
                  <a:lnTo>
                    <a:pt x="430" y="215"/>
                  </a:lnTo>
                  <a:cubicBezTo>
                    <a:pt x="476" y="125"/>
                    <a:pt x="489" y="1"/>
                    <a:pt x="380"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2" name="Google Shape;292;p16"/>
            <p:cNvSpPr/>
            <p:nvPr/>
          </p:nvSpPr>
          <p:spPr>
            <a:xfrm>
              <a:off x="2087325" y="2394300"/>
              <a:ext cx="9400" cy="10225"/>
            </a:xfrm>
            <a:custGeom>
              <a:rect b="b" l="l" r="r" t="t"/>
              <a:pathLst>
                <a:path extrusionOk="0" h="409" w="376">
                  <a:moveTo>
                    <a:pt x="309" y="1"/>
                  </a:moveTo>
                  <a:cubicBezTo>
                    <a:pt x="298" y="1"/>
                    <a:pt x="286" y="3"/>
                    <a:pt x="271" y="8"/>
                  </a:cubicBezTo>
                  <a:cubicBezTo>
                    <a:pt x="164" y="39"/>
                    <a:pt x="82" y="115"/>
                    <a:pt x="38" y="216"/>
                  </a:cubicBezTo>
                  <a:cubicBezTo>
                    <a:pt x="6" y="273"/>
                    <a:pt x="0" y="361"/>
                    <a:pt x="70" y="386"/>
                  </a:cubicBezTo>
                  <a:lnTo>
                    <a:pt x="114" y="405"/>
                  </a:lnTo>
                  <a:cubicBezTo>
                    <a:pt x="121" y="408"/>
                    <a:pt x="129" y="409"/>
                    <a:pt x="137" y="409"/>
                  </a:cubicBezTo>
                  <a:cubicBezTo>
                    <a:pt x="187" y="409"/>
                    <a:pt x="239" y="361"/>
                    <a:pt x="271" y="323"/>
                  </a:cubicBezTo>
                  <a:cubicBezTo>
                    <a:pt x="322" y="266"/>
                    <a:pt x="353" y="197"/>
                    <a:pt x="360" y="121"/>
                  </a:cubicBezTo>
                  <a:cubicBezTo>
                    <a:pt x="376" y="68"/>
                    <a:pt x="369" y="1"/>
                    <a:pt x="309"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3" name="Google Shape;293;p16"/>
            <p:cNvSpPr/>
            <p:nvPr/>
          </p:nvSpPr>
          <p:spPr>
            <a:xfrm>
              <a:off x="2141575" y="2326175"/>
              <a:ext cx="12775" cy="9875"/>
            </a:xfrm>
            <a:custGeom>
              <a:rect b="b" l="l" r="r" t="t"/>
              <a:pathLst>
                <a:path extrusionOk="0" h="395" w="511">
                  <a:moveTo>
                    <a:pt x="397" y="0"/>
                  </a:moveTo>
                  <a:cubicBezTo>
                    <a:pt x="256" y="0"/>
                    <a:pt x="0" y="208"/>
                    <a:pt x="132" y="355"/>
                  </a:cubicBezTo>
                  <a:lnTo>
                    <a:pt x="139" y="368"/>
                  </a:lnTo>
                  <a:cubicBezTo>
                    <a:pt x="155" y="387"/>
                    <a:pt x="180" y="394"/>
                    <a:pt x="206" y="394"/>
                  </a:cubicBezTo>
                  <a:cubicBezTo>
                    <a:pt x="241" y="394"/>
                    <a:pt x="278" y="382"/>
                    <a:pt x="303" y="368"/>
                  </a:cubicBezTo>
                  <a:cubicBezTo>
                    <a:pt x="422" y="311"/>
                    <a:pt x="511" y="204"/>
                    <a:pt x="479" y="59"/>
                  </a:cubicBezTo>
                  <a:cubicBezTo>
                    <a:pt x="469" y="18"/>
                    <a:pt x="438" y="0"/>
                    <a:pt x="397"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 name="Google Shape;294;p16"/>
            <p:cNvSpPr/>
            <p:nvPr/>
          </p:nvSpPr>
          <p:spPr>
            <a:xfrm>
              <a:off x="2149125" y="2378025"/>
              <a:ext cx="13675" cy="11675"/>
            </a:xfrm>
            <a:custGeom>
              <a:rect b="b" l="l" r="r" t="t"/>
              <a:pathLst>
                <a:path extrusionOk="0" h="467" w="547">
                  <a:moveTo>
                    <a:pt x="354" y="0"/>
                  </a:moveTo>
                  <a:cubicBezTo>
                    <a:pt x="330" y="0"/>
                    <a:pt x="301" y="9"/>
                    <a:pt x="272" y="28"/>
                  </a:cubicBezTo>
                  <a:cubicBezTo>
                    <a:pt x="146" y="110"/>
                    <a:pt x="1" y="287"/>
                    <a:pt x="114" y="432"/>
                  </a:cubicBezTo>
                  <a:cubicBezTo>
                    <a:pt x="134" y="456"/>
                    <a:pt x="161" y="467"/>
                    <a:pt x="191" y="467"/>
                  </a:cubicBezTo>
                  <a:cubicBezTo>
                    <a:pt x="335" y="467"/>
                    <a:pt x="547" y="215"/>
                    <a:pt x="410" y="110"/>
                  </a:cubicBezTo>
                  <a:cubicBezTo>
                    <a:pt x="436" y="38"/>
                    <a:pt x="404" y="0"/>
                    <a:pt x="354"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5" name="Google Shape;295;p16"/>
            <p:cNvSpPr/>
            <p:nvPr/>
          </p:nvSpPr>
          <p:spPr>
            <a:xfrm>
              <a:off x="2176100" y="2337375"/>
              <a:ext cx="9475" cy="9725"/>
            </a:xfrm>
            <a:custGeom>
              <a:rect b="b" l="l" r="r" t="t"/>
              <a:pathLst>
                <a:path extrusionOk="0" h="389" w="379">
                  <a:moveTo>
                    <a:pt x="292" y="0"/>
                  </a:moveTo>
                  <a:cubicBezTo>
                    <a:pt x="245" y="0"/>
                    <a:pt x="188" y="30"/>
                    <a:pt x="158" y="52"/>
                  </a:cubicBezTo>
                  <a:cubicBezTo>
                    <a:pt x="114" y="71"/>
                    <a:pt x="76" y="109"/>
                    <a:pt x="57" y="153"/>
                  </a:cubicBezTo>
                  <a:cubicBezTo>
                    <a:pt x="50" y="172"/>
                    <a:pt x="38" y="191"/>
                    <a:pt x="32" y="210"/>
                  </a:cubicBezTo>
                  <a:lnTo>
                    <a:pt x="32" y="229"/>
                  </a:lnTo>
                  <a:cubicBezTo>
                    <a:pt x="0" y="266"/>
                    <a:pt x="13" y="330"/>
                    <a:pt x="57" y="355"/>
                  </a:cubicBezTo>
                  <a:lnTo>
                    <a:pt x="82" y="374"/>
                  </a:lnTo>
                  <a:cubicBezTo>
                    <a:pt x="99" y="384"/>
                    <a:pt x="116" y="388"/>
                    <a:pt x="133" y="388"/>
                  </a:cubicBezTo>
                  <a:cubicBezTo>
                    <a:pt x="234" y="388"/>
                    <a:pt x="339" y="236"/>
                    <a:pt x="366" y="172"/>
                  </a:cubicBezTo>
                  <a:cubicBezTo>
                    <a:pt x="378" y="134"/>
                    <a:pt x="378" y="90"/>
                    <a:pt x="366" y="52"/>
                  </a:cubicBezTo>
                  <a:cubicBezTo>
                    <a:pt x="353" y="14"/>
                    <a:pt x="325" y="0"/>
                    <a:pt x="292"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6" name="Google Shape;296;p16"/>
            <p:cNvSpPr/>
            <p:nvPr/>
          </p:nvSpPr>
          <p:spPr>
            <a:xfrm>
              <a:off x="2139025" y="2483100"/>
              <a:ext cx="14550" cy="8525"/>
            </a:xfrm>
            <a:custGeom>
              <a:rect b="b" l="l" r="r" t="t"/>
              <a:pathLst>
                <a:path extrusionOk="0" h="341" w="582">
                  <a:moveTo>
                    <a:pt x="373" y="0"/>
                  </a:moveTo>
                  <a:cubicBezTo>
                    <a:pt x="222" y="0"/>
                    <a:pt x="1" y="341"/>
                    <a:pt x="209" y="341"/>
                  </a:cubicBezTo>
                  <a:cubicBezTo>
                    <a:pt x="360" y="341"/>
                    <a:pt x="581" y="0"/>
                    <a:pt x="373"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7" name="Google Shape;297;p16"/>
            <p:cNvSpPr/>
            <p:nvPr/>
          </p:nvSpPr>
          <p:spPr>
            <a:xfrm>
              <a:off x="2132100" y="2514750"/>
              <a:ext cx="12000" cy="11400"/>
            </a:xfrm>
            <a:custGeom>
              <a:rect b="b" l="l" r="r" t="t"/>
              <a:pathLst>
                <a:path extrusionOk="0" h="456" w="480">
                  <a:moveTo>
                    <a:pt x="294" y="0"/>
                  </a:moveTo>
                  <a:cubicBezTo>
                    <a:pt x="228" y="0"/>
                    <a:pt x="155" y="69"/>
                    <a:pt x="120" y="115"/>
                  </a:cubicBezTo>
                  <a:lnTo>
                    <a:pt x="82" y="172"/>
                  </a:lnTo>
                  <a:cubicBezTo>
                    <a:pt x="1" y="289"/>
                    <a:pt x="22" y="456"/>
                    <a:pt x="143" y="456"/>
                  </a:cubicBezTo>
                  <a:cubicBezTo>
                    <a:pt x="172" y="456"/>
                    <a:pt x="206" y="446"/>
                    <a:pt x="246" y="424"/>
                  </a:cubicBezTo>
                  <a:cubicBezTo>
                    <a:pt x="354" y="380"/>
                    <a:pt x="436" y="286"/>
                    <a:pt x="461" y="178"/>
                  </a:cubicBezTo>
                  <a:cubicBezTo>
                    <a:pt x="480" y="84"/>
                    <a:pt x="448" y="21"/>
                    <a:pt x="354" y="8"/>
                  </a:cubicBezTo>
                  <a:lnTo>
                    <a:pt x="309" y="2"/>
                  </a:lnTo>
                  <a:cubicBezTo>
                    <a:pt x="304" y="1"/>
                    <a:pt x="299" y="0"/>
                    <a:pt x="294"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8" name="Google Shape;298;p16"/>
            <p:cNvSpPr/>
            <p:nvPr/>
          </p:nvSpPr>
          <p:spPr>
            <a:xfrm>
              <a:off x="2150550" y="2522550"/>
              <a:ext cx="17175" cy="13350"/>
            </a:xfrm>
            <a:custGeom>
              <a:rect b="b" l="l" r="r" t="t"/>
              <a:pathLst>
                <a:path extrusionOk="0" h="534" w="687">
                  <a:moveTo>
                    <a:pt x="493" y="1"/>
                  </a:moveTo>
                  <a:cubicBezTo>
                    <a:pt x="459" y="1"/>
                    <a:pt x="420" y="10"/>
                    <a:pt x="379" y="30"/>
                  </a:cubicBezTo>
                  <a:cubicBezTo>
                    <a:pt x="316" y="56"/>
                    <a:pt x="259" y="100"/>
                    <a:pt x="215" y="144"/>
                  </a:cubicBezTo>
                  <a:cubicBezTo>
                    <a:pt x="139" y="220"/>
                    <a:pt x="0" y="516"/>
                    <a:pt x="202" y="522"/>
                  </a:cubicBezTo>
                  <a:cubicBezTo>
                    <a:pt x="223" y="530"/>
                    <a:pt x="245" y="533"/>
                    <a:pt x="266" y="533"/>
                  </a:cubicBezTo>
                  <a:cubicBezTo>
                    <a:pt x="412" y="533"/>
                    <a:pt x="563" y="379"/>
                    <a:pt x="612" y="264"/>
                  </a:cubicBezTo>
                  <a:cubicBezTo>
                    <a:pt x="686" y="121"/>
                    <a:pt x="617" y="1"/>
                    <a:pt x="493"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99" name="Google Shape;299;p16"/>
          <p:cNvGrpSpPr/>
          <p:nvPr/>
        </p:nvGrpSpPr>
        <p:grpSpPr>
          <a:xfrm>
            <a:off x="8511329" y="634895"/>
            <a:ext cx="484453" cy="1239321"/>
            <a:chOff x="2508475" y="2379100"/>
            <a:chExt cx="147125" cy="376350"/>
          </a:xfrm>
        </p:grpSpPr>
        <p:sp>
          <p:nvSpPr>
            <p:cNvPr id="300" name="Google Shape;300;p16"/>
            <p:cNvSpPr/>
            <p:nvPr/>
          </p:nvSpPr>
          <p:spPr>
            <a:xfrm>
              <a:off x="2508475" y="2438700"/>
              <a:ext cx="60875" cy="316750"/>
            </a:xfrm>
            <a:custGeom>
              <a:rect b="b" l="l" r="r" t="t"/>
              <a:pathLst>
                <a:path extrusionOk="0" h="12670" w="2435">
                  <a:moveTo>
                    <a:pt x="1394" y="1"/>
                  </a:moveTo>
                  <a:cubicBezTo>
                    <a:pt x="694" y="1"/>
                    <a:pt x="315" y="2966"/>
                    <a:pt x="315" y="4148"/>
                  </a:cubicBezTo>
                  <a:cubicBezTo>
                    <a:pt x="315" y="4886"/>
                    <a:pt x="309" y="5623"/>
                    <a:pt x="297" y="6355"/>
                  </a:cubicBezTo>
                  <a:cubicBezTo>
                    <a:pt x="284" y="7093"/>
                    <a:pt x="278" y="7850"/>
                    <a:pt x="284" y="8594"/>
                  </a:cubicBezTo>
                  <a:cubicBezTo>
                    <a:pt x="284" y="8783"/>
                    <a:pt x="297" y="8966"/>
                    <a:pt x="315" y="9149"/>
                  </a:cubicBezTo>
                  <a:cubicBezTo>
                    <a:pt x="391" y="10026"/>
                    <a:pt x="0" y="11741"/>
                    <a:pt x="788" y="12410"/>
                  </a:cubicBezTo>
                  <a:cubicBezTo>
                    <a:pt x="1000" y="12590"/>
                    <a:pt x="1179" y="12670"/>
                    <a:pt x="1332" y="12670"/>
                  </a:cubicBezTo>
                  <a:cubicBezTo>
                    <a:pt x="2297" y="12670"/>
                    <a:pt x="2170" y="9478"/>
                    <a:pt x="2170" y="8607"/>
                  </a:cubicBezTo>
                  <a:cubicBezTo>
                    <a:pt x="2239" y="7812"/>
                    <a:pt x="2214" y="7011"/>
                    <a:pt x="2195" y="6210"/>
                  </a:cubicBezTo>
                  <a:cubicBezTo>
                    <a:pt x="2176" y="5081"/>
                    <a:pt x="2435" y="1322"/>
                    <a:pt x="1829" y="357"/>
                  </a:cubicBezTo>
                  <a:cubicBezTo>
                    <a:pt x="1673" y="109"/>
                    <a:pt x="1527" y="1"/>
                    <a:pt x="1394" y="1"/>
                  </a:cubicBezTo>
                  <a:close/>
                </a:path>
              </a:pathLst>
            </a:custGeom>
            <a:solidFill>
              <a:srgbClr val="49897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1" name="Google Shape;301;p16"/>
            <p:cNvSpPr/>
            <p:nvPr/>
          </p:nvSpPr>
          <p:spPr>
            <a:xfrm>
              <a:off x="2537725" y="2468000"/>
              <a:ext cx="8450" cy="6100"/>
            </a:xfrm>
            <a:custGeom>
              <a:rect b="b" l="l" r="r" t="t"/>
              <a:pathLst>
                <a:path extrusionOk="0" h="244" w="338">
                  <a:moveTo>
                    <a:pt x="191" y="0"/>
                  </a:moveTo>
                  <a:cubicBezTo>
                    <a:pt x="127" y="0"/>
                    <a:pt x="59" y="69"/>
                    <a:pt x="35" y="119"/>
                  </a:cubicBezTo>
                  <a:cubicBezTo>
                    <a:pt x="0" y="193"/>
                    <a:pt x="32" y="244"/>
                    <a:pt x="90" y="244"/>
                  </a:cubicBezTo>
                  <a:cubicBezTo>
                    <a:pt x="105" y="244"/>
                    <a:pt x="123" y="240"/>
                    <a:pt x="142" y="232"/>
                  </a:cubicBezTo>
                  <a:lnTo>
                    <a:pt x="186" y="213"/>
                  </a:lnTo>
                  <a:cubicBezTo>
                    <a:pt x="224" y="194"/>
                    <a:pt x="337" y="87"/>
                    <a:pt x="268" y="37"/>
                  </a:cubicBezTo>
                  <a:cubicBezTo>
                    <a:pt x="262" y="30"/>
                    <a:pt x="255" y="24"/>
                    <a:pt x="243" y="18"/>
                  </a:cubicBezTo>
                  <a:cubicBezTo>
                    <a:pt x="227" y="5"/>
                    <a:pt x="209" y="0"/>
                    <a:pt x="191"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2" name="Google Shape;302;p16"/>
            <p:cNvSpPr/>
            <p:nvPr/>
          </p:nvSpPr>
          <p:spPr>
            <a:xfrm>
              <a:off x="2547875" y="2471400"/>
              <a:ext cx="7500" cy="5125"/>
            </a:xfrm>
            <a:custGeom>
              <a:rect b="b" l="l" r="r" t="t"/>
              <a:pathLst>
                <a:path extrusionOk="0" h="205" w="300">
                  <a:moveTo>
                    <a:pt x="187" y="0"/>
                  </a:moveTo>
                  <a:cubicBezTo>
                    <a:pt x="182" y="0"/>
                    <a:pt x="177" y="1"/>
                    <a:pt x="171" y="1"/>
                  </a:cubicBezTo>
                  <a:cubicBezTo>
                    <a:pt x="108" y="8"/>
                    <a:pt x="45" y="46"/>
                    <a:pt x="20" y="109"/>
                  </a:cubicBezTo>
                  <a:cubicBezTo>
                    <a:pt x="13" y="128"/>
                    <a:pt x="1" y="165"/>
                    <a:pt x="20" y="184"/>
                  </a:cubicBezTo>
                  <a:lnTo>
                    <a:pt x="26" y="191"/>
                  </a:lnTo>
                  <a:cubicBezTo>
                    <a:pt x="39" y="200"/>
                    <a:pt x="51" y="205"/>
                    <a:pt x="64" y="205"/>
                  </a:cubicBezTo>
                  <a:cubicBezTo>
                    <a:pt x="77" y="205"/>
                    <a:pt x="89" y="200"/>
                    <a:pt x="102" y="191"/>
                  </a:cubicBezTo>
                  <a:cubicBezTo>
                    <a:pt x="103" y="191"/>
                    <a:pt x="105" y="191"/>
                    <a:pt x="106" y="191"/>
                  </a:cubicBezTo>
                  <a:cubicBezTo>
                    <a:pt x="207" y="191"/>
                    <a:pt x="300" y="0"/>
                    <a:pt x="187"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3" name="Google Shape;303;p16"/>
            <p:cNvSpPr/>
            <p:nvPr/>
          </p:nvSpPr>
          <p:spPr>
            <a:xfrm>
              <a:off x="2532900" y="2478150"/>
              <a:ext cx="8225" cy="6550"/>
            </a:xfrm>
            <a:custGeom>
              <a:rect b="b" l="l" r="r" t="t"/>
              <a:pathLst>
                <a:path extrusionOk="0" h="262" w="329">
                  <a:moveTo>
                    <a:pt x="204" y="0"/>
                  </a:moveTo>
                  <a:cubicBezTo>
                    <a:pt x="162" y="0"/>
                    <a:pt x="105" y="60"/>
                    <a:pt x="95" y="85"/>
                  </a:cubicBezTo>
                  <a:cubicBezTo>
                    <a:pt x="95" y="85"/>
                    <a:pt x="102" y="78"/>
                    <a:pt x="108" y="78"/>
                  </a:cubicBezTo>
                  <a:cubicBezTo>
                    <a:pt x="64" y="123"/>
                    <a:pt x="1" y="255"/>
                    <a:pt x="108" y="261"/>
                  </a:cubicBezTo>
                  <a:cubicBezTo>
                    <a:pt x="152" y="261"/>
                    <a:pt x="196" y="236"/>
                    <a:pt x="221" y="198"/>
                  </a:cubicBezTo>
                  <a:cubicBezTo>
                    <a:pt x="272" y="154"/>
                    <a:pt x="329" y="34"/>
                    <a:pt x="221" y="22"/>
                  </a:cubicBezTo>
                  <a:lnTo>
                    <a:pt x="234" y="15"/>
                  </a:lnTo>
                  <a:cubicBezTo>
                    <a:pt x="226" y="4"/>
                    <a:pt x="216" y="0"/>
                    <a:pt x="204"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4" name="Google Shape;304;p16"/>
            <p:cNvSpPr/>
            <p:nvPr/>
          </p:nvSpPr>
          <p:spPr>
            <a:xfrm>
              <a:off x="2531950" y="2695725"/>
              <a:ext cx="7450" cy="6750"/>
            </a:xfrm>
            <a:custGeom>
              <a:rect b="b" l="l" r="r" t="t"/>
              <a:pathLst>
                <a:path extrusionOk="0" h="270" w="298">
                  <a:moveTo>
                    <a:pt x="205" y="0"/>
                  </a:moveTo>
                  <a:cubicBezTo>
                    <a:pt x="153" y="0"/>
                    <a:pt x="94" y="43"/>
                    <a:pt x="70" y="85"/>
                  </a:cubicBezTo>
                  <a:lnTo>
                    <a:pt x="64" y="92"/>
                  </a:lnTo>
                  <a:cubicBezTo>
                    <a:pt x="45" y="129"/>
                    <a:pt x="1" y="224"/>
                    <a:pt x="70" y="243"/>
                  </a:cubicBezTo>
                  <a:cubicBezTo>
                    <a:pt x="70" y="249"/>
                    <a:pt x="70" y="249"/>
                    <a:pt x="70" y="249"/>
                  </a:cubicBezTo>
                  <a:cubicBezTo>
                    <a:pt x="80" y="264"/>
                    <a:pt x="93" y="269"/>
                    <a:pt x="108" y="269"/>
                  </a:cubicBezTo>
                  <a:cubicBezTo>
                    <a:pt x="156" y="269"/>
                    <a:pt x="220" y="203"/>
                    <a:pt x="234" y="174"/>
                  </a:cubicBezTo>
                  <a:cubicBezTo>
                    <a:pt x="234" y="167"/>
                    <a:pt x="234" y="161"/>
                    <a:pt x="241" y="161"/>
                  </a:cubicBezTo>
                  <a:cubicBezTo>
                    <a:pt x="266" y="129"/>
                    <a:pt x="297" y="47"/>
                    <a:pt x="253" y="16"/>
                  </a:cubicBezTo>
                  <a:cubicBezTo>
                    <a:pt x="239" y="5"/>
                    <a:pt x="222" y="0"/>
                    <a:pt x="205"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5" name="Google Shape;305;p16"/>
            <p:cNvSpPr/>
            <p:nvPr/>
          </p:nvSpPr>
          <p:spPr>
            <a:xfrm>
              <a:off x="2532750" y="2716450"/>
              <a:ext cx="11375" cy="6650"/>
            </a:xfrm>
            <a:custGeom>
              <a:rect b="b" l="l" r="r" t="t"/>
              <a:pathLst>
                <a:path extrusionOk="0" h="266" w="455">
                  <a:moveTo>
                    <a:pt x="290" y="0"/>
                  </a:moveTo>
                  <a:cubicBezTo>
                    <a:pt x="171" y="0"/>
                    <a:pt x="0" y="265"/>
                    <a:pt x="158" y="265"/>
                  </a:cubicBezTo>
                  <a:cubicBezTo>
                    <a:pt x="278" y="265"/>
                    <a:pt x="454" y="0"/>
                    <a:pt x="290"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 name="Google Shape;306;p16"/>
            <p:cNvSpPr/>
            <p:nvPr/>
          </p:nvSpPr>
          <p:spPr>
            <a:xfrm>
              <a:off x="2527375" y="2658100"/>
              <a:ext cx="13750" cy="21000"/>
            </a:xfrm>
            <a:custGeom>
              <a:rect b="b" l="l" r="r" t="t"/>
              <a:pathLst>
                <a:path extrusionOk="0" h="840" w="550">
                  <a:moveTo>
                    <a:pt x="480" y="1"/>
                  </a:moveTo>
                  <a:cubicBezTo>
                    <a:pt x="411" y="7"/>
                    <a:pt x="348" y="51"/>
                    <a:pt x="316" y="121"/>
                  </a:cubicBezTo>
                  <a:cubicBezTo>
                    <a:pt x="278" y="190"/>
                    <a:pt x="278" y="278"/>
                    <a:pt x="316" y="348"/>
                  </a:cubicBezTo>
                  <a:cubicBezTo>
                    <a:pt x="196" y="386"/>
                    <a:pt x="102" y="474"/>
                    <a:pt x="45" y="587"/>
                  </a:cubicBezTo>
                  <a:cubicBezTo>
                    <a:pt x="1" y="682"/>
                    <a:pt x="1" y="840"/>
                    <a:pt x="146" y="840"/>
                  </a:cubicBezTo>
                  <a:cubicBezTo>
                    <a:pt x="291" y="840"/>
                    <a:pt x="430" y="714"/>
                    <a:pt x="487" y="594"/>
                  </a:cubicBezTo>
                  <a:cubicBezTo>
                    <a:pt x="518" y="531"/>
                    <a:pt x="524" y="455"/>
                    <a:pt x="493" y="392"/>
                  </a:cubicBezTo>
                  <a:cubicBezTo>
                    <a:pt x="499" y="386"/>
                    <a:pt x="505" y="373"/>
                    <a:pt x="499" y="360"/>
                  </a:cubicBezTo>
                  <a:cubicBezTo>
                    <a:pt x="480" y="259"/>
                    <a:pt x="518" y="184"/>
                    <a:pt x="537" y="89"/>
                  </a:cubicBezTo>
                  <a:cubicBezTo>
                    <a:pt x="550" y="45"/>
                    <a:pt x="537" y="1"/>
                    <a:pt x="480"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 name="Google Shape;307;p16"/>
            <p:cNvSpPr/>
            <p:nvPr/>
          </p:nvSpPr>
          <p:spPr>
            <a:xfrm>
              <a:off x="2522650" y="2589625"/>
              <a:ext cx="9775" cy="7100"/>
            </a:xfrm>
            <a:custGeom>
              <a:rect b="b" l="l" r="r" t="t"/>
              <a:pathLst>
                <a:path extrusionOk="0" h="284" w="391">
                  <a:moveTo>
                    <a:pt x="295" y="1"/>
                  </a:moveTo>
                  <a:cubicBezTo>
                    <a:pt x="276" y="1"/>
                    <a:pt x="255" y="4"/>
                    <a:pt x="234" y="9"/>
                  </a:cubicBezTo>
                  <a:cubicBezTo>
                    <a:pt x="171" y="22"/>
                    <a:pt x="1" y="198"/>
                    <a:pt x="121" y="242"/>
                  </a:cubicBezTo>
                  <a:lnTo>
                    <a:pt x="133" y="242"/>
                  </a:lnTo>
                  <a:cubicBezTo>
                    <a:pt x="143" y="273"/>
                    <a:pt x="169" y="284"/>
                    <a:pt x="196" y="284"/>
                  </a:cubicBezTo>
                  <a:cubicBezTo>
                    <a:pt x="218" y="284"/>
                    <a:pt x="242" y="276"/>
                    <a:pt x="259" y="268"/>
                  </a:cubicBezTo>
                  <a:cubicBezTo>
                    <a:pt x="329" y="236"/>
                    <a:pt x="379" y="173"/>
                    <a:pt x="385" y="97"/>
                  </a:cubicBezTo>
                  <a:cubicBezTo>
                    <a:pt x="390" y="24"/>
                    <a:pt x="348" y="1"/>
                    <a:pt x="295"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8" name="Google Shape;308;p16"/>
            <p:cNvSpPr/>
            <p:nvPr/>
          </p:nvSpPr>
          <p:spPr>
            <a:xfrm>
              <a:off x="2534950" y="2602450"/>
              <a:ext cx="6975" cy="4425"/>
            </a:xfrm>
            <a:custGeom>
              <a:rect b="b" l="l" r="r" t="t"/>
              <a:pathLst>
                <a:path extrusionOk="0" h="177" w="279">
                  <a:moveTo>
                    <a:pt x="175" y="0"/>
                  </a:moveTo>
                  <a:cubicBezTo>
                    <a:pt x="144" y="0"/>
                    <a:pt x="107" y="22"/>
                    <a:pt x="89" y="45"/>
                  </a:cubicBezTo>
                  <a:lnTo>
                    <a:pt x="83" y="45"/>
                  </a:lnTo>
                  <a:cubicBezTo>
                    <a:pt x="64" y="51"/>
                    <a:pt x="1" y="108"/>
                    <a:pt x="39" y="133"/>
                  </a:cubicBezTo>
                  <a:lnTo>
                    <a:pt x="57" y="165"/>
                  </a:lnTo>
                  <a:cubicBezTo>
                    <a:pt x="66" y="173"/>
                    <a:pt x="78" y="176"/>
                    <a:pt x="92" y="176"/>
                  </a:cubicBezTo>
                  <a:cubicBezTo>
                    <a:pt x="108" y="176"/>
                    <a:pt x="126" y="171"/>
                    <a:pt x="139" y="165"/>
                  </a:cubicBezTo>
                  <a:cubicBezTo>
                    <a:pt x="184" y="139"/>
                    <a:pt x="278" y="76"/>
                    <a:pt x="209" y="13"/>
                  </a:cubicBezTo>
                  <a:cubicBezTo>
                    <a:pt x="200" y="4"/>
                    <a:pt x="188" y="0"/>
                    <a:pt x="175"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9" name="Google Shape;309;p16"/>
            <p:cNvSpPr/>
            <p:nvPr/>
          </p:nvSpPr>
          <p:spPr>
            <a:xfrm>
              <a:off x="2541325" y="2588875"/>
              <a:ext cx="9100" cy="5100"/>
            </a:xfrm>
            <a:custGeom>
              <a:rect b="b" l="l" r="r" t="t"/>
              <a:pathLst>
                <a:path extrusionOk="0" h="204" w="364">
                  <a:moveTo>
                    <a:pt x="197" y="1"/>
                  </a:moveTo>
                  <a:cubicBezTo>
                    <a:pt x="96" y="1"/>
                    <a:pt x="0" y="203"/>
                    <a:pt x="96" y="203"/>
                  </a:cubicBezTo>
                  <a:cubicBezTo>
                    <a:pt x="99" y="203"/>
                    <a:pt x="102" y="203"/>
                    <a:pt x="105" y="203"/>
                  </a:cubicBezTo>
                  <a:cubicBezTo>
                    <a:pt x="130" y="203"/>
                    <a:pt x="149" y="203"/>
                    <a:pt x="175" y="190"/>
                  </a:cubicBezTo>
                  <a:cubicBezTo>
                    <a:pt x="225" y="184"/>
                    <a:pt x="364" y="45"/>
                    <a:pt x="263" y="14"/>
                  </a:cubicBezTo>
                  <a:cubicBezTo>
                    <a:pt x="244" y="1"/>
                    <a:pt x="225" y="1"/>
                    <a:pt x="206" y="1"/>
                  </a:cubicBezTo>
                  <a:cubicBezTo>
                    <a:pt x="203" y="1"/>
                    <a:pt x="200" y="1"/>
                    <a:pt x="197"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0" name="Google Shape;310;p16"/>
            <p:cNvSpPr/>
            <p:nvPr/>
          </p:nvSpPr>
          <p:spPr>
            <a:xfrm>
              <a:off x="2534475" y="2553725"/>
              <a:ext cx="12475" cy="7275"/>
            </a:xfrm>
            <a:custGeom>
              <a:rect b="b" l="l" r="r" t="t"/>
              <a:pathLst>
                <a:path extrusionOk="0" h="291" w="499">
                  <a:moveTo>
                    <a:pt x="316" y="1"/>
                  </a:moveTo>
                  <a:cubicBezTo>
                    <a:pt x="184" y="1"/>
                    <a:pt x="1" y="291"/>
                    <a:pt x="177" y="291"/>
                  </a:cubicBezTo>
                  <a:cubicBezTo>
                    <a:pt x="310" y="291"/>
                    <a:pt x="499" y="1"/>
                    <a:pt x="316"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 name="Google Shape;311;p16"/>
            <p:cNvSpPr/>
            <p:nvPr/>
          </p:nvSpPr>
          <p:spPr>
            <a:xfrm>
              <a:off x="2544900" y="2523150"/>
              <a:ext cx="6325" cy="5225"/>
            </a:xfrm>
            <a:custGeom>
              <a:rect b="b" l="l" r="r" t="t"/>
              <a:pathLst>
                <a:path extrusionOk="0" h="209" w="253">
                  <a:moveTo>
                    <a:pt x="202" y="0"/>
                  </a:moveTo>
                  <a:cubicBezTo>
                    <a:pt x="170" y="0"/>
                    <a:pt x="139" y="6"/>
                    <a:pt x="107" y="25"/>
                  </a:cubicBezTo>
                  <a:cubicBezTo>
                    <a:pt x="82" y="32"/>
                    <a:pt x="0" y="120"/>
                    <a:pt x="50" y="145"/>
                  </a:cubicBezTo>
                  <a:cubicBezTo>
                    <a:pt x="63" y="158"/>
                    <a:pt x="69" y="164"/>
                    <a:pt x="76" y="177"/>
                  </a:cubicBezTo>
                  <a:cubicBezTo>
                    <a:pt x="82" y="200"/>
                    <a:pt x="95" y="209"/>
                    <a:pt x="111" y="209"/>
                  </a:cubicBezTo>
                  <a:cubicBezTo>
                    <a:pt x="163" y="209"/>
                    <a:pt x="248" y="119"/>
                    <a:pt x="252" y="76"/>
                  </a:cubicBezTo>
                  <a:cubicBezTo>
                    <a:pt x="252" y="57"/>
                    <a:pt x="246" y="44"/>
                    <a:pt x="246" y="32"/>
                  </a:cubicBezTo>
                  <a:cubicBezTo>
                    <a:pt x="233" y="13"/>
                    <a:pt x="221" y="0"/>
                    <a:pt x="202"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2" name="Google Shape;312;p16"/>
            <p:cNvSpPr/>
            <p:nvPr/>
          </p:nvSpPr>
          <p:spPr>
            <a:xfrm>
              <a:off x="2540325" y="2540925"/>
              <a:ext cx="10475" cy="5925"/>
            </a:xfrm>
            <a:custGeom>
              <a:rect b="b" l="l" r="r" t="t"/>
              <a:pathLst>
                <a:path extrusionOk="0" h="237" w="419">
                  <a:moveTo>
                    <a:pt x="280" y="0"/>
                  </a:moveTo>
                  <a:cubicBezTo>
                    <a:pt x="273" y="0"/>
                    <a:pt x="266" y="1"/>
                    <a:pt x="259" y="2"/>
                  </a:cubicBezTo>
                  <a:cubicBezTo>
                    <a:pt x="240" y="2"/>
                    <a:pt x="227" y="8"/>
                    <a:pt x="215" y="14"/>
                  </a:cubicBezTo>
                  <a:cubicBezTo>
                    <a:pt x="158" y="27"/>
                    <a:pt x="0" y="178"/>
                    <a:pt x="114" y="216"/>
                  </a:cubicBezTo>
                  <a:cubicBezTo>
                    <a:pt x="133" y="229"/>
                    <a:pt x="151" y="229"/>
                    <a:pt x="177" y="235"/>
                  </a:cubicBezTo>
                  <a:cubicBezTo>
                    <a:pt x="181" y="236"/>
                    <a:pt x="185" y="236"/>
                    <a:pt x="189" y="236"/>
                  </a:cubicBezTo>
                  <a:cubicBezTo>
                    <a:pt x="306" y="236"/>
                    <a:pt x="419" y="0"/>
                    <a:pt x="280"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 name="Google Shape;313;p16"/>
            <p:cNvSpPr/>
            <p:nvPr/>
          </p:nvSpPr>
          <p:spPr>
            <a:xfrm>
              <a:off x="2594725" y="2379100"/>
              <a:ext cx="60875" cy="316750"/>
            </a:xfrm>
            <a:custGeom>
              <a:rect b="b" l="l" r="r" t="t"/>
              <a:pathLst>
                <a:path extrusionOk="0" h="12670" w="2435">
                  <a:moveTo>
                    <a:pt x="1390" y="1"/>
                  </a:moveTo>
                  <a:cubicBezTo>
                    <a:pt x="694" y="1"/>
                    <a:pt x="315" y="2966"/>
                    <a:pt x="315" y="4148"/>
                  </a:cubicBezTo>
                  <a:cubicBezTo>
                    <a:pt x="315" y="4885"/>
                    <a:pt x="309" y="5623"/>
                    <a:pt x="296" y="6355"/>
                  </a:cubicBezTo>
                  <a:cubicBezTo>
                    <a:pt x="278" y="7093"/>
                    <a:pt x="278" y="7850"/>
                    <a:pt x="284" y="8594"/>
                  </a:cubicBezTo>
                  <a:cubicBezTo>
                    <a:pt x="284" y="8777"/>
                    <a:pt x="296" y="8966"/>
                    <a:pt x="315" y="9143"/>
                  </a:cubicBezTo>
                  <a:cubicBezTo>
                    <a:pt x="391" y="10026"/>
                    <a:pt x="0" y="11741"/>
                    <a:pt x="788" y="12410"/>
                  </a:cubicBezTo>
                  <a:cubicBezTo>
                    <a:pt x="999" y="12590"/>
                    <a:pt x="1178" y="12670"/>
                    <a:pt x="1330" y="12670"/>
                  </a:cubicBezTo>
                  <a:cubicBezTo>
                    <a:pt x="2292" y="12670"/>
                    <a:pt x="2170" y="9478"/>
                    <a:pt x="2170" y="8607"/>
                  </a:cubicBezTo>
                  <a:cubicBezTo>
                    <a:pt x="2239" y="7812"/>
                    <a:pt x="2214" y="7011"/>
                    <a:pt x="2195" y="6210"/>
                  </a:cubicBezTo>
                  <a:cubicBezTo>
                    <a:pt x="2176" y="5081"/>
                    <a:pt x="2435" y="1322"/>
                    <a:pt x="1823" y="357"/>
                  </a:cubicBezTo>
                  <a:cubicBezTo>
                    <a:pt x="1667" y="109"/>
                    <a:pt x="1523" y="1"/>
                    <a:pt x="1390" y="1"/>
                  </a:cubicBezTo>
                  <a:close/>
                </a:path>
              </a:pathLst>
            </a:custGeom>
            <a:solidFill>
              <a:srgbClr val="49897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 name="Google Shape;314;p16"/>
            <p:cNvSpPr/>
            <p:nvPr/>
          </p:nvSpPr>
          <p:spPr>
            <a:xfrm>
              <a:off x="2623925" y="2408375"/>
              <a:ext cx="8350" cy="5975"/>
            </a:xfrm>
            <a:custGeom>
              <a:rect b="b" l="l" r="r" t="t"/>
              <a:pathLst>
                <a:path extrusionOk="0" h="239" w="334">
                  <a:moveTo>
                    <a:pt x="191" y="0"/>
                  </a:moveTo>
                  <a:cubicBezTo>
                    <a:pt x="127" y="0"/>
                    <a:pt x="60" y="66"/>
                    <a:pt x="30" y="120"/>
                  </a:cubicBezTo>
                  <a:cubicBezTo>
                    <a:pt x="1" y="189"/>
                    <a:pt x="33" y="239"/>
                    <a:pt x="91" y="239"/>
                  </a:cubicBezTo>
                  <a:cubicBezTo>
                    <a:pt x="107" y="239"/>
                    <a:pt x="125" y="235"/>
                    <a:pt x="144" y="227"/>
                  </a:cubicBezTo>
                  <a:lnTo>
                    <a:pt x="188" y="208"/>
                  </a:lnTo>
                  <a:cubicBezTo>
                    <a:pt x="226" y="189"/>
                    <a:pt x="333" y="82"/>
                    <a:pt x="270" y="38"/>
                  </a:cubicBezTo>
                  <a:lnTo>
                    <a:pt x="245" y="19"/>
                  </a:lnTo>
                  <a:cubicBezTo>
                    <a:pt x="228" y="6"/>
                    <a:pt x="210" y="0"/>
                    <a:pt x="191"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5" name="Google Shape;315;p16"/>
            <p:cNvSpPr/>
            <p:nvPr/>
          </p:nvSpPr>
          <p:spPr>
            <a:xfrm>
              <a:off x="2626075" y="2427050"/>
              <a:ext cx="9025" cy="7625"/>
            </a:xfrm>
            <a:custGeom>
              <a:rect b="b" l="l" r="r" t="t"/>
              <a:pathLst>
                <a:path extrusionOk="0" h="305" w="361">
                  <a:moveTo>
                    <a:pt x="177" y="0"/>
                  </a:moveTo>
                  <a:cubicBezTo>
                    <a:pt x="151" y="0"/>
                    <a:pt x="122" y="24"/>
                    <a:pt x="108" y="47"/>
                  </a:cubicBezTo>
                  <a:cubicBezTo>
                    <a:pt x="89" y="73"/>
                    <a:pt x="70" y="104"/>
                    <a:pt x="52" y="129"/>
                  </a:cubicBezTo>
                  <a:cubicBezTo>
                    <a:pt x="0" y="206"/>
                    <a:pt x="12" y="304"/>
                    <a:pt x="89" y="304"/>
                  </a:cubicBezTo>
                  <a:cubicBezTo>
                    <a:pt x="106" y="304"/>
                    <a:pt x="128" y="299"/>
                    <a:pt x="152" y="287"/>
                  </a:cubicBezTo>
                  <a:cubicBezTo>
                    <a:pt x="228" y="249"/>
                    <a:pt x="361" y="98"/>
                    <a:pt x="247" y="35"/>
                  </a:cubicBezTo>
                  <a:lnTo>
                    <a:pt x="203" y="10"/>
                  </a:lnTo>
                  <a:cubicBezTo>
                    <a:pt x="195" y="3"/>
                    <a:pt x="186" y="0"/>
                    <a:pt x="177"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 name="Google Shape;316;p16"/>
            <p:cNvSpPr/>
            <p:nvPr/>
          </p:nvSpPr>
          <p:spPr>
            <a:xfrm>
              <a:off x="2634125" y="2411650"/>
              <a:ext cx="7550" cy="5175"/>
            </a:xfrm>
            <a:custGeom>
              <a:rect b="b" l="l" r="r" t="t"/>
              <a:pathLst>
                <a:path extrusionOk="0" h="207" w="302">
                  <a:moveTo>
                    <a:pt x="182" y="1"/>
                  </a:moveTo>
                  <a:cubicBezTo>
                    <a:pt x="179" y="1"/>
                    <a:pt x="175" y="1"/>
                    <a:pt x="171" y="1"/>
                  </a:cubicBezTo>
                  <a:cubicBezTo>
                    <a:pt x="102" y="7"/>
                    <a:pt x="45" y="52"/>
                    <a:pt x="20" y="108"/>
                  </a:cubicBezTo>
                  <a:cubicBezTo>
                    <a:pt x="13" y="134"/>
                    <a:pt x="1" y="165"/>
                    <a:pt x="20" y="190"/>
                  </a:cubicBezTo>
                  <a:lnTo>
                    <a:pt x="26" y="197"/>
                  </a:lnTo>
                  <a:cubicBezTo>
                    <a:pt x="35" y="203"/>
                    <a:pt x="48" y="206"/>
                    <a:pt x="61" y="206"/>
                  </a:cubicBezTo>
                  <a:cubicBezTo>
                    <a:pt x="73" y="206"/>
                    <a:pt x="86" y="203"/>
                    <a:pt x="95" y="197"/>
                  </a:cubicBezTo>
                  <a:cubicBezTo>
                    <a:pt x="97" y="197"/>
                    <a:pt x="98" y="197"/>
                    <a:pt x="100" y="197"/>
                  </a:cubicBezTo>
                  <a:cubicBezTo>
                    <a:pt x="203" y="197"/>
                    <a:pt x="302" y="1"/>
                    <a:pt x="182"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7" name="Google Shape;317;p16"/>
            <p:cNvSpPr/>
            <p:nvPr/>
          </p:nvSpPr>
          <p:spPr>
            <a:xfrm>
              <a:off x="2619150" y="2418525"/>
              <a:ext cx="8075" cy="6400"/>
            </a:xfrm>
            <a:custGeom>
              <a:rect b="b" l="l" r="r" t="t"/>
              <a:pathLst>
                <a:path extrusionOk="0" h="256" w="323">
                  <a:moveTo>
                    <a:pt x="202" y="0"/>
                  </a:moveTo>
                  <a:cubicBezTo>
                    <a:pt x="160" y="0"/>
                    <a:pt x="105" y="56"/>
                    <a:pt x="95" y="86"/>
                  </a:cubicBezTo>
                  <a:lnTo>
                    <a:pt x="101" y="79"/>
                  </a:lnTo>
                  <a:lnTo>
                    <a:pt x="101" y="79"/>
                  </a:lnTo>
                  <a:cubicBezTo>
                    <a:pt x="64" y="117"/>
                    <a:pt x="1" y="250"/>
                    <a:pt x="102" y="256"/>
                  </a:cubicBezTo>
                  <a:cubicBezTo>
                    <a:pt x="152" y="256"/>
                    <a:pt x="196" y="237"/>
                    <a:pt x="221" y="199"/>
                  </a:cubicBezTo>
                  <a:cubicBezTo>
                    <a:pt x="272" y="149"/>
                    <a:pt x="322" y="35"/>
                    <a:pt x="221" y="23"/>
                  </a:cubicBezTo>
                  <a:lnTo>
                    <a:pt x="234" y="16"/>
                  </a:lnTo>
                  <a:cubicBezTo>
                    <a:pt x="225" y="5"/>
                    <a:pt x="214" y="0"/>
                    <a:pt x="202"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8" name="Google Shape;318;p16"/>
            <p:cNvSpPr/>
            <p:nvPr/>
          </p:nvSpPr>
          <p:spPr>
            <a:xfrm>
              <a:off x="2618050" y="2636125"/>
              <a:ext cx="7600" cy="6675"/>
            </a:xfrm>
            <a:custGeom>
              <a:rect b="b" l="l" r="r" t="t"/>
              <a:pathLst>
                <a:path extrusionOk="0" h="267" w="304">
                  <a:moveTo>
                    <a:pt x="207" y="0"/>
                  </a:moveTo>
                  <a:cubicBezTo>
                    <a:pt x="153" y="0"/>
                    <a:pt x="93" y="43"/>
                    <a:pt x="70" y="85"/>
                  </a:cubicBezTo>
                  <a:lnTo>
                    <a:pt x="64" y="92"/>
                  </a:lnTo>
                  <a:cubicBezTo>
                    <a:pt x="45" y="129"/>
                    <a:pt x="0" y="218"/>
                    <a:pt x="70" y="243"/>
                  </a:cubicBezTo>
                  <a:cubicBezTo>
                    <a:pt x="70" y="243"/>
                    <a:pt x="70" y="243"/>
                    <a:pt x="70" y="249"/>
                  </a:cubicBezTo>
                  <a:cubicBezTo>
                    <a:pt x="79" y="261"/>
                    <a:pt x="91" y="266"/>
                    <a:pt x="105" y="266"/>
                  </a:cubicBezTo>
                  <a:cubicBezTo>
                    <a:pt x="155" y="266"/>
                    <a:pt x="224" y="197"/>
                    <a:pt x="234" y="167"/>
                  </a:cubicBezTo>
                  <a:lnTo>
                    <a:pt x="240" y="155"/>
                  </a:lnTo>
                  <a:cubicBezTo>
                    <a:pt x="265" y="123"/>
                    <a:pt x="303" y="41"/>
                    <a:pt x="259" y="16"/>
                  </a:cubicBezTo>
                  <a:cubicBezTo>
                    <a:pt x="243" y="5"/>
                    <a:pt x="226" y="0"/>
                    <a:pt x="207"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9" name="Google Shape;319;p16"/>
            <p:cNvSpPr/>
            <p:nvPr/>
          </p:nvSpPr>
          <p:spPr>
            <a:xfrm>
              <a:off x="2618825" y="2656700"/>
              <a:ext cx="11400" cy="6650"/>
            </a:xfrm>
            <a:custGeom>
              <a:rect b="b" l="l" r="r" t="t"/>
              <a:pathLst>
                <a:path extrusionOk="0" h="266" w="456">
                  <a:moveTo>
                    <a:pt x="297" y="0"/>
                  </a:moveTo>
                  <a:cubicBezTo>
                    <a:pt x="171" y="0"/>
                    <a:pt x="1" y="265"/>
                    <a:pt x="165" y="265"/>
                  </a:cubicBezTo>
                  <a:cubicBezTo>
                    <a:pt x="285" y="265"/>
                    <a:pt x="455" y="0"/>
                    <a:pt x="297"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0" name="Google Shape;320;p16"/>
            <p:cNvSpPr/>
            <p:nvPr/>
          </p:nvSpPr>
          <p:spPr>
            <a:xfrm>
              <a:off x="2630025" y="2637450"/>
              <a:ext cx="5075" cy="2875"/>
            </a:xfrm>
            <a:custGeom>
              <a:rect b="b" l="l" r="r" t="t"/>
              <a:pathLst>
                <a:path extrusionOk="0" h="115" w="203">
                  <a:moveTo>
                    <a:pt x="127" y="1"/>
                  </a:moveTo>
                  <a:cubicBezTo>
                    <a:pt x="76" y="1"/>
                    <a:pt x="1" y="114"/>
                    <a:pt x="70" y="114"/>
                  </a:cubicBezTo>
                  <a:cubicBezTo>
                    <a:pt x="127" y="114"/>
                    <a:pt x="203" y="1"/>
                    <a:pt x="127"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 name="Google Shape;321;p16"/>
            <p:cNvSpPr/>
            <p:nvPr/>
          </p:nvSpPr>
          <p:spPr>
            <a:xfrm>
              <a:off x="2621200" y="2542675"/>
              <a:ext cx="6975" cy="4500"/>
            </a:xfrm>
            <a:custGeom>
              <a:rect b="b" l="l" r="r" t="t"/>
              <a:pathLst>
                <a:path extrusionOk="0" h="180" w="279">
                  <a:moveTo>
                    <a:pt x="175" y="1"/>
                  </a:moveTo>
                  <a:cubicBezTo>
                    <a:pt x="143" y="1"/>
                    <a:pt x="107" y="23"/>
                    <a:pt x="89" y="45"/>
                  </a:cubicBezTo>
                  <a:lnTo>
                    <a:pt x="83" y="45"/>
                  </a:lnTo>
                  <a:cubicBezTo>
                    <a:pt x="64" y="52"/>
                    <a:pt x="1" y="115"/>
                    <a:pt x="38" y="134"/>
                  </a:cubicBezTo>
                  <a:lnTo>
                    <a:pt x="57" y="165"/>
                  </a:lnTo>
                  <a:cubicBezTo>
                    <a:pt x="65" y="176"/>
                    <a:pt x="78" y="180"/>
                    <a:pt x="91" y="180"/>
                  </a:cubicBezTo>
                  <a:cubicBezTo>
                    <a:pt x="109" y="180"/>
                    <a:pt x="128" y="172"/>
                    <a:pt x="139" y="165"/>
                  </a:cubicBezTo>
                  <a:cubicBezTo>
                    <a:pt x="183" y="146"/>
                    <a:pt x="278" y="83"/>
                    <a:pt x="209" y="14"/>
                  </a:cubicBezTo>
                  <a:cubicBezTo>
                    <a:pt x="199" y="5"/>
                    <a:pt x="188" y="1"/>
                    <a:pt x="175"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2" name="Google Shape;322;p16"/>
            <p:cNvSpPr/>
            <p:nvPr/>
          </p:nvSpPr>
          <p:spPr>
            <a:xfrm>
              <a:off x="2627550" y="2529125"/>
              <a:ext cx="9125" cy="5250"/>
            </a:xfrm>
            <a:custGeom>
              <a:rect b="b" l="l" r="r" t="t"/>
              <a:pathLst>
                <a:path extrusionOk="0" h="210" w="365">
                  <a:moveTo>
                    <a:pt x="198" y="0"/>
                  </a:moveTo>
                  <a:cubicBezTo>
                    <a:pt x="91" y="0"/>
                    <a:pt x="1" y="209"/>
                    <a:pt x="98" y="209"/>
                  </a:cubicBezTo>
                  <a:cubicBezTo>
                    <a:pt x="100" y="209"/>
                    <a:pt x="103" y="209"/>
                    <a:pt x="106" y="209"/>
                  </a:cubicBezTo>
                  <a:cubicBezTo>
                    <a:pt x="125" y="209"/>
                    <a:pt x="150" y="203"/>
                    <a:pt x="175" y="196"/>
                  </a:cubicBezTo>
                  <a:cubicBezTo>
                    <a:pt x="226" y="184"/>
                    <a:pt x="365" y="51"/>
                    <a:pt x="264" y="13"/>
                  </a:cubicBezTo>
                  <a:cubicBezTo>
                    <a:pt x="245" y="7"/>
                    <a:pt x="226" y="1"/>
                    <a:pt x="207" y="1"/>
                  </a:cubicBezTo>
                  <a:cubicBezTo>
                    <a:pt x="204" y="0"/>
                    <a:pt x="201" y="0"/>
                    <a:pt x="198"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3" name="Google Shape;323;p16"/>
            <p:cNvSpPr/>
            <p:nvPr/>
          </p:nvSpPr>
          <p:spPr>
            <a:xfrm>
              <a:off x="2620725" y="2493975"/>
              <a:ext cx="12325" cy="7425"/>
            </a:xfrm>
            <a:custGeom>
              <a:rect b="b" l="l" r="r" t="t"/>
              <a:pathLst>
                <a:path extrusionOk="0" h="297" w="493">
                  <a:moveTo>
                    <a:pt x="316" y="0"/>
                  </a:moveTo>
                  <a:cubicBezTo>
                    <a:pt x="184" y="0"/>
                    <a:pt x="1" y="297"/>
                    <a:pt x="177" y="297"/>
                  </a:cubicBezTo>
                  <a:cubicBezTo>
                    <a:pt x="310" y="297"/>
                    <a:pt x="493" y="0"/>
                    <a:pt x="316"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4" name="Google Shape;324;p16"/>
            <p:cNvSpPr/>
            <p:nvPr/>
          </p:nvSpPr>
          <p:spPr>
            <a:xfrm>
              <a:off x="2631125" y="2463500"/>
              <a:ext cx="6175" cy="5250"/>
            </a:xfrm>
            <a:custGeom>
              <a:rect b="b" l="l" r="r" t="t"/>
              <a:pathLst>
                <a:path extrusionOk="0" h="210" w="247">
                  <a:moveTo>
                    <a:pt x="179" y="0"/>
                  </a:moveTo>
                  <a:cubicBezTo>
                    <a:pt x="154" y="0"/>
                    <a:pt x="129" y="11"/>
                    <a:pt x="108" y="21"/>
                  </a:cubicBezTo>
                  <a:cubicBezTo>
                    <a:pt x="83" y="34"/>
                    <a:pt x="1" y="116"/>
                    <a:pt x="45" y="147"/>
                  </a:cubicBezTo>
                  <a:cubicBezTo>
                    <a:pt x="64" y="153"/>
                    <a:pt x="70" y="160"/>
                    <a:pt x="77" y="179"/>
                  </a:cubicBezTo>
                  <a:cubicBezTo>
                    <a:pt x="83" y="201"/>
                    <a:pt x="95" y="210"/>
                    <a:pt x="111" y="210"/>
                  </a:cubicBezTo>
                  <a:cubicBezTo>
                    <a:pt x="162" y="210"/>
                    <a:pt x="247" y="115"/>
                    <a:pt x="247" y="72"/>
                  </a:cubicBezTo>
                  <a:cubicBezTo>
                    <a:pt x="247" y="59"/>
                    <a:pt x="247" y="40"/>
                    <a:pt x="241" y="27"/>
                  </a:cubicBezTo>
                  <a:cubicBezTo>
                    <a:pt x="234" y="8"/>
                    <a:pt x="215" y="2"/>
                    <a:pt x="196" y="2"/>
                  </a:cubicBezTo>
                  <a:cubicBezTo>
                    <a:pt x="191" y="1"/>
                    <a:pt x="185" y="0"/>
                    <a:pt x="179"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5" name="Google Shape;325;p16"/>
            <p:cNvSpPr/>
            <p:nvPr/>
          </p:nvSpPr>
          <p:spPr>
            <a:xfrm>
              <a:off x="2626575" y="2481150"/>
              <a:ext cx="10475" cy="5925"/>
            </a:xfrm>
            <a:custGeom>
              <a:rect b="b" l="l" r="r" t="t"/>
              <a:pathLst>
                <a:path extrusionOk="0" h="237" w="419">
                  <a:moveTo>
                    <a:pt x="280" y="1"/>
                  </a:moveTo>
                  <a:cubicBezTo>
                    <a:pt x="273" y="1"/>
                    <a:pt x="266" y="1"/>
                    <a:pt x="259" y="3"/>
                  </a:cubicBezTo>
                  <a:cubicBezTo>
                    <a:pt x="240" y="9"/>
                    <a:pt x="227" y="9"/>
                    <a:pt x="208" y="15"/>
                  </a:cubicBezTo>
                  <a:cubicBezTo>
                    <a:pt x="158" y="28"/>
                    <a:pt x="0" y="179"/>
                    <a:pt x="114" y="223"/>
                  </a:cubicBezTo>
                  <a:cubicBezTo>
                    <a:pt x="132" y="230"/>
                    <a:pt x="151" y="236"/>
                    <a:pt x="170" y="236"/>
                  </a:cubicBezTo>
                  <a:cubicBezTo>
                    <a:pt x="175" y="236"/>
                    <a:pt x="179" y="237"/>
                    <a:pt x="183" y="237"/>
                  </a:cubicBezTo>
                  <a:cubicBezTo>
                    <a:pt x="305" y="237"/>
                    <a:pt x="419" y="1"/>
                    <a:pt x="280"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26" name="Google Shape;326;p16"/>
          <p:cNvGrpSpPr/>
          <p:nvPr/>
        </p:nvGrpSpPr>
        <p:grpSpPr>
          <a:xfrm rot="-5400000">
            <a:off x="365361" y="3935733"/>
            <a:ext cx="858848" cy="666725"/>
            <a:chOff x="1145300" y="2753225"/>
            <a:chExt cx="173375" cy="134575"/>
          </a:xfrm>
        </p:grpSpPr>
        <p:sp>
          <p:nvSpPr>
            <p:cNvPr id="327" name="Google Shape;327;p16"/>
            <p:cNvSpPr/>
            <p:nvPr/>
          </p:nvSpPr>
          <p:spPr>
            <a:xfrm>
              <a:off x="1145300" y="2753225"/>
              <a:ext cx="173375" cy="134575"/>
            </a:xfrm>
            <a:custGeom>
              <a:rect b="b" l="l" r="r" t="t"/>
              <a:pathLst>
                <a:path extrusionOk="0" h="5383" w="6935">
                  <a:moveTo>
                    <a:pt x="3921" y="1"/>
                  </a:moveTo>
                  <a:cubicBezTo>
                    <a:pt x="3730" y="1"/>
                    <a:pt x="3544" y="15"/>
                    <a:pt x="3371" y="43"/>
                  </a:cubicBezTo>
                  <a:cubicBezTo>
                    <a:pt x="520" y="514"/>
                    <a:pt x="0" y="5383"/>
                    <a:pt x="2910" y="5383"/>
                  </a:cubicBezTo>
                  <a:cubicBezTo>
                    <a:pt x="3038" y="5383"/>
                    <a:pt x="3173" y="5373"/>
                    <a:pt x="3314" y="5354"/>
                  </a:cubicBezTo>
                  <a:cubicBezTo>
                    <a:pt x="5005" y="5114"/>
                    <a:pt x="6935" y="2932"/>
                    <a:pt x="6184" y="1178"/>
                  </a:cubicBezTo>
                  <a:cubicBezTo>
                    <a:pt x="5820" y="326"/>
                    <a:pt x="4814" y="1"/>
                    <a:pt x="3921" y="1"/>
                  </a:cubicBezTo>
                  <a:close/>
                </a:path>
              </a:pathLst>
            </a:custGeom>
            <a:solidFill>
              <a:srgbClr val="FF8E7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 name="Google Shape;328;p16"/>
            <p:cNvSpPr/>
            <p:nvPr/>
          </p:nvSpPr>
          <p:spPr>
            <a:xfrm>
              <a:off x="1252425" y="2768250"/>
              <a:ext cx="15950" cy="13850"/>
            </a:xfrm>
            <a:custGeom>
              <a:rect b="b" l="l" r="r" t="t"/>
              <a:pathLst>
                <a:path extrusionOk="0" h="554" w="638">
                  <a:moveTo>
                    <a:pt x="421" y="1"/>
                  </a:moveTo>
                  <a:cubicBezTo>
                    <a:pt x="279" y="1"/>
                    <a:pt x="107" y="176"/>
                    <a:pt x="58" y="275"/>
                  </a:cubicBezTo>
                  <a:cubicBezTo>
                    <a:pt x="26" y="344"/>
                    <a:pt x="1" y="451"/>
                    <a:pt x="64" y="514"/>
                  </a:cubicBezTo>
                  <a:cubicBezTo>
                    <a:pt x="92" y="543"/>
                    <a:pt x="129" y="553"/>
                    <a:pt x="166" y="553"/>
                  </a:cubicBezTo>
                  <a:cubicBezTo>
                    <a:pt x="212" y="553"/>
                    <a:pt x="259" y="538"/>
                    <a:pt x="297" y="521"/>
                  </a:cubicBezTo>
                  <a:cubicBezTo>
                    <a:pt x="329" y="502"/>
                    <a:pt x="360" y="483"/>
                    <a:pt x="392" y="464"/>
                  </a:cubicBezTo>
                  <a:cubicBezTo>
                    <a:pt x="480" y="401"/>
                    <a:pt x="638" y="218"/>
                    <a:pt x="568" y="104"/>
                  </a:cubicBezTo>
                  <a:cubicBezTo>
                    <a:pt x="562" y="85"/>
                    <a:pt x="549" y="67"/>
                    <a:pt x="531" y="48"/>
                  </a:cubicBezTo>
                  <a:cubicBezTo>
                    <a:pt x="499" y="14"/>
                    <a:pt x="461" y="1"/>
                    <a:pt x="421"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9" name="Google Shape;329;p16"/>
            <p:cNvSpPr/>
            <p:nvPr/>
          </p:nvSpPr>
          <p:spPr>
            <a:xfrm>
              <a:off x="1267400" y="2775425"/>
              <a:ext cx="8700" cy="8225"/>
            </a:xfrm>
            <a:custGeom>
              <a:rect b="b" l="l" r="r" t="t"/>
              <a:pathLst>
                <a:path extrusionOk="0" h="329" w="348">
                  <a:moveTo>
                    <a:pt x="253" y="0"/>
                  </a:moveTo>
                  <a:cubicBezTo>
                    <a:pt x="159" y="13"/>
                    <a:pt x="70" y="70"/>
                    <a:pt x="32" y="164"/>
                  </a:cubicBezTo>
                  <a:cubicBezTo>
                    <a:pt x="1" y="227"/>
                    <a:pt x="1" y="328"/>
                    <a:pt x="96" y="328"/>
                  </a:cubicBezTo>
                  <a:cubicBezTo>
                    <a:pt x="196" y="322"/>
                    <a:pt x="278" y="259"/>
                    <a:pt x="323" y="164"/>
                  </a:cubicBezTo>
                  <a:cubicBezTo>
                    <a:pt x="348" y="101"/>
                    <a:pt x="348" y="0"/>
                    <a:pt x="253"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0" name="Google Shape;330;p16"/>
            <p:cNvSpPr/>
            <p:nvPr/>
          </p:nvSpPr>
          <p:spPr>
            <a:xfrm>
              <a:off x="1261100" y="2790075"/>
              <a:ext cx="8375" cy="7275"/>
            </a:xfrm>
            <a:custGeom>
              <a:rect b="b" l="l" r="r" t="t"/>
              <a:pathLst>
                <a:path extrusionOk="0" h="291" w="335">
                  <a:moveTo>
                    <a:pt x="237" y="1"/>
                  </a:moveTo>
                  <a:cubicBezTo>
                    <a:pt x="197" y="1"/>
                    <a:pt x="152" y="21"/>
                    <a:pt x="127" y="39"/>
                  </a:cubicBezTo>
                  <a:lnTo>
                    <a:pt x="108" y="58"/>
                  </a:lnTo>
                  <a:cubicBezTo>
                    <a:pt x="57" y="95"/>
                    <a:pt x="1" y="165"/>
                    <a:pt x="20" y="234"/>
                  </a:cubicBezTo>
                  <a:cubicBezTo>
                    <a:pt x="26" y="234"/>
                    <a:pt x="26" y="240"/>
                    <a:pt x="26" y="247"/>
                  </a:cubicBezTo>
                  <a:cubicBezTo>
                    <a:pt x="37" y="279"/>
                    <a:pt x="62" y="290"/>
                    <a:pt x="91" y="290"/>
                  </a:cubicBezTo>
                  <a:cubicBezTo>
                    <a:pt x="130" y="290"/>
                    <a:pt x="177" y="269"/>
                    <a:pt x="202" y="247"/>
                  </a:cubicBezTo>
                  <a:lnTo>
                    <a:pt x="240" y="215"/>
                  </a:lnTo>
                  <a:cubicBezTo>
                    <a:pt x="284" y="190"/>
                    <a:pt x="335" y="127"/>
                    <a:pt x="316" y="76"/>
                  </a:cubicBezTo>
                  <a:cubicBezTo>
                    <a:pt x="316" y="64"/>
                    <a:pt x="303" y="58"/>
                    <a:pt x="303" y="45"/>
                  </a:cubicBezTo>
                  <a:cubicBezTo>
                    <a:pt x="292" y="12"/>
                    <a:pt x="266" y="1"/>
                    <a:pt x="237"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1" name="Google Shape;331;p16"/>
            <p:cNvSpPr/>
            <p:nvPr/>
          </p:nvSpPr>
          <p:spPr>
            <a:xfrm>
              <a:off x="1250225" y="2787100"/>
              <a:ext cx="6400" cy="6725"/>
            </a:xfrm>
            <a:custGeom>
              <a:rect b="b" l="l" r="r" t="t"/>
              <a:pathLst>
                <a:path extrusionOk="0" h="269" w="256">
                  <a:moveTo>
                    <a:pt x="202" y="0"/>
                  </a:moveTo>
                  <a:cubicBezTo>
                    <a:pt x="153" y="0"/>
                    <a:pt x="75" y="48"/>
                    <a:pt x="45" y="82"/>
                  </a:cubicBezTo>
                  <a:cubicBezTo>
                    <a:pt x="7" y="120"/>
                    <a:pt x="0" y="183"/>
                    <a:pt x="19" y="233"/>
                  </a:cubicBezTo>
                  <a:cubicBezTo>
                    <a:pt x="32" y="258"/>
                    <a:pt x="50" y="268"/>
                    <a:pt x="70" y="268"/>
                  </a:cubicBezTo>
                  <a:cubicBezTo>
                    <a:pt x="131" y="268"/>
                    <a:pt x="213" y="175"/>
                    <a:pt x="228" y="132"/>
                  </a:cubicBezTo>
                  <a:cubicBezTo>
                    <a:pt x="234" y="113"/>
                    <a:pt x="240" y="101"/>
                    <a:pt x="240" y="82"/>
                  </a:cubicBezTo>
                  <a:cubicBezTo>
                    <a:pt x="255" y="21"/>
                    <a:pt x="235" y="0"/>
                    <a:pt x="202"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2" name="Google Shape;332;p16"/>
            <p:cNvSpPr/>
            <p:nvPr/>
          </p:nvSpPr>
          <p:spPr>
            <a:xfrm>
              <a:off x="1207325" y="2798150"/>
              <a:ext cx="7125" cy="6800"/>
            </a:xfrm>
            <a:custGeom>
              <a:rect b="b" l="l" r="r" t="t"/>
              <a:pathLst>
                <a:path extrusionOk="0" h="272" w="285">
                  <a:moveTo>
                    <a:pt x="221" y="1"/>
                  </a:moveTo>
                  <a:cubicBezTo>
                    <a:pt x="154" y="1"/>
                    <a:pt x="46" y="101"/>
                    <a:pt x="32" y="138"/>
                  </a:cubicBezTo>
                  <a:cubicBezTo>
                    <a:pt x="7" y="189"/>
                    <a:pt x="1" y="245"/>
                    <a:pt x="58" y="264"/>
                  </a:cubicBezTo>
                  <a:cubicBezTo>
                    <a:pt x="68" y="269"/>
                    <a:pt x="79" y="272"/>
                    <a:pt x="90" y="272"/>
                  </a:cubicBezTo>
                  <a:cubicBezTo>
                    <a:pt x="133" y="272"/>
                    <a:pt x="180" y="238"/>
                    <a:pt x="215" y="208"/>
                  </a:cubicBezTo>
                  <a:cubicBezTo>
                    <a:pt x="260" y="170"/>
                    <a:pt x="285" y="107"/>
                    <a:pt x="272" y="50"/>
                  </a:cubicBezTo>
                  <a:cubicBezTo>
                    <a:pt x="265" y="14"/>
                    <a:pt x="246" y="1"/>
                    <a:pt x="221"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 name="Google Shape;333;p16"/>
            <p:cNvSpPr/>
            <p:nvPr/>
          </p:nvSpPr>
          <p:spPr>
            <a:xfrm>
              <a:off x="1216275" y="2827200"/>
              <a:ext cx="9375" cy="6875"/>
            </a:xfrm>
            <a:custGeom>
              <a:rect b="b" l="l" r="r" t="t"/>
              <a:pathLst>
                <a:path extrusionOk="0" h="275" w="375">
                  <a:moveTo>
                    <a:pt x="215" y="1"/>
                  </a:moveTo>
                  <a:cubicBezTo>
                    <a:pt x="141" y="1"/>
                    <a:pt x="62" y="90"/>
                    <a:pt x="40" y="143"/>
                  </a:cubicBezTo>
                  <a:cubicBezTo>
                    <a:pt x="1" y="222"/>
                    <a:pt x="39" y="275"/>
                    <a:pt x="104" y="275"/>
                  </a:cubicBezTo>
                  <a:cubicBezTo>
                    <a:pt x="121" y="275"/>
                    <a:pt x="140" y="271"/>
                    <a:pt x="160" y="263"/>
                  </a:cubicBezTo>
                  <a:lnTo>
                    <a:pt x="185" y="250"/>
                  </a:lnTo>
                  <a:cubicBezTo>
                    <a:pt x="261" y="225"/>
                    <a:pt x="375" y="80"/>
                    <a:pt x="274" y="17"/>
                  </a:cubicBezTo>
                  <a:lnTo>
                    <a:pt x="255" y="11"/>
                  </a:lnTo>
                  <a:cubicBezTo>
                    <a:pt x="242" y="4"/>
                    <a:pt x="229" y="1"/>
                    <a:pt x="215"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4" name="Google Shape;334;p16"/>
            <p:cNvSpPr/>
            <p:nvPr/>
          </p:nvSpPr>
          <p:spPr>
            <a:xfrm>
              <a:off x="1228150" y="2817825"/>
              <a:ext cx="8075" cy="4775"/>
            </a:xfrm>
            <a:custGeom>
              <a:rect b="b" l="l" r="r" t="t"/>
              <a:pathLst>
                <a:path extrusionOk="0" h="191" w="323">
                  <a:moveTo>
                    <a:pt x="202" y="1"/>
                  </a:moveTo>
                  <a:cubicBezTo>
                    <a:pt x="120" y="1"/>
                    <a:pt x="0" y="190"/>
                    <a:pt x="114" y="190"/>
                  </a:cubicBezTo>
                  <a:cubicBezTo>
                    <a:pt x="202" y="190"/>
                    <a:pt x="322" y="1"/>
                    <a:pt x="202"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5" name="Google Shape;335;p16"/>
            <p:cNvSpPr/>
            <p:nvPr/>
          </p:nvSpPr>
          <p:spPr>
            <a:xfrm>
              <a:off x="1187450" y="2849675"/>
              <a:ext cx="9475" cy="7375"/>
            </a:xfrm>
            <a:custGeom>
              <a:rect b="b" l="l" r="r" t="t"/>
              <a:pathLst>
                <a:path extrusionOk="0" h="295" w="379">
                  <a:moveTo>
                    <a:pt x="271" y="0"/>
                  </a:moveTo>
                  <a:cubicBezTo>
                    <a:pt x="167" y="0"/>
                    <a:pt x="1" y="171"/>
                    <a:pt x="90" y="259"/>
                  </a:cubicBezTo>
                  <a:lnTo>
                    <a:pt x="96" y="272"/>
                  </a:lnTo>
                  <a:cubicBezTo>
                    <a:pt x="114" y="288"/>
                    <a:pt x="134" y="294"/>
                    <a:pt x="156" y="294"/>
                  </a:cubicBezTo>
                  <a:cubicBezTo>
                    <a:pt x="256" y="294"/>
                    <a:pt x="378" y="147"/>
                    <a:pt x="342" y="64"/>
                  </a:cubicBezTo>
                  <a:cubicBezTo>
                    <a:pt x="342" y="58"/>
                    <a:pt x="342" y="51"/>
                    <a:pt x="336" y="45"/>
                  </a:cubicBezTo>
                  <a:cubicBezTo>
                    <a:pt x="323" y="13"/>
                    <a:pt x="299" y="0"/>
                    <a:pt x="271"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6" name="Google Shape;336;p16"/>
            <p:cNvSpPr/>
            <p:nvPr/>
          </p:nvSpPr>
          <p:spPr>
            <a:xfrm>
              <a:off x="1198825" y="2870525"/>
              <a:ext cx="7275" cy="6550"/>
            </a:xfrm>
            <a:custGeom>
              <a:rect b="b" l="l" r="r" t="t"/>
              <a:pathLst>
                <a:path extrusionOk="0" h="262" w="291">
                  <a:moveTo>
                    <a:pt x="208" y="1"/>
                  </a:moveTo>
                  <a:cubicBezTo>
                    <a:pt x="181" y="1"/>
                    <a:pt x="150" y="14"/>
                    <a:pt x="127" y="31"/>
                  </a:cubicBezTo>
                  <a:cubicBezTo>
                    <a:pt x="108" y="37"/>
                    <a:pt x="89" y="50"/>
                    <a:pt x="76" y="62"/>
                  </a:cubicBezTo>
                  <a:cubicBezTo>
                    <a:pt x="26" y="100"/>
                    <a:pt x="0" y="163"/>
                    <a:pt x="7" y="226"/>
                  </a:cubicBezTo>
                  <a:cubicBezTo>
                    <a:pt x="11" y="253"/>
                    <a:pt x="38" y="261"/>
                    <a:pt x="64" y="261"/>
                  </a:cubicBezTo>
                  <a:cubicBezTo>
                    <a:pt x="75" y="261"/>
                    <a:pt x="86" y="260"/>
                    <a:pt x="95" y="258"/>
                  </a:cubicBezTo>
                  <a:cubicBezTo>
                    <a:pt x="127" y="245"/>
                    <a:pt x="152" y="233"/>
                    <a:pt x="177" y="214"/>
                  </a:cubicBezTo>
                  <a:cubicBezTo>
                    <a:pt x="227" y="176"/>
                    <a:pt x="291" y="107"/>
                    <a:pt x="265" y="37"/>
                  </a:cubicBezTo>
                  <a:cubicBezTo>
                    <a:pt x="254" y="11"/>
                    <a:pt x="232" y="1"/>
                    <a:pt x="208"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7" name="Google Shape;337;p16"/>
            <p:cNvSpPr/>
            <p:nvPr/>
          </p:nvSpPr>
          <p:spPr>
            <a:xfrm>
              <a:off x="1224675" y="2861050"/>
              <a:ext cx="9175" cy="8200"/>
            </a:xfrm>
            <a:custGeom>
              <a:rect b="b" l="l" r="r" t="t"/>
              <a:pathLst>
                <a:path extrusionOk="0" h="328" w="367">
                  <a:moveTo>
                    <a:pt x="255" y="1"/>
                  </a:moveTo>
                  <a:cubicBezTo>
                    <a:pt x="241" y="1"/>
                    <a:pt x="228" y="3"/>
                    <a:pt x="215" y="6"/>
                  </a:cubicBezTo>
                  <a:cubicBezTo>
                    <a:pt x="139" y="31"/>
                    <a:pt x="70" y="88"/>
                    <a:pt x="32" y="164"/>
                  </a:cubicBezTo>
                  <a:cubicBezTo>
                    <a:pt x="13" y="214"/>
                    <a:pt x="1" y="296"/>
                    <a:pt x="64" y="322"/>
                  </a:cubicBezTo>
                  <a:cubicBezTo>
                    <a:pt x="76" y="326"/>
                    <a:pt x="88" y="328"/>
                    <a:pt x="100" y="328"/>
                  </a:cubicBezTo>
                  <a:cubicBezTo>
                    <a:pt x="158" y="328"/>
                    <a:pt x="217" y="282"/>
                    <a:pt x="259" y="246"/>
                  </a:cubicBezTo>
                  <a:lnTo>
                    <a:pt x="310" y="202"/>
                  </a:lnTo>
                  <a:cubicBezTo>
                    <a:pt x="335" y="189"/>
                    <a:pt x="367" y="151"/>
                    <a:pt x="354" y="126"/>
                  </a:cubicBezTo>
                  <a:cubicBezTo>
                    <a:pt x="348" y="101"/>
                    <a:pt x="341" y="76"/>
                    <a:pt x="335" y="50"/>
                  </a:cubicBezTo>
                  <a:cubicBezTo>
                    <a:pt x="326" y="14"/>
                    <a:pt x="291" y="1"/>
                    <a:pt x="255"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8" name="Google Shape;338;p16"/>
            <p:cNvSpPr/>
            <p:nvPr/>
          </p:nvSpPr>
          <p:spPr>
            <a:xfrm>
              <a:off x="1207975" y="2849400"/>
              <a:ext cx="7575" cy="6450"/>
            </a:xfrm>
            <a:custGeom>
              <a:rect b="b" l="l" r="r" t="t"/>
              <a:pathLst>
                <a:path extrusionOk="0" h="258" w="303">
                  <a:moveTo>
                    <a:pt x="211" y="0"/>
                  </a:moveTo>
                  <a:cubicBezTo>
                    <a:pt x="181" y="0"/>
                    <a:pt x="146" y="10"/>
                    <a:pt x="114" y="31"/>
                  </a:cubicBezTo>
                  <a:cubicBezTo>
                    <a:pt x="76" y="56"/>
                    <a:pt x="44" y="94"/>
                    <a:pt x="25" y="138"/>
                  </a:cubicBezTo>
                  <a:cubicBezTo>
                    <a:pt x="0" y="195"/>
                    <a:pt x="6" y="251"/>
                    <a:pt x="70" y="258"/>
                  </a:cubicBezTo>
                  <a:cubicBezTo>
                    <a:pt x="107" y="258"/>
                    <a:pt x="145" y="245"/>
                    <a:pt x="177" y="226"/>
                  </a:cubicBezTo>
                  <a:cubicBezTo>
                    <a:pt x="196" y="220"/>
                    <a:pt x="215" y="201"/>
                    <a:pt x="234" y="182"/>
                  </a:cubicBezTo>
                  <a:cubicBezTo>
                    <a:pt x="259" y="157"/>
                    <a:pt x="278" y="119"/>
                    <a:pt x="290" y="81"/>
                  </a:cubicBezTo>
                  <a:cubicBezTo>
                    <a:pt x="302" y="29"/>
                    <a:pt x="264" y="0"/>
                    <a:pt x="211"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9" name="Google Shape;339;p16"/>
            <p:cNvSpPr/>
            <p:nvPr/>
          </p:nvSpPr>
          <p:spPr>
            <a:xfrm>
              <a:off x="1246225" y="2854100"/>
              <a:ext cx="9375" cy="6300"/>
            </a:xfrm>
            <a:custGeom>
              <a:rect b="b" l="l" r="r" t="t"/>
              <a:pathLst>
                <a:path extrusionOk="0" h="252" w="375">
                  <a:moveTo>
                    <a:pt x="198" y="0"/>
                  </a:moveTo>
                  <a:cubicBezTo>
                    <a:pt x="123" y="7"/>
                    <a:pt x="60" y="57"/>
                    <a:pt x="28" y="127"/>
                  </a:cubicBezTo>
                  <a:cubicBezTo>
                    <a:pt x="0" y="182"/>
                    <a:pt x="16" y="251"/>
                    <a:pt x="75" y="251"/>
                  </a:cubicBezTo>
                  <a:cubicBezTo>
                    <a:pt x="84" y="251"/>
                    <a:pt x="93" y="250"/>
                    <a:pt x="104" y="246"/>
                  </a:cubicBezTo>
                  <a:lnTo>
                    <a:pt x="123" y="246"/>
                  </a:lnTo>
                  <a:cubicBezTo>
                    <a:pt x="205" y="221"/>
                    <a:pt x="375" y="7"/>
                    <a:pt x="217"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0" name="Google Shape;340;p16"/>
            <p:cNvSpPr/>
            <p:nvPr/>
          </p:nvSpPr>
          <p:spPr>
            <a:xfrm>
              <a:off x="1230125" y="2849525"/>
              <a:ext cx="7975" cy="6725"/>
            </a:xfrm>
            <a:custGeom>
              <a:rect b="b" l="l" r="r" t="t"/>
              <a:pathLst>
                <a:path extrusionOk="0" h="269" w="319">
                  <a:moveTo>
                    <a:pt x="249" y="1"/>
                  </a:moveTo>
                  <a:lnTo>
                    <a:pt x="268" y="26"/>
                  </a:lnTo>
                  <a:lnTo>
                    <a:pt x="268" y="32"/>
                  </a:lnTo>
                  <a:cubicBezTo>
                    <a:pt x="237" y="22"/>
                    <a:pt x="208" y="17"/>
                    <a:pt x="183" y="17"/>
                  </a:cubicBezTo>
                  <a:cubicBezTo>
                    <a:pt x="127" y="17"/>
                    <a:pt x="84" y="41"/>
                    <a:pt x="54" y="89"/>
                  </a:cubicBezTo>
                  <a:cubicBezTo>
                    <a:pt x="35" y="108"/>
                    <a:pt x="22" y="139"/>
                    <a:pt x="16" y="164"/>
                  </a:cubicBezTo>
                  <a:cubicBezTo>
                    <a:pt x="1" y="238"/>
                    <a:pt x="42" y="269"/>
                    <a:pt x="92" y="269"/>
                  </a:cubicBezTo>
                  <a:cubicBezTo>
                    <a:pt x="124" y="269"/>
                    <a:pt x="159" y="256"/>
                    <a:pt x="186" y="234"/>
                  </a:cubicBezTo>
                  <a:cubicBezTo>
                    <a:pt x="212" y="215"/>
                    <a:pt x="237" y="196"/>
                    <a:pt x="249" y="171"/>
                  </a:cubicBezTo>
                  <a:cubicBezTo>
                    <a:pt x="281" y="120"/>
                    <a:pt x="319" y="38"/>
                    <a:pt x="249"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1" name="Google Shape;341;p16"/>
            <p:cNvSpPr/>
            <p:nvPr/>
          </p:nvSpPr>
          <p:spPr>
            <a:xfrm>
              <a:off x="1235550" y="2865600"/>
              <a:ext cx="11700" cy="6975"/>
            </a:xfrm>
            <a:custGeom>
              <a:rect b="b" l="l" r="r" t="t"/>
              <a:pathLst>
                <a:path extrusionOk="0" h="279" w="468">
                  <a:moveTo>
                    <a:pt x="297" y="1"/>
                  </a:moveTo>
                  <a:cubicBezTo>
                    <a:pt x="178" y="1"/>
                    <a:pt x="1" y="278"/>
                    <a:pt x="165" y="278"/>
                  </a:cubicBezTo>
                  <a:cubicBezTo>
                    <a:pt x="291" y="278"/>
                    <a:pt x="468" y="1"/>
                    <a:pt x="297"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2" name="Google Shape;342;p16"/>
            <p:cNvSpPr/>
            <p:nvPr/>
          </p:nvSpPr>
          <p:spPr>
            <a:xfrm>
              <a:off x="1277650" y="2828875"/>
              <a:ext cx="9500" cy="9000"/>
            </a:xfrm>
            <a:custGeom>
              <a:rect b="b" l="l" r="r" t="t"/>
              <a:pathLst>
                <a:path extrusionOk="0" h="360" w="380">
                  <a:moveTo>
                    <a:pt x="278" y="0"/>
                  </a:moveTo>
                  <a:cubicBezTo>
                    <a:pt x="171" y="13"/>
                    <a:pt x="77" y="82"/>
                    <a:pt x="32" y="177"/>
                  </a:cubicBezTo>
                  <a:cubicBezTo>
                    <a:pt x="1" y="246"/>
                    <a:pt x="1" y="360"/>
                    <a:pt x="102" y="360"/>
                  </a:cubicBezTo>
                  <a:cubicBezTo>
                    <a:pt x="209" y="347"/>
                    <a:pt x="304" y="278"/>
                    <a:pt x="348" y="183"/>
                  </a:cubicBezTo>
                  <a:cubicBezTo>
                    <a:pt x="379" y="114"/>
                    <a:pt x="379" y="0"/>
                    <a:pt x="278"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43" name="Google Shape;343;p16"/>
          <p:cNvSpPr/>
          <p:nvPr/>
        </p:nvSpPr>
        <p:spPr>
          <a:xfrm>
            <a:off x="861420" y="4131524"/>
            <a:ext cx="484450" cy="419327"/>
          </a:xfrm>
          <a:custGeom>
            <a:rect b="b" l="l" r="r" t="t"/>
            <a:pathLst>
              <a:path extrusionOk="0" h="5160" w="5961">
                <a:moveTo>
                  <a:pt x="3539" y="215"/>
                </a:moveTo>
                <a:cubicBezTo>
                  <a:pt x="3842" y="303"/>
                  <a:pt x="4996" y="2883"/>
                  <a:pt x="5721" y="4712"/>
                </a:cubicBezTo>
                <a:cubicBezTo>
                  <a:pt x="5721" y="4724"/>
                  <a:pt x="5727" y="4731"/>
                  <a:pt x="5683" y="4762"/>
                </a:cubicBezTo>
                <a:cubicBezTo>
                  <a:pt x="5489" y="4895"/>
                  <a:pt x="4965" y="4952"/>
                  <a:pt x="4313" y="4952"/>
                </a:cubicBezTo>
                <a:cubicBezTo>
                  <a:pt x="2829" y="4952"/>
                  <a:pt x="685" y="4655"/>
                  <a:pt x="291" y="4283"/>
                </a:cubicBezTo>
                <a:cubicBezTo>
                  <a:pt x="228" y="4220"/>
                  <a:pt x="247" y="4195"/>
                  <a:pt x="259" y="4176"/>
                </a:cubicBezTo>
                <a:cubicBezTo>
                  <a:pt x="1060" y="2839"/>
                  <a:pt x="3242" y="272"/>
                  <a:pt x="3539" y="215"/>
                </a:cubicBezTo>
                <a:close/>
                <a:moveTo>
                  <a:pt x="3545" y="0"/>
                </a:moveTo>
                <a:cubicBezTo>
                  <a:pt x="3091" y="7"/>
                  <a:pt x="726" y="2984"/>
                  <a:pt x="76" y="4068"/>
                </a:cubicBezTo>
                <a:cubicBezTo>
                  <a:pt x="1" y="4188"/>
                  <a:pt x="32" y="4346"/>
                  <a:pt x="146" y="4434"/>
                </a:cubicBezTo>
                <a:cubicBezTo>
                  <a:pt x="587" y="4850"/>
                  <a:pt x="2719" y="5160"/>
                  <a:pt x="4258" y="5160"/>
                </a:cubicBezTo>
                <a:cubicBezTo>
                  <a:pt x="4983" y="5160"/>
                  <a:pt x="5570" y="5096"/>
                  <a:pt x="5803" y="4939"/>
                </a:cubicBezTo>
                <a:cubicBezTo>
                  <a:pt x="5910" y="4882"/>
                  <a:pt x="5961" y="4750"/>
                  <a:pt x="5917" y="4636"/>
                </a:cubicBezTo>
                <a:cubicBezTo>
                  <a:pt x="5488" y="3551"/>
                  <a:pt x="4043" y="0"/>
                  <a:pt x="3545" y="0"/>
                </a:cubicBez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44" name="Google Shape;344;p16"/>
          <p:cNvGrpSpPr/>
          <p:nvPr/>
        </p:nvGrpSpPr>
        <p:grpSpPr>
          <a:xfrm rot="-5400000">
            <a:off x="1239353" y="3938384"/>
            <a:ext cx="280573" cy="265806"/>
            <a:chOff x="484075" y="3026900"/>
            <a:chExt cx="161975" cy="153450"/>
          </a:xfrm>
        </p:grpSpPr>
        <p:sp>
          <p:nvSpPr>
            <p:cNvPr id="345" name="Google Shape;345;p16"/>
            <p:cNvSpPr/>
            <p:nvPr/>
          </p:nvSpPr>
          <p:spPr>
            <a:xfrm>
              <a:off x="492450" y="3034950"/>
              <a:ext cx="144125" cy="137525"/>
            </a:xfrm>
            <a:custGeom>
              <a:rect b="b" l="l" r="r" t="t"/>
              <a:pathLst>
                <a:path extrusionOk="0" h="5501" w="5765">
                  <a:moveTo>
                    <a:pt x="2554" y="0"/>
                  </a:moveTo>
                  <a:cubicBezTo>
                    <a:pt x="2126" y="0"/>
                    <a:pt x="1703" y="108"/>
                    <a:pt x="1331" y="316"/>
                  </a:cubicBezTo>
                  <a:cubicBezTo>
                    <a:pt x="776" y="619"/>
                    <a:pt x="379" y="1167"/>
                    <a:pt x="202" y="1848"/>
                  </a:cubicBezTo>
                  <a:cubicBezTo>
                    <a:pt x="0" y="2662"/>
                    <a:pt x="126" y="3520"/>
                    <a:pt x="568" y="4232"/>
                  </a:cubicBezTo>
                  <a:cubicBezTo>
                    <a:pt x="1079" y="5052"/>
                    <a:pt x="1873" y="5500"/>
                    <a:pt x="2813" y="5500"/>
                  </a:cubicBezTo>
                  <a:cubicBezTo>
                    <a:pt x="3866" y="5500"/>
                    <a:pt x="4875" y="4907"/>
                    <a:pt x="5330" y="4024"/>
                  </a:cubicBezTo>
                  <a:cubicBezTo>
                    <a:pt x="5765" y="3179"/>
                    <a:pt x="5639" y="2208"/>
                    <a:pt x="4983" y="1293"/>
                  </a:cubicBezTo>
                  <a:cubicBezTo>
                    <a:pt x="4402" y="480"/>
                    <a:pt x="3494" y="0"/>
                    <a:pt x="2554" y="0"/>
                  </a:cubicBezTo>
                  <a:close/>
                </a:path>
              </a:pathLst>
            </a:custGeom>
            <a:solidFill>
              <a:srgbClr val="99DDC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6" name="Google Shape;346;p16"/>
            <p:cNvSpPr/>
            <p:nvPr/>
          </p:nvSpPr>
          <p:spPr>
            <a:xfrm>
              <a:off x="484075" y="3026900"/>
              <a:ext cx="161975" cy="153450"/>
            </a:xfrm>
            <a:custGeom>
              <a:rect b="b" l="l" r="r" t="t"/>
              <a:pathLst>
                <a:path extrusionOk="0" h="6138" w="6479">
                  <a:moveTo>
                    <a:pt x="2889" y="631"/>
                  </a:moveTo>
                  <a:cubicBezTo>
                    <a:pt x="3703" y="631"/>
                    <a:pt x="4529" y="1054"/>
                    <a:pt x="5059" y="1798"/>
                  </a:cubicBezTo>
                  <a:cubicBezTo>
                    <a:pt x="6478" y="3779"/>
                    <a:pt x="4832" y="5500"/>
                    <a:pt x="3148" y="5500"/>
                  </a:cubicBezTo>
                  <a:cubicBezTo>
                    <a:pt x="2410" y="5500"/>
                    <a:pt x="1666" y="5172"/>
                    <a:pt x="1168" y="4384"/>
                  </a:cubicBezTo>
                  <a:cubicBezTo>
                    <a:pt x="430" y="3205"/>
                    <a:pt x="714" y="1527"/>
                    <a:pt x="1817" y="909"/>
                  </a:cubicBezTo>
                  <a:cubicBezTo>
                    <a:pt x="2145" y="732"/>
                    <a:pt x="2517" y="638"/>
                    <a:pt x="2889" y="638"/>
                  </a:cubicBezTo>
                  <a:lnTo>
                    <a:pt x="2889" y="631"/>
                  </a:lnTo>
                  <a:close/>
                  <a:moveTo>
                    <a:pt x="2889" y="1"/>
                  </a:moveTo>
                  <a:lnTo>
                    <a:pt x="2889" y="7"/>
                  </a:lnTo>
                  <a:cubicBezTo>
                    <a:pt x="2410" y="7"/>
                    <a:pt x="1931" y="121"/>
                    <a:pt x="1508" y="354"/>
                  </a:cubicBezTo>
                  <a:cubicBezTo>
                    <a:pt x="884" y="701"/>
                    <a:pt x="423" y="1319"/>
                    <a:pt x="228" y="2088"/>
                  </a:cubicBezTo>
                  <a:cubicBezTo>
                    <a:pt x="1" y="2984"/>
                    <a:pt x="152" y="3930"/>
                    <a:pt x="632" y="4718"/>
                  </a:cubicBezTo>
                  <a:cubicBezTo>
                    <a:pt x="1199" y="5620"/>
                    <a:pt x="2114" y="6137"/>
                    <a:pt x="3148" y="6137"/>
                  </a:cubicBezTo>
                  <a:cubicBezTo>
                    <a:pt x="4315" y="6137"/>
                    <a:pt x="5437" y="5475"/>
                    <a:pt x="5942" y="4491"/>
                  </a:cubicBezTo>
                  <a:cubicBezTo>
                    <a:pt x="6428" y="3545"/>
                    <a:pt x="6295" y="2435"/>
                    <a:pt x="5576" y="1432"/>
                  </a:cubicBezTo>
                  <a:cubicBezTo>
                    <a:pt x="4939" y="537"/>
                    <a:pt x="3930" y="1"/>
                    <a:pt x="2889"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7" name="Google Shape;347;p16"/>
            <p:cNvSpPr/>
            <p:nvPr/>
          </p:nvSpPr>
          <p:spPr>
            <a:xfrm>
              <a:off x="525400" y="3102200"/>
              <a:ext cx="14850" cy="10125"/>
            </a:xfrm>
            <a:custGeom>
              <a:rect b="b" l="l" r="r" t="t"/>
              <a:pathLst>
                <a:path extrusionOk="0" h="405" w="594">
                  <a:moveTo>
                    <a:pt x="249" y="0"/>
                  </a:moveTo>
                  <a:cubicBezTo>
                    <a:pt x="233" y="0"/>
                    <a:pt x="218" y="1"/>
                    <a:pt x="202" y="4"/>
                  </a:cubicBezTo>
                  <a:cubicBezTo>
                    <a:pt x="114" y="22"/>
                    <a:pt x="0" y="111"/>
                    <a:pt x="70" y="237"/>
                  </a:cubicBezTo>
                  <a:cubicBezTo>
                    <a:pt x="125" y="343"/>
                    <a:pt x="235" y="404"/>
                    <a:pt x="355" y="404"/>
                  </a:cubicBezTo>
                  <a:cubicBezTo>
                    <a:pt x="371" y="404"/>
                    <a:pt x="388" y="403"/>
                    <a:pt x="404" y="401"/>
                  </a:cubicBezTo>
                  <a:cubicBezTo>
                    <a:pt x="517" y="395"/>
                    <a:pt x="593" y="275"/>
                    <a:pt x="536" y="167"/>
                  </a:cubicBezTo>
                  <a:cubicBezTo>
                    <a:pt x="475" y="62"/>
                    <a:pt x="365" y="0"/>
                    <a:pt x="249"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8" name="Google Shape;348;p16"/>
            <p:cNvSpPr/>
            <p:nvPr/>
          </p:nvSpPr>
          <p:spPr>
            <a:xfrm>
              <a:off x="527125" y="3082050"/>
              <a:ext cx="10600" cy="7375"/>
            </a:xfrm>
            <a:custGeom>
              <a:rect b="b" l="l" r="r" t="t"/>
              <a:pathLst>
                <a:path extrusionOk="0" h="295" w="424">
                  <a:moveTo>
                    <a:pt x="173" y="0"/>
                  </a:moveTo>
                  <a:cubicBezTo>
                    <a:pt x="162" y="0"/>
                    <a:pt x="151" y="1"/>
                    <a:pt x="139" y="2"/>
                  </a:cubicBezTo>
                  <a:cubicBezTo>
                    <a:pt x="57" y="9"/>
                    <a:pt x="1" y="97"/>
                    <a:pt x="45" y="173"/>
                  </a:cubicBezTo>
                  <a:cubicBezTo>
                    <a:pt x="84" y="251"/>
                    <a:pt x="168" y="294"/>
                    <a:pt x="252" y="294"/>
                  </a:cubicBezTo>
                  <a:cubicBezTo>
                    <a:pt x="263" y="294"/>
                    <a:pt x="274" y="294"/>
                    <a:pt x="284" y="292"/>
                  </a:cubicBezTo>
                  <a:cubicBezTo>
                    <a:pt x="373" y="286"/>
                    <a:pt x="423" y="198"/>
                    <a:pt x="385" y="122"/>
                  </a:cubicBezTo>
                  <a:cubicBezTo>
                    <a:pt x="341" y="44"/>
                    <a:pt x="261" y="0"/>
                    <a:pt x="173"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9" name="Google Shape;349;p16"/>
            <p:cNvSpPr/>
            <p:nvPr/>
          </p:nvSpPr>
          <p:spPr>
            <a:xfrm>
              <a:off x="541950" y="3079500"/>
              <a:ext cx="9025" cy="7225"/>
            </a:xfrm>
            <a:custGeom>
              <a:rect b="b" l="l" r="r" t="t"/>
              <a:pathLst>
                <a:path extrusionOk="0" h="289" w="361">
                  <a:moveTo>
                    <a:pt x="96" y="0"/>
                  </a:moveTo>
                  <a:cubicBezTo>
                    <a:pt x="46" y="0"/>
                    <a:pt x="1" y="18"/>
                    <a:pt x="1" y="73"/>
                  </a:cubicBezTo>
                  <a:lnTo>
                    <a:pt x="1" y="111"/>
                  </a:lnTo>
                  <a:cubicBezTo>
                    <a:pt x="1" y="236"/>
                    <a:pt x="119" y="289"/>
                    <a:pt x="206" y="289"/>
                  </a:cubicBezTo>
                  <a:cubicBezTo>
                    <a:pt x="216" y="289"/>
                    <a:pt x="225" y="288"/>
                    <a:pt x="234" y="287"/>
                  </a:cubicBezTo>
                  <a:cubicBezTo>
                    <a:pt x="354" y="268"/>
                    <a:pt x="360" y="155"/>
                    <a:pt x="272" y="73"/>
                  </a:cubicBezTo>
                  <a:lnTo>
                    <a:pt x="234" y="41"/>
                  </a:lnTo>
                  <a:cubicBezTo>
                    <a:pt x="214" y="21"/>
                    <a:pt x="152" y="0"/>
                    <a:pt x="96"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0" name="Google Shape;350;p16"/>
            <p:cNvSpPr/>
            <p:nvPr/>
          </p:nvSpPr>
          <p:spPr>
            <a:xfrm>
              <a:off x="546375" y="3097850"/>
              <a:ext cx="5375" cy="4175"/>
            </a:xfrm>
            <a:custGeom>
              <a:rect b="b" l="l" r="r" t="t"/>
              <a:pathLst>
                <a:path extrusionOk="0" h="167" w="215">
                  <a:moveTo>
                    <a:pt x="58" y="1"/>
                  </a:moveTo>
                  <a:cubicBezTo>
                    <a:pt x="43" y="1"/>
                    <a:pt x="29" y="7"/>
                    <a:pt x="19" y="26"/>
                  </a:cubicBezTo>
                  <a:cubicBezTo>
                    <a:pt x="13" y="26"/>
                    <a:pt x="13" y="26"/>
                    <a:pt x="13" y="32"/>
                  </a:cubicBezTo>
                  <a:cubicBezTo>
                    <a:pt x="0" y="45"/>
                    <a:pt x="0" y="64"/>
                    <a:pt x="13" y="83"/>
                  </a:cubicBezTo>
                  <a:cubicBezTo>
                    <a:pt x="13" y="89"/>
                    <a:pt x="19" y="102"/>
                    <a:pt x="19" y="108"/>
                  </a:cubicBezTo>
                  <a:cubicBezTo>
                    <a:pt x="32" y="148"/>
                    <a:pt x="75" y="167"/>
                    <a:pt x="114" y="167"/>
                  </a:cubicBezTo>
                  <a:cubicBezTo>
                    <a:pt x="167" y="167"/>
                    <a:pt x="214" y="132"/>
                    <a:pt x="170" y="70"/>
                  </a:cubicBezTo>
                  <a:cubicBezTo>
                    <a:pt x="158" y="45"/>
                    <a:pt x="133" y="20"/>
                    <a:pt x="101" y="14"/>
                  </a:cubicBezTo>
                  <a:cubicBezTo>
                    <a:pt x="88" y="7"/>
                    <a:pt x="73" y="1"/>
                    <a:pt x="58"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1" name="Google Shape;351;p16"/>
            <p:cNvSpPr/>
            <p:nvPr/>
          </p:nvSpPr>
          <p:spPr>
            <a:xfrm>
              <a:off x="584525" y="3105800"/>
              <a:ext cx="12625" cy="8900"/>
            </a:xfrm>
            <a:custGeom>
              <a:rect b="b" l="l" r="r" t="t"/>
              <a:pathLst>
                <a:path extrusionOk="0" h="356" w="505">
                  <a:moveTo>
                    <a:pt x="208" y="1"/>
                  </a:moveTo>
                  <a:cubicBezTo>
                    <a:pt x="194" y="1"/>
                    <a:pt x="179" y="2"/>
                    <a:pt x="164" y="5"/>
                  </a:cubicBezTo>
                  <a:cubicBezTo>
                    <a:pt x="63" y="11"/>
                    <a:pt x="0" y="118"/>
                    <a:pt x="38" y="206"/>
                  </a:cubicBezTo>
                  <a:cubicBezTo>
                    <a:pt x="93" y="300"/>
                    <a:pt x="191" y="355"/>
                    <a:pt x="295" y="355"/>
                  </a:cubicBezTo>
                  <a:cubicBezTo>
                    <a:pt x="310" y="355"/>
                    <a:pt x="326" y="354"/>
                    <a:pt x="341" y="351"/>
                  </a:cubicBezTo>
                  <a:cubicBezTo>
                    <a:pt x="442" y="345"/>
                    <a:pt x="505" y="238"/>
                    <a:pt x="461" y="143"/>
                  </a:cubicBezTo>
                  <a:cubicBezTo>
                    <a:pt x="406" y="55"/>
                    <a:pt x="308" y="1"/>
                    <a:pt x="208"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52" name="Google Shape;352;p16"/>
          <p:cNvGrpSpPr/>
          <p:nvPr/>
        </p:nvGrpSpPr>
        <p:grpSpPr>
          <a:xfrm>
            <a:off x="6815561" y="3993733"/>
            <a:ext cx="1017891" cy="1184601"/>
            <a:chOff x="906800" y="2986175"/>
            <a:chExt cx="430325" cy="500825"/>
          </a:xfrm>
        </p:grpSpPr>
        <p:sp>
          <p:nvSpPr>
            <p:cNvPr id="353" name="Google Shape;353;p16"/>
            <p:cNvSpPr/>
            <p:nvPr/>
          </p:nvSpPr>
          <p:spPr>
            <a:xfrm>
              <a:off x="906800" y="2986175"/>
              <a:ext cx="430325" cy="500825"/>
            </a:xfrm>
            <a:custGeom>
              <a:rect b="b" l="l" r="r" t="t"/>
              <a:pathLst>
                <a:path extrusionOk="0" h="20033" w="17213">
                  <a:moveTo>
                    <a:pt x="3703" y="0"/>
                  </a:moveTo>
                  <a:cubicBezTo>
                    <a:pt x="2022" y="0"/>
                    <a:pt x="777" y="805"/>
                    <a:pt x="430" y="2721"/>
                  </a:cubicBezTo>
                  <a:cubicBezTo>
                    <a:pt x="1" y="5136"/>
                    <a:pt x="890" y="8012"/>
                    <a:pt x="1723" y="10232"/>
                  </a:cubicBezTo>
                  <a:cubicBezTo>
                    <a:pt x="2505" y="12326"/>
                    <a:pt x="3564" y="14313"/>
                    <a:pt x="4857" y="16136"/>
                  </a:cubicBezTo>
                  <a:cubicBezTo>
                    <a:pt x="5999" y="17738"/>
                    <a:pt x="7430" y="19270"/>
                    <a:pt x="9392" y="19680"/>
                  </a:cubicBezTo>
                  <a:cubicBezTo>
                    <a:pt x="9943" y="19902"/>
                    <a:pt x="10511" y="20033"/>
                    <a:pt x="11073" y="20033"/>
                  </a:cubicBezTo>
                  <a:cubicBezTo>
                    <a:pt x="11855" y="20033"/>
                    <a:pt x="12624" y="19779"/>
                    <a:pt x="13321" y="19163"/>
                  </a:cubicBezTo>
                  <a:cubicBezTo>
                    <a:pt x="14778" y="17876"/>
                    <a:pt x="15541" y="15682"/>
                    <a:pt x="16185" y="13903"/>
                  </a:cubicBezTo>
                  <a:cubicBezTo>
                    <a:pt x="16941" y="11822"/>
                    <a:pt x="17213" y="9488"/>
                    <a:pt x="16639" y="7331"/>
                  </a:cubicBezTo>
                  <a:cubicBezTo>
                    <a:pt x="15976" y="4859"/>
                    <a:pt x="14147" y="3352"/>
                    <a:pt x="11915" y="2292"/>
                  </a:cubicBezTo>
                  <a:cubicBezTo>
                    <a:pt x="9613" y="1214"/>
                    <a:pt x="7172" y="469"/>
                    <a:pt x="4662" y="78"/>
                  </a:cubicBezTo>
                  <a:cubicBezTo>
                    <a:pt x="4330" y="27"/>
                    <a:pt x="4009" y="0"/>
                    <a:pt x="3703"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 name="Google Shape;354;p16"/>
            <p:cNvSpPr/>
            <p:nvPr/>
          </p:nvSpPr>
          <p:spPr>
            <a:xfrm>
              <a:off x="946225" y="3049700"/>
              <a:ext cx="14525" cy="19750"/>
            </a:xfrm>
            <a:custGeom>
              <a:rect b="b" l="l" r="r" t="t"/>
              <a:pathLst>
                <a:path extrusionOk="0" h="790" w="581">
                  <a:moveTo>
                    <a:pt x="271" y="1"/>
                  </a:moveTo>
                  <a:cubicBezTo>
                    <a:pt x="179" y="1"/>
                    <a:pt x="129" y="75"/>
                    <a:pt x="95" y="155"/>
                  </a:cubicBezTo>
                  <a:cubicBezTo>
                    <a:pt x="89" y="161"/>
                    <a:pt x="89" y="174"/>
                    <a:pt x="83" y="180"/>
                  </a:cubicBezTo>
                  <a:cubicBezTo>
                    <a:pt x="1" y="363"/>
                    <a:pt x="102" y="722"/>
                    <a:pt x="316" y="779"/>
                  </a:cubicBezTo>
                  <a:lnTo>
                    <a:pt x="335" y="785"/>
                  </a:lnTo>
                  <a:cubicBezTo>
                    <a:pt x="348" y="788"/>
                    <a:pt x="360" y="790"/>
                    <a:pt x="372" y="790"/>
                  </a:cubicBezTo>
                  <a:cubicBezTo>
                    <a:pt x="459" y="790"/>
                    <a:pt x="521" y="712"/>
                    <a:pt x="543" y="634"/>
                  </a:cubicBezTo>
                  <a:cubicBezTo>
                    <a:pt x="581" y="508"/>
                    <a:pt x="575" y="369"/>
                    <a:pt x="524" y="243"/>
                  </a:cubicBezTo>
                  <a:cubicBezTo>
                    <a:pt x="486" y="148"/>
                    <a:pt x="411" y="29"/>
                    <a:pt x="303" y="3"/>
                  </a:cubicBezTo>
                  <a:cubicBezTo>
                    <a:pt x="292" y="1"/>
                    <a:pt x="282" y="1"/>
                    <a:pt x="271"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5" name="Google Shape;355;p16"/>
            <p:cNvSpPr/>
            <p:nvPr/>
          </p:nvSpPr>
          <p:spPr>
            <a:xfrm>
              <a:off x="958275" y="3034300"/>
              <a:ext cx="10900" cy="9775"/>
            </a:xfrm>
            <a:custGeom>
              <a:rect b="b" l="l" r="r" t="t"/>
              <a:pathLst>
                <a:path extrusionOk="0" h="391" w="436">
                  <a:moveTo>
                    <a:pt x="219" y="0"/>
                  </a:moveTo>
                  <a:cubicBezTo>
                    <a:pt x="215" y="0"/>
                    <a:pt x="210" y="1"/>
                    <a:pt x="206" y="1"/>
                  </a:cubicBezTo>
                  <a:lnTo>
                    <a:pt x="149" y="8"/>
                  </a:lnTo>
                  <a:cubicBezTo>
                    <a:pt x="1" y="19"/>
                    <a:pt x="71" y="390"/>
                    <a:pt x="206" y="390"/>
                  </a:cubicBezTo>
                  <a:cubicBezTo>
                    <a:pt x="214" y="390"/>
                    <a:pt x="223" y="389"/>
                    <a:pt x="231" y="386"/>
                  </a:cubicBezTo>
                  <a:lnTo>
                    <a:pt x="282" y="367"/>
                  </a:lnTo>
                  <a:cubicBezTo>
                    <a:pt x="435" y="324"/>
                    <a:pt x="368" y="0"/>
                    <a:pt x="219"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6" name="Google Shape;356;p16"/>
            <p:cNvSpPr/>
            <p:nvPr/>
          </p:nvSpPr>
          <p:spPr>
            <a:xfrm>
              <a:off x="981225" y="3044350"/>
              <a:ext cx="7075" cy="9175"/>
            </a:xfrm>
            <a:custGeom>
              <a:rect b="b" l="l" r="r" t="t"/>
              <a:pathLst>
                <a:path extrusionOk="0" h="367" w="283">
                  <a:moveTo>
                    <a:pt x="133" y="0"/>
                  </a:moveTo>
                  <a:cubicBezTo>
                    <a:pt x="131" y="0"/>
                    <a:pt x="129" y="1"/>
                    <a:pt x="127" y="3"/>
                  </a:cubicBezTo>
                  <a:lnTo>
                    <a:pt x="95" y="15"/>
                  </a:lnTo>
                  <a:cubicBezTo>
                    <a:pt x="89" y="22"/>
                    <a:pt x="83" y="28"/>
                    <a:pt x="76" y="41"/>
                  </a:cubicBezTo>
                  <a:cubicBezTo>
                    <a:pt x="1" y="116"/>
                    <a:pt x="64" y="299"/>
                    <a:pt x="140" y="350"/>
                  </a:cubicBezTo>
                  <a:cubicBezTo>
                    <a:pt x="158" y="362"/>
                    <a:pt x="175" y="367"/>
                    <a:pt x="189" y="367"/>
                  </a:cubicBezTo>
                  <a:cubicBezTo>
                    <a:pt x="266" y="367"/>
                    <a:pt x="283" y="219"/>
                    <a:pt x="272" y="161"/>
                  </a:cubicBezTo>
                  <a:cubicBezTo>
                    <a:pt x="259" y="104"/>
                    <a:pt x="228" y="53"/>
                    <a:pt x="184" y="15"/>
                  </a:cubicBezTo>
                  <a:cubicBezTo>
                    <a:pt x="171" y="9"/>
                    <a:pt x="158" y="3"/>
                    <a:pt x="152" y="3"/>
                  </a:cubicBezTo>
                  <a:lnTo>
                    <a:pt x="146" y="3"/>
                  </a:lnTo>
                  <a:cubicBezTo>
                    <a:pt x="142" y="3"/>
                    <a:pt x="137" y="0"/>
                    <a:pt x="133"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7" name="Google Shape;357;p16"/>
            <p:cNvSpPr/>
            <p:nvPr/>
          </p:nvSpPr>
          <p:spPr>
            <a:xfrm>
              <a:off x="975425" y="3055075"/>
              <a:ext cx="4725" cy="6575"/>
            </a:xfrm>
            <a:custGeom>
              <a:rect b="b" l="l" r="r" t="t"/>
              <a:pathLst>
                <a:path extrusionOk="0" h="263" w="189">
                  <a:moveTo>
                    <a:pt x="84" y="1"/>
                  </a:moveTo>
                  <a:cubicBezTo>
                    <a:pt x="48" y="1"/>
                    <a:pt x="13" y="24"/>
                    <a:pt x="6" y="66"/>
                  </a:cubicBezTo>
                  <a:cubicBezTo>
                    <a:pt x="1" y="116"/>
                    <a:pt x="56" y="262"/>
                    <a:pt x="113" y="262"/>
                  </a:cubicBezTo>
                  <a:cubicBezTo>
                    <a:pt x="128" y="262"/>
                    <a:pt x="143" y="253"/>
                    <a:pt x="157" y="230"/>
                  </a:cubicBezTo>
                  <a:cubicBezTo>
                    <a:pt x="189" y="167"/>
                    <a:pt x="182" y="91"/>
                    <a:pt x="151" y="34"/>
                  </a:cubicBezTo>
                  <a:cubicBezTo>
                    <a:pt x="133" y="11"/>
                    <a:pt x="108" y="1"/>
                    <a:pt x="84"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8" name="Google Shape;358;p16"/>
            <p:cNvSpPr/>
            <p:nvPr/>
          </p:nvSpPr>
          <p:spPr>
            <a:xfrm>
              <a:off x="1010850" y="3209825"/>
              <a:ext cx="6525" cy="8125"/>
            </a:xfrm>
            <a:custGeom>
              <a:rect b="b" l="l" r="r" t="t"/>
              <a:pathLst>
                <a:path extrusionOk="0" h="325" w="261">
                  <a:moveTo>
                    <a:pt x="105" y="1"/>
                  </a:moveTo>
                  <a:cubicBezTo>
                    <a:pt x="86" y="1"/>
                    <a:pt x="68" y="12"/>
                    <a:pt x="52" y="38"/>
                  </a:cubicBezTo>
                  <a:cubicBezTo>
                    <a:pt x="0" y="115"/>
                    <a:pt x="76" y="324"/>
                    <a:pt x="157" y="324"/>
                  </a:cubicBezTo>
                  <a:cubicBezTo>
                    <a:pt x="174" y="324"/>
                    <a:pt x="193" y="314"/>
                    <a:pt x="210" y="290"/>
                  </a:cubicBezTo>
                  <a:cubicBezTo>
                    <a:pt x="261" y="208"/>
                    <a:pt x="183" y="1"/>
                    <a:pt x="105"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 name="Google Shape;359;p16"/>
            <p:cNvSpPr/>
            <p:nvPr/>
          </p:nvSpPr>
          <p:spPr>
            <a:xfrm>
              <a:off x="1029800" y="3207750"/>
              <a:ext cx="5475" cy="5900"/>
            </a:xfrm>
            <a:custGeom>
              <a:rect b="b" l="l" r="r" t="t"/>
              <a:pathLst>
                <a:path extrusionOk="0" h="236" w="219">
                  <a:moveTo>
                    <a:pt x="123" y="1"/>
                  </a:moveTo>
                  <a:cubicBezTo>
                    <a:pt x="111" y="1"/>
                    <a:pt x="99" y="8"/>
                    <a:pt x="89" y="26"/>
                  </a:cubicBezTo>
                  <a:cubicBezTo>
                    <a:pt x="76" y="45"/>
                    <a:pt x="63" y="58"/>
                    <a:pt x="44" y="64"/>
                  </a:cubicBezTo>
                  <a:cubicBezTo>
                    <a:pt x="0" y="83"/>
                    <a:pt x="26" y="203"/>
                    <a:pt x="76" y="209"/>
                  </a:cubicBezTo>
                  <a:cubicBezTo>
                    <a:pt x="95" y="209"/>
                    <a:pt x="114" y="209"/>
                    <a:pt x="126" y="222"/>
                  </a:cubicBezTo>
                  <a:cubicBezTo>
                    <a:pt x="139" y="231"/>
                    <a:pt x="151" y="236"/>
                    <a:pt x="161" y="236"/>
                  </a:cubicBezTo>
                  <a:cubicBezTo>
                    <a:pt x="208" y="236"/>
                    <a:pt x="219" y="138"/>
                    <a:pt x="208" y="102"/>
                  </a:cubicBezTo>
                  <a:cubicBezTo>
                    <a:pt x="199" y="73"/>
                    <a:pt x="160" y="1"/>
                    <a:pt x="123"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0" name="Google Shape;360;p16"/>
            <p:cNvSpPr/>
            <p:nvPr/>
          </p:nvSpPr>
          <p:spPr>
            <a:xfrm>
              <a:off x="1018450" y="3187300"/>
              <a:ext cx="6600" cy="8700"/>
            </a:xfrm>
            <a:custGeom>
              <a:rect b="b" l="l" r="r" t="t"/>
              <a:pathLst>
                <a:path extrusionOk="0" h="348" w="264">
                  <a:moveTo>
                    <a:pt x="155" y="0"/>
                  </a:moveTo>
                  <a:cubicBezTo>
                    <a:pt x="148" y="0"/>
                    <a:pt x="141" y="2"/>
                    <a:pt x="133" y="5"/>
                  </a:cubicBezTo>
                  <a:lnTo>
                    <a:pt x="101" y="18"/>
                  </a:lnTo>
                  <a:cubicBezTo>
                    <a:pt x="0" y="62"/>
                    <a:pt x="25" y="213"/>
                    <a:pt x="70" y="289"/>
                  </a:cubicBezTo>
                  <a:cubicBezTo>
                    <a:pt x="96" y="329"/>
                    <a:pt x="129" y="348"/>
                    <a:pt x="158" y="348"/>
                  </a:cubicBezTo>
                  <a:cubicBezTo>
                    <a:pt x="199" y="348"/>
                    <a:pt x="235" y="313"/>
                    <a:pt x="246" y="251"/>
                  </a:cubicBezTo>
                  <a:cubicBezTo>
                    <a:pt x="246" y="232"/>
                    <a:pt x="252" y="220"/>
                    <a:pt x="252" y="201"/>
                  </a:cubicBezTo>
                  <a:cubicBezTo>
                    <a:pt x="264" y="161"/>
                    <a:pt x="228" y="0"/>
                    <a:pt x="155"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1" name="Google Shape;361;p16"/>
            <p:cNvSpPr/>
            <p:nvPr/>
          </p:nvSpPr>
          <p:spPr>
            <a:xfrm>
              <a:off x="987425" y="3182075"/>
              <a:ext cx="6125" cy="7500"/>
            </a:xfrm>
            <a:custGeom>
              <a:rect b="b" l="l" r="r" t="t"/>
              <a:pathLst>
                <a:path extrusionOk="0" h="300" w="245">
                  <a:moveTo>
                    <a:pt x="80" y="0"/>
                  </a:moveTo>
                  <a:cubicBezTo>
                    <a:pt x="46" y="0"/>
                    <a:pt x="17" y="26"/>
                    <a:pt x="11" y="88"/>
                  </a:cubicBezTo>
                  <a:cubicBezTo>
                    <a:pt x="1" y="137"/>
                    <a:pt x="40" y="300"/>
                    <a:pt x="115" y="300"/>
                  </a:cubicBezTo>
                  <a:cubicBezTo>
                    <a:pt x="128" y="300"/>
                    <a:pt x="142" y="295"/>
                    <a:pt x="156" y="284"/>
                  </a:cubicBezTo>
                  <a:lnTo>
                    <a:pt x="163" y="284"/>
                  </a:lnTo>
                  <a:cubicBezTo>
                    <a:pt x="245" y="271"/>
                    <a:pt x="213" y="139"/>
                    <a:pt x="188" y="101"/>
                  </a:cubicBezTo>
                  <a:cubicBezTo>
                    <a:pt x="182" y="94"/>
                    <a:pt x="182" y="88"/>
                    <a:pt x="182" y="88"/>
                  </a:cubicBezTo>
                  <a:cubicBezTo>
                    <a:pt x="161" y="34"/>
                    <a:pt x="118" y="0"/>
                    <a:pt x="80"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2" name="Google Shape;362;p16"/>
            <p:cNvSpPr/>
            <p:nvPr/>
          </p:nvSpPr>
          <p:spPr>
            <a:xfrm>
              <a:off x="987225" y="3235675"/>
              <a:ext cx="11050" cy="15000"/>
            </a:xfrm>
            <a:custGeom>
              <a:rect b="b" l="l" r="r" t="t"/>
              <a:pathLst>
                <a:path extrusionOk="0" h="600" w="442">
                  <a:moveTo>
                    <a:pt x="139" y="0"/>
                  </a:moveTo>
                  <a:cubicBezTo>
                    <a:pt x="0" y="0"/>
                    <a:pt x="7" y="259"/>
                    <a:pt x="26" y="341"/>
                  </a:cubicBezTo>
                  <a:cubicBezTo>
                    <a:pt x="50" y="464"/>
                    <a:pt x="123" y="600"/>
                    <a:pt x="262" y="600"/>
                  </a:cubicBezTo>
                  <a:cubicBezTo>
                    <a:pt x="265" y="600"/>
                    <a:pt x="268" y="599"/>
                    <a:pt x="272" y="599"/>
                  </a:cubicBezTo>
                  <a:cubicBezTo>
                    <a:pt x="316" y="599"/>
                    <a:pt x="360" y="568"/>
                    <a:pt x="379" y="524"/>
                  </a:cubicBezTo>
                  <a:cubicBezTo>
                    <a:pt x="442" y="398"/>
                    <a:pt x="429" y="246"/>
                    <a:pt x="354" y="126"/>
                  </a:cubicBezTo>
                  <a:cubicBezTo>
                    <a:pt x="316" y="51"/>
                    <a:pt x="227" y="0"/>
                    <a:pt x="139"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 name="Google Shape;363;p16"/>
            <p:cNvSpPr/>
            <p:nvPr/>
          </p:nvSpPr>
          <p:spPr>
            <a:xfrm>
              <a:off x="1022375" y="3247950"/>
              <a:ext cx="7525" cy="10125"/>
            </a:xfrm>
            <a:custGeom>
              <a:rect b="b" l="l" r="r" t="t"/>
              <a:pathLst>
                <a:path extrusionOk="0" h="405" w="301">
                  <a:moveTo>
                    <a:pt x="160" y="0"/>
                  </a:moveTo>
                  <a:cubicBezTo>
                    <a:pt x="144" y="0"/>
                    <a:pt x="127" y="6"/>
                    <a:pt x="108" y="20"/>
                  </a:cubicBezTo>
                  <a:lnTo>
                    <a:pt x="89" y="33"/>
                  </a:lnTo>
                  <a:cubicBezTo>
                    <a:pt x="1" y="102"/>
                    <a:pt x="32" y="253"/>
                    <a:pt x="83" y="335"/>
                  </a:cubicBezTo>
                  <a:cubicBezTo>
                    <a:pt x="107" y="376"/>
                    <a:pt x="151" y="404"/>
                    <a:pt x="192" y="404"/>
                  </a:cubicBezTo>
                  <a:cubicBezTo>
                    <a:pt x="226" y="404"/>
                    <a:pt x="258" y="384"/>
                    <a:pt x="272" y="335"/>
                  </a:cubicBezTo>
                  <a:lnTo>
                    <a:pt x="278" y="304"/>
                  </a:lnTo>
                  <a:cubicBezTo>
                    <a:pt x="300" y="244"/>
                    <a:pt x="261" y="0"/>
                    <a:pt x="160"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4" name="Google Shape;364;p16"/>
            <p:cNvSpPr/>
            <p:nvPr/>
          </p:nvSpPr>
          <p:spPr>
            <a:xfrm>
              <a:off x="1145700" y="3076450"/>
              <a:ext cx="6625" cy="8175"/>
            </a:xfrm>
            <a:custGeom>
              <a:rect b="b" l="l" r="r" t="t"/>
              <a:pathLst>
                <a:path extrusionOk="0" h="327" w="265">
                  <a:moveTo>
                    <a:pt x="109" y="0"/>
                  </a:moveTo>
                  <a:cubicBezTo>
                    <a:pt x="91" y="0"/>
                    <a:pt x="73" y="11"/>
                    <a:pt x="57" y="37"/>
                  </a:cubicBezTo>
                  <a:cubicBezTo>
                    <a:pt x="0" y="119"/>
                    <a:pt x="77" y="326"/>
                    <a:pt x="156" y="326"/>
                  </a:cubicBezTo>
                  <a:cubicBezTo>
                    <a:pt x="174" y="326"/>
                    <a:pt x="192" y="315"/>
                    <a:pt x="208" y="289"/>
                  </a:cubicBezTo>
                  <a:cubicBezTo>
                    <a:pt x="264" y="207"/>
                    <a:pt x="187" y="0"/>
                    <a:pt x="109"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5" name="Google Shape;365;p16"/>
            <p:cNvSpPr/>
            <p:nvPr/>
          </p:nvSpPr>
          <p:spPr>
            <a:xfrm>
              <a:off x="1178325" y="3089950"/>
              <a:ext cx="4750" cy="6200"/>
            </a:xfrm>
            <a:custGeom>
              <a:rect b="b" l="l" r="r" t="t"/>
              <a:pathLst>
                <a:path extrusionOk="0" h="248" w="190">
                  <a:moveTo>
                    <a:pt x="72" y="0"/>
                  </a:moveTo>
                  <a:cubicBezTo>
                    <a:pt x="33" y="0"/>
                    <a:pt x="0" y="49"/>
                    <a:pt x="0" y="102"/>
                  </a:cubicBezTo>
                  <a:cubicBezTo>
                    <a:pt x="0" y="159"/>
                    <a:pt x="13" y="241"/>
                    <a:pt x="89" y="248"/>
                  </a:cubicBezTo>
                  <a:cubicBezTo>
                    <a:pt x="190" y="248"/>
                    <a:pt x="164" y="102"/>
                    <a:pt x="133" y="46"/>
                  </a:cubicBezTo>
                  <a:cubicBezTo>
                    <a:pt x="113" y="13"/>
                    <a:pt x="92" y="0"/>
                    <a:pt x="72"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6" name="Google Shape;366;p16"/>
            <p:cNvSpPr/>
            <p:nvPr/>
          </p:nvSpPr>
          <p:spPr>
            <a:xfrm>
              <a:off x="1157400" y="3104800"/>
              <a:ext cx="6925" cy="9100"/>
            </a:xfrm>
            <a:custGeom>
              <a:rect b="b" l="l" r="r" t="t"/>
              <a:pathLst>
                <a:path extrusionOk="0" h="364" w="277">
                  <a:moveTo>
                    <a:pt x="79" y="1"/>
                  </a:moveTo>
                  <a:cubicBezTo>
                    <a:pt x="13" y="1"/>
                    <a:pt x="1" y="123"/>
                    <a:pt x="11" y="177"/>
                  </a:cubicBezTo>
                  <a:cubicBezTo>
                    <a:pt x="11" y="253"/>
                    <a:pt x="55" y="316"/>
                    <a:pt x="118" y="354"/>
                  </a:cubicBezTo>
                  <a:cubicBezTo>
                    <a:pt x="132" y="359"/>
                    <a:pt x="148" y="363"/>
                    <a:pt x="164" y="363"/>
                  </a:cubicBezTo>
                  <a:cubicBezTo>
                    <a:pt x="184" y="363"/>
                    <a:pt x="202" y="356"/>
                    <a:pt x="213" y="335"/>
                  </a:cubicBezTo>
                  <a:cubicBezTo>
                    <a:pt x="226" y="309"/>
                    <a:pt x="238" y="284"/>
                    <a:pt x="257" y="265"/>
                  </a:cubicBezTo>
                  <a:cubicBezTo>
                    <a:pt x="276" y="227"/>
                    <a:pt x="264" y="177"/>
                    <a:pt x="232" y="152"/>
                  </a:cubicBezTo>
                  <a:lnTo>
                    <a:pt x="232" y="183"/>
                  </a:lnTo>
                  <a:cubicBezTo>
                    <a:pt x="226" y="152"/>
                    <a:pt x="213" y="127"/>
                    <a:pt x="200" y="101"/>
                  </a:cubicBezTo>
                  <a:cubicBezTo>
                    <a:pt x="182" y="63"/>
                    <a:pt x="150" y="38"/>
                    <a:pt x="118" y="13"/>
                  </a:cubicBezTo>
                  <a:cubicBezTo>
                    <a:pt x="104" y="5"/>
                    <a:pt x="90" y="1"/>
                    <a:pt x="79"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7" name="Google Shape;367;p16"/>
            <p:cNvSpPr/>
            <p:nvPr/>
          </p:nvSpPr>
          <p:spPr>
            <a:xfrm>
              <a:off x="1114625" y="3083625"/>
              <a:ext cx="6500" cy="10425"/>
            </a:xfrm>
            <a:custGeom>
              <a:rect b="b" l="l" r="r" t="t"/>
              <a:pathLst>
                <a:path extrusionOk="0" h="417" w="260">
                  <a:moveTo>
                    <a:pt x="101" y="0"/>
                  </a:moveTo>
                  <a:cubicBezTo>
                    <a:pt x="79" y="0"/>
                    <a:pt x="58" y="9"/>
                    <a:pt x="45" y="34"/>
                  </a:cubicBezTo>
                  <a:cubicBezTo>
                    <a:pt x="0" y="135"/>
                    <a:pt x="7" y="255"/>
                    <a:pt x="70" y="349"/>
                  </a:cubicBezTo>
                  <a:cubicBezTo>
                    <a:pt x="86" y="371"/>
                    <a:pt x="121" y="416"/>
                    <a:pt x="159" y="416"/>
                  </a:cubicBezTo>
                  <a:cubicBezTo>
                    <a:pt x="165" y="416"/>
                    <a:pt x="171" y="415"/>
                    <a:pt x="177" y="412"/>
                  </a:cubicBezTo>
                  <a:lnTo>
                    <a:pt x="209" y="400"/>
                  </a:lnTo>
                  <a:cubicBezTo>
                    <a:pt x="240" y="387"/>
                    <a:pt x="259" y="349"/>
                    <a:pt x="246" y="311"/>
                  </a:cubicBezTo>
                  <a:cubicBezTo>
                    <a:pt x="246" y="255"/>
                    <a:pt x="240" y="236"/>
                    <a:pt x="240" y="192"/>
                  </a:cubicBezTo>
                  <a:cubicBezTo>
                    <a:pt x="234" y="128"/>
                    <a:pt x="215" y="78"/>
                    <a:pt x="177" y="34"/>
                  </a:cubicBezTo>
                  <a:cubicBezTo>
                    <a:pt x="159" y="16"/>
                    <a:pt x="129" y="0"/>
                    <a:pt x="101"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8" name="Google Shape;368;p16"/>
            <p:cNvSpPr/>
            <p:nvPr/>
          </p:nvSpPr>
          <p:spPr>
            <a:xfrm>
              <a:off x="1159100" y="3051925"/>
              <a:ext cx="7550" cy="9225"/>
            </a:xfrm>
            <a:custGeom>
              <a:rect b="b" l="l" r="r" t="t"/>
              <a:pathLst>
                <a:path extrusionOk="0" h="369" w="302">
                  <a:moveTo>
                    <a:pt x="127" y="0"/>
                  </a:moveTo>
                  <a:cubicBezTo>
                    <a:pt x="106" y="0"/>
                    <a:pt x="82" y="7"/>
                    <a:pt x="57" y="22"/>
                  </a:cubicBezTo>
                  <a:cubicBezTo>
                    <a:pt x="0" y="59"/>
                    <a:pt x="19" y="160"/>
                    <a:pt x="38" y="211"/>
                  </a:cubicBezTo>
                  <a:lnTo>
                    <a:pt x="50" y="230"/>
                  </a:lnTo>
                  <a:cubicBezTo>
                    <a:pt x="57" y="267"/>
                    <a:pt x="76" y="305"/>
                    <a:pt x="101" y="331"/>
                  </a:cubicBezTo>
                  <a:cubicBezTo>
                    <a:pt x="119" y="356"/>
                    <a:pt x="146" y="369"/>
                    <a:pt x="172" y="369"/>
                  </a:cubicBezTo>
                  <a:cubicBezTo>
                    <a:pt x="210" y="369"/>
                    <a:pt x="247" y="344"/>
                    <a:pt x="259" y="299"/>
                  </a:cubicBezTo>
                  <a:cubicBezTo>
                    <a:pt x="301" y="192"/>
                    <a:pt x="245" y="0"/>
                    <a:pt x="127"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9" name="Google Shape;369;p16"/>
            <p:cNvSpPr/>
            <p:nvPr/>
          </p:nvSpPr>
          <p:spPr>
            <a:xfrm>
              <a:off x="1160200" y="3079175"/>
              <a:ext cx="6325" cy="8400"/>
            </a:xfrm>
            <a:custGeom>
              <a:rect b="b" l="l" r="r" t="t"/>
              <a:pathLst>
                <a:path extrusionOk="0" h="336" w="253">
                  <a:moveTo>
                    <a:pt x="98" y="1"/>
                  </a:moveTo>
                  <a:cubicBezTo>
                    <a:pt x="92" y="1"/>
                    <a:pt x="87" y="2"/>
                    <a:pt x="82" y="4"/>
                  </a:cubicBezTo>
                  <a:lnTo>
                    <a:pt x="76" y="4"/>
                  </a:lnTo>
                  <a:cubicBezTo>
                    <a:pt x="0" y="42"/>
                    <a:pt x="0" y="155"/>
                    <a:pt x="32" y="224"/>
                  </a:cubicBezTo>
                  <a:cubicBezTo>
                    <a:pt x="32" y="224"/>
                    <a:pt x="32" y="231"/>
                    <a:pt x="32" y="231"/>
                  </a:cubicBezTo>
                  <a:cubicBezTo>
                    <a:pt x="47" y="266"/>
                    <a:pt x="89" y="336"/>
                    <a:pt x="137" y="336"/>
                  </a:cubicBezTo>
                  <a:cubicBezTo>
                    <a:pt x="150" y="336"/>
                    <a:pt x="164" y="331"/>
                    <a:pt x="177" y="319"/>
                  </a:cubicBezTo>
                  <a:cubicBezTo>
                    <a:pt x="177" y="319"/>
                    <a:pt x="177" y="313"/>
                    <a:pt x="177" y="313"/>
                  </a:cubicBezTo>
                  <a:cubicBezTo>
                    <a:pt x="252" y="306"/>
                    <a:pt x="227" y="155"/>
                    <a:pt x="202" y="117"/>
                  </a:cubicBezTo>
                  <a:lnTo>
                    <a:pt x="202" y="105"/>
                  </a:lnTo>
                  <a:cubicBezTo>
                    <a:pt x="196" y="71"/>
                    <a:pt x="145" y="1"/>
                    <a:pt x="98"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0" name="Google Shape;370;p16"/>
            <p:cNvSpPr/>
            <p:nvPr/>
          </p:nvSpPr>
          <p:spPr>
            <a:xfrm>
              <a:off x="1178950" y="3124025"/>
              <a:ext cx="8225" cy="9975"/>
            </a:xfrm>
            <a:custGeom>
              <a:rect b="b" l="l" r="r" t="t"/>
              <a:pathLst>
                <a:path extrusionOk="0" h="399" w="329">
                  <a:moveTo>
                    <a:pt x="113" y="1"/>
                  </a:moveTo>
                  <a:cubicBezTo>
                    <a:pt x="62" y="1"/>
                    <a:pt x="22" y="50"/>
                    <a:pt x="13" y="114"/>
                  </a:cubicBezTo>
                  <a:cubicBezTo>
                    <a:pt x="1" y="215"/>
                    <a:pt x="39" y="360"/>
                    <a:pt x="146" y="392"/>
                  </a:cubicBezTo>
                  <a:cubicBezTo>
                    <a:pt x="165" y="398"/>
                    <a:pt x="190" y="398"/>
                    <a:pt x="209" y="398"/>
                  </a:cubicBezTo>
                  <a:cubicBezTo>
                    <a:pt x="329" y="379"/>
                    <a:pt x="285" y="171"/>
                    <a:pt x="247" y="108"/>
                  </a:cubicBezTo>
                  <a:cubicBezTo>
                    <a:pt x="228" y="83"/>
                    <a:pt x="209" y="58"/>
                    <a:pt x="190" y="39"/>
                  </a:cubicBezTo>
                  <a:cubicBezTo>
                    <a:pt x="163" y="12"/>
                    <a:pt x="137" y="1"/>
                    <a:pt x="113"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1" name="Google Shape;371;p16"/>
            <p:cNvSpPr/>
            <p:nvPr/>
          </p:nvSpPr>
          <p:spPr>
            <a:xfrm>
              <a:off x="1139850" y="3125375"/>
              <a:ext cx="9025" cy="9750"/>
            </a:xfrm>
            <a:custGeom>
              <a:rect b="b" l="l" r="r" t="t"/>
              <a:pathLst>
                <a:path extrusionOk="0" h="390" w="361">
                  <a:moveTo>
                    <a:pt x="103" y="1"/>
                  </a:moveTo>
                  <a:cubicBezTo>
                    <a:pt x="52" y="1"/>
                    <a:pt x="9" y="53"/>
                    <a:pt x="1" y="117"/>
                  </a:cubicBezTo>
                  <a:cubicBezTo>
                    <a:pt x="1" y="136"/>
                    <a:pt x="1" y="149"/>
                    <a:pt x="1" y="168"/>
                  </a:cubicBezTo>
                  <a:cubicBezTo>
                    <a:pt x="7" y="180"/>
                    <a:pt x="7" y="193"/>
                    <a:pt x="7" y="205"/>
                  </a:cubicBezTo>
                  <a:cubicBezTo>
                    <a:pt x="13" y="262"/>
                    <a:pt x="38" y="319"/>
                    <a:pt x="76" y="363"/>
                  </a:cubicBezTo>
                  <a:cubicBezTo>
                    <a:pt x="83" y="369"/>
                    <a:pt x="89" y="376"/>
                    <a:pt x="101" y="382"/>
                  </a:cubicBezTo>
                  <a:cubicBezTo>
                    <a:pt x="108" y="382"/>
                    <a:pt x="120" y="388"/>
                    <a:pt x="133" y="388"/>
                  </a:cubicBezTo>
                  <a:cubicBezTo>
                    <a:pt x="139" y="389"/>
                    <a:pt x="146" y="390"/>
                    <a:pt x="152" y="390"/>
                  </a:cubicBezTo>
                  <a:cubicBezTo>
                    <a:pt x="183" y="390"/>
                    <a:pt x="213" y="377"/>
                    <a:pt x="234" y="351"/>
                  </a:cubicBezTo>
                  <a:lnTo>
                    <a:pt x="234" y="351"/>
                  </a:lnTo>
                  <a:cubicBezTo>
                    <a:pt x="231" y="355"/>
                    <a:pt x="230" y="356"/>
                    <a:pt x="232" y="356"/>
                  </a:cubicBezTo>
                  <a:cubicBezTo>
                    <a:pt x="240" y="356"/>
                    <a:pt x="297" y="313"/>
                    <a:pt x="297" y="313"/>
                  </a:cubicBezTo>
                  <a:cubicBezTo>
                    <a:pt x="360" y="275"/>
                    <a:pt x="316" y="149"/>
                    <a:pt x="259" y="130"/>
                  </a:cubicBezTo>
                  <a:cubicBezTo>
                    <a:pt x="249" y="122"/>
                    <a:pt x="242" y="119"/>
                    <a:pt x="238" y="119"/>
                  </a:cubicBezTo>
                  <a:cubicBezTo>
                    <a:pt x="235" y="119"/>
                    <a:pt x="233" y="122"/>
                    <a:pt x="234" y="127"/>
                  </a:cubicBezTo>
                  <a:lnTo>
                    <a:pt x="234" y="127"/>
                  </a:lnTo>
                  <a:cubicBezTo>
                    <a:pt x="221" y="96"/>
                    <a:pt x="199" y="69"/>
                    <a:pt x="177" y="41"/>
                  </a:cubicBezTo>
                  <a:cubicBezTo>
                    <a:pt x="153" y="13"/>
                    <a:pt x="127" y="1"/>
                    <a:pt x="103"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2" name="Google Shape;372;p16"/>
            <p:cNvSpPr/>
            <p:nvPr/>
          </p:nvSpPr>
          <p:spPr>
            <a:xfrm>
              <a:off x="1158925" y="3147275"/>
              <a:ext cx="12325" cy="16575"/>
            </a:xfrm>
            <a:custGeom>
              <a:rect b="b" l="l" r="r" t="t"/>
              <a:pathLst>
                <a:path extrusionOk="0" h="663" w="493">
                  <a:moveTo>
                    <a:pt x="197" y="1"/>
                  </a:moveTo>
                  <a:cubicBezTo>
                    <a:pt x="157" y="1"/>
                    <a:pt x="118" y="20"/>
                    <a:pt x="89" y="67"/>
                  </a:cubicBezTo>
                  <a:cubicBezTo>
                    <a:pt x="1" y="200"/>
                    <a:pt x="32" y="402"/>
                    <a:pt x="114" y="534"/>
                  </a:cubicBezTo>
                  <a:cubicBezTo>
                    <a:pt x="155" y="599"/>
                    <a:pt x="230" y="662"/>
                    <a:pt x="302" y="662"/>
                  </a:cubicBezTo>
                  <a:cubicBezTo>
                    <a:pt x="342" y="662"/>
                    <a:pt x="380" y="644"/>
                    <a:pt x="411" y="597"/>
                  </a:cubicBezTo>
                  <a:cubicBezTo>
                    <a:pt x="493" y="458"/>
                    <a:pt x="461" y="257"/>
                    <a:pt x="385" y="130"/>
                  </a:cubicBezTo>
                  <a:cubicBezTo>
                    <a:pt x="345" y="62"/>
                    <a:pt x="268" y="1"/>
                    <a:pt x="197"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3" name="Google Shape;373;p16"/>
            <p:cNvSpPr/>
            <p:nvPr/>
          </p:nvSpPr>
          <p:spPr>
            <a:xfrm>
              <a:off x="1118100" y="3113575"/>
              <a:ext cx="7100" cy="8900"/>
            </a:xfrm>
            <a:custGeom>
              <a:rect b="b" l="l" r="r" t="t"/>
              <a:pathLst>
                <a:path extrusionOk="0" h="356" w="284">
                  <a:moveTo>
                    <a:pt x="116" y="0"/>
                  </a:moveTo>
                  <a:cubicBezTo>
                    <a:pt x="96" y="0"/>
                    <a:pt x="76" y="12"/>
                    <a:pt x="57" y="40"/>
                  </a:cubicBezTo>
                  <a:cubicBezTo>
                    <a:pt x="0" y="128"/>
                    <a:pt x="87" y="355"/>
                    <a:pt x="172" y="355"/>
                  </a:cubicBezTo>
                  <a:cubicBezTo>
                    <a:pt x="191" y="355"/>
                    <a:pt x="210" y="344"/>
                    <a:pt x="227" y="318"/>
                  </a:cubicBezTo>
                  <a:cubicBezTo>
                    <a:pt x="284" y="226"/>
                    <a:pt x="203" y="0"/>
                    <a:pt x="116"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4" name="Google Shape;374;p16"/>
            <p:cNvSpPr/>
            <p:nvPr/>
          </p:nvSpPr>
          <p:spPr>
            <a:xfrm>
              <a:off x="1197550" y="3081875"/>
              <a:ext cx="8300" cy="9400"/>
            </a:xfrm>
            <a:custGeom>
              <a:rect b="b" l="l" r="r" t="t"/>
              <a:pathLst>
                <a:path extrusionOk="0" h="376" w="332">
                  <a:moveTo>
                    <a:pt x="161" y="0"/>
                  </a:moveTo>
                  <a:cubicBezTo>
                    <a:pt x="154" y="0"/>
                    <a:pt x="147" y="1"/>
                    <a:pt x="140" y="3"/>
                  </a:cubicBezTo>
                  <a:cubicBezTo>
                    <a:pt x="1" y="34"/>
                    <a:pt x="58" y="312"/>
                    <a:pt x="152" y="356"/>
                  </a:cubicBezTo>
                  <a:cubicBezTo>
                    <a:pt x="152" y="353"/>
                    <a:pt x="150" y="347"/>
                    <a:pt x="148" y="342"/>
                  </a:cubicBezTo>
                  <a:lnTo>
                    <a:pt x="148" y="342"/>
                  </a:lnTo>
                  <a:cubicBezTo>
                    <a:pt x="166" y="365"/>
                    <a:pt x="187" y="376"/>
                    <a:pt x="207" y="376"/>
                  </a:cubicBezTo>
                  <a:cubicBezTo>
                    <a:pt x="237" y="376"/>
                    <a:pt x="262" y="352"/>
                    <a:pt x="266" y="306"/>
                  </a:cubicBezTo>
                  <a:lnTo>
                    <a:pt x="266" y="331"/>
                  </a:lnTo>
                  <a:cubicBezTo>
                    <a:pt x="332" y="259"/>
                    <a:pt x="284" y="0"/>
                    <a:pt x="161"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5" name="Google Shape;375;p16"/>
            <p:cNvSpPr/>
            <p:nvPr/>
          </p:nvSpPr>
          <p:spPr>
            <a:xfrm>
              <a:off x="1243125" y="3321375"/>
              <a:ext cx="7275" cy="10225"/>
            </a:xfrm>
            <a:custGeom>
              <a:rect b="b" l="l" r="r" t="t"/>
              <a:pathLst>
                <a:path extrusionOk="0" h="409" w="291">
                  <a:moveTo>
                    <a:pt x="115" y="0"/>
                  </a:moveTo>
                  <a:cubicBezTo>
                    <a:pt x="92" y="0"/>
                    <a:pt x="69" y="12"/>
                    <a:pt x="51" y="41"/>
                  </a:cubicBezTo>
                  <a:cubicBezTo>
                    <a:pt x="1" y="129"/>
                    <a:pt x="7" y="243"/>
                    <a:pt x="64" y="331"/>
                  </a:cubicBezTo>
                  <a:cubicBezTo>
                    <a:pt x="88" y="371"/>
                    <a:pt x="134" y="408"/>
                    <a:pt x="178" y="408"/>
                  </a:cubicBezTo>
                  <a:cubicBezTo>
                    <a:pt x="203" y="408"/>
                    <a:pt x="228" y="395"/>
                    <a:pt x="247" y="363"/>
                  </a:cubicBezTo>
                  <a:cubicBezTo>
                    <a:pt x="291" y="274"/>
                    <a:pt x="284" y="161"/>
                    <a:pt x="228" y="79"/>
                  </a:cubicBezTo>
                  <a:cubicBezTo>
                    <a:pt x="203" y="38"/>
                    <a:pt x="158" y="0"/>
                    <a:pt x="115"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6" name="Google Shape;376;p16"/>
            <p:cNvSpPr/>
            <p:nvPr/>
          </p:nvSpPr>
          <p:spPr>
            <a:xfrm>
              <a:off x="1201650" y="3303100"/>
              <a:ext cx="9650" cy="9375"/>
            </a:xfrm>
            <a:custGeom>
              <a:rect b="b" l="l" r="r" t="t"/>
              <a:pathLst>
                <a:path extrusionOk="0" h="375" w="386">
                  <a:moveTo>
                    <a:pt x="143" y="1"/>
                  </a:moveTo>
                  <a:cubicBezTo>
                    <a:pt x="138" y="1"/>
                    <a:pt x="132" y="2"/>
                    <a:pt x="127" y="3"/>
                  </a:cubicBezTo>
                  <a:lnTo>
                    <a:pt x="108" y="3"/>
                  </a:lnTo>
                  <a:cubicBezTo>
                    <a:pt x="1" y="34"/>
                    <a:pt x="26" y="211"/>
                    <a:pt x="77" y="280"/>
                  </a:cubicBezTo>
                  <a:cubicBezTo>
                    <a:pt x="102" y="337"/>
                    <a:pt x="159" y="375"/>
                    <a:pt x="228" y="375"/>
                  </a:cubicBezTo>
                  <a:cubicBezTo>
                    <a:pt x="278" y="375"/>
                    <a:pt x="304" y="331"/>
                    <a:pt x="348" y="299"/>
                  </a:cubicBezTo>
                  <a:cubicBezTo>
                    <a:pt x="386" y="249"/>
                    <a:pt x="373" y="179"/>
                    <a:pt x="323" y="141"/>
                  </a:cubicBezTo>
                  <a:cubicBezTo>
                    <a:pt x="278" y="122"/>
                    <a:pt x="253" y="72"/>
                    <a:pt x="215" y="40"/>
                  </a:cubicBezTo>
                  <a:cubicBezTo>
                    <a:pt x="200" y="14"/>
                    <a:pt x="171" y="1"/>
                    <a:pt x="143"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7" name="Google Shape;377;p16"/>
            <p:cNvSpPr/>
            <p:nvPr/>
          </p:nvSpPr>
          <p:spPr>
            <a:xfrm>
              <a:off x="1203700" y="3259600"/>
              <a:ext cx="8800" cy="14175"/>
            </a:xfrm>
            <a:custGeom>
              <a:rect b="b" l="l" r="r" t="t"/>
              <a:pathLst>
                <a:path extrusionOk="0" h="567" w="352">
                  <a:moveTo>
                    <a:pt x="137" y="1"/>
                  </a:moveTo>
                  <a:cubicBezTo>
                    <a:pt x="132" y="1"/>
                    <a:pt x="126" y="1"/>
                    <a:pt x="121" y="2"/>
                  </a:cubicBezTo>
                  <a:lnTo>
                    <a:pt x="108" y="2"/>
                  </a:lnTo>
                  <a:cubicBezTo>
                    <a:pt x="45" y="8"/>
                    <a:pt x="26" y="90"/>
                    <a:pt x="14" y="141"/>
                  </a:cubicBezTo>
                  <a:cubicBezTo>
                    <a:pt x="1" y="254"/>
                    <a:pt x="26" y="368"/>
                    <a:pt x="77" y="469"/>
                  </a:cubicBezTo>
                  <a:cubicBezTo>
                    <a:pt x="102" y="535"/>
                    <a:pt x="145" y="566"/>
                    <a:pt x="185" y="566"/>
                  </a:cubicBezTo>
                  <a:cubicBezTo>
                    <a:pt x="235" y="566"/>
                    <a:pt x="279" y="516"/>
                    <a:pt x="272" y="424"/>
                  </a:cubicBezTo>
                  <a:cubicBezTo>
                    <a:pt x="272" y="424"/>
                    <a:pt x="272" y="418"/>
                    <a:pt x="272" y="412"/>
                  </a:cubicBezTo>
                  <a:cubicBezTo>
                    <a:pt x="352" y="283"/>
                    <a:pt x="307" y="1"/>
                    <a:pt x="137"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8" name="Google Shape;378;p16"/>
            <p:cNvSpPr/>
            <p:nvPr/>
          </p:nvSpPr>
          <p:spPr>
            <a:xfrm>
              <a:off x="1236200" y="3269525"/>
              <a:ext cx="9950" cy="11100"/>
            </a:xfrm>
            <a:custGeom>
              <a:rect b="b" l="l" r="r" t="t"/>
              <a:pathLst>
                <a:path extrusionOk="0" h="444" w="398">
                  <a:moveTo>
                    <a:pt x="196" y="1"/>
                  </a:moveTo>
                  <a:cubicBezTo>
                    <a:pt x="178" y="1"/>
                    <a:pt x="161" y="5"/>
                    <a:pt x="145" y="15"/>
                  </a:cubicBezTo>
                  <a:cubicBezTo>
                    <a:pt x="114" y="40"/>
                    <a:pt x="88" y="53"/>
                    <a:pt x="51" y="78"/>
                  </a:cubicBezTo>
                  <a:cubicBezTo>
                    <a:pt x="0" y="109"/>
                    <a:pt x="19" y="217"/>
                    <a:pt x="57" y="248"/>
                  </a:cubicBezTo>
                  <a:cubicBezTo>
                    <a:pt x="57" y="248"/>
                    <a:pt x="101" y="280"/>
                    <a:pt x="107" y="292"/>
                  </a:cubicBezTo>
                  <a:cubicBezTo>
                    <a:pt x="114" y="305"/>
                    <a:pt x="120" y="311"/>
                    <a:pt x="126" y="318"/>
                  </a:cubicBezTo>
                  <a:cubicBezTo>
                    <a:pt x="126" y="324"/>
                    <a:pt x="133" y="330"/>
                    <a:pt x="133" y="330"/>
                  </a:cubicBezTo>
                  <a:cubicBezTo>
                    <a:pt x="158" y="387"/>
                    <a:pt x="208" y="425"/>
                    <a:pt x="265" y="444"/>
                  </a:cubicBezTo>
                  <a:cubicBezTo>
                    <a:pt x="309" y="444"/>
                    <a:pt x="353" y="418"/>
                    <a:pt x="360" y="368"/>
                  </a:cubicBezTo>
                  <a:cubicBezTo>
                    <a:pt x="397" y="236"/>
                    <a:pt x="353" y="97"/>
                    <a:pt x="246" y="15"/>
                  </a:cubicBezTo>
                  <a:cubicBezTo>
                    <a:pt x="230" y="5"/>
                    <a:pt x="213" y="1"/>
                    <a:pt x="196"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9" name="Google Shape;379;p16"/>
            <p:cNvSpPr/>
            <p:nvPr/>
          </p:nvSpPr>
          <p:spPr>
            <a:xfrm>
              <a:off x="1238875" y="3276825"/>
              <a:ext cx="650" cy="900"/>
            </a:xfrm>
            <a:custGeom>
              <a:rect b="b" l="l" r="r" t="t"/>
              <a:pathLst>
                <a:path extrusionOk="0" h="36" w="26">
                  <a:moveTo>
                    <a:pt x="0" y="0"/>
                  </a:moveTo>
                  <a:lnTo>
                    <a:pt x="9" y="11"/>
                  </a:lnTo>
                  <a:lnTo>
                    <a:pt x="9" y="11"/>
                  </a:lnTo>
                  <a:cubicBezTo>
                    <a:pt x="5" y="6"/>
                    <a:pt x="2" y="2"/>
                    <a:pt x="0" y="0"/>
                  </a:cubicBezTo>
                  <a:close/>
                  <a:moveTo>
                    <a:pt x="9" y="11"/>
                  </a:moveTo>
                  <a:cubicBezTo>
                    <a:pt x="16" y="22"/>
                    <a:pt x="25" y="36"/>
                    <a:pt x="25" y="36"/>
                  </a:cubicBezTo>
                  <a:cubicBezTo>
                    <a:pt x="25" y="36"/>
                    <a:pt x="24" y="33"/>
                    <a:pt x="19" y="26"/>
                  </a:cubicBezTo>
                  <a:lnTo>
                    <a:pt x="9" y="11"/>
                  </a:ln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0" name="Google Shape;380;p16"/>
            <p:cNvSpPr/>
            <p:nvPr/>
          </p:nvSpPr>
          <p:spPr>
            <a:xfrm>
              <a:off x="1219475" y="3284400"/>
              <a:ext cx="7450" cy="7800"/>
            </a:xfrm>
            <a:custGeom>
              <a:rect b="b" l="l" r="r" t="t"/>
              <a:pathLst>
                <a:path extrusionOk="0" h="312" w="298">
                  <a:moveTo>
                    <a:pt x="64" y="0"/>
                  </a:moveTo>
                  <a:cubicBezTo>
                    <a:pt x="32" y="0"/>
                    <a:pt x="7" y="25"/>
                    <a:pt x="7" y="57"/>
                  </a:cubicBezTo>
                  <a:cubicBezTo>
                    <a:pt x="1" y="132"/>
                    <a:pt x="26" y="208"/>
                    <a:pt x="76" y="271"/>
                  </a:cubicBezTo>
                  <a:cubicBezTo>
                    <a:pt x="92" y="287"/>
                    <a:pt x="126" y="312"/>
                    <a:pt x="155" y="312"/>
                  </a:cubicBezTo>
                  <a:cubicBezTo>
                    <a:pt x="161" y="312"/>
                    <a:pt x="166" y="311"/>
                    <a:pt x="171" y="309"/>
                  </a:cubicBezTo>
                  <a:cubicBezTo>
                    <a:pt x="215" y="296"/>
                    <a:pt x="215" y="252"/>
                    <a:pt x="259" y="233"/>
                  </a:cubicBezTo>
                  <a:cubicBezTo>
                    <a:pt x="297" y="208"/>
                    <a:pt x="265" y="132"/>
                    <a:pt x="234" y="120"/>
                  </a:cubicBezTo>
                  <a:cubicBezTo>
                    <a:pt x="215" y="114"/>
                    <a:pt x="171" y="44"/>
                    <a:pt x="152" y="25"/>
                  </a:cubicBezTo>
                  <a:cubicBezTo>
                    <a:pt x="127" y="6"/>
                    <a:pt x="95" y="0"/>
                    <a:pt x="64"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1" name="Google Shape;381;p16"/>
            <p:cNvSpPr/>
            <p:nvPr/>
          </p:nvSpPr>
          <p:spPr>
            <a:xfrm>
              <a:off x="1180225" y="3264250"/>
              <a:ext cx="5825" cy="9800"/>
            </a:xfrm>
            <a:custGeom>
              <a:rect b="b" l="l" r="r" t="t"/>
              <a:pathLst>
                <a:path extrusionOk="0" h="392" w="233">
                  <a:moveTo>
                    <a:pt x="106" y="0"/>
                  </a:moveTo>
                  <a:cubicBezTo>
                    <a:pt x="98" y="0"/>
                    <a:pt x="90" y="4"/>
                    <a:pt x="82" y="11"/>
                  </a:cubicBezTo>
                  <a:cubicBezTo>
                    <a:pt x="38" y="30"/>
                    <a:pt x="13" y="68"/>
                    <a:pt x="13" y="106"/>
                  </a:cubicBezTo>
                  <a:cubicBezTo>
                    <a:pt x="0" y="194"/>
                    <a:pt x="19" y="365"/>
                    <a:pt x="126" y="390"/>
                  </a:cubicBezTo>
                  <a:cubicBezTo>
                    <a:pt x="132" y="391"/>
                    <a:pt x="138" y="391"/>
                    <a:pt x="143" y="391"/>
                  </a:cubicBezTo>
                  <a:cubicBezTo>
                    <a:pt x="232" y="391"/>
                    <a:pt x="221" y="248"/>
                    <a:pt x="221" y="194"/>
                  </a:cubicBezTo>
                  <a:cubicBezTo>
                    <a:pt x="215" y="175"/>
                    <a:pt x="208" y="156"/>
                    <a:pt x="196" y="144"/>
                  </a:cubicBezTo>
                  <a:cubicBezTo>
                    <a:pt x="196" y="119"/>
                    <a:pt x="183" y="93"/>
                    <a:pt x="177" y="74"/>
                  </a:cubicBezTo>
                  <a:cubicBezTo>
                    <a:pt x="167" y="49"/>
                    <a:pt x="137" y="0"/>
                    <a:pt x="106"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2" name="Google Shape;382;p16"/>
            <p:cNvSpPr/>
            <p:nvPr/>
          </p:nvSpPr>
          <p:spPr>
            <a:xfrm>
              <a:off x="1214625" y="3241450"/>
              <a:ext cx="6425" cy="7825"/>
            </a:xfrm>
            <a:custGeom>
              <a:rect b="b" l="l" r="r" t="t"/>
              <a:pathLst>
                <a:path extrusionOk="0" h="313" w="257">
                  <a:moveTo>
                    <a:pt x="122" y="0"/>
                  </a:moveTo>
                  <a:cubicBezTo>
                    <a:pt x="115" y="0"/>
                    <a:pt x="108" y="1"/>
                    <a:pt x="100" y="3"/>
                  </a:cubicBezTo>
                  <a:cubicBezTo>
                    <a:pt x="24" y="28"/>
                    <a:pt x="24" y="122"/>
                    <a:pt x="12" y="185"/>
                  </a:cubicBezTo>
                  <a:cubicBezTo>
                    <a:pt x="1" y="223"/>
                    <a:pt x="27" y="313"/>
                    <a:pt x="75" y="313"/>
                  </a:cubicBezTo>
                  <a:cubicBezTo>
                    <a:pt x="83" y="313"/>
                    <a:pt x="91" y="311"/>
                    <a:pt x="100" y="305"/>
                  </a:cubicBezTo>
                  <a:cubicBezTo>
                    <a:pt x="113" y="305"/>
                    <a:pt x="125" y="299"/>
                    <a:pt x="138" y="299"/>
                  </a:cubicBezTo>
                  <a:cubicBezTo>
                    <a:pt x="150" y="299"/>
                    <a:pt x="157" y="305"/>
                    <a:pt x="163" y="305"/>
                  </a:cubicBezTo>
                  <a:cubicBezTo>
                    <a:pt x="171" y="307"/>
                    <a:pt x="178" y="308"/>
                    <a:pt x="185" y="308"/>
                  </a:cubicBezTo>
                  <a:cubicBezTo>
                    <a:pt x="238" y="308"/>
                    <a:pt x="257" y="247"/>
                    <a:pt x="251" y="185"/>
                  </a:cubicBezTo>
                  <a:lnTo>
                    <a:pt x="251" y="135"/>
                  </a:lnTo>
                  <a:cubicBezTo>
                    <a:pt x="245" y="110"/>
                    <a:pt x="232" y="78"/>
                    <a:pt x="214" y="59"/>
                  </a:cubicBezTo>
                  <a:cubicBezTo>
                    <a:pt x="214" y="53"/>
                    <a:pt x="207" y="47"/>
                    <a:pt x="201" y="40"/>
                  </a:cubicBezTo>
                  <a:lnTo>
                    <a:pt x="201" y="34"/>
                  </a:lnTo>
                  <a:lnTo>
                    <a:pt x="195" y="34"/>
                  </a:lnTo>
                  <a:cubicBezTo>
                    <a:pt x="188" y="28"/>
                    <a:pt x="182" y="21"/>
                    <a:pt x="176" y="15"/>
                  </a:cubicBezTo>
                  <a:lnTo>
                    <a:pt x="176" y="21"/>
                  </a:lnTo>
                  <a:cubicBezTo>
                    <a:pt x="161" y="7"/>
                    <a:pt x="144" y="0"/>
                    <a:pt x="122"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3" name="Google Shape;383;p16"/>
            <p:cNvSpPr/>
            <p:nvPr/>
          </p:nvSpPr>
          <p:spPr>
            <a:xfrm>
              <a:off x="1190025" y="3375950"/>
              <a:ext cx="8500" cy="10275"/>
            </a:xfrm>
            <a:custGeom>
              <a:rect b="b" l="l" r="r" t="t"/>
              <a:pathLst>
                <a:path extrusionOk="0" h="411" w="340">
                  <a:moveTo>
                    <a:pt x="140" y="0"/>
                  </a:moveTo>
                  <a:cubicBezTo>
                    <a:pt x="0" y="0"/>
                    <a:pt x="71" y="283"/>
                    <a:pt x="125" y="343"/>
                  </a:cubicBezTo>
                  <a:cubicBezTo>
                    <a:pt x="151" y="368"/>
                    <a:pt x="182" y="393"/>
                    <a:pt x="220" y="406"/>
                  </a:cubicBezTo>
                  <a:cubicBezTo>
                    <a:pt x="227" y="409"/>
                    <a:pt x="234" y="410"/>
                    <a:pt x="241" y="410"/>
                  </a:cubicBezTo>
                  <a:cubicBezTo>
                    <a:pt x="293" y="410"/>
                    <a:pt x="328" y="331"/>
                    <a:pt x="333" y="286"/>
                  </a:cubicBezTo>
                  <a:cubicBezTo>
                    <a:pt x="340" y="173"/>
                    <a:pt x="302" y="28"/>
                    <a:pt x="163" y="2"/>
                  </a:cubicBezTo>
                  <a:cubicBezTo>
                    <a:pt x="155" y="1"/>
                    <a:pt x="147" y="0"/>
                    <a:pt x="140"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4" name="Google Shape;384;p16"/>
            <p:cNvSpPr/>
            <p:nvPr/>
          </p:nvSpPr>
          <p:spPr>
            <a:xfrm>
              <a:off x="1204975" y="3380875"/>
              <a:ext cx="7125" cy="8525"/>
            </a:xfrm>
            <a:custGeom>
              <a:rect b="b" l="l" r="r" t="t"/>
              <a:pathLst>
                <a:path extrusionOk="0" h="341" w="285">
                  <a:moveTo>
                    <a:pt x="130" y="1"/>
                  </a:moveTo>
                  <a:cubicBezTo>
                    <a:pt x="120" y="1"/>
                    <a:pt x="110" y="3"/>
                    <a:pt x="101" y="7"/>
                  </a:cubicBezTo>
                  <a:lnTo>
                    <a:pt x="82" y="20"/>
                  </a:lnTo>
                  <a:cubicBezTo>
                    <a:pt x="76" y="26"/>
                    <a:pt x="71" y="31"/>
                    <a:pt x="68" y="35"/>
                  </a:cubicBezTo>
                  <a:lnTo>
                    <a:pt x="68" y="35"/>
                  </a:lnTo>
                  <a:cubicBezTo>
                    <a:pt x="68" y="34"/>
                    <a:pt x="69" y="33"/>
                    <a:pt x="70" y="32"/>
                  </a:cubicBezTo>
                  <a:lnTo>
                    <a:pt x="70" y="32"/>
                  </a:lnTo>
                  <a:cubicBezTo>
                    <a:pt x="0" y="45"/>
                    <a:pt x="26" y="165"/>
                    <a:pt x="51" y="203"/>
                  </a:cubicBezTo>
                  <a:cubicBezTo>
                    <a:pt x="43" y="191"/>
                    <a:pt x="39" y="187"/>
                    <a:pt x="38" y="187"/>
                  </a:cubicBezTo>
                  <a:cubicBezTo>
                    <a:pt x="34" y="187"/>
                    <a:pt x="71" y="259"/>
                    <a:pt x="76" y="259"/>
                  </a:cubicBezTo>
                  <a:cubicBezTo>
                    <a:pt x="89" y="285"/>
                    <a:pt x="108" y="310"/>
                    <a:pt x="133" y="323"/>
                  </a:cubicBezTo>
                  <a:cubicBezTo>
                    <a:pt x="147" y="334"/>
                    <a:pt x="163" y="340"/>
                    <a:pt x="179" y="340"/>
                  </a:cubicBezTo>
                  <a:cubicBezTo>
                    <a:pt x="205" y="340"/>
                    <a:pt x="231" y="325"/>
                    <a:pt x="246" y="297"/>
                  </a:cubicBezTo>
                  <a:cubicBezTo>
                    <a:pt x="284" y="222"/>
                    <a:pt x="278" y="133"/>
                    <a:pt x="234" y="64"/>
                  </a:cubicBezTo>
                  <a:cubicBezTo>
                    <a:pt x="234" y="64"/>
                    <a:pt x="227" y="58"/>
                    <a:pt x="227" y="58"/>
                  </a:cubicBezTo>
                  <a:cubicBezTo>
                    <a:pt x="203" y="24"/>
                    <a:pt x="164" y="1"/>
                    <a:pt x="130"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5" name="Google Shape;385;p16"/>
            <p:cNvSpPr/>
            <p:nvPr/>
          </p:nvSpPr>
          <p:spPr>
            <a:xfrm>
              <a:off x="1202125" y="3359150"/>
              <a:ext cx="8225" cy="11400"/>
            </a:xfrm>
            <a:custGeom>
              <a:rect b="b" l="l" r="r" t="t"/>
              <a:pathLst>
                <a:path extrusionOk="0" h="456" w="329">
                  <a:moveTo>
                    <a:pt x="129" y="0"/>
                  </a:moveTo>
                  <a:cubicBezTo>
                    <a:pt x="103" y="0"/>
                    <a:pt x="77" y="13"/>
                    <a:pt x="58" y="44"/>
                  </a:cubicBezTo>
                  <a:cubicBezTo>
                    <a:pt x="1" y="145"/>
                    <a:pt x="7" y="271"/>
                    <a:pt x="70" y="365"/>
                  </a:cubicBezTo>
                  <a:cubicBezTo>
                    <a:pt x="99" y="410"/>
                    <a:pt x="152" y="456"/>
                    <a:pt x="202" y="456"/>
                  </a:cubicBezTo>
                  <a:cubicBezTo>
                    <a:pt x="230" y="456"/>
                    <a:pt x="256" y="443"/>
                    <a:pt x="278" y="409"/>
                  </a:cubicBezTo>
                  <a:cubicBezTo>
                    <a:pt x="329" y="302"/>
                    <a:pt x="322" y="182"/>
                    <a:pt x="259" y="88"/>
                  </a:cubicBezTo>
                  <a:cubicBezTo>
                    <a:pt x="231" y="43"/>
                    <a:pt x="178" y="0"/>
                    <a:pt x="129"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6" name="Google Shape;386;p16"/>
            <p:cNvSpPr/>
            <p:nvPr/>
          </p:nvSpPr>
          <p:spPr>
            <a:xfrm>
              <a:off x="1173475" y="3355825"/>
              <a:ext cx="9600" cy="12200"/>
            </a:xfrm>
            <a:custGeom>
              <a:rect b="b" l="l" r="r" t="t"/>
              <a:pathLst>
                <a:path extrusionOk="0" h="488" w="384">
                  <a:moveTo>
                    <a:pt x="117" y="1"/>
                  </a:moveTo>
                  <a:cubicBezTo>
                    <a:pt x="4" y="1"/>
                    <a:pt x="1" y="208"/>
                    <a:pt x="18" y="278"/>
                  </a:cubicBezTo>
                  <a:cubicBezTo>
                    <a:pt x="34" y="362"/>
                    <a:pt x="99" y="488"/>
                    <a:pt x="194" y="488"/>
                  </a:cubicBezTo>
                  <a:cubicBezTo>
                    <a:pt x="212" y="488"/>
                    <a:pt x="231" y="483"/>
                    <a:pt x="251" y="473"/>
                  </a:cubicBezTo>
                  <a:cubicBezTo>
                    <a:pt x="340" y="423"/>
                    <a:pt x="384" y="328"/>
                    <a:pt x="358" y="233"/>
                  </a:cubicBezTo>
                  <a:cubicBezTo>
                    <a:pt x="327" y="126"/>
                    <a:pt x="251" y="44"/>
                    <a:pt x="150" y="6"/>
                  </a:cubicBezTo>
                  <a:cubicBezTo>
                    <a:pt x="138" y="3"/>
                    <a:pt x="127" y="1"/>
                    <a:pt x="117"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7" name="Google Shape;387;p16"/>
            <p:cNvSpPr/>
            <p:nvPr/>
          </p:nvSpPr>
          <p:spPr>
            <a:xfrm>
              <a:off x="1161625" y="3390400"/>
              <a:ext cx="7425" cy="8450"/>
            </a:xfrm>
            <a:custGeom>
              <a:rect b="b" l="l" r="r" t="t"/>
              <a:pathLst>
                <a:path extrusionOk="0" h="338" w="297">
                  <a:moveTo>
                    <a:pt x="114" y="1"/>
                  </a:moveTo>
                  <a:cubicBezTo>
                    <a:pt x="0" y="1"/>
                    <a:pt x="37" y="338"/>
                    <a:pt x="154" y="338"/>
                  </a:cubicBezTo>
                  <a:cubicBezTo>
                    <a:pt x="168" y="338"/>
                    <a:pt x="185" y="332"/>
                    <a:pt x="202" y="320"/>
                  </a:cubicBezTo>
                  <a:cubicBezTo>
                    <a:pt x="214" y="307"/>
                    <a:pt x="227" y="288"/>
                    <a:pt x="240" y="276"/>
                  </a:cubicBezTo>
                  <a:cubicBezTo>
                    <a:pt x="296" y="219"/>
                    <a:pt x="252" y="74"/>
                    <a:pt x="189" y="36"/>
                  </a:cubicBezTo>
                  <a:cubicBezTo>
                    <a:pt x="159" y="11"/>
                    <a:pt x="134" y="1"/>
                    <a:pt x="114"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8" name="Google Shape;388;p16"/>
            <p:cNvSpPr/>
            <p:nvPr/>
          </p:nvSpPr>
          <p:spPr>
            <a:xfrm>
              <a:off x="1211275" y="3405875"/>
              <a:ext cx="8225" cy="11550"/>
            </a:xfrm>
            <a:custGeom>
              <a:rect b="b" l="l" r="r" t="t"/>
              <a:pathLst>
                <a:path extrusionOk="0" h="462" w="329">
                  <a:moveTo>
                    <a:pt x="129" y="0"/>
                  </a:moveTo>
                  <a:cubicBezTo>
                    <a:pt x="101" y="0"/>
                    <a:pt x="74" y="14"/>
                    <a:pt x="51" y="48"/>
                  </a:cubicBezTo>
                  <a:cubicBezTo>
                    <a:pt x="1" y="149"/>
                    <a:pt x="7" y="275"/>
                    <a:pt x="70" y="376"/>
                  </a:cubicBezTo>
                  <a:cubicBezTo>
                    <a:pt x="98" y="420"/>
                    <a:pt x="149" y="462"/>
                    <a:pt x="199" y="462"/>
                  </a:cubicBezTo>
                  <a:cubicBezTo>
                    <a:pt x="227" y="462"/>
                    <a:pt x="255" y="448"/>
                    <a:pt x="278" y="414"/>
                  </a:cubicBezTo>
                  <a:cubicBezTo>
                    <a:pt x="329" y="313"/>
                    <a:pt x="322" y="187"/>
                    <a:pt x="259" y="92"/>
                  </a:cubicBezTo>
                  <a:cubicBezTo>
                    <a:pt x="231" y="43"/>
                    <a:pt x="179" y="0"/>
                    <a:pt x="129"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9" name="Google Shape;389;p16"/>
            <p:cNvSpPr/>
            <p:nvPr/>
          </p:nvSpPr>
          <p:spPr>
            <a:xfrm>
              <a:off x="1195200" y="3403775"/>
              <a:ext cx="7425" cy="9825"/>
            </a:xfrm>
            <a:custGeom>
              <a:rect b="b" l="l" r="r" t="t"/>
              <a:pathLst>
                <a:path extrusionOk="0" h="393" w="297">
                  <a:moveTo>
                    <a:pt x="106" y="1"/>
                  </a:moveTo>
                  <a:cubicBezTo>
                    <a:pt x="60" y="1"/>
                    <a:pt x="20" y="39"/>
                    <a:pt x="13" y="113"/>
                  </a:cubicBezTo>
                  <a:cubicBezTo>
                    <a:pt x="0" y="201"/>
                    <a:pt x="26" y="283"/>
                    <a:pt x="82" y="353"/>
                  </a:cubicBezTo>
                  <a:cubicBezTo>
                    <a:pt x="99" y="374"/>
                    <a:pt x="128" y="392"/>
                    <a:pt x="158" y="392"/>
                  </a:cubicBezTo>
                  <a:cubicBezTo>
                    <a:pt x="173" y="392"/>
                    <a:pt x="188" y="388"/>
                    <a:pt x="202" y="378"/>
                  </a:cubicBezTo>
                  <a:cubicBezTo>
                    <a:pt x="234" y="353"/>
                    <a:pt x="253" y="315"/>
                    <a:pt x="253" y="277"/>
                  </a:cubicBezTo>
                  <a:cubicBezTo>
                    <a:pt x="297" y="226"/>
                    <a:pt x="265" y="126"/>
                    <a:pt x="208" y="88"/>
                  </a:cubicBezTo>
                  <a:lnTo>
                    <a:pt x="208" y="75"/>
                  </a:lnTo>
                  <a:cubicBezTo>
                    <a:pt x="181" y="25"/>
                    <a:pt x="142" y="1"/>
                    <a:pt x="106"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0" name="Google Shape;390;p16"/>
            <p:cNvSpPr/>
            <p:nvPr/>
          </p:nvSpPr>
          <p:spPr>
            <a:xfrm>
              <a:off x="1238075" y="3372375"/>
              <a:ext cx="7450" cy="9325"/>
            </a:xfrm>
            <a:custGeom>
              <a:rect b="b" l="l" r="r" t="t"/>
              <a:pathLst>
                <a:path extrusionOk="0" h="373" w="298">
                  <a:moveTo>
                    <a:pt x="133" y="0"/>
                  </a:moveTo>
                  <a:cubicBezTo>
                    <a:pt x="1" y="0"/>
                    <a:pt x="58" y="253"/>
                    <a:pt x="95" y="303"/>
                  </a:cubicBezTo>
                  <a:cubicBezTo>
                    <a:pt x="121" y="349"/>
                    <a:pt x="162" y="372"/>
                    <a:pt x="200" y="372"/>
                  </a:cubicBezTo>
                  <a:cubicBezTo>
                    <a:pt x="246" y="372"/>
                    <a:pt x="287" y="338"/>
                    <a:pt x="291" y="265"/>
                  </a:cubicBezTo>
                  <a:lnTo>
                    <a:pt x="291" y="240"/>
                  </a:lnTo>
                  <a:cubicBezTo>
                    <a:pt x="297" y="152"/>
                    <a:pt x="266" y="0"/>
                    <a:pt x="152"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1" name="Google Shape;391;p16"/>
            <p:cNvSpPr/>
            <p:nvPr/>
          </p:nvSpPr>
          <p:spPr>
            <a:xfrm>
              <a:off x="1201825" y="3443325"/>
              <a:ext cx="7275" cy="9275"/>
            </a:xfrm>
            <a:custGeom>
              <a:rect b="b" l="l" r="r" t="t"/>
              <a:pathLst>
                <a:path extrusionOk="0" h="371" w="291">
                  <a:moveTo>
                    <a:pt x="164" y="0"/>
                  </a:moveTo>
                  <a:cubicBezTo>
                    <a:pt x="76" y="0"/>
                    <a:pt x="63" y="19"/>
                    <a:pt x="32" y="95"/>
                  </a:cubicBezTo>
                  <a:cubicBezTo>
                    <a:pt x="0" y="171"/>
                    <a:pt x="38" y="335"/>
                    <a:pt x="133" y="360"/>
                  </a:cubicBezTo>
                  <a:lnTo>
                    <a:pt x="158" y="366"/>
                  </a:lnTo>
                  <a:cubicBezTo>
                    <a:pt x="165" y="369"/>
                    <a:pt x="173" y="370"/>
                    <a:pt x="180" y="370"/>
                  </a:cubicBezTo>
                  <a:cubicBezTo>
                    <a:pt x="219" y="370"/>
                    <a:pt x="248" y="329"/>
                    <a:pt x="259" y="297"/>
                  </a:cubicBezTo>
                  <a:cubicBezTo>
                    <a:pt x="284" y="221"/>
                    <a:pt x="290" y="0"/>
                    <a:pt x="164"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2" name="Google Shape;392;p16"/>
            <p:cNvSpPr/>
            <p:nvPr/>
          </p:nvSpPr>
          <p:spPr>
            <a:xfrm>
              <a:off x="1163375" y="3449700"/>
              <a:ext cx="5975" cy="7225"/>
            </a:xfrm>
            <a:custGeom>
              <a:rect b="b" l="l" r="r" t="t"/>
              <a:pathLst>
                <a:path extrusionOk="0" h="289" w="239">
                  <a:moveTo>
                    <a:pt x="45" y="0"/>
                  </a:moveTo>
                  <a:cubicBezTo>
                    <a:pt x="8" y="0"/>
                    <a:pt x="0" y="84"/>
                    <a:pt x="6" y="105"/>
                  </a:cubicBezTo>
                  <a:cubicBezTo>
                    <a:pt x="18" y="194"/>
                    <a:pt x="63" y="289"/>
                    <a:pt x="158" y="289"/>
                  </a:cubicBezTo>
                  <a:cubicBezTo>
                    <a:pt x="164" y="289"/>
                    <a:pt x="170" y="289"/>
                    <a:pt x="176" y="288"/>
                  </a:cubicBezTo>
                  <a:cubicBezTo>
                    <a:pt x="239" y="288"/>
                    <a:pt x="214" y="162"/>
                    <a:pt x="195" y="130"/>
                  </a:cubicBezTo>
                  <a:cubicBezTo>
                    <a:pt x="157" y="86"/>
                    <a:pt x="119" y="42"/>
                    <a:pt x="69" y="10"/>
                  </a:cubicBezTo>
                  <a:cubicBezTo>
                    <a:pt x="60" y="3"/>
                    <a:pt x="52" y="0"/>
                    <a:pt x="45"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3" name="Google Shape;393;p16"/>
            <p:cNvSpPr/>
            <p:nvPr/>
          </p:nvSpPr>
          <p:spPr>
            <a:xfrm>
              <a:off x="1105175" y="3307000"/>
              <a:ext cx="5700" cy="7600"/>
            </a:xfrm>
            <a:custGeom>
              <a:rect b="b" l="l" r="r" t="t"/>
              <a:pathLst>
                <a:path extrusionOk="0" h="304" w="228">
                  <a:moveTo>
                    <a:pt x="77" y="1"/>
                  </a:moveTo>
                  <a:cubicBezTo>
                    <a:pt x="36" y="1"/>
                    <a:pt x="11" y="42"/>
                    <a:pt x="6" y="86"/>
                  </a:cubicBezTo>
                  <a:cubicBezTo>
                    <a:pt x="0" y="156"/>
                    <a:pt x="25" y="225"/>
                    <a:pt x="76" y="269"/>
                  </a:cubicBezTo>
                  <a:lnTo>
                    <a:pt x="101" y="294"/>
                  </a:lnTo>
                  <a:cubicBezTo>
                    <a:pt x="114" y="301"/>
                    <a:pt x="126" y="304"/>
                    <a:pt x="138" y="304"/>
                  </a:cubicBezTo>
                  <a:cubicBezTo>
                    <a:pt x="150" y="304"/>
                    <a:pt x="161" y="301"/>
                    <a:pt x="170" y="294"/>
                  </a:cubicBezTo>
                  <a:lnTo>
                    <a:pt x="177" y="288"/>
                  </a:lnTo>
                  <a:cubicBezTo>
                    <a:pt x="214" y="275"/>
                    <a:pt x="227" y="238"/>
                    <a:pt x="221" y="200"/>
                  </a:cubicBezTo>
                  <a:lnTo>
                    <a:pt x="221" y="168"/>
                  </a:lnTo>
                  <a:cubicBezTo>
                    <a:pt x="221" y="168"/>
                    <a:pt x="208" y="124"/>
                    <a:pt x="203" y="124"/>
                  </a:cubicBezTo>
                  <a:cubicBezTo>
                    <a:pt x="202" y="124"/>
                    <a:pt x="202" y="126"/>
                    <a:pt x="202" y="130"/>
                  </a:cubicBezTo>
                  <a:cubicBezTo>
                    <a:pt x="189" y="80"/>
                    <a:pt x="158" y="36"/>
                    <a:pt x="114" y="11"/>
                  </a:cubicBezTo>
                  <a:cubicBezTo>
                    <a:pt x="100" y="4"/>
                    <a:pt x="88" y="1"/>
                    <a:pt x="77"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4" name="Google Shape;394;p16"/>
            <p:cNvSpPr/>
            <p:nvPr/>
          </p:nvSpPr>
          <p:spPr>
            <a:xfrm>
              <a:off x="1115875" y="3309300"/>
              <a:ext cx="5875" cy="7525"/>
            </a:xfrm>
            <a:custGeom>
              <a:rect b="b" l="l" r="r" t="t"/>
              <a:pathLst>
                <a:path extrusionOk="0" h="301" w="235">
                  <a:moveTo>
                    <a:pt x="90" y="0"/>
                  </a:moveTo>
                  <a:cubicBezTo>
                    <a:pt x="9" y="0"/>
                    <a:pt x="0" y="222"/>
                    <a:pt x="89" y="272"/>
                  </a:cubicBezTo>
                  <a:cubicBezTo>
                    <a:pt x="108" y="284"/>
                    <a:pt x="127" y="291"/>
                    <a:pt x="146" y="297"/>
                  </a:cubicBezTo>
                  <a:cubicBezTo>
                    <a:pt x="151" y="299"/>
                    <a:pt x="156" y="300"/>
                    <a:pt x="160" y="300"/>
                  </a:cubicBezTo>
                  <a:cubicBezTo>
                    <a:pt x="180" y="300"/>
                    <a:pt x="199" y="282"/>
                    <a:pt x="209" y="272"/>
                  </a:cubicBezTo>
                  <a:cubicBezTo>
                    <a:pt x="209" y="265"/>
                    <a:pt x="209" y="265"/>
                    <a:pt x="209" y="265"/>
                  </a:cubicBezTo>
                  <a:cubicBezTo>
                    <a:pt x="234" y="202"/>
                    <a:pt x="234" y="133"/>
                    <a:pt x="196" y="76"/>
                  </a:cubicBezTo>
                  <a:lnTo>
                    <a:pt x="184" y="64"/>
                  </a:lnTo>
                  <a:cubicBezTo>
                    <a:pt x="171" y="45"/>
                    <a:pt x="159" y="32"/>
                    <a:pt x="140" y="26"/>
                  </a:cubicBezTo>
                  <a:lnTo>
                    <a:pt x="127" y="13"/>
                  </a:lnTo>
                  <a:cubicBezTo>
                    <a:pt x="114" y="4"/>
                    <a:pt x="101" y="0"/>
                    <a:pt x="90"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5" name="Google Shape;395;p16"/>
            <p:cNvSpPr/>
            <p:nvPr/>
          </p:nvSpPr>
          <p:spPr>
            <a:xfrm>
              <a:off x="1268050" y="3130975"/>
              <a:ext cx="6250" cy="6750"/>
            </a:xfrm>
            <a:custGeom>
              <a:rect b="b" l="l" r="r" t="t"/>
              <a:pathLst>
                <a:path extrusionOk="0" h="270" w="250">
                  <a:moveTo>
                    <a:pt x="89" y="0"/>
                  </a:moveTo>
                  <a:cubicBezTo>
                    <a:pt x="1" y="0"/>
                    <a:pt x="14" y="140"/>
                    <a:pt x="51" y="183"/>
                  </a:cubicBezTo>
                  <a:cubicBezTo>
                    <a:pt x="63" y="209"/>
                    <a:pt x="82" y="227"/>
                    <a:pt x="101" y="246"/>
                  </a:cubicBezTo>
                  <a:cubicBezTo>
                    <a:pt x="119" y="263"/>
                    <a:pt x="136" y="270"/>
                    <a:pt x="151" y="270"/>
                  </a:cubicBezTo>
                  <a:cubicBezTo>
                    <a:pt x="232" y="270"/>
                    <a:pt x="249" y="55"/>
                    <a:pt x="126" y="7"/>
                  </a:cubicBezTo>
                  <a:cubicBezTo>
                    <a:pt x="114" y="7"/>
                    <a:pt x="101" y="0"/>
                    <a:pt x="95" y="0"/>
                  </a:cubicBezTo>
                  <a:cubicBezTo>
                    <a:pt x="93" y="0"/>
                    <a:pt x="91" y="0"/>
                    <a:pt x="89"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6" name="Google Shape;396;p16"/>
            <p:cNvSpPr/>
            <p:nvPr/>
          </p:nvSpPr>
          <p:spPr>
            <a:xfrm>
              <a:off x="1281125" y="3138450"/>
              <a:ext cx="7275" cy="9375"/>
            </a:xfrm>
            <a:custGeom>
              <a:rect b="b" l="l" r="r" t="t"/>
              <a:pathLst>
                <a:path extrusionOk="0" h="375" w="291">
                  <a:moveTo>
                    <a:pt x="126" y="0"/>
                  </a:moveTo>
                  <a:cubicBezTo>
                    <a:pt x="109" y="0"/>
                    <a:pt x="93" y="10"/>
                    <a:pt x="83" y="29"/>
                  </a:cubicBezTo>
                  <a:cubicBezTo>
                    <a:pt x="1" y="118"/>
                    <a:pt x="64" y="269"/>
                    <a:pt x="127" y="345"/>
                  </a:cubicBezTo>
                  <a:cubicBezTo>
                    <a:pt x="146" y="366"/>
                    <a:pt x="167" y="374"/>
                    <a:pt x="188" y="374"/>
                  </a:cubicBezTo>
                  <a:cubicBezTo>
                    <a:pt x="236" y="374"/>
                    <a:pt x="280" y="326"/>
                    <a:pt x="284" y="269"/>
                  </a:cubicBezTo>
                  <a:cubicBezTo>
                    <a:pt x="291" y="187"/>
                    <a:pt x="259" y="55"/>
                    <a:pt x="165" y="23"/>
                  </a:cubicBezTo>
                  <a:cubicBezTo>
                    <a:pt x="156" y="8"/>
                    <a:pt x="141" y="0"/>
                    <a:pt x="126"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7" name="Google Shape;397;p16"/>
            <p:cNvSpPr/>
            <p:nvPr/>
          </p:nvSpPr>
          <p:spPr>
            <a:xfrm>
              <a:off x="1038675" y="3231275"/>
              <a:ext cx="6450" cy="8475"/>
            </a:xfrm>
            <a:custGeom>
              <a:rect b="b" l="l" r="r" t="t"/>
              <a:pathLst>
                <a:path extrusionOk="0" h="339" w="258">
                  <a:moveTo>
                    <a:pt x="128" y="1"/>
                  </a:moveTo>
                  <a:cubicBezTo>
                    <a:pt x="114" y="1"/>
                    <a:pt x="104" y="16"/>
                    <a:pt x="99" y="37"/>
                  </a:cubicBezTo>
                  <a:cubicBezTo>
                    <a:pt x="87" y="44"/>
                    <a:pt x="80" y="56"/>
                    <a:pt x="68" y="69"/>
                  </a:cubicBezTo>
                  <a:cubicBezTo>
                    <a:pt x="0" y="161"/>
                    <a:pt x="92" y="339"/>
                    <a:pt x="167" y="339"/>
                  </a:cubicBezTo>
                  <a:cubicBezTo>
                    <a:pt x="190" y="339"/>
                    <a:pt x="211" y="323"/>
                    <a:pt x="226" y="283"/>
                  </a:cubicBezTo>
                  <a:cubicBezTo>
                    <a:pt x="226" y="271"/>
                    <a:pt x="232" y="264"/>
                    <a:pt x="238" y="258"/>
                  </a:cubicBezTo>
                  <a:cubicBezTo>
                    <a:pt x="257" y="189"/>
                    <a:pt x="244" y="107"/>
                    <a:pt x="194" y="50"/>
                  </a:cubicBezTo>
                  <a:cubicBezTo>
                    <a:pt x="181" y="37"/>
                    <a:pt x="162" y="25"/>
                    <a:pt x="150" y="12"/>
                  </a:cubicBezTo>
                  <a:cubicBezTo>
                    <a:pt x="142" y="4"/>
                    <a:pt x="134" y="1"/>
                    <a:pt x="128"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8" name="Google Shape;398;p16"/>
            <p:cNvSpPr/>
            <p:nvPr/>
          </p:nvSpPr>
          <p:spPr>
            <a:xfrm>
              <a:off x="994475" y="3279800"/>
              <a:ext cx="10750" cy="15100"/>
            </a:xfrm>
            <a:custGeom>
              <a:rect b="b" l="l" r="r" t="t"/>
              <a:pathLst>
                <a:path extrusionOk="0" h="604" w="430">
                  <a:moveTo>
                    <a:pt x="171" y="0"/>
                  </a:moveTo>
                  <a:cubicBezTo>
                    <a:pt x="137" y="0"/>
                    <a:pt x="104" y="18"/>
                    <a:pt x="76" y="64"/>
                  </a:cubicBezTo>
                  <a:cubicBezTo>
                    <a:pt x="57" y="89"/>
                    <a:pt x="45" y="121"/>
                    <a:pt x="32" y="152"/>
                  </a:cubicBezTo>
                  <a:cubicBezTo>
                    <a:pt x="1" y="266"/>
                    <a:pt x="19" y="392"/>
                    <a:pt x="83" y="493"/>
                  </a:cubicBezTo>
                  <a:cubicBezTo>
                    <a:pt x="116" y="545"/>
                    <a:pt x="173" y="604"/>
                    <a:pt x="235" y="604"/>
                  </a:cubicBezTo>
                  <a:cubicBezTo>
                    <a:pt x="255" y="604"/>
                    <a:pt x="276" y="597"/>
                    <a:pt x="297" y="581"/>
                  </a:cubicBezTo>
                  <a:cubicBezTo>
                    <a:pt x="303" y="575"/>
                    <a:pt x="316" y="569"/>
                    <a:pt x="322" y="562"/>
                  </a:cubicBezTo>
                  <a:cubicBezTo>
                    <a:pt x="429" y="474"/>
                    <a:pt x="411" y="298"/>
                    <a:pt x="366" y="178"/>
                  </a:cubicBezTo>
                  <a:cubicBezTo>
                    <a:pt x="340" y="106"/>
                    <a:pt x="253" y="0"/>
                    <a:pt x="171"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9" name="Google Shape;399;p16"/>
            <p:cNvSpPr/>
            <p:nvPr/>
          </p:nvSpPr>
          <p:spPr>
            <a:xfrm>
              <a:off x="1014825" y="3291975"/>
              <a:ext cx="7725" cy="10375"/>
            </a:xfrm>
            <a:custGeom>
              <a:rect b="b" l="l" r="r" t="t"/>
              <a:pathLst>
                <a:path extrusionOk="0" h="415" w="309">
                  <a:moveTo>
                    <a:pt x="150" y="1"/>
                  </a:moveTo>
                  <a:cubicBezTo>
                    <a:pt x="141" y="1"/>
                    <a:pt x="131" y="3"/>
                    <a:pt x="120" y="6"/>
                  </a:cubicBezTo>
                  <a:cubicBezTo>
                    <a:pt x="95" y="12"/>
                    <a:pt x="76" y="25"/>
                    <a:pt x="51" y="44"/>
                  </a:cubicBezTo>
                  <a:cubicBezTo>
                    <a:pt x="0" y="82"/>
                    <a:pt x="13" y="183"/>
                    <a:pt x="32" y="233"/>
                  </a:cubicBezTo>
                  <a:cubicBezTo>
                    <a:pt x="32" y="239"/>
                    <a:pt x="38" y="246"/>
                    <a:pt x="44" y="252"/>
                  </a:cubicBezTo>
                  <a:cubicBezTo>
                    <a:pt x="51" y="284"/>
                    <a:pt x="63" y="315"/>
                    <a:pt x="82" y="340"/>
                  </a:cubicBezTo>
                  <a:cubicBezTo>
                    <a:pt x="115" y="390"/>
                    <a:pt x="157" y="414"/>
                    <a:pt x="195" y="414"/>
                  </a:cubicBezTo>
                  <a:cubicBezTo>
                    <a:pt x="243" y="414"/>
                    <a:pt x="286" y="374"/>
                    <a:pt x="297" y="296"/>
                  </a:cubicBezTo>
                  <a:cubicBezTo>
                    <a:pt x="308" y="221"/>
                    <a:pt x="261" y="1"/>
                    <a:pt x="150"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0" name="Google Shape;400;p16"/>
            <p:cNvSpPr/>
            <p:nvPr/>
          </p:nvSpPr>
          <p:spPr>
            <a:xfrm>
              <a:off x="1017050" y="3274725"/>
              <a:ext cx="3775" cy="6050"/>
            </a:xfrm>
            <a:custGeom>
              <a:rect b="b" l="l" r="r" t="t"/>
              <a:pathLst>
                <a:path extrusionOk="0" h="242" w="151">
                  <a:moveTo>
                    <a:pt x="70" y="0"/>
                  </a:moveTo>
                  <a:cubicBezTo>
                    <a:pt x="34" y="0"/>
                    <a:pt x="1" y="39"/>
                    <a:pt x="18" y="110"/>
                  </a:cubicBezTo>
                  <a:cubicBezTo>
                    <a:pt x="25" y="135"/>
                    <a:pt x="37" y="166"/>
                    <a:pt x="50" y="192"/>
                  </a:cubicBezTo>
                  <a:cubicBezTo>
                    <a:pt x="64" y="226"/>
                    <a:pt x="86" y="242"/>
                    <a:pt x="106" y="242"/>
                  </a:cubicBezTo>
                  <a:cubicBezTo>
                    <a:pt x="130" y="242"/>
                    <a:pt x="151" y="218"/>
                    <a:pt x="151" y="173"/>
                  </a:cubicBezTo>
                  <a:cubicBezTo>
                    <a:pt x="145" y="141"/>
                    <a:pt x="145" y="110"/>
                    <a:pt x="138" y="78"/>
                  </a:cubicBezTo>
                  <a:cubicBezTo>
                    <a:pt x="130" y="25"/>
                    <a:pt x="99" y="0"/>
                    <a:pt x="70"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1" name="Google Shape;401;p16"/>
            <p:cNvSpPr/>
            <p:nvPr/>
          </p:nvSpPr>
          <p:spPr>
            <a:xfrm>
              <a:off x="959000" y="3084975"/>
              <a:ext cx="6800" cy="8650"/>
            </a:xfrm>
            <a:custGeom>
              <a:rect b="b" l="l" r="r" t="t"/>
              <a:pathLst>
                <a:path extrusionOk="0" h="346" w="272">
                  <a:moveTo>
                    <a:pt x="101" y="0"/>
                  </a:moveTo>
                  <a:cubicBezTo>
                    <a:pt x="1" y="0"/>
                    <a:pt x="42" y="248"/>
                    <a:pt x="95" y="289"/>
                  </a:cubicBezTo>
                  <a:cubicBezTo>
                    <a:pt x="114" y="314"/>
                    <a:pt x="146" y="333"/>
                    <a:pt x="177" y="346"/>
                  </a:cubicBezTo>
                  <a:cubicBezTo>
                    <a:pt x="215" y="346"/>
                    <a:pt x="246" y="320"/>
                    <a:pt x="259" y="289"/>
                  </a:cubicBezTo>
                  <a:cubicBezTo>
                    <a:pt x="265" y="264"/>
                    <a:pt x="265" y="245"/>
                    <a:pt x="272" y="219"/>
                  </a:cubicBezTo>
                  <a:cubicBezTo>
                    <a:pt x="272" y="168"/>
                    <a:pt x="261" y="84"/>
                    <a:pt x="207" y="56"/>
                  </a:cubicBezTo>
                  <a:lnTo>
                    <a:pt x="207" y="56"/>
                  </a:lnTo>
                  <a:cubicBezTo>
                    <a:pt x="210" y="57"/>
                    <a:pt x="212" y="57"/>
                    <a:pt x="213" y="57"/>
                  </a:cubicBezTo>
                  <a:cubicBezTo>
                    <a:pt x="216" y="57"/>
                    <a:pt x="208" y="51"/>
                    <a:pt x="190" y="37"/>
                  </a:cubicBezTo>
                  <a:cubicBezTo>
                    <a:pt x="171" y="24"/>
                    <a:pt x="146" y="11"/>
                    <a:pt x="127" y="5"/>
                  </a:cubicBezTo>
                  <a:cubicBezTo>
                    <a:pt x="117" y="2"/>
                    <a:pt x="109" y="0"/>
                    <a:pt x="101"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2" name="Google Shape;402;p16"/>
            <p:cNvSpPr/>
            <p:nvPr/>
          </p:nvSpPr>
          <p:spPr>
            <a:xfrm>
              <a:off x="1046675" y="3078550"/>
              <a:ext cx="6475" cy="9275"/>
            </a:xfrm>
            <a:custGeom>
              <a:rect b="b" l="l" r="r" t="t"/>
              <a:pathLst>
                <a:path extrusionOk="0" h="371" w="259">
                  <a:moveTo>
                    <a:pt x="126" y="1"/>
                  </a:moveTo>
                  <a:cubicBezTo>
                    <a:pt x="112" y="1"/>
                    <a:pt x="97" y="5"/>
                    <a:pt x="82" y="16"/>
                  </a:cubicBezTo>
                  <a:cubicBezTo>
                    <a:pt x="0" y="79"/>
                    <a:pt x="32" y="262"/>
                    <a:pt x="101" y="325"/>
                  </a:cubicBezTo>
                  <a:cubicBezTo>
                    <a:pt x="120" y="344"/>
                    <a:pt x="145" y="363"/>
                    <a:pt x="170" y="369"/>
                  </a:cubicBezTo>
                  <a:cubicBezTo>
                    <a:pt x="175" y="370"/>
                    <a:pt x="179" y="371"/>
                    <a:pt x="184" y="371"/>
                  </a:cubicBezTo>
                  <a:cubicBezTo>
                    <a:pt x="206" y="371"/>
                    <a:pt x="229" y="359"/>
                    <a:pt x="240" y="338"/>
                  </a:cubicBezTo>
                  <a:lnTo>
                    <a:pt x="240" y="325"/>
                  </a:lnTo>
                  <a:cubicBezTo>
                    <a:pt x="246" y="306"/>
                    <a:pt x="252" y="287"/>
                    <a:pt x="252" y="275"/>
                  </a:cubicBezTo>
                  <a:lnTo>
                    <a:pt x="252" y="262"/>
                  </a:lnTo>
                  <a:cubicBezTo>
                    <a:pt x="259" y="249"/>
                    <a:pt x="259" y="231"/>
                    <a:pt x="252" y="218"/>
                  </a:cubicBezTo>
                  <a:cubicBezTo>
                    <a:pt x="252" y="218"/>
                    <a:pt x="252" y="212"/>
                    <a:pt x="252" y="212"/>
                  </a:cubicBezTo>
                  <a:cubicBezTo>
                    <a:pt x="252" y="205"/>
                    <a:pt x="252" y="199"/>
                    <a:pt x="252" y="199"/>
                  </a:cubicBezTo>
                  <a:cubicBezTo>
                    <a:pt x="259" y="186"/>
                    <a:pt x="259" y="167"/>
                    <a:pt x="252" y="155"/>
                  </a:cubicBezTo>
                  <a:cubicBezTo>
                    <a:pt x="242" y="108"/>
                    <a:pt x="193" y="1"/>
                    <a:pt x="126"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3" name="Google Shape;403;p16"/>
            <p:cNvSpPr/>
            <p:nvPr/>
          </p:nvSpPr>
          <p:spPr>
            <a:xfrm>
              <a:off x="1030775" y="3021725"/>
              <a:ext cx="7875" cy="11075"/>
            </a:xfrm>
            <a:custGeom>
              <a:rect b="b" l="l" r="r" t="t"/>
              <a:pathLst>
                <a:path extrusionOk="0" h="443" w="315">
                  <a:moveTo>
                    <a:pt x="120" y="1"/>
                  </a:moveTo>
                  <a:cubicBezTo>
                    <a:pt x="69" y="1"/>
                    <a:pt x="23" y="38"/>
                    <a:pt x="12" y="126"/>
                  </a:cubicBezTo>
                  <a:cubicBezTo>
                    <a:pt x="1" y="231"/>
                    <a:pt x="57" y="442"/>
                    <a:pt x="182" y="442"/>
                  </a:cubicBezTo>
                  <a:cubicBezTo>
                    <a:pt x="199" y="442"/>
                    <a:pt x="218" y="438"/>
                    <a:pt x="239" y="429"/>
                  </a:cubicBezTo>
                  <a:cubicBezTo>
                    <a:pt x="244" y="431"/>
                    <a:pt x="250" y="432"/>
                    <a:pt x="255" y="432"/>
                  </a:cubicBezTo>
                  <a:cubicBezTo>
                    <a:pt x="279" y="432"/>
                    <a:pt x="297" y="408"/>
                    <a:pt x="302" y="372"/>
                  </a:cubicBezTo>
                  <a:cubicBezTo>
                    <a:pt x="315" y="290"/>
                    <a:pt x="302" y="208"/>
                    <a:pt x="277" y="132"/>
                  </a:cubicBezTo>
                  <a:cubicBezTo>
                    <a:pt x="246" y="51"/>
                    <a:pt x="179" y="1"/>
                    <a:pt x="120"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4" name="Google Shape;404;p16"/>
            <p:cNvSpPr/>
            <p:nvPr/>
          </p:nvSpPr>
          <p:spPr>
            <a:xfrm>
              <a:off x="1000800" y="3008775"/>
              <a:ext cx="7250" cy="9650"/>
            </a:xfrm>
            <a:custGeom>
              <a:rect b="b" l="l" r="r" t="t"/>
              <a:pathLst>
                <a:path extrusionOk="0" h="386" w="290">
                  <a:moveTo>
                    <a:pt x="143" y="0"/>
                  </a:moveTo>
                  <a:cubicBezTo>
                    <a:pt x="129" y="0"/>
                    <a:pt x="114" y="6"/>
                    <a:pt x="101" y="19"/>
                  </a:cubicBezTo>
                  <a:cubicBezTo>
                    <a:pt x="94" y="26"/>
                    <a:pt x="88" y="32"/>
                    <a:pt x="82" y="32"/>
                  </a:cubicBezTo>
                  <a:cubicBezTo>
                    <a:pt x="0" y="102"/>
                    <a:pt x="42" y="385"/>
                    <a:pt x="158" y="385"/>
                  </a:cubicBezTo>
                  <a:cubicBezTo>
                    <a:pt x="168" y="385"/>
                    <a:pt x="178" y="383"/>
                    <a:pt x="189" y="379"/>
                  </a:cubicBezTo>
                  <a:cubicBezTo>
                    <a:pt x="214" y="373"/>
                    <a:pt x="239" y="354"/>
                    <a:pt x="258" y="328"/>
                  </a:cubicBezTo>
                  <a:cubicBezTo>
                    <a:pt x="290" y="259"/>
                    <a:pt x="290" y="183"/>
                    <a:pt x="258" y="114"/>
                  </a:cubicBezTo>
                  <a:cubicBezTo>
                    <a:pt x="244" y="74"/>
                    <a:pt x="194" y="0"/>
                    <a:pt x="143"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5" name="Google Shape;405;p16"/>
            <p:cNvSpPr/>
            <p:nvPr/>
          </p:nvSpPr>
          <p:spPr>
            <a:xfrm>
              <a:off x="1022275" y="3002625"/>
              <a:ext cx="7800" cy="9625"/>
            </a:xfrm>
            <a:custGeom>
              <a:rect b="b" l="l" r="r" t="t"/>
              <a:pathLst>
                <a:path extrusionOk="0" h="385" w="312">
                  <a:moveTo>
                    <a:pt x="125" y="1"/>
                  </a:moveTo>
                  <a:cubicBezTo>
                    <a:pt x="104" y="1"/>
                    <a:pt x="82" y="14"/>
                    <a:pt x="62" y="45"/>
                  </a:cubicBezTo>
                  <a:cubicBezTo>
                    <a:pt x="0" y="142"/>
                    <a:pt x="93" y="385"/>
                    <a:pt x="184" y="385"/>
                  </a:cubicBezTo>
                  <a:cubicBezTo>
                    <a:pt x="205" y="385"/>
                    <a:pt x="226" y="372"/>
                    <a:pt x="245" y="341"/>
                  </a:cubicBezTo>
                  <a:cubicBezTo>
                    <a:pt x="311" y="244"/>
                    <a:pt x="220" y="1"/>
                    <a:pt x="125"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06" name="Google Shape;406;p16"/>
          <p:cNvGrpSpPr/>
          <p:nvPr/>
        </p:nvGrpSpPr>
        <p:grpSpPr>
          <a:xfrm>
            <a:off x="7620263" y="3496072"/>
            <a:ext cx="448549" cy="402861"/>
            <a:chOff x="6563050" y="2079925"/>
            <a:chExt cx="123025" cy="110500"/>
          </a:xfrm>
        </p:grpSpPr>
        <p:sp>
          <p:nvSpPr>
            <p:cNvPr id="407" name="Google Shape;407;p16"/>
            <p:cNvSpPr/>
            <p:nvPr/>
          </p:nvSpPr>
          <p:spPr>
            <a:xfrm>
              <a:off x="6563050" y="2135850"/>
              <a:ext cx="65000" cy="54575"/>
            </a:xfrm>
            <a:custGeom>
              <a:rect b="b" l="l" r="r" t="t"/>
              <a:pathLst>
                <a:path extrusionOk="0" h="2183" w="2600">
                  <a:moveTo>
                    <a:pt x="1643" y="1"/>
                  </a:moveTo>
                  <a:cubicBezTo>
                    <a:pt x="1116" y="1"/>
                    <a:pt x="150" y="129"/>
                    <a:pt x="51" y="601"/>
                  </a:cubicBezTo>
                  <a:cubicBezTo>
                    <a:pt x="1" y="854"/>
                    <a:pt x="184" y="1075"/>
                    <a:pt x="335" y="1251"/>
                  </a:cubicBezTo>
                  <a:cubicBezTo>
                    <a:pt x="556" y="1510"/>
                    <a:pt x="796" y="1762"/>
                    <a:pt x="1042" y="2002"/>
                  </a:cubicBezTo>
                  <a:cubicBezTo>
                    <a:pt x="1181" y="2129"/>
                    <a:pt x="1309" y="2182"/>
                    <a:pt x="1424" y="2182"/>
                  </a:cubicBezTo>
                  <a:cubicBezTo>
                    <a:pt x="1791" y="2182"/>
                    <a:pt x="2033" y="1643"/>
                    <a:pt x="2158" y="1283"/>
                  </a:cubicBezTo>
                  <a:cubicBezTo>
                    <a:pt x="2316" y="797"/>
                    <a:pt x="2599" y="53"/>
                    <a:pt x="1843" y="9"/>
                  </a:cubicBezTo>
                  <a:cubicBezTo>
                    <a:pt x="1788" y="4"/>
                    <a:pt x="1720" y="1"/>
                    <a:pt x="1643" y="1"/>
                  </a:cubicBezTo>
                  <a:close/>
                </a:path>
              </a:pathLst>
            </a:custGeom>
            <a:solidFill>
              <a:srgbClr val="49897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8" name="Google Shape;408;p16"/>
            <p:cNvSpPr/>
            <p:nvPr/>
          </p:nvSpPr>
          <p:spPr>
            <a:xfrm>
              <a:off x="6620925" y="2079925"/>
              <a:ext cx="65150" cy="54450"/>
            </a:xfrm>
            <a:custGeom>
              <a:rect b="b" l="l" r="r" t="t"/>
              <a:pathLst>
                <a:path extrusionOk="0" h="2178" w="2606">
                  <a:moveTo>
                    <a:pt x="1662" y="1"/>
                  </a:moveTo>
                  <a:cubicBezTo>
                    <a:pt x="1142" y="1"/>
                    <a:pt x="158" y="122"/>
                    <a:pt x="57" y="606"/>
                  </a:cubicBezTo>
                  <a:cubicBezTo>
                    <a:pt x="1" y="852"/>
                    <a:pt x="183" y="1073"/>
                    <a:pt x="335" y="1243"/>
                  </a:cubicBezTo>
                  <a:cubicBezTo>
                    <a:pt x="562" y="1508"/>
                    <a:pt x="795" y="1760"/>
                    <a:pt x="1048" y="1993"/>
                  </a:cubicBezTo>
                  <a:cubicBezTo>
                    <a:pt x="1187" y="2124"/>
                    <a:pt x="1314" y="2178"/>
                    <a:pt x="1430" y="2178"/>
                  </a:cubicBezTo>
                  <a:cubicBezTo>
                    <a:pt x="1794" y="2178"/>
                    <a:pt x="2038" y="1640"/>
                    <a:pt x="2158" y="1281"/>
                  </a:cubicBezTo>
                  <a:cubicBezTo>
                    <a:pt x="2315" y="795"/>
                    <a:pt x="2605" y="51"/>
                    <a:pt x="1842" y="7"/>
                  </a:cubicBezTo>
                  <a:cubicBezTo>
                    <a:pt x="1793" y="3"/>
                    <a:pt x="1732" y="1"/>
                    <a:pt x="1662" y="1"/>
                  </a:cubicBezTo>
                  <a:close/>
                </a:path>
              </a:pathLst>
            </a:custGeom>
            <a:solidFill>
              <a:srgbClr val="49897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9" name="Google Shape;409;p16"/>
            <p:cNvSpPr/>
            <p:nvPr/>
          </p:nvSpPr>
          <p:spPr>
            <a:xfrm>
              <a:off x="6652150" y="2098800"/>
              <a:ext cx="8925" cy="4050"/>
            </a:xfrm>
            <a:custGeom>
              <a:rect b="b" l="l" r="r" t="t"/>
              <a:pathLst>
                <a:path extrusionOk="0" h="162" w="357">
                  <a:moveTo>
                    <a:pt x="210" y="0"/>
                  </a:moveTo>
                  <a:cubicBezTo>
                    <a:pt x="200" y="0"/>
                    <a:pt x="191" y="1"/>
                    <a:pt x="183" y="2"/>
                  </a:cubicBezTo>
                  <a:lnTo>
                    <a:pt x="145" y="2"/>
                  </a:lnTo>
                  <a:cubicBezTo>
                    <a:pt x="44" y="9"/>
                    <a:pt x="0" y="109"/>
                    <a:pt x="108" y="154"/>
                  </a:cubicBezTo>
                  <a:cubicBezTo>
                    <a:pt x="120" y="159"/>
                    <a:pt x="145" y="162"/>
                    <a:pt x="174" y="162"/>
                  </a:cubicBezTo>
                  <a:cubicBezTo>
                    <a:pt x="251" y="162"/>
                    <a:pt x="357" y="139"/>
                    <a:pt x="316" y="65"/>
                  </a:cubicBezTo>
                  <a:lnTo>
                    <a:pt x="303" y="40"/>
                  </a:lnTo>
                  <a:cubicBezTo>
                    <a:pt x="283" y="10"/>
                    <a:pt x="244" y="0"/>
                    <a:pt x="210"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0" name="Google Shape;410;p16"/>
            <p:cNvSpPr/>
            <p:nvPr/>
          </p:nvSpPr>
          <p:spPr>
            <a:xfrm>
              <a:off x="6650725" y="2091525"/>
              <a:ext cx="6800" cy="4200"/>
            </a:xfrm>
            <a:custGeom>
              <a:rect b="b" l="l" r="r" t="t"/>
              <a:pathLst>
                <a:path extrusionOk="0" h="168" w="272">
                  <a:moveTo>
                    <a:pt x="130" y="1"/>
                  </a:moveTo>
                  <a:cubicBezTo>
                    <a:pt x="81" y="1"/>
                    <a:pt x="32" y="20"/>
                    <a:pt x="20" y="60"/>
                  </a:cubicBezTo>
                  <a:cubicBezTo>
                    <a:pt x="20" y="60"/>
                    <a:pt x="20" y="66"/>
                    <a:pt x="13" y="66"/>
                  </a:cubicBezTo>
                  <a:cubicBezTo>
                    <a:pt x="1" y="110"/>
                    <a:pt x="32" y="136"/>
                    <a:pt x="70" y="154"/>
                  </a:cubicBezTo>
                  <a:cubicBezTo>
                    <a:pt x="61" y="150"/>
                    <a:pt x="57" y="148"/>
                    <a:pt x="56" y="148"/>
                  </a:cubicBezTo>
                  <a:lnTo>
                    <a:pt x="56" y="148"/>
                  </a:lnTo>
                  <a:cubicBezTo>
                    <a:pt x="53" y="148"/>
                    <a:pt x="85" y="167"/>
                    <a:pt x="95" y="167"/>
                  </a:cubicBezTo>
                  <a:cubicBezTo>
                    <a:pt x="114" y="167"/>
                    <a:pt x="139" y="167"/>
                    <a:pt x="165" y="161"/>
                  </a:cubicBezTo>
                  <a:cubicBezTo>
                    <a:pt x="209" y="154"/>
                    <a:pt x="272" y="123"/>
                    <a:pt x="253" y="66"/>
                  </a:cubicBezTo>
                  <a:cubicBezTo>
                    <a:pt x="253" y="66"/>
                    <a:pt x="253" y="60"/>
                    <a:pt x="247" y="60"/>
                  </a:cubicBezTo>
                  <a:cubicBezTo>
                    <a:pt x="234" y="21"/>
                    <a:pt x="181" y="1"/>
                    <a:pt x="130"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1" name="Google Shape;411;p16"/>
            <p:cNvSpPr/>
            <p:nvPr/>
          </p:nvSpPr>
          <p:spPr>
            <a:xfrm>
              <a:off x="6596175" y="2159900"/>
              <a:ext cx="11200" cy="4650"/>
            </a:xfrm>
            <a:custGeom>
              <a:rect b="b" l="l" r="r" t="t"/>
              <a:pathLst>
                <a:path extrusionOk="0" h="186" w="448">
                  <a:moveTo>
                    <a:pt x="209" y="0"/>
                  </a:moveTo>
                  <a:cubicBezTo>
                    <a:pt x="174" y="0"/>
                    <a:pt x="139" y="8"/>
                    <a:pt x="108" y="24"/>
                  </a:cubicBezTo>
                  <a:cubicBezTo>
                    <a:pt x="0" y="87"/>
                    <a:pt x="95" y="163"/>
                    <a:pt x="171" y="182"/>
                  </a:cubicBezTo>
                  <a:lnTo>
                    <a:pt x="183" y="182"/>
                  </a:lnTo>
                  <a:cubicBezTo>
                    <a:pt x="191" y="184"/>
                    <a:pt x="201" y="186"/>
                    <a:pt x="213" y="186"/>
                  </a:cubicBezTo>
                  <a:cubicBezTo>
                    <a:pt x="292" y="186"/>
                    <a:pt x="448" y="133"/>
                    <a:pt x="360" y="56"/>
                  </a:cubicBezTo>
                  <a:cubicBezTo>
                    <a:pt x="354" y="56"/>
                    <a:pt x="354" y="49"/>
                    <a:pt x="354" y="49"/>
                  </a:cubicBezTo>
                  <a:cubicBezTo>
                    <a:pt x="309" y="16"/>
                    <a:pt x="259" y="0"/>
                    <a:pt x="209"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2" name="Google Shape;412;p16"/>
            <p:cNvSpPr/>
            <p:nvPr/>
          </p:nvSpPr>
          <p:spPr>
            <a:xfrm>
              <a:off x="6594125" y="2171000"/>
              <a:ext cx="8525" cy="4350"/>
            </a:xfrm>
            <a:custGeom>
              <a:rect b="b" l="l" r="r" t="t"/>
              <a:pathLst>
                <a:path extrusionOk="0" h="174" w="341">
                  <a:moveTo>
                    <a:pt x="161" y="1"/>
                  </a:moveTo>
                  <a:cubicBezTo>
                    <a:pt x="140" y="1"/>
                    <a:pt x="120" y="3"/>
                    <a:pt x="101" y="9"/>
                  </a:cubicBezTo>
                  <a:cubicBezTo>
                    <a:pt x="57" y="28"/>
                    <a:pt x="0" y="78"/>
                    <a:pt x="51" y="129"/>
                  </a:cubicBezTo>
                  <a:cubicBezTo>
                    <a:pt x="84" y="158"/>
                    <a:pt x="128" y="173"/>
                    <a:pt x="172" y="173"/>
                  </a:cubicBezTo>
                  <a:cubicBezTo>
                    <a:pt x="195" y="173"/>
                    <a:pt x="218" y="169"/>
                    <a:pt x="240" y="160"/>
                  </a:cubicBezTo>
                  <a:cubicBezTo>
                    <a:pt x="291" y="142"/>
                    <a:pt x="341" y="91"/>
                    <a:pt x="297" y="47"/>
                  </a:cubicBezTo>
                  <a:cubicBezTo>
                    <a:pt x="257" y="16"/>
                    <a:pt x="208" y="1"/>
                    <a:pt x="161"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3" name="Google Shape;413;p16"/>
            <p:cNvSpPr/>
            <p:nvPr/>
          </p:nvSpPr>
          <p:spPr>
            <a:xfrm>
              <a:off x="6586550" y="2166800"/>
              <a:ext cx="9025" cy="4600"/>
            </a:xfrm>
            <a:custGeom>
              <a:rect b="b" l="l" r="r" t="t"/>
              <a:pathLst>
                <a:path extrusionOk="0" h="184" w="361">
                  <a:moveTo>
                    <a:pt x="179" y="0"/>
                  </a:moveTo>
                  <a:cubicBezTo>
                    <a:pt x="155" y="0"/>
                    <a:pt x="131" y="5"/>
                    <a:pt x="108" y="13"/>
                  </a:cubicBezTo>
                  <a:cubicBezTo>
                    <a:pt x="57" y="32"/>
                    <a:pt x="1" y="89"/>
                    <a:pt x="51" y="139"/>
                  </a:cubicBezTo>
                  <a:cubicBezTo>
                    <a:pt x="88" y="168"/>
                    <a:pt x="134" y="184"/>
                    <a:pt x="182" y="184"/>
                  </a:cubicBezTo>
                  <a:cubicBezTo>
                    <a:pt x="207" y="184"/>
                    <a:pt x="233" y="179"/>
                    <a:pt x="259" y="171"/>
                  </a:cubicBezTo>
                  <a:cubicBezTo>
                    <a:pt x="303" y="158"/>
                    <a:pt x="360" y="101"/>
                    <a:pt x="316" y="51"/>
                  </a:cubicBezTo>
                  <a:cubicBezTo>
                    <a:pt x="274" y="17"/>
                    <a:pt x="226" y="0"/>
                    <a:pt x="179"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4" name="Google Shape;414;p16"/>
            <p:cNvSpPr/>
            <p:nvPr/>
          </p:nvSpPr>
          <p:spPr>
            <a:xfrm>
              <a:off x="6601450" y="2148800"/>
              <a:ext cx="9725" cy="5450"/>
            </a:xfrm>
            <a:custGeom>
              <a:rect b="b" l="l" r="r" t="t"/>
              <a:pathLst>
                <a:path extrusionOk="0" h="218" w="389">
                  <a:moveTo>
                    <a:pt x="206" y="1"/>
                  </a:moveTo>
                  <a:cubicBezTo>
                    <a:pt x="142" y="1"/>
                    <a:pt x="1" y="45"/>
                    <a:pt x="48" y="128"/>
                  </a:cubicBezTo>
                  <a:cubicBezTo>
                    <a:pt x="54" y="128"/>
                    <a:pt x="54" y="134"/>
                    <a:pt x="54" y="140"/>
                  </a:cubicBezTo>
                  <a:cubicBezTo>
                    <a:pt x="79" y="189"/>
                    <a:pt x="159" y="218"/>
                    <a:pt x="234" y="218"/>
                  </a:cubicBezTo>
                  <a:cubicBezTo>
                    <a:pt x="314" y="218"/>
                    <a:pt x="389" y="186"/>
                    <a:pt x="389" y="115"/>
                  </a:cubicBezTo>
                  <a:lnTo>
                    <a:pt x="389" y="109"/>
                  </a:lnTo>
                  <a:cubicBezTo>
                    <a:pt x="389" y="27"/>
                    <a:pt x="281" y="1"/>
                    <a:pt x="218" y="1"/>
                  </a:cubicBezTo>
                  <a:cubicBezTo>
                    <a:pt x="215" y="1"/>
                    <a:pt x="211" y="1"/>
                    <a:pt x="206"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15" name="Google Shape;415;p16"/>
          <p:cNvGrpSpPr/>
          <p:nvPr/>
        </p:nvGrpSpPr>
        <p:grpSpPr>
          <a:xfrm>
            <a:off x="7308373" y="2225199"/>
            <a:ext cx="2033309" cy="2333560"/>
            <a:chOff x="6162250" y="2307925"/>
            <a:chExt cx="766650" cy="879825"/>
          </a:xfrm>
        </p:grpSpPr>
        <p:sp>
          <p:nvSpPr>
            <p:cNvPr id="416" name="Google Shape;416;p16"/>
            <p:cNvSpPr/>
            <p:nvPr/>
          </p:nvSpPr>
          <p:spPr>
            <a:xfrm>
              <a:off x="6162250" y="2393075"/>
              <a:ext cx="766650" cy="784125"/>
            </a:xfrm>
            <a:custGeom>
              <a:rect b="b" l="l" r="r" t="t"/>
              <a:pathLst>
                <a:path extrusionOk="0" h="31365" w="30666">
                  <a:moveTo>
                    <a:pt x="29467" y="0"/>
                  </a:moveTo>
                  <a:cubicBezTo>
                    <a:pt x="26709" y="0"/>
                    <a:pt x="24051" y="2095"/>
                    <a:pt x="23021" y="3891"/>
                  </a:cubicBezTo>
                  <a:cubicBezTo>
                    <a:pt x="21413" y="6692"/>
                    <a:pt x="20587" y="9795"/>
                    <a:pt x="19786" y="12803"/>
                  </a:cubicBezTo>
                  <a:cubicBezTo>
                    <a:pt x="18732" y="16764"/>
                    <a:pt x="17647" y="20863"/>
                    <a:pt x="14740" y="24200"/>
                  </a:cubicBezTo>
                  <a:cubicBezTo>
                    <a:pt x="12722" y="26546"/>
                    <a:pt x="10029" y="28495"/>
                    <a:pt x="7348" y="29542"/>
                  </a:cubicBezTo>
                  <a:cubicBezTo>
                    <a:pt x="4870" y="30519"/>
                    <a:pt x="2252" y="30904"/>
                    <a:pt x="1" y="31188"/>
                  </a:cubicBezTo>
                  <a:lnTo>
                    <a:pt x="19" y="31364"/>
                  </a:lnTo>
                  <a:cubicBezTo>
                    <a:pt x="2290" y="31080"/>
                    <a:pt x="4920" y="30696"/>
                    <a:pt x="7418" y="29706"/>
                  </a:cubicBezTo>
                  <a:cubicBezTo>
                    <a:pt x="10123" y="28646"/>
                    <a:pt x="12842" y="26685"/>
                    <a:pt x="14879" y="24319"/>
                  </a:cubicBezTo>
                  <a:cubicBezTo>
                    <a:pt x="17811" y="20945"/>
                    <a:pt x="18903" y="16827"/>
                    <a:pt x="19962" y="12847"/>
                  </a:cubicBezTo>
                  <a:cubicBezTo>
                    <a:pt x="20757" y="9851"/>
                    <a:pt x="21577" y="6755"/>
                    <a:pt x="23172" y="3986"/>
                  </a:cubicBezTo>
                  <a:cubicBezTo>
                    <a:pt x="24181" y="2228"/>
                    <a:pt x="26779" y="180"/>
                    <a:pt x="29460" y="180"/>
                  </a:cubicBezTo>
                  <a:cubicBezTo>
                    <a:pt x="29847" y="180"/>
                    <a:pt x="30235" y="223"/>
                    <a:pt x="30621" y="315"/>
                  </a:cubicBezTo>
                  <a:lnTo>
                    <a:pt x="30665" y="139"/>
                  </a:lnTo>
                  <a:cubicBezTo>
                    <a:pt x="30267" y="44"/>
                    <a:pt x="29866" y="0"/>
                    <a:pt x="29467" y="0"/>
                  </a:cubicBez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7" name="Google Shape;417;p16"/>
            <p:cNvSpPr/>
            <p:nvPr/>
          </p:nvSpPr>
          <p:spPr>
            <a:xfrm>
              <a:off x="6396250" y="2974400"/>
              <a:ext cx="241100" cy="213350"/>
            </a:xfrm>
            <a:custGeom>
              <a:rect b="b" l="l" r="r" t="t"/>
              <a:pathLst>
                <a:path extrusionOk="0" h="8534" w="9644">
                  <a:moveTo>
                    <a:pt x="9486" y="1"/>
                  </a:moveTo>
                  <a:cubicBezTo>
                    <a:pt x="8899" y="1079"/>
                    <a:pt x="8199" y="2101"/>
                    <a:pt x="7392" y="3028"/>
                  </a:cubicBezTo>
                  <a:cubicBezTo>
                    <a:pt x="5374" y="5368"/>
                    <a:pt x="2681" y="7317"/>
                    <a:pt x="0" y="8364"/>
                  </a:cubicBezTo>
                  <a:lnTo>
                    <a:pt x="63" y="8534"/>
                  </a:lnTo>
                  <a:cubicBezTo>
                    <a:pt x="2775" y="7474"/>
                    <a:pt x="5493" y="5513"/>
                    <a:pt x="7531" y="3148"/>
                  </a:cubicBezTo>
                  <a:cubicBezTo>
                    <a:pt x="8344" y="2208"/>
                    <a:pt x="9051" y="1180"/>
                    <a:pt x="9643" y="83"/>
                  </a:cubicBezTo>
                  <a:lnTo>
                    <a:pt x="9486"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8" name="Google Shape;418;p16"/>
            <p:cNvSpPr/>
            <p:nvPr/>
          </p:nvSpPr>
          <p:spPr>
            <a:xfrm>
              <a:off x="6672650" y="2331575"/>
              <a:ext cx="134050" cy="141775"/>
            </a:xfrm>
            <a:custGeom>
              <a:rect b="b" l="l" r="r" t="t"/>
              <a:pathLst>
                <a:path extrusionOk="0" h="5671" w="5362">
                  <a:moveTo>
                    <a:pt x="5317" y="0"/>
                  </a:moveTo>
                  <a:cubicBezTo>
                    <a:pt x="3097" y="543"/>
                    <a:pt x="486" y="2542"/>
                    <a:pt x="0" y="5645"/>
                  </a:cubicBezTo>
                  <a:lnTo>
                    <a:pt x="183" y="5670"/>
                  </a:lnTo>
                  <a:cubicBezTo>
                    <a:pt x="656" y="2649"/>
                    <a:pt x="3198" y="700"/>
                    <a:pt x="5361" y="177"/>
                  </a:cubicBezTo>
                  <a:lnTo>
                    <a:pt x="5317"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9" name="Google Shape;419;p16"/>
            <p:cNvSpPr/>
            <p:nvPr/>
          </p:nvSpPr>
          <p:spPr>
            <a:xfrm>
              <a:off x="6674850" y="2307925"/>
              <a:ext cx="49850" cy="48100"/>
            </a:xfrm>
            <a:custGeom>
              <a:rect b="b" l="l" r="r" t="t"/>
              <a:pathLst>
                <a:path extrusionOk="0" h="1924" w="1994">
                  <a:moveTo>
                    <a:pt x="1930" y="0"/>
                  </a:moveTo>
                  <a:cubicBezTo>
                    <a:pt x="1161" y="278"/>
                    <a:pt x="259" y="965"/>
                    <a:pt x="1" y="1873"/>
                  </a:cubicBezTo>
                  <a:lnTo>
                    <a:pt x="171" y="1924"/>
                  </a:lnTo>
                  <a:cubicBezTo>
                    <a:pt x="417" y="1079"/>
                    <a:pt x="1287" y="423"/>
                    <a:pt x="1994" y="170"/>
                  </a:cubicBezTo>
                  <a:lnTo>
                    <a:pt x="1930"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420" name="Shape 420"/>
        <p:cNvGrpSpPr/>
        <p:nvPr/>
      </p:nvGrpSpPr>
      <p:grpSpPr>
        <a:xfrm>
          <a:off x="0" y="0"/>
          <a:ext cx="0" cy="0"/>
          <a:chOff x="0" y="0"/>
          <a:chExt cx="0" cy="0"/>
        </a:xfrm>
      </p:grpSpPr>
      <p:sp>
        <p:nvSpPr>
          <p:cNvPr id="421" name="Google Shape;421;p1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22" name="Google Shape;422;p17"/>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423" name="Google Shape;423;p17"/>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24" name="Shape 424"/>
        <p:cNvGrpSpPr/>
        <p:nvPr/>
      </p:nvGrpSpPr>
      <p:grpSpPr>
        <a:xfrm>
          <a:off x="0" y="0"/>
          <a:ext cx="0" cy="0"/>
          <a:chOff x="0" y="0"/>
          <a:chExt cx="0" cy="0"/>
        </a:xfrm>
      </p:grpSpPr>
      <p:sp>
        <p:nvSpPr>
          <p:cNvPr id="425" name="Google Shape;425;p18"/>
          <p:cNvSpPr txBox="1"/>
          <p:nvPr>
            <p:ph type="title"/>
          </p:nvPr>
        </p:nvSpPr>
        <p:spPr>
          <a:xfrm>
            <a:off x="457175" y="411475"/>
            <a:ext cx="8229600" cy="359400"/>
          </a:xfrm>
          <a:prstGeom prst="rect">
            <a:avLst/>
          </a:prstGeom>
        </p:spPr>
        <p:txBody>
          <a:bodyPr anchorCtr="0" anchor="ctr" bIns="91425" lIns="91425" spcFirstLastPara="1" rIns="91425" wrap="square" tIns="91425">
            <a:noAutofit/>
          </a:bodyPr>
          <a:lstStyle>
            <a:lvl1pPr lvl="0" rtl="0" algn="ctr">
              <a:spcBef>
                <a:spcPts val="0"/>
              </a:spcBef>
              <a:spcAft>
                <a:spcPts val="0"/>
              </a:spcAft>
              <a:buClr>
                <a:srgbClr val="000000"/>
              </a:buClr>
              <a:buSzPts val="2700"/>
              <a:buNone/>
              <a:defRPr b="0" sz="2700"/>
            </a:lvl1pPr>
            <a:lvl2pPr lvl="1" rtl="0" algn="ctr">
              <a:spcBef>
                <a:spcPts val="0"/>
              </a:spcBef>
              <a:spcAft>
                <a:spcPts val="0"/>
              </a:spcAft>
              <a:buClr>
                <a:srgbClr val="000000"/>
              </a:buClr>
              <a:buSzPts val="2700"/>
              <a:buNone/>
              <a:defRPr sz="2700">
                <a:solidFill>
                  <a:srgbClr val="000000"/>
                </a:solidFill>
              </a:defRPr>
            </a:lvl2pPr>
            <a:lvl3pPr lvl="2" rtl="0" algn="ctr">
              <a:spcBef>
                <a:spcPts val="0"/>
              </a:spcBef>
              <a:spcAft>
                <a:spcPts val="0"/>
              </a:spcAft>
              <a:buClr>
                <a:srgbClr val="000000"/>
              </a:buClr>
              <a:buSzPts val="2700"/>
              <a:buNone/>
              <a:defRPr sz="2700">
                <a:solidFill>
                  <a:srgbClr val="000000"/>
                </a:solidFill>
              </a:defRPr>
            </a:lvl3pPr>
            <a:lvl4pPr lvl="3" rtl="0" algn="ctr">
              <a:spcBef>
                <a:spcPts val="0"/>
              </a:spcBef>
              <a:spcAft>
                <a:spcPts val="0"/>
              </a:spcAft>
              <a:buClr>
                <a:srgbClr val="000000"/>
              </a:buClr>
              <a:buSzPts val="2700"/>
              <a:buNone/>
              <a:defRPr sz="2700">
                <a:solidFill>
                  <a:srgbClr val="000000"/>
                </a:solidFill>
              </a:defRPr>
            </a:lvl4pPr>
            <a:lvl5pPr lvl="4" rtl="0" algn="ctr">
              <a:spcBef>
                <a:spcPts val="0"/>
              </a:spcBef>
              <a:spcAft>
                <a:spcPts val="0"/>
              </a:spcAft>
              <a:buClr>
                <a:srgbClr val="000000"/>
              </a:buClr>
              <a:buSzPts val="2700"/>
              <a:buNone/>
              <a:defRPr sz="2700">
                <a:solidFill>
                  <a:srgbClr val="000000"/>
                </a:solidFill>
              </a:defRPr>
            </a:lvl5pPr>
            <a:lvl6pPr lvl="5" rtl="0" algn="ctr">
              <a:spcBef>
                <a:spcPts val="0"/>
              </a:spcBef>
              <a:spcAft>
                <a:spcPts val="0"/>
              </a:spcAft>
              <a:buClr>
                <a:srgbClr val="000000"/>
              </a:buClr>
              <a:buSzPts val="2700"/>
              <a:buNone/>
              <a:defRPr sz="2700">
                <a:solidFill>
                  <a:srgbClr val="000000"/>
                </a:solidFill>
              </a:defRPr>
            </a:lvl6pPr>
            <a:lvl7pPr lvl="6" rtl="0" algn="ctr">
              <a:spcBef>
                <a:spcPts val="0"/>
              </a:spcBef>
              <a:spcAft>
                <a:spcPts val="0"/>
              </a:spcAft>
              <a:buClr>
                <a:srgbClr val="000000"/>
              </a:buClr>
              <a:buSzPts val="2700"/>
              <a:buNone/>
              <a:defRPr sz="2700">
                <a:solidFill>
                  <a:srgbClr val="000000"/>
                </a:solidFill>
              </a:defRPr>
            </a:lvl7pPr>
            <a:lvl8pPr lvl="7" rtl="0" algn="ctr">
              <a:spcBef>
                <a:spcPts val="0"/>
              </a:spcBef>
              <a:spcAft>
                <a:spcPts val="0"/>
              </a:spcAft>
              <a:buClr>
                <a:srgbClr val="000000"/>
              </a:buClr>
              <a:buSzPts val="2700"/>
              <a:buNone/>
              <a:defRPr sz="2700">
                <a:solidFill>
                  <a:srgbClr val="000000"/>
                </a:solidFill>
              </a:defRPr>
            </a:lvl8pPr>
            <a:lvl9pPr lvl="8" rtl="0" algn="ctr">
              <a:spcBef>
                <a:spcPts val="0"/>
              </a:spcBef>
              <a:spcAft>
                <a:spcPts val="0"/>
              </a:spcAft>
              <a:buClr>
                <a:srgbClr val="000000"/>
              </a:buClr>
              <a:buSzPts val="2700"/>
              <a:buNone/>
              <a:defRPr sz="2700">
                <a:solidFill>
                  <a:srgbClr val="000000"/>
                </a:solidFill>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426" name="Shape 426"/>
        <p:cNvGrpSpPr/>
        <p:nvPr/>
      </p:nvGrpSpPr>
      <p:grpSpPr>
        <a:xfrm>
          <a:off x="0" y="0"/>
          <a:ext cx="0" cy="0"/>
          <a:chOff x="0" y="0"/>
          <a:chExt cx="0" cy="0"/>
        </a:xfrm>
      </p:grpSpPr>
      <p:sp>
        <p:nvSpPr>
          <p:cNvPr id="427" name="Google Shape;427;p19"/>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28" name="Google Shape;428;p19"/>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429" name="Shape 429"/>
        <p:cNvGrpSpPr/>
        <p:nvPr/>
      </p:nvGrpSpPr>
      <p:grpSpPr>
        <a:xfrm>
          <a:off x="0" y="0"/>
          <a:ext cx="0" cy="0"/>
          <a:chOff x="0" y="0"/>
          <a:chExt cx="0" cy="0"/>
        </a:xfrm>
      </p:grpSpPr>
      <p:sp>
        <p:nvSpPr>
          <p:cNvPr id="430" name="Google Shape;430;p20"/>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31" name="Shape 431"/>
        <p:cNvGrpSpPr/>
        <p:nvPr/>
      </p:nvGrpSpPr>
      <p:grpSpPr>
        <a:xfrm>
          <a:off x="0" y="0"/>
          <a:ext cx="0" cy="0"/>
          <a:chOff x="0" y="0"/>
          <a:chExt cx="0" cy="0"/>
        </a:xfrm>
      </p:grpSpPr>
      <p:sp>
        <p:nvSpPr>
          <p:cNvPr id="432" name="Google Shape;432;p21"/>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3" name="Google Shape;433;p21"/>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434" name="Google Shape;434;p21"/>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35" name="Google Shape;435;p21"/>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36" name="Shape 436"/>
        <p:cNvGrpSpPr/>
        <p:nvPr/>
      </p:nvGrpSpPr>
      <p:grpSpPr>
        <a:xfrm>
          <a:off x="0" y="0"/>
          <a:ext cx="0" cy="0"/>
          <a:chOff x="0" y="0"/>
          <a:chExt cx="0" cy="0"/>
        </a:xfrm>
      </p:grpSpPr>
      <p:sp>
        <p:nvSpPr>
          <p:cNvPr id="437" name="Google Shape;437;p22"/>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38" name="Shape 438"/>
        <p:cNvGrpSpPr/>
        <p:nvPr/>
      </p:nvGrpSpPr>
      <p:grpSpPr>
        <a:xfrm>
          <a:off x="0" y="0"/>
          <a:ext cx="0" cy="0"/>
          <a:chOff x="0" y="0"/>
          <a:chExt cx="0" cy="0"/>
        </a:xfrm>
      </p:grpSpPr>
      <p:sp>
        <p:nvSpPr>
          <p:cNvPr id="439" name="Google Shape;439;p23"/>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40" name="Google Shape;440;p23"/>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41" name="Shape 441"/>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1.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mc:AlternateContent>
    <mc:Choice Requires="p14">
      <p:transition spd="slow" p14:dur="1000">
        <p:push/>
      </p:transition>
    </mc:Choice>
    <mc:Fallback>
      <p:transition spd="slow">
        <p:fade/>
      </p:transition>
    </mc:Fallback>
  </mc:AlternateConten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Font typeface="Hammersmith One"/>
              <a:buNone/>
              <a:defRPr b="1" sz="2800">
                <a:solidFill>
                  <a:schemeClr val="dk1"/>
                </a:solidFill>
                <a:latin typeface="Hammersmith One"/>
                <a:ea typeface="Hammersmith One"/>
                <a:cs typeface="Hammersmith One"/>
                <a:sym typeface="Hammersmith One"/>
              </a:defRPr>
            </a:lvl1pPr>
            <a:lvl2pPr lvl="1">
              <a:spcBef>
                <a:spcPts val="0"/>
              </a:spcBef>
              <a:spcAft>
                <a:spcPts val="0"/>
              </a:spcAft>
              <a:buClr>
                <a:schemeClr val="dk1"/>
              </a:buClr>
              <a:buSzPts val="2800"/>
              <a:buFont typeface="Hammersmith One"/>
              <a:buNone/>
              <a:defRPr b="1" sz="2800">
                <a:solidFill>
                  <a:schemeClr val="dk1"/>
                </a:solidFill>
                <a:latin typeface="Hammersmith One"/>
                <a:ea typeface="Hammersmith One"/>
                <a:cs typeface="Hammersmith One"/>
                <a:sym typeface="Hammersmith One"/>
              </a:defRPr>
            </a:lvl2pPr>
            <a:lvl3pPr lvl="2">
              <a:spcBef>
                <a:spcPts val="0"/>
              </a:spcBef>
              <a:spcAft>
                <a:spcPts val="0"/>
              </a:spcAft>
              <a:buClr>
                <a:schemeClr val="dk1"/>
              </a:buClr>
              <a:buSzPts val="2800"/>
              <a:buFont typeface="Hammersmith One"/>
              <a:buNone/>
              <a:defRPr b="1" sz="2800">
                <a:solidFill>
                  <a:schemeClr val="dk1"/>
                </a:solidFill>
                <a:latin typeface="Hammersmith One"/>
                <a:ea typeface="Hammersmith One"/>
                <a:cs typeface="Hammersmith One"/>
                <a:sym typeface="Hammersmith One"/>
              </a:defRPr>
            </a:lvl3pPr>
            <a:lvl4pPr lvl="3">
              <a:spcBef>
                <a:spcPts val="0"/>
              </a:spcBef>
              <a:spcAft>
                <a:spcPts val="0"/>
              </a:spcAft>
              <a:buClr>
                <a:schemeClr val="dk1"/>
              </a:buClr>
              <a:buSzPts val="2800"/>
              <a:buFont typeface="Hammersmith One"/>
              <a:buNone/>
              <a:defRPr b="1" sz="2800">
                <a:solidFill>
                  <a:schemeClr val="dk1"/>
                </a:solidFill>
                <a:latin typeface="Hammersmith One"/>
                <a:ea typeface="Hammersmith One"/>
                <a:cs typeface="Hammersmith One"/>
                <a:sym typeface="Hammersmith One"/>
              </a:defRPr>
            </a:lvl4pPr>
            <a:lvl5pPr lvl="4">
              <a:spcBef>
                <a:spcPts val="0"/>
              </a:spcBef>
              <a:spcAft>
                <a:spcPts val="0"/>
              </a:spcAft>
              <a:buClr>
                <a:schemeClr val="dk1"/>
              </a:buClr>
              <a:buSzPts val="2800"/>
              <a:buFont typeface="Hammersmith One"/>
              <a:buNone/>
              <a:defRPr b="1" sz="2800">
                <a:solidFill>
                  <a:schemeClr val="dk1"/>
                </a:solidFill>
                <a:latin typeface="Hammersmith One"/>
                <a:ea typeface="Hammersmith One"/>
                <a:cs typeface="Hammersmith One"/>
                <a:sym typeface="Hammersmith One"/>
              </a:defRPr>
            </a:lvl5pPr>
            <a:lvl6pPr lvl="5">
              <a:spcBef>
                <a:spcPts val="0"/>
              </a:spcBef>
              <a:spcAft>
                <a:spcPts val="0"/>
              </a:spcAft>
              <a:buClr>
                <a:schemeClr val="dk1"/>
              </a:buClr>
              <a:buSzPts val="2800"/>
              <a:buFont typeface="Hammersmith One"/>
              <a:buNone/>
              <a:defRPr b="1" sz="2800">
                <a:solidFill>
                  <a:schemeClr val="dk1"/>
                </a:solidFill>
                <a:latin typeface="Hammersmith One"/>
                <a:ea typeface="Hammersmith One"/>
                <a:cs typeface="Hammersmith One"/>
                <a:sym typeface="Hammersmith One"/>
              </a:defRPr>
            </a:lvl6pPr>
            <a:lvl7pPr lvl="6">
              <a:spcBef>
                <a:spcPts val="0"/>
              </a:spcBef>
              <a:spcAft>
                <a:spcPts val="0"/>
              </a:spcAft>
              <a:buClr>
                <a:schemeClr val="dk1"/>
              </a:buClr>
              <a:buSzPts val="2800"/>
              <a:buFont typeface="Hammersmith One"/>
              <a:buNone/>
              <a:defRPr b="1" sz="2800">
                <a:solidFill>
                  <a:schemeClr val="dk1"/>
                </a:solidFill>
                <a:latin typeface="Hammersmith One"/>
                <a:ea typeface="Hammersmith One"/>
                <a:cs typeface="Hammersmith One"/>
                <a:sym typeface="Hammersmith One"/>
              </a:defRPr>
            </a:lvl7pPr>
            <a:lvl8pPr lvl="7">
              <a:spcBef>
                <a:spcPts val="0"/>
              </a:spcBef>
              <a:spcAft>
                <a:spcPts val="0"/>
              </a:spcAft>
              <a:buClr>
                <a:schemeClr val="dk1"/>
              </a:buClr>
              <a:buSzPts val="2800"/>
              <a:buFont typeface="Hammersmith One"/>
              <a:buNone/>
              <a:defRPr b="1" sz="2800">
                <a:solidFill>
                  <a:schemeClr val="dk1"/>
                </a:solidFill>
                <a:latin typeface="Hammersmith One"/>
                <a:ea typeface="Hammersmith One"/>
                <a:cs typeface="Hammersmith One"/>
                <a:sym typeface="Hammersmith One"/>
              </a:defRPr>
            </a:lvl8pPr>
            <a:lvl9pPr lvl="8">
              <a:spcBef>
                <a:spcPts val="0"/>
              </a:spcBef>
              <a:spcAft>
                <a:spcPts val="0"/>
              </a:spcAft>
              <a:buClr>
                <a:schemeClr val="dk1"/>
              </a:buClr>
              <a:buSzPts val="2800"/>
              <a:buFont typeface="Hammersmith One"/>
              <a:buNone/>
              <a:defRPr b="1" sz="2800">
                <a:solidFill>
                  <a:schemeClr val="dk1"/>
                </a:solidFill>
                <a:latin typeface="Hammersmith One"/>
                <a:ea typeface="Hammersmith One"/>
                <a:cs typeface="Hammersmith One"/>
                <a:sym typeface="Hammersmith One"/>
              </a:defRPr>
            </a:lvl9pPr>
          </a:lstStyle>
          <a:p/>
        </p:txBody>
      </p:sp>
      <p:sp>
        <p:nvSpPr>
          <p:cNvPr id="52" name="Google Shape;52;p1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1"/>
              </a:buClr>
              <a:buSzPts val="1800"/>
              <a:buFont typeface="Oxygen"/>
              <a:buChar char="●"/>
              <a:defRPr sz="1800">
                <a:solidFill>
                  <a:schemeClr val="dk1"/>
                </a:solidFill>
                <a:latin typeface="Oxygen"/>
                <a:ea typeface="Oxygen"/>
                <a:cs typeface="Oxygen"/>
                <a:sym typeface="Oxygen"/>
              </a:defRPr>
            </a:lvl1pPr>
            <a:lvl2pPr indent="-317500" lvl="1" marL="914400">
              <a:lnSpc>
                <a:spcPct val="115000"/>
              </a:lnSpc>
              <a:spcBef>
                <a:spcPts val="1600"/>
              </a:spcBef>
              <a:spcAft>
                <a:spcPts val="0"/>
              </a:spcAft>
              <a:buClr>
                <a:schemeClr val="dk1"/>
              </a:buClr>
              <a:buSzPts val="1400"/>
              <a:buFont typeface="Oxygen"/>
              <a:buChar char="○"/>
              <a:defRPr>
                <a:solidFill>
                  <a:schemeClr val="dk1"/>
                </a:solidFill>
                <a:latin typeface="Oxygen"/>
                <a:ea typeface="Oxygen"/>
                <a:cs typeface="Oxygen"/>
                <a:sym typeface="Oxygen"/>
              </a:defRPr>
            </a:lvl2pPr>
            <a:lvl3pPr indent="-317500" lvl="2" marL="1371600">
              <a:lnSpc>
                <a:spcPct val="115000"/>
              </a:lnSpc>
              <a:spcBef>
                <a:spcPts val="1600"/>
              </a:spcBef>
              <a:spcAft>
                <a:spcPts val="0"/>
              </a:spcAft>
              <a:buClr>
                <a:schemeClr val="dk1"/>
              </a:buClr>
              <a:buSzPts val="1400"/>
              <a:buFont typeface="Oxygen"/>
              <a:buChar char="■"/>
              <a:defRPr>
                <a:solidFill>
                  <a:schemeClr val="dk1"/>
                </a:solidFill>
                <a:latin typeface="Oxygen"/>
                <a:ea typeface="Oxygen"/>
                <a:cs typeface="Oxygen"/>
                <a:sym typeface="Oxygen"/>
              </a:defRPr>
            </a:lvl3pPr>
            <a:lvl4pPr indent="-317500" lvl="3" marL="1828800">
              <a:lnSpc>
                <a:spcPct val="115000"/>
              </a:lnSpc>
              <a:spcBef>
                <a:spcPts val="1600"/>
              </a:spcBef>
              <a:spcAft>
                <a:spcPts val="0"/>
              </a:spcAft>
              <a:buClr>
                <a:schemeClr val="dk1"/>
              </a:buClr>
              <a:buSzPts val="1400"/>
              <a:buFont typeface="Oxygen"/>
              <a:buChar char="●"/>
              <a:defRPr>
                <a:solidFill>
                  <a:schemeClr val="dk1"/>
                </a:solidFill>
                <a:latin typeface="Oxygen"/>
                <a:ea typeface="Oxygen"/>
                <a:cs typeface="Oxygen"/>
                <a:sym typeface="Oxygen"/>
              </a:defRPr>
            </a:lvl4pPr>
            <a:lvl5pPr indent="-317500" lvl="4" marL="2286000">
              <a:lnSpc>
                <a:spcPct val="115000"/>
              </a:lnSpc>
              <a:spcBef>
                <a:spcPts val="1600"/>
              </a:spcBef>
              <a:spcAft>
                <a:spcPts val="0"/>
              </a:spcAft>
              <a:buClr>
                <a:schemeClr val="dk1"/>
              </a:buClr>
              <a:buSzPts val="1400"/>
              <a:buFont typeface="Oxygen"/>
              <a:buChar char="○"/>
              <a:defRPr>
                <a:solidFill>
                  <a:schemeClr val="dk1"/>
                </a:solidFill>
                <a:latin typeface="Oxygen"/>
                <a:ea typeface="Oxygen"/>
                <a:cs typeface="Oxygen"/>
                <a:sym typeface="Oxygen"/>
              </a:defRPr>
            </a:lvl5pPr>
            <a:lvl6pPr indent="-317500" lvl="5" marL="2743200">
              <a:lnSpc>
                <a:spcPct val="115000"/>
              </a:lnSpc>
              <a:spcBef>
                <a:spcPts val="1600"/>
              </a:spcBef>
              <a:spcAft>
                <a:spcPts val="0"/>
              </a:spcAft>
              <a:buClr>
                <a:schemeClr val="dk1"/>
              </a:buClr>
              <a:buSzPts val="1400"/>
              <a:buFont typeface="Oxygen"/>
              <a:buChar char="■"/>
              <a:defRPr>
                <a:solidFill>
                  <a:schemeClr val="dk1"/>
                </a:solidFill>
                <a:latin typeface="Oxygen"/>
                <a:ea typeface="Oxygen"/>
                <a:cs typeface="Oxygen"/>
                <a:sym typeface="Oxygen"/>
              </a:defRPr>
            </a:lvl6pPr>
            <a:lvl7pPr indent="-317500" lvl="6" marL="3200400">
              <a:lnSpc>
                <a:spcPct val="115000"/>
              </a:lnSpc>
              <a:spcBef>
                <a:spcPts val="1600"/>
              </a:spcBef>
              <a:spcAft>
                <a:spcPts val="0"/>
              </a:spcAft>
              <a:buClr>
                <a:schemeClr val="dk1"/>
              </a:buClr>
              <a:buSzPts val="1400"/>
              <a:buFont typeface="Oxygen"/>
              <a:buChar char="●"/>
              <a:defRPr>
                <a:solidFill>
                  <a:schemeClr val="dk1"/>
                </a:solidFill>
                <a:latin typeface="Oxygen"/>
                <a:ea typeface="Oxygen"/>
                <a:cs typeface="Oxygen"/>
                <a:sym typeface="Oxygen"/>
              </a:defRPr>
            </a:lvl7pPr>
            <a:lvl8pPr indent="-317500" lvl="7" marL="3657600">
              <a:lnSpc>
                <a:spcPct val="115000"/>
              </a:lnSpc>
              <a:spcBef>
                <a:spcPts val="1600"/>
              </a:spcBef>
              <a:spcAft>
                <a:spcPts val="0"/>
              </a:spcAft>
              <a:buClr>
                <a:schemeClr val="dk1"/>
              </a:buClr>
              <a:buSzPts val="1400"/>
              <a:buFont typeface="Oxygen"/>
              <a:buChar char="○"/>
              <a:defRPr>
                <a:solidFill>
                  <a:schemeClr val="dk1"/>
                </a:solidFill>
                <a:latin typeface="Oxygen"/>
                <a:ea typeface="Oxygen"/>
                <a:cs typeface="Oxygen"/>
                <a:sym typeface="Oxygen"/>
              </a:defRPr>
            </a:lvl8pPr>
            <a:lvl9pPr indent="-317500" lvl="8" marL="4114800">
              <a:lnSpc>
                <a:spcPct val="115000"/>
              </a:lnSpc>
              <a:spcBef>
                <a:spcPts val="1600"/>
              </a:spcBef>
              <a:spcAft>
                <a:spcPts val="1600"/>
              </a:spcAft>
              <a:buClr>
                <a:schemeClr val="dk1"/>
              </a:buClr>
              <a:buSzPts val="1400"/>
              <a:buFont typeface="Oxygen"/>
              <a:buChar char="■"/>
              <a:defRPr>
                <a:solidFill>
                  <a:schemeClr val="dk1"/>
                </a:solidFill>
                <a:latin typeface="Oxygen"/>
                <a:ea typeface="Oxygen"/>
                <a:cs typeface="Oxygen"/>
                <a:sym typeface="Oxygen"/>
              </a:defRPr>
            </a:lvl9pPr>
          </a:lstStyle>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mc:AlternateContent>
    <mc:Choice Requires="p14">
      <p:transition spd="slow" p14:dur="1000">
        <p:push/>
      </p:transition>
    </mc:Choice>
    <mc:Fallback>
      <p:transition spd="slow">
        <p:fade/>
      </p:transition>
    </mc:Fallback>
  </mc:AlternateConten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xml"/><Relationship Id="rId3"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0.xml"/><Relationship Id="rId3" Type="http://schemas.openxmlformats.org/officeDocument/2006/relationships/image" Target="../media/image21.jpg"/><Relationship Id="rId4" Type="http://schemas.openxmlformats.org/officeDocument/2006/relationships/image" Target="../media/image22.jpg"/><Relationship Id="rId5" Type="http://schemas.openxmlformats.org/officeDocument/2006/relationships/image" Target="../media/image24.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1.xml"/><Relationship Id="rId3" Type="http://schemas.openxmlformats.org/officeDocument/2006/relationships/image" Target="../media/image23.jpg"/><Relationship Id="rId4" Type="http://schemas.openxmlformats.org/officeDocument/2006/relationships/image" Target="../media/image3.png"/><Relationship Id="rId5" Type="http://schemas.openxmlformats.org/officeDocument/2006/relationships/image" Target="../media/image27.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2.xml"/><Relationship Id="rId3" Type="http://schemas.openxmlformats.org/officeDocument/2006/relationships/image" Target="../media/image8.png"/><Relationship Id="rId4" Type="http://schemas.openxmlformats.org/officeDocument/2006/relationships/image" Target="../media/image10.png"/><Relationship Id="rId5" Type="http://schemas.openxmlformats.org/officeDocument/2006/relationships/image" Target="../media/image2.png"/><Relationship Id="rId6" Type="http://schemas.openxmlformats.org/officeDocument/2006/relationships/image" Target="../media/image1.png"/><Relationship Id="rId7"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3.xml"/><Relationship Id="rId3" Type="http://schemas.openxmlformats.org/officeDocument/2006/relationships/image" Target="../media/image20.png"/><Relationship Id="rId4" Type="http://schemas.openxmlformats.org/officeDocument/2006/relationships/image" Target="../media/image15.png"/><Relationship Id="rId5" Type="http://schemas.openxmlformats.org/officeDocument/2006/relationships/image" Target="../media/image25.jpg"/><Relationship Id="rId6" Type="http://schemas.openxmlformats.org/officeDocument/2006/relationships/image" Target="../media/image26.jpg"/><Relationship Id="rId7" Type="http://schemas.openxmlformats.org/officeDocument/2006/relationships/image" Target="../media/image29.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4.xml"/><Relationship Id="rId3" Type="http://schemas.openxmlformats.org/officeDocument/2006/relationships/image" Target="../media/image12.png"/><Relationship Id="rId4" Type="http://schemas.openxmlformats.org/officeDocument/2006/relationships/image" Target="../media/image17.png"/><Relationship Id="rId5" Type="http://schemas.openxmlformats.org/officeDocument/2006/relationships/image" Target="../media/image14.png"/><Relationship Id="rId6" Type="http://schemas.openxmlformats.org/officeDocument/2006/relationships/image" Target="../media/image19.png"/><Relationship Id="rId7" Type="http://schemas.openxmlformats.org/officeDocument/2006/relationships/image" Target="../media/image30.png"/></Relationships>
</file>

<file path=ppt/slides/_rels/slide15.xml.rels><?xml version="1.0" encoding="UTF-8" standalone="yes"?><Relationships xmlns="http://schemas.openxmlformats.org/package/2006/relationships"><Relationship Id="rId11" Type="http://schemas.openxmlformats.org/officeDocument/2006/relationships/hyperlink" Target="https://in.pinterest.com/pin/301178293827995983/" TargetMode="External"/><Relationship Id="rId10" Type="http://schemas.openxmlformats.org/officeDocument/2006/relationships/hyperlink" Target="https://www.faucetdirect.com/moen-101010-replacement-1-5-gpm-aerator-kit-for-kitchen-faucet/p1233671" TargetMode="External"/><Relationship Id="rId13" Type="http://schemas.openxmlformats.org/officeDocument/2006/relationships/hyperlink" Target="https://www.flaticon.com/free-icon/brochure_1026425" TargetMode="External"/><Relationship Id="rId12" Type="http://schemas.openxmlformats.org/officeDocument/2006/relationships/hyperlink" Target="https://www.flaticon.com/free-icon/seeds_2751729" TargetMode="External"/><Relationship Id="rId1" Type="http://schemas.openxmlformats.org/officeDocument/2006/relationships/slideLayout" Target="../slideLayouts/slideLayout13.xml"/><Relationship Id="rId2" Type="http://schemas.openxmlformats.org/officeDocument/2006/relationships/notesSlide" Target="../notesSlides/notesSlide15.xml"/><Relationship Id="rId3" Type="http://schemas.openxmlformats.org/officeDocument/2006/relationships/hyperlink" Target="https://bouldercolorado.gov/services/water-conservation" TargetMode="External"/><Relationship Id="rId4" Type="http://schemas.openxmlformats.org/officeDocument/2006/relationships/hyperlink" Target="https://santafechildrensmuseum.org/" TargetMode="External"/><Relationship Id="rId9" Type="http://schemas.openxmlformats.org/officeDocument/2006/relationships/hyperlink" Target="https://www.flaticon.com/free-icon/hourglass_3889548" TargetMode="External"/><Relationship Id="rId14" Type="http://schemas.openxmlformats.org/officeDocument/2006/relationships/hyperlink" Target="https://uxwing.com/checklist-icon/" TargetMode="External"/><Relationship Id="rId5" Type="http://schemas.openxmlformats.org/officeDocument/2006/relationships/hyperlink" Target="https://bouldercolorado.gov/services/water-conservation" TargetMode="External"/><Relationship Id="rId6" Type="http://schemas.openxmlformats.org/officeDocument/2006/relationships/hyperlink" Target="https://www.kidsquestmuseum.org/programs/special_events_for_all_ages/" TargetMode="External"/><Relationship Id="rId7" Type="http://schemas.openxmlformats.org/officeDocument/2006/relationships/hyperlink" Target="https://teaching2and3yearolds.com/favorite-preschool-water-activities/" TargetMode="External"/><Relationship Id="rId8" Type="http://schemas.openxmlformats.org/officeDocument/2006/relationships/hyperlink" Target="https://stock.adobe.com/search?k=%22bucket+icon%22"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xml"/><Relationship Id="rId3" Type="http://schemas.openxmlformats.org/officeDocument/2006/relationships/image" Target="../media/image18.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xml"/><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xml"/><Relationship Id="rId3" Type="http://schemas.openxmlformats.org/officeDocument/2006/relationships/image" Target="../media/image28.jpg"/><Relationship Id="rId4" Type="http://schemas.openxmlformats.org/officeDocument/2006/relationships/image" Target="../media/image7.png"/><Relationship Id="rId5" Type="http://schemas.openxmlformats.org/officeDocument/2006/relationships/image" Target="../media/image1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9.xml"/><Relationship Id="rId3" Type="http://schemas.openxmlformats.org/officeDocument/2006/relationships/image" Target="../media/image16.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5" name="Shape 445"/>
        <p:cNvGrpSpPr/>
        <p:nvPr/>
      </p:nvGrpSpPr>
      <p:grpSpPr>
        <a:xfrm>
          <a:off x="0" y="0"/>
          <a:ext cx="0" cy="0"/>
          <a:chOff x="0" y="0"/>
          <a:chExt cx="0" cy="0"/>
        </a:xfrm>
      </p:grpSpPr>
      <p:sp>
        <p:nvSpPr>
          <p:cNvPr id="446" name="Google Shape;446;p25"/>
          <p:cNvSpPr/>
          <p:nvPr/>
        </p:nvSpPr>
        <p:spPr>
          <a:xfrm>
            <a:off x="-728475" y="-667550"/>
            <a:ext cx="6849300" cy="3315300"/>
          </a:xfrm>
          <a:prstGeom prst="roundRect">
            <a:avLst>
              <a:gd fmla="val 16667" name="adj"/>
            </a:avLst>
          </a:prstGeom>
          <a:solidFill>
            <a:srgbClr val="3C78D8"/>
          </a:solid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7" name="Google Shape;447;p25"/>
          <p:cNvSpPr txBox="1"/>
          <p:nvPr>
            <p:ph idx="4294967295" type="ctrTitle"/>
          </p:nvPr>
        </p:nvSpPr>
        <p:spPr>
          <a:xfrm>
            <a:off x="-437150" y="97150"/>
            <a:ext cx="6910500" cy="1387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7100"/>
              <a:t>SFCM</a:t>
            </a:r>
            <a:endParaRPr sz="7100"/>
          </a:p>
          <a:p>
            <a:pPr indent="0" lvl="0" marL="0" rtl="0" algn="ctr">
              <a:spcBef>
                <a:spcPts val="0"/>
              </a:spcBef>
              <a:spcAft>
                <a:spcPts val="0"/>
              </a:spcAft>
              <a:buNone/>
            </a:pPr>
            <a:r>
              <a:rPr lang="en" sz="7100"/>
              <a:t>Water Exhibit</a:t>
            </a:r>
            <a:endParaRPr sz="7100"/>
          </a:p>
        </p:txBody>
      </p:sp>
      <p:sp>
        <p:nvSpPr>
          <p:cNvPr id="448" name="Google Shape;448;p25"/>
          <p:cNvSpPr txBox="1"/>
          <p:nvPr/>
        </p:nvSpPr>
        <p:spPr>
          <a:xfrm>
            <a:off x="6786575" y="97150"/>
            <a:ext cx="10200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u="sng">
                <a:latin typeface="Oxygen"/>
                <a:ea typeface="Oxygen"/>
                <a:cs typeface="Oxygen"/>
                <a:sym typeface="Oxygen"/>
              </a:rPr>
              <a:t>Members:</a:t>
            </a:r>
            <a:endParaRPr b="1" u="sng">
              <a:latin typeface="Oxygen"/>
              <a:ea typeface="Oxygen"/>
              <a:cs typeface="Oxygen"/>
              <a:sym typeface="Oxygen"/>
            </a:endParaRPr>
          </a:p>
        </p:txBody>
      </p:sp>
      <p:sp>
        <p:nvSpPr>
          <p:cNvPr id="449" name="Google Shape;449;p25"/>
          <p:cNvSpPr txBox="1"/>
          <p:nvPr/>
        </p:nvSpPr>
        <p:spPr>
          <a:xfrm>
            <a:off x="6786575" y="1548900"/>
            <a:ext cx="10200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u="sng">
                <a:latin typeface="Oxygen"/>
                <a:ea typeface="Oxygen"/>
                <a:cs typeface="Oxygen"/>
                <a:sym typeface="Oxygen"/>
              </a:rPr>
              <a:t>Sponsor</a:t>
            </a:r>
            <a:r>
              <a:rPr b="1" lang="en" u="sng">
                <a:latin typeface="Oxygen"/>
                <a:ea typeface="Oxygen"/>
                <a:cs typeface="Oxygen"/>
                <a:sym typeface="Oxygen"/>
              </a:rPr>
              <a:t>:</a:t>
            </a:r>
            <a:endParaRPr u="sng">
              <a:latin typeface="Oxygen"/>
              <a:ea typeface="Oxygen"/>
              <a:cs typeface="Oxygen"/>
              <a:sym typeface="Oxygen"/>
            </a:endParaRPr>
          </a:p>
        </p:txBody>
      </p:sp>
      <p:sp>
        <p:nvSpPr>
          <p:cNvPr id="450" name="Google Shape;450;p25"/>
          <p:cNvSpPr txBox="1"/>
          <p:nvPr/>
        </p:nvSpPr>
        <p:spPr>
          <a:xfrm>
            <a:off x="6299600" y="425350"/>
            <a:ext cx="2064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latin typeface="Oxygen"/>
                <a:ea typeface="Oxygen"/>
                <a:cs typeface="Oxygen"/>
                <a:sym typeface="Oxygen"/>
              </a:rPr>
              <a:t>Cameron Carlin</a:t>
            </a:r>
            <a:endParaRPr b="1">
              <a:latin typeface="Oxygen"/>
              <a:ea typeface="Oxygen"/>
              <a:cs typeface="Oxygen"/>
              <a:sym typeface="Oxygen"/>
            </a:endParaRPr>
          </a:p>
          <a:p>
            <a:pPr indent="0" lvl="0" marL="0" rtl="0" algn="ctr">
              <a:spcBef>
                <a:spcPts val="0"/>
              </a:spcBef>
              <a:spcAft>
                <a:spcPts val="0"/>
              </a:spcAft>
              <a:buNone/>
            </a:pPr>
            <a:r>
              <a:rPr b="1" lang="en">
                <a:latin typeface="Oxygen"/>
                <a:ea typeface="Oxygen"/>
                <a:cs typeface="Oxygen"/>
                <a:sym typeface="Oxygen"/>
              </a:rPr>
              <a:t>James Doucette</a:t>
            </a:r>
            <a:endParaRPr b="1">
              <a:latin typeface="Oxygen"/>
              <a:ea typeface="Oxygen"/>
              <a:cs typeface="Oxygen"/>
              <a:sym typeface="Oxygen"/>
            </a:endParaRPr>
          </a:p>
          <a:p>
            <a:pPr indent="0" lvl="0" marL="0" rtl="0" algn="ctr">
              <a:spcBef>
                <a:spcPts val="0"/>
              </a:spcBef>
              <a:spcAft>
                <a:spcPts val="0"/>
              </a:spcAft>
              <a:buNone/>
            </a:pPr>
            <a:r>
              <a:rPr b="1" lang="en">
                <a:latin typeface="Oxygen"/>
                <a:ea typeface="Oxygen"/>
                <a:cs typeface="Oxygen"/>
                <a:sym typeface="Oxygen"/>
              </a:rPr>
              <a:t>Mackenzie Pryor</a:t>
            </a:r>
            <a:endParaRPr b="1">
              <a:latin typeface="Oxygen"/>
              <a:ea typeface="Oxygen"/>
              <a:cs typeface="Oxygen"/>
              <a:sym typeface="Oxygen"/>
            </a:endParaRPr>
          </a:p>
          <a:p>
            <a:pPr indent="0" lvl="0" marL="0" rtl="0" algn="ctr">
              <a:spcBef>
                <a:spcPts val="0"/>
              </a:spcBef>
              <a:spcAft>
                <a:spcPts val="0"/>
              </a:spcAft>
              <a:buNone/>
            </a:pPr>
            <a:r>
              <a:rPr b="1" lang="en">
                <a:latin typeface="Oxygen"/>
                <a:ea typeface="Oxygen"/>
                <a:cs typeface="Oxygen"/>
                <a:sym typeface="Oxygen"/>
              </a:rPr>
              <a:t>Krish Shah-Nathwani</a:t>
            </a:r>
            <a:endParaRPr b="1">
              <a:latin typeface="Oxygen"/>
              <a:ea typeface="Oxygen"/>
              <a:cs typeface="Oxygen"/>
              <a:sym typeface="Oxygen"/>
            </a:endParaRPr>
          </a:p>
        </p:txBody>
      </p:sp>
      <p:sp>
        <p:nvSpPr>
          <p:cNvPr id="451" name="Google Shape;451;p25"/>
          <p:cNvSpPr txBox="1"/>
          <p:nvPr/>
        </p:nvSpPr>
        <p:spPr>
          <a:xfrm>
            <a:off x="1624375" y="2858850"/>
            <a:ext cx="5052900" cy="2108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500">
                <a:latin typeface="Oxygen"/>
                <a:ea typeface="Oxygen"/>
                <a:cs typeface="Oxygen"/>
                <a:sym typeface="Oxygen"/>
              </a:rPr>
              <a:t>“Design an interactive water exhibit for the Santa Fe Children’s Museum to inform individuals on water conservation and its importance.”</a:t>
            </a:r>
            <a:endParaRPr sz="2500">
              <a:latin typeface="Oxygen"/>
              <a:ea typeface="Oxygen"/>
              <a:cs typeface="Oxygen"/>
              <a:sym typeface="Oxygen"/>
            </a:endParaRPr>
          </a:p>
        </p:txBody>
      </p:sp>
      <p:pic>
        <p:nvPicPr>
          <p:cNvPr id="452" name="Google Shape;452;p25"/>
          <p:cNvPicPr preferRelativeResize="0"/>
          <p:nvPr/>
        </p:nvPicPr>
        <p:blipFill rotWithShape="1">
          <a:blip r:embed="rId3">
            <a:alphaModFix/>
          </a:blip>
          <a:srcRect b="0" l="0" r="0" t="0"/>
          <a:stretch/>
        </p:blipFill>
        <p:spPr>
          <a:xfrm>
            <a:off x="6630537" y="1770238"/>
            <a:ext cx="1402450" cy="14087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5" name="Shape 925"/>
        <p:cNvGrpSpPr/>
        <p:nvPr/>
      </p:nvGrpSpPr>
      <p:grpSpPr>
        <a:xfrm>
          <a:off x="0" y="0"/>
          <a:ext cx="0" cy="0"/>
          <a:chOff x="0" y="0"/>
          <a:chExt cx="0" cy="0"/>
        </a:xfrm>
      </p:grpSpPr>
      <p:sp>
        <p:nvSpPr>
          <p:cNvPr id="926" name="Google Shape;926;p34"/>
          <p:cNvSpPr/>
          <p:nvPr/>
        </p:nvSpPr>
        <p:spPr>
          <a:xfrm flipH="1">
            <a:off x="3370473" y="443625"/>
            <a:ext cx="5773527" cy="1332379"/>
          </a:xfrm>
          <a:custGeom>
            <a:rect b="b" l="l" r="r" t="t"/>
            <a:pathLst>
              <a:path extrusionOk="0" h="28494" w="84631">
                <a:moveTo>
                  <a:pt x="53335" y="0"/>
                </a:moveTo>
                <a:lnTo>
                  <a:pt x="51397" y="13"/>
                </a:lnTo>
                <a:lnTo>
                  <a:pt x="49472" y="26"/>
                </a:lnTo>
                <a:lnTo>
                  <a:pt x="48045" y="53"/>
                </a:lnTo>
                <a:lnTo>
                  <a:pt x="46630" y="79"/>
                </a:lnTo>
                <a:lnTo>
                  <a:pt x="45203" y="131"/>
                </a:lnTo>
                <a:lnTo>
                  <a:pt x="43789" y="197"/>
                </a:lnTo>
                <a:lnTo>
                  <a:pt x="42715" y="262"/>
                </a:lnTo>
                <a:lnTo>
                  <a:pt x="41655" y="354"/>
                </a:lnTo>
                <a:lnTo>
                  <a:pt x="39520" y="524"/>
                </a:lnTo>
                <a:lnTo>
                  <a:pt x="38446" y="603"/>
                </a:lnTo>
                <a:lnTo>
                  <a:pt x="37386" y="681"/>
                </a:lnTo>
                <a:lnTo>
                  <a:pt x="36312" y="747"/>
                </a:lnTo>
                <a:lnTo>
                  <a:pt x="35251" y="786"/>
                </a:lnTo>
                <a:lnTo>
                  <a:pt x="33955" y="851"/>
                </a:lnTo>
                <a:lnTo>
                  <a:pt x="32645" y="930"/>
                </a:lnTo>
                <a:lnTo>
                  <a:pt x="32004" y="969"/>
                </a:lnTo>
                <a:lnTo>
                  <a:pt x="31349" y="995"/>
                </a:lnTo>
                <a:lnTo>
                  <a:pt x="30694" y="1008"/>
                </a:lnTo>
                <a:lnTo>
                  <a:pt x="30053" y="1008"/>
                </a:lnTo>
                <a:lnTo>
                  <a:pt x="29738" y="1022"/>
                </a:lnTo>
                <a:lnTo>
                  <a:pt x="29450" y="1048"/>
                </a:lnTo>
                <a:lnTo>
                  <a:pt x="29162" y="1087"/>
                </a:lnTo>
                <a:lnTo>
                  <a:pt x="28874" y="1153"/>
                </a:lnTo>
                <a:lnTo>
                  <a:pt x="28599" y="1231"/>
                </a:lnTo>
                <a:lnTo>
                  <a:pt x="28324" y="1336"/>
                </a:lnTo>
                <a:lnTo>
                  <a:pt x="28049" y="1454"/>
                </a:lnTo>
                <a:lnTo>
                  <a:pt x="27787" y="1572"/>
                </a:lnTo>
                <a:lnTo>
                  <a:pt x="27539" y="1702"/>
                </a:lnTo>
                <a:lnTo>
                  <a:pt x="27277" y="1820"/>
                </a:lnTo>
                <a:lnTo>
                  <a:pt x="27133" y="1873"/>
                </a:lnTo>
                <a:lnTo>
                  <a:pt x="26989" y="1912"/>
                </a:lnTo>
                <a:lnTo>
                  <a:pt x="26845" y="1938"/>
                </a:lnTo>
                <a:lnTo>
                  <a:pt x="26687" y="1938"/>
                </a:lnTo>
                <a:lnTo>
                  <a:pt x="26085" y="1925"/>
                </a:lnTo>
                <a:lnTo>
                  <a:pt x="25496" y="1912"/>
                </a:lnTo>
                <a:lnTo>
                  <a:pt x="24893" y="1912"/>
                </a:lnTo>
                <a:lnTo>
                  <a:pt x="24291" y="1938"/>
                </a:lnTo>
                <a:lnTo>
                  <a:pt x="23100" y="1977"/>
                </a:lnTo>
                <a:lnTo>
                  <a:pt x="21908" y="2056"/>
                </a:lnTo>
                <a:lnTo>
                  <a:pt x="20716" y="2122"/>
                </a:lnTo>
                <a:lnTo>
                  <a:pt x="19525" y="2200"/>
                </a:lnTo>
                <a:lnTo>
                  <a:pt x="18333" y="2239"/>
                </a:lnTo>
                <a:lnTo>
                  <a:pt x="17731" y="2252"/>
                </a:lnTo>
                <a:lnTo>
                  <a:pt x="17141" y="2252"/>
                </a:lnTo>
                <a:lnTo>
                  <a:pt x="16945" y="2239"/>
                </a:lnTo>
                <a:lnTo>
                  <a:pt x="16840" y="2252"/>
                </a:lnTo>
                <a:lnTo>
                  <a:pt x="16749" y="2252"/>
                </a:lnTo>
                <a:lnTo>
                  <a:pt x="16369" y="2331"/>
                </a:lnTo>
                <a:lnTo>
                  <a:pt x="16002" y="2397"/>
                </a:lnTo>
                <a:lnTo>
                  <a:pt x="15256" y="2488"/>
                </a:lnTo>
                <a:lnTo>
                  <a:pt x="14509" y="2567"/>
                </a:lnTo>
                <a:lnTo>
                  <a:pt x="13750" y="2619"/>
                </a:lnTo>
                <a:lnTo>
                  <a:pt x="12244" y="2724"/>
                </a:lnTo>
                <a:lnTo>
                  <a:pt x="11498" y="2776"/>
                </a:lnTo>
                <a:lnTo>
                  <a:pt x="10751" y="2855"/>
                </a:lnTo>
                <a:lnTo>
                  <a:pt x="10162" y="2907"/>
                </a:lnTo>
                <a:lnTo>
                  <a:pt x="9586" y="2960"/>
                </a:lnTo>
                <a:lnTo>
                  <a:pt x="8407" y="3064"/>
                </a:lnTo>
                <a:lnTo>
                  <a:pt x="7831" y="3130"/>
                </a:lnTo>
                <a:lnTo>
                  <a:pt x="7242" y="3195"/>
                </a:lnTo>
                <a:lnTo>
                  <a:pt x="6666" y="3287"/>
                </a:lnTo>
                <a:lnTo>
                  <a:pt x="6090" y="3392"/>
                </a:lnTo>
                <a:lnTo>
                  <a:pt x="5893" y="3431"/>
                </a:lnTo>
                <a:lnTo>
                  <a:pt x="5671" y="3444"/>
                </a:lnTo>
                <a:lnTo>
                  <a:pt x="5448" y="3457"/>
                </a:lnTo>
                <a:lnTo>
                  <a:pt x="5225" y="3483"/>
                </a:lnTo>
                <a:lnTo>
                  <a:pt x="5108" y="3510"/>
                </a:lnTo>
                <a:lnTo>
                  <a:pt x="5003" y="3536"/>
                </a:lnTo>
                <a:lnTo>
                  <a:pt x="4898" y="3575"/>
                </a:lnTo>
                <a:lnTo>
                  <a:pt x="4793" y="3627"/>
                </a:lnTo>
                <a:lnTo>
                  <a:pt x="4702" y="3706"/>
                </a:lnTo>
                <a:lnTo>
                  <a:pt x="4597" y="3785"/>
                </a:lnTo>
                <a:lnTo>
                  <a:pt x="4518" y="3889"/>
                </a:lnTo>
                <a:lnTo>
                  <a:pt x="4427" y="4020"/>
                </a:lnTo>
                <a:lnTo>
                  <a:pt x="4558" y="4073"/>
                </a:lnTo>
                <a:lnTo>
                  <a:pt x="4689" y="4125"/>
                </a:lnTo>
                <a:lnTo>
                  <a:pt x="4950" y="4204"/>
                </a:lnTo>
                <a:lnTo>
                  <a:pt x="5199" y="4243"/>
                </a:lnTo>
                <a:lnTo>
                  <a:pt x="5461" y="4269"/>
                </a:lnTo>
                <a:lnTo>
                  <a:pt x="5985" y="4269"/>
                </a:lnTo>
                <a:lnTo>
                  <a:pt x="6247" y="4243"/>
                </a:lnTo>
                <a:lnTo>
                  <a:pt x="6509" y="4217"/>
                </a:lnTo>
                <a:lnTo>
                  <a:pt x="7019" y="4151"/>
                </a:lnTo>
                <a:lnTo>
                  <a:pt x="7281" y="4125"/>
                </a:lnTo>
                <a:lnTo>
                  <a:pt x="7543" y="4112"/>
                </a:lnTo>
                <a:lnTo>
                  <a:pt x="7792" y="4112"/>
                </a:lnTo>
                <a:lnTo>
                  <a:pt x="8041" y="4125"/>
                </a:lnTo>
                <a:lnTo>
                  <a:pt x="8303" y="4177"/>
                </a:lnTo>
                <a:lnTo>
                  <a:pt x="8551" y="4243"/>
                </a:lnTo>
                <a:lnTo>
                  <a:pt x="8434" y="4321"/>
                </a:lnTo>
                <a:lnTo>
                  <a:pt x="8303" y="4374"/>
                </a:lnTo>
                <a:lnTo>
                  <a:pt x="8185" y="4413"/>
                </a:lnTo>
                <a:lnTo>
                  <a:pt x="8054" y="4452"/>
                </a:lnTo>
                <a:lnTo>
                  <a:pt x="7923" y="4465"/>
                </a:lnTo>
                <a:lnTo>
                  <a:pt x="7779" y="4479"/>
                </a:lnTo>
                <a:lnTo>
                  <a:pt x="7504" y="4479"/>
                </a:lnTo>
                <a:lnTo>
                  <a:pt x="6954" y="4465"/>
                </a:lnTo>
                <a:lnTo>
                  <a:pt x="6417" y="4479"/>
                </a:lnTo>
                <a:lnTo>
                  <a:pt x="6142" y="4492"/>
                </a:lnTo>
                <a:lnTo>
                  <a:pt x="5867" y="4518"/>
                </a:lnTo>
                <a:lnTo>
                  <a:pt x="5592" y="4570"/>
                </a:lnTo>
                <a:lnTo>
                  <a:pt x="5317" y="4623"/>
                </a:lnTo>
                <a:lnTo>
                  <a:pt x="5173" y="4675"/>
                </a:lnTo>
                <a:lnTo>
                  <a:pt x="5108" y="4701"/>
                </a:lnTo>
                <a:lnTo>
                  <a:pt x="5055" y="4727"/>
                </a:lnTo>
                <a:lnTo>
                  <a:pt x="5016" y="4767"/>
                </a:lnTo>
                <a:lnTo>
                  <a:pt x="4977" y="4819"/>
                </a:lnTo>
                <a:lnTo>
                  <a:pt x="4950" y="4884"/>
                </a:lnTo>
                <a:lnTo>
                  <a:pt x="4937" y="4950"/>
                </a:lnTo>
                <a:lnTo>
                  <a:pt x="4950" y="5029"/>
                </a:lnTo>
                <a:lnTo>
                  <a:pt x="4977" y="5094"/>
                </a:lnTo>
                <a:lnTo>
                  <a:pt x="5016" y="5146"/>
                </a:lnTo>
                <a:lnTo>
                  <a:pt x="5055" y="5186"/>
                </a:lnTo>
                <a:lnTo>
                  <a:pt x="5121" y="5212"/>
                </a:lnTo>
                <a:lnTo>
                  <a:pt x="5173" y="5238"/>
                </a:lnTo>
                <a:lnTo>
                  <a:pt x="5252" y="5251"/>
                </a:lnTo>
                <a:lnTo>
                  <a:pt x="5330" y="5264"/>
                </a:lnTo>
                <a:lnTo>
                  <a:pt x="5644" y="5277"/>
                </a:lnTo>
                <a:lnTo>
                  <a:pt x="5880" y="5277"/>
                </a:lnTo>
                <a:lnTo>
                  <a:pt x="5959" y="5264"/>
                </a:lnTo>
                <a:lnTo>
                  <a:pt x="6234" y="5199"/>
                </a:lnTo>
                <a:lnTo>
                  <a:pt x="6509" y="5159"/>
                </a:lnTo>
                <a:lnTo>
                  <a:pt x="6784" y="5133"/>
                </a:lnTo>
                <a:lnTo>
                  <a:pt x="7046" y="5107"/>
                </a:lnTo>
                <a:lnTo>
                  <a:pt x="7321" y="5107"/>
                </a:lnTo>
                <a:lnTo>
                  <a:pt x="7596" y="5120"/>
                </a:lnTo>
                <a:lnTo>
                  <a:pt x="8146" y="5146"/>
                </a:lnTo>
                <a:lnTo>
                  <a:pt x="8682" y="5212"/>
                </a:lnTo>
                <a:lnTo>
                  <a:pt x="9232" y="5264"/>
                </a:lnTo>
                <a:lnTo>
                  <a:pt x="9782" y="5317"/>
                </a:lnTo>
                <a:lnTo>
                  <a:pt x="10044" y="5330"/>
                </a:lnTo>
                <a:lnTo>
                  <a:pt x="10319" y="5343"/>
                </a:lnTo>
                <a:lnTo>
                  <a:pt x="9979" y="5434"/>
                </a:lnTo>
                <a:lnTo>
                  <a:pt x="9625" y="5513"/>
                </a:lnTo>
                <a:lnTo>
                  <a:pt x="9285" y="5592"/>
                </a:lnTo>
                <a:lnTo>
                  <a:pt x="8931" y="5657"/>
                </a:lnTo>
                <a:lnTo>
                  <a:pt x="8224" y="5762"/>
                </a:lnTo>
                <a:lnTo>
                  <a:pt x="7517" y="5853"/>
                </a:lnTo>
                <a:lnTo>
                  <a:pt x="6797" y="5945"/>
                </a:lnTo>
                <a:lnTo>
                  <a:pt x="6090" y="6050"/>
                </a:lnTo>
                <a:lnTo>
                  <a:pt x="5749" y="6115"/>
                </a:lnTo>
                <a:lnTo>
                  <a:pt x="5396" y="6194"/>
                </a:lnTo>
                <a:lnTo>
                  <a:pt x="5042" y="6273"/>
                </a:lnTo>
                <a:lnTo>
                  <a:pt x="4702" y="6364"/>
                </a:lnTo>
                <a:lnTo>
                  <a:pt x="4728" y="6561"/>
                </a:lnTo>
                <a:lnTo>
                  <a:pt x="7203" y="6561"/>
                </a:lnTo>
                <a:lnTo>
                  <a:pt x="7137" y="6626"/>
                </a:lnTo>
                <a:lnTo>
                  <a:pt x="7072" y="6665"/>
                </a:lnTo>
                <a:lnTo>
                  <a:pt x="7006" y="6705"/>
                </a:lnTo>
                <a:lnTo>
                  <a:pt x="6941" y="6744"/>
                </a:lnTo>
                <a:lnTo>
                  <a:pt x="6784" y="6783"/>
                </a:lnTo>
                <a:lnTo>
                  <a:pt x="6627" y="6809"/>
                </a:lnTo>
                <a:lnTo>
                  <a:pt x="6456" y="6822"/>
                </a:lnTo>
                <a:lnTo>
                  <a:pt x="5749" y="6822"/>
                </a:lnTo>
                <a:lnTo>
                  <a:pt x="5579" y="6849"/>
                </a:lnTo>
                <a:lnTo>
                  <a:pt x="5422" y="6901"/>
                </a:lnTo>
                <a:lnTo>
                  <a:pt x="5343" y="6927"/>
                </a:lnTo>
                <a:lnTo>
                  <a:pt x="5278" y="6967"/>
                </a:lnTo>
                <a:lnTo>
                  <a:pt x="5212" y="7019"/>
                </a:lnTo>
                <a:lnTo>
                  <a:pt x="5147" y="7071"/>
                </a:lnTo>
                <a:lnTo>
                  <a:pt x="5094" y="7150"/>
                </a:lnTo>
                <a:lnTo>
                  <a:pt x="5042" y="7228"/>
                </a:lnTo>
                <a:lnTo>
                  <a:pt x="4990" y="7307"/>
                </a:lnTo>
                <a:lnTo>
                  <a:pt x="4950" y="7412"/>
                </a:lnTo>
                <a:lnTo>
                  <a:pt x="4911" y="7530"/>
                </a:lnTo>
                <a:lnTo>
                  <a:pt x="4885" y="7661"/>
                </a:lnTo>
                <a:lnTo>
                  <a:pt x="5016" y="7739"/>
                </a:lnTo>
                <a:lnTo>
                  <a:pt x="5147" y="7778"/>
                </a:lnTo>
                <a:lnTo>
                  <a:pt x="5291" y="7818"/>
                </a:lnTo>
                <a:lnTo>
                  <a:pt x="5553" y="7818"/>
                </a:lnTo>
                <a:lnTo>
                  <a:pt x="5684" y="7805"/>
                </a:lnTo>
                <a:lnTo>
                  <a:pt x="5959" y="7765"/>
                </a:lnTo>
                <a:lnTo>
                  <a:pt x="6234" y="7713"/>
                </a:lnTo>
                <a:lnTo>
                  <a:pt x="6378" y="7700"/>
                </a:lnTo>
                <a:lnTo>
                  <a:pt x="6666" y="7700"/>
                </a:lnTo>
                <a:lnTo>
                  <a:pt x="6810" y="7726"/>
                </a:lnTo>
                <a:lnTo>
                  <a:pt x="6954" y="7778"/>
                </a:lnTo>
                <a:lnTo>
                  <a:pt x="7111" y="7844"/>
                </a:lnTo>
                <a:lnTo>
                  <a:pt x="6954" y="7883"/>
                </a:lnTo>
                <a:lnTo>
                  <a:pt x="6810" y="7909"/>
                </a:lnTo>
                <a:lnTo>
                  <a:pt x="6666" y="7936"/>
                </a:lnTo>
                <a:lnTo>
                  <a:pt x="6509" y="7949"/>
                </a:lnTo>
                <a:lnTo>
                  <a:pt x="6221" y="7962"/>
                </a:lnTo>
                <a:lnTo>
                  <a:pt x="5933" y="7988"/>
                </a:lnTo>
                <a:lnTo>
                  <a:pt x="5788" y="8001"/>
                </a:lnTo>
                <a:lnTo>
                  <a:pt x="5644" y="8027"/>
                </a:lnTo>
                <a:lnTo>
                  <a:pt x="5514" y="8066"/>
                </a:lnTo>
                <a:lnTo>
                  <a:pt x="5383" y="8132"/>
                </a:lnTo>
                <a:lnTo>
                  <a:pt x="5252" y="8197"/>
                </a:lnTo>
                <a:lnTo>
                  <a:pt x="5134" y="8289"/>
                </a:lnTo>
                <a:lnTo>
                  <a:pt x="5016" y="8407"/>
                </a:lnTo>
                <a:lnTo>
                  <a:pt x="4898" y="8551"/>
                </a:lnTo>
                <a:lnTo>
                  <a:pt x="4898" y="8551"/>
                </a:lnTo>
                <a:lnTo>
                  <a:pt x="5369" y="8538"/>
                </a:lnTo>
                <a:lnTo>
                  <a:pt x="5841" y="8512"/>
                </a:lnTo>
                <a:lnTo>
                  <a:pt x="6757" y="8446"/>
                </a:lnTo>
                <a:lnTo>
                  <a:pt x="7203" y="8433"/>
                </a:lnTo>
                <a:lnTo>
                  <a:pt x="7648" y="8420"/>
                </a:lnTo>
                <a:lnTo>
                  <a:pt x="8080" y="8446"/>
                </a:lnTo>
                <a:lnTo>
                  <a:pt x="8303" y="8472"/>
                </a:lnTo>
                <a:lnTo>
                  <a:pt x="8525" y="8499"/>
                </a:lnTo>
                <a:lnTo>
                  <a:pt x="8538" y="8616"/>
                </a:lnTo>
                <a:lnTo>
                  <a:pt x="8551" y="8721"/>
                </a:lnTo>
                <a:lnTo>
                  <a:pt x="8565" y="8813"/>
                </a:lnTo>
                <a:lnTo>
                  <a:pt x="8551" y="8891"/>
                </a:lnTo>
                <a:lnTo>
                  <a:pt x="8525" y="8957"/>
                </a:lnTo>
                <a:lnTo>
                  <a:pt x="8499" y="9022"/>
                </a:lnTo>
                <a:lnTo>
                  <a:pt x="8473" y="9075"/>
                </a:lnTo>
                <a:lnTo>
                  <a:pt x="8421" y="9114"/>
                </a:lnTo>
                <a:lnTo>
                  <a:pt x="8368" y="9153"/>
                </a:lnTo>
                <a:lnTo>
                  <a:pt x="8316" y="9180"/>
                </a:lnTo>
                <a:lnTo>
                  <a:pt x="8172" y="9219"/>
                </a:lnTo>
                <a:lnTo>
                  <a:pt x="8015" y="9245"/>
                </a:lnTo>
                <a:lnTo>
                  <a:pt x="7831" y="9245"/>
                </a:lnTo>
                <a:lnTo>
                  <a:pt x="7111" y="9232"/>
                </a:lnTo>
                <a:lnTo>
                  <a:pt x="6757" y="9232"/>
                </a:lnTo>
                <a:lnTo>
                  <a:pt x="6404" y="9245"/>
                </a:lnTo>
                <a:lnTo>
                  <a:pt x="6063" y="9284"/>
                </a:lnTo>
                <a:lnTo>
                  <a:pt x="5893" y="9310"/>
                </a:lnTo>
                <a:lnTo>
                  <a:pt x="5723" y="9350"/>
                </a:lnTo>
                <a:lnTo>
                  <a:pt x="5553" y="9389"/>
                </a:lnTo>
                <a:lnTo>
                  <a:pt x="5383" y="9441"/>
                </a:lnTo>
                <a:lnTo>
                  <a:pt x="5225" y="9507"/>
                </a:lnTo>
                <a:lnTo>
                  <a:pt x="5055" y="9585"/>
                </a:lnTo>
                <a:lnTo>
                  <a:pt x="5160" y="9677"/>
                </a:lnTo>
                <a:lnTo>
                  <a:pt x="5265" y="9769"/>
                </a:lnTo>
                <a:lnTo>
                  <a:pt x="5369" y="9834"/>
                </a:lnTo>
                <a:lnTo>
                  <a:pt x="5474" y="9887"/>
                </a:lnTo>
                <a:lnTo>
                  <a:pt x="5592" y="9939"/>
                </a:lnTo>
                <a:lnTo>
                  <a:pt x="5697" y="9965"/>
                </a:lnTo>
                <a:lnTo>
                  <a:pt x="5933" y="10018"/>
                </a:lnTo>
                <a:lnTo>
                  <a:pt x="6168" y="10044"/>
                </a:lnTo>
                <a:lnTo>
                  <a:pt x="6417" y="10070"/>
                </a:lnTo>
                <a:lnTo>
                  <a:pt x="6666" y="10083"/>
                </a:lnTo>
                <a:lnTo>
                  <a:pt x="6915" y="10122"/>
                </a:lnTo>
                <a:lnTo>
                  <a:pt x="6784" y="10188"/>
                </a:lnTo>
                <a:lnTo>
                  <a:pt x="6666" y="10240"/>
                </a:lnTo>
                <a:lnTo>
                  <a:pt x="6391" y="10319"/>
                </a:lnTo>
                <a:lnTo>
                  <a:pt x="6116" y="10384"/>
                </a:lnTo>
                <a:lnTo>
                  <a:pt x="5841" y="10463"/>
                </a:lnTo>
                <a:lnTo>
                  <a:pt x="5710" y="10502"/>
                </a:lnTo>
                <a:lnTo>
                  <a:pt x="5566" y="10554"/>
                </a:lnTo>
                <a:lnTo>
                  <a:pt x="5435" y="10607"/>
                </a:lnTo>
                <a:lnTo>
                  <a:pt x="5304" y="10685"/>
                </a:lnTo>
                <a:lnTo>
                  <a:pt x="5173" y="10764"/>
                </a:lnTo>
                <a:lnTo>
                  <a:pt x="5055" y="10869"/>
                </a:lnTo>
                <a:lnTo>
                  <a:pt x="4937" y="10987"/>
                </a:lnTo>
                <a:lnTo>
                  <a:pt x="4833" y="11131"/>
                </a:lnTo>
                <a:lnTo>
                  <a:pt x="5383" y="11144"/>
                </a:lnTo>
                <a:lnTo>
                  <a:pt x="7006" y="11144"/>
                </a:lnTo>
                <a:lnTo>
                  <a:pt x="7530" y="11170"/>
                </a:lnTo>
                <a:lnTo>
                  <a:pt x="8054" y="11209"/>
                </a:lnTo>
                <a:lnTo>
                  <a:pt x="8329" y="11235"/>
                </a:lnTo>
                <a:lnTo>
                  <a:pt x="8591" y="11275"/>
                </a:lnTo>
                <a:lnTo>
                  <a:pt x="8853" y="11327"/>
                </a:lnTo>
                <a:lnTo>
                  <a:pt x="9115" y="11392"/>
                </a:lnTo>
                <a:lnTo>
                  <a:pt x="7949" y="12047"/>
                </a:lnTo>
                <a:lnTo>
                  <a:pt x="8093" y="12100"/>
                </a:lnTo>
                <a:lnTo>
                  <a:pt x="8237" y="12152"/>
                </a:lnTo>
                <a:lnTo>
                  <a:pt x="8368" y="12191"/>
                </a:lnTo>
                <a:lnTo>
                  <a:pt x="8512" y="12217"/>
                </a:lnTo>
                <a:lnTo>
                  <a:pt x="8800" y="12257"/>
                </a:lnTo>
                <a:lnTo>
                  <a:pt x="9088" y="12283"/>
                </a:lnTo>
                <a:lnTo>
                  <a:pt x="9363" y="12296"/>
                </a:lnTo>
                <a:lnTo>
                  <a:pt x="9638" y="12335"/>
                </a:lnTo>
                <a:lnTo>
                  <a:pt x="9769" y="12361"/>
                </a:lnTo>
                <a:lnTo>
                  <a:pt x="9900" y="12401"/>
                </a:lnTo>
                <a:lnTo>
                  <a:pt x="10031" y="12440"/>
                </a:lnTo>
                <a:lnTo>
                  <a:pt x="10149" y="12506"/>
                </a:lnTo>
                <a:lnTo>
                  <a:pt x="10044" y="12532"/>
                </a:lnTo>
                <a:lnTo>
                  <a:pt x="9926" y="12558"/>
                </a:lnTo>
                <a:lnTo>
                  <a:pt x="9678" y="12597"/>
                </a:lnTo>
                <a:lnTo>
                  <a:pt x="9442" y="12623"/>
                </a:lnTo>
                <a:lnTo>
                  <a:pt x="9193" y="12663"/>
                </a:lnTo>
                <a:lnTo>
                  <a:pt x="9075" y="12689"/>
                </a:lnTo>
                <a:lnTo>
                  <a:pt x="8970" y="12728"/>
                </a:lnTo>
                <a:lnTo>
                  <a:pt x="8853" y="12781"/>
                </a:lnTo>
                <a:lnTo>
                  <a:pt x="8748" y="12833"/>
                </a:lnTo>
                <a:lnTo>
                  <a:pt x="8656" y="12911"/>
                </a:lnTo>
                <a:lnTo>
                  <a:pt x="8565" y="12990"/>
                </a:lnTo>
                <a:lnTo>
                  <a:pt x="8473" y="13108"/>
                </a:lnTo>
                <a:lnTo>
                  <a:pt x="8407" y="13226"/>
                </a:lnTo>
                <a:lnTo>
                  <a:pt x="8434" y="13265"/>
                </a:lnTo>
                <a:lnTo>
                  <a:pt x="8473" y="13291"/>
                </a:lnTo>
                <a:lnTo>
                  <a:pt x="8551" y="13330"/>
                </a:lnTo>
                <a:lnTo>
                  <a:pt x="8643" y="13357"/>
                </a:lnTo>
                <a:lnTo>
                  <a:pt x="8735" y="13383"/>
                </a:lnTo>
                <a:lnTo>
                  <a:pt x="8813" y="13409"/>
                </a:lnTo>
                <a:lnTo>
                  <a:pt x="8892" y="13448"/>
                </a:lnTo>
                <a:lnTo>
                  <a:pt x="8918" y="13488"/>
                </a:lnTo>
                <a:lnTo>
                  <a:pt x="8944" y="13514"/>
                </a:lnTo>
                <a:lnTo>
                  <a:pt x="8957" y="13566"/>
                </a:lnTo>
                <a:lnTo>
                  <a:pt x="8970" y="13619"/>
                </a:lnTo>
                <a:lnTo>
                  <a:pt x="8682" y="13710"/>
                </a:lnTo>
                <a:lnTo>
                  <a:pt x="8407" y="13815"/>
                </a:lnTo>
                <a:lnTo>
                  <a:pt x="8132" y="13920"/>
                </a:lnTo>
                <a:lnTo>
                  <a:pt x="7857" y="14038"/>
                </a:lnTo>
                <a:lnTo>
                  <a:pt x="7569" y="14116"/>
                </a:lnTo>
                <a:lnTo>
                  <a:pt x="7425" y="14155"/>
                </a:lnTo>
                <a:lnTo>
                  <a:pt x="7281" y="14169"/>
                </a:lnTo>
                <a:lnTo>
                  <a:pt x="7124" y="14182"/>
                </a:lnTo>
                <a:lnTo>
                  <a:pt x="6980" y="14182"/>
                </a:lnTo>
                <a:lnTo>
                  <a:pt x="6823" y="14169"/>
                </a:lnTo>
                <a:lnTo>
                  <a:pt x="6653" y="14142"/>
                </a:lnTo>
                <a:lnTo>
                  <a:pt x="6679" y="14339"/>
                </a:lnTo>
                <a:lnTo>
                  <a:pt x="6731" y="14496"/>
                </a:lnTo>
                <a:lnTo>
                  <a:pt x="6784" y="14601"/>
                </a:lnTo>
                <a:lnTo>
                  <a:pt x="6823" y="14653"/>
                </a:lnTo>
                <a:lnTo>
                  <a:pt x="6862" y="14679"/>
                </a:lnTo>
                <a:lnTo>
                  <a:pt x="6941" y="14732"/>
                </a:lnTo>
                <a:lnTo>
                  <a:pt x="7032" y="14745"/>
                </a:lnTo>
                <a:lnTo>
                  <a:pt x="7124" y="14745"/>
                </a:lnTo>
                <a:lnTo>
                  <a:pt x="7229" y="14732"/>
                </a:lnTo>
                <a:lnTo>
                  <a:pt x="7425" y="14679"/>
                </a:lnTo>
                <a:lnTo>
                  <a:pt x="7635" y="14627"/>
                </a:lnTo>
                <a:lnTo>
                  <a:pt x="7726" y="14614"/>
                </a:lnTo>
                <a:lnTo>
                  <a:pt x="7805" y="14627"/>
                </a:lnTo>
                <a:lnTo>
                  <a:pt x="7884" y="14666"/>
                </a:lnTo>
                <a:lnTo>
                  <a:pt x="7923" y="14692"/>
                </a:lnTo>
                <a:lnTo>
                  <a:pt x="7962" y="14719"/>
                </a:lnTo>
                <a:lnTo>
                  <a:pt x="7844" y="14823"/>
                </a:lnTo>
                <a:lnTo>
                  <a:pt x="7713" y="14902"/>
                </a:lnTo>
                <a:lnTo>
                  <a:pt x="7648" y="14928"/>
                </a:lnTo>
                <a:lnTo>
                  <a:pt x="7582" y="14941"/>
                </a:lnTo>
                <a:lnTo>
                  <a:pt x="7504" y="14954"/>
                </a:lnTo>
                <a:lnTo>
                  <a:pt x="7072" y="14954"/>
                </a:lnTo>
                <a:lnTo>
                  <a:pt x="6731" y="14980"/>
                </a:lnTo>
                <a:lnTo>
                  <a:pt x="6378" y="15007"/>
                </a:lnTo>
                <a:lnTo>
                  <a:pt x="6037" y="15046"/>
                </a:lnTo>
                <a:lnTo>
                  <a:pt x="5697" y="15085"/>
                </a:lnTo>
                <a:lnTo>
                  <a:pt x="5356" y="15111"/>
                </a:lnTo>
                <a:lnTo>
                  <a:pt x="5016" y="15138"/>
                </a:lnTo>
                <a:lnTo>
                  <a:pt x="4243" y="15138"/>
                </a:lnTo>
                <a:lnTo>
                  <a:pt x="4034" y="15151"/>
                </a:lnTo>
                <a:lnTo>
                  <a:pt x="3929" y="15177"/>
                </a:lnTo>
                <a:lnTo>
                  <a:pt x="3824" y="15203"/>
                </a:lnTo>
                <a:lnTo>
                  <a:pt x="3720" y="15229"/>
                </a:lnTo>
                <a:lnTo>
                  <a:pt x="3628" y="15282"/>
                </a:lnTo>
                <a:lnTo>
                  <a:pt x="3536" y="15334"/>
                </a:lnTo>
                <a:lnTo>
                  <a:pt x="3445" y="15399"/>
                </a:lnTo>
                <a:lnTo>
                  <a:pt x="3366" y="15478"/>
                </a:lnTo>
                <a:lnTo>
                  <a:pt x="3287" y="15570"/>
                </a:lnTo>
                <a:lnTo>
                  <a:pt x="3222" y="15674"/>
                </a:lnTo>
                <a:lnTo>
                  <a:pt x="3156" y="15792"/>
                </a:lnTo>
                <a:lnTo>
                  <a:pt x="3261" y="15871"/>
                </a:lnTo>
                <a:lnTo>
                  <a:pt x="3366" y="15923"/>
                </a:lnTo>
                <a:lnTo>
                  <a:pt x="3458" y="15976"/>
                </a:lnTo>
                <a:lnTo>
                  <a:pt x="3562" y="16015"/>
                </a:lnTo>
                <a:lnTo>
                  <a:pt x="3772" y="16080"/>
                </a:lnTo>
                <a:lnTo>
                  <a:pt x="3981" y="16146"/>
                </a:lnTo>
                <a:lnTo>
                  <a:pt x="3890" y="16146"/>
                </a:lnTo>
                <a:lnTo>
                  <a:pt x="3798" y="16172"/>
                </a:lnTo>
                <a:lnTo>
                  <a:pt x="3720" y="16211"/>
                </a:lnTo>
                <a:lnTo>
                  <a:pt x="3641" y="16251"/>
                </a:lnTo>
                <a:lnTo>
                  <a:pt x="3497" y="16342"/>
                </a:lnTo>
                <a:lnTo>
                  <a:pt x="3366" y="16460"/>
                </a:lnTo>
                <a:lnTo>
                  <a:pt x="3222" y="16565"/>
                </a:lnTo>
                <a:lnTo>
                  <a:pt x="3143" y="16617"/>
                </a:lnTo>
                <a:lnTo>
                  <a:pt x="3065" y="16657"/>
                </a:lnTo>
                <a:lnTo>
                  <a:pt x="2973" y="16696"/>
                </a:lnTo>
                <a:lnTo>
                  <a:pt x="2881" y="16722"/>
                </a:lnTo>
                <a:lnTo>
                  <a:pt x="2777" y="16748"/>
                </a:lnTo>
                <a:lnTo>
                  <a:pt x="2672" y="16748"/>
                </a:lnTo>
                <a:lnTo>
                  <a:pt x="2371" y="16761"/>
                </a:lnTo>
                <a:lnTo>
                  <a:pt x="2083" y="16787"/>
                </a:lnTo>
                <a:lnTo>
                  <a:pt x="1795" y="16840"/>
                </a:lnTo>
                <a:lnTo>
                  <a:pt x="1493" y="16905"/>
                </a:lnTo>
                <a:lnTo>
                  <a:pt x="904" y="17049"/>
                </a:lnTo>
                <a:lnTo>
                  <a:pt x="603" y="17115"/>
                </a:lnTo>
                <a:lnTo>
                  <a:pt x="315" y="17167"/>
                </a:lnTo>
                <a:lnTo>
                  <a:pt x="210" y="17193"/>
                </a:lnTo>
                <a:lnTo>
                  <a:pt x="132" y="17220"/>
                </a:lnTo>
                <a:lnTo>
                  <a:pt x="79" y="17259"/>
                </a:lnTo>
                <a:lnTo>
                  <a:pt x="27" y="17298"/>
                </a:lnTo>
                <a:lnTo>
                  <a:pt x="14" y="17364"/>
                </a:lnTo>
                <a:lnTo>
                  <a:pt x="1" y="17442"/>
                </a:lnTo>
                <a:lnTo>
                  <a:pt x="14" y="17534"/>
                </a:lnTo>
                <a:lnTo>
                  <a:pt x="40" y="17639"/>
                </a:lnTo>
                <a:lnTo>
                  <a:pt x="1415" y="17639"/>
                </a:lnTo>
                <a:lnTo>
                  <a:pt x="1310" y="17704"/>
                </a:lnTo>
                <a:lnTo>
                  <a:pt x="1192" y="17756"/>
                </a:lnTo>
                <a:lnTo>
                  <a:pt x="1074" y="17809"/>
                </a:lnTo>
                <a:lnTo>
                  <a:pt x="970" y="17861"/>
                </a:lnTo>
                <a:lnTo>
                  <a:pt x="878" y="17927"/>
                </a:lnTo>
                <a:lnTo>
                  <a:pt x="786" y="18018"/>
                </a:lnTo>
                <a:lnTo>
                  <a:pt x="760" y="18058"/>
                </a:lnTo>
                <a:lnTo>
                  <a:pt x="734" y="18110"/>
                </a:lnTo>
                <a:lnTo>
                  <a:pt x="708" y="18175"/>
                </a:lnTo>
                <a:lnTo>
                  <a:pt x="695" y="18254"/>
                </a:lnTo>
                <a:lnTo>
                  <a:pt x="747" y="18333"/>
                </a:lnTo>
                <a:lnTo>
                  <a:pt x="799" y="18385"/>
                </a:lnTo>
                <a:lnTo>
                  <a:pt x="865" y="18424"/>
                </a:lnTo>
                <a:lnTo>
                  <a:pt x="943" y="18437"/>
                </a:lnTo>
                <a:lnTo>
                  <a:pt x="1009" y="18450"/>
                </a:lnTo>
                <a:lnTo>
                  <a:pt x="1088" y="18450"/>
                </a:lnTo>
                <a:lnTo>
                  <a:pt x="1245" y="18437"/>
                </a:lnTo>
                <a:lnTo>
                  <a:pt x="1323" y="18411"/>
                </a:lnTo>
                <a:lnTo>
                  <a:pt x="1402" y="18385"/>
                </a:lnTo>
                <a:lnTo>
                  <a:pt x="1480" y="18346"/>
                </a:lnTo>
                <a:lnTo>
                  <a:pt x="1559" y="18320"/>
                </a:lnTo>
                <a:lnTo>
                  <a:pt x="1638" y="18306"/>
                </a:lnTo>
                <a:lnTo>
                  <a:pt x="1716" y="18306"/>
                </a:lnTo>
                <a:lnTo>
                  <a:pt x="1768" y="18333"/>
                </a:lnTo>
                <a:lnTo>
                  <a:pt x="1808" y="18359"/>
                </a:lnTo>
                <a:lnTo>
                  <a:pt x="1847" y="18398"/>
                </a:lnTo>
                <a:lnTo>
                  <a:pt x="1899" y="18450"/>
                </a:lnTo>
                <a:lnTo>
                  <a:pt x="1782" y="18516"/>
                </a:lnTo>
                <a:lnTo>
                  <a:pt x="1690" y="18608"/>
                </a:lnTo>
                <a:lnTo>
                  <a:pt x="1638" y="18686"/>
                </a:lnTo>
                <a:lnTo>
                  <a:pt x="1624" y="18725"/>
                </a:lnTo>
                <a:lnTo>
                  <a:pt x="1624" y="18765"/>
                </a:lnTo>
                <a:lnTo>
                  <a:pt x="1624" y="18856"/>
                </a:lnTo>
                <a:lnTo>
                  <a:pt x="1677" y="18935"/>
                </a:lnTo>
                <a:lnTo>
                  <a:pt x="1742" y="19027"/>
                </a:lnTo>
                <a:lnTo>
                  <a:pt x="1847" y="19131"/>
                </a:lnTo>
                <a:lnTo>
                  <a:pt x="1899" y="19171"/>
                </a:lnTo>
                <a:lnTo>
                  <a:pt x="1952" y="19197"/>
                </a:lnTo>
                <a:lnTo>
                  <a:pt x="2057" y="19223"/>
                </a:lnTo>
                <a:lnTo>
                  <a:pt x="2174" y="19236"/>
                </a:lnTo>
                <a:lnTo>
                  <a:pt x="2397" y="19236"/>
                </a:lnTo>
                <a:lnTo>
                  <a:pt x="2515" y="19249"/>
                </a:lnTo>
                <a:lnTo>
                  <a:pt x="2620" y="19275"/>
                </a:lnTo>
                <a:lnTo>
                  <a:pt x="2672" y="19302"/>
                </a:lnTo>
                <a:lnTo>
                  <a:pt x="2724" y="19328"/>
                </a:lnTo>
                <a:lnTo>
                  <a:pt x="2633" y="19406"/>
                </a:lnTo>
                <a:lnTo>
                  <a:pt x="2541" y="19459"/>
                </a:lnTo>
                <a:lnTo>
                  <a:pt x="2436" y="19511"/>
                </a:lnTo>
                <a:lnTo>
                  <a:pt x="2332" y="19537"/>
                </a:lnTo>
                <a:lnTo>
                  <a:pt x="2096" y="19577"/>
                </a:lnTo>
                <a:lnTo>
                  <a:pt x="1873" y="19603"/>
                </a:lnTo>
                <a:lnTo>
                  <a:pt x="1638" y="19642"/>
                </a:lnTo>
                <a:lnTo>
                  <a:pt x="1533" y="19681"/>
                </a:lnTo>
                <a:lnTo>
                  <a:pt x="1428" y="19721"/>
                </a:lnTo>
                <a:lnTo>
                  <a:pt x="1336" y="19773"/>
                </a:lnTo>
                <a:lnTo>
                  <a:pt x="1245" y="19852"/>
                </a:lnTo>
                <a:lnTo>
                  <a:pt x="1166" y="19943"/>
                </a:lnTo>
                <a:lnTo>
                  <a:pt x="1101" y="20048"/>
                </a:lnTo>
                <a:lnTo>
                  <a:pt x="1192" y="20127"/>
                </a:lnTo>
                <a:lnTo>
                  <a:pt x="1310" y="20179"/>
                </a:lnTo>
                <a:lnTo>
                  <a:pt x="1415" y="20231"/>
                </a:lnTo>
                <a:lnTo>
                  <a:pt x="1520" y="20271"/>
                </a:lnTo>
                <a:lnTo>
                  <a:pt x="1742" y="20323"/>
                </a:lnTo>
                <a:lnTo>
                  <a:pt x="1965" y="20349"/>
                </a:lnTo>
                <a:lnTo>
                  <a:pt x="2410" y="20388"/>
                </a:lnTo>
                <a:lnTo>
                  <a:pt x="2633" y="20415"/>
                </a:lnTo>
                <a:lnTo>
                  <a:pt x="2855" y="20467"/>
                </a:lnTo>
                <a:lnTo>
                  <a:pt x="2698" y="20454"/>
                </a:lnTo>
                <a:lnTo>
                  <a:pt x="2541" y="20467"/>
                </a:lnTo>
                <a:lnTo>
                  <a:pt x="2397" y="20506"/>
                </a:lnTo>
                <a:lnTo>
                  <a:pt x="2240" y="20546"/>
                </a:lnTo>
                <a:lnTo>
                  <a:pt x="2096" y="20598"/>
                </a:lnTo>
                <a:lnTo>
                  <a:pt x="1952" y="20637"/>
                </a:lnTo>
                <a:lnTo>
                  <a:pt x="1808" y="20663"/>
                </a:lnTo>
                <a:lnTo>
                  <a:pt x="1651" y="20663"/>
                </a:lnTo>
                <a:lnTo>
                  <a:pt x="1507" y="20677"/>
                </a:lnTo>
                <a:lnTo>
                  <a:pt x="1376" y="20703"/>
                </a:lnTo>
                <a:lnTo>
                  <a:pt x="1258" y="20755"/>
                </a:lnTo>
                <a:lnTo>
                  <a:pt x="1166" y="20834"/>
                </a:lnTo>
                <a:lnTo>
                  <a:pt x="1101" y="20912"/>
                </a:lnTo>
                <a:lnTo>
                  <a:pt x="1061" y="21004"/>
                </a:lnTo>
                <a:lnTo>
                  <a:pt x="1035" y="21109"/>
                </a:lnTo>
                <a:lnTo>
                  <a:pt x="1035" y="21213"/>
                </a:lnTo>
                <a:lnTo>
                  <a:pt x="1048" y="21253"/>
                </a:lnTo>
                <a:lnTo>
                  <a:pt x="1074" y="21292"/>
                </a:lnTo>
                <a:lnTo>
                  <a:pt x="1127" y="21357"/>
                </a:lnTo>
                <a:lnTo>
                  <a:pt x="1205" y="21410"/>
                </a:lnTo>
                <a:lnTo>
                  <a:pt x="1310" y="21449"/>
                </a:lnTo>
                <a:lnTo>
                  <a:pt x="1428" y="21462"/>
                </a:lnTo>
                <a:lnTo>
                  <a:pt x="1546" y="21475"/>
                </a:lnTo>
                <a:lnTo>
                  <a:pt x="1664" y="21475"/>
                </a:lnTo>
                <a:lnTo>
                  <a:pt x="1782" y="21462"/>
                </a:lnTo>
                <a:lnTo>
                  <a:pt x="1912" y="21423"/>
                </a:lnTo>
                <a:lnTo>
                  <a:pt x="2043" y="21384"/>
                </a:lnTo>
                <a:lnTo>
                  <a:pt x="2161" y="21344"/>
                </a:lnTo>
                <a:lnTo>
                  <a:pt x="2292" y="21318"/>
                </a:lnTo>
                <a:lnTo>
                  <a:pt x="2436" y="21305"/>
                </a:lnTo>
                <a:lnTo>
                  <a:pt x="2567" y="21292"/>
                </a:lnTo>
                <a:lnTo>
                  <a:pt x="2633" y="21292"/>
                </a:lnTo>
                <a:lnTo>
                  <a:pt x="2698" y="21318"/>
                </a:lnTo>
                <a:lnTo>
                  <a:pt x="2764" y="21357"/>
                </a:lnTo>
                <a:lnTo>
                  <a:pt x="2829" y="21410"/>
                </a:lnTo>
                <a:lnTo>
                  <a:pt x="2593" y="21475"/>
                </a:lnTo>
                <a:lnTo>
                  <a:pt x="2358" y="21528"/>
                </a:lnTo>
                <a:lnTo>
                  <a:pt x="2122" y="21567"/>
                </a:lnTo>
                <a:lnTo>
                  <a:pt x="1886" y="21606"/>
                </a:lnTo>
                <a:lnTo>
                  <a:pt x="1768" y="21646"/>
                </a:lnTo>
                <a:lnTo>
                  <a:pt x="1651" y="21685"/>
                </a:lnTo>
                <a:lnTo>
                  <a:pt x="1546" y="21737"/>
                </a:lnTo>
                <a:lnTo>
                  <a:pt x="1428" y="21790"/>
                </a:lnTo>
                <a:lnTo>
                  <a:pt x="1323" y="21868"/>
                </a:lnTo>
                <a:lnTo>
                  <a:pt x="1232" y="21947"/>
                </a:lnTo>
                <a:lnTo>
                  <a:pt x="1140" y="22051"/>
                </a:lnTo>
                <a:lnTo>
                  <a:pt x="1061" y="22169"/>
                </a:lnTo>
                <a:lnTo>
                  <a:pt x="1192" y="22209"/>
                </a:lnTo>
                <a:lnTo>
                  <a:pt x="1323" y="22235"/>
                </a:lnTo>
                <a:lnTo>
                  <a:pt x="1454" y="22248"/>
                </a:lnTo>
                <a:lnTo>
                  <a:pt x="1585" y="22261"/>
                </a:lnTo>
                <a:lnTo>
                  <a:pt x="1847" y="22261"/>
                </a:lnTo>
                <a:lnTo>
                  <a:pt x="2109" y="22248"/>
                </a:lnTo>
                <a:lnTo>
                  <a:pt x="2358" y="22248"/>
                </a:lnTo>
                <a:lnTo>
                  <a:pt x="2489" y="22261"/>
                </a:lnTo>
                <a:lnTo>
                  <a:pt x="2607" y="22287"/>
                </a:lnTo>
                <a:lnTo>
                  <a:pt x="2737" y="22313"/>
                </a:lnTo>
                <a:lnTo>
                  <a:pt x="2855" y="22366"/>
                </a:lnTo>
                <a:lnTo>
                  <a:pt x="2973" y="22431"/>
                </a:lnTo>
                <a:lnTo>
                  <a:pt x="3091" y="22510"/>
                </a:lnTo>
                <a:lnTo>
                  <a:pt x="2515" y="22719"/>
                </a:lnTo>
                <a:lnTo>
                  <a:pt x="2240" y="22811"/>
                </a:lnTo>
                <a:lnTo>
                  <a:pt x="1965" y="22876"/>
                </a:lnTo>
                <a:lnTo>
                  <a:pt x="1847" y="22903"/>
                </a:lnTo>
                <a:lnTo>
                  <a:pt x="1742" y="22929"/>
                </a:lnTo>
                <a:lnTo>
                  <a:pt x="1664" y="22968"/>
                </a:lnTo>
                <a:lnTo>
                  <a:pt x="1598" y="23007"/>
                </a:lnTo>
                <a:lnTo>
                  <a:pt x="1546" y="23047"/>
                </a:lnTo>
                <a:lnTo>
                  <a:pt x="1520" y="23086"/>
                </a:lnTo>
                <a:lnTo>
                  <a:pt x="1493" y="23138"/>
                </a:lnTo>
                <a:lnTo>
                  <a:pt x="1493" y="23178"/>
                </a:lnTo>
                <a:lnTo>
                  <a:pt x="1493" y="23230"/>
                </a:lnTo>
                <a:lnTo>
                  <a:pt x="1507" y="23282"/>
                </a:lnTo>
                <a:lnTo>
                  <a:pt x="1572" y="23400"/>
                </a:lnTo>
                <a:lnTo>
                  <a:pt x="1651" y="23518"/>
                </a:lnTo>
                <a:lnTo>
                  <a:pt x="1755" y="23636"/>
                </a:lnTo>
                <a:lnTo>
                  <a:pt x="1677" y="23701"/>
                </a:lnTo>
                <a:lnTo>
                  <a:pt x="1611" y="23741"/>
                </a:lnTo>
                <a:lnTo>
                  <a:pt x="1533" y="23767"/>
                </a:lnTo>
                <a:lnTo>
                  <a:pt x="1454" y="23780"/>
                </a:lnTo>
                <a:lnTo>
                  <a:pt x="1376" y="23793"/>
                </a:lnTo>
                <a:lnTo>
                  <a:pt x="1297" y="23780"/>
                </a:lnTo>
                <a:lnTo>
                  <a:pt x="1140" y="23767"/>
                </a:lnTo>
                <a:lnTo>
                  <a:pt x="970" y="23728"/>
                </a:lnTo>
                <a:lnTo>
                  <a:pt x="799" y="23714"/>
                </a:lnTo>
                <a:lnTo>
                  <a:pt x="721" y="23714"/>
                </a:lnTo>
                <a:lnTo>
                  <a:pt x="629" y="23728"/>
                </a:lnTo>
                <a:lnTo>
                  <a:pt x="538" y="23754"/>
                </a:lnTo>
                <a:lnTo>
                  <a:pt x="446" y="23793"/>
                </a:lnTo>
                <a:lnTo>
                  <a:pt x="538" y="23845"/>
                </a:lnTo>
                <a:lnTo>
                  <a:pt x="616" y="23885"/>
                </a:lnTo>
                <a:lnTo>
                  <a:pt x="695" y="23924"/>
                </a:lnTo>
                <a:lnTo>
                  <a:pt x="786" y="23963"/>
                </a:lnTo>
                <a:lnTo>
                  <a:pt x="957" y="24003"/>
                </a:lnTo>
                <a:lnTo>
                  <a:pt x="1127" y="24029"/>
                </a:lnTo>
                <a:lnTo>
                  <a:pt x="1297" y="24055"/>
                </a:lnTo>
                <a:lnTo>
                  <a:pt x="1467" y="24094"/>
                </a:lnTo>
                <a:lnTo>
                  <a:pt x="1624" y="24147"/>
                </a:lnTo>
                <a:lnTo>
                  <a:pt x="1703" y="24199"/>
                </a:lnTo>
                <a:lnTo>
                  <a:pt x="1768" y="24238"/>
                </a:lnTo>
                <a:lnTo>
                  <a:pt x="1690" y="24317"/>
                </a:lnTo>
                <a:lnTo>
                  <a:pt x="1611" y="24382"/>
                </a:lnTo>
                <a:lnTo>
                  <a:pt x="1520" y="24435"/>
                </a:lnTo>
                <a:lnTo>
                  <a:pt x="1441" y="24474"/>
                </a:lnTo>
                <a:lnTo>
                  <a:pt x="1349" y="24487"/>
                </a:lnTo>
                <a:lnTo>
                  <a:pt x="1258" y="24500"/>
                </a:lnTo>
                <a:lnTo>
                  <a:pt x="1074" y="24500"/>
                </a:lnTo>
                <a:lnTo>
                  <a:pt x="891" y="24487"/>
                </a:lnTo>
                <a:lnTo>
                  <a:pt x="695" y="24461"/>
                </a:lnTo>
                <a:lnTo>
                  <a:pt x="511" y="24448"/>
                </a:lnTo>
                <a:lnTo>
                  <a:pt x="315" y="24448"/>
                </a:lnTo>
                <a:lnTo>
                  <a:pt x="459" y="24566"/>
                </a:lnTo>
                <a:lnTo>
                  <a:pt x="603" y="24670"/>
                </a:lnTo>
                <a:lnTo>
                  <a:pt x="747" y="24762"/>
                </a:lnTo>
                <a:lnTo>
                  <a:pt x="891" y="24841"/>
                </a:lnTo>
                <a:lnTo>
                  <a:pt x="1048" y="24906"/>
                </a:lnTo>
                <a:lnTo>
                  <a:pt x="1205" y="24958"/>
                </a:lnTo>
                <a:lnTo>
                  <a:pt x="1363" y="24998"/>
                </a:lnTo>
                <a:lnTo>
                  <a:pt x="1533" y="25037"/>
                </a:lnTo>
                <a:lnTo>
                  <a:pt x="1860" y="25089"/>
                </a:lnTo>
                <a:lnTo>
                  <a:pt x="2201" y="25116"/>
                </a:lnTo>
                <a:lnTo>
                  <a:pt x="2554" y="25129"/>
                </a:lnTo>
                <a:lnTo>
                  <a:pt x="2895" y="25129"/>
                </a:lnTo>
                <a:lnTo>
                  <a:pt x="2881" y="25299"/>
                </a:lnTo>
                <a:lnTo>
                  <a:pt x="2881" y="25377"/>
                </a:lnTo>
                <a:lnTo>
                  <a:pt x="2881" y="25443"/>
                </a:lnTo>
                <a:lnTo>
                  <a:pt x="2895" y="25495"/>
                </a:lnTo>
                <a:lnTo>
                  <a:pt x="2921" y="25548"/>
                </a:lnTo>
                <a:lnTo>
                  <a:pt x="2947" y="25587"/>
                </a:lnTo>
                <a:lnTo>
                  <a:pt x="2986" y="25626"/>
                </a:lnTo>
                <a:lnTo>
                  <a:pt x="3026" y="25666"/>
                </a:lnTo>
                <a:lnTo>
                  <a:pt x="3065" y="25692"/>
                </a:lnTo>
                <a:lnTo>
                  <a:pt x="3183" y="25731"/>
                </a:lnTo>
                <a:lnTo>
                  <a:pt x="3327" y="25757"/>
                </a:lnTo>
                <a:lnTo>
                  <a:pt x="3484" y="25770"/>
                </a:lnTo>
                <a:lnTo>
                  <a:pt x="3955" y="25770"/>
                </a:lnTo>
                <a:lnTo>
                  <a:pt x="4427" y="25757"/>
                </a:lnTo>
                <a:lnTo>
                  <a:pt x="4898" y="25731"/>
                </a:lnTo>
                <a:lnTo>
                  <a:pt x="5369" y="25705"/>
                </a:lnTo>
                <a:lnTo>
                  <a:pt x="5828" y="25652"/>
                </a:lnTo>
                <a:lnTo>
                  <a:pt x="6299" y="25587"/>
                </a:lnTo>
                <a:lnTo>
                  <a:pt x="6757" y="25522"/>
                </a:lnTo>
                <a:lnTo>
                  <a:pt x="7229" y="25443"/>
                </a:lnTo>
                <a:lnTo>
                  <a:pt x="7569" y="25377"/>
                </a:lnTo>
                <a:lnTo>
                  <a:pt x="7910" y="25325"/>
                </a:lnTo>
                <a:lnTo>
                  <a:pt x="8250" y="25286"/>
                </a:lnTo>
                <a:lnTo>
                  <a:pt x="8591" y="25260"/>
                </a:lnTo>
                <a:lnTo>
                  <a:pt x="9285" y="25233"/>
                </a:lnTo>
                <a:lnTo>
                  <a:pt x="9966" y="25220"/>
                </a:lnTo>
                <a:lnTo>
                  <a:pt x="10647" y="25233"/>
                </a:lnTo>
                <a:lnTo>
                  <a:pt x="11341" y="25247"/>
                </a:lnTo>
                <a:lnTo>
                  <a:pt x="12702" y="25286"/>
                </a:lnTo>
                <a:lnTo>
                  <a:pt x="13056" y="25286"/>
                </a:lnTo>
                <a:lnTo>
                  <a:pt x="13226" y="25299"/>
                </a:lnTo>
                <a:lnTo>
                  <a:pt x="13396" y="25312"/>
                </a:lnTo>
                <a:lnTo>
                  <a:pt x="13567" y="25351"/>
                </a:lnTo>
                <a:lnTo>
                  <a:pt x="13737" y="25404"/>
                </a:lnTo>
                <a:lnTo>
                  <a:pt x="13907" y="25495"/>
                </a:lnTo>
                <a:lnTo>
                  <a:pt x="14077" y="25600"/>
                </a:lnTo>
                <a:lnTo>
                  <a:pt x="14234" y="25705"/>
                </a:lnTo>
                <a:lnTo>
                  <a:pt x="14392" y="25797"/>
                </a:lnTo>
                <a:lnTo>
                  <a:pt x="14575" y="25862"/>
                </a:lnTo>
                <a:lnTo>
                  <a:pt x="14758" y="25927"/>
                </a:lnTo>
                <a:lnTo>
                  <a:pt x="14955" y="25980"/>
                </a:lnTo>
                <a:lnTo>
                  <a:pt x="15151" y="26006"/>
                </a:lnTo>
                <a:lnTo>
                  <a:pt x="15348" y="26045"/>
                </a:lnTo>
                <a:lnTo>
                  <a:pt x="15531" y="26058"/>
                </a:lnTo>
                <a:lnTo>
                  <a:pt x="16277" y="26098"/>
                </a:lnTo>
                <a:lnTo>
                  <a:pt x="17024" y="26111"/>
                </a:lnTo>
                <a:lnTo>
                  <a:pt x="17757" y="26111"/>
                </a:lnTo>
                <a:lnTo>
                  <a:pt x="18503" y="26085"/>
                </a:lnTo>
                <a:lnTo>
                  <a:pt x="19237" y="26045"/>
                </a:lnTo>
                <a:lnTo>
                  <a:pt x="19983" y="25993"/>
                </a:lnTo>
                <a:lnTo>
                  <a:pt x="21463" y="25875"/>
                </a:lnTo>
                <a:lnTo>
                  <a:pt x="23296" y="25731"/>
                </a:lnTo>
                <a:lnTo>
                  <a:pt x="25142" y="25600"/>
                </a:lnTo>
                <a:lnTo>
                  <a:pt x="26059" y="25548"/>
                </a:lnTo>
                <a:lnTo>
                  <a:pt x="26989" y="25495"/>
                </a:lnTo>
                <a:lnTo>
                  <a:pt x="27905" y="25469"/>
                </a:lnTo>
                <a:lnTo>
                  <a:pt x="28835" y="25456"/>
                </a:lnTo>
                <a:lnTo>
                  <a:pt x="30040" y="25443"/>
                </a:lnTo>
                <a:lnTo>
                  <a:pt x="31231" y="25469"/>
                </a:lnTo>
                <a:lnTo>
                  <a:pt x="32436" y="25508"/>
                </a:lnTo>
                <a:lnTo>
                  <a:pt x="33641" y="25561"/>
                </a:lnTo>
                <a:lnTo>
                  <a:pt x="35461" y="25652"/>
                </a:lnTo>
                <a:lnTo>
                  <a:pt x="37268" y="25718"/>
                </a:lnTo>
                <a:lnTo>
                  <a:pt x="39075" y="25797"/>
                </a:lnTo>
                <a:lnTo>
                  <a:pt x="40895" y="25888"/>
                </a:lnTo>
                <a:lnTo>
                  <a:pt x="43959" y="26045"/>
                </a:lnTo>
                <a:lnTo>
                  <a:pt x="47023" y="26216"/>
                </a:lnTo>
                <a:lnTo>
                  <a:pt x="49839" y="26346"/>
                </a:lnTo>
                <a:lnTo>
                  <a:pt x="51253" y="26438"/>
                </a:lnTo>
                <a:lnTo>
                  <a:pt x="51960" y="26477"/>
                </a:lnTo>
                <a:lnTo>
                  <a:pt x="52667" y="26543"/>
                </a:lnTo>
                <a:lnTo>
                  <a:pt x="55666" y="26818"/>
                </a:lnTo>
                <a:lnTo>
                  <a:pt x="57172" y="26949"/>
                </a:lnTo>
                <a:lnTo>
                  <a:pt x="58678" y="27067"/>
                </a:lnTo>
                <a:lnTo>
                  <a:pt x="59686" y="27132"/>
                </a:lnTo>
                <a:lnTo>
                  <a:pt x="60196" y="27185"/>
                </a:lnTo>
                <a:lnTo>
                  <a:pt x="60694" y="27263"/>
                </a:lnTo>
                <a:lnTo>
                  <a:pt x="61742" y="27433"/>
                </a:lnTo>
                <a:lnTo>
                  <a:pt x="62776" y="27577"/>
                </a:lnTo>
                <a:lnTo>
                  <a:pt x="63824" y="27708"/>
                </a:lnTo>
                <a:lnTo>
                  <a:pt x="64871" y="27800"/>
                </a:lnTo>
                <a:lnTo>
                  <a:pt x="65382" y="27852"/>
                </a:lnTo>
                <a:lnTo>
                  <a:pt x="65880" y="27905"/>
                </a:lnTo>
                <a:lnTo>
                  <a:pt x="66888" y="28023"/>
                </a:lnTo>
                <a:lnTo>
                  <a:pt x="67896" y="28154"/>
                </a:lnTo>
                <a:lnTo>
                  <a:pt x="68904" y="28258"/>
                </a:lnTo>
                <a:lnTo>
                  <a:pt x="69206" y="28298"/>
                </a:lnTo>
                <a:lnTo>
                  <a:pt x="69494" y="28350"/>
                </a:lnTo>
                <a:lnTo>
                  <a:pt x="69795" y="28402"/>
                </a:lnTo>
                <a:lnTo>
                  <a:pt x="70083" y="28455"/>
                </a:lnTo>
                <a:lnTo>
                  <a:pt x="70371" y="28481"/>
                </a:lnTo>
                <a:lnTo>
                  <a:pt x="70528" y="28494"/>
                </a:lnTo>
                <a:lnTo>
                  <a:pt x="70672" y="28494"/>
                </a:lnTo>
                <a:lnTo>
                  <a:pt x="70816" y="28481"/>
                </a:lnTo>
                <a:lnTo>
                  <a:pt x="70960" y="28468"/>
                </a:lnTo>
                <a:lnTo>
                  <a:pt x="71104" y="28429"/>
                </a:lnTo>
                <a:lnTo>
                  <a:pt x="71248" y="28389"/>
                </a:lnTo>
                <a:lnTo>
                  <a:pt x="71288" y="28311"/>
                </a:lnTo>
                <a:lnTo>
                  <a:pt x="71301" y="28245"/>
                </a:lnTo>
                <a:lnTo>
                  <a:pt x="71301" y="28180"/>
                </a:lnTo>
                <a:lnTo>
                  <a:pt x="71288" y="28127"/>
                </a:lnTo>
                <a:lnTo>
                  <a:pt x="71261" y="28075"/>
                </a:lnTo>
                <a:lnTo>
                  <a:pt x="71235" y="28023"/>
                </a:lnTo>
                <a:lnTo>
                  <a:pt x="71170" y="27931"/>
                </a:lnTo>
                <a:lnTo>
                  <a:pt x="71078" y="27839"/>
                </a:lnTo>
                <a:lnTo>
                  <a:pt x="71013" y="27735"/>
                </a:lnTo>
                <a:lnTo>
                  <a:pt x="70986" y="27695"/>
                </a:lnTo>
                <a:lnTo>
                  <a:pt x="70973" y="27630"/>
                </a:lnTo>
                <a:lnTo>
                  <a:pt x="70960" y="27577"/>
                </a:lnTo>
                <a:lnTo>
                  <a:pt x="70960" y="27512"/>
                </a:lnTo>
                <a:lnTo>
                  <a:pt x="71248" y="27499"/>
                </a:lnTo>
                <a:lnTo>
                  <a:pt x="71536" y="27499"/>
                </a:lnTo>
                <a:lnTo>
                  <a:pt x="72113" y="27525"/>
                </a:lnTo>
                <a:lnTo>
                  <a:pt x="72689" y="27551"/>
                </a:lnTo>
                <a:lnTo>
                  <a:pt x="73265" y="27577"/>
                </a:lnTo>
                <a:lnTo>
                  <a:pt x="73841" y="27590"/>
                </a:lnTo>
                <a:lnTo>
                  <a:pt x="74129" y="27577"/>
                </a:lnTo>
                <a:lnTo>
                  <a:pt x="74417" y="27564"/>
                </a:lnTo>
                <a:lnTo>
                  <a:pt x="74705" y="27538"/>
                </a:lnTo>
                <a:lnTo>
                  <a:pt x="74993" y="27499"/>
                </a:lnTo>
                <a:lnTo>
                  <a:pt x="75281" y="27433"/>
                </a:lnTo>
                <a:lnTo>
                  <a:pt x="75570" y="27355"/>
                </a:lnTo>
                <a:lnTo>
                  <a:pt x="75517" y="27250"/>
                </a:lnTo>
                <a:lnTo>
                  <a:pt x="75465" y="27158"/>
                </a:lnTo>
                <a:lnTo>
                  <a:pt x="75412" y="27093"/>
                </a:lnTo>
                <a:lnTo>
                  <a:pt x="75347" y="27041"/>
                </a:lnTo>
                <a:lnTo>
                  <a:pt x="75295" y="27001"/>
                </a:lnTo>
                <a:lnTo>
                  <a:pt x="75229" y="26988"/>
                </a:lnTo>
                <a:lnTo>
                  <a:pt x="75177" y="26975"/>
                </a:lnTo>
                <a:lnTo>
                  <a:pt x="75111" y="26975"/>
                </a:lnTo>
                <a:lnTo>
                  <a:pt x="74980" y="26988"/>
                </a:lnTo>
                <a:lnTo>
                  <a:pt x="74862" y="27027"/>
                </a:lnTo>
                <a:lnTo>
                  <a:pt x="74745" y="27080"/>
                </a:lnTo>
                <a:lnTo>
                  <a:pt x="74627" y="27106"/>
                </a:lnTo>
                <a:lnTo>
                  <a:pt x="74037" y="26700"/>
                </a:lnTo>
                <a:lnTo>
                  <a:pt x="74168" y="26386"/>
                </a:lnTo>
                <a:lnTo>
                  <a:pt x="74234" y="26242"/>
                </a:lnTo>
                <a:lnTo>
                  <a:pt x="74299" y="26111"/>
                </a:lnTo>
                <a:lnTo>
                  <a:pt x="74378" y="26006"/>
                </a:lnTo>
                <a:lnTo>
                  <a:pt x="74430" y="25967"/>
                </a:lnTo>
                <a:lnTo>
                  <a:pt x="74483" y="25927"/>
                </a:lnTo>
                <a:lnTo>
                  <a:pt x="74535" y="25901"/>
                </a:lnTo>
                <a:lnTo>
                  <a:pt x="74601" y="25875"/>
                </a:lnTo>
                <a:lnTo>
                  <a:pt x="74666" y="25862"/>
                </a:lnTo>
                <a:lnTo>
                  <a:pt x="74745" y="25862"/>
                </a:lnTo>
                <a:lnTo>
                  <a:pt x="74614" y="25757"/>
                </a:lnTo>
                <a:lnTo>
                  <a:pt x="74483" y="25652"/>
                </a:lnTo>
                <a:lnTo>
                  <a:pt x="74352" y="25561"/>
                </a:lnTo>
                <a:lnTo>
                  <a:pt x="74208" y="25469"/>
                </a:lnTo>
                <a:lnTo>
                  <a:pt x="73907" y="25312"/>
                </a:lnTo>
                <a:lnTo>
                  <a:pt x="73605" y="25181"/>
                </a:lnTo>
                <a:lnTo>
                  <a:pt x="73278" y="25063"/>
                </a:lnTo>
                <a:lnTo>
                  <a:pt x="72964" y="24958"/>
                </a:lnTo>
                <a:lnTo>
                  <a:pt x="72636" y="24841"/>
                </a:lnTo>
                <a:lnTo>
                  <a:pt x="72309" y="24710"/>
                </a:lnTo>
                <a:lnTo>
                  <a:pt x="72663" y="24749"/>
                </a:lnTo>
                <a:lnTo>
                  <a:pt x="73029" y="24762"/>
                </a:lnTo>
                <a:lnTo>
                  <a:pt x="73383" y="24775"/>
                </a:lnTo>
                <a:lnTo>
                  <a:pt x="73736" y="24762"/>
                </a:lnTo>
                <a:lnTo>
                  <a:pt x="74090" y="24749"/>
                </a:lnTo>
                <a:lnTo>
                  <a:pt x="74443" y="24723"/>
                </a:lnTo>
                <a:lnTo>
                  <a:pt x="75151" y="24657"/>
                </a:lnTo>
                <a:lnTo>
                  <a:pt x="75360" y="24644"/>
                </a:lnTo>
                <a:lnTo>
                  <a:pt x="75570" y="24631"/>
                </a:lnTo>
                <a:lnTo>
                  <a:pt x="75792" y="24644"/>
                </a:lnTo>
                <a:lnTo>
                  <a:pt x="76002" y="24657"/>
                </a:lnTo>
                <a:lnTo>
                  <a:pt x="76434" y="24710"/>
                </a:lnTo>
                <a:lnTo>
                  <a:pt x="76866" y="24788"/>
                </a:lnTo>
                <a:lnTo>
                  <a:pt x="77730" y="24958"/>
                </a:lnTo>
                <a:lnTo>
                  <a:pt x="78175" y="25037"/>
                </a:lnTo>
                <a:lnTo>
                  <a:pt x="78607" y="25089"/>
                </a:lnTo>
                <a:lnTo>
                  <a:pt x="78738" y="25103"/>
                </a:lnTo>
                <a:lnTo>
                  <a:pt x="78882" y="25129"/>
                </a:lnTo>
                <a:lnTo>
                  <a:pt x="79171" y="25220"/>
                </a:lnTo>
                <a:lnTo>
                  <a:pt x="79459" y="25299"/>
                </a:lnTo>
                <a:lnTo>
                  <a:pt x="79603" y="25338"/>
                </a:lnTo>
                <a:lnTo>
                  <a:pt x="79747" y="25364"/>
                </a:lnTo>
                <a:lnTo>
                  <a:pt x="79891" y="25377"/>
                </a:lnTo>
                <a:lnTo>
                  <a:pt x="80035" y="25364"/>
                </a:lnTo>
                <a:lnTo>
                  <a:pt x="80166" y="25338"/>
                </a:lnTo>
                <a:lnTo>
                  <a:pt x="80297" y="25286"/>
                </a:lnTo>
                <a:lnTo>
                  <a:pt x="80428" y="25194"/>
                </a:lnTo>
                <a:lnTo>
                  <a:pt x="80545" y="25076"/>
                </a:lnTo>
                <a:lnTo>
                  <a:pt x="80650" y="24919"/>
                </a:lnTo>
                <a:lnTo>
                  <a:pt x="80755" y="24736"/>
                </a:lnTo>
                <a:lnTo>
                  <a:pt x="80912" y="24749"/>
                </a:lnTo>
                <a:lnTo>
                  <a:pt x="81043" y="24736"/>
                </a:lnTo>
                <a:lnTo>
                  <a:pt x="81174" y="24710"/>
                </a:lnTo>
                <a:lnTo>
                  <a:pt x="81305" y="24657"/>
                </a:lnTo>
                <a:lnTo>
                  <a:pt x="81423" y="24592"/>
                </a:lnTo>
                <a:lnTo>
                  <a:pt x="81541" y="24513"/>
                </a:lnTo>
                <a:lnTo>
                  <a:pt x="81763" y="24343"/>
                </a:lnTo>
                <a:lnTo>
                  <a:pt x="81881" y="24278"/>
                </a:lnTo>
                <a:lnTo>
                  <a:pt x="81999" y="24199"/>
                </a:lnTo>
                <a:lnTo>
                  <a:pt x="82130" y="24147"/>
                </a:lnTo>
                <a:lnTo>
                  <a:pt x="82248" y="24107"/>
                </a:lnTo>
                <a:lnTo>
                  <a:pt x="82392" y="24094"/>
                </a:lnTo>
                <a:lnTo>
                  <a:pt x="82536" y="24107"/>
                </a:lnTo>
                <a:lnTo>
                  <a:pt x="82693" y="24147"/>
                </a:lnTo>
                <a:lnTo>
                  <a:pt x="82850" y="24225"/>
                </a:lnTo>
                <a:lnTo>
                  <a:pt x="82850" y="24225"/>
                </a:lnTo>
                <a:lnTo>
                  <a:pt x="82824" y="24134"/>
                </a:lnTo>
                <a:lnTo>
                  <a:pt x="82785" y="24042"/>
                </a:lnTo>
                <a:lnTo>
                  <a:pt x="82732" y="23976"/>
                </a:lnTo>
                <a:lnTo>
                  <a:pt x="82693" y="23911"/>
                </a:lnTo>
                <a:lnTo>
                  <a:pt x="82588" y="23806"/>
                </a:lnTo>
                <a:lnTo>
                  <a:pt x="82470" y="23728"/>
                </a:lnTo>
                <a:lnTo>
                  <a:pt x="82235" y="23597"/>
                </a:lnTo>
                <a:lnTo>
                  <a:pt x="82143" y="23518"/>
                </a:lnTo>
                <a:lnTo>
                  <a:pt x="82051" y="23426"/>
                </a:lnTo>
                <a:lnTo>
                  <a:pt x="82222" y="23374"/>
                </a:lnTo>
                <a:lnTo>
                  <a:pt x="82300" y="23348"/>
                </a:lnTo>
                <a:lnTo>
                  <a:pt x="82379" y="23322"/>
                </a:lnTo>
                <a:lnTo>
                  <a:pt x="82457" y="23269"/>
                </a:lnTo>
                <a:lnTo>
                  <a:pt x="82510" y="23204"/>
                </a:lnTo>
                <a:lnTo>
                  <a:pt x="82549" y="23125"/>
                </a:lnTo>
                <a:lnTo>
                  <a:pt x="82575" y="23007"/>
                </a:lnTo>
                <a:lnTo>
                  <a:pt x="81881" y="22693"/>
                </a:lnTo>
                <a:lnTo>
                  <a:pt x="82025" y="22615"/>
                </a:lnTo>
                <a:lnTo>
                  <a:pt x="82117" y="22536"/>
                </a:lnTo>
                <a:lnTo>
                  <a:pt x="82182" y="22471"/>
                </a:lnTo>
                <a:lnTo>
                  <a:pt x="82222" y="22392"/>
                </a:lnTo>
                <a:lnTo>
                  <a:pt x="82222" y="22313"/>
                </a:lnTo>
                <a:lnTo>
                  <a:pt x="82208" y="22248"/>
                </a:lnTo>
                <a:lnTo>
                  <a:pt x="82169" y="22169"/>
                </a:lnTo>
                <a:lnTo>
                  <a:pt x="82130" y="22091"/>
                </a:lnTo>
                <a:lnTo>
                  <a:pt x="82025" y="21934"/>
                </a:lnTo>
                <a:lnTo>
                  <a:pt x="81934" y="21790"/>
                </a:lnTo>
                <a:lnTo>
                  <a:pt x="81907" y="21711"/>
                </a:lnTo>
                <a:lnTo>
                  <a:pt x="81894" y="21632"/>
                </a:lnTo>
                <a:lnTo>
                  <a:pt x="81907" y="21567"/>
                </a:lnTo>
                <a:lnTo>
                  <a:pt x="81934" y="21488"/>
                </a:lnTo>
                <a:lnTo>
                  <a:pt x="82051" y="21475"/>
                </a:lnTo>
                <a:lnTo>
                  <a:pt x="82182" y="21462"/>
                </a:lnTo>
                <a:lnTo>
                  <a:pt x="82431" y="21475"/>
                </a:lnTo>
                <a:lnTo>
                  <a:pt x="82549" y="21475"/>
                </a:lnTo>
                <a:lnTo>
                  <a:pt x="82667" y="21462"/>
                </a:lnTo>
                <a:lnTo>
                  <a:pt x="82785" y="21423"/>
                </a:lnTo>
                <a:lnTo>
                  <a:pt x="82903" y="21371"/>
                </a:lnTo>
                <a:lnTo>
                  <a:pt x="82889" y="21318"/>
                </a:lnTo>
                <a:lnTo>
                  <a:pt x="82863" y="21266"/>
                </a:lnTo>
                <a:lnTo>
                  <a:pt x="82798" y="21200"/>
                </a:lnTo>
                <a:lnTo>
                  <a:pt x="82719" y="21135"/>
                </a:lnTo>
                <a:lnTo>
                  <a:pt x="82641" y="21082"/>
                </a:lnTo>
                <a:lnTo>
                  <a:pt x="82562" y="21017"/>
                </a:lnTo>
                <a:lnTo>
                  <a:pt x="82510" y="20952"/>
                </a:lnTo>
                <a:lnTo>
                  <a:pt x="82483" y="20899"/>
                </a:lnTo>
                <a:lnTo>
                  <a:pt x="82470" y="20847"/>
                </a:lnTo>
                <a:lnTo>
                  <a:pt x="82470" y="20781"/>
                </a:lnTo>
                <a:lnTo>
                  <a:pt x="82470" y="20716"/>
                </a:lnTo>
                <a:lnTo>
                  <a:pt x="82693" y="20690"/>
                </a:lnTo>
                <a:lnTo>
                  <a:pt x="82811" y="20677"/>
                </a:lnTo>
                <a:lnTo>
                  <a:pt x="82916" y="20637"/>
                </a:lnTo>
                <a:lnTo>
                  <a:pt x="83007" y="20585"/>
                </a:lnTo>
                <a:lnTo>
                  <a:pt x="83099" y="20506"/>
                </a:lnTo>
                <a:lnTo>
                  <a:pt x="83125" y="20467"/>
                </a:lnTo>
                <a:lnTo>
                  <a:pt x="83164" y="20415"/>
                </a:lnTo>
                <a:lnTo>
                  <a:pt x="83177" y="20349"/>
                </a:lnTo>
                <a:lnTo>
                  <a:pt x="83204" y="20271"/>
                </a:lnTo>
                <a:lnTo>
                  <a:pt x="83204" y="20179"/>
                </a:lnTo>
                <a:lnTo>
                  <a:pt x="83204" y="20113"/>
                </a:lnTo>
                <a:lnTo>
                  <a:pt x="83177" y="20048"/>
                </a:lnTo>
                <a:lnTo>
                  <a:pt x="83138" y="20009"/>
                </a:lnTo>
                <a:lnTo>
                  <a:pt x="83086" y="19969"/>
                </a:lnTo>
                <a:lnTo>
                  <a:pt x="83033" y="19943"/>
                </a:lnTo>
                <a:lnTo>
                  <a:pt x="82903" y="19904"/>
                </a:lnTo>
                <a:lnTo>
                  <a:pt x="82772" y="19878"/>
                </a:lnTo>
                <a:lnTo>
                  <a:pt x="82706" y="19852"/>
                </a:lnTo>
                <a:lnTo>
                  <a:pt x="82641" y="19825"/>
                </a:lnTo>
                <a:lnTo>
                  <a:pt x="82601" y="19786"/>
                </a:lnTo>
                <a:lnTo>
                  <a:pt x="82562" y="19747"/>
                </a:lnTo>
                <a:lnTo>
                  <a:pt x="82536" y="19694"/>
                </a:lnTo>
                <a:lnTo>
                  <a:pt x="82523" y="19616"/>
                </a:lnTo>
                <a:lnTo>
                  <a:pt x="82575" y="19590"/>
                </a:lnTo>
                <a:lnTo>
                  <a:pt x="82641" y="19577"/>
                </a:lnTo>
                <a:lnTo>
                  <a:pt x="82758" y="19564"/>
                </a:lnTo>
                <a:lnTo>
                  <a:pt x="83151" y="19564"/>
                </a:lnTo>
                <a:lnTo>
                  <a:pt x="83217" y="19550"/>
                </a:lnTo>
                <a:lnTo>
                  <a:pt x="83269" y="19537"/>
                </a:lnTo>
                <a:lnTo>
                  <a:pt x="83335" y="19511"/>
                </a:lnTo>
                <a:lnTo>
                  <a:pt x="83387" y="19472"/>
                </a:lnTo>
                <a:lnTo>
                  <a:pt x="83439" y="19419"/>
                </a:lnTo>
                <a:lnTo>
                  <a:pt x="83479" y="19354"/>
                </a:lnTo>
                <a:lnTo>
                  <a:pt x="83479" y="19302"/>
                </a:lnTo>
                <a:lnTo>
                  <a:pt x="83452" y="19262"/>
                </a:lnTo>
                <a:lnTo>
                  <a:pt x="83413" y="19223"/>
                </a:lnTo>
                <a:lnTo>
                  <a:pt x="83374" y="19184"/>
                </a:lnTo>
                <a:lnTo>
                  <a:pt x="83282" y="19118"/>
                </a:lnTo>
                <a:lnTo>
                  <a:pt x="83191" y="19053"/>
                </a:lnTo>
                <a:lnTo>
                  <a:pt x="83099" y="18974"/>
                </a:lnTo>
                <a:lnTo>
                  <a:pt x="83073" y="18935"/>
                </a:lnTo>
                <a:lnTo>
                  <a:pt x="83060" y="18896"/>
                </a:lnTo>
                <a:lnTo>
                  <a:pt x="83047" y="18843"/>
                </a:lnTo>
                <a:lnTo>
                  <a:pt x="83060" y="18778"/>
                </a:lnTo>
                <a:lnTo>
                  <a:pt x="83086" y="18712"/>
                </a:lnTo>
                <a:lnTo>
                  <a:pt x="83138" y="18647"/>
                </a:lnTo>
                <a:lnTo>
                  <a:pt x="83230" y="18503"/>
                </a:lnTo>
                <a:lnTo>
                  <a:pt x="83295" y="18333"/>
                </a:lnTo>
                <a:lnTo>
                  <a:pt x="83374" y="18175"/>
                </a:lnTo>
                <a:lnTo>
                  <a:pt x="83452" y="18031"/>
                </a:lnTo>
                <a:lnTo>
                  <a:pt x="83505" y="17966"/>
                </a:lnTo>
                <a:lnTo>
                  <a:pt x="83557" y="17900"/>
                </a:lnTo>
                <a:lnTo>
                  <a:pt x="83623" y="17848"/>
                </a:lnTo>
                <a:lnTo>
                  <a:pt x="83701" y="17809"/>
                </a:lnTo>
                <a:lnTo>
                  <a:pt x="83780" y="17783"/>
                </a:lnTo>
                <a:lnTo>
                  <a:pt x="83872" y="17770"/>
                </a:lnTo>
                <a:lnTo>
                  <a:pt x="83976" y="17783"/>
                </a:lnTo>
                <a:lnTo>
                  <a:pt x="84107" y="17796"/>
                </a:lnTo>
                <a:lnTo>
                  <a:pt x="84094" y="17717"/>
                </a:lnTo>
                <a:lnTo>
                  <a:pt x="84068" y="17665"/>
                </a:lnTo>
                <a:lnTo>
                  <a:pt x="84042" y="17599"/>
                </a:lnTo>
                <a:lnTo>
                  <a:pt x="84002" y="17560"/>
                </a:lnTo>
                <a:lnTo>
                  <a:pt x="83911" y="17468"/>
                </a:lnTo>
                <a:lnTo>
                  <a:pt x="83806" y="17403"/>
                </a:lnTo>
                <a:lnTo>
                  <a:pt x="83688" y="17351"/>
                </a:lnTo>
                <a:lnTo>
                  <a:pt x="83597" y="17272"/>
                </a:lnTo>
                <a:lnTo>
                  <a:pt x="83544" y="17233"/>
                </a:lnTo>
                <a:lnTo>
                  <a:pt x="83518" y="17193"/>
                </a:lnTo>
                <a:lnTo>
                  <a:pt x="83479" y="17141"/>
                </a:lnTo>
                <a:lnTo>
                  <a:pt x="83466" y="17076"/>
                </a:lnTo>
                <a:lnTo>
                  <a:pt x="83531" y="17049"/>
                </a:lnTo>
                <a:lnTo>
                  <a:pt x="83610" y="17023"/>
                </a:lnTo>
                <a:lnTo>
                  <a:pt x="83754" y="17023"/>
                </a:lnTo>
                <a:lnTo>
                  <a:pt x="83898" y="17049"/>
                </a:lnTo>
                <a:lnTo>
                  <a:pt x="84029" y="17102"/>
                </a:lnTo>
                <a:lnTo>
                  <a:pt x="84173" y="17141"/>
                </a:lnTo>
                <a:lnTo>
                  <a:pt x="84251" y="17154"/>
                </a:lnTo>
                <a:lnTo>
                  <a:pt x="84317" y="17167"/>
                </a:lnTo>
                <a:lnTo>
                  <a:pt x="84395" y="17167"/>
                </a:lnTo>
                <a:lnTo>
                  <a:pt x="84474" y="17154"/>
                </a:lnTo>
                <a:lnTo>
                  <a:pt x="84552" y="17115"/>
                </a:lnTo>
                <a:lnTo>
                  <a:pt x="84631" y="17076"/>
                </a:lnTo>
                <a:lnTo>
                  <a:pt x="84513" y="16945"/>
                </a:lnTo>
                <a:lnTo>
                  <a:pt x="84395" y="16827"/>
                </a:lnTo>
                <a:lnTo>
                  <a:pt x="84277" y="16722"/>
                </a:lnTo>
                <a:lnTo>
                  <a:pt x="84146" y="16630"/>
                </a:lnTo>
                <a:lnTo>
                  <a:pt x="84016" y="16539"/>
                </a:lnTo>
                <a:lnTo>
                  <a:pt x="83885" y="16447"/>
                </a:lnTo>
                <a:lnTo>
                  <a:pt x="83623" y="16303"/>
                </a:lnTo>
                <a:lnTo>
                  <a:pt x="83348" y="16185"/>
                </a:lnTo>
                <a:lnTo>
                  <a:pt x="83073" y="16093"/>
                </a:lnTo>
                <a:lnTo>
                  <a:pt x="82785" y="16015"/>
                </a:lnTo>
                <a:lnTo>
                  <a:pt x="82497" y="15949"/>
                </a:lnTo>
                <a:lnTo>
                  <a:pt x="82195" y="15910"/>
                </a:lnTo>
                <a:lnTo>
                  <a:pt x="81907" y="15858"/>
                </a:lnTo>
                <a:lnTo>
                  <a:pt x="81305" y="15792"/>
                </a:lnTo>
                <a:lnTo>
                  <a:pt x="80716" y="15714"/>
                </a:lnTo>
                <a:lnTo>
                  <a:pt x="80428" y="15674"/>
                </a:lnTo>
                <a:lnTo>
                  <a:pt x="80140" y="15609"/>
                </a:lnTo>
                <a:lnTo>
                  <a:pt x="79550" y="15478"/>
                </a:lnTo>
                <a:lnTo>
                  <a:pt x="78974" y="15360"/>
                </a:lnTo>
                <a:lnTo>
                  <a:pt x="77809" y="15138"/>
                </a:lnTo>
                <a:lnTo>
                  <a:pt x="76643" y="14941"/>
                </a:lnTo>
                <a:lnTo>
                  <a:pt x="75517" y="14745"/>
                </a:lnTo>
                <a:lnTo>
                  <a:pt x="75596" y="14666"/>
                </a:lnTo>
                <a:lnTo>
                  <a:pt x="75674" y="14588"/>
                </a:lnTo>
                <a:lnTo>
                  <a:pt x="75753" y="14522"/>
                </a:lnTo>
                <a:lnTo>
                  <a:pt x="75845" y="14470"/>
                </a:lnTo>
                <a:lnTo>
                  <a:pt x="76015" y="14378"/>
                </a:lnTo>
                <a:lnTo>
                  <a:pt x="76198" y="14313"/>
                </a:lnTo>
                <a:lnTo>
                  <a:pt x="76381" y="14273"/>
                </a:lnTo>
                <a:lnTo>
                  <a:pt x="76578" y="14260"/>
                </a:lnTo>
                <a:lnTo>
                  <a:pt x="76774" y="14247"/>
                </a:lnTo>
                <a:lnTo>
                  <a:pt x="76971" y="14260"/>
                </a:lnTo>
                <a:lnTo>
                  <a:pt x="77377" y="14273"/>
                </a:lnTo>
                <a:lnTo>
                  <a:pt x="77586" y="14286"/>
                </a:lnTo>
                <a:lnTo>
                  <a:pt x="77783" y="14286"/>
                </a:lnTo>
                <a:lnTo>
                  <a:pt x="77979" y="14273"/>
                </a:lnTo>
                <a:lnTo>
                  <a:pt x="78188" y="14247"/>
                </a:lnTo>
                <a:lnTo>
                  <a:pt x="78372" y="14195"/>
                </a:lnTo>
                <a:lnTo>
                  <a:pt x="78568" y="14116"/>
                </a:lnTo>
                <a:lnTo>
                  <a:pt x="78398" y="14077"/>
                </a:lnTo>
                <a:lnTo>
                  <a:pt x="78241" y="14038"/>
                </a:lnTo>
                <a:lnTo>
                  <a:pt x="77927" y="13972"/>
                </a:lnTo>
                <a:lnTo>
                  <a:pt x="77769" y="13920"/>
                </a:lnTo>
                <a:lnTo>
                  <a:pt x="77625" y="13867"/>
                </a:lnTo>
                <a:lnTo>
                  <a:pt x="77494" y="13789"/>
                </a:lnTo>
                <a:lnTo>
                  <a:pt x="77363" y="13697"/>
                </a:lnTo>
                <a:lnTo>
                  <a:pt x="77390" y="13605"/>
                </a:lnTo>
                <a:lnTo>
                  <a:pt x="77429" y="13540"/>
                </a:lnTo>
                <a:lnTo>
                  <a:pt x="77481" y="13501"/>
                </a:lnTo>
                <a:lnTo>
                  <a:pt x="77547" y="13475"/>
                </a:lnTo>
                <a:lnTo>
                  <a:pt x="77612" y="13461"/>
                </a:lnTo>
                <a:lnTo>
                  <a:pt x="77678" y="13461"/>
                </a:lnTo>
                <a:lnTo>
                  <a:pt x="77822" y="13475"/>
                </a:lnTo>
                <a:lnTo>
                  <a:pt x="77966" y="13488"/>
                </a:lnTo>
                <a:lnTo>
                  <a:pt x="78044" y="13488"/>
                </a:lnTo>
                <a:lnTo>
                  <a:pt x="78110" y="13475"/>
                </a:lnTo>
                <a:lnTo>
                  <a:pt x="78175" y="13435"/>
                </a:lnTo>
                <a:lnTo>
                  <a:pt x="78228" y="13383"/>
                </a:lnTo>
                <a:lnTo>
                  <a:pt x="78280" y="13304"/>
                </a:lnTo>
                <a:lnTo>
                  <a:pt x="78332" y="13213"/>
                </a:lnTo>
                <a:lnTo>
                  <a:pt x="77337" y="13213"/>
                </a:lnTo>
                <a:lnTo>
                  <a:pt x="77036" y="13200"/>
                </a:lnTo>
                <a:lnTo>
                  <a:pt x="76735" y="13160"/>
                </a:lnTo>
                <a:lnTo>
                  <a:pt x="76447" y="13121"/>
                </a:lnTo>
                <a:lnTo>
                  <a:pt x="75871" y="13016"/>
                </a:lnTo>
                <a:lnTo>
                  <a:pt x="75923" y="12820"/>
                </a:lnTo>
                <a:lnTo>
                  <a:pt x="75949" y="12754"/>
                </a:lnTo>
                <a:lnTo>
                  <a:pt x="75989" y="12689"/>
                </a:lnTo>
                <a:lnTo>
                  <a:pt x="76028" y="12623"/>
                </a:lnTo>
                <a:lnTo>
                  <a:pt x="76067" y="12584"/>
                </a:lnTo>
                <a:lnTo>
                  <a:pt x="76106" y="12545"/>
                </a:lnTo>
                <a:lnTo>
                  <a:pt x="76159" y="12519"/>
                </a:lnTo>
                <a:lnTo>
                  <a:pt x="76264" y="12479"/>
                </a:lnTo>
                <a:lnTo>
                  <a:pt x="76368" y="12466"/>
                </a:lnTo>
                <a:lnTo>
                  <a:pt x="76486" y="12479"/>
                </a:lnTo>
                <a:lnTo>
                  <a:pt x="76617" y="12492"/>
                </a:lnTo>
                <a:lnTo>
                  <a:pt x="76866" y="12532"/>
                </a:lnTo>
                <a:lnTo>
                  <a:pt x="76984" y="12558"/>
                </a:lnTo>
                <a:lnTo>
                  <a:pt x="77233" y="12558"/>
                </a:lnTo>
                <a:lnTo>
                  <a:pt x="77350" y="12532"/>
                </a:lnTo>
                <a:lnTo>
                  <a:pt x="77403" y="12506"/>
                </a:lnTo>
                <a:lnTo>
                  <a:pt x="77455" y="12466"/>
                </a:lnTo>
                <a:lnTo>
                  <a:pt x="77508" y="12427"/>
                </a:lnTo>
                <a:lnTo>
                  <a:pt x="77547" y="12375"/>
                </a:lnTo>
                <a:lnTo>
                  <a:pt x="76394" y="11929"/>
                </a:lnTo>
                <a:lnTo>
                  <a:pt x="76473" y="11838"/>
                </a:lnTo>
                <a:lnTo>
                  <a:pt x="76565" y="11772"/>
                </a:lnTo>
                <a:lnTo>
                  <a:pt x="76656" y="11707"/>
                </a:lnTo>
                <a:lnTo>
                  <a:pt x="76748" y="11667"/>
                </a:lnTo>
                <a:lnTo>
                  <a:pt x="76840" y="11628"/>
                </a:lnTo>
                <a:lnTo>
                  <a:pt x="76944" y="11602"/>
                </a:lnTo>
                <a:lnTo>
                  <a:pt x="77154" y="11576"/>
                </a:lnTo>
                <a:lnTo>
                  <a:pt x="77560" y="11550"/>
                </a:lnTo>
                <a:lnTo>
                  <a:pt x="77756" y="11523"/>
                </a:lnTo>
                <a:lnTo>
                  <a:pt x="77848" y="11497"/>
                </a:lnTo>
                <a:lnTo>
                  <a:pt x="77940" y="11471"/>
                </a:lnTo>
                <a:lnTo>
                  <a:pt x="77913" y="11366"/>
                </a:lnTo>
                <a:lnTo>
                  <a:pt x="77874" y="11288"/>
                </a:lnTo>
                <a:lnTo>
                  <a:pt x="77743" y="11131"/>
                </a:lnTo>
                <a:lnTo>
                  <a:pt x="77691" y="11052"/>
                </a:lnTo>
                <a:lnTo>
                  <a:pt x="77652" y="10960"/>
                </a:lnTo>
                <a:lnTo>
                  <a:pt x="77638" y="10895"/>
                </a:lnTo>
                <a:lnTo>
                  <a:pt x="77638" y="10829"/>
                </a:lnTo>
                <a:lnTo>
                  <a:pt x="77638" y="10764"/>
                </a:lnTo>
                <a:lnTo>
                  <a:pt x="77652" y="10685"/>
                </a:lnTo>
                <a:lnTo>
                  <a:pt x="77704" y="10764"/>
                </a:lnTo>
                <a:lnTo>
                  <a:pt x="77769" y="10816"/>
                </a:lnTo>
                <a:lnTo>
                  <a:pt x="77822" y="10869"/>
                </a:lnTo>
                <a:lnTo>
                  <a:pt x="77874" y="10908"/>
                </a:lnTo>
                <a:lnTo>
                  <a:pt x="77927" y="10934"/>
                </a:lnTo>
                <a:lnTo>
                  <a:pt x="77992" y="10947"/>
                </a:lnTo>
                <a:lnTo>
                  <a:pt x="78044" y="10960"/>
                </a:lnTo>
                <a:lnTo>
                  <a:pt x="78097" y="10947"/>
                </a:lnTo>
                <a:lnTo>
                  <a:pt x="78202" y="10921"/>
                </a:lnTo>
                <a:lnTo>
                  <a:pt x="78306" y="10882"/>
                </a:lnTo>
                <a:lnTo>
                  <a:pt x="78411" y="10816"/>
                </a:lnTo>
                <a:lnTo>
                  <a:pt x="78503" y="10751"/>
                </a:lnTo>
                <a:lnTo>
                  <a:pt x="78607" y="10685"/>
                </a:lnTo>
                <a:lnTo>
                  <a:pt x="78712" y="10620"/>
                </a:lnTo>
                <a:lnTo>
                  <a:pt x="78817" y="10568"/>
                </a:lnTo>
                <a:lnTo>
                  <a:pt x="78922" y="10541"/>
                </a:lnTo>
                <a:lnTo>
                  <a:pt x="79027" y="10541"/>
                </a:lnTo>
                <a:lnTo>
                  <a:pt x="79079" y="10554"/>
                </a:lnTo>
                <a:lnTo>
                  <a:pt x="79131" y="10581"/>
                </a:lnTo>
                <a:lnTo>
                  <a:pt x="79197" y="10620"/>
                </a:lnTo>
                <a:lnTo>
                  <a:pt x="79249" y="10659"/>
                </a:lnTo>
                <a:lnTo>
                  <a:pt x="79301" y="10712"/>
                </a:lnTo>
                <a:lnTo>
                  <a:pt x="79367" y="10790"/>
                </a:lnTo>
                <a:lnTo>
                  <a:pt x="79393" y="10672"/>
                </a:lnTo>
                <a:lnTo>
                  <a:pt x="79406" y="10554"/>
                </a:lnTo>
                <a:lnTo>
                  <a:pt x="79406" y="10463"/>
                </a:lnTo>
                <a:lnTo>
                  <a:pt x="79393" y="10371"/>
                </a:lnTo>
                <a:lnTo>
                  <a:pt x="79380" y="10293"/>
                </a:lnTo>
                <a:lnTo>
                  <a:pt x="79341" y="10227"/>
                </a:lnTo>
                <a:lnTo>
                  <a:pt x="79301" y="10162"/>
                </a:lnTo>
                <a:lnTo>
                  <a:pt x="79262" y="10109"/>
                </a:lnTo>
                <a:lnTo>
                  <a:pt x="79197" y="10070"/>
                </a:lnTo>
                <a:lnTo>
                  <a:pt x="79144" y="10031"/>
                </a:lnTo>
                <a:lnTo>
                  <a:pt x="78987" y="9965"/>
                </a:lnTo>
                <a:lnTo>
                  <a:pt x="78830" y="9913"/>
                </a:lnTo>
                <a:lnTo>
                  <a:pt x="78634" y="9887"/>
                </a:lnTo>
                <a:lnTo>
                  <a:pt x="78869" y="9468"/>
                </a:lnTo>
                <a:lnTo>
                  <a:pt x="78267" y="9114"/>
                </a:lnTo>
                <a:lnTo>
                  <a:pt x="78581" y="8669"/>
                </a:lnTo>
                <a:lnTo>
                  <a:pt x="77717" y="7870"/>
                </a:lnTo>
                <a:lnTo>
                  <a:pt x="78005" y="7949"/>
                </a:lnTo>
                <a:lnTo>
                  <a:pt x="78254" y="7988"/>
                </a:lnTo>
                <a:lnTo>
                  <a:pt x="78477" y="7988"/>
                </a:lnTo>
                <a:lnTo>
                  <a:pt x="78568" y="7975"/>
                </a:lnTo>
                <a:lnTo>
                  <a:pt x="78647" y="7962"/>
                </a:lnTo>
                <a:lnTo>
                  <a:pt x="78725" y="7936"/>
                </a:lnTo>
                <a:lnTo>
                  <a:pt x="78791" y="7909"/>
                </a:lnTo>
                <a:lnTo>
                  <a:pt x="78856" y="7870"/>
                </a:lnTo>
                <a:lnTo>
                  <a:pt x="78909" y="7831"/>
                </a:lnTo>
                <a:lnTo>
                  <a:pt x="79000" y="7726"/>
                </a:lnTo>
                <a:lnTo>
                  <a:pt x="79079" y="7621"/>
                </a:lnTo>
                <a:lnTo>
                  <a:pt x="79131" y="7490"/>
                </a:lnTo>
                <a:lnTo>
                  <a:pt x="79184" y="7346"/>
                </a:lnTo>
                <a:lnTo>
                  <a:pt x="79249" y="7045"/>
                </a:lnTo>
                <a:lnTo>
                  <a:pt x="79301" y="6744"/>
                </a:lnTo>
                <a:lnTo>
                  <a:pt x="79341" y="6587"/>
                </a:lnTo>
                <a:lnTo>
                  <a:pt x="79393" y="6456"/>
                </a:lnTo>
                <a:lnTo>
                  <a:pt x="79105" y="6351"/>
                </a:lnTo>
                <a:lnTo>
                  <a:pt x="78817" y="6273"/>
                </a:lnTo>
                <a:lnTo>
                  <a:pt x="78503" y="6207"/>
                </a:lnTo>
                <a:lnTo>
                  <a:pt x="78346" y="6194"/>
                </a:lnTo>
                <a:lnTo>
                  <a:pt x="78188" y="6181"/>
                </a:lnTo>
                <a:lnTo>
                  <a:pt x="78254" y="6076"/>
                </a:lnTo>
                <a:lnTo>
                  <a:pt x="78346" y="5998"/>
                </a:lnTo>
                <a:lnTo>
                  <a:pt x="78437" y="5945"/>
                </a:lnTo>
                <a:lnTo>
                  <a:pt x="78542" y="5919"/>
                </a:lnTo>
                <a:lnTo>
                  <a:pt x="78647" y="5919"/>
                </a:lnTo>
                <a:lnTo>
                  <a:pt x="78752" y="5932"/>
                </a:lnTo>
                <a:lnTo>
                  <a:pt x="78974" y="5984"/>
                </a:lnTo>
                <a:lnTo>
                  <a:pt x="79197" y="6024"/>
                </a:lnTo>
                <a:lnTo>
                  <a:pt x="79393" y="6024"/>
                </a:lnTo>
                <a:lnTo>
                  <a:pt x="79485" y="5984"/>
                </a:lnTo>
                <a:lnTo>
                  <a:pt x="79576" y="5919"/>
                </a:lnTo>
                <a:lnTo>
                  <a:pt x="79642" y="5827"/>
                </a:lnTo>
                <a:lnTo>
                  <a:pt x="79707" y="5709"/>
                </a:lnTo>
                <a:lnTo>
                  <a:pt x="79616" y="5644"/>
                </a:lnTo>
                <a:lnTo>
                  <a:pt x="79524" y="5578"/>
                </a:lnTo>
                <a:lnTo>
                  <a:pt x="79315" y="5487"/>
                </a:lnTo>
                <a:lnTo>
                  <a:pt x="79105" y="5421"/>
                </a:lnTo>
                <a:lnTo>
                  <a:pt x="78882" y="5356"/>
                </a:lnTo>
                <a:lnTo>
                  <a:pt x="78647" y="5264"/>
                </a:lnTo>
                <a:lnTo>
                  <a:pt x="78529" y="5225"/>
                </a:lnTo>
                <a:lnTo>
                  <a:pt x="78411" y="5159"/>
                </a:lnTo>
                <a:lnTo>
                  <a:pt x="78306" y="5094"/>
                </a:lnTo>
                <a:lnTo>
                  <a:pt x="78188" y="5015"/>
                </a:lnTo>
                <a:lnTo>
                  <a:pt x="78084" y="4911"/>
                </a:lnTo>
                <a:lnTo>
                  <a:pt x="77979" y="4806"/>
                </a:lnTo>
                <a:lnTo>
                  <a:pt x="79668" y="4884"/>
                </a:lnTo>
                <a:lnTo>
                  <a:pt x="79707" y="4819"/>
                </a:lnTo>
                <a:lnTo>
                  <a:pt x="79734" y="4754"/>
                </a:lnTo>
                <a:lnTo>
                  <a:pt x="79734" y="4701"/>
                </a:lnTo>
                <a:lnTo>
                  <a:pt x="79734" y="4649"/>
                </a:lnTo>
                <a:lnTo>
                  <a:pt x="79707" y="4596"/>
                </a:lnTo>
                <a:lnTo>
                  <a:pt x="79681" y="4544"/>
                </a:lnTo>
                <a:lnTo>
                  <a:pt x="79616" y="4439"/>
                </a:lnTo>
                <a:lnTo>
                  <a:pt x="79550" y="4335"/>
                </a:lnTo>
                <a:lnTo>
                  <a:pt x="79511" y="4282"/>
                </a:lnTo>
                <a:lnTo>
                  <a:pt x="79498" y="4230"/>
                </a:lnTo>
                <a:lnTo>
                  <a:pt x="79472" y="4164"/>
                </a:lnTo>
                <a:lnTo>
                  <a:pt x="79472" y="4099"/>
                </a:lnTo>
                <a:lnTo>
                  <a:pt x="79485" y="4033"/>
                </a:lnTo>
                <a:lnTo>
                  <a:pt x="79511" y="3955"/>
                </a:lnTo>
                <a:lnTo>
                  <a:pt x="79590" y="3981"/>
                </a:lnTo>
                <a:lnTo>
                  <a:pt x="79655" y="4020"/>
                </a:lnTo>
                <a:lnTo>
                  <a:pt x="79786" y="4125"/>
                </a:lnTo>
                <a:lnTo>
                  <a:pt x="79904" y="4243"/>
                </a:lnTo>
                <a:lnTo>
                  <a:pt x="80035" y="4361"/>
                </a:lnTo>
                <a:lnTo>
                  <a:pt x="80113" y="4413"/>
                </a:lnTo>
                <a:lnTo>
                  <a:pt x="80179" y="4439"/>
                </a:lnTo>
                <a:lnTo>
                  <a:pt x="80257" y="4465"/>
                </a:lnTo>
                <a:lnTo>
                  <a:pt x="80336" y="4479"/>
                </a:lnTo>
                <a:lnTo>
                  <a:pt x="80415" y="4465"/>
                </a:lnTo>
                <a:lnTo>
                  <a:pt x="80506" y="4439"/>
                </a:lnTo>
                <a:lnTo>
                  <a:pt x="80598" y="4374"/>
                </a:lnTo>
                <a:lnTo>
                  <a:pt x="80703" y="4295"/>
                </a:lnTo>
                <a:lnTo>
                  <a:pt x="79878" y="3392"/>
                </a:lnTo>
                <a:lnTo>
                  <a:pt x="80035" y="3366"/>
                </a:lnTo>
                <a:lnTo>
                  <a:pt x="80087" y="3352"/>
                </a:lnTo>
                <a:lnTo>
                  <a:pt x="80153" y="3313"/>
                </a:lnTo>
                <a:lnTo>
                  <a:pt x="80205" y="3274"/>
                </a:lnTo>
                <a:lnTo>
                  <a:pt x="80244" y="3235"/>
                </a:lnTo>
                <a:lnTo>
                  <a:pt x="80284" y="3169"/>
                </a:lnTo>
                <a:lnTo>
                  <a:pt x="80310" y="3104"/>
                </a:lnTo>
                <a:lnTo>
                  <a:pt x="80100" y="2999"/>
                </a:lnTo>
                <a:lnTo>
                  <a:pt x="79904" y="2907"/>
                </a:lnTo>
                <a:lnTo>
                  <a:pt x="79498" y="2763"/>
                </a:lnTo>
                <a:lnTo>
                  <a:pt x="79092" y="2632"/>
                </a:lnTo>
                <a:lnTo>
                  <a:pt x="78686" y="2488"/>
                </a:lnTo>
                <a:lnTo>
                  <a:pt x="78215" y="2318"/>
                </a:lnTo>
                <a:lnTo>
                  <a:pt x="77730" y="2161"/>
                </a:lnTo>
                <a:lnTo>
                  <a:pt x="77246" y="2017"/>
                </a:lnTo>
                <a:lnTo>
                  <a:pt x="76761" y="1899"/>
                </a:lnTo>
                <a:lnTo>
                  <a:pt x="76277" y="1781"/>
                </a:lnTo>
                <a:lnTo>
                  <a:pt x="75792" y="1676"/>
                </a:lnTo>
                <a:lnTo>
                  <a:pt x="75295" y="1598"/>
                </a:lnTo>
                <a:lnTo>
                  <a:pt x="74797" y="1506"/>
                </a:lnTo>
                <a:lnTo>
                  <a:pt x="73815" y="1375"/>
                </a:lnTo>
                <a:lnTo>
                  <a:pt x="72820" y="1244"/>
                </a:lnTo>
                <a:lnTo>
                  <a:pt x="70829" y="1022"/>
                </a:lnTo>
                <a:lnTo>
                  <a:pt x="69206" y="825"/>
                </a:lnTo>
                <a:lnTo>
                  <a:pt x="67569" y="642"/>
                </a:lnTo>
                <a:lnTo>
                  <a:pt x="66757" y="550"/>
                </a:lnTo>
                <a:lnTo>
                  <a:pt x="65932" y="485"/>
                </a:lnTo>
                <a:lnTo>
                  <a:pt x="65120" y="406"/>
                </a:lnTo>
                <a:lnTo>
                  <a:pt x="64295" y="354"/>
                </a:lnTo>
                <a:lnTo>
                  <a:pt x="62514" y="249"/>
                </a:lnTo>
                <a:lnTo>
                  <a:pt x="60746" y="157"/>
                </a:lnTo>
                <a:lnTo>
                  <a:pt x="58966" y="92"/>
                </a:lnTo>
                <a:lnTo>
                  <a:pt x="57185" y="39"/>
                </a:lnTo>
                <a:lnTo>
                  <a:pt x="55260" y="13"/>
                </a:lnTo>
                <a:lnTo>
                  <a:pt x="53335" y="0"/>
                </a:lnTo>
                <a:close/>
              </a:path>
            </a:pathLst>
          </a:custGeom>
          <a:solidFill>
            <a:srgbClr val="6AA84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27" name="Google Shape;927;p34"/>
          <p:cNvPicPr preferRelativeResize="0"/>
          <p:nvPr/>
        </p:nvPicPr>
        <p:blipFill>
          <a:blip r:embed="rId3">
            <a:alphaModFix/>
          </a:blip>
          <a:stretch>
            <a:fillRect/>
          </a:stretch>
        </p:blipFill>
        <p:spPr>
          <a:xfrm>
            <a:off x="-57656" y="0"/>
            <a:ext cx="3428163" cy="5143501"/>
          </a:xfrm>
          <a:prstGeom prst="rect">
            <a:avLst/>
          </a:prstGeom>
          <a:noFill/>
          <a:ln cap="flat" cmpd="sng" w="28575">
            <a:solidFill>
              <a:schemeClr val="accent2"/>
            </a:solidFill>
            <a:prstDash val="solid"/>
            <a:round/>
            <a:headEnd len="sm" w="sm" type="none"/>
            <a:tailEnd len="sm" w="sm" type="none"/>
          </a:ln>
        </p:spPr>
      </p:pic>
      <p:sp>
        <p:nvSpPr>
          <p:cNvPr id="928" name="Google Shape;928;p34"/>
          <p:cNvSpPr txBox="1"/>
          <p:nvPr/>
        </p:nvSpPr>
        <p:spPr>
          <a:xfrm>
            <a:off x="4313900" y="509500"/>
            <a:ext cx="3837600" cy="1149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900">
                <a:solidFill>
                  <a:schemeClr val="dk2"/>
                </a:solidFill>
                <a:latin typeface="Hammersmith One"/>
                <a:ea typeface="Hammersmith One"/>
                <a:cs typeface="Hammersmith One"/>
                <a:sym typeface="Hammersmith One"/>
              </a:rPr>
              <a:t>“Mess is a success at the children’s museum”</a:t>
            </a:r>
            <a:endParaRPr sz="1900">
              <a:solidFill>
                <a:schemeClr val="dk2"/>
              </a:solidFill>
              <a:latin typeface="Hammersmith One"/>
              <a:ea typeface="Hammersmith One"/>
              <a:cs typeface="Hammersmith One"/>
              <a:sym typeface="Hammersmith One"/>
            </a:endParaRPr>
          </a:p>
          <a:p>
            <a:pPr indent="0" lvl="0" marL="0" rtl="0" algn="r">
              <a:lnSpc>
                <a:spcPct val="115000"/>
              </a:lnSpc>
              <a:spcBef>
                <a:spcPts val="0"/>
              </a:spcBef>
              <a:spcAft>
                <a:spcPts val="0"/>
              </a:spcAft>
              <a:buNone/>
            </a:pPr>
            <a:r>
              <a:rPr lang="en" sz="1900">
                <a:solidFill>
                  <a:schemeClr val="dk2"/>
                </a:solidFill>
                <a:latin typeface="Hammersmith One"/>
                <a:ea typeface="Hammersmith One"/>
                <a:cs typeface="Hammersmith One"/>
                <a:sym typeface="Hammersmith One"/>
              </a:rPr>
              <a:t>-Leona Hillary</a:t>
            </a:r>
            <a:endParaRPr sz="1900">
              <a:solidFill>
                <a:schemeClr val="dk2"/>
              </a:solidFill>
              <a:latin typeface="Hammersmith One"/>
              <a:ea typeface="Hammersmith One"/>
              <a:cs typeface="Hammersmith One"/>
              <a:sym typeface="Hammersmith One"/>
            </a:endParaRPr>
          </a:p>
        </p:txBody>
      </p:sp>
      <p:pic>
        <p:nvPicPr>
          <p:cNvPr id="929" name="Google Shape;929;p34"/>
          <p:cNvPicPr preferRelativeResize="0"/>
          <p:nvPr/>
        </p:nvPicPr>
        <p:blipFill rotWithShape="1">
          <a:blip r:embed="rId4">
            <a:alphaModFix/>
          </a:blip>
          <a:srcRect b="6433" l="0" r="0" t="871"/>
          <a:stretch/>
        </p:blipFill>
        <p:spPr>
          <a:xfrm>
            <a:off x="6678628" y="2098925"/>
            <a:ext cx="2514473" cy="3044567"/>
          </a:xfrm>
          <a:prstGeom prst="rect">
            <a:avLst/>
          </a:prstGeom>
          <a:noFill/>
          <a:ln cap="flat" cmpd="sng" w="28575">
            <a:solidFill>
              <a:schemeClr val="accent2"/>
            </a:solidFill>
            <a:prstDash val="solid"/>
            <a:round/>
            <a:headEnd len="sm" w="sm" type="none"/>
            <a:tailEnd len="sm" w="sm" type="none"/>
          </a:ln>
        </p:spPr>
      </p:pic>
      <p:pic>
        <p:nvPicPr>
          <p:cNvPr id="930" name="Google Shape;930;p34"/>
          <p:cNvPicPr preferRelativeResize="0"/>
          <p:nvPr/>
        </p:nvPicPr>
        <p:blipFill rotWithShape="1">
          <a:blip r:embed="rId5">
            <a:alphaModFix/>
          </a:blip>
          <a:srcRect b="0" l="19963" r="37597" t="11433"/>
          <a:stretch/>
        </p:blipFill>
        <p:spPr>
          <a:xfrm>
            <a:off x="3419575" y="2098925"/>
            <a:ext cx="2514463" cy="3044574"/>
          </a:xfrm>
          <a:prstGeom prst="rect">
            <a:avLst/>
          </a:prstGeom>
          <a:noFill/>
          <a:ln cap="flat" cmpd="sng" w="28575">
            <a:solidFill>
              <a:schemeClr val="accent2"/>
            </a:solidFill>
            <a:prstDash val="solid"/>
            <a:round/>
            <a:headEnd len="sm" w="sm" type="none"/>
            <a:tailEnd len="sm" w="sm" type="none"/>
          </a:ln>
        </p:spPr>
      </p:pic>
      <p:sp>
        <p:nvSpPr>
          <p:cNvPr id="931" name="Google Shape;931;p34"/>
          <p:cNvSpPr/>
          <p:nvPr/>
        </p:nvSpPr>
        <p:spPr>
          <a:xfrm flipH="1" rot="-5400000">
            <a:off x="6234149" y="3285202"/>
            <a:ext cx="144382" cy="672013"/>
          </a:xfrm>
          <a:custGeom>
            <a:rect b="b" l="l" r="r" t="t"/>
            <a:pathLst>
              <a:path extrusionOk="0" h="19661" w="4703">
                <a:moveTo>
                  <a:pt x="1215" y="0"/>
                </a:moveTo>
                <a:cubicBezTo>
                  <a:pt x="1102" y="0"/>
                  <a:pt x="996" y="74"/>
                  <a:pt x="1009" y="220"/>
                </a:cubicBezTo>
                <a:cubicBezTo>
                  <a:pt x="1116" y="3258"/>
                  <a:pt x="1355" y="6242"/>
                  <a:pt x="1595" y="9253"/>
                </a:cubicBezTo>
                <a:cubicBezTo>
                  <a:pt x="1835" y="12157"/>
                  <a:pt x="1862" y="15062"/>
                  <a:pt x="1942" y="17966"/>
                </a:cubicBezTo>
                <a:cubicBezTo>
                  <a:pt x="1515" y="17273"/>
                  <a:pt x="1062" y="16581"/>
                  <a:pt x="636" y="15888"/>
                </a:cubicBezTo>
                <a:cubicBezTo>
                  <a:pt x="579" y="15790"/>
                  <a:pt x="492" y="15750"/>
                  <a:pt x="404" y="15750"/>
                </a:cubicBezTo>
                <a:cubicBezTo>
                  <a:pt x="205" y="15750"/>
                  <a:pt x="0" y="15959"/>
                  <a:pt x="130" y="16181"/>
                </a:cubicBezTo>
                <a:cubicBezTo>
                  <a:pt x="689" y="17273"/>
                  <a:pt x="1222" y="18393"/>
                  <a:pt x="1808" y="19458"/>
                </a:cubicBezTo>
                <a:cubicBezTo>
                  <a:pt x="1883" y="19593"/>
                  <a:pt x="2026" y="19661"/>
                  <a:pt x="2174" y="19661"/>
                </a:cubicBezTo>
                <a:cubicBezTo>
                  <a:pt x="2289" y="19661"/>
                  <a:pt x="2408" y="19620"/>
                  <a:pt x="2501" y="19538"/>
                </a:cubicBezTo>
                <a:cubicBezTo>
                  <a:pt x="3407" y="18659"/>
                  <a:pt x="4126" y="17567"/>
                  <a:pt x="4579" y="16394"/>
                </a:cubicBezTo>
                <a:cubicBezTo>
                  <a:pt x="4703" y="16077"/>
                  <a:pt x="4407" y="15830"/>
                  <a:pt x="4130" y="15830"/>
                </a:cubicBezTo>
                <a:cubicBezTo>
                  <a:pt x="3989" y="15830"/>
                  <a:pt x="3852" y="15894"/>
                  <a:pt x="3780" y="16048"/>
                </a:cubicBezTo>
                <a:cubicBezTo>
                  <a:pt x="3487" y="16661"/>
                  <a:pt x="3167" y="17273"/>
                  <a:pt x="2794" y="17833"/>
                </a:cubicBezTo>
                <a:cubicBezTo>
                  <a:pt x="2794" y="11918"/>
                  <a:pt x="2208" y="6082"/>
                  <a:pt x="1462" y="220"/>
                </a:cubicBezTo>
                <a:cubicBezTo>
                  <a:pt x="1449" y="74"/>
                  <a:pt x="1329" y="0"/>
                  <a:pt x="1215" y="0"/>
                </a:cubicBez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5" name="Shape 935"/>
        <p:cNvGrpSpPr/>
        <p:nvPr/>
      </p:nvGrpSpPr>
      <p:grpSpPr>
        <a:xfrm>
          <a:off x="0" y="0"/>
          <a:ext cx="0" cy="0"/>
          <a:chOff x="0" y="0"/>
          <a:chExt cx="0" cy="0"/>
        </a:xfrm>
      </p:grpSpPr>
      <p:pic>
        <p:nvPicPr>
          <p:cNvPr id="936" name="Google Shape;936;p35"/>
          <p:cNvPicPr preferRelativeResize="0"/>
          <p:nvPr/>
        </p:nvPicPr>
        <p:blipFill>
          <a:blip r:embed="rId3">
            <a:alphaModFix/>
          </a:blip>
          <a:stretch>
            <a:fillRect/>
          </a:stretch>
        </p:blipFill>
        <p:spPr>
          <a:xfrm>
            <a:off x="1096480" y="252663"/>
            <a:ext cx="6951041" cy="4638150"/>
          </a:xfrm>
          <a:prstGeom prst="rect">
            <a:avLst/>
          </a:prstGeom>
          <a:noFill/>
          <a:ln cap="flat" cmpd="sng" w="38100">
            <a:solidFill>
              <a:srgbClr val="6AA84F"/>
            </a:solidFill>
            <a:prstDash val="solid"/>
            <a:round/>
            <a:headEnd len="sm" w="sm" type="none"/>
            <a:tailEnd len="sm" w="sm" type="none"/>
          </a:ln>
        </p:spPr>
      </p:pic>
      <p:pic>
        <p:nvPicPr>
          <p:cNvPr id="937" name="Google Shape;937;p35"/>
          <p:cNvPicPr preferRelativeResize="0"/>
          <p:nvPr/>
        </p:nvPicPr>
        <p:blipFill>
          <a:blip r:embed="rId4">
            <a:alphaModFix/>
          </a:blip>
          <a:stretch>
            <a:fillRect/>
          </a:stretch>
        </p:blipFill>
        <p:spPr>
          <a:xfrm>
            <a:off x="1087188" y="250754"/>
            <a:ext cx="6969600" cy="4641992"/>
          </a:xfrm>
          <a:prstGeom prst="rect">
            <a:avLst/>
          </a:prstGeom>
          <a:noFill/>
          <a:ln cap="flat" cmpd="sng" w="38100">
            <a:solidFill>
              <a:srgbClr val="6AA84F"/>
            </a:solidFill>
            <a:prstDash val="solid"/>
            <a:round/>
            <a:headEnd len="sm" w="sm" type="none"/>
            <a:tailEnd len="sm" w="sm" type="none"/>
          </a:ln>
        </p:spPr>
      </p:pic>
      <p:pic>
        <p:nvPicPr>
          <p:cNvPr id="938" name="Google Shape;938;p35"/>
          <p:cNvPicPr preferRelativeResize="0"/>
          <p:nvPr/>
        </p:nvPicPr>
        <p:blipFill>
          <a:blip r:embed="rId5">
            <a:alphaModFix/>
          </a:blip>
          <a:stretch>
            <a:fillRect/>
          </a:stretch>
        </p:blipFill>
        <p:spPr>
          <a:xfrm>
            <a:off x="1087200" y="252684"/>
            <a:ext cx="6969599" cy="4638132"/>
          </a:xfrm>
          <a:prstGeom prst="rect">
            <a:avLst/>
          </a:prstGeom>
          <a:noFill/>
          <a:ln cap="flat" cmpd="sng" w="38100">
            <a:solidFill>
              <a:srgbClr val="6AA84F"/>
            </a:solidFill>
            <a:prstDash val="solid"/>
            <a:round/>
            <a:headEnd len="sm" w="sm" type="none"/>
            <a:tailEnd len="sm" w="sm" type="none"/>
          </a:ln>
        </p:spPr>
      </p:pic>
      <p:grpSp>
        <p:nvGrpSpPr>
          <p:cNvPr id="939" name="Google Shape;939;p35"/>
          <p:cNvGrpSpPr/>
          <p:nvPr/>
        </p:nvGrpSpPr>
        <p:grpSpPr>
          <a:xfrm rot="10542481">
            <a:off x="15530" y="-913972"/>
            <a:ext cx="997096" cy="6641823"/>
            <a:chOff x="2508475" y="2379100"/>
            <a:chExt cx="147125" cy="376350"/>
          </a:xfrm>
        </p:grpSpPr>
        <p:sp>
          <p:nvSpPr>
            <p:cNvPr id="940" name="Google Shape;940;p35"/>
            <p:cNvSpPr/>
            <p:nvPr/>
          </p:nvSpPr>
          <p:spPr>
            <a:xfrm>
              <a:off x="2508475" y="2438700"/>
              <a:ext cx="60875" cy="316750"/>
            </a:xfrm>
            <a:custGeom>
              <a:rect b="b" l="l" r="r" t="t"/>
              <a:pathLst>
                <a:path extrusionOk="0" h="12670" w="2435">
                  <a:moveTo>
                    <a:pt x="1394" y="1"/>
                  </a:moveTo>
                  <a:cubicBezTo>
                    <a:pt x="694" y="1"/>
                    <a:pt x="315" y="2966"/>
                    <a:pt x="315" y="4148"/>
                  </a:cubicBezTo>
                  <a:cubicBezTo>
                    <a:pt x="315" y="4886"/>
                    <a:pt x="309" y="5623"/>
                    <a:pt x="297" y="6355"/>
                  </a:cubicBezTo>
                  <a:cubicBezTo>
                    <a:pt x="284" y="7093"/>
                    <a:pt x="278" y="7850"/>
                    <a:pt x="284" y="8594"/>
                  </a:cubicBezTo>
                  <a:cubicBezTo>
                    <a:pt x="284" y="8783"/>
                    <a:pt x="297" y="8966"/>
                    <a:pt x="315" y="9149"/>
                  </a:cubicBezTo>
                  <a:cubicBezTo>
                    <a:pt x="391" y="10026"/>
                    <a:pt x="0" y="11741"/>
                    <a:pt x="788" y="12410"/>
                  </a:cubicBezTo>
                  <a:cubicBezTo>
                    <a:pt x="1000" y="12590"/>
                    <a:pt x="1179" y="12670"/>
                    <a:pt x="1332" y="12670"/>
                  </a:cubicBezTo>
                  <a:cubicBezTo>
                    <a:pt x="2297" y="12670"/>
                    <a:pt x="2170" y="9478"/>
                    <a:pt x="2170" y="8607"/>
                  </a:cubicBezTo>
                  <a:cubicBezTo>
                    <a:pt x="2239" y="7812"/>
                    <a:pt x="2214" y="7011"/>
                    <a:pt x="2195" y="6210"/>
                  </a:cubicBezTo>
                  <a:cubicBezTo>
                    <a:pt x="2176" y="5081"/>
                    <a:pt x="2435" y="1322"/>
                    <a:pt x="1829" y="357"/>
                  </a:cubicBezTo>
                  <a:cubicBezTo>
                    <a:pt x="1673" y="109"/>
                    <a:pt x="1527" y="1"/>
                    <a:pt x="1394" y="1"/>
                  </a:cubicBezTo>
                  <a:close/>
                </a:path>
              </a:pathLst>
            </a:custGeom>
            <a:solidFill>
              <a:srgbClr val="FFCB7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1" name="Google Shape;941;p35"/>
            <p:cNvSpPr/>
            <p:nvPr/>
          </p:nvSpPr>
          <p:spPr>
            <a:xfrm>
              <a:off x="2537725" y="2468000"/>
              <a:ext cx="8450" cy="6100"/>
            </a:xfrm>
            <a:custGeom>
              <a:rect b="b" l="l" r="r" t="t"/>
              <a:pathLst>
                <a:path extrusionOk="0" h="244" w="338">
                  <a:moveTo>
                    <a:pt x="191" y="0"/>
                  </a:moveTo>
                  <a:cubicBezTo>
                    <a:pt x="127" y="0"/>
                    <a:pt x="59" y="69"/>
                    <a:pt x="35" y="119"/>
                  </a:cubicBezTo>
                  <a:cubicBezTo>
                    <a:pt x="0" y="193"/>
                    <a:pt x="32" y="244"/>
                    <a:pt x="90" y="244"/>
                  </a:cubicBezTo>
                  <a:cubicBezTo>
                    <a:pt x="105" y="244"/>
                    <a:pt x="123" y="240"/>
                    <a:pt x="142" y="232"/>
                  </a:cubicBezTo>
                  <a:lnTo>
                    <a:pt x="186" y="213"/>
                  </a:lnTo>
                  <a:cubicBezTo>
                    <a:pt x="224" y="194"/>
                    <a:pt x="337" y="87"/>
                    <a:pt x="268" y="37"/>
                  </a:cubicBezTo>
                  <a:cubicBezTo>
                    <a:pt x="262" y="30"/>
                    <a:pt x="255" y="24"/>
                    <a:pt x="243" y="18"/>
                  </a:cubicBezTo>
                  <a:cubicBezTo>
                    <a:pt x="227" y="5"/>
                    <a:pt x="209" y="0"/>
                    <a:pt x="191"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2" name="Google Shape;942;p35"/>
            <p:cNvSpPr/>
            <p:nvPr/>
          </p:nvSpPr>
          <p:spPr>
            <a:xfrm>
              <a:off x="2547875" y="2471400"/>
              <a:ext cx="7500" cy="5125"/>
            </a:xfrm>
            <a:custGeom>
              <a:rect b="b" l="l" r="r" t="t"/>
              <a:pathLst>
                <a:path extrusionOk="0" h="205" w="300">
                  <a:moveTo>
                    <a:pt x="187" y="0"/>
                  </a:moveTo>
                  <a:cubicBezTo>
                    <a:pt x="182" y="0"/>
                    <a:pt x="177" y="1"/>
                    <a:pt x="171" y="1"/>
                  </a:cubicBezTo>
                  <a:cubicBezTo>
                    <a:pt x="108" y="8"/>
                    <a:pt x="45" y="46"/>
                    <a:pt x="20" y="109"/>
                  </a:cubicBezTo>
                  <a:cubicBezTo>
                    <a:pt x="13" y="128"/>
                    <a:pt x="1" y="165"/>
                    <a:pt x="20" y="184"/>
                  </a:cubicBezTo>
                  <a:lnTo>
                    <a:pt x="26" y="191"/>
                  </a:lnTo>
                  <a:cubicBezTo>
                    <a:pt x="39" y="200"/>
                    <a:pt x="51" y="205"/>
                    <a:pt x="64" y="205"/>
                  </a:cubicBezTo>
                  <a:cubicBezTo>
                    <a:pt x="77" y="205"/>
                    <a:pt x="89" y="200"/>
                    <a:pt x="102" y="191"/>
                  </a:cubicBezTo>
                  <a:cubicBezTo>
                    <a:pt x="103" y="191"/>
                    <a:pt x="105" y="191"/>
                    <a:pt x="106" y="191"/>
                  </a:cubicBezTo>
                  <a:cubicBezTo>
                    <a:pt x="207" y="191"/>
                    <a:pt x="300" y="0"/>
                    <a:pt x="187"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3" name="Google Shape;943;p35"/>
            <p:cNvSpPr/>
            <p:nvPr/>
          </p:nvSpPr>
          <p:spPr>
            <a:xfrm>
              <a:off x="2532900" y="2478150"/>
              <a:ext cx="8225" cy="6550"/>
            </a:xfrm>
            <a:custGeom>
              <a:rect b="b" l="l" r="r" t="t"/>
              <a:pathLst>
                <a:path extrusionOk="0" h="262" w="329">
                  <a:moveTo>
                    <a:pt x="204" y="0"/>
                  </a:moveTo>
                  <a:cubicBezTo>
                    <a:pt x="162" y="0"/>
                    <a:pt x="105" y="60"/>
                    <a:pt x="95" y="85"/>
                  </a:cubicBezTo>
                  <a:cubicBezTo>
                    <a:pt x="95" y="85"/>
                    <a:pt x="102" y="78"/>
                    <a:pt x="108" y="78"/>
                  </a:cubicBezTo>
                  <a:cubicBezTo>
                    <a:pt x="64" y="123"/>
                    <a:pt x="1" y="255"/>
                    <a:pt x="108" y="261"/>
                  </a:cubicBezTo>
                  <a:cubicBezTo>
                    <a:pt x="152" y="261"/>
                    <a:pt x="196" y="236"/>
                    <a:pt x="221" y="198"/>
                  </a:cubicBezTo>
                  <a:cubicBezTo>
                    <a:pt x="272" y="154"/>
                    <a:pt x="329" y="34"/>
                    <a:pt x="221" y="22"/>
                  </a:cubicBezTo>
                  <a:lnTo>
                    <a:pt x="234" y="15"/>
                  </a:lnTo>
                  <a:cubicBezTo>
                    <a:pt x="226" y="4"/>
                    <a:pt x="216" y="0"/>
                    <a:pt x="204"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4" name="Google Shape;944;p35"/>
            <p:cNvSpPr/>
            <p:nvPr/>
          </p:nvSpPr>
          <p:spPr>
            <a:xfrm>
              <a:off x="2531950" y="2695725"/>
              <a:ext cx="7450" cy="6750"/>
            </a:xfrm>
            <a:custGeom>
              <a:rect b="b" l="l" r="r" t="t"/>
              <a:pathLst>
                <a:path extrusionOk="0" h="270" w="298">
                  <a:moveTo>
                    <a:pt x="205" y="0"/>
                  </a:moveTo>
                  <a:cubicBezTo>
                    <a:pt x="153" y="0"/>
                    <a:pt x="94" y="43"/>
                    <a:pt x="70" y="85"/>
                  </a:cubicBezTo>
                  <a:lnTo>
                    <a:pt x="64" y="92"/>
                  </a:lnTo>
                  <a:cubicBezTo>
                    <a:pt x="45" y="129"/>
                    <a:pt x="1" y="224"/>
                    <a:pt x="70" y="243"/>
                  </a:cubicBezTo>
                  <a:cubicBezTo>
                    <a:pt x="70" y="249"/>
                    <a:pt x="70" y="249"/>
                    <a:pt x="70" y="249"/>
                  </a:cubicBezTo>
                  <a:cubicBezTo>
                    <a:pt x="80" y="264"/>
                    <a:pt x="93" y="269"/>
                    <a:pt x="108" y="269"/>
                  </a:cubicBezTo>
                  <a:cubicBezTo>
                    <a:pt x="156" y="269"/>
                    <a:pt x="220" y="203"/>
                    <a:pt x="234" y="174"/>
                  </a:cubicBezTo>
                  <a:cubicBezTo>
                    <a:pt x="234" y="167"/>
                    <a:pt x="234" y="161"/>
                    <a:pt x="241" y="161"/>
                  </a:cubicBezTo>
                  <a:cubicBezTo>
                    <a:pt x="266" y="129"/>
                    <a:pt x="297" y="47"/>
                    <a:pt x="253" y="16"/>
                  </a:cubicBezTo>
                  <a:cubicBezTo>
                    <a:pt x="239" y="5"/>
                    <a:pt x="222" y="0"/>
                    <a:pt x="205"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5" name="Google Shape;945;p35"/>
            <p:cNvSpPr/>
            <p:nvPr/>
          </p:nvSpPr>
          <p:spPr>
            <a:xfrm>
              <a:off x="2532750" y="2716450"/>
              <a:ext cx="11375" cy="6650"/>
            </a:xfrm>
            <a:custGeom>
              <a:rect b="b" l="l" r="r" t="t"/>
              <a:pathLst>
                <a:path extrusionOk="0" h="266" w="455">
                  <a:moveTo>
                    <a:pt x="290" y="0"/>
                  </a:moveTo>
                  <a:cubicBezTo>
                    <a:pt x="171" y="0"/>
                    <a:pt x="0" y="265"/>
                    <a:pt x="158" y="265"/>
                  </a:cubicBezTo>
                  <a:cubicBezTo>
                    <a:pt x="278" y="265"/>
                    <a:pt x="454" y="0"/>
                    <a:pt x="290"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6" name="Google Shape;946;p35"/>
            <p:cNvSpPr/>
            <p:nvPr/>
          </p:nvSpPr>
          <p:spPr>
            <a:xfrm>
              <a:off x="2527375" y="2658100"/>
              <a:ext cx="13750" cy="21000"/>
            </a:xfrm>
            <a:custGeom>
              <a:rect b="b" l="l" r="r" t="t"/>
              <a:pathLst>
                <a:path extrusionOk="0" h="840" w="550">
                  <a:moveTo>
                    <a:pt x="480" y="1"/>
                  </a:moveTo>
                  <a:cubicBezTo>
                    <a:pt x="411" y="7"/>
                    <a:pt x="348" y="51"/>
                    <a:pt x="316" y="121"/>
                  </a:cubicBezTo>
                  <a:cubicBezTo>
                    <a:pt x="278" y="190"/>
                    <a:pt x="278" y="278"/>
                    <a:pt x="316" y="348"/>
                  </a:cubicBezTo>
                  <a:cubicBezTo>
                    <a:pt x="196" y="386"/>
                    <a:pt x="102" y="474"/>
                    <a:pt x="45" y="587"/>
                  </a:cubicBezTo>
                  <a:cubicBezTo>
                    <a:pt x="1" y="682"/>
                    <a:pt x="1" y="840"/>
                    <a:pt x="146" y="840"/>
                  </a:cubicBezTo>
                  <a:cubicBezTo>
                    <a:pt x="291" y="840"/>
                    <a:pt x="430" y="714"/>
                    <a:pt x="487" y="594"/>
                  </a:cubicBezTo>
                  <a:cubicBezTo>
                    <a:pt x="518" y="531"/>
                    <a:pt x="524" y="455"/>
                    <a:pt x="493" y="392"/>
                  </a:cubicBezTo>
                  <a:cubicBezTo>
                    <a:pt x="499" y="386"/>
                    <a:pt x="505" y="373"/>
                    <a:pt x="499" y="360"/>
                  </a:cubicBezTo>
                  <a:cubicBezTo>
                    <a:pt x="480" y="259"/>
                    <a:pt x="518" y="184"/>
                    <a:pt x="537" y="89"/>
                  </a:cubicBezTo>
                  <a:cubicBezTo>
                    <a:pt x="550" y="45"/>
                    <a:pt x="537" y="1"/>
                    <a:pt x="480"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7" name="Google Shape;947;p35"/>
            <p:cNvSpPr/>
            <p:nvPr/>
          </p:nvSpPr>
          <p:spPr>
            <a:xfrm>
              <a:off x="2522650" y="2589625"/>
              <a:ext cx="9775" cy="7100"/>
            </a:xfrm>
            <a:custGeom>
              <a:rect b="b" l="l" r="r" t="t"/>
              <a:pathLst>
                <a:path extrusionOk="0" h="284" w="391">
                  <a:moveTo>
                    <a:pt x="295" y="1"/>
                  </a:moveTo>
                  <a:cubicBezTo>
                    <a:pt x="276" y="1"/>
                    <a:pt x="255" y="4"/>
                    <a:pt x="234" y="9"/>
                  </a:cubicBezTo>
                  <a:cubicBezTo>
                    <a:pt x="171" y="22"/>
                    <a:pt x="1" y="198"/>
                    <a:pt x="121" y="242"/>
                  </a:cubicBezTo>
                  <a:lnTo>
                    <a:pt x="133" y="242"/>
                  </a:lnTo>
                  <a:cubicBezTo>
                    <a:pt x="143" y="273"/>
                    <a:pt x="169" y="284"/>
                    <a:pt x="196" y="284"/>
                  </a:cubicBezTo>
                  <a:cubicBezTo>
                    <a:pt x="218" y="284"/>
                    <a:pt x="242" y="276"/>
                    <a:pt x="259" y="268"/>
                  </a:cubicBezTo>
                  <a:cubicBezTo>
                    <a:pt x="329" y="236"/>
                    <a:pt x="379" y="173"/>
                    <a:pt x="385" y="97"/>
                  </a:cubicBezTo>
                  <a:cubicBezTo>
                    <a:pt x="390" y="24"/>
                    <a:pt x="348" y="1"/>
                    <a:pt x="295"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8" name="Google Shape;948;p35"/>
            <p:cNvSpPr/>
            <p:nvPr/>
          </p:nvSpPr>
          <p:spPr>
            <a:xfrm>
              <a:off x="2534950" y="2602450"/>
              <a:ext cx="6975" cy="4425"/>
            </a:xfrm>
            <a:custGeom>
              <a:rect b="b" l="l" r="r" t="t"/>
              <a:pathLst>
                <a:path extrusionOk="0" h="177" w="279">
                  <a:moveTo>
                    <a:pt x="175" y="0"/>
                  </a:moveTo>
                  <a:cubicBezTo>
                    <a:pt x="144" y="0"/>
                    <a:pt x="107" y="22"/>
                    <a:pt x="89" y="45"/>
                  </a:cubicBezTo>
                  <a:lnTo>
                    <a:pt x="83" y="45"/>
                  </a:lnTo>
                  <a:cubicBezTo>
                    <a:pt x="64" y="51"/>
                    <a:pt x="1" y="108"/>
                    <a:pt x="39" y="133"/>
                  </a:cubicBezTo>
                  <a:lnTo>
                    <a:pt x="57" y="165"/>
                  </a:lnTo>
                  <a:cubicBezTo>
                    <a:pt x="66" y="173"/>
                    <a:pt x="78" y="176"/>
                    <a:pt x="92" y="176"/>
                  </a:cubicBezTo>
                  <a:cubicBezTo>
                    <a:pt x="108" y="176"/>
                    <a:pt x="126" y="171"/>
                    <a:pt x="139" y="165"/>
                  </a:cubicBezTo>
                  <a:cubicBezTo>
                    <a:pt x="184" y="139"/>
                    <a:pt x="278" y="76"/>
                    <a:pt x="209" y="13"/>
                  </a:cubicBezTo>
                  <a:cubicBezTo>
                    <a:pt x="200" y="4"/>
                    <a:pt x="188" y="0"/>
                    <a:pt x="175"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9" name="Google Shape;949;p35"/>
            <p:cNvSpPr/>
            <p:nvPr/>
          </p:nvSpPr>
          <p:spPr>
            <a:xfrm>
              <a:off x="2541325" y="2588875"/>
              <a:ext cx="9100" cy="5100"/>
            </a:xfrm>
            <a:custGeom>
              <a:rect b="b" l="l" r="r" t="t"/>
              <a:pathLst>
                <a:path extrusionOk="0" h="204" w="364">
                  <a:moveTo>
                    <a:pt x="197" y="1"/>
                  </a:moveTo>
                  <a:cubicBezTo>
                    <a:pt x="96" y="1"/>
                    <a:pt x="0" y="203"/>
                    <a:pt x="96" y="203"/>
                  </a:cubicBezTo>
                  <a:cubicBezTo>
                    <a:pt x="99" y="203"/>
                    <a:pt x="102" y="203"/>
                    <a:pt x="105" y="203"/>
                  </a:cubicBezTo>
                  <a:cubicBezTo>
                    <a:pt x="130" y="203"/>
                    <a:pt x="149" y="203"/>
                    <a:pt x="175" y="190"/>
                  </a:cubicBezTo>
                  <a:cubicBezTo>
                    <a:pt x="225" y="184"/>
                    <a:pt x="364" y="45"/>
                    <a:pt x="263" y="14"/>
                  </a:cubicBezTo>
                  <a:cubicBezTo>
                    <a:pt x="244" y="1"/>
                    <a:pt x="225" y="1"/>
                    <a:pt x="206" y="1"/>
                  </a:cubicBezTo>
                  <a:cubicBezTo>
                    <a:pt x="203" y="1"/>
                    <a:pt x="200" y="1"/>
                    <a:pt x="197"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0" name="Google Shape;950;p35"/>
            <p:cNvSpPr/>
            <p:nvPr/>
          </p:nvSpPr>
          <p:spPr>
            <a:xfrm>
              <a:off x="2534475" y="2553725"/>
              <a:ext cx="12475" cy="7275"/>
            </a:xfrm>
            <a:custGeom>
              <a:rect b="b" l="l" r="r" t="t"/>
              <a:pathLst>
                <a:path extrusionOk="0" h="291" w="499">
                  <a:moveTo>
                    <a:pt x="316" y="1"/>
                  </a:moveTo>
                  <a:cubicBezTo>
                    <a:pt x="184" y="1"/>
                    <a:pt x="1" y="291"/>
                    <a:pt x="177" y="291"/>
                  </a:cubicBezTo>
                  <a:cubicBezTo>
                    <a:pt x="310" y="291"/>
                    <a:pt x="499" y="1"/>
                    <a:pt x="316"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1" name="Google Shape;951;p35"/>
            <p:cNvSpPr/>
            <p:nvPr/>
          </p:nvSpPr>
          <p:spPr>
            <a:xfrm>
              <a:off x="2544900" y="2523150"/>
              <a:ext cx="6325" cy="5225"/>
            </a:xfrm>
            <a:custGeom>
              <a:rect b="b" l="l" r="r" t="t"/>
              <a:pathLst>
                <a:path extrusionOk="0" h="209" w="253">
                  <a:moveTo>
                    <a:pt x="202" y="0"/>
                  </a:moveTo>
                  <a:cubicBezTo>
                    <a:pt x="170" y="0"/>
                    <a:pt x="139" y="6"/>
                    <a:pt x="107" y="25"/>
                  </a:cubicBezTo>
                  <a:cubicBezTo>
                    <a:pt x="82" y="32"/>
                    <a:pt x="0" y="120"/>
                    <a:pt x="50" y="145"/>
                  </a:cubicBezTo>
                  <a:cubicBezTo>
                    <a:pt x="63" y="158"/>
                    <a:pt x="69" y="164"/>
                    <a:pt x="76" y="177"/>
                  </a:cubicBezTo>
                  <a:cubicBezTo>
                    <a:pt x="82" y="200"/>
                    <a:pt x="95" y="209"/>
                    <a:pt x="111" y="209"/>
                  </a:cubicBezTo>
                  <a:cubicBezTo>
                    <a:pt x="163" y="209"/>
                    <a:pt x="248" y="119"/>
                    <a:pt x="252" y="76"/>
                  </a:cubicBezTo>
                  <a:cubicBezTo>
                    <a:pt x="252" y="57"/>
                    <a:pt x="246" y="44"/>
                    <a:pt x="246" y="32"/>
                  </a:cubicBezTo>
                  <a:cubicBezTo>
                    <a:pt x="233" y="13"/>
                    <a:pt x="221" y="0"/>
                    <a:pt x="202"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2" name="Google Shape;952;p35"/>
            <p:cNvSpPr/>
            <p:nvPr/>
          </p:nvSpPr>
          <p:spPr>
            <a:xfrm>
              <a:off x="2540325" y="2540925"/>
              <a:ext cx="10475" cy="5925"/>
            </a:xfrm>
            <a:custGeom>
              <a:rect b="b" l="l" r="r" t="t"/>
              <a:pathLst>
                <a:path extrusionOk="0" h="237" w="419">
                  <a:moveTo>
                    <a:pt x="280" y="0"/>
                  </a:moveTo>
                  <a:cubicBezTo>
                    <a:pt x="273" y="0"/>
                    <a:pt x="266" y="1"/>
                    <a:pt x="259" y="2"/>
                  </a:cubicBezTo>
                  <a:cubicBezTo>
                    <a:pt x="240" y="2"/>
                    <a:pt x="227" y="8"/>
                    <a:pt x="215" y="14"/>
                  </a:cubicBezTo>
                  <a:cubicBezTo>
                    <a:pt x="158" y="27"/>
                    <a:pt x="0" y="178"/>
                    <a:pt x="114" y="216"/>
                  </a:cubicBezTo>
                  <a:cubicBezTo>
                    <a:pt x="133" y="229"/>
                    <a:pt x="151" y="229"/>
                    <a:pt x="177" y="235"/>
                  </a:cubicBezTo>
                  <a:cubicBezTo>
                    <a:pt x="181" y="236"/>
                    <a:pt x="185" y="236"/>
                    <a:pt x="189" y="236"/>
                  </a:cubicBezTo>
                  <a:cubicBezTo>
                    <a:pt x="306" y="236"/>
                    <a:pt x="419" y="0"/>
                    <a:pt x="280"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3" name="Google Shape;953;p35"/>
            <p:cNvSpPr/>
            <p:nvPr/>
          </p:nvSpPr>
          <p:spPr>
            <a:xfrm>
              <a:off x="2594725" y="2379100"/>
              <a:ext cx="60875" cy="316750"/>
            </a:xfrm>
            <a:custGeom>
              <a:rect b="b" l="l" r="r" t="t"/>
              <a:pathLst>
                <a:path extrusionOk="0" h="12670" w="2435">
                  <a:moveTo>
                    <a:pt x="1390" y="1"/>
                  </a:moveTo>
                  <a:cubicBezTo>
                    <a:pt x="694" y="1"/>
                    <a:pt x="315" y="2966"/>
                    <a:pt x="315" y="4148"/>
                  </a:cubicBezTo>
                  <a:cubicBezTo>
                    <a:pt x="315" y="4885"/>
                    <a:pt x="309" y="5623"/>
                    <a:pt x="296" y="6355"/>
                  </a:cubicBezTo>
                  <a:cubicBezTo>
                    <a:pt x="278" y="7093"/>
                    <a:pt x="278" y="7850"/>
                    <a:pt x="284" y="8594"/>
                  </a:cubicBezTo>
                  <a:cubicBezTo>
                    <a:pt x="284" y="8777"/>
                    <a:pt x="296" y="8966"/>
                    <a:pt x="315" y="9143"/>
                  </a:cubicBezTo>
                  <a:cubicBezTo>
                    <a:pt x="391" y="10026"/>
                    <a:pt x="0" y="11741"/>
                    <a:pt x="788" y="12410"/>
                  </a:cubicBezTo>
                  <a:cubicBezTo>
                    <a:pt x="999" y="12590"/>
                    <a:pt x="1178" y="12670"/>
                    <a:pt x="1330" y="12670"/>
                  </a:cubicBezTo>
                  <a:cubicBezTo>
                    <a:pt x="2292" y="12670"/>
                    <a:pt x="2170" y="9478"/>
                    <a:pt x="2170" y="8607"/>
                  </a:cubicBezTo>
                  <a:cubicBezTo>
                    <a:pt x="2239" y="7812"/>
                    <a:pt x="2214" y="7011"/>
                    <a:pt x="2195" y="6210"/>
                  </a:cubicBezTo>
                  <a:cubicBezTo>
                    <a:pt x="2176" y="5081"/>
                    <a:pt x="2435" y="1322"/>
                    <a:pt x="1823" y="357"/>
                  </a:cubicBezTo>
                  <a:cubicBezTo>
                    <a:pt x="1667" y="109"/>
                    <a:pt x="1523" y="1"/>
                    <a:pt x="1390"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4" name="Google Shape;954;p35"/>
            <p:cNvSpPr/>
            <p:nvPr/>
          </p:nvSpPr>
          <p:spPr>
            <a:xfrm>
              <a:off x="2623925" y="2408375"/>
              <a:ext cx="8350" cy="5975"/>
            </a:xfrm>
            <a:custGeom>
              <a:rect b="b" l="l" r="r" t="t"/>
              <a:pathLst>
                <a:path extrusionOk="0" h="239" w="334">
                  <a:moveTo>
                    <a:pt x="191" y="0"/>
                  </a:moveTo>
                  <a:cubicBezTo>
                    <a:pt x="127" y="0"/>
                    <a:pt x="60" y="66"/>
                    <a:pt x="30" y="120"/>
                  </a:cubicBezTo>
                  <a:cubicBezTo>
                    <a:pt x="1" y="189"/>
                    <a:pt x="33" y="239"/>
                    <a:pt x="91" y="239"/>
                  </a:cubicBezTo>
                  <a:cubicBezTo>
                    <a:pt x="107" y="239"/>
                    <a:pt x="125" y="235"/>
                    <a:pt x="144" y="227"/>
                  </a:cubicBezTo>
                  <a:lnTo>
                    <a:pt x="188" y="208"/>
                  </a:lnTo>
                  <a:cubicBezTo>
                    <a:pt x="226" y="189"/>
                    <a:pt x="333" y="82"/>
                    <a:pt x="270" y="38"/>
                  </a:cubicBezTo>
                  <a:lnTo>
                    <a:pt x="245" y="19"/>
                  </a:lnTo>
                  <a:cubicBezTo>
                    <a:pt x="228" y="6"/>
                    <a:pt x="210" y="0"/>
                    <a:pt x="191"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5" name="Google Shape;955;p35"/>
            <p:cNvSpPr/>
            <p:nvPr/>
          </p:nvSpPr>
          <p:spPr>
            <a:xfrm>
              <a:off x="2626075" y="2427050"/>
              <a:ext cx="9025" cy="7625"/>
            </a:xfrm>
            <a:custGeom>
              <a:rect b="b" l="l" r="r" t="t"/>
              <a:pathLst>
                <a:path extrusionOk="0" h="305" w="361">
                  <a:moveTo>
                    <a:pt x="177" y="0"/>
                  </a:moveTo>
                  <a:cubicBezTo>
                    <a:pt x="151" y="0"/>
                    <a:pt x="122" y="24"/>
                    <a:pt x="108" y="47"/>
                  </a:cubicBezTo>
                  <a:cubicBezTo>
                    <a:pt x="89" y="73"/>
                    <a:pt x="70" y="104"/>
                    <a:pt x="52" y="129"/>
                  </a:cubicBezTo>
                  <a:cubicBezTo>
                    <a:pt x="0" y="206"/>
                    <a:pt x="12" y="304"/>
                    <a:pt x="89" y="304"/>
                  </a:cubicBezTo>
                  <a:cubicBezTo>
                    <a:pt x="106" y="304"/>
                    <a:pt x="128" y="299"/>
                    <a:pt x="152" y="287"/>
                  </a:cubicBezTo>
                  <a:cubicBezTo>
                    <a:pt x="228" y="249"/>
                    <a:pt x="361" y="98"/>
                    <a:pt x="247" y="35"/>
                  </a:cubicBezTo>
                  <a:lnTo>
                    <a:pt x="203" y="10"/>
                  </a:lnTo>
                  <a:cubicBezTo>
                    <a:pt x="195" y="3"/>
                    <a:pt x="186" y="0"/>
                    <a:pt x="177"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6" name="Google Shape;956;p35"/>
            <p:cNvSpPr/>
            <p:nvPr/>
          </p:nvSpPr>
          <p:spPr>
            <a:xfrm>
              <a:off x="2634125" y="2411650"/>
              <a:ext cx="7550" cy="5175"/>
            </a:xfrm>
            <a:custGeom>
              <a:rect b="b" l="l" r="r" t="t"/>
              <a:pathLst>
                <a:path extrusionOk="0" h="207" w="302">
                  <a:moveTo>
                    <a:pt x="182" y="1"/>
                  </a:moveTo>
                  <a:cubicBezTo>
                    <a:pt x="179" y="1"/>
                    <a:pt x="175" y="1"/>
                    <a:pt x="171" y="1"/>
                  </a:cubicBezTo>
                  <a:cubicBezTo>
                    <a:pt x="102" y="7"/>
                    <a:pt x="45" y="52"/>
                    <a:pt x="20" y="108"/>
                  </a:cubicBezTo>
                  <a:cubicBezTo>
                    <a:pt x="13" y="134"/>
                    <a:pt x="1" y="165"/>
                    <a:pt x="20" y="190"/>
                  </a:cubicBezTo>
                  <a:lnTo>
                    <a:pt x="26" y="197"/>
                  </a:lnTo>
                  <a:cubicBezTo>
                    <a:pt x="35" y="203"/>
                    <a:pt x="48" y="206"/>
                    <a:pt x="61" y="206"/>
                  </a:cubicBezTo>
                  <a:cubicBezTo>
                    <a:pt x="73" y="206"/>
                    <a:pt x="86" y="203"/>
                    <a:pt x="95" y="197"/>
                  </a:cubicBezTo>
                  <a:cubicBezTo>
                    <a:pt x="97" y="197"/>
                    <a:pt x="98" y="197"/>
                    <a:pt x="100" y="197"/>
                  </a:cubicBezTo>
                  <a:cubicBezTo>
                    <a:pt x="203" y="197"/>
                    <a:pt x="302" y="1"/>
                    <a:pt x="182"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7" name="Google Shape;957;p35"/>
            <p:cNvSpPr/>
            <p:nvPr/>
          </p:nvSpPr>
          <p:spPr>
            <a:xfrm>
              <a:off x="2619150" y="2418525"/>
              <a:ext cx="8075" cy="6400"/>
            </a:xfrm>
            <a:custGeom>
              <a:rect b="b" l="l" r="r" t="t"/>
              <a:pathLst>
                <a:path extrusionOk="0" h="256" w="323">
                  <a:moveTo>
                    <a:pt x="202" y="0"/>
                  </a:moveTo>
                  <a:cubicBezTo>
                    <a:pt x="160" y="0"/>
                    <a:pt x="105" y="56"/>
                    <a:pt x="95" y="86"/>
                  </a:cubicBezTo>
                  <a:lnTo>
                    <a:pt x="101" y="79"/>
                  </a:lnTo>
                  <a:lnTo>
                    <a:pt x="101" y="79"/>
                  </a:lnTo>
                  <a:cubicBezTo>
                    <a:pt x="64" y="117"/>
                    <a:pt x="1" y="250"/>
                    <a:pt x="102" y="256"/>
                  </a:cubicBezTo>
                  <a:cubicBezTo>
                    <a:pt x="152" y="256"/>
                    <a:pt x="196" y="237"/>
                    <a:pt x="221" y="199"/>
                  </a:cubicBezTo>
                  <a:cubicBezTo>
                    <a:pt x="272" y="149"/>
                    <a:pt x="322" y="35"/>
                    <a:pt x="221" y="23"/>
                  </a:cubicBezTo>
                  <a:lnTo>
                    <a:pt x="234" y="16"/>
                  </a:lnTo>
                  <a:cubicBezTo>
                    <a:pt x="225" y="5"/>
                    <a:pt x="214" y="0"/>
                    <a:pt x="202"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8" name="Google Shape;958;p35"/>
            <p:cNvSpPr/>
            <p:nvPr/>
          </p:nvSpPr>
          <p:spPr>
            <a:xfrm>
              <a:off x="2618050" y="2636125"/>
              <a:ext cx="7600" cy="6675"/>
            </a:xfrm>
            <a:custGeom>
              <a:rect b="b" l="l" r="r" t="t"/>
              <a:pathLst>
                <a:path extrusionOk="0" h="267" w="304">
                  <a:moveTo>
                    <a:pt x="207" y="0"/>
                  </a:moveTo>
                  <a:cubicBezTo>
                    <a:pt x="153" y="0"/>
                    <a:pt x="93" y="43"/>
                    <a:pt x="70" y="85"/>
                  </a:cubicBezTo>
                  <a:lnTo>
                    <a:pt x="64" y="92"/>
                  </a:lnTo>
                  <a:cubicBezTo>
                    <a:pt x="45" y="129"/>
                    <a:pt x="0" y="218"/>
                    <a:pt x="70" y="243"/>
                  </a:cubicBezTo>
                  <a:cubicBezTo>
                    <a:pt x="70" y="243"/>
                    <a:pt x="70" y="243"/>
                    <a:pt x="70" y="249"/>
                  </a:cubicBezTo>
                  <a:cubicBezTo>
                    <a:pt x="79" y="261"/>
                    <a:pt x="91" y="266"/>
                    <a:pt x="105" y="266"/>
                  </a:cubicBezTo>
                  <a:cubicBezTo>
                    <a:pt x="155" y="266"/>
                    <a:pt x="224" y="197"/>
                    <a:pt x="234" y="167"/>
                  </a:cubicBezTo>
                  <a:lnTo>
                    <a:pt x="240" y="155"/>
                  </a:lnTo>
                  <a:cubicBezTo>
                    <a:pt x="265" y="123"/>
                    <a:pt x="303" y="41"/>
                    <a:pt x="259" y="16"/>
                  </a:cubicBezTo>
                  <a:cubicBezTo>
                    <a:pt x="243" y="5"/>
                    <a:pt x="226" y="0"/>
                    <a:pt x="207"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9" name="Google Shape;959;p35"/>
            <p:cNvSpPr/>
            <p:nvPr/>
          </p:nvSpPr>
          <p:spPr>
            <a:xfrm>
              <a:off x="2618825" y="2656700"/>
              <a:ext cx="11400" cy="6650"/>
            </a:xfrm>
            <a:custGeom>
              <a:rect b="b" l="l" r="r" t="t"/>
              <a:pathLst>
                <a:path extrusionOk="0" h="266" w="456">
                  <a:moveTo>
                    <a:pt x="297" y="0"/>
                  </a:moveTo>
                  <a:cubicBezTo>
                    <a:pt x="171" y="0"/>
                    <a:pt x="1" y="265"/>
                    <a:pt x="165" y="265"/>
                  </a:cubicBezTo>
                  <a:cubicBezTo>
                    <a:pt x="285" y="265"/>
                    <a:pt x="455" y="0"/>
                    <a:pt x="297"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0" name="Google Shape;960;p35"/>
            <p:cNvSpPr/>
            <p:nvPr/>
          </p:nvSpPr>
          <p:spPr>
            <a:xfrm>
              <a:off x="2630025" y="2637450"/>
              <a:ext cx="5075" cy="2875"/>
            </a:xfrm>
            <a:custGeom>
              <a:rect b="b" l="l" r="r" t="t"/>
              <a:pathLst>
                <a:path extrusionOk="0" h="115" w="203">
                  <a:moveTo>
                    <a:pt x="127" y="1"/>
                  </a:moveTo>
                  <a:cubicBezTo>
                    <a:pt x="76" y="1"/>
                    <a:pt x="1" y="114"/>
                    <a:pt x="70" y="114"/>
                  </a:cubicBezTo>
                  <a:cubicBezTo>
                    <a:pt x="127" y="114"/>
                    <a:pt x="203" y="1"/>
                    <a:pt x="127"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1" name="Google Shape;961;p35"/>
            <p:cNvSpPr/>
            <p:nvPr/>
          </p:nvSpPr>
          <p:spPr>
            <a:xfrm>
              <a:off x="2621200" y="2542675"/>
              <a:ext cx="6975" cy="4500"/>
            </a:xfrm>
            <a:custGeom>
              <a:rect b="b" l="l" r="r" t="t"/>
              <a:pathLst>
                <a:path extrusionOk="0" h="180" w="279">
                  <a:moveTo>
                    <a:pt x="175" y="1"/>
                  </a:moveTo>
                  <a:cubicBezTo>
                    <a:pt x="143" y="1"/>
                    <a:pt x="107" y="23"/>
                    <a:pt x="89" y="45"/>
                  </a:cubicBezTo>
                  <a:lnTo>
                    <a:pt x="83" y="45"/>
                  </a:lnTo>
                  <a:cubicBezTo>
                    <a:pt x="64" y="52"/>
                    <a:pt x="1" y="115"/>
                    <a:pt x="38" y="134"/>
                  </a:cubicBezTo>
                  <a:lnTo>
                    <a:pt x="57" y="165"/>
                  </a:lnTo>
                  <a:cubicBezTo>
                    <a:pt x="65" y="176"/>
                    <a:pt x="78" y="180"/>
                    <a:pt x="91" y="180"/>
                  </a:cubicBezTo>
                  <a:cubicBezTo>
                    <a:pt x="109" y="180"/>
                    <a:pt x="128" y="172"/>
                    <a:pt x="139" y="165"/>
                  </a:cubicBezTo>
                  <a:cubicBezTo>
                    <a:pt x="183" y="146"/>
                    <a:pt x="278" y="83"/>
                    <a:pt x="209" y="14"/>
                  </a:cubicBezTo>
                  <a:cubicBezTo>
                    <a:pt x="199" y="5"/>
                    <a:pt x="188" y="1"/>
                    <a:pt x="175"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2" name="Google Shape;962;p35"/>
            <p:cNvSpPr/>
            <p:nvPr/>
          </p:nvSpPr>
          <p:spPr>
            <a:xfrm>
              <a:off x="2627550" y="2529125"/>
              <a:ext cx="9125" cy="5250"/>
            </a:xfrm>
            <a:custGeom>
              <a:rect b="b" l="l" r="r" t="t"/>
              <a:pathLst>
                <a:path extrusionOk="0" h="210" w="365">
                  <a:moveTo>
                    <a:pt x="198" y="0"/>
                  </a:moveTo>
                  <a:cubicBezTo>
                    <a:pt x="91" y="0"/>
                    <a:pt x="1" y="209"/>
                    <a:pt x="98" y="209"/>
                  </a:cubicBezTo>
                  <a:cubicBezTo>
                    <a:pt x="100" y="209"/>
                    <a:pt x="103" y="209"/>
                    <a:pt x="106" y="209"/>
                  </a:cubicBezTo>
                  <a:cubicBezTo>
                    <a:pt x="125" y="209"/>
                    <a:pt x="150" y="203"/>
                    <a:pt x="175" y="196"/>
                  </a:cubicBezTo>
                  <a:cubicBezTo>
                    <a:pt x="226" y="184"/>
                    <a:pt x="365" y="51"/>
                    <a:pt x="264" y="13"/>
                  </a:cubicBezTo>
                  <a:cubicBezTo>
                    <a:pt x="245" y="7"/>
                    <a:pt x="226" y="1"/>
                    <a:pt x="207" y="1"/>
                  </a:cubicBezTo>
                  <a:cubicBezTo>
                    <a:pt x="204" y="0"/>
                    <a:pt x="201" y="0"/>
                    <a:pt x="198"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3" name="Google Shape;963;p35"/>
            <p:cNvSpPr/>
            <p:nvPr/>
          </p:nvSpPr>
          <p:spPr>
            <a:xfrm>
              <a:off x="2620725" y="2493975"/>
              <a:ext cx="12325" cy="7425"/>
            </a:xfrm>
            <a:custGeom>
              <a:rect b="b" l="l" r="r" t="t"/>
              <a:pathLst>
                <a:path extrusionOk="0" h="297" w="493">
                  <a:moveTo>
                    <a:pt x="316" y="0"/>
                  </a:moveTo>
                  <a:cubicBezTo>
                    <a:pt x="184" y="0"/>
                    <a:pt x="1" y="297"/>
                    <a:pt x="177" y="297"/>
                  </a:cubicBezTo>
                  <a:cubicBezTo>
                    <a:pt x="310" y="297"/>
                    <a:pt x="493" y="0"/>
                    <a:pt x="316"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4" name="Google Shape;964;p35"/>
            <p:cNvSpPr/>
            <p:nvPr/>
          </p:nvSpPr>
          <p:spPr>
            <a:xfrm>
              <a:off x="2631125" y="2463500"/>
              <a:ext cx="6175" cy="5250"/>
            </a:xfrm>
            <a:custGeom>
              <a:rect b="b" l="l" r="r" t="t"/>
              <a:pathLst>
                <a:path extrusionOk="0" h="210" w="247">
                  <a:moveTo>
                    <a:pt x="179" y="0"/>
                  </a:moveTo>
                  <a:cubicBezTo>
                    <a:pt x="154" y="0"/>
                    <a:pt x="129" y="11"/>
                    <a:pt x="108" y="21"/>
                  </a:cubicBezTo>
                  <a:cubicBezTo>
                    <a:pt x="83" y="34"/>
                    <a:pt x="1" y="116"/>
                    <a:pt x="45" y="147"/>
                  </a:cubicBezTo>
                  <a:cubicBezTo>
                    <a:pt x="64" y="153"/>
                    <a:pt x="70" y="160"/>
                    <a:pt x="77" y="179"/>
                  </a:cubicBezTo>
                  <a:cubicBezTo>
                    <a:pt x="83" y="201"/>
                    <a:pt x="95" y="210"/>
                    <a:pt x="111" y="210"/>
                  </a:cubicBezTo>
                  <a:cubicBezTo>
                    <a:pt x="162" y="210"/>
                    <a:pt x="247" y="115"/>
                    <a:pt x="247" y="72"/>
                  </a:cubicBezTo>
                  <a:cubicBezTo>
                    <a:pt x="247" y="59"/>
                    <a:pt x="247" y="40"/>
                    <a:pt x="241" y="27"/>
                  </a:cubicBezTo>
                  <a:cubicBezTo>
                    <a:pt x="234" y="8"/>
                    <a:pt x="215" y="2"/>
                    <a:pt x="196" y="2"/>
                  </a:cubicBezTo>
                  <a:cubicBezTo>
                    <a:pt x="191" y="1"/>
                    <a:pt x="185" y="0"/>
                    <a:pt x="179"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5" name="Google Shape;965;p35"/>
            <p:cNvSpPr/>
            <p:nvPr/>
          </p:nvSpPr>
          <p:spPr>
            <a:xfrm>
              <a:off x="2626575" y="2481150"/>
              <a:ext cx="10475" cy="5925"/>
            </a:xfrm>
            <a:custGeom>
              <a:rect b="b" l="l" r="r" t="t"/>
              <a:pathLst>
                <a:path extrusionOk="0" h="237" w="419">
                  <a:moveTo>
                    <a:pt x="280" y="1"/>
                  </a:moveTo>
                  <a:cubicBezTo>
                    <a:pt x="273" y="1"/>
                    <a:pt x="266" y="1"/>
                    <a:pt x="259" y="3"/>
                  </a:cubicBezTo>
                  <a:cubicBezTo>
                    <a:pt x="240" y="9"/>
                    <a:pt x="227" y="9"/>
                    <a:pt x="208" y="15"/>
                  </a:cubicBezTo>
                  <a:cubicBezTo>
                    <a:pt x="158" y="28"/>
                    <a:pt x="0" y="179"/>
                    <a:pt x="114" y="223"/>
                  </a:cubicBezTo>
                  <a:cubicBezTo>
                    <a:pt x="132" y="230"/>
                    <a:pt x="151" y="236"/>
                    <a:pt x="170" y="236"/>
                  </a:cubicBezTo>
                  <a:cubicBezTo>
                    <a:pt x="175" y="236"/>
                    <a:pt x="179" y="237"/>
                    <a:pt x="183" y="237"/>
                  </a:cubicBezTo>
                  <a:cubicBezTo>
                    <a:pt x="305" y="237"/>
                    <a:pt x="419" y="1"/>
                    <a:pt x="280"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966" name="Google Shape;966;p35"/>
          <p:cNvGrpSpPr/>
          <p:nvPr/>
        </p:nvGrpSpPr>
        <p:grpSpPr>
          <a:xfrm flipH="1" rot="-10542481">
            <a:off x="8138330" y="-913972"/>
            <a:ext cx="997096" cy="6641823"/>
            <a:chOff x="2508475" y="2379100"/>
            <a:chExt cx="147125" cy="376350"/>
          </a:xfrm>
        </p:grpSpPr>
        <p:sp>
          <p:nvSpPr>
            <p:cNvPr id="967" name="Google Shape;967;p35"/>
            <p:cNvSpPr/>
            <p:nvPr/>
          </p:nvSpPr>
          <p:spPr>
            <a:xfrm>
              <a:off x="2508475" y="2438700"/>
              <a:ext cx="60875" cy="316750"/>
            </a:xfrm>
            <a:custGeom>
              <a:rect b="b" l="l" r="r" t="t"/>
              <a:pathLst>
                <a:path extrusionOk="0" h="12670" w="2435">
                  <a:moveTo>
                    <a:pt x="1394" y="1"/>
                  </a:moveTo>
                  <a:cubicBezTo>
                    <a:pt x="694" y="1"/>
                    <a:pt x="315" y="2966"/>
                    <a:pt x="315" y="4148"/>
                  </a:cubicBezTo>
                  <a:cubicBezTo>
                    <a:pt x="315" y="4886"/>
                    <a:pt x="309" y="5623"/>
                    <a:pt x="297" y="6355"/>
                  </a:cubicBezTo>
                  <a:cubicBezTo>
                    <a:pt x="284" y="7093"/>
                    <a:pt x="278" y="7850"/>
                    <a:pt x="284" y="8594"/>
                  </a:cubicBezTo>
                  <a:cubicBezTo>
                    <a:pt x="284" y="8783"/>
                    <a:pt x="297" y="8966"/>
                    <a:pt x="315" y="9149"/>
                  </a:cubicBezTo>
                  <a:cubicBezTo>
                    <a:pt x="391" y="10026"/>
                    <a:pt x="0" y="11741"/>
                    <a:pt x="788" y="12410"/>
                  </a:cubicBezTo>
                  <a:cubicBezTo>
                    <a:pt x="1000" y="12590"/>
                    <a:pt x="1179" y="12670"/>
                    <a:pt x="1332" y="12670"/>
                  </a:cubicBezTo>
                  <a:cubicBezTo>
                    <a:pt x="2297" y="12670"/>
                    <a:pt x="2170" y="9478"/>
                    <a:pt x="2170" y="8607"/>
                  </a:cubicBezTo>
                  <a:cubicBezTo>
                    <a:pt x="2239" y="7812"/>
                    <a:pt x="2214" y="7011"/>
                    <a:pt x="2195" y="6210"/>
                  </a:cubicBezTo>
                  <a:cubicBezTo>
                    <a:pt x="2176" y="5081"/>
                    <a:pt x="2435" y="1322"/>
                    <a:pt x="1829" y="357"/>
                  </a:cubicBezTo>
                  <a:cubicBezTo>
                    <a:pt x="1673" y="109"/>
                    <a:pt x="1527" y="1"/>
                    <a:pt x="1394" y="1"/>
                  </a:cubicBezTo>
                  <a:close/>
                </a:path>
              </a:pathLst>
            </a:custGeom>
            <a:solidFill>
              <a:srgbClr val="FFCB7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8" name="Google Shape;968;p35"/>
            <p:cNvSpPr/>
            <p:nvPr/>
          </p:nvSpPr>
          <p:spPr>
            <a:xfrm>
              <a:off x="2537725" y="2468000"/>
              <a:ext cx="8450" cy="6100"/>
            </a:xfrm>
            <a:custGeom>
              <a:rect b="b" l="l" r="r" t="t"/>
              <a:pathLst>
                <a:path extrusionOk="0" h="244" w="338">
                  <a:moveTo>
                    <a:pt x="191" y="0"/>
                  </a:moveTo>
                  <a:cubicBezTo>
                    <a:pt x="127" y="0"/>
                    <a:pt x="59" y="69"/>
                    <a:pt x="35" y="119"/>
                  </a:cubicBezTo>
                  <a:cubicBezTo>
                    <a:pt x="0" y="193"/>
                    <a:pt x="32" y="244"/>
                    <a:pt x="90" y="244"/>
                  </a:cubicBezTo>
                  <a:cubicBezTo>
                    <a:pt x="105" y="244"/>
                    <a:pt x="123" y="240"/>
                    <a:pt x="142" y="232"/>
                  </a:cubicBezTo>
                  <a:lnTo>
                    <a:pt x="186" y="213"/>
                  </a:lnTo>
                  <a:cubicBezTo>
                    <a:pt x="224" y="194"/>
                    <a:pt x="337" y="87"/>
                    <a:pt x="268" y="37"/>
                  </a:cubicBezTo>
                  <a:cubicBezTo>
                    <a:pt x="262" y="30"/>
                    <a:pt x="255" y="24"/>
                    <a:pt x="243" y="18"/>
                  </a:cubicBezTo>
                  <a:cubicBezTo>
                    <a:pt x="227" y="5"/>
                    <a:pt x="209" y="0"/>
                    <a:pt x="191"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9" name="Google Shape;969;p35"/>
            <p:cNvSpPr/>
            <p:nvPr/>
          </p:nvSpPr>
          <p:spPr>
            <a:xfrm>
              <a:off x="2547875" y="2471400"/>
              <a:ext cx="7500" cy="5125"/>
            </a:xfrm>
            <a:custGeom>
              <a:rect b="b" l="l" r="r" t="t"/>
              <a:pathLst>
                <a:path extrusionOk="0" h="205" w="300">
                  <a:moveTo>
                    <a:pt x="187" y="0"/>
                  </a:moveTo>
                  <a:cubicBezTo>
                    <a:pt x="182" y="0"/>
                    <a:pt x="177" y="1"/>
                    <a:pt x="171" y="1"/>
                  </a:cubicBezTo>
                  <a:cubicBezTo>
                    <a:pt x="108" y="8"/>
                    <a:pt x="45" y="46"/>
                    <a:pt x="20" y="109"/>
                  </a:cubicBezTo>
                  <a:cubicBezTo>
                    <a:pt x="13" y="128"/>
                    <a:pt x="1" y="165"/>
                    <a:pt x="20" y="184"/>
                  </a:cubicBezTo>
                  <a:lnTo>
                    <a:pt x="26" y="191"/>
                  </a:lnTo>
                  <a:cubicBezTo>
                    <a:pt x="39" y="200"/>
                    <a:pt x="51" y="205"/>
                    <a:pt x="64" y="205"/>
                  </a:cubicBezTo>
                  <a:cubicBezTo>
                    <a:pt x="77" y="205"/>
                    <a:pt x="89" y="200"/>
                    <a:pt x="102" y="191"/>
                  </a:cubicBezTo>
                  <a:cubicBezTo>
                    <a:pt x="103" y="191"/>
                    <a:pt x="105" y="191"/>
                    <a:pt x="106" y="191"/>
                  </a:cubicBezTo>
                  <a:cubicBezTo>
                    <a:pt x="207" y="191"/>
                    <a:pt x="300" y="0"/>
                    <a:pt x="187"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0" name="Google Shape;970;p35"/>
            <p:cNvSpPr/>
            <p:nvPr/>
          </p:nvSpPr>
          <p:spPr>
            <a:xfrm>
              <a:off x="2532900" y="2478150"/>
              <a:ext cx="8225" cy="6550"/>
            </a:xfrm>
            <a:custGeom>
              <a:rect b="b" l="l" r="r" t="t"/>
              <a:pathLst>
                <a:path extrusionOk="0" h="262" w="329">
                  <a:moveTo>
                    <a:pt x="204" y="0"/>
                  </a:moveTo>
                  <a:cubicBezTo>
                    <a:pt x="162" y="0"/>
                    <a:pt x="105" y="60"/>
                    <a:pt x="95" y="85"/>
                  </a:cubicBezTo>
                  <a:cubicBezTo>
                    <a:pt x="95" y="85"/>
                    <a:pt x="102" y="78"/>
                    <a:pt x="108" y="78"/>
                  </a:cubicBezTo>
                  <a:cubicBezTo>
                    <a:pt x="64" y="123"/>
                    <a:pt x="1" y="255"/>
                    <a:pt x="108" y="261"/>
                  </a:cubicBezTo>
                  <a:cubicBezTo>
                    <a:pt x="152" y="261"/>
                    <a:pt x="196" y="236"/>
                    <a:pt x="221" y="198"/>
                  </a:cubicBezTo>
                  <a:cubicBezTo>
                    <a:pt x="272" y="154"/>
                    <a:pt x="329" y="34"/>
                    <a:pt x="221" y="22"/>
                  </a:cubicBezTo>
                  <a:lnTo>
                    <a:pt x="234" y="15"/>
                  </a:lnTo>
                  <a:cubicBezTo>
                    <a:pt x="226" y="4"/>
                    <a:pt x="216" y="0"/>
                    <a:pt x="204"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1" name="Google Shape;971;p35"/>
            <p:cNvSpPr/>
            <p:nvPr/>
          </p:nvSpPr>
          <p:spPr>
            <a:xfrm>
              <a:off x="2531950" y="2695725"/>
              <a:ext cx="7450" cy="6750"/>
            </a:xfrm>
            <a:custGeom>
              <a:rect b="b" l="l" r="r" t="t"/>
              <a:pathLst>
                <a:path extrusionOk="0" h="270" w="298">
                  <a:moveTo>
                    <a:pt x="205" y="0"/>
                  </a:moveTo>
                  <a:cubicBezTo>
                    <a:pt x="153" y="0"/>
                    <a:pt x="94" y="43"/>
                    <a:pt x="70" y="85"/>
                  </a:cubicBezTo>
                  <a:lnTo>
                    <a:pt x="64" y="92"/>
                  </a:lnTo>
                  <a:cubicBezTo>
                    <a:pt x="45" y="129"/>
                    <a:pt x="1" y="224"/>
                    <a:pt x="70" y="243"/>
                  </a:cubicBezTo>
                  <a:cubicBezTo>
                    <a:pt x="70" y="249"/>
                    <a:pt x="70" y="249"/>
                    <a:pt x="70" y="249"/>
                  </a:cubicBezTo>
                  <a:cubicBezTo>
                    <a:pt x="80" y="264"/>
                    <a:pt x="93" y="269"/>
                    <a:pt x="108" y="269"/>
                  </a:cubicBezTo>
                  <a:cubicBezTo>
                    <a:pt x="156" y="269"/>
                    <a:pt x="220" y="203"/>
                    <a:pt x="234" y="174"/>
                  </a:cubicBezTo>
                  <a:cubicBezTo>
                    <a:pt x="234" y="167"/>
                    <a:pt x="234" y="161"/>
                    <a:pt x="241" y="161"/>
                  </a:cubicBezTo>
                  <a:cubicBezTo>
                    <a:pt x="266" y="129"/>
                    <a:pt x="297" y="47"/>
                    <a:pt x="253" y="16"/>
                  </a:cubicBezTo>
                  <a:cubicBezTo>
                    <a:pt x="239" y="5"/>
                    <a:pt x="222" y="0"/>
                    <a:pt x="205"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2" name="Google Shape;972;p35"/>
            <p:cNvSpPr/>
            <p:nvPr/>
          </p:nvSpPr>
          <p:spPr>
            <a:xfrm>
              <a:off x="2532750" y="2716450"/>
              <a:ext cx="11375" cy="6650"/>
            </a:xfrm>
            <a:custGeom>
              <a:rect b="b" l="l" r="r" t="t"/>
              <a:pathLst>
                <a:path extrusionOk="0" h="266" w="455">
                  <a:moveTo>
                    <a:pt x="290" y="0"/>
                  </a:moveTo>
                  <a:cubicBezTo>
                    <a:pt x="171" y="0"/>
                    <a:pt x="0" y="265"/>
                    <a:pt x="158" y="265"/>
                  </a:cubicBezTo>
                  <a:cubicBezTo>
                    <a:pt x="278" y="265"/>
                    <a:pt x="454" y="0"/>
                    <a:pt x="290"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3" name="Google Shape;973;p35"/>
            <p:cNvSpPr/>
            <p:nvPr/>
          </p:nvSpPr>
          <p:spPr>
            <a:xfrm>
              <a:off x="2527375" y="2658100"/>
              <a:ext cx="13750" cy="21000"/>
            </a:xfrm>
            <a:custGeom>
              <a:rect b="b" l="l" r="r" t="t"/>
              <a:pathLst>
                <a:path extrusionOk="0" h="840" w="550">
                  <a:moveTo>
                    <a:pt x="480" y="1"/>
                  </a:moveTo>
                  <a:cubicBezTo>
                    <a:pt x="411" y="7"/>
                    <a:pt x="348" y="51"/>
                    <a:pt x="316" y="121"/>
                  </a:cubicBezTo>
                  <a:cubicBezTo>
                    <a:pt x="278" y="190"/>
                    <a:pt x="278" y="278"/>
                    <a:pt x="316" y="348"/>
                  </a:cubicBezTo>
                  <a:cubicBezTo>
                    <a:pt x="196" y="386"/>
                    <a:pt x="102" y="474"/>
                    <a:pt x="45" y="587"/>
                  </a:cubicBezTo>
                  <a:cubicBezTo>
                    <a:pt x="1" y="682"/>
                    <a:pt x="1" y="840"/>
                    <a:pt x="146" y="840"/>
                  </a:cubicBezTo>
                  <a:cubicBezTo>
                    <a:pt x="291" y="840"/>
                    <a:pt x="430" y="714"/>
                    <a:pt x="487" y="594"/>
                  </a:cubicBezTo>
                  <a:cubicBezTo>
                    <a:pt x="518" y="531"/>
                    <a:pt x="524" y="455"/>
                    <a:pt x="493" y="392"/>
                  </a:cubicBezTo>
                  <a:cubicBezTo>
                    <a:pt x="499" y="386"/>
                    <a:pt x="505" y="373"/>
                    <a:pt x="499" y="360"/>
                  </a:cubicBezTo>
                  <a:cubicBezTo>
                    <a:pt x="480" y="259"/>
                    <a:pt x="518" y="184"/>
                    <a:pt x="537" y="89"/>
                  </a:cubicBezTo>
                  <a:cubicBezTo>
                    <a:pt x="550" y="45"/>
                    <a:pt x="537" y="1"/>
                    <a:pt x="480"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4" name="Google Shape;974;p35"/>
            <p:cNvSpPr/>
            <p:nvPr/>
          </p:nvSpPr>
          <p:spPr>
            <a:xfrm>
              <a:off x="2522650" y="2589625"/>
              <a:ext cx="9775" cy="7100"/>
            </a:xfrm>
            <a:custGeom>
              <a:rect b="b" l="l" r="r" t="t"/>
              <a:pathLst>
                <a:path extrusionOk="0" h="284" w="391">
                  <a:moveTo>
                    <a:pt x="295" y="1"/>
                  </a:moveTo>
                  <a:cubicBezTo>
                    <a:pt x="276" y="1"/>
                    <a:pt x="255" y="4"/>
                    <a:pt x="234" y="9"/>
                  </a:cubicBezTo>
                  <a:cubicBezTo>
                    <a:pt x="171" y="22"/>
                    <a:pt x="1" y="198"/>
                    <a:pt x="121" y="242"/>
                  </a:cubicBezTo>
                  <a:lnTo>
                    <a:pt x="133" y="242"/>
                  </a:lnTo>
                  <a:cubicBezTo>
                    <a:pt x="143" y="273"/>
                    <a:pt x="169" y="284"/>
                    <a:pt x="196" y="284"/>
                  </a:cubicBezTo>
                  <a:cubicBezTo>
                    <a:pt x="218" y="284"/>
                    <a:pt x="242" y="276"/>
                    <a:pt x="259" y="268"/>
                  </a:cubicBezTo>
                  <a:cubicBezTo>
                    <a:pt x="329" y="236"/>
                    <a:pt x="379" y="173"/>
                    <a:pt x="385" y="97"/>
                  </a:cubicBezTo>
                  <a:cubicBezTo>
                    <a:pt x="390" y="24"/>
                    <a:pt x="348" y="1"/>
                    <a:pt x="295"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5" name="Google Shape;975;p35"/>
            <p:cNvSpPr/>
            <p:nvPr/>
          </p:nvSpPr>
          <p:spPr>
            <a:xfrm>
              <a:off x="2534950" y="2602450"/>
              <a:ext cx="6975" cy="4425"/>
            </a:xfrm>
            <a:custGeom>
              <a:rect b="b" l="l" r="r" t="t"/>
              <a:pathLst>
                <a:path extrusionOk="0" h="177" w="279">
                  <a:moveTo>
                    <a:pt x="175" y="0"/>
                  </a:moveTo>
                  <a:cubicBezTo>
                    <a:pt x="144" y="0"/>
                    <a:pt x="107" y="22"/>
                    <a:pt x="89" y="45"/>
                  </a:cubicBezTo>
                  <a:lnTo>
                    <a:pt x="83" y="45"/>
                  </a:lnTo>
                  <a:cubicBezTo>
                    <a:pt x="64" y="51"/>
                    <a:pt x="1" y="108"/>
                    <a:pt x="39" y="133"/>
                  </a:cubicBezTo>
                  <a:lnTo>
                    <a:pt x="57" y="165"/>
                  </a:lnTo>
                  <a:cubicBezTo>
                    <a:pt x="66" y="173"/>
                    <a:pt x="78" y="176"/>
                    <a:pt x="92" y="176"/>
                  </a:cubicBezTo>
                  <a:cubicBezTo>
                    <a:pt x="108" y="176"/>
                    <a:pt x="126" y="171"/>
                    <a:pt x="139" y="165"/>
                  </a:cubicBezTo>
                  <a:cubicBezTo>
                    <a:pt x="184" y="139"/>
                    <a:pt x="278" y="76"/>
                    <a:pt x="209" y="13"/>
                  </a:cubicBezTo>
                  <a:cubicBezTo>
                    <a:pt x="200" y="4"/>
                    <a:pt x="188" y="0"/>
                    <a:pt x="175"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6" name="Google Shape;976;p35"/>
            <p:cNvSpPr/>
            <p:nvPr/>
          </p:nvSpPr>
          <p:spPr>
            <a:xfrm>
              <a:off x="2541325" y="2588875"/>
              <a:ext cx="9100" cy="5100"/>
            </a:xfrm>
            <a:custGeom>
              <a:rect b="b" l="l" r="r" t="t"/>
              <a:pathLst>
                <a:path extrusionOk="0" h="204" w="364">
                  <a:moveTo>
                    <a:pt x="197" y="1"/>
                  </a:moveTo>
                  <a:cubicBezTo>
                    <a:pt x="96" y="1"/>
                    <a:pt x="0" y="203"/>
                    <a:pt x="96" y="203"/>
                  </a:cubicBezTo>
                  <a:cubicBezTo>
                    <a:pt x="99" y="203"/>
                    <a:pt x="102" y="203"/>
                    <a:pt x="105" y="203"/>
                  </a:cubicBezTo>
                  <a:cubicBezTo>
                    <a:pt x="130" y="203"/>
                    <a:pt x="149" y="203"/>
                    <a:pt x="175" y="190"/>
                  </a:cubicBezTo>
                  <a:cubicBezTo>
                    <a:pt x="225" y="184"/>
                    <a:pt x="364" y="45"/>
                    <a:pt x="263" y="14"/>
                  </a:cubicBezTo>
                  <a:cubicBezTo>
                    <a:pt x="244" y="1"/>
                    <a:pt x="225" y="1"/>
                    <a:pt x="206" y="1"/>
                  </a:cubicBezTo>
                  <a:cubicBezTo>
                    <a:pt x="203" y="1"/>
                    <a:pt x="200" y="1"/>
                    <a:pt x="197"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7" name="Google Shape;977;p35"/>
            <p:cNvSpPr/>
            <p:nvPr/>
          </p:nvSpPr>
          <p:spPr>
            <a:xfrm>
              <a:off x="2534475" y="2553725"/>
              <a:ext cx="12475" cy="7275"/>
            </a:xfrm>
            <a:custGeom>
              <a:rect b="b" l="l" r="r" t="t"/>
              <a:pathLst>
                <a:path extrusionOk="0" h="291" w="499">
                  <a:moveTo>
                    <a:pt x="316" y="1"/>
                  </a:moveTo>
                  <a:cubicBezTo>
                    <a:pt x="184" y="1"/>
                    <a:pt x="1" y="291"/>
                    <a:pt x="177" y="291"/>
                  </a:cubicBezTo>
                  <a:cubicBezTo>
                    <a:pt x="310" y="291"/>
                    <a:pt x="499" y="1"/>
                    <a:pt x="316"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8" name="Google Shape;978;p35"/>
            <p:cNvSpPr/>
            <p:nvPr/>
          </p:nvSpPr>
          <p:spPr>
            <a:xfrm>
              <a:off x="2544900" y="2523150"/>
              <a:ext cx="6325" cy="5225"/>
            </a:xfrm>
            <a:custGeom>
              <a:rect b="b" l="l" r="r" t="t"/>
              <a:pathLst>
                <a:path extrusionOk="0" h="209" w="253">
                  <a:moveTo>
                    <a:pt x="202" y="0"/>
                  </a:moveTo>
                  <a:cubicBezTo>
                    <a:pt x="170" y="0"/>
                    <a:pt x="139" y="6"/>
                    <a:pt x="107" y="25"/>
                  </a:cubicBezTo>
                  <a:cubicBezTo>
                    <a:pt x="82" y="32"/>
                    <a:pt x="0" y="120"/>
                    <a:pt x="50" y="145"/>
                  </a:cubicBezTo>
                  <a:cubicBezTo>
                    <a:pt x="63" y="158"/>
                    <a:pt x="69" y="164"/>
                    <a:pt x="76" y="177"/>
                  </a:cubicBezTo>
                  <a:cubicBezTo>
                    <a:pt x="82" y="200"/>
                    <a:pt x="95" y="209"/>
                    <a:pt x="111" y="209"/>
                  </a:cubicBezTo>
                  <a:cubicBezTo>
                    <a:pt x="163" y="209"/>
                    <a:pt x="248" y="119"/>
                    <a:pt x="252" y="76"/>
                  </a:cubicBezTo>
                  <a:cubicBezTo>
                    <a:pt x="252" y="57"/>
                    <a:pt x="246" y="44"/>
                    <a:pt x="246" y="32"/>
                  </a:cubicBezTo>
                  <a:cubicBezTo>
                    <a:pt x="233" y="13"/>
                    <a:pt x="221" y="0"/>
                    <a:pt x="202"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9" name="Google Shape;979;p35"/>
            <p:cNvSpPr/>
            <p:nvPr/>
          </p:nvSpPr>
          <p:spPr>
            <a:xfrm>
              <a:off x="2540325" y="2540925"/>
              <a:ext cx="10475" cy="5925"/>
            </a:xfrm>
            <a:custGeom>
              <a:rect b="b" l="l" r="r" t="t"/>
              <a:pathLst>
                <a:path extrusionOk="0" h="237" w="419">
                  <a:moveTo>
                    <a:pt x="280" y="0"/>
                  </a:moveTo>
                  <a:cubicBezTo>
                    <a:pt x="273" y="0"/>
                    <a:pt x="266" y="1"/>
                    <a:pt x="259" y="2"/>
                  </a:cubicBezTo>
                  <a:cubicBezTo>
                    <a:pt x="240" y="2"/>
                    <a:pt x="227" y="8"/>
                    <a:pt x="215" y="14"/>
                  </a:cubicBezTo>
                  <a:cubicBezTo>
                    <a:pt x="158" y="27"/>
                    <a:pt x="0" y="178"/>
                    <a:pt x="114" y="216"/>
                  </a:cubicBezTo>
                  <a:cubicBezTo>
                    <a:pt x="133" y="229"/>
                    <a:pt x="151" y="229"/>
                    <a:pt x="177" y="235"/>
                  </a:cubicBezTo>
                  <a:cubicBezTo>
                    <a:pt x="181" y="236"/>
                    <a:pt x="185" y="236"/>
                    <a:pt x="189" y="236"/>
                  </a:cubicBezTo>
                  <a:cubicBezTo>
                    <a:pt x="306" y="236"/>
                    <a:pt x="419" y="0"/>
                    <a:pt x="280"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0" name="Google Shape;980;p35"/>
            <p:cNvSpPr/>
            <p:nvPr/>
          </p:nvSpPr>
          <p:spPr>
            <a:xfrm>
              <a:off x="2594725" y="2379100"/>
              <a:ext cx="60875" cy="316750"/>
            </a:xfrm>
            <a:custGeom>
              <a:rect b="b" l="l" r="r" t="t"/>
              <a:pathLst>
                <a:path extrusionOk="0" h="12670" w="2435">
                  <a:moveTo>
                    <a:pt x="1390" y="1"/>
                  </a:moveTo>
                  <a:cubicBezTo>
                    <a:pt x="694" y="1"/>
                    <a:pt x="315" y="2966"/>
                    <a:pt x="315" y="4148"/>
                  </a:cubicBezTo>
                  <a:cubicBezTo>
                    <a:pt x="315" y="4885"/>
                    <a:pt x="309" y="5623"/>
                    <a:pt x="296" y="6355"/>
                  </a:cubicBezTo>
                  <a:cubicBezTo>
                    <a:pt x="278" y="7093"/>
                    <a:pt x="278" y="7850"/>
                    <a:pt x="284" y="8594"/>
                  </a:cubicBezTo>
                  <a:cubicBezTo>
                    <a:pt x="284" y="8777"/>
                    <a:pt x="296" y="8966"/>
                    <a:pt x="315" y="9143"/>
                  </a:cubicBezTo>
                  <a:cubicBezTo>
                    <a:pt x="391" y="10026"/>
                    <a:pt x="0" y="11741"/>
                    <a:pt x="788" y="12410"/>
                  </a:cubicBezTo>
                  <a:cubicBezTo>
                    <a:pt x="999" y="12590"/>
                    <a:pt x="1178" y="12670"/>
                    <a:pt x="1330" y="12670"/>
                  </a:cubicBezTo>
                  <a:cubicBezTo>
                    <a:pt x="2292" y="12670"/>
                    <a:pt x="2170" y="9478"/>
                    <a:pt x="2170" y="8607"/>
                  </a:cubicBezTo>
                  <a:cubicBezTo>
                    <a:pt x="2239" y="7812"/>
                    <a:pt x="2214" y="7011"/>
                    <a:pt x="2195" y="6210"/>
                  </a:cubicBezTo>
                  <a:cubicBezTo>
                    <a:pt x="2176" y="5081"/>
                    <a:pt x="2435" y="1322"/>
                    <a:pt x="1823" y="357"/>
                  </a:cubicBezTo>
                  <a:cubicBezTo>
                    <a:pt x="1667" y="109"/>
                    <a:pt x="1523" y="1"/>
                    <a:pt x="1390"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1" name="Google Shape;981;p35"/>
            <p:cNvSpPr/>
            <p:nvPr/>
          </p:nvSpPr>
          <p:spPr>
            <a:xfrm>
              <a:off x="2623925" y="2408375"/>
              <a:ext cx="8350" cy="5975"/>
            </a:xfrm>
            <a:custGeom>
              <a:rect b="b" l="l" r="r" t="t"/>
              <a:pathLst>
                <a:path extrusionOk="0" h="239" w="334">
                  <a:moveTo>
                    <a:pt x="191" y="0"/>
                  </a:moveTo>
                  <a:cubicBezTo>
                    <a:pt x="127" y="0"/>
                    <a:pt x="60" y="66"/>
                    <a:pt x="30" y="120"/>
                  </a:cubicBezTo>
                  <a:cubicBezTo>
                    <a:pt x="1" y="189"/>
                    <a:pt x="33" y="239"/>
                    <a:pt x="91" y="239"/>
                  </a:cubicBezTo>
                  <a:cubicBezTo>
                    <a:pt x="107" y="239"/>
                    <a:pt x="125" y="235"/>
                    <a:pt x="144" y="227"/>
                  </a:cubicBezTo>
                  <a:lnTo>
                    <a:pt x="188" y="208"/>
                  </a:lnTo>
                  <a:cubicBezTo>
                    <a:pt x="226" y="189"/>
                    <a:pt x="333" y="82"/>
                    <a:pt x="270" y="38"/>
                  </a:cubicBezTo>
                  <a:lnTo>
                    <a:pt x="245" y="19"/>
                  </a:lnTo>
                  <a:cubicBezTo>
                    <a:pt x="228" y="6"/>
                    <a:pt x="210" y="0"/>
                    <a:pt x="191"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2" name="Google Shape;982;p35"/>
            <p:cNvSpPr/>
            <p:nvPr/>
          </p:nvSpPr>
          <p:spPr>
            <a:xfrm>
              <a:off x="2626075" y="2427050"/>
              <a:ext cx="9025" cy="7625"/>
            </a:xfrm>
            <a:custGeom>
              <a:rect b="b" l="l" r="r" t="t"/>
              <a:pathLst>
                <a:path extrusionOk="0" h="305" w="361">
                  <a:moveTo>
                    <a:pt x="177" y="0"/>
                  </a:moveTo>
                  <a:cubicBezTo>
                    <a:pt x="151" y="0"/>
                    <a:pt x="122" y="24"/>
                    <a:pt x="108" y="47"/>
                  </a:cubicBezTo>
                  <a:cubicBezTo>
                    <a:pt x="89" y="73"/>
                    <a:pt x="70" y="104"/>
                    <a:pt x="52" y="129"/>
                  </a:cubicBezTo>
                  <a:cubicBezTo>
                    <a:pt x="0" y="206"/>
                    <a:pt x="12" y="304"/>
                    <a:pt x="89" y="304"/>
                  </a:cubicBezTo>
                  <a:cubicBezTo>
                    <a:pt x="106" y="304"/>
                    <a:pt x="128" y="299"/>
                    <a:pt x="152" y="287"/>
                  </a:cubicBezTo>
                  <a:cubicBezTo>
                    <a:pt x="228" y="249"/>
                    <a:pt x="361" y="98"/>
                    <a:pt x="247" y="35"/>
                  </a:cubicBezTo>
                  <a:lnTo>
                    <a:pt x="203" y="10"/>
                  </a:lnTo>
                  <a:cubicBezTo>
                    <a:pt x="195" y="3"/>
                    <a:pt x="186" y="0"/>
                    <a:pt x="177"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3" name="Google Shape;983;p35"/>
            <p:cNvSpPr/>
            <p:nvPr/>
          </p:nvSpPr>
          <p:spPr>
            <a:xfrm>
              <a:off x="2634125" y="2411650"/>
              <a:ext cx="7550" cy="5175"/>
            </a:xfrm>
            <a:custGeom>
              <a:rect b="b" l="l" r="r" t="t"/>
              <a:pathLst>
                <a:path extrusionOk="0" h="207" w="302">
                  <a:moveTo>
                    <a:pt x="182" y="1"/>
                  </a:moveTo>
                  <a:cubicBezTo>
                    <a:pt x="179" y="1"/>
                    <a:pt x="175" y="1"/>
                    <a:pt x="171" y="1"/>
                  </a:cubicBezTo>
                  <a:cubicBezTo>
                    <a:pt x="102" y="7"/>
                    <a:pt x="45" y="52"/>
                    <a:pt x="20" y="108"/>
                  </a:cubicBezTo>
                  <a:cubicBezTo>
                    <a:pt x="13" y="134"/>
                    <a:pt x="1" y="165"/>
                    <a:pt x="20" y="190"/>
                  </a:cubicBezTo>
                  <a:lnTo>
                    <a:pt x="26" y="197"/>
                  </a:lnTo>
                  <a:cubicBezTo>
                    <a:pt x="35" y="203"/>
                    <a:pt x="48" y="206"/>
                    <a:pt x="61" y="206"/>
                  </a:cubicBezTo>
                  <a:cubicBezTo>
                    <a:pt x="73" y="206"/>
                    <a:pt x="86" y="203"/>
                    <a:pt x="95" y="197"/>
                  </a:cubicBezTo>
                  <a:cubicBezTo>
                    <a:pt x="97" y="197"/>
                    <a:pt x="98" y="197"/>
                    <a:pt x="100" y="197"/>
                  </a:cubicBezTo>
                  <a:cubicBezTo>
                    <a:pt x="203" y="197"/>
                    <a:pt x="302" y="1"/>
                    <a:pt x="182"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4" name="Google Shape;984;p35"/>
            <p:cNvSpPr/>
            <p:nvPr/>
          </p:nvSpPr>
          <p:spPr>
            <a:xfrm>
              <a:off x="2619150" y="2418525"/>
              <a:ext cx="8075" cy="6400"/>
            </a:xfrm>
            <a:custGeom>
              <a:rect b="b" l="l" r="r" t="t"/>
              <a:pathLst>
                <a:path extrusionOk="0" h="256" w="323">
                  <a:moveTo>
                    <a:pt x="202" y="0"/>
                  </a:moveTo>
                  <a:cubicBezTo>
                    <a:pt x="160" y="0"/>
                    <a:pt x="105" y="56"/>
                    <a:pt x="95" y="86"/>
                  </a:cubicBezTo>
                  <a:lnTo>
                    <a:pt x="101" y="79"/>
                  </a:lnTo>
                  <a:lnTo>
                    <a:pt x="101" y="79"/>
                  </a:lnTo>
                  <a:cubicBezTo>
                    <a:pt x="64" y="117"/>
                    <a:pt x="1" y="250"/>
                    <a:pt x="102" y="256"/>
                  </a:cubicBezTo>
                  <a:cubicBezTo>
                    <a:pt x="152" y="256"/>
                    <a:pt x="196" y="237"/>
                    <a:pt x="221" y="199"/>
                  </a:cubicBezTo>
                  <a:cubicBezTo>
                    <a:pt x="272" y="149"/>
                    <a:pt x="322" y="35"/>
                    <a:pt x="221" y="23"/>
                  </a:cubicBezTo>
                  <a:lnTo>
                    <a:pt x="234" y="16"/>
                  </a:lnTo>
                  <a:cubicBezTo>
                    <a:pt x="225" y="5"/>
                    <a:pt x="214" y="0"/>
                    <a:pt x="202"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5" name="Google Shape;985;p35"/>
            <p:cNvSpPr/>
            <p:nvPr/>
          </p:nvSpPr>
          <p:spPr>
            <a:xfrm>
              <a:off x="2618050" y="2636125"/>
              <a:ext cx="7600" cy="6675"/>
            </a:xfrm>
            <a:custGeom>
              <a:rect b="b" l="l" r="r" t="t"/>
              <a:pathLst>
                <a:path extrusionOk="0" h="267" w="304">
                  <a:moveTo>
                    <a:pt x="207" y="0"/>
                  </a:moveTo>
                  <a:cubicBezTo>
                    <a:pt x="153" y="0"/>
                    <a:pt x="93" y="43"/>
                    <a:pt x="70" y="85"/>
                  </a:cubicBezTo>
                  <a:lnTo>
                    <a:pt x="64" y="92"/>
                  </a:lnTo>
                  <a:cubicBezTo>
                    <a:pt x="45" y="129"/>
                    <a:pt x="0" y="218"/>
                    <a:pt x="70" y="243"/>
                  </a:cubicBezTo>
                  <a:cubicBezTo>
                    <a:pt x="70" y="243"/>
                    <a:pt x="70" y="243"/>
                    <a:pt x="70" y="249"/>
                  </a:cubicBezTo>
                  <a:cubicBezTo>
                    <a:pt x="79" y="261"/>
                    <a:pt x="91" y="266"/>
                    <a:pt x="105" y="266"/>
                  </a:cubicBezTo>
                  <a:cubicBezTo>
                    <a:pt x="155" y="266"/>
                    <a:pt x="224" y="197"/>
                    <a:pt x="234" y="167"/>
                  </a:cubicBezTo>
                  <a:lnTo>
                    <a:pt x="240" y="155"/>
                  </a:lnTo>
                  <a:cubicBezTo>
                    <a:pt x="265" y="123"/>
                    <a:pt x="303" y="41"/>
                    <a:pt x="259" y="16"/>
                  </a:cubicBezTo>
                  <a:cubicBezTo>
                    <a:pt x="243" y="5"/>
                    <a:pt x="226" y="0"/>
                    <a:pt x="207"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6" name="Google Shape;986;p35"/>
            <p:cNvSpPr/>
            <p:nvPr/>
          </p:nvSpPr>
          <p:spPr>
            <a:xfrm>
              <a:off x="2618825" y="2656700"/>
              <a:ext cx="11400" cy="6650"/>
            </a:xfrm>
            <a:custGeom>
              <a:rect b="b" l="l" r="r" t="t"/>
              <a:pathLst>
                <a:path extrusionOk="0" h="266" w="456">
                  <a:moveTo>
                    <a:pt x="297" y="0"/>
                  </a:moveTo>
                  <a:cubicBezTo>
                    <a:pt x="171" y="0"/>
                    <a:pt x="1" y="265"/>
                    <a:pt x="165" y="265"/>
                  </a:cubicBezTo>
                  <a:cubicBezTo>
                    <a:pt x="285" y="265"/>
                    <a:pt x="455" y="0"/>
                    <a:pt x="297"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7" name="Google Shape;987;p35"/>
            <p:cNvSpPr/>
            <p:nvPr/>
          </p:nvSpPr>
          <p:spPr>
            <a:xfrm>
              <a:off x="2630025" y="2637450"/>
              <a:ext cx="5075" cy="2875"/>
            </a:xfrm>
            <a:custGeom>
              <a:rect b="b" l="l" r="r" t="t"/>
              <a:pathLst>
                <a:path extrusionOk="0" h="115" w="203">
                  <a:moveTo>
                    <a:pt x="127" y="1"/>
                  </a:moveTo>
                  <a:cubicBezTo>
                    <a:pt x="76" y="1"/>
                    <a:pt x="1" y="114"/>
                    <a:pt x="70" y="114"/>
                  </a:cubicBezTo>
                  <a:cubicBezTo>
                    <a:pt x="127" y="114"/>
                    <a:pt x="203" y="1"/>
                    <a:pt x="127"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8" name="Google Shape;988;p35"/>
            <p:cNvSpPr/>
            <p:nvPr/>
          </p:nvSpPr>
          <p:spPr>
            <a:xfrm>
              <a:off x="2621200" y="2542675"/>
              <a:ext cx="6975" cy="4500"/>
            </a:xfrm>
            <a:custGeom>
              <a:rect b="b" l="l" r="r" t="t"/>
              <a:pathLst>
                <a:path extrusionOk="0" h="180" w="279">
                  <a:moveTo>
                    <a:pt x="175" y="1"/>
                  </a:moveTo>
                  <a:cubicBezTo>
                    <a:pt x="143" y="1"/>
                    <a:pt x="107" y="23"/>
                    <a:pt x="89" y="45"/>
                  </a:cubicBezTo>
                  <a:lnTo>
                    <a:pt x="83" y="45"/>
                  </a:lnTo>
                  <a:cubicBezTo>
                    <a:pt x="64" y="52"/>
                    <a:pt x="1" y="115"/>
                    <a:pt x="38" y="134"/>
                  </a:cubicBezTo>
                  <a:lnTo>
                    <a:pt x="57" y="165"/>
                  </a:lnTo>
                  <a:cubicBezTo>
                    <a:pt x="65" y="176"/>
                    <a:pt x="78" y="180"/>
                    <a:pt x="91" y="180"/>
                  </a:cubicBezTo>
                  <a:cubicBezTo>
                    <a:pt x="109" y="180"/>
                    <a:pt x="128" y="172"/>
                    <a:pt x="139" y="165"/>
                  </a:cubicBezTo>
                  <a:cubicBezTo>
                    <a:pt x="183" y="146"/>
                    <a:pt x="278" y="83"/>
                    <a:pt x="209" y="14"/>
                  </a:cubicBezTo>
                  <a:cubicBezTo>
                    <a:pt x="199" y="5"/>
                    <a:pt x="188" y="1"/>
                    <a:pt x="175"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9" name="Google Shape;989;p35"/>
            <p:cNvSpPr/>
            <p:nvPr/>
          </p:nvSpPr>
          <p:spPr>
            <a:xfrm>
              <a:off x="2627550" y="2529125"/>
              <a:ext cx="9125" cy="5250"/>
            </a:xfrm>
            <a:custGeom>
              <a:rect b="b" l="l" r="r" t="t"/>
              <a:pathLst>
                <a:path extrusionOk="0" h="210" w="365">
                  <a:moveTo>
                    <a:pt x="198" y="0"/>
                  </a:moveTo>
                  <a:cubicBezTo>
                    <a:pt x="91" y="0"/>
                    <a:pt x="1" y="209"/>
                    <a:pt x="98" y="209"/>
                  </a:cubicBezTo>
                  <a:cubicBezTo>
                    <a:pt x="100" y="209"/>
                    <a:pt x="103" y="209"/>
                    <a:pt x="106" y="209"/>
                  </a:cubicBezTo>
                  <a:cubicBezTo>
                    <a:pt x="125" y="209"/>
                    <a:pt x="150" y="203"/>
                    <a:pt x="175" y="196"/>
                  </a:cubicBezTo>
                  <a:cubicBezTo>
                    <a:pt x="226" y="184"/>
                    <a:pt x="365" y="51"/>
                    <a:pt x="264" y="13"/>
                  </a:cubicBezTo>
                  <a:cubicBezTo>
                    <a:pt x="245" y="7"/>
                    <a:pt x="226" y="1"/>
                    <a:pt x="207" y="1"/>
                  </a:cubicBezTo>
                  <a:cubicBezTo>
                    <a:pt x="204" y="0"/>
                    <a:pt x="201" y="0"/>
                    <a:pt x="198"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0" name="Google Shape;990;p35"/>
            <p:cNvSpPr/>
            <p:nvPr/>
          </p:nvSpPr>
          <p:spPr>
            <a:xfrm>
              <a:off x="2620725" y="2493975"/>
              <a:ext cx="12325" cy="7425"/>
            </a:xfrm>
            <a:custGeom>
              <a:rect b="b" l="l" r="r" t="t"/>
              <a:pathLst>
                <a:path extrusionOk="0" h="297" w="493">
                  <a:moveTo>
                    <a:pt x="316" y="0"/>
                  </a:moveTo>
                  <a:cubicBezTo>
                    <a:pt x="184" y="0"/>
                    <a:pt x="1" y="297"/>
                    <a:pt x="177" y="297"/>
                  </a:cubicBezTo>
                  <a:cubicBezTo>
                    <a:pt x="310" y="297"/>
                    <a:pt x="493" y="0"/>
                    <a:pt x="316"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1" name="Google Shape;991;p35"/>
            <p:cNvSpPr/>
            <p:nvPr/>
          </p:nvSpPr>
          <p:spPr>
            <a:xfrm>
              <a:off x="2631125" y="2463500"/>
              <a:ext cx="6175" cy="5250"/>
            </a:xfrm>
            <a:custGeom>
              <a:rect b="b" l="l" r="r" t="t"/>
              <a:pathLst>
                <a:path extrusionOk="0" h="210" w="247">
                  <a:moveTo>
                    <a:pt x="179" y="0"/>
                  </a:moveTo>
                  <a:cubicBezTo>
                    <a:pt x="154" y="0"/>
                    <a:pt x="129" y="11"/>
                    <a:pt x="108" y="21"/>
                  </a:cubicBezTo>
                  <a:cubicBezTo>
                    <a:pt x="83" y="34"/>
                    <a:pt x="1" y="116"/>
                    <a:pt x="45" y="147"/>
                  </a:cubicBezTo>
                  <a:cubicBezTo>
                    <a:pt x="64" y="153"/>
                    <a:pt x="70" y="160"/>
                    <a:pt x="77" y="179"/>
                  </a:cubicBezTo>
                  <a:cubicBezTo>
                    <a:pt x="83" y="201"/>
                    <a:pt x="95" y="210"/>
                    <a:pt x="111" y="210"/>
                  </a:cubicBezTo>
                  <a:cubicBezTo>
                    <a:pt x="162" y="210"/>
                    <a:pt x="247" y="115"/>
                    <a:pt x="247" y="72"/>
                  </a:cubicBezTo>
                  <a:cubicBezTo>
                    <a:pt x="247" y="59"/>
                    <a:pt x="247" y="40"/>
                    <a:pt x="241" y="27"/>
                  </a:cubicBezTo>
                  <a:cubicBezTo>
                    <a:pt x="234" y="8"/>
                    <a:pt x="215" y="2"/>
                    <a:pt x="196" y="2"/>
                  </a:cubicBezTo>
                  <a:cubicBezTo>
                    <a:pt x="191" y="1"/>
                    <a:pt x="185" y="0"/>
                    <a:pt x="179"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2" name="Google Shape;992;p35"/>
            <p:cNvSpPr/>
            <p:nvPr/>
          </p:nvSpPr>
          <p:spPr>
            <a:xfrm>
              <a:off x="2626575" y="2481150"/>
              <a:ext cx="10475" cy="5925"/>
            </a:xfrm>
            <a:custGeom>
              <a:rect b="b" l="l" r="r" t="t"/>
              <a:pathLst>
                <a:path extrusionOk="0" h="237" w="419">
                  <a:moveTo>
                    <a:pt x="280" y="1"/>
                  </a:moveTo>
                  <a:cubicBezTo>
                    <a:pt x="273" y="1"/>
                    <a:pt x="266" y="1"/>
                    <a:pt x="259" y="3"/>
                  </a:cubicBezTo>
                  <a:cubicBezTo>
                    <a:pt x="240" y="9"/>
                    <a:pt x="227" y="9"/>
                    <a:pt x="208" y="15"/>
                  </a:cubicBezTo>
                  <a:cubicBezTo>
                    <a:pt x="158" y="28"/>
                    <a:pt x="0" y="179"/>
                    <a:pt x="114" y="223"/>
                  </a:cubicBezTo>
                  <a:cubicBezTo>
                    <a:pt x="132" y="230"/>
                    <a:pt x="151" y="236"/>
                    <a:pt x="170" y="236"/>
                  </a:cubicBezTo>
                  <a:cubicBezTo>
                    <a:pt x="175" y="236"/>
                    <a:pt x="179" y="237"/>
                    <a:pt x="183" y="237"/>
                  </a:cubicBezTo>
                  <a:cubicBezTo>
                    <a:pt x="305" y="237"/>
                    <a:pt x="419" y="1"/>
                    <a:pt x="280"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000"/>
                                        <p:tgtEl>
                                          <p:spTgt spid="938"/>
                                        </p:tgtEl>
                                      </p:cBhvr>
                                    </p:animEffect>
                                    <p:set>
                                      <p:cBhvr>
                                        <p:cTn dur="1" fill="hold">
                                          <p:stCondLst>
                                            <p:cond delay="1000"/>
                                          </p:stCondLst>
                                        </p:cTn>
                                        <p:tgtEl>
                                          <p:spTgt spid="938"/>
                                        </p:tgtEl>
                                        <p:attrNameLst>
                                          <p:attrName>style.visibility</p:attrName>
                                        </p:attrNameLst>
                                      </p:cBhvr>
                                      <p:to>
                                        <p:strVal val="hidden"/>
                                      </p:to>
                                    </p:set>
                                  </p:childTnLst>
                                </p:cTn>
                              </p:par>
                              <p:par>
                                <p:cTn fill="hold" nodeType="withEffect" presetClass="entr" presetID="10" presetSubtype="0">
                                  <p:stCondLst>
                                    <p:cond delay="0"/>
                                  </p:stCondLst>
                                  <p:childTnLst>
                                    <p:set>
                                      <p:cBhvr>
                                        <p:cTn dur="1" fill="hold">
                                          <p:stCondLst>
                                            <p:cond delay="0"/>
                                          </p:stCondLst>
                                        </p:cTn>
                                        <p:tgtEl>
                                          <p:spTgt spid="937"/>
                                        </p:tgtEl>
                                        <p:attrNameLst>
                                          <p:attrName>style.visibility</p:attrName>
                                        </p:attrNameLst>
                                      </p:cBhvr>
                                      <p:to>
                                        <p:strVal val="visible"/>
                                      </p:to>
                                    </p:set>
                                    <p:animEffect filter="fade" transition="in">
                                      <p:cBhvr>
                                        <p:cTn dur="1000"/>
                                        <p:tgtEl>
                                          <p:spTgt spid="93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000"/>
                                        <p:tgtEl>
                                          <p:spTgt spid="937"/>
                                        </p:tgtEl>
                                      </p:cBhvr>
                                    </p:animEffect>
                                    <p:set>
                                      <p:cBhvr>
                                        <p:cTn dur="1" fill="hold">
                                          <p:stCondLst>
                                            <p:cond delay="1000"/>
                                          </p:stCondLst>
                                        </p:cTn>
                                        <p:tgtEl>
                                          <p:spTgt spid="937"/>
                                        </p:tgtEl>
                                        <p:attrNameLst>
                                          <p:attrName>style.visibility</p:attrName>
                                        </p:attrNameLst>
                                      </p:cBhvr>
                                      <p:to>
                                        <p:strVal val="hidden"/>
                                      </p:to>
                                    </p:set>
                                  </p:childTnLst>
                                </p:cTn>
                              </p:par>
                              <p:par>
                                <p:cTn fill="hold" nodeType="withEffect" presetClass="entr" presetID="10" presetSubtype="0">
                                  <p:stCondLst>
                                    <p:cond delay="0"/>
                                  </p:stCondLst>
                                  <p:childTnLst>
                                    <p:set>
                                      <p:cBhvr>
                                        <p:cTn dur="1" fill="hold">
                                          <p:stCondLst>
                                            <p:cond delay="0"/>
                                          </p:stCondLst>
                                        </p:cTn>
                                        <p:tgtEl>
                                          <p:spTgt spid="936"/>
                                        </p:tgtEl>
                                        <p:attrNameLst>
                                          <p:attrName>style.visibility</p:attrName>
                                        </p:attrNameLst>
                                      </p:cBhvr>
                                      <p:to>
                                        <p:strVal val="visible"/>
                                      </p:to>
                                    </p:set>
                                    <p:animEffect filter="fade" transition="in">
                                      <p:cBhvr>
                                        <p:cTn dur="1000"/>
                                        <p:tgtEl>
                                          <p:spTgt spid="93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6" name="Shape 996"/>
        <p:cNvGrpSpPr/>
        <p:nvPr/>
      </p:nvGrpSpPr>
      <p:grpSpPr>
        <a:xfrm>
          <a:off x="0" y="0"/>
          <a:ext cx="0" cy="0"/>
          <a:chOff x="0" y="0"/>
          <a:chExt cx="0" cy="0"/>
        </a:xfrm>
      </p:grpSpPr>
      <p:grpSp>
        <p:nvGrpSpPr>
          <p:cNvPr id="997" name="Google Shape;997;p36"/>
          <p:cNvGrpSpPr/>
          <p:nvPr/>
        </p:nvGrpSpPr>
        <p:grpSpPr>
          <a:xfrm>
            <a:off x="6136775" y="3201000"/>
            <a:ext cx="2300003" cy="1517997"/>
            <a:chOff x="6063150" y="3201000"/>
            <a:chExt cx="2300003" cy="1517997"/>
          </a:xfrm>
        </p:grpSpPr>
        <p:sp>
          <p:nvSpPr>
            <p:cNvPr id="998" name="Google Shape;998;p36"/>
            <p:cNvSpPr/>
            <p:nvPr/>
          </p:nvSpPr>
          <p:spPr>
            <a:xfrm>
              <a:off x="6063150" y="3201000"/>
              <a:ext cx="2300003" cy="1517997"/>
            </a:xfrm>
            <a:custGeom>
              <a:rect b="b" l="l" r="r" t="t"/>
              <a:pathLst>
                <a:path extrusionOk="0" h="13644" w="18622">
                  <a:moveTo>
                    <a:pt x="12827" y="11541"/>
                  </a:moveTo>
                  <a:cubicBezTo>
                    <a:pt x="12847" y="11541"/>
                    <a:pt x="12867" y="11544"/>
                    <a:pt x="12888" y="11550"/>
                  </a:cubicBezTo>
                  <a:cubicBezTo>
                    <a:pt x="12957" y="11565"/>
                    <a:pt x="12995" y="11650"/>
                    <a:pt x="12957" y="11711"/>
                  </a:cubicBezTo>
                  <a:cubicBezTo>
                    <a:pt x="12909" y="11781"/>
                    <a:pt x="12835" y="11816"/>
                    <a:pt x="12761" y="11816"/>
                  </a:cubicBezTo>
                  <a:cubicBezTo>
                    <a:pt x="12681" y="11816"/>
                    <a:pt x="12602" y="11775"/>
                    <a:pt x="12558" y="11696"/>
                  </a:cubicBezTo>
                  <a:cubicBezTo>
                    <a:pt x="12538" y="11641"/>
                    <a:pt x="12571" y="11569"/>
                    <a:pt x="12627" y="11569"/>
                  </a:cubicBezTo>
                  <a:cubicBezTo>
                    <a:pt x="12634" y="11569"/>
                    <a:pt x="12642" y="11570"/>
                    <a:pt x="12650" y="11573"/>
                  </a:cubicBezTo>
                  <a:cubicBezTo>
                    <a:pt x="12657" y="11577"/>
                    <a:pt x="12664" y="11578"/>
                    <a:pt x="12671" y="11578"/>
                  </a:cubicBezTo>
                  <a:cubicBezTo>
                    <a:pt x="12692" y="11578"/>
                    <a:pt x="12711" y="11563"/>
                    <a:pt x="12734" y="11557"/>
                  </a:cubicBezTo>
                  <a:cubicBezTo>
                    <a:pt x="12763" y="11548"/>
                    <a:pt x="12794" y="11541"/>
                    <a:pt x="12827" y="11541"/>
                  </a:cubicBezTo>
                  <a:close/>
                  <a:moveTo>
                    <a:pt x="13448" y="11826"/>
                  </a:moveTo>
                  <a:cubicBezTo>
                    <a:pt x="13579" y="11834"/>
                    <a:pt x="13571" y="12026"/>
                    <a:pt x="13448" y="12026"/>
                  </a:cubicBezTo>
                  <a:lnTo>
                    <a:pt x="13448" y="12018"/>
                  </a:lnTo>
                  <a:cubicBezTo>
                    <a:pt x="13318" y="12018"/>
                    <a:pt x="13318" y="11826"/>
                    <a:pt x="13448" y="11826"/>
                  </a:cubicBezTo>
                  <a:close/>
                  <a:moveTo>
                    <a:pt x="12842" y="12072"/>
                  </a:moveTo>
                  <a:cubicBezTo>
                    <a:pt x="12949" y="12072"/>
                    <a:pt x="13018" y="12187"/>
                    <a:pt x="12965" y="12279"/>
                  </a:cubicBezTo>
                  <a:cubicBezTo>
                    <a:pt x="12930" y="12363"/>
                    <a:pt x="12850" y="12390"/>
                    <a:pt x="12769" y="12390"/>
                  </a:cubicBezTo>
                  <a:cubicBezTo>
                    <a:pt x="12725" y="12390"/>
                    <a:pt x="12680" y="12382"/>
                    <a:pt x="12642" y="12371"/>
                  </a:cubicBezTo>
                  <a:cubicBezTo>
                    <a:pt x="12520" y="12333"/>
                    <a:pt x="12520" y="12156"/>
                    <a:pt x="12642" y="12118"/>
                  </a:cubicBezTo>
                  <a:cubicBezTo>
                    <a:pt x="12704" y="12095"/>
                    <a:pt x="12773" y="12072"/>
                    <a:pt x="12842" y="12072"/>
                  </a:cubicBezTo>
                  <a:close/>
                  <a:moveTo>
                    <a:pt x="11941" y="12177"/>
                  </a:moveTo>
                  <a:cubicBezTo>
                    <a:pt x="11957" y="12177"/>
                    <a:pt x="11973" y="12178"/>
                    <a:pt x="11990" y="12179"/>
                  </a:cubicBezTo>
                  <a:cubicBezTo>
                    <a:pt x="12051" y="12179"/>
                    <a:pt x="12097" y="12210"/>
                    <a:pt x="12128" y="12256"/>
                  </a:cubicBezTo>
                  <a:cubicBezTo>
                    <a:pt x="12136" y="12264"/>
                    <a:pt x="12136" y="12271"/>
                    <a:pt x="12143" y="12279"/>
                  </a:cubicBezTo>
                  <a:cubicBezTo>
                    <a:pt x="12166" y="12310"/>
                    <a:pt x="12166" y="12356"/>
                    <a:pt x="12143" y="12394"/>
                  </a:cubicBezTo>
                  <a:cubicBezTo>
                    <a:pt x="12136" y="12402"/>
                    <a:pt x="12136" y="12409"/>
                    <a:pt x="12128" y="12417"/>
                  </a:cubicBezTo>
                  <a:cubicBezTo>
                    <a:pt x="12097" y="12463"/>
                    <a:pt x="12051" y="12494"/>
                    <a:pt x="11990" y="12494"/>
                  </a:cubicBezTo>
                  <a:cubicBezTo>
                    <a:pt x="11977" y="12495"/>
                    <a:pt x="11964" y="12495"/>
                    <a:pt x="11952" y="12495"/>
                  </a:cubicBezTo>
                  <a:cubicBezTo>
                    <a:pt x="11866" y="12495"/>
                    <a:pt x="11786" y="12474"/>
                    <a:pt x="11706" y="12440"/>
                  </a:cubicBezTo>
                  <a:cubicBezTo>
                    <a:pt x="11622" y="12394"/>
                    <a:pt x="11622" y="12279"/>
                    <a:pt x="11706" y="12225"/>
                  </a:cubicBezTo>
                  <a:cubicBezTo>
                    <a:pt x="11783" y="12193"/>
                    <a:pt x="11859" y="12177"/>
                    <a:pt x="11941" y="12177"/>
                  </a:cubicBezTo>
                  <a:close/>
                  <a:moveTo>
                    <a:pt x="12751" y="0"/>
                  </a:moveTo>
                  <a:cubicBezTo>
                    <a:pt x="10804" y="0"/>
                    <a:pt x="9188" y="1594"/>
                    <a:pt x="9188" y="1594"/>
                  </a:cubicBezTo>
                  <a:cubicBezTo>
                    <a:pt x="9188" y="1594"/>
                    <a:pt x="8073" y="1057"/>
                    <a:pt x="6682" y="1057"/>
                  </a:cubicBezTo>
                  <a:cubicBezTo>
                    <a:pt x="5456" y="1057"/>
                    <a:pt x="4015" y="1474"/>
                    <a:pt x="2933" y="3045"/>
                  </a:cubicBezTo>
                  <a:cubicBezTo>
                    <a:pt x="1" y="7297"/>
                    <a:pt x="3209" y="10383"/>
                    <a:pt x="3209" y="10383"/>
                  </a:cubicBezTo>
                  <a:cubicBezTo>
                    <a:pt x="3209" y="10383"/>
                    <a:pt x="3025" y="12202"/>
                    <a:pt x="5243" y="13238"/>
                  </a:cubicBezTo>
                  <a:cubicBezTo>
                    <a:pt x="5851" y="13525"/>
                    <a:pt x="6439" y="13629"/>
                    <a:pt x="6972" y="13629"/>
                  </a:cubicBezTo>
                  <a:cubicBezTo>
                    <a:pt x="8384" y="13629"/>
                    <a:pt x="9411" y="12901"/>
                    <a:pt x="9411" y="12901"/>
                  </a:cubicBezTo>
                  <a:cubicBezTo>
                    <a:pt x="9411" y="12901"/>
                    <a:pt x="10523" y="13643"/>
                    <a:pt x="12013" y="13643"/>
                  </a:cubicBezTo>
                  <a:cubicBezTo>
                    <a:pt x="12825" y="13643"/>
                    <a:pt x="13750" y="13422"/>
                    <a:pt x="14669" y="12740"/>
                  </a:cubicBezTo>
                  <a:cubicBezTo>
                    <a:pt x="17839" y="10383"/>
                    <a:pt x="16166" y="6852"/>
                    <a:pt x="16166" y="6852"/>
                  </a:cubicBezTo>
                  <a:cubicBezTo>
                    <a:pt x="18622" y="3298"/>
                    <a:pt x="15221" y="144"/>
                    <a:pt x="12949" y="6"/>
                  </a:cubicBezTo>
                  <a:cubicBezTo>
                    <a:pt x="12883" y="2"/>
                    <a:pt x="12817" y="0"/>
                    <a:pt x="12751" y="0"/>
                  </a:cubicBez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9" name="Google Shape;999;p36"/>
            <p:cNvSpPr txBox="1"/>
            <p:nvPr/>
          </p:nvSpPr>
          <p:spPr>
            <a:xfrm>
              <a:off x="6527622" y="3363775"/>
              <a:ext cx="1460100" cy="287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000">
                  <a:solidFill>
                    <a:srgbClr val="2A2A2A"/>
                  </a:solidFill>
                  <a:latin typeface="Hammersmith One"/>
                  <a:ea typeface="Hammersmith One"/>
                  <a:cs typeface="Hammersmith One"/>
                  <a:sym typeface="Hammersmith One"/>
                </a:rPr>
                <a:t>Training</a:t>
              </a:r>
              <a:endParaRPr sz="2000">
                <a:solidFill>
                  <a:srgbClr val="2A2A2A"/>
                </a:solidFill>
                <a:latin typeface="Hammersmith One"/>
                <a:ea typeface="Hammersmith One"/>
                <a:cs typeface="Hammersmith One"/>
                <a:sym typeface="Hammersmith One"/>
              </a:endParaRPr>
            </a:p>
          </p:txBody>
        </p:sp>
      </p:grpSp>
      <p:grpSp>
        <p:nvGrpSpPr>
          <p:cNvPr id="1000" name="Google Shape;1000;p36"/>
          <p:cNvGrpSpPr/>
          <p:nvPr/>
        </p:nvGrpSpPr>
        <p:grpSpPr>
          <a:xfrm>
            <a:off x="5772191" y="690638"/>
            <a:ext cx="2821910" cy="2385081"/>
            <a:chOff x="5698566" y="690638"/>
            <a:chExt cx="2821910" cy="2385081"/>
          </a:xfrm>
        </p:grpSpPr>
        <p:sp>
          <p:nvSpPr>
            <p:cNvPr id="1001" name="Google Shape;1001;p36"/>
            <p:cNvSpPr/>
            <p:nvPr/>
          </p:nvSpPr>
          <p:spPr>
            <a:xfrm rot="-1314963">
              <a:off x="6161105" y="1013043"/>
              <a:ext cx="2096065" cy="1740272"/>
            </a:xfrm>
            <a:custGeom>
              <a:rect b="b" l="l" r="r" t="t"/>
              <a:pathLst>
                <a:path extrusionOk="0" h="14997" w="17240">
                  <a:moveTo>
                    <a:pt x="14818" y="7631"/>
                  </a:moveTo>
                  <a:cubicBezTo>
                    <a:pt x="14897" y="7631"/>
                    <a:pt x="14975" y="7673"/>
                    <a:pt x="14952" y="7757"/>
                  </a:cubicBezTo>
                  <a:cubicBezTo>
                    <a:pt x="14937" y="7826"/>
                    <a:pt x="14914" y="7896"/>
                    <a:pt x="14875" y="7957"/>
                  </a:cubicBezTo>
                  <a:cubicBezTo>
                    <a:pt x="14864" y="7980"/>
                    <a:pt x="14841" y="7992"/>
                    <a:pt x="14818" y="7992"/>
                  </a:cubicBezTo>
                  <a:cubicBezTo>
                    <a:pt x="14795" y="7992"/>
                    <a:pt x="14772" y="7980"/>
                    <a:pt x="14760" y="7957"/>
                  </a:cubicBezTo>
                  <a:cubicBezTo>
                    <a:pt x="14722" y="7896"/>
                    <a:pt x="14699" y="7826"/>
                    <a:pt x="14684" y="7757"/>
                  </a:cubicBezTo>
                  <a:cubicBezTo>
                    <a:pt x="14661" y="7673"/>
                    <a:pt x="14739" y="7631"/>
                    <a:pt x="14818" y="7631"/>
                  </a:cubicBezTo>
                  <a:close/>
                  <a:moveTo>
                    <a:pt x="14365" y="8504"/>
                  </a:moveTo>
                  <a:cubicBezTo>
                    <a:pt x="14400" y="8504"/>
                    <a:pt x="14434" y="8521"/>
                    <a:pt x="14453" y="8556"/>
                  </a:cubicBezTo>
                  <a:cubicBezTo>
                    <a:pt x="14499" y="8632"/>
                    <a:pt x="14492" y="8732"/>
                    <a:pt x="14423" y="8801"/>
                  </a:cubicBezTo>
                  <a:cubicBezTo>
                    <a:pt x="14404" y="8820"/>
                    <a:pt x="14374" y="8830"/>
                    <a:pt x="14345" y="8830"/>
                  </a:cubicBezTo>
                  <a:cubicBezTo>
                    <a:pt x="14326" y="8830"/>
                    <a:pt x="14307" y="8826"/>
                    <a:pt x="14292" y="8817"/>
                  </a:cubicBezTo>
                  <a:cubicBezTo>
                    <a:pt x="14246" y="8786"/>
                    <a:pt x="14238" y="8748"/>
                    <a:pt x="14231" y="8694"/>
                  </a:cubicBezTo>
                  <a:cubicBezTo>
                    <a:pt x="14231" y="8686"/>
                    <a:pt x="14238" y="8678"/>
                    <a:pt x="14246" y="8671"/>
                  </a:cubicBezTo>
                  <a:cubicBezTo>
                    <a:pt x="14238" y="8663"/>
                    <a:pt x="14238" y="8663"/>
                    <a:pt x="14246" y="8655"/>
                  </a:cubicBezTo>
                  <a:cubicBezTo>
                    <a:pt x="14246" y="8617"/>
                    <a:pt x="14254" y="8586"/>
                    <a:pt x="14277" y="8556"/>
                  </a:cubicBezTo>
                  <a:cubicBezTo>
                    <a:pt x="14296" y="8521"/>
                    <a:pt x="14331" y="8504"/>
                    <a:pt x="14365" y="8504"/>
                  </a:cubicBezTo>
                  <a:close/>
                  <a:moveTo>
                    <a:pt x="14762" y="8916"/>
                  </a:moveTo>
                  <a:cubicBezTo>
                    <a:pt x="14767" y="8916"/>
                    <a:pt x="14771" y="8916"/>
                    <a:pt x="14776" y="8916"/>
                  </a:cubicBezTo>
                  <a:cubicBezTo>
                    <a:pt x="14822" y="8916"/>
                    <a:pt x="14868" y="8955"/>
                    <a:pt x="14868" y="9009"/>
                  </a:cubicBezTo>
                  <a:cubicBezTo>
                    <a:pt x="14875" y="9131"/>
                    <a:pt x="14799" y="9200"/>
                    <a:pt x="14730" y="9293"/>
                  </a:cubicBezTo>
                  <a:cubicBezTo>
                    <a:pt x="14707" y="9322"/>
                    <a:pt x="14677" y="9334"/>
                    <a:pt x="14647" y="9334"/>
                  </a:cubicBezTo>
                  <a:cubicBezTo>
                    <a:pt x="14566" y="9334"/>
                    <a:pt x="14479" y="9244"/>
                    <a:pt x="14507" y="9154"/>
                  </a:cubicBezTo>
                  <a:cubicBezTo>
                    <a:pt x="14544" y="9035"/>
                    <a:pt x="14618" y="8916"/>
                    <a:pt x="14762" y="8916"/>
                  </a:cubicBezTo>
                  <a:close/>
                  <a:moveTo>
                    <a:pt x="14322" y="9509"/>
                  </a:moveTo>
                  <a:cubicBezTo>
                    <a:pt x="14353" y="9509"/>
                    <a:pt x="14380" y="9545"/>
                    <a:pt x="14361" y="9577"/>
                  </a:cubicBezTo>
                  <a:cubicBezTo>
                    <a:pt x="14332" y="9634"/>
                    <a:pt x="14286" y="9701"/>
                    <a:pt x="14229" y="9701"/>
                  </a:cubicBezTo>
                  <a:cubicBezTo>
                    <a:pt x="14210" y="9701"/>
                    <a:pt x="14190" y="9693"/>
                    <a:pt x="14169" y="9676"/>
                  </a:cubicBezTo>
                  <a:cubicBezTo>
                    <a:pt x="14146" y="9669"/>
                    <a:pt x="14146" y="9646"/>
                    <a:pt x="14154" y="9623"/>
                  </a:cubicBezTo>
                  <a:cubicBezTo>
                    <a:pt x="14185" y="9569"/>
                    <a:pt x="14238" y="9530"/>
                    <a:pt x="14300" y="9515"/>
                  </a:cubicBezTo>
                  <a:cubicBezTo>
                    <a:pt x="14307" y="9511"/>
                    <a:pt x="14314" y="9509"/>
                    <a:pt x="14322" y="9509"/>
                  </a:cubicBezTo>
                  <a:close/>
                  <a:moveTo>
                    <a:pt x="6561" y="0"/>
                  </a:moveTo>
                  <a:cubicBezTo>
                    <a:pt x="5998" y="0"/>
                    <a:pt x="5367" y="94"/>
                    <a:pt x="4667" y="327"/>
                  </a:cubicBezTo>
                  <a:cubicBezTo>
                    <a:pt x="1182" y="1494"/>
                    <a:pt x="1996" y="4526"/>
                    <a:pt x="1996" y="4526"/>
                  </a:cubicBezTo>
                  <a:cubicBezTo>
                    <a:pt x="1996" y="4526"/>
                    <a:pt x="0" y="5247"/>
                    <a:pt x="407" y="8057"/>
                  </a:cubicBezTo>
                  <a:cubicBezTo>
                    <a:pt x="762" y="10482"/>
                    <a:pt x="2998" y="10831"/>
                    <a:pt x="4258" y="10831"/>
                  </a:cubicBezTo>
                  <a:cubicBezTo>
                    <a:pt x="4769" y="10831"/>
                    <a:pt x="5120" y="10774"/>
                    <a:pt x="5120" y="10774"/>
                  </a:cubicBezTo>
                  <a:cubicBezTo>
                    <a:pt x="5120" y="10774"/>
                    <a:pt x="5956" y="14335"/>
                    <a:pt x="10516" y="14942"/>
                  </a:cubicBezTo>
                  <a:cubicBezTo>
                    <a:pt x="10792" y="14979"/>
                    <a:pt x="11051" y="14996"/>
                    <a:pt x="11296" y="14996"/>
                  </a:cubicBezTo>
                  <a:cubicBezTo>
                    <a:pt x="15084" y="14996"/>
                    <a:pt x="15206" y="10797"/>
                    <a:pt x="15206" y="10797"/>
                  </a:cubicBezTo>
                  <a:cubicBezTo>
                    <a:pt x="15206" y="10797"/>
                    <a:pt x="17240" y="7136"/>
                    <a:pt x="16157" y="5232"/>
                  </a:cubicBezTo>
                  <a:cubicBezTo>
                    <a:pt x="14384" y="2131"/>
                    <a:pt x="10109" y="1694"/>
                    <a:pt x="10109" y="1694"/>
                  </a:cubicBezTo>
                  <a:cubicBezTo>
                    <a:pt x="10109" y="1694"/>
                    <a:pt x="8948" y="0"/>
                    <a:pt x="6561" y="0"/>
                  </a:cubicBezTo>
                  <a:close/>
                </a:path>
              </a:pathLst>
            </a:custGeom>
            <a:solidFill>
              <a:srgbClr val="CC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002" name="Google Shape;1002;p36"/>
            <p:cNvGrpSpPr/>
            <p:nvPr/>
          </p:nvGrpSpPr>
          <p:grpSpPr>
            <a:xfrm rot="3267500">
              <a:off x="5857216" y="1956223"/>
              <a:ext cx="178706" cy="481909"/>
              <a:chOff x="5346820" y="4174665"/>
              <a:chExt cx="178704" cy="481905"/>
            </a:xfrm>
          </p:grpSpPr>
          <p:sp>
            <p:nvSpPr>
              <p:cNvPr id="1003" name="Google Shape;1003;p36"/>
              <p:cNvSpPr/>
              <p:nvPr/>
            </p:nvSpPr>
            <p:spPr>
              <a:xfrm flipH="1" rot="208044">
                <a:off x="5360461" y="4178827"/>
                <a:ext cx="151422" cy="455681"/>
              </a:xfrm>
              <a:custGeom>
                <a:rect b="b" l="l" r="r" t="t"/>
                <a:pathLst>
                  <a:path extrusionOk="0" h="6759" w="2246">
                    <a:moveTo>
                      <a:pt x="1486" y="0"/>
                    </a:moveTo>
                    <a:cubicBezTo>
                      <a:pt x="1468" y="0"/>
                      <a:pt x="1450" y="10"/>
                      <a:pt x="1455" y="29"/>
                    </a:cubicBezTo>
                    <a:cubicBezTo>
                      <a:pt x="1493" y="451"/>
                      <a:pt x="1654" y="835"/>
                      <a:pt x="1800" y="1234"/>
                    </a:cubicBezTo>
                    <a:cubicBezTo>
                      <a:pt x="2053" y="1917"/>
                      <a:pt x="2053" y="2731"/>
                      <a:pt x="1907" y="3437"/>
                    </a:cubicBezTo>
                    <a:cubicBezTo>
                      <a:pt x="1769" y="4112"/>
                      <a:pt x="1577" y="4780"/>
                      <a:pt x="1247" y="5387"/>
                    </a:cubicBezTo>
                    <a:cubicBezTo>
                      <a:pt x="979" y="5878"/>
                      <a:pt x="503" y="6170"/>
                      <a:pt x="96" y="6530"/>
                    </a:cubicBezTo>
                    <a:cubicBezTo>
                      <a:pt x="1" y="6613"/>
                      <a:pt x="89" y="6758"/>
                      <a:pt x="192" y="6758"/>
                    </a:cubicBezTo>
                    <a:cubicBezTo>
                      <a:pt x="214" y="6758"/>
                      <a:pt x="236" y="6752"/>
                      <a:pt x="257" y="6738"/>
                    </a:cubicBezTo>
                    <a:cubicBezTo>
                      <a:pt x="1370" y="5993"/>
                      <a:pt x="1854" y="5041"/>
                      <a:pt x="2046" y="3729"/>
                    </a:cubicBezTo>
                    <a:cubicBezTo>
                      <a:pt x="2153" y="3015"/>
                      <a:pt x="2245" y="2324"/>
                      <a:pt x="2153" y="1610"/>
                    </a:cubicBezTo>
                    <a:cubicBezTo>
                      <a:pt x="2084" y="1058"/>
                      <a:pt x="1777" y="497"/>
                      <a:pt x="1516" y="14"/>
                    </a:cubicBezTo>
                    <a:cubicBezTo>
                      <a:pt x="1510" y="5"/>
                      <a:pt x="1498" y="0"/>
                      <a:pt x="1486" y="0"/>
                    </a:cubicBezTo>
                    <a:close/>
                  </a:path>
                </a:pathLst>
              </a:custGeom>
              <a:solidFill>
                <a:srgbClr val="2A2A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4" name="Google Shape;1004;p36"/>
              <p:cNvSpPr/>
              <p:nvPr/>
            </p:nvSpPr>
            <p:spPr>
              <a:xfrm flipH="1" rot="208044">
                <a:off x="5412490" y="4545543"/>
                <a:ext cx="100993" cy="108072"/>
              </a:xfrm>
              <a:custGeom>
                <a:rect b="b" l="l" r="r" t="t"/>
                <a:pathLst>
                  <a:path extrusionOk="0" h="1603" w="1498">
                    <a:moveTo>
                      <a:pt x="217" y="0"/>
                    </a:moveTo>
                    <a:cubicBezTo>
                      <a:pt x="192" y="0"/>
                      <a:pt x="166" y="16"/>
                      <a:pt x="162" y="46"/>
                    </a:cubicBezTo>
                    <a:cubicBezTo>
                      <a:pt x="92" y="506"/>
                      <a:pt x="0" y="1028"/>
                      <a:pt x="77" y="1489"/>
                    </a:cubicBezTo>
                    <a:cubicBezTo>
                      <a:pt x="96" y="1559"/>
                      <a:pt x="152" y="1602"/>
                      <a:pt x="218" y="1602"/>
                    </a:cubicBezTo>
                    <a:cubicBezTo>
                      <a:pt x="232" y="1602"/>
                      <a:pt x="247" y="1600"/>
                      <a:pt x="261" y="1596"/>
                    </a:cubicBezTo>
                    <a:lnTo>
                      <a:pt x="875" y="1435"/>
                    </a:lnTo>
                    <a:cubicBezTo>
                      <a:pt x="1052" y="1389"/>
                      <a:pt x="1251" y="1366"/>
                      <a:pt x="1405" y="1251"/>
                    </a:cubicBezTo>
                    <a:cubicBezTo>
                      <a:pt x="1497" y="1189"/>
                      <a:pt x="1459" y="1028"/>
                      <a:pt x="1344" y="1028"/>
                    </a:cubicBezTo>
                    <a:cubicBezTo>
                      <a:pt x="1320" y="1025"/>
                      <a:pt x="1296" y="1024"/>
                      <a:pt x="1272" y="1024"/>
                    </a:cubicBezTo>
                    <a:cubicBezTo>
                      <a:pt x="1107" y="1024"/>
                      <a:pt x="952" y="1089"/>
                      <a:pt x="791" y="1136"/>
                    </a:cubicBezTo>
                    <a:lnTo>
                      <a:pt x="346" y="1266"/>
                    </a:lnTo>
                    <a:cubicBezTo>
                      <a:pt x="323" y="852"/>
                      <a:pt x="484" y="399"/>
                      <a:pt x="269" y="30"/>
                    </a:cubicBezTo>
                    <a:cubicBezTo>
                      <a:pt x="259" y="10"/>
                      <a:pt x="238" y="0"/>
                      <a:pt x="217" y="0"/>
                    </a:cubicBezTo>
                    <a:close/>
                  </a:path>
                </a:pathLst>
              </a:custGeom>
              <a:solidFill>
                <a:srgbClr val="2A2A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05" name="Google Shape;1005;p36"/>
            <p:cNvSpPr txBox="1"/>
            <p:nvPr/>
          </p:nvSpPr>
          <p:spPr>
            <a:xfrm>
              <a:off x="6479085" y="1166475"/>
              <a:ext cx="1460100" cy="287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000">
                  <a:solidFill>
                    <a:srgbClr val="2A2A2A"/>
                  </a:solidFill>
                  <a:latin typeface="Hammersmith One"/>
                  <a:ea typeface="Hammersmith One"/>
                  <a:cs typeface="Hammersmith One"/>
                  <a:sym typeface="Hammersmith One"/>
                </a:rPr>
                <a:t>Power </a:t>
              </a:r>
              <a:endParaRPr sz="2000">
                <a:solidFill>
                  <a:srgbClr val="2A2A2A"/>
                </a:solidFill>
                <a:latin typeface="Hammersmith One"/>
                <a:ea typeface="Hammersmith One"/>
                <a:cs typeface="Hammersmith One"/>
                <a:sym typeface="Hammersmith One"/>
              </a:endParaRPr>
            </a:p>
          </p:txBody>
        </p:sp>
        <p:sp>
          <p:nvSpPr>
            <p:cNvPr id="1006" name="Google Shape;1006;p36"/>
            <p:cNvSpPr txBox="1"/>
            <p:nvPr/>
          </p:nvSpPr>
          <p:spPr>
            <a:xfrm>
              <a:off x="6527622" y="1583300"/>
              <a:ext cx="1460100" cy="87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2A2A2A"/>
                </a:solidFill>
                <a:latin typeface="Oxygen"/>
                <a:ea typeface="Oxygen"/>
                <a:cs typeface="Oxygen"/>
                <a:sym typeface="Oxygen"/>
              </a:endParaRPr>
            </a:p>
          </p:txBody>
        </p:sp>
      </p:grpSp>
      <p:pic>
        <p:nvPicPr>
          <p:cNvPr id="1007" name="Google Shape;1007;p36"/>
          <p:cNvPicPr preferRelativeResize="0"/>
          <p:nvPr/>
        </p:nvPicPr>
        <p:blipFill>
          <a:blip r:embed="rId3">
            <a:alphaModFix/>
          </a:blip>
          <a:stretch>
            <a:fillRect/>
          </a:stretch>
        </p:blipFill>
        <p:spPr>
          <a:xfrm>
            <a:off x="6933287" y="1578195"/>
            <a:ext cx="758700" cy="758685"/>
          </a:xfrm>
          <a:prstGeom prst="rect">
            <a:avLst/>
          </a:prstGeom>
          <a:noFill/>
          <a:ln>
            <a:noFill/>
          </a:ln>
        </p:spPr>
      </p:pic>
      <p:pic>
        <p:nvPicPr>
          <p:cNvPr id="1008" name="Google Shape;1008;p36"/>
          <p:cNvPicPr preferRelativeResize="0"/>
          <p:nvPr/>
        </p:nvPicPr>
        <p:blipFill>
          <a:blip r:embed="rId4">
            <a:alphaModFix/>
          </a:blip>
          <a:stretch>
            <a:fillRect/>
          </a:stretch>
        </p:blipFill>
        <p:spPr>
          <a:xfrm>
            <a:off x="6933275" y="3865006"/>
            <a:ext cx="758700" cy="625587"/>
          </a:xfrm>
          <a:prstGeom prst="rect">
            <a:avLst/>
          </a:prstGeom>
          <a:noFill/>
          <a:ln>
            <a:noFill/>
          </a:ln>
        </p:spPr>
      </p:pic>
      <p:grpSp>
        <p:nvGrpSpPr>
          <p:cNvPr id="1009" name="Google Shape;1009;p36"/>
          <p:cNvGrpSpPr/>
          <p:nvPr/>
        </p:nvGrpSpPr>
        <p:grpSpPr>
          <a:xfrm>
            <a:off x="1037827" y="1124188"/>
            <a:ext cx="2347392" cy="1517994"/>
            <a:chOff x="902952" y="1062101"/>
            <a:chExt cx="2347392" cy="1517994"/>
          </a:xfrm>
        </p:grpSpPr>
        <p:grpSp>
          <p:nvGrpSpPr>
            <p:cNvPr id="1010" name="Google Shape;1010;p36"/>
            <p:cNvGrpSpPr/>
            <p:nvPr/>
          </p:nvGrpSpPr>
          <p:grpSpPr>
            <a:xfrm rot="-1548700">
              <a:off x="3012321" y="2054027"/>
              <a:ext cx="162544" cy="383943"/>
              <a:chOff x="3706968" y="3973147"/>
              <a:chExt cx="162550" cy="383956"/>
            </a:xfrm>
          </p:grpSpPr>
          <p:sp>
            <p:nvSpPr>
              <p:cNvPr id="1011" name="Google Shape;1011;p36"/>
              <p:cNvSpPr/>
              <p:nvPr/>
            </p:nvSpPr>
            <p:spPr>
              <a:xfrm>
                <a:off x="3706968" y="3973147"/>
                <a:ext cx="127154" cy="343235"/>
              </a:xfrm>
              <a:custGeom>
                <a:rect b="b" l="l" r="r" t="t"/>
                <a:pathLst>
                  <a:path extrusionOk="0" h="5091" w="1886">
                    <a:moveTo>
                      <a:pt x="230" y="0"/>
                    </a:moveTo>
                    <a:cubicBezTo>
                      <a:pt x="222" y="0"/>
                      <a:pt x="216" y="4"/>
                      <a:pt x="216" y="14"/>
                    </a:cubicBezTo>
                    <a:cubicBezTo>
                      <a:pt x="39" y="935"/>
                      <a:pt x="1" y="1795"/>
                      <a:pt x="193" y="2724"/>
                    </a:cubicBezTo>
                    <a:cubicBezTo>
                      <a:pt x="369" y="3560"/>
                      <a:pt x="868" y="4673"/>
                      <a:pt x="1666" y="5080"/>
                    </a:cubicBezTo>
                    <a:cubicBezTo>
                      <a:pt x="1683" y="5088"/>
                      <a:pt x="1700" y="5091"/>
                      <a:pt x="1717" y="5091"/>
                    </a:cubicBezTo>
                    <a:cubicBezTo>
                      <a:pt x="1803" y="5091"/>
                      <a:pt x="1885" y="5001"/>
                      <a:pt x="1828" y="4911"/>
                    </a:cubicBezTo>
                    <a:cubicBezTo>
                      <a:pt x="1628" y="4581"/>
                      <a:pt x="1344" y="4320"/>
                      <a:pt x="1137" y="4005"/>
                    </a:cubicBezTo>
                    <a:cubicBezTo>
                      <a:pt x="845" y="3591"/>
                      <a:pt x="692" y="3107"/>
                      <a:pt x="561" y="2624"/>
                    </a:cubicBezTo>
                    <a:cubicBezTo>
                      <a:pt x="331" y="1795"/>
                      <a:pt x="269" y="874"/>
                      <a:pt x="254" y="22"/>
                    </a:cubicBezTo>
                    <a:cubicBezTo>
                      <a:pt x="254" y="8"/>
                      <a:pt x="241" y="0"/>
                      <a:pt x="230" y="0"/>
                    </a:cubicBezTo>
                    <a:close/>
                  </a:path>
                </a:pathLst>
              </a:custGeom>
              <a:solidFill>
                <a:srgbClr val="2A2A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2" name="Google Shape;1012;p36"/>
              <p:cNvSpPr/>
              <p:nvPr/>
            </p:nvSpPr>
            <p:spPr>
              <a:xfrm>
                <a:off x="3739127" y="4239927"/>
                <a:ext cx="130390" cy="117176"/>
              </a:xfrm>
              <a:custGeom>
                <a:rect b="b" l="l" r="r" t="t"/>
                <a:pathLst>
                  <a:path extrusionOk="0" h="1738" w="1934">
                    <a:moveTo>
                      <a:pt x="1696" y="0"/>
                    </a:moveTo>
                    <a:cubicBezTo>
                      <a:pt x="1643" y="0"/>
                      <a:pt x="1591" y="28"/>
                      <a:pt x="1558" y="95"/>
                    </a:cubicBezTo>
                    <a:cubicBezTo>
                      <a:pt x="1389" y="440"/>
                      <a:pt x="1427" y="877"/>
                      <a:pt x="1427" y="1277"/>
                    </a:cubicBezTo>
                    <a:cubicBezTo>
                      <a:pt x="1005" y="1154"/>
                      <a:pt x="667" y="793"/>
                      <a:pt x="222" y="724"/>
                    </a:cubicBezTo>
                    <a:cubicBezTo>
                      <a:pt x="211" y="722"/>
                      <a:pt x="201" y="721"/>
                      <a:pt x="191" y="721"/>
                    </a:cubicBezTo>
                    <a:cubicBezTo>
                      <a:pt x="59" y="721"/>
                      <a:pt x="1" y="898"/>
                      <a:pt x="115" y="970"/>
                    </a:cubicBezTo>
                    <a:cubicBezTo>
                      <a:pt x="591" y="1277"/>
                      <a:pt x="1051" y="1699"/>
                      <a:pt x="1635" y="1737"/>
                    </a:cubicBezTo>
                    <a:cubicBezTo>
                      <a:pt x="1757" y="1737"/>
                      <a:pt x="1849" y="1645"/>
                      <a:pt x="1857" y="1522"/>
                    </a:cubicBezTo>
                    <a:cubicBezTo>
                      <a:pt x="1872" y="1300"/>
                      <a:pt x="1880" y="1069"/>
                      <a:pt x="1880" y="839"/>
                    </a:cubicBezTo>
                    <a:cubicBezTo>
                      <a:pt x="1888" y="616"/>
                      <a:pt x="1934" y="402"/>
                      <a:pt x="1903" y="187"/>
                    </a:cubicBezTo>
                    <a:cubicBezTo>
                      <a:pt x="1888" y="84"/>
                      <a:pt x="1790" y="0"/>
                      <a:pt x="1696" y="0"/>
                    </a:cubicBezTo>
                    <a:close/>
                  </a:path>
                </a:pathLst>
              </a:custGeom>
              <a:solidFill>
                <a:srgbClr val="2A2A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13" name="Google Shape;1013;p36"/>
            <p:cNvSpPr/>
            <p:nvPr/>
          </p:nvSpPr>
          <p:spPr>
            <a:xfrm>
              <a:off x="902952" y="1062101"/>
              <a:ext cx="2033203" cy="1517994"/>
            </a:xfrm>
            <a:custGeom>
              <a:rect b="b" l="l" r="r" t="t"/>
              <a:pathLst>
                <a:path extrusionOk="0" h="12918" w="16972">
                  <a:moveTo>
                    <a:pt x="4453" y="10934"/>
                  </a:moveTo>
                  <a:cubicBezTo>
                    <a:pt x="4575" y="10942"/>
                    <a:pt x="4575" y="11126"/>
                    <a:pt x="4453" y="11134"/>
                  </a:cubicBezTo>
                  <a:cubicBezTo>
                    <a:pt x="4330" y="11126"/>
                    <a:pt x="4330" y="10942"/>
                    <a:pt x="4453" y="10934"/>
                  </a:cubicBezTo>
                  <a:close/>
                  <a:moveTo>
                    <a:pt x="3962" y="11052"/>
                  </a:moveTo>
                  <a:cubicBezTo>
                    <a:pt x="3998" y="11052"/>
                    <a:pt x="4035" y="11065"/>
                    <a:pt x="4069" y="11095"/>
                  </a:cubicBezTo>
                  <a:cubicBezTo>
                    <a:pt x="4115" y="11126"/>
                    <a:pt x="4145" y="11164"/>
                    <a:pt x="4176" y="11210"/>
                  </a:cubicBezTo>
                  <a:cubicBezTo>
                    <a:pt x="4233" y="11329"/>
                    <a:pt x="4136" y="11453"/>
                    <a:pt x="4023" y="11453"/>
                  </a:cubicBezTo>
                  <a:cubicBezTo>
                    <a:pt x="3998" y="11453"/>
                    <a:pt x="3971" y="11447"/>
                    <a:pt x="3946" y="11433"/>
                  </a:cubicBezTo>
                  <a:cubicBezTo>
                    <a:pt x="3900" y="11410"/>
                    <a:pt x="3861" y="11379"/>
                    <a:pt x="3831" y="11341"/>
                  </a:cubicBezTo>
                  <a:cubicBezTo>
                    <a:pt x="3723" y="11215"/>
                    <a:pt x="3835" y="11052"/>
                    <a:pt x="3962" y="11052"/>
                  </a:cubicBezTo>
                  <a:close/>
                  <a:moveTo>
                    <a:pt x="5073" y="11270"/>
                  </a:moveTo>
                  <a:cubicBezTo>
                    <a:pt x="5086" y="11270"/>
                    <a:pt x="5099" y="11273"/>
                    <a:pt x="5113" y="11279"/>
                  </a:cubicBezTo>
                  <a:cubicBezTo>
                    <a:pt x="5120" y="11279"/>
                    <a:pt x="5128" y="11279"/>
                    <a:pt x="5128" y="11287"/>
                  </a:cubicBezTo>
                  <a:lnTo>
                    <a:pt x="5166" y="11287"/>
                  </a:lnTo>
                  <a:cubicBezTo>
                    <a:pt x="5197" y="11287"/>
                    <a:pt x="5220" y="11287"/>
                    <a:pt x="5243" y="11295"/>
                  </a:cubicBezTo>
                  <a:cubicBezTo>
                    <a:pt x="5320" y="11318"/>
                    <a:pt x="5374" y="11402"/>
                    <a:pt x="5351" y="11479"/>
                  </a:cubicBezTo>
                  <a:cubicBezTo>
                    <a:pt x="5328" y="11548"/>
                    <a:pt x="5274" y="11594"/>
                    <a:pt x="5205" y="11594"/>
                  </a:cubicBezTo>
                  <a:cubicBezTo>
                    <a:pt x="5105" y="11594"/>
                    <a:pt x="5021" y="11548"/>
                    <a:pt x="4974" y="11456"/>
                  </a:cubicBezTo>
                  <a:cubicBezTo>
                    <a:pt x="4935" y="11383"/>
                    <a:pt x="4992" y="11270"/>
                    <a:pt x="5073" y="11270"/>
                  </a:cubicBezTo>
                  <a:close/>
                  <a:moveTo>
                    <a:pt x="4593" y="11554"/>
                  </a:moveTo>
                  <a:cubicBezTo>
                    <a:pt x="4651" y="11554"/>
                    <a:pt x="4711" y="11568"/>
                    <a:pt x="4767" y="11594"/>
                  </a:cubicBezTo>
                  <a:cubicBezTo>
                    <a:pt x="4844" y="11640"/>
                    <a:pt x="4875" y="11740"/>
                    <a:pt x="4829" y="11824"/>
                  </a:cubicBezTo>
                  <a:cubicBezTo>
                    <a:pt x="4793" y="11878"/>
                    <a:pt x="4738" y="11909"/>
                    <a:pt x="4683" y="11909"/>
                  </a:cubicBezTo>
                  <a:cubicBezTo>
                    <a:pt x="4668" y="11909"/>
                    <a:pt x="4652" y="11906"/>
                    <a:pt x="4637" y="11901"/>
                  </a:cubicBezTo>
                  <a:cubicBezTo>
                    <a:pt x="4598" y="11894"/>
                    <a:pt x="4560" y="11878"/>
                    <a:pt x="4522" y="11863"/>
                  </a:cubicBezTo>
                  <a:lnTo>
                    <a:pt x="4522" y="11863"/>
                  </a:lnTo>
                  <a:cubicBezTo>
                    <a:pt x="4529" y="11867"/>
                    <a:pt x="4532" y="11868"/>
                    <a:pt x="4531" y="11868"/>
                  </a:cubicBezTo>
                  <a:cubicBezTo>
                    <a:pt x="4529" y="11868"/>
                    <a:pt x="4499" y="11855"/>
                    <a:pt x="4499" y="11855"/>
                  </a:cubicBezTo>
                  <a:lnTo>
                    <a:pt x="4460" y="11847"/>
                  </a:lnTo>
                  <a:cubicBezTo>
                    <a:pt x="4322" y="11809"/>
                    <a:pt x="4322" y="11617"/>
                    <a:pt x="4460" y="11579"/>
                  </a:cubicBezTo>
                  <a:cubicBezTo>
                    <a:pt x="4503" y="11562"/>
                    <a:pt x="4548" y="11554"/>
                    <a:pt x="4593" y="11554"/>
                  </a:cubicBezTo>
                  <a:close/>
                  <a:moveTo>
                    <a:pt x="5443" y="11767"/>
                  </a:moveTo>
                  <a:cubicBezTo>
                    <a:pt x="5466" y="11767"/>
                    <a:pt x="5489" y="11773"/>
                    <a:pt x="5512" y="11786"/>
                  </a:cubicBezTo>
                  <a:cubicBezTo>
                    <a:pt x="5527" y="11794"/>
                    <a:pt x="5550" y="11801"/>
                    <a:pt x="5573" y="11801"/>
                  </a:cubicBezTo>
                  <a:cubicBezTo>
                    <a:pt x="5650" y="11824"/>
                    <a:pt x="5688" y="11901"/>
                    <a:pt x="5665" y="11978"/>
                  </a:cubicBezTo>
                  <a:cubicBezTo>
                    <a:pt x="5646" y="12035"/>
                    <a:pt x="5591" y="12076"/>
                    <a:pt x="5533" y="12076"/>
                  </a:cubicBezTo>
                  <a:cubicBezTo>
                    <a:pt x="5521" y="12076"/>
                    <a:pt x="5509" y="12074"/>
                    <a:pt x="5496" y="12070"/>
                  </a:cubicBezTo>
                  <a:cubicBezTo>
                    <a:pt x="5443" y="12055"/>
                    <a:pt x="5389" y="12024"/>
                    <a:pt x="5358" y="11986"/>
                  </a:cubicBezTo>
                  <a:cubicBezTo>
                    <a:pt x="5305" y="11932"/>
                    <a:pt x="5305" y="11855"/>
                    <a:pt x="5358" y="11801"/>
                  </a:cubicBezTo>
                  <a:cubicBezTo>
                    <a:pt x="5381" y="11779"/>
                    <a:pt x="5411" y="11767"/>
                    <a:pt x="5443" y="11767"/>
                  </a:cubicBezTo>
                  <a:close/>
                  <a:moveTo>
                    <a:pt x="10514" y="1"/>
                  </a:moveTo>
                  <a:cubicBezTo>
                    <a:pt x="8431" y="1"/>
                    <a:pt x="6717" y="864"/>
                    <a:pt x="6717" y="864"/>
                  </a:cubicBezTo>
                  <a:cubicBezTo>
                    <a:pt x="6717" y="864"/>
                    <a:pt x="5744" y="206"/>
                    <a:pt x="4491" y="206"/>
                  </a:cubicBezTo>
                  <a:cubicBezTo>
                    <a:pt x="3942" y="206"/>
                    <a:pt x="3339" y="332"/>
                    <a:pt x="2741" y="695"/>
                  </a:cubicBezTo>
                  <a:cubicBezTo>
                    <a:pt x="768" y="1884"/>
                    <a:pt x="185" y="4295"/>
                    <a:pt x="1375" y="5722"/>
                  </a:cubicBezTo>
                  <a:cubicBezTo>
                    <a:pt x="1375" y="5722"/>
                    <a:pt x="1006" y="7288"/>
                    <a:pt x="1720" y="8033"/>
                  </a:cubicBezTo>
                  <a:cubicBezTo>
                    <a:pt x="1720" y="8033"/>
                    <a:pt x="1" y="10097"/>
                    <a:pt x="3792" y="12116"/>
                  </a:cubicBezTo>
                  <a:cubicBezTo>
                    <a:pt x="4909" y="12708"/>
                    <a:pt x="5968" y="12918"/>
                    <a:pt x="6909" y="12918"/>
                  </a:cubicBezTo>
                  <a:cubicBezTo>
                    <a:pt x="9202" y="12918"/>
                    <a:pt x="10793" y="11671"/>
                    <a:pt x="10793" y="11671"/>
                  </a:cubicBezTo>
                  <a:cubicBezTo>
                    <a:pt x="10793" y="11671"/>
                    <a:pt x="11888" y="12012"/>
                    <a:pt x="13058" y="12012"/>
                  </a:cubicBezTo>
                  <a:cubicBezTo>
                    <a:pt x="14064" y="12012"/>
                    <a:pt x="15125" y="11760"/>
                    <a:pt x="15590" y="10819"/>
                  </a:cubicBezTo>
                  <a:cubicBezTo>
                    <a:pt x="16810" y="8340"/>
                    <a:pt x="15498" y="6897"/>
                    <a:pt x="15498" y="6897"/>
                  </a:cubicBezTo>
                  <a:cubicBezTo>
                    <a:pt x="15498" y="6897"/>
                    <a:pt x="16972" y="3320"/>
                    <a:pt x="14293" y="1240"/>
                  </a:cubicBezTo>
                  <a:cubicBezTo>
                    <a:pt x="13087" y="298"/>
                    <a:pt x="11737" y="1"/>
                    <a:pt x="10514" y="1"/>
                  </a:cubicBezTo>
                  <a:close/>
                </a:path>
              </a:pathLst>
            </a:custGeom>
            <a:solidFill>
              <a:srgbClr val="6AA84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4" name="Google Shape;1014;p36"/>
            <p:cNvSpPr txBox="1"/>
            <p:nvPr/>
          </p:nvSpPr>
          <p:spPr>
            <a:xfrm>
              <a:off x="1189497" y="1172525"/>
              <a:ext cx="1460100" cy="287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000">
                  <a:solidFill>
                    <a:srgbClr val="2A2A2A"/>
                  </a:solidFill>
                  <a:latin typeface="Hammersmith One"/>
                  <a:ea typeface="Hammersmith One"/>
                  <a:cs typeface="Hammersmith One"/>
                  <a:sym typeface="Hammersmith One"/>
                </a:rPr>
                <a:t>Weight</a:t>
              </a:r>
              <a:endParaRPr sz="2000">
                <a:solidFill>
                  <a:srgbClr val="2A2A2A"/>
                </a:solidFill>
                <a:latin typeface="Hammersmith One"/>
                <a:ea typeface="Hammersmith One"/>
                <a:cs typeface="Hammersmith One"/>
                <a:sym typeface="Hammersmith One"/>
              </a:endParaRPr>
            </a:p>
          </p:txBody>
        </p:sp>
      </p:grpSp>
      <p:grpSp>
        <p:nvGrpSpPr>
          <p:cNvPr id="1015" name="Google Shape;1015;p36"/>
          <p:cNvGrpSpPr/>
          <p:nvPr/>
        </p:nvGrpSpPr>
        <p:grpSpPr>
          <a:xfrm>
            <a:off x="549906" y="2918727"/>
            <a:ext cx="2906362" cy="2193856"/>
            <a:chOff x="476281" y="2918727"/>
            <a:chExt cx="2906362" cy="2193856"/>
          </a:xfrm>
        </p:grpSpPr>
        <p:sp>
          <p:nvSpPr>
            <p:cNvPr id="1016" name="Google Shape;1016;p36"/>
            <p:cNvSpPr/>
            <p:nvPr/>
          </p:nvSpPr>
          <p:spPr>
            <a:xfrm rot="-8855472">
              <a:off x="2846870" y="3345856"/>
              <a:ext cx="463161" cy="405559"/>
            </a:xfrm>
            <a:custGeom>
              <a:rect b="b" l="l" r="r" t="t"/>
              <a:pathLst>
                <a:path extrusionOk="0" h="7970" w="9102">
                  <a:moveTo>
                    <a:pt x="7382" y="1"/>
                  </a:moveTo>
                  <a:cubicBezTo>
                    <a:pt x="7318" y="1"/>
                    <a:pt x="7267" y="1"/>
                    <a:pt x="7231" y="1"/>
                  </a:cubicBezTo>
                  <a:cubicBezTo>
                    <a:pt x="5803" y="1"/>
                    <a:pt x="4414" y="508"/>
                    <a:pt x="3255" y="1321"/>
                  </a:cubicBezTo>
                  <a:cubicBezTo>
                    <a:pt x="2273" y="2012"/>
                    <a:pt x="1482" y="2949"/>
                    <a:pt x="1121" y="4100"/>
                  </a:cubicBezTo>
                  <a:cubicBezTo>
                    <a:pt x="876" y="4921"/>
                    <a:pt x="638" y="6057"/>
                    <a:pt x="883" y="6955"/>
                  </a:cubicBezTo>
                  <a:cubicBezTo>
                    <a:pt x="668" y="6709"/>
                    <a:pt x="428" y="6494"/>
                    <a:pt x="187" y="6494"/>
                  </a:cubicBezTo>
                  <a:cubicBezTo>
                    <a:pt x="135" y="6494"/>
                    <a:pt x="83" y="6504"/>
                    <a:pt x="31" y="6525"/>
                  </a:cubicBezTo>
                  <a:cubicBezTo>
                    <a:pt x="8" y="6541"/>
                    <a:pt x="1" y="6571"/>
                    <a:pt x="16" y="6602"/>
                  </a:cubicBezTo>
                  <a:cubicBezTo>
                    <a:pt x="108" y="6809"/>
                    <a:pt x="331" y="6971"/>
                    <a:pt x="469" y="7155"/>
                  </a:cubicBezTo>
                  <a:cubicBezTo>
                    <a:pt x="661" y="7423"/>
                    <a:pt x="868" y="7669"/>
                    <a:pt x="1106" y="7907"/>
                  </a:cubicBezTo>
                  <a:cubicBezTo>
                    <a:pt x="1151" y="7949"/>
                    <a:pt x="1209" y="7969"/>
                    <a:pt x="1266" y="7969"/>
                  </a:cubicBezTo>
                  <a:cubicBezTo>
                    <a:pt x="1345" y="7969"/>
                    <a:pt x="1422" y="7932"/>
                    <a:pt x="1467" y="7861"/>
                  </a:cubicBezTo>
                  <a:cubicBezTo>
                    <a:pt x="1735" y="7354"/>
                    <a:pt x="2019" y="6848"/>
                    <a:pt x="2303" y="6349"/>
                  </a:cubicBezTo>
                  <a:cubicBezTo>
                    <a:pt x="2415" y="6147"/>
                    <a:pt x="2240" y="5964"/>
                    <a:pt x="2066" y="5964"/>
                  </a:cubicBezTo>
                  <a:cubicBezTo>
                    <a:pt x="1988" y="5964"/>
                    <a:pt x="1910" y="6000"/>
                    <a:pt x="1858" y="6088"/>
                  </a:cubicBezTo>
                  <a:cubicBezTo>
                    <a:pt x="1666" y="6433"/>
                    <a:pt x="1482" y="6779"/>
                    <a:pt x="1313" y="7132"/>
                  </a:cubicBezTo>
                  <a:cubicBezTo>
                    <a:pt x="1190" y="6218"/>
                    <a:pt x="1244" y="5290"/>
                    <a:pt x="1467" y="4392"/>
                  </a:cubicBezTo>
                  <a:cubicBezTo>
                    <a:pt x="1758" y="3240"/>
                    <a:pt x="2518" y="2350"/>
                    <a:pt x="3447" y="1644"/>
                  </a:cubicBezTo>
                  <a:cubicBezTo>
                    <a:pt x="4406" y="915"/>
                    <a:pt x="5573" y="508"/>
                    <a:pt x="6763" y="377"/>
                  </a:cubicBezTo>
                  <a:cubicBezTo>
                    <a:pt x="6969" y="354"/>
                    <a:pt x="7176" y="343"/>
                    <a:pt x="7384" y="343"/>
                  </a:cubicBezTo>
                  <a:cubicBezTo>
                    <a:pt x="7664" y="343"/>
                    <a:pt x="7944" y="364"/>
                    <a:pt x="8221" y="408"/>
                  </a:cubicBezTo>
                  <a:cubicBezTo>
                    <a:pt x="8428" y="439"/>
                    <a:pt x="8812" y="423"/>
                    <a:pt x="8989" y="500"/>
                  </a:cubicBezTo>
                  <a:cubicBezTo>
                    <a:pt x="9000" y="506"/>
                    <a:pt x="9014" y="509"/>
                    <a:pt x="9027" y="509"/>
                  </a:cubicBezTo>
                  <a:cubicBezTo>
                    <a:pt x="9065" y="509"/>
                    <a:pt x="9102" y="484"/>
                    <a:pt x="9096" y="439"/>
                  </a:cubicBezTo>
                  <a:cubicBezTo>
                    <a:pt x="9062" y="25"/>
                    <a:pt x="7871" y="1"/>
                    <a:pt x="7382" y="1"/>
                  </a:cubicBezTo>
                  <a:close/>
                </a:path>
              </a:pathLst>
            </a:custGeom>
            <a:solidFill>
              <a:srgbClr val="2A2A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7" name="Google Shape;1017;p36"/>
            <p:cNvSpPr/>
            <p:nvPr/>
          </p:nvSpPr>
          <p:spPr>
            <a:xfrm rot="-1306643">
              <a:off x="672665" y="3287411"/>
              <a:ext cx="2284607" cy="1456488"/>
            </a:xfrm>
            <a:custGeom>
              <a:rect b="b" l="l" r="r" t="t"/>
              <a:pathLst>
                <a:path extrusionOk="0" h="11620" w="17947">
                  <a:moveTo>
                    <a:pt x="2510" y="7711"/>
                  </a:moveTo>
                  <a:cubicBezTo>
                    <a:pt x="2581" y="7711"/>
                    <a:pt x="2650" y="7762"/>
                    <a:pt x="2672" y="7834"/>
                  </a:cubicBezTo>
                  <a:cubicBezTo>
                    <a:pt x="2705" y="7926"/>
                    <a:pt x="2633" y="7984"/>
                    <a:pt x="2561" y="7984"/>
                  </a:cubicBezTo>
                  <a:cubicBezTo>
                    <a:pt x="2519" y="7984"/>
                    <a:pt x="2477" y="7964"/>
                    <a:pt x="2457" y="7919"/>
                  </a:cubicBezTo>
                  <a:lnTo>
                    <a:pt x="2449" y="7919"/>
                  </a:lnTo>
                  <a:cubicBezTo>
                    <a:pt x="2395" y="7896"/>
                    <a:pt x="2372" y="7842"/>
                    <a:pt x="2388" y="7788"/>
                  </a:cubicBezTo>
                  <a:cubicBezTo>
                    <a:pt x="2403" y="7742"/>
                    <a:pt x="2441" y="7711"/>
                    <a:pt x="2495" y="7711"/>
                  </a:cubicBezTo>
                  <a:cubicBezTo>
                    <a:pt x="2500" y="7711"/>
                    <a:pt x="2505" y="7711"/>
                    <a:pt x="2510" y="7711"/>
                  </a:cubicBezTo>
                  <a:close/>
                  <a:moveTo>
                    <a:pt x="2026" y="7851"/>
                  </a:moveTo>
                  <a:cubicBezTo>
                    <a:pt x="2042" y="7851"/>
                    <a:pt x="2058" y="7855"/>
                    <a:pt x="2073" y="7865"/>
                  </a:cubicBezTo>
                  <a:cubicBezTo>
                    <a:pt x="2188" y="7957"/>
                    <a:pt x="2342" y="8095"/>
                    <a:pt x="2249" y="8256"/>
                  </a:cubicBezTo>
                  <a:cubicBezTo>
                    <a:pt x="2227" y="8292"/>
                    <a:pt x="2189" y="8312"/>
                    <a:pt x="2151" y="8312"/>
                  </a:cubicBezTo>
                  <a:cubicBezTo>
                    <a:pt x="2123" y="8312"/>
                    <a:pt x="2095" y="8302"/>
                    <a:pt x="2073" y="8279"/>
                  </a:cubicBezTo>
                  <a:cubicBezTo>
                    <a:pt x="2050" y="8256"/>
                    <a:pt x="2027" y="8218"/>
                    <a:pt x="2011" y="8180"/>
                  </a:cubicBezTo>
                  <a:cubicBezTo>
                    <a:pt x="2011" y="8149"/>
                    <a:pt x="2004" y="8126"/>
                    <a:pt x="1996" y="8103"/>
                  </a:cubicBezTo>
                  <a:cubicBezTo>
                    <a:pt x="1981" y="8072"/>
                    <a:pt x="1958" y="8034"/>
                    <a:pt x="1935" y="8003"/>
                  </a:cubicBezTo>
                  <a:cubicBezTo>
                    <a:pt x="1884" y="7940"/>
                    <a:pt x="1953" y="7851"/>
                    <a:pt x="2026" y="7851"/>
                  </a:cubicBezTo>
                  <a:close/>
                  <a:moveTo>
                    <a:pt x="2540" y="8530"/>
                  </a:moveTo>
                  <a:cubicBezTo>
                    <a:pt x="2582" y="8530"/>
                    <a:pt x="2620" y="8543"/>
                    <a:pt x="2649" y="8586"/>
                  </a:cubicBezTo>
                  <a:cubicBezTo>
                    <a:pt x="2672" y="8640"/>
                    <a:pt x="2672" y="8702"/>
                    <a:pt x="2641" y="8748"/>
                  </a:cubicBezTo>
                  <a:lnTo>
                    <a:pt x="2633" y="8748"/>
                  </a:lnTo>
                  <a:cubicBezTo>
                    <a:pt x="2618" y="8774"/>
                    <a:pt x="2589" y="8788"/>
                    <a:pt x="2560" y="8788"/>
                  </a:cubicBezTo>
                  <a:cubicBezTo>
                    <a:pt x="2532" y="8788"/>
                    <a:pt x="2503" y="8774"/>
                    <a:pt x="2487" y="8748"/>
                  </a:cubicBezTo>
                  <a:cubicBezTo>
                    <a:pt x="2480" y="8740"/>
                    <a:pt x="2480" y="8740"/>
                    <a:pt x="2480" y="8732"/>
                  </a:cubicBezTo>
                  <a:lnTo>
                    <a:pt x="2464" y="8732"/>
                  </a:lnTo>
                  <a:cubicBezTo>
                    <a:pt x="2372" y="8702"/>
                    <a:pt x="2372" y="8571"/>
                    <a:pt x="2464" y="8540"/>
                  </a:cubicBezTo>
                  <a:cubicBezTo>
                    <a:pt x="2490" y="8535"/>
                    <a:pt x="2516" y="8530"/>
                    <a:pt x="2540" y="8530"/>
                  </a:cubicBezTo>
                  <a:close/>
                  <a:moveTo>
                    <a:pt x="5215" y="1"/>
                  </a:moveTo>
                  <a:cubicBezTo>
                    <a:pt x="4514" y="1"/>
                    <a:pt x="3773" y="156"/>
                    <a:pt x="3040" y="565"/>
                  </a:cubicBezTo>
                  <a:cubicBezTo>
                    <a:pt x="47" y="2246"/>
                    <a:pt x="0" y="8180"/>
                    <a:pt x="2449" y="9492"/>
                  </a:cubicBezTo>
                  <a:cubicBezTo>
                    <a:pt x="3946" y="10283"/>
                    <a:pt x="5604" y="10705"/>
                    <a:pt x="7300" y="10713"/>
                  </a:cubicBezTo>
                  <a:cubicBezTo>
                    <a:pt x="7300" y="10713"/>
                    <a:pt x="8844" y="11620"/>
                    <a:pt x="10651" y="11620"/>
                  </a:cubicBezTo>
                  <a:cubicBezTo>
                    <a:pt x="11080" y="11620"/>
                    <a:pt x="11525" y="11568"/>
                    <a:pt x="11967" y="11442"/>
                  </a:cubicBezTo>
                  <a:cubicBezTo>
                    <a:pt x="14323" y="10759"/>
                    <a:pt x="14960" y="8310"/>
                    <a:pt x="14960" y="8310"/>
                  </a:cubicBezTo>
                  <a:cubicBezTo>
                    <a:pt x="14960" y="8310"/>
                    <a:pt x="17946" y="5647"/>
                    <a:pt x="16319" y="2385"/>
                  </a:cubicBezTo>
                  <a:cubicBezTo>
                    <a:pt x="15441" y="632"/>
                    <a:pt x="14078" y="70"/>
                    <a:pt x="12767" y="70"/>
                  </a:cubicBezTo>
                  <a:cubicBezTo>
                    <a:pt x="11134" y="70"/>
                    <a:pt x="9583" y="943"/>
                    <a:pt x="9158" y="1471"/>
                  </a:cubicBezTo>
                  <a:cubicBezTo>
                    <a:pt x="9158" y="1471"/>
                    <a:pt x="7377" y="1"/>
                    <a:pt x="5215" y="1"/>
                  </a:cubicBezTo>
                  <a:close/>
                </a:path>
              </a:pathLst>
            </a:custGeom>
            <a:solidFill>
              <a:srgbClr val="F1C2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8" name="Google Shape;1018;p36"/>
            <p:cNvSpPr txBox="1"/>
            <p:nvPr/>
          </p:nvSpPr>
          <p:spPr>
            <a:xfrm>
              <a:off x="853522" y="3404775"/>
              <a:ext cx="1460100" cy="2877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2000">
                  <a:solidFill>
                    <a:srgbClr val="2A2A2A"/>
                  </a:solidFill>
                  <a:latin typeface="Hammersmith One"/>
                  <a:ea typeface="Hammersmith One"/>
                  <a:cs typeface="Hammersmith One"/>
                  <a:sym typeface="Hammersmith One"/>
                </a:rPr>
                <a:t>Volume</a:t>
              </a:r>
              <a:endParaRPr sz="2000">
                <a:solidFill>
                  <a:srgbClr val="2A2A2A"/>
                </a:solidFill>
                <a:latin typeface="Hammersmith One"/>
                <a:ea typeface="Hammersmith One"/>
                <a:cs typeface="Hammersmith One"/>
                <a:sym typeface="Hammersmith One"/>
              </a:endParaRPr>
            </a:p>
          </p:txBody>
        </p:sp>
      </p:grpSp>
      <p:grpSp>
        <p:nvGrpSpPr>
          <p:cNvPr id="1019" name="Google Shape;1019;p36"/>
          <p:cNvGrpSpPr/>
          <p:nvPr/>
        </p:nvGrpSpPr>
        <p:grpSpPr>
          <a:xfrm>
            <a:off x="3536261" y="2079375"/>
            <a:ext cx="2367762" cy="1534369"/>
            <a:chOff x="3462636" y="2079375"/>
            <a:chExt cx="2367762" cy="1534369"/>
          </a:xfrm>
        </p:grpSpPr>
        <p:sp>
          <p:nvSpPr>
            <p:cNvPr id="1020" name="Google Shape;1020;p36"/>
            <p:cNvSpPr/>
            <p:nvPr/>
          </p:nvSpPr>
          <p:spPr>
            <a:xfrm>
              <a:off x="3462636" y="2079375"/>
              <a:ext cx="2367762" cy="1534369"/>
            </a:xfrm>
            <a:custGeom>
              <a:rect b="b" l="l" r="r" t="t"/>
              <a:pathLst>
                <a:path extrusionOk="0" h="16883" w="26053">
                  <a:moveTo>
                    <a:pt x="5833" y="1376"/>
                  </a:moveTo>
                  <a:cubicBezTo>
                    <a:pt x="5844" y="1376"/>
                    <a:pt x="5854" y="1377"/>
                    <a:pt x="5865" y="1380"/>
                  </a:cubicBezTo>
                  <a:lnTo>
                    <a:pt x="5904" y="1388"/>
                  </a:lnTo>
                  <a:cubicBezTo>
                    <a:pt x="5973" y="1411"/>
                    <a:pt x="6019" y="1487"/>
                    <a:pt x="5996" y="1564"/>
                  </a:cubicBezTo>
                  <a:cubicBezTo>
                    <a:pt x="5980" y="1626"/>
                    <a:pt x="5927" y="1664"/>
                    <a:pt x="5865" y="1664"/>
                  </a:cubicBezTo>
                  <a:cubicBezTo>
                    <a:pt x="5858" y="1665"/>
                    <a:pt x="5851" y="1665"/>
                    <a:pt x="5845" y="1665"/>
                  </a:cubicBezTo>
                  <a:cubicBezTo>
                    <a:pt x="5784" y="1665"/>
                    <a:pt x="5732" y="1635"/>
                    <a:pt x="5704" y="1579"/>
                  </a:cubicBezTo>
                  <a:cubicBezTo>
                    <a:pt x="5681" y="1541"/>
                    <a:pt x="5681" y="1487"/>
                    <a:pt x="5704" y="1449"/>
                  </a:cubicBezTo>
                  <a:cubicBezTo>
                    <a:pt x="5729" y="1405"/>
                    <a:pt x="5781" y="1376"/>
                    <a:pt x="5833" y="1376"/>
                  </a:cubicBezTo>
                  <a:close/>
                  <a:moveTo>
                    <a:pt x="4848" y="1428"/>
                  </a:moveTo>
                  <a:cubicBezTo>
                    <a:pt x="4865" y="1428"/>
                    <a:pt x="4883" y="1430"/>
                    <a:pt x="4898" y="1434"/>
                  </a:cubicBezTo>
                  <a:cubicBezTo>
                    <a:pt x="4952" y="1449"/>
                    <a:pt x="4982" y="1487"/>
                    <a:pt x="4982" y="1541"/>
                  </a:cubicBezTo>
                  <a:cubicBezTo>
                    <a:pt x="4975" y="1610"/>
                    <a:pt x="4921" y="1672"/>
                    <a:pt x="4844" y="1687"/>
                  </a:cubicBezTo>
                  <a:cubicBezTo>
                    <a:pt x="4834" y="1689"/>
                    <a:pt x="4824" y="1690"/>
                    <a:pt x="4813" y="1690"/>
                  </a:cubicBezTo>
                  <a:cubicBezTo>
                    <a:pt x="4755" y="1690"/>
                    <a:pt x="4700" y="1655"/>
                    <a:pt x="4668" y="1603"/>
                  </a:cubicBezTo>
                  <a:cubicBezTo>
                    <a:pt x="4645" y="1564"/>
                    <a:pt x="4652" y="1510"/>
                    <a:pt x="4683" y="1472"/>
                  </a:cubicBezTo>
                  <a:lnTo>
                    <a:pt x="4691" y="1472"/>
                  </a:lnTo>
                  <a:cubicBezTo>
                    <a:pt x="4722" y="1434"/>
                    <a:pt x="4768" y="1441"/>
                    <a:pt x="4798" y="1434"/>
                  </a:cubicBezTo>
                  <a:cubicBezTo>
                    <a:pt x="4814" y="1430"/>
                    <a:pt x="4831" y="1428"/>
                    <a:pt x="4848" y="1428"/>
                  </a:cubicBezTo>
                  <a:close/>
                  <a:moveTo>
                    <a:pt x="4238" y="1933"/>
                  </a:moveTo>
                  <a:cubicBezTo>
                    <a:pt x="4315" y="1933"/>
                    <a:pt x="4384" y="2002"/>
                    <a:pt x="4384" y="2086"/>
                  </a:cubicBezTo>
                  <a:cubicBezTo>
                    <a:pt x="4384" y="2186"/>
                    <a:pt x="4307" y="2278"/>
                    <a:pt x="4207" y="2293"/>
                  </a:cubicBezTo>
                  <a:cubicBezTo>
                    <a:pt x="4194" y="2296"/>
                    <a:pt x="4182" y="2297"/>
                    <a:pt x="4169" y="2297"/>
                  </a:cubicBezTo>
                  <a:cubicBezTo>
                    <a:pt x="4068" y="2297"/>
                    <a:pt x="3977" y="2219"/>
                    <a:pt x="3977" y="2117"/>
                  </a:cubicBezTo>
                  <a:cubicBezTo>
                    <a:pt x="4015" y="2002"/>
                    <a:pt x="4115" y="1933"/>
                    <a:pt x="4238" y="1933"/>
                  </a:cubicBezTo>
                  <a:close/>
                  <a:moveTo>
                    <a:pt x="5120" y="1979"/>
                  </a:moveTo>
                  <a:cubicBezTo>
                    <a:pt x="5197" y="1979"/>
                    <a:pt x="5269" y="2041"/>
                    <a:pt x="5282" y="2124"/>
                  </a:cubicBezTo>
                  <a:cubicBezTo>
                    <a:pt x="5275" y="2227"/>
                    <a:pt x="5197" y="2302"/>
                    <a:pt x="5097" y="2302"/>
                  </a:cubicBezTo>
                  <a:cubicBezTo>
                    <a:pt x="5092" y="2302"/>
                    <a:pt x="5087" y="2301"/>
                    <a:pt x="5082" y="2301"/>
                  </a:cubicBezTo>
                  <a:cubicBezTo>
                    <a:pt x="5029" y="2293"/>
                    <a:pt x="4967" y="2278"/>
                    <a:pt x="4921" y="2255"/>
                  </a:cubicBezTo>
                  <a:cubicBezTo>
                    <a:pt x="4844" y="2209"/>
                    <a:pt x="4844" y="2109"/>
                    <a:pt x="4921" y="2063"/>
                  </a:cubicBezTo>
                  <a:cubicBezTo>
                    <a:pt x="4967" y="2032"/>
                    <a:pt x="5021" y="2009"/>
                    <a:pt x="5075" y="1986"/>
                  </a:cubicBezTo>
                  <a:cubicBezTo>
                    <a:pt x="5090" y="1981"/>
                    <a:pt x="5105" y="1979"/>
                    <a:pt x="5120" y="1979"/>
                  </a:cubicBezTo>
                  <a:close/>
                  <a:moveTo>
                    <a:pt x="7270" y="1"/>
                  </a:moveTo>
                  <a:cubicBezTo>
                    <a:pt x="4494" y="1"/>
                    <a:pt x="767" y="2650"/>
                    <a:pt x="408" y="5548"/>
                  </a:cubicBezTo>
                  <a:cubicBezTo>
                    <a:pt x="1" y="8879"/>
                    <a:pt x="2073" y="9869"/>
                    <a:pt x="2073" y="9869"/>
                  </a:cubicBezTo>
                  <a:cubicBezTo>
                    <a:pt x="2073" y="9869"/>
                    <a:pt x="577" y="14283"/>
                    <a:pt x="4929" y="16324"/>
                  </a:cubicBezTo>
                  <a:cubicBezTo>
                    <a:pt x="5776" y="16722"/>
                    <a:pt x="6595" y="16882"/>
                    <a:pt x="7365" y="16882"/>
                  </a:cubicBezTo>
                  <a:cubicBezTo>
                    <a:pt x="10546" y="16882"/>
                    <a:pt x="12881" y="14145"/>
                    <a:pt x="12881" y="14145"/>
                  </a:cubicBezTo>
                  <a:cubicBezTo>
                    <a:pt x="12881" y="14145"/>
                    <a:pt x="14820" y="16179"/>
                    <a:pt x="18025" y="16179"/>
                  </a:cubicBezTo>
                  <a:cubicBezTo>
                    <a:pt x="18566" y="16179"/>
                    <a:pt x="19142" y="16122"/>
                    <a:pt x="19750" y="15987"/>
                  </a:cubicBezTo>
                  <a:cubicBezTo>
                    <a:pt x="23112" y="15234"/>
                    <a:pt x="22775" y="12448"/>
                    <a:pt x="22775" y="12448"/>
                  </a:cubicBezTo>
                  <a:cubicBezTo>
                    <a:pt x="22775" y="12448"/>
                    <a:pt x="26052" y="11972"/>
                    <a:pt x="25998" y="8772"/>
                  </a:cubicBezTo>
                  <a:cubicBezTo>
                    <a:pt x="25937" y="4588"/>
                    <a:pt x="22022" y="4358"/>
                    <a:pt x="22022" y="4358"/>
                  </a:cubicBezTo>
                  <a:cubicBezTo>
                    <a:pt x="22022" y="4358"/>
                    <a:pt x="20971" y="520"/>
                    <a:pt x="16688" y="213"/>
                  </a:cubicBezTo>
                  <a:cubicBezTo>
                    <a:pt x="16509" y="200"/>
                    <a:pt x="16335" y="194"/>
                    <a:pt x="16167" y="194"/>
                  </a:cubicBezTo>
                  <a:cubicBezTo>
                    <a:pt x="12724" y="194"/>
                    <a:pt x="11315" y="2754"/>
                    <a:pt x="11315" y="2754"/>
                  </a:cubicBezTo>
                  <a:cubicBezTo>
                    <a:pt x="11315" y="2754"/>
                    <a:pt x="11453" y="213"/>
                    <a:pt x="7477" y="6"/>
                  </a:cubicBezTo>
                  <a:cubicBezTo>
                    <a:pt x="7409" y="3"/>
                    <a:pt x="7339" y="1"/>
                    <a:pt x="7270" y="1"/>
                  </a:cubicBezTo>
                  <a:close/>
                </a:path>
              </a:pathLst>
            </a:custGeom>
            <a:solidFill>
              <a:srgbClr val="C27BA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1" name="Google Shape;1021;p36"/>
            <p:cNvSpPr txBox="1"/>
            <p:nvPr/>
          </p:nvSpPr>
          <p:spPr>
            <a:xfrm>
              <a:off x="3463575" y="2702713"/>
              <a:ext cx="2268600" cy="287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2200">
                  <a:solidFill>
                    <a:srgbClr val="2A2A2A"/>
                  </a:solidFill>
                  <a:latin typeface="Hammersmith One"/>
                  <a:ea typeface="Hammersmith One"/>
                  <a:cs typeface="Hammersmith One"/>
                  <a:sym typeface="Hammersmith One"/>
                </a:rPr>
                <a:t>Portable </a:t>
              </a:r>
              <a:endParaRPr sz="2200">
                <a:solidFill>
                  <a:srgbClr val="2A2A2A"/>
                </a:solidFill>
                <a:latin typeface="Hammersmith One"/>
                <a:ea typeface="Hammersmith One"/>
                <a:cs typeface="Hammersmith One"/>
                <a:sym typeface="Hammersmith One"/>
              </a:endParaRPr>
            </a:p>
            <a:p>
              <a:pPr indent="0" lvl="0" marL="0" rtl="0" algn="ctr">
                <a:spcBef>
                  <a:spcPts val="0"/>
                </a:spcBef>
                <a:spcAft>
                  <a:spcPts val="0"/>
                </a:spcAft>
                <a:buNone/>
              </a:pPr>
              <a:r>
                <a:rPr lang="en" sz="2200">
                  <a:solidFill>
                    <a:srgbClr val="2A2A2A"/>
                  </a:solidFill>
                  <a:latin typeface="Hammersmith One"/>
                  <a:ea typeface="Hammersmith One"/>
                  <a:cs typeface="Hammersmith One"/>
                  <a:sym typeface="Hammersmith One"/>
                </a:rPr>
                <a:t>Exhibit Constraints</a:t>
              </a:r>
              <a:endParaRPr sz="2200">
                <a:solidFill>
                  <a:srgbClr val="2A2A2A"/>
                </a:solidFill>
                <a:latin typeface="Hammersmith One"/>
                <a:ea typeface="Hammersmith One"/>
                <a:cs typeface="Hammersmith One"/>
                <a:sym typeface="Hammersmith One"/>
              </a:endParaRPr>
            </a:p>
          </p:txBody>
        </p:sp>
      </p:grpSp>
      <p:sp>
        <p:nvSpPr>
          <p:cNvPr id="1022" name="Google Shape;1022;p36"/>
          <p:cNvSpPr/>
          <p:nvPr/>
        </p:nvSpPr>
        <p:spPr>
          <a:xfrm>
            <a:off x="1419325" y="3798450"/>
            <a:ext cx="758700" cy="758700"/>
          </a:xfrm>
          <a:prstGeom prst="cube">
            <a:avLst>
              <a:gd fmla="val 25000" name="adj"/>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023" name="Google Shape;1023;p36"/>
          <p:cNvPicPr preferRelativeResize="0"/>
          <p:nvPr/>
        </p:nvPicPr>
        <p:blipFill>
          <a:blip r:embed="rId5">
            <a:alphaModFix/>
          </a:blip>
          <a:stretch>
            <a:fillRect/>
          </a:stretch>
        </p:blipFill>
        <p:spPr>
          <a:xfrm>
            <a:off x="1685050" y="1637500"/>
            <a:ext cx="640075" cy="640075"/>
          </a:xfrm>
          <a:prstGeom prst="rect">
            <a:avLst/>
          </a:prstGeom>
          <a:noFill/>
          <a:ln>
            <a:noFill/>
          </a:ln>
        </p:spPr>
      </p:pic>
      <p:sp>
        <p:nvSpPr>
          <p:cNvPr id="1024" name="Google Shape;1024;p36"/>
          <p:cNvSpPr/>
          <p:nvPr/>
        </p:nvSpPr>
        <p:spPr>
          <a:xfrm rot="707783">
            <a:off x="3744974" y="233074"/>
            <a:ext cx="1952639" cy="1453657"/>
          </a:xfrm>
          <a:custGeom>
            <a:rect b="b" l="l" r="r" t="t"/>
            <a:pathLst>
              <a:path extrusionOk="0" h="11620" w="17947">
                <a:moveTo>
                  <a:pt x="2510" y="7711"/>
                </a:moveTo>
                <a:cubicBezTo>
                  <a:pt x="2581" y="7711"/>
                  <a:pt x="2650" y="7762"/>
                  <a:pt x="2672" y="7834"/>
                </a:cubicBezTo>
                <a:cubicBezTo>
                  <a:pt x="2705" y="7926"/>
                  <a:pt x="2633" y="7984"/>
                  <a:pt x="2561" y="7984"/>
                </a:cubicBezTo>
                <a:cubicBezTo>
                  <a:pt x="2519" y="7984"/>
                  <a:pt x="2477" y="7964"/>
                  <a:pt x="2457" y="7919"/>
                </a:cubicBezTo>
                <a:lnTo>
                  <a:pt x="2449" y="7919"/>
                </a:lnTo>
                <a:cubicBezTo>
                  <a:pt x="2395" y="7896"/>
                  <a:pt x="2372" y="7842"/>
                  <a:pt x="2388" y="7788"/>
                </a:cubicBezTo>
                <a:cubicBezTo>
                  <a:pt x="2403" y="7742"/>
                  <a:pt x="2441" y="7711"/>
                  <a:pt x="2495" y="7711"/>
                </a:cubicBezTo>
                <a:cubicBezTo>
                  <a:pt x="2500" y="7711"/>
                  <a:pt x="2505" y="7711"/>
                  <a:pt x="2510" y="7711"/>
                </a:cubicBezTo>
                <a:close/>
                <a:moveTo>
                  <a:pt x="2026" y="7851"/>
                </a:moveTo>
                <a:cubicBezTo>
                  <a:pt x="2042" y="7851"/>
                  <a:pt x="2058" y="7855"/>
                  <a:pt x="2073" y="7865"/>
                </a:cubicBezTo>
                <a:cubicBezTo>
                  <a:pt x="2188" y="7957"/>
                  <a:pt x="2342" y="8095"/>
                  <a:pt x="2249" y="8256"/>
                </a:cubicBezTo>
                <a:cubicBezTo>
                  <a:pt x="2227" y="8292"/>
                  <a:pt x="2189" y="8312"/>
                  <a:pt x="2151" y="8312"/>
                </a:cubicBezTo>
                <a:cubicBezTo>
                  <a:pt x="2123" y="8312"/>
                  <a:pt x="2095" y="8302"/>
                  <a:pt x="2073" y="8279"/>
                </a:cubicBezTo>
                <a:cubicBezTo>
                  <a:pt x="2050" y="8256"/>
                  <a:pt x="2027" y="8218"/>
                  <a:pt x="2011" y="8180"/>
                </a:cubicBezTo>
                <a:cubicBezTo>
                  <a:pt x="2011" y="8149"/>
                  <a:pt x="2004" y="8126"/>
                  <a:pt x="1996" y="8103"/>
                </a:cubicBezTo>
                <a:cubicBezTo>
                  <a:pt x="1981" y="8072"/>
                  <a:pt x="1958" y="8034"/>
                  <a:pt x="1935" y="8003"/>
                </a:cubicBezTo>
                <a:cubicBezTo>
                  <a:pt x="1884" y="7940"/>
                  <a:pt x="1953" y="7851"/>
                  <a:pt x="2026" y="7851"/>
                </a:cubicBezTo>
                <a:close/>
                <a:moveTo>
                  <a:pt x="2540" y="8530"/>
                </a:moveTo>
                <a:cubicBezTo>
                  <a:pt x="2582" y="8530"/>
                  <a:pt x="2620" y="8543"/>
                  <a:pt x="2649" y="8586"/>
                </a:cubicBezTo>
                <a:cubicBezTo>
                  <a:pt x="2672" y="8640"/>
                  <a:pt x="2672" y="8702"/>
                  <a:pt x="2641" y="8748"/>
                </a:cubicBezTo>
                <a:lnTo>
                  <a:pt x="2633" y="8748"/>
                </a:lnTo>
                <a:cubicBezTo>
                  <a:pt x="2618" y="8774"/>
                  <a:pt x="2589" y="8788"/>
                  <a:pt x="2560" y="8788"/>
                </a:cubicBezTo>
                <a:cubicBezTo>
                  <a:pt x="2532" y="8788"/>
                  <a:pt x="2503" y="8774"/>
                  <a:pt x="2487" y="8748"/>
                </a:cubicBezTo>
                <a:cubicBezTo>
                  <a:pt x="2480" y="8740"/>
                  <a:pt x="2480" y="8740"/>
                  <a:pt x="2480" y="8732"/>
                </a:cubicBezTo>
                <a:lnTo>
                  <a:pt x="2464" y="8732"/>
                </a:lnTo>
                <a:cubicBezTo>
                  <a:pt x="2372" y="8702"/>
                  <a:pt x="2372" y="8571"/>
                  <a:pt x="2464" y="8540"/>
                </a:cubicBezTo>
                <a:cubicBezTo>
                  <a:pt x="2490" y="8535"/>
                  <a:pt x="2516" y="8530"/>
                  <a:pt x="2540" y="8530"/>
                </a:cubicBezTo>
                <a:close/>
                <a:moveTo>
                  <a:pt x="5215" y="1"/>
                </a:moveTo>
                <a:cubicBezTo>
                  <a:pt x="4514" y="1"/>
                  <a:pt x="3773" y="156"/>
                  <a:pt x="3040" y="565"/>
                </a:cubicBezTo>
                <a:cubicBezTo>
                  <a:pt x="47" y="2246"/>
                  <a:pt x="0" y="8180"/>
                  <a:pt x="2449" y="9492"/>
                </a:cubicBezTo>
                <a:cubicBezTo>
                  <a:pt x="3946" y="10283"/>
                  <a:pt x="5604" y="10705"/>
                  <a:pt x="7300" y="10713"/>
                </a:cubicBezTo>
                <a:cubicBezTo>
                  <a:pt x="7300" y="10713"/>
                  <a:pt x="8844" y="11620"/>
                  <a:pt x="10651" y="11620"/>
                </a:cubicBezTo>
                <a:cubicBezTo>
                  <a:pt x="11080" y="11620"/>
                  <a:pt x="11525" y="11568"/>
                  <a:pt x="11967" y="11442"/>
                </a:cubicBezTo>
                <a:cubicBezTo>
                  <a:pt x="14323" y="10759"/>
                  <a:pt x="14960" y="8310"/>
                  <a:pt x="14960" y="8310"/>
                </a:cubicBezTo>
                <a:cubicBezTo>
                  <a:pt x="14960" y="8310"/>
                  <a:pt x="17946" y="5647"/>
                  <a:pt x="16319" y="2385"/>
                </a:cubicBezTo>
                <a:cubicBezTo>
                  <a:pt x="15441" y="632"/>
                  <a:pt x="14078" y="70"/>
                  <a:pt x="12767" y="70"/>
                </a:cubicBezTo>
                <a:cubicBezTo>
                  <a:pt x="11134" y="70"/>
                  <a:pt x="9583" y="943"/>
                  <a:pt x="9158" y="1471"/>
                </a:cubicBezTo>
                <a:cubicBezTo>
                  <a:pt x="9158" y="1471"/>
                  <a:pt x="7377" y="1"/>
                  <a:pt x="5215" y="1"/>
                </a:cubicBezTo>
                <a:close/>
              </a:path>
            </a:pathLst>
          </a:custGeom>
          <a:solidFill>
            <a:srgbClr val="E691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025" name="Google Shape;1025;p36"/>
          <p:cNvGrpSpPr/>
          <p:nvPr/>
        </p:nvGrpSpPr>
        <p:grpSpPr>
          <a:xfrm rot="2998153">
            <a:off x="4301358" y="1629128"/>
            <a:ext cx="162550" cy="383957"/>
            <a:chOff x="3706968" y="3973147"/>
            <a:chExt cx="162550" cy="383956"/>
          </a:xfrm>
        </p:grpSpPr>
        <p:sp>
          <p:nvSpPr>
            <p:cNvPr id="1026" name="Google Shape;1026;p36"/>
            <p:cNvSpPr/>
            <p:nvPr/>
          </p:nvSpPr>
          <p:spPr>
            <a:xfrm>
              <a:off x="3706968" y="3973147"/>
              <a:ext cx="127154" cy="343235"/>
            </a:xfrm>
            <a:custGeom>
              <a:rect b="b" l="l" r="r" t="t"/>
              <a:pathLst>
                <a:path extrusionOk="0" h="5091" w="1886">
                  <a:moveTo>
                    <a:pt x="230" y="0"/>
                  </a:moveTo>
                  <a:cubicBezTo>
                    <a:pt x="222" y="0"/>
                    <a:pt x="216" y="4"/>
                    <a:pt x="216" y="14"/>
                  </a:cubicBezTo>
                  <a:cubicBezTo>
                    <a:pt x="39" y="935"/>
                    <a:pt x="1" y="1795"/>
                    <a:pt x="193" y="2724"/>
                  </a:cubicBezTo>
                  <a:cubicBezTo>
                    <a:pt x="369" y="3560"/>
                    <a:pt x="868" y="4673"/>
                    <a:pt x="1666" y="5080"/>
                  </a:cubicBezTo>
                  <a:cubicBezTo>
                    <a:pt x="1683" y="5088"/>
                    <a:pt x="1700" y="5091"/>
                    <a:pt x="1717" y="5091"/>
                  </a:cubicBezTo>
                  <a:cubicBezTo>
                    <a:pt x="1803" y="5091"/>
                    <a:pt x="1885" y="5001"/>
                    <a:pt x="1828" y="4911"/>
                  </a:cubicBezTo>
                  <a:cubicBezTo>
                    <a:pt x="1628" y="4581"/>
                    <a:pt x="1344" y="4320"/>
                    <a:pt x="1137" y="4005"/>
                  </a:cubicBezTo>
                  <a:cubicBezTo>
                    <a:pt x="845" y="3591"/>
                    <a:pt x="692" y="3107"/>
                    <a:pt x="561" y="2624"/>
                  </a:cubicBezTo>
                  <a:cubicBezTo>
                    <a:pt x="331" y="1795"/>
                    <a:pt x="269" y="874"/>
                    <a:pt x="254" y="22"/>
                  </a:cubicBezTo>
                  <a:cubicBezTo>
                    <a:pt x="254" y="8"/>
                    <a:pt x="241" y="0"/>
                    <a:pt x="230" y="0"/>
                  </a:cubicBezTo>
                  <a:close/>
                </a:path>
              </a:pathLst>
            </a:custGeom>
            <a:solidFill>
              <a:srgbClr val="2A2A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7" name="Google Shape;1027;p36"/>
            <p:cNvSpPr/>
            <p:nvPr/>
          </p:nvSpPr>
          <p:spPr>
            <a:xfrm>
              <a:off x="3739127" y="4239927"/>
              <a:ext cx="130390" cy="117176"/>
            </a:xfrm>
            <a:custGeom>
              <a:rect b="b" l="l" r="r" t="t"/>
              <a:pathLst>
                <a:path extrusionOk="0" h="1738" w="1934">
                  <a:moveTo>
                    <a:pt x="1696" y="0"/>
                  </a:moveTo>
                  <a:cubicBezTo>
                    <a:pt x="1643" y="0"/>
                    <a:pt x="1591" y="28"/>
                    <a:pt x="1558" y="95"/>
                  </a:cubicBezTo>
                  <a:cubicBezTo>
                    <a:pt x="1389" y="440"/>
                    <a:pt x="1427" y="877"/>
                    <a:pt x="1427" y="1277"/>
                  </a:cubicBezTo>
                  <a:cubicBezTo>
                    <a:pt x="1005" y="1154"/>
                    <a:pt x="667" y="793"/>
                    <a:pt x="222" y="724"/>
                  </a:cubicBezTo>
                  <a:cubicBezTo>
                    <a:pt x="211" y="722"/>
                    <a:pt x="201" y="721"/>
                    <a:pt x="191" y="721"/>
                  </a:cubicBezTo>
                  <a:cubicBezTo>
                    <a:pt x="59" y="721"/>
                    <a:pt x="1" y="898"/>
                    <a:pt x="115" y="970"/>
                  </a:cubicBezTo>
                  <a:cubicBezTo>
                    <a:pt x="591" y="1277"/>
                    <a:pt x="1051" y="1699"/>
                    <a:pt x="1635" y="1737"/>
                  </a:cubicBezTo>
                  <a:cubicBezTo>
                    <a:pt x="1757" y="1737"/>
                    <a:pt x="1849" y="1645"/>
                    <a:pt x="1857" y="1522"/>
                  </a:cubicBezTo>
                  <a:cubicBezTo>
                    <a:pt x="1872" y="1300"/>
                    <a:pt x="1880" y="1069"/>
                    <a:pt x="1880" y="839"/>
                  </a:cubicBezTo>
                  <a:cubicBezTo>
                    <a:pt x="1888" y="616"/>
                    <a:pt x="1934" y="402"/>
                    <a:pt x="1903" y="187"/>
                  </a:cubicBezTo>
                  <a:cubicBezTo>
                    <a:pt x="1888" y="84"/>
                    <a:pt x="1790" y="0"/>
                    <a:pt x="1696" y="0"/>
                  </a:cubicBezTo>
                  <a:close/>
                </a:path>
              </a:pathLst>
            </a:custGeom>
            <a:solidFill>
              <a:srgbClr val="2A2A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28" name="Google Shape;1028;p36"/>
          <p:cNvSpPr txBox="1"/>
          <p:nvPr/>
        </p:nvSpPr>
        <p:spPr>
          <a:xfrm>
            <a:off x="3941460" y="402975"/>
            <a:ext cx="1460100" cy="2877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2000">
                <a:solidFill>
                  <a:srgbClr val="2A2A2A"/>
                </a:solidFill>
                <a:latin typeface="Hammersmith One"/>
                <a:ea typeface="Hammersmith One"/>
                <a:cs typeface="Hammersmith One"/>
                <a:sym typeface="Hammersmith One"/>
              </a:rPr>
              <a:t>Durability</a:t>
            </a:r>
            <a:endParaRPr sz="2000">
              <a:solidFill>
                <a:srgbClr val="2A2A2A"/>
              </a:solidFill>
              <a:latin typeface="Hammersmith One"/>
              <a:ea typeface="Hammersmith One"/>
              <a:cs typeface="Hammersmith One"/>
              <a:sym typeface="Hammersmith One"/>
            </a:endParaRPr>
          </a:p>
        </p:txBody>
      </p:sp>
      <p:pic>
        <p:nvPicPr>
          <p:cNvPr id="1029" name="Google Shape;1029;p36"/>
          <p:cNvPicPr preferRelativeResize="0"/>
          <p:nvPr/>
        </p:nvPicPr>
        <p:blipFill>
          <a:blip r:embed="rId6">
            <a:alphaModFix/>
          </a:blip>
          <a:stretch>
            <a:fillRect/>
          </a:stretch>
        </p:blipFill>
        <p:spPr>
          <a:xfrm>
            <a:off x="4309913" y="752813"/>
            <a:ext cx="820425" cy="820425"/>
          </a:xfrm>
          <a:prstGeom prst="rect">
            <a:avLst/>
          </a:prstGeom>
          <a:noFill/>
          <a:ln>
            <a:noFill/>
          </a:ln>
        </p:spPr>
      </p:pic>
      <p:grpSp>
        <p:nvGrpSpPr>
          <p:cNvPr id="1030" name="Google Shape;1030;p36"/>
          <p:cNvGrpSpPr/>
          <p:nvPr/>
        </p:nvGrpSpPr>
        <p:grpSpPr>
          <a:xfrm>
            <a:off x="3456033" y="3392195"/>
            <a:ext cx="2550818" cy="2024456"/>
            <a:chOff x="5897800" y="690638"/>
            <a:chExt cx="2629709" cy="2385081"/>
          </a:xfrm>
        </p:grpSpPr>
        <p:sp>
          <p:nvSpPr>
            <p:cNvPr id="1031" name="Google Shape;1031;p36"/>
            <p:cNvSpPr/>
            <p:nvPr/>
          </p:nvSpPr>
          <p:spPr>
            <a:xfrm rot="-1314963">
              <a:off x="6161105" y="1013043"/>
              <a:ext cx="2096065" cy="1740272"/>
            </a:xfrm>
            <a:custGeom>
              <a:rect b="b" l="l" r="r" t="t"/>
              <a:pathLst>
                <a:path extrusionOk="0" h="14997" w="17240">
                  <a:moveTo>
                    <a:pt x="14818" y="7631"/>
                  </a:moveTo>
                  <a:cubicBezTo>
                    <a:pt x="14897" y="7631"/>
                    <a:pt x="14975" y="7673"/>
                    <a:pt x="14952" y="7757"/>
                  </a:cubicBezTo>
                  <a:cubicBezTo>
                    <a:pt x="14937" y="7826"/>
                    <a:pt x="14914" y="7896"/>
                    <a:pt x="14875" y="7957"/>
                  </a:cubicBezTo>
                  <a:cubicBezTo>
                    <a:pt x="14864" y="7980"/>
                    <a:pt x="14841" y="7992"/>
                    <a:pt x="14818" y="7992"/>
                  </a:cubicBezTo>
                  <a:cubicBezTo>
                    <a:pt x="14795" y="7992"/>
                    <a:pt x="14772" y="7980"/>
                    <a:pt x="14760" y="7957"/>
                  </a:cubicBezTo>
                  <a:cubicBezTo>
                    <a:pt x="14722" y="7896"/>
                    <a:pt x="14699" y="7826"/>
                    <a:pt x="14684" y="7757"/>
                  </a:cubicBezTo>
                  <a:cubicBezTo>
                    <a:pt x="14661" y="7673"/>
                    <a:pt x="14739" y="7631"/>
                    <a:pt x="14818" y="7631"/>
                  </a:cubicBezTo>
                  <a:close/>
                  <a:moveTo>
                    <a:pt x="14365" y="8504"/>
                  </a:moveTo>
                  <a:cubicBezTo>
                    <a:pt x="14400" y="8504"/>
                    <a:pt x="14434" y="8521"/>
                    <a:pt x="14453" y="8556"/>
                  </a:cubicBezTo>
                  <a:cubicBezTo>
                    <a:pt x="14499" y="8632"/>
                    <a:pt x="14492" y="8732"/>
                    <a:pt x="14423" y="8801"/>
                  </a:cubicBezTo>
                  <a:cubicBezTo>
                    <a:pt x="14404" y="8820"/>
                    <a:pt x="14374" y="8830"/>
                    <a:pt x="14345" y="8830"/>
                  </a:cubicBezTo>
                  <a:cubicBezTo>
                    <a:pt x="14326" y="8830"/>
                    <a:pt x="14307" y="8826"/>
                    <a:pt x="14292" y="8817"/>
                  </a:cubicBezTo>
                  <a:cubicBezTo>
                    <a:pt x="14246" y="8786"/>
                    <a:pt x="14238" y="8748"/>
                    <a:pt x="14231" y="8694"/>
                  </a:cubicBezTo>
                  <a:cubicBezTo>
                    <a:pt x="14231" y="8686"/>
                    <a:pt x="14238" y="8678"/>
                    <a:pt x="14246" y="8671"/>
                  </a:cubicBezTo>
                  <a:cubicBezTo>
                    <a:pt x="14238" y="8663"/>
                    <a:pt x="14238" y="8663"/>
                    <a:pt x="14246" y="8655"/>
                  </a:cubicBezTo>
                  <a:cubicBezTo>
                    <a:pt x="14246" y="8617"/>
                    <a:pt x="14254" y="8586"/>
                    <a:pt x="14277" y="8556"/>
                  </a:cubicBezTo>
                  <a:cubicBezTo>
                    <a:pt x="14296" y="8521"/>
                    <a:pt x="14331" y="8504"/>
                    <a:pt x="14365" y="8504"/>
                  </a:cubicBezTo>
                  <a:close/>
                  <a:moveTo>
                    <a:pt x="14762" y="8916"/>
                  </a:moveTo>
                  <a:cubicBezTo>
                    <a:pt x="14767" y="8916"/>
                    <a:pt x="14771" y="8916"/>
                    <a:pt x="14776" y="8916"/>
                  </a:cubicBezTo>
                  <a:cubicBezTo>
                    <a:pt x="14822" y="8916"/>
                    <a:pt x="14868" y="8955"/>
                    <a:pt x="14868" y="9009"/>
                  </a:cubicBezTo>
                  <a:cubicBezTo>
                    <a:pt x="14875" y="9131"/>
                    <a:pt x="14799" y="9200"/>
                    <a:pt x="14730" y="9293"/>
                  </a:cubicBezTo>
                  <a:cubicBezTo>
                    <a:pt x="14707" y="9322"/>
                    <a:pt x="14677" y="9334"/>
                    <a:pt x="14647" y="9334"/>
                  </a:cubicBezTo>
                  <a:cubicBezTo>
                    <a:pt x="14566" y="9334"/>
                    <a:pt x="14479" y="9244"/>
                    <a:pt x="14507" y="9154"/>
                  </a:cubicBezTo>
                  <a:cubicBezTo>
                    <a:pt x="14544" y="9035"/>
                    <a:pt x="14618" y="8916"/>
                    <a:pt x="14762" y="8916"/>
                  </a:cubicBezTo>
                  <a:close/>
                  <a:moveTo>
                    <a:pt x="14322" y="9509"/>
                  </a:moveTo>
                  <a:cubicBezTo>
                    <a:pt x="14353" y="9509"/>
                    <a:pt x="14380" y="9545"/>
                    <a:pt x="14361" y="9577"/>
                  </a:cubicBezTo>
                  <a:cubicBezTo>
                    <a:pt x="14332" y="9634"/>
                    <a:pt x="14286" y="9701"/>
                    <a:pt x="14229" y="9701"/>
                  </a:cubicBezTo>
                  <a:cubicBezTo>
                    <a:pt x="14210" y="9701"/>
                    <a:pt x="14190" y="9693"/>
                    <a:pt x="14169" y="9676"/>
                  </a:cubicBezTo>
                  <a:cubicBezTo>
                    <a:pt x="14146" y="9669"/>
                    <a:pt x="14146" y="9646"/>
                    <a:pt x="14154" y="9623"/>
                  </a:cubicBezTo>
                  <a:cubicBezTo>
                    <a:pt x="14185" y="9569"/>
                    <a:pt x="14238" y="9530"/>
                    <a:pt x="14300" y="9515"/>
                  </a:cubicBezTo>
                  <a:cubicBezTo>
                    <a:pt x="14307" y="9511"/>
                    <a:pt x="14314" y="9509"/>
                    <a:pt x="14322" y="9509"/>
                  </a:cubicBezTo>
                  <a:close/>
                  <a:moveTo>
                    <a:pt x="6561" y="0"/>
                  </a:moveTo>
                  <a:cubicBezTo>
                    <a:pt x="5998" y="0"/>
                    <a:pt x="5367" y="94"/>
                    <a:pt x="4667" y="327"/>
                  </a:cubicBezTo>
                  <a:cubicBezTo>
                    <a:pt x="1182" y="1494"/>
                    <a:pt x="1996" y="4526"/>
                    <a:pt x="1996" y="4526"/>
                  </a:cubicBezTo>
                  <a:cubicBezTo>
                    <a:pt x="1996" y="4526"/>
                    <a:pt x="0" y="5247"/>
                    <a:pt x="407" y="8057"/>
                  </a:cubicBezTo>
                  <a:cubicBezTo>
                    <a:pt x="762" y="10482"/>
                    <a:pt x="2998" y="10831"/>
                    <a:pt x="4258" y="10831"/>
                  </a:cubicBezTo>
                  <a:cubicBezTo>
                    <a:pt x="4769" y="10831"/>
                    <a:pt x="5120" y="10774"/>
                    <a:pt x="5120" y="10774"/>
                  </a:cubicBezTo>
                  <a:cubicBezTo>
                    <a:pt x="5120" y="10774"/>
                    <a:pt x="5956" y="14335"/>
                    <a:pt x="10516" y="14942"/>
                  </a:cubicBezTo>
                  <a:cubicBezTo>
                    <a:pt x="10792" y="14979"/>
                    <a:pt x="11051" y="14996"/>
                    <a:pt x="11296" y="14996"/>
                  </a:cubicBezTo>
                  <a:cubicBezTo>
                    <a:pt x="15084" y="14996"/>
                    <a:pt x="15206" y="10797"/>
                    <a:pt x="15206" y="10797"/>
                  </a:cubicBezTo>
                  <a:cubicBezTo>
                    <a:pt x="15206" y="10797"/>
                    <a:pt x="17240" y="7136"/>
                    <a:pt x="16157" y="5232"/>
                  </a:cubicBezTo>
                  <a:cubicBezTo>
                    <a:pt x="14384" y="2131"/>
                    <a:pt x="10109" y="1694"/>
                    <a:pt x="10109" y="1694"/>
                  </a:cubicBezTo>
                  <a:cubicBezTo>
                    <a:pt x="10109" y="1694"/>
                    <a:pt x="8948" y="0"/>
                    <a:pt x="6561" y="0"/>
                  </a:cubicBezTo>
                  <a:close/>
                </a:path>
              </a:pathLst>
            </a:custGeom>
            <a:solidFill>
              <a:srgbClr val="674EA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032" name="Google Shape;1032;p36"/>
            <p:cNvGrpSpPr/>
            <p:nvPr/>
          </p:nvGrpSpPr>
          <p:grpSpPr>
            <a:xfrm rot="3267500">
              <a:off x="8030117" y="914367"/>
              <a:ext cx="388672" cy="467225"/>
              <a:chOff x="5712231" y="1718636"/>
              <a:chExt cx="388669" cy="467221"/>
            </a:xfrm>
          </p:grpSpPr>
          <p:sp>
            <p:nvSpPr>
              <p:cNvPr id="1033" name="Google Shape;1033;p36"/>
              <p:cNvSpPr/>
              <p:nvPr/>
            </p:nvSpPr>
            <p:spPr>
              <a:xfrm flipH="1" rot="8896460">
                <a:off x="5840978" y="1724404"/>
                <a:ext cx="151423" cy="455685"/>
              </a:xfrm>
              <a:custGeom>
                <a:rect b="b" l="l" r="r" t="t"/>
                <a:pathLst>
                  <a:path extrusionOk="0" h="6759" w="2246">
                    <a:moveTo>
                      <a:pt x="1486" y="0"/>
                    </a:moveTo>
                    <a:cubicBezTo>
                      <a:pt x="1468" y="0"/>
                      <a:pt x="1450" y="10"/>
                      <a:pt x="1455" y="29"/>
                    </a:cubicBezTo>
                    <a:cubicBezTo>
                      <a:pt x="1493" y="451"/>
                      <a:pt x="1654" y="835"/>
                      <a:pt x="1800" y="1234"/>
                    </a:cubicBezTo>
                    <a:cubicBezTo>
                      <a:pt x="2053" y="1917"/>
                      <a:pt x="2053" y="2731"/>
                      <a:pt x="1907" y="3437"/>
                    </a:cubicBezTo>
                    <a:cubicBezTo>
                      <a:pt x="1769" y="4112"/>
                      <a:pt x="1577" y="4780"/>
                      <a:pt x="1247" y="5387"/>
                    </a:cubicBezTo>
                    <a:cubicBezTo>
                      <a:pt x="979" y="5878"/>
                      <a:pt x="503" y="6170"/>
                      <a:pt x="96" y="6530"/>
                    </a:cubicBezTo>
                    <a:cubicBezTo>
                      <a:pt x="1" y="6613"/>
                      <a:pt x="89" y="6758"/>
                      <a:pt x="192" y="6758"/>
                    </a:cubicBezTo>
                    <a:cubicBezTo>
                      <a:pt x="214" y="6758"/>
                      <a:pt x="236" y="6752"/>
                      <a:pt x="257" y="6738"/>
                    </a:cubicBezTo>
                    <a:cubicBezTo>
                      <a:pt x="1370" y="5993"/>
                      <a:pt x="1854" y="5041"/>
                      <a:pt x="2046" y="3729"/>
                    </a:cubicBezTo>
                    <a:cubicBezTo>
                      <a:pt x="2153" y="3015"/>
                      <a:pt x="2245" y="2324"/>
                      <a:pt x="2153" y="1610"/>
                    </a:cubicBezTo>
                    <a:cubicBezTo>
                      <a:pt x="2084" y="1058"/>
                      <a:pt x="1777" y="497"/>
                      <a:pt x="1516" y="14"/>
                    </a:cubicBezTo>
                    <a:cubicBezTo>
                      <a:pt x="1510" y="5"/>
                      <a:pt x="1498" y="0"/>
                      <a:pt x="1486" y="0"/>
                    </a:cubicBezTo>
                    <a:close/>
                  </a:path>
                </a:pathLst>
              </a:custGeom>
              <a:solidFill>
                <a:srgbClr val="2A2A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4" name="Google Shape;1034;p36"/>
              <p:cNvSpPr/>
              <p:nvPr/>
            </p:nvSpPr>
            <p:spPr>
              <a:xfrm flipH="1" rot="8896460">
                <a:off x="5733101" y="1756015"/>
                <a:ext cx="100994" cy="108073"/>
              </a:xfrm>
              <a:custGeom>
                <a:rect b="b" l="l" r="r" t="t"/>
                <a:pathLst>
                  <a:path extrusionOk="0" h="1603" w="1498">
                    <a:moveTo>
                      <a:pt x="217" y="0"/>
                    </a:moveTo>
                    <a:cubicBezTo>
                      <a:pt x="192" y="0"/>
                      <a:pt x="166" y="16"/>
                      <a:pt x="162" y="46"/>
                    </a:cubicBezTo>
                    <a:cubicBezTo>
                      <a:pt x="92" y="506"/>
                      <a:pt x="0" y="1028"/>
                      <a:pt x="77" y="1489"/>
                    </a:cubicBezTo>
                    <a:cubicBezTo>
                      <a:pt x="96" y="1559"/>
                      <a:pt x="152" y="1602"/>
                      <a:pt x="218" y="1602"/>
                    </a:cubicBezTo>
                    <a:cubicBezTo>
                      <a:pt x="232" y="1602"/>
                      <a:pt x="247" y="1600"/>
                      <a:pt x="261" y="1596"/>
                    </a:cubicBezTo>
                    <a:lnTo>
                      <a:pt x="875" y="1435"/>
                    </a:lnTo>
                    <a:cubicBezTo>
                      <a:pt x="1052" y="1389"/>
                      <a:pt x="1251" y="1366"/>
                      <a:pt x="1405" y="1251"/>
                    </a:cubicBezTo>
                    <a:cubicBezTo>
                      <a:pt x="1497" y="1189"/>
                      <a:pt x="1459" y="1028"/>
                      <a:pt x="1344" y="1028"/>
                    </a:cubicBezTo>
                    <a:cubicBezTo>
                      <a:pt x="1320" y="1025"/>
                      <a:pt x="1296" y="1024"/>
                      <a:pt x="1272" y="1024"/>
                    </a:cubicBezTo>
                    <a:cubicBezTo>
                      <a:pt x="1107" y="1024"/>
                      <a:pt x="952" y="1089"/>
                      <a:pt x="791" y="1136"/>
                    </a:cubicBezTo>
                    <a:lnTo>
                      <a:pt x="346" y="1266"/>
                    </a:lnTo>
                    <a:cubicBezTo>
                      <a:pt x="323" y="852"/>
                      <a:pt x="484" y="399"/>
                      <a:pt x="269" y="30"/>
                    </a:cubicBezTo>
                    <a:cubicBezTo>
                      <a:pt x="259" y="10"/>
                      <a:pt x="238" y="0"/>
                      <a:pt x="217" y="0"/>
                    </a:cubicBezTo>
                    <a:close/>
                  </a:path>
                </a:pathLst>
              </a:custGeom>
              <a:solidFill>
                <a:srgbClr val="2A2A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35" name="Google Shape;1035;p36"/>
            <p:cNvSpPr txBox="1"/>
            <p:nvPr/>
          </p:nvSpPr>
          <p:spPr>
            <a:xfrm>
              <a:off x="6349182" y="1180619"/>
              <a:ext cx="1719900" cy="287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000">
                  <a:solidFill>
                    <a:srgbClr val="2A2A2A"/>
                  </a:solidFill>
                  <a:latin typeface="Hammersmith One"/>
                  <a:ea typeface="Hammersmith One"/>
                  <a:cs typeface="Hammersmith One"/>
                  <a:sym typeface="Hammersmith One"/>
                </a:rPr>
                <a:t>Manp</a:t>
              </a:r>
              <a:r>
                <a:rPr lang="en" sz="2000">
                  <a:solidFill>
                    <a:srgbClr val="2A2A2A"/>
                  </a:solidFill>
                  <a:latin typeface="Hammersmith One"/>
                  <a:ea typeface="Hammersmith One"/>
                  <a:cs typeface="Hammersmith One"/>
                  <a:sym typeface="Hammersmith One"/>
                </a:rPr>
                <a:t>ower </a:t>
              </a:r>
              <a:endParaRPr sz="2000">
                <a:solidFill>
                  <a:srgbClr val="2A2A2A"/>
                </a:solidFill>
                <a:latin typeface="Hammersmith One"/>
                <a:ea typeface="Hammersmith One"/>
                <a:cs typeface="Hammersmith One"/>
                <a:sym typeface="Hammersmith One"/>
              </a:endParaRPr>
            </a:p>
          </p:txBody>
        </p:sp>
        <p:sp>
          <p:nvSpPr>
            <p:cNvPr id="1036" name="Google Shape;1036;p36"/>
            <p:cNvSpPr txBox="1"/>
            <p:nvPr/>
          </p:nvSpPr>
          <p:spPr>
            <a:xfrm>
              <a:off x="6527622" y="1583300"/>
              <a:ext cx="1460100" cy="87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2A2A2A"/>
                </a:solidFill>
                <a:latin typeface="Oxygen"/>
                <a:ea typeface="Oxygen"/>
                <a:cs typeface="Oxygen"/>
                <a:sym typeface="Oxygen"/>
              </a:endParaRPr>
            </a:p>
          </p:txBody>
        </p:sp>
      </p:grpSp>
      <p:grpSp>
        <p:nvGrpSpPr>
          <p:cNvPr id="1037" name="Google Shape;1037;p36"/>
          <p:cNvGrpSpPr/>
          <p:nvPr/>
        </p:nvGrpSpPr>
        <p:grpSpPr>
          <a:xfrm rot="7969189">
            <a:off x="6045181" y="3073860"/>
            <a:ext cx="162551" cy="383959"/>
            <a:chOff x="3706968" y="3973147"/>
            <a:chExt cx="162550" cy="383956"/>
          </a:xfrm>
        </p:grpSpPr>
        <p:sp>
          <p:nvSpPr>
            <p:cNvPr id="1038" name="Google Shape;1038;p36"/>
            <p:cNvSpPr/>
            <p:nvPr/>
          </p:nvSpPr>
          <p:spPr>
            <a:xfrm>
              <a:off x="3706968" y="3973147"/>
              <a:ext cx="127154" cy="343235"/>
            </a:xfrm>
            <a:custGeom>
              <a:rect b="b" l="l" r="r" t="t"/>
              <a:pathLst>
                <a:path extrusionOk="0" h="5091" w="1886">
                  <a:moveTo>
                    <a:pt x="230" y="0"/>
                  </a:moveTo>
                  <a:cubicBezTo>
                    <a:pt x="222" y="0"/>
                    <a:pt x="216" y="4"/>
                    <a:pt x="216" y="14"/>
                  </a:cubicBezTo>
                  <a:cubicBezTo>
                    <a:pt x="39" y="935"/>
                    <a:pt x="1" y="1795"/>
                    <a:pt x="193" y="2724"/>
                  </a:cubicBezTo>
                  <a:cubicBezTo>
                    <a:pt x="369" y="3560"/>
                    <a:pt x="868" y="4673"/>
                    <a:pt x="1666" y="5080"/>
                  </a:cubicBezTo>
                  <a:cubicBezTo>
                    <a:pt x="1683" y="5088"/>
                    <a:pt x="1700" y="5091"/>
                    <a:pt x="1717" y="5091"/>
                  </a:cubicBezTo>
                  <a:cubicBezTo>
                    <a:pt x="1803" y="5091"/>
                    <a:pt x="1885" y="5001"/>
                    <a:pt x="1828" y="4911"/>
                  </a:cubicBezTo>
                  <a:cubicBezTo>
                    <a:pt x="1628" y="4581"/>
                    <a:pt x="1344" y="4320"/>
                    <a:pt x="1137" y="4005"/>
                  </a:cubicBezTo>
                  <a:cubicBezTo>
                    <a:pt x="845" y="3591"/>
                    <a:pt x="692" y="3107"/>
                    <a:pt x="561" y="2624"/>
                  </a:cubicBezTo>
                  <a:cubicBezTo>
                    <a:pt x="331" y="1795"/>
                    <a:pt x="269" y="874"/>
                    <a:pt x="254" y="22"/>
                  </a:cubicBezTo>
                  <a:cubicBezTo>
                    <a:pt x="254" y="8"/>
                    <a:pt x="241" y="0"/>
                    <a:pt x="230" y="0"/>
                  </a:cubicBezTo>
                  <a:close/>
                </a:path>
              </a:pathLst>
            </a:custGeom>
            <a:solidFill>
              <a:srgbClr val="2A2A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9" name="Google Shape;1039;p36"/>
            <p:cNvSpPr/>
            <p:nvPr/>
          </p:nvSpPr>
          <p:spPr>
            <a:xfrm>
              <a:off x="3739127" y="4239927"/>
              <a:ext cx="130390" cy="117176"/>
            </a:xfrm>
            <a:custGeom>
              <a:rect b="b" l="l" r="r" t="t"/>
              <a:pathLst>
                <a:path extrusionOk="0" h="1738" w="1934">
                  <a:moveTo>
                    <a:pt x="1696" y="0"/>
                  </a:moveTo>
                  <a:cubicBezTo>
                    <a:pt x="1643" y="0"/>
                    <a:pt x="1591" y="28"/>
                    <a:pt x="1558" y="95"/>
                  </a:cubicBezTo>
                  <a:cubicBezTo>
                    <a:pt x="1389" y="440"/>
                    <a:pt x="1427" y="877"/>
                    <a:pt x="1427" y="1277"/>
                  </a:cubicBezTo>
                  <a:cubicBezTo>
                    <a:pt x="1005" y="1154"/>
                    <a:pt x="667" y="793"/>
                    <a:pt x="222" y="724"/>
                  </a:cubicBezTo>
                  <a:cubicBezTo>
                    <a:pt x="211" y="722"/>
                    <a:pt x="201" y="721"/>
                    <a:pt x="191" y="721"/>
                  </a:cubicBezTo>
                  <a:cubicBezTo>
                    <a:pt x="59" y="721"/>
                    <a:pt x="1" y="898"/>
                    <a:pt x="115" y="970"/>
                  </a:cubicBezTo>
                  <a:cubicBezTo>
                    <a:pt x="591" y="1277"/>
                    <a:pt x="1051" y="1699"/>
                    <a:pt x="1635" y="1737"/>
                  </a:cubicBezTo>
                  <a:cubicBezTo>
                    <a:pt x="1757" y="1737"/>
                    <a:pt x="1849" y="1645"/>
                    <a:pt x="1857" y="1522"/>
                  </a:cubicBezTo>
                  <a:cubicBezTo>
                    <a:pt x="1872" y="1300"/>
                    <a:pt x="1880" y="1069"/>
                    <a:pt x="1880" y="839"/>
                  </a:cubicBezTo>
                  <a:cubicBezTo>
                    <a:pt x="1888" y="616"/>
                    <a:pt x="1934" y="402"/>
                    <a:pt x="1903" y="187"/>
                  </a:cubicBezTo>
                  <a:cubicBezTo>
                    <a:pt x="1888" y="84"/>
                    <a:pt x="1790" y="0"/>
                    <a:pt x="1696" y="0"/>
                  </a:cubicBezTo>
                  <a:close/>
                </a:path>
              </a:pathLst>
            </a:custGeom>
            <a:solidFill>
              <a:srgbClr val="2A2A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pic>
        <p:nvPicPr>
          <p:cNvPr id="1040" name="Google Shape;1040;p36"/>
          <p:cNvPicPr preferRelativeResize="0"/>
          <p:nvPr/>
        </p:nvPicPr>
        <p:blipFill>
          <a:blip r:embed="rId7">
            <a:alphaModFix/>
          </a:blip>
          <a:stretch>
            <a:fillRect/>
          </a:stretch>
        </p:blipFill>
        <p:spPr>
          <a:xfrm>
            <a:off x="4522848" y="4214525"/>
            <a:ext cx="547375" cy="547375"/>
          </a:xfrm>
          <a:prstGeom prst="rect">
            <a:avLst/>
          </a:prstGeom>
          <a:noFill/>
          <a:ln>
            <a:noFill/>
          </a:ln>
        </p:spPr>
      </p:pic>
      <p:sp>
        <p:nvSpPr>
          <p:cNvPr id="1041" name="Google Shape;1041;p36"/>
          <p:cNvSpPr/>
          <p:nvPr/>
        </p:nvSpPr>
        <p:spPr>
          <a:xfrm rot="1757419">
            <a:off x="1467497" y="2245239"/>
            <a:ext cx="347073" cy="287833"/>
          </a:xfrm>
          <a:prstGeom prst="roundRect">
            <a:avLst>
              <a:gd fmla="val 16667" name="adj"/>
            </a:avLst>
          </a:prstGeom>
          <a:solidFill>
            <a:srgbClr val="6AA84F"/>
          </a:solidFill>
          <a:ln cap="flat" cmpd="sng" w="9525">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2" name="Google Shape;1042;p36"/>
          <p:cNvSpPr/>
          <p:nvPr/>
        </p:nvSpPr>
        <p:spPr>
          <a:xfrm rot="1752071">
            <a:off x="1100473" y="4456405"/>
            <a:ext cx="239199" cy="217987"/>
          </a:xfrm>
          <a:prstGeom prst="roundRect">
            <a:avLst>
              <a:gd fmla="val 16667" name="adj"/>
            </a:avLst>
          </a:prstGeom>
          <a:solidFill>
            <a:srgbClr val="F1C232"/>
          </a:solidFill>
          <a:ln cap="flat" cmpd="sng" w="9525">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3" name="Google Shape;1043;p36"/>
          <p:cNvSpPr/>
          <p:nvPr/>
        </p:nvSpPr>
        <p:spPr>
          <a:xfrm rot="4000279">
            <a:off x="3843932" y="906928"/>
            <a:ext cx="346965" cy="287957"/>
          </a:xfrm>
          <a:prstGeom prst="roundRect">
            <a:avLst>
              <a:gd fmla="val 16667" name="adj"/>
            </a:avLst>
          </a:prstGeom>
          <a:solidFill>
            <a:srgbClr val="E69138"/>
          </a:solidFill>
          <a:ln cap="flat" cmpd="sng" w="9525">
            <a:solidFill>
              <a:srgbClr val="E6913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4" name="Google Shape;1044;p36"/>
          <p:cNvSpPr/>
          <p:nvPr/>
        </p:nvSpPr>
        <p:spPr>
          <a:xfrm rot="5016856">
            <a:off x="7751248" y="1622107"/>
            <a:ext cx="458545" cy="287730"/>
          </a:xfrm>
          <a:prstGeom prst="roundRect">
            <a:avLst>
              <a:gd fmla="val 16667" name="adj"/>
            </a:avLst>
          </a:prstGeom>
          <a:solidFill>
            <a:srgbClr val="CC0000"/>
          </a:solidFill>
          <a:ln cap="flat" cmpd="sng" w="9525">
            <a:solidFill>
              <a:srgbClr val="CC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5" name="Google Shape;1045;p36"/>
          <p:cNvSpPr/>
          <p:nvPr/>
        </p:nvSpPr>
        <p:spPr>
          <a:xfrm rot="4838614">
            <a:off x="5198276" y="4218633"/>
            <a:ext cx="346915" cy="287929"/>
          </a:xfrm>
          <a:prstGeom prst="roundRect">
            <a:avLst>
              <a:gd fmla="val 16667" name="adj"/>
            </a:avLst>
          </a:prstGeom>
          <a:solidFill>
            <a:srgbClr val="674EA7"/>
          </a:solidFill>
          <a:ln cap="flat" cmpd="sng" w="9525">
            <a:solidFill>
              <a:srgbClr val="674EA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6" name="Google Shape;1046;p36"/>
          <p:cNvSpPr/>
          <p:nvPr/>
        </p:nvSpPr>
        <p:spPr>
          <a:xfrm rot="-1559849">
            <a:off x="7491535" y="4457067"/>
            <a:ext cx="514679" cy="150809"/>
          </a:xfrm>
          <a:prstGeom prst="roundRect">
            <a:avLst>
              <a:gd fmla="val 16667" name="adj"/>
            </a:avLst>
          </a:prstGeom>
          <a:solidFill>
            <a:srgbClr val="3C78D8"/>
          </a:solidFill>
          <a:ln cap="flat" cmpd="sng" w="9525">
            <a:solidFill>
              <a:srgbClr val="3C78D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7" name="Google Shape;1047;p36"/>
          <p:cNvSpPr/>
          <p:nvPr/>
        </p:nvSpPr>
        <p:spPr>
          <a:xfrm rot="-2263899">
            <a:off x="3875125" y="2155511"/>
            <a:ext cx="347079" cy="287852"/>
          </a:xfrm>
          <a:prstGeom prst="roundRect">
            <a:avLst>
              <a:gd fmla="val 16667" name="adj"/>
            </a:avLst>
          </a:prstGeom>
          <a:solidFill>
            <a:srgbClr val="C27BA0"/>
          </a:solidFill>
          <a:ln cap="flat" cmpd="sng" w="9525">
            <a:solidFill>
              <a:srgbClr val="C27BA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1" name="Shape 1051"/>
        <p:cNvGrpSpPr/>
        <p:nvPr/>
      </p:nvGrpSpPr>
      <p:grpSpPr>
        <a:xfrm>
          <a:off x="0" y="0"/>
          <a:ext cx="0" cy="0"/>
          <a:chOff x="0" y="0"/>
          <a:chExt cx="0" cy="0"/>
        </a:xfrm>
      </p:grpSpPr>
      <p:pic>
        <p:nvPicPr>
          <p:cNvPr id="1052" name="Google Shape;1052;p37"/>
          <p:cNvPicPr preferRelativeResize="0"/>
          <p:nvPr/>
        </p:nvPicPr>
        <p:blipFill>
          <a:blip r:embed="rId3">
            <a:alphaModFix/>
          </a:blip>
          <a:stretch>
            <a:fillRect/>
          </a:stretch>
        </p:blipFill>
        <p:spPr>
          <a:xfrm>
            <a:off x="2772184" y="569275"/>
            <a:ext cx="6183004" cy="4416848"/>
          </a:xfrm>
          <a:prstGeom prst="rect">
            <a:avLst/>
          </a:prstGeom>
          <a:noFill/>
          <a:ln cap="flat" cmpd="sng" w="38100">
            <a:solidFill>
              <a:srgbClr val="CC0000"/>
            </a:solidFill>
            <a:prstDash val="solid"/>
            <a:round/>
            <a:headEnd len="sm" w="sm" type="none"/>
            <a:tailEnd len="sm" w="sm" type="none"/>
          </a:ln>
        </p:spPr>
      </p:pic>
      <p:sp>
        <p:nvSpPr>
          <p:cNvPr id="1053" name="Google Shape;1053;p37"/>
          <p:cNvSpPr txBox="1"/>
          <p:nvPr>
            <p:ph type="title"/>
          </p:nvPr>
        </p:nvSpPr>
        <p:spPr>
          <a:xfrm>
            <a:off x="390650" y="75100"/>
            <a:ext cx="8229600" cy="3594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Deliverables &amp; Recommendations</a:t>
            </a:r>
            <a:endParaRPr/>
          </a:p>
        </p:txBody>
      </p:sp>
      <p:pic>
        <p:nvPicPr>
          <p:cNvPr id="1054" name="Google Shape;1054;p37"/>
          <p:cNvPicPr preferRelativeResize="0"/>
          <p:nvPr/>
        </p:nvPicPr>
        <p:blipFill>
          <a:blip r:embed="rId4">
            <a:alphaModFix/>
          </a:blip>
          <a:stretch>
            <a:fillRect/>
          </a:stretch>
        </p:blipFill>
        <p:spPr>
          <a:xfrm>
            <a:off x="235475" y="572375"/>
            <a:ext cx="2384325" cy="3612625"/>
          </a:xfrm>
          <a:prstGeom prst="rect">
            <a:avLst/>
          </a:prstGeom>
          <a:noFill/>
          <a:ln cap="flat" cmpd="sng" w="38100">
            <a:solidFill>
              <a:srgbClr val="CC0000"/>
            </a:solidFill>
            <a:prstDash val="solid"/>
            <a:round/>
            <a:headEnd len="sm" w="sm" type="none"/>
            <a:tailEnd len="sm" w="sm" type="none"/>
          </a:ln>
        </p:spPr>
      </p:pic>
      <p:sp>
        <p:nvSpPr>
          <p:cNvPr id="1055" name="Google Shape;1055;p37"/>
          <p:cNvSpPr/>
          <p:nvPr/>
        </p:nvSpPr>
        <p:spPr>
          <a:xfrm>
            <a:off x="196200" y="4316625"/>
            <a:ext cx="2423700" cy="672600"/>
          </a:xfrm>
          <a:prstGeom prst="roundRect">
            <a:avLst>
              <a:gd fmla="val 16667" name="adj"/>
            </a:avLst>
          </a:prstGeom>
          <a:solidFill>
            <a:srgbClr val="CC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000">
                <a:solidFill>
                  <a:schemeClr val="lt2"/>
                </a:solidFill>
                <a:latin typeface="Hammersmith One"/>
                <a:ea typeface="Hammersmith One"/>
                <a:cs typeface="Hammersmith One"/>
                <a:sym typeface="Hammersmith One"/>
              </a:rPr>
              <a:t>Stationary Museum Exhibit</a:t>
            </a:r>
            <a:endParaRPr sz="2000">
              <a:solidFill>
                <a:schemeClr val="lt2"/>
              </a:solidFill>
              <a:latin typeface="Hammersmith One"/>
              <a:ea typeface="Hammersmith One"/>
              <a:cs typeface="Hammersmith One"/>
              <a:sym typeface="Hammersmith One"/>
            </a:endParaRPr>
          </a:p>
        </p:txBody>
      </p:sp>
      <p:sp>
        <p:nvSpPr>
          <p:cNvPr id="1056" name="Google Shape;1056;p37"/>
          <p:cNvSpPr/>
          <p:nvPr/>
        </p:nvSpPr>
        <p:spPr>
          <a:xfrm>
            <a:off x="3129450" y="4340925"/>
            <a:ext cx="2423700" cy="672600"/>
          </a:xfrm>
          <a:prstGeom prst="roundRect">
            <a:avLst>
              <a:gd fmla="val 16667" name="adj"/>
            </a:avLst>
          </a:prstGeom>
          <a:solidFill>
            <a:srgbClr val="3C78D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000">
                <a:solidFill>
                  <a:schemeClr val="lt2"/>
                </a:solidFill>
                <a:latin typeface="Hammersmith One"/>
                <a:ea typeface="Hammersmith One"/>
                <a:cs typeface="Hammersmith One"/>
                <a:sym typeface="Hammersmith One"/>
              </a:rPr>
              <a:t>Interactive Outreach Program</a:t>
            </a:r>
            <a:r>
              <a:rPr lang="en" sz="2000">
                <a:latin typeface="Hammersmith One"/>
                <a:ea typeface="Hammersmith One"/>
                <a:cs typeface="Hammersmith One"/>
                <a:sym typeface="Hammersmith One"/>
              </a:rPr>
              <a:t> </a:t>
            </a:r>
            <a:endParaRPr sz="2000">
              <a:latin typeface="Hammersmith One"/>
              <a:ea typeface="Hammersmith One"/>
              <a:cs typeface="Hammersmith One"/>
              <a:sym typeface="Hammersmith One"/>
            </a:endParaRPr>
          </a:p>
        </p:txBody>
      </p:sp>
      <p:sp>
        <p:nvSpPr>
          <p:cNvPr id="1057" name="Google Shape;1057;p37"/>
          <p:cNvSpPr/>
          <p:nvPr/>
        </p:nvSpPr>
        <p:spPr>
          <a:xfrm>
            <a:off x="6216450" y="4340925"/>
            <a:ext cx="2423700" cy="672600"/>
          </a:xfrm>
          <a:prstGeom prst="roundRect">
            <a:avLst>
              <a:gd fmla="val 16667" name="adj"/>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000">
                <a:solidFill>
                  <a:schemeClr val="lt2"/>
                </a:solidFill>
                <a:latin typeface="Hammersmith One"/>
                <a:ea typeface="Hammersmith One"/>
                <a:cs typeface="Hammersmith One"/>
                <a:sym typeface="Hammersmith One"/>
              </a:rPr>
              <a:t>Grab &amp; Go Kit</a:t>
            </a:r>
            <a:endParaRPr sz="2000">
              <a:solidFill>
                <a:schemeClr val="lt2"/>
              </a:solidFill>
              <a:latin typeface="Hammersmith One"/>
              <a:ea typeface="Hammersmith One"/>
              <a:cs typeface="Hammersmith One"/>
              <a:sym typeface="Hammersmith One"/>
            </a:endParaRPr>
          </a:p>
        </p:txBody>
      </p:sp>
      <p:sp>
        <p:nvSpPr>
          <p:cNvPr id="1058" name="Google Shape;1058;p37"/>
          <p:cNvSpPr txBox="1"/>
          <p:nvPr/>
        </p:nvSpPr>
        <p:spPr>
          <a:xfrm>
            <a:off x="4912375" y="847700"/>
            <a:ext cx="1983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Oxygen"/>
              <a:ea typeface="Oxygen"/>
              <a:cs typeface="Oxygen"/>
              <a:sym typeface="Oxygen"/>
            </a:endParaRPr>
          </a:p>
        </p:txBody>
      </p:sp>
      <p:sp>
        <p:nvSpPr>
          <p:cNvPr id="1059" name="Google Shape;1059;p37"/>
          <p:cNvSpPr/>
          <p:nvPr/>
        </p:nvSpPr>
        <p:spPr>
          <a:xfrm>
            <a:off x="235400" y="569263"/>
            <a:ext cx="2384400" cy="36126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0" name="Google Shape;1060;p37"/>
          <p:cNvSpPr txBox="1"/>
          <p:nvPr/>
        </p:nvSpPr>
        <p:spPr>
          <a:xfrm>
            <a:off x="196100" y="572375"/>
            <a:ext cx="2423700" cy="3617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2500" u="sng">
                <a:latin typeface="Oxygen"/>
                <a:ea typeface="Oxygen"/>
                <a:cs typeface="Oxygen"/>
                <a:sym typeface="Oxygen"/>
              </a:rPr>
              <a:t>Criteria</a:t>
            </a:r>
            <a:endParaRPr b="1" sz="2500" u="sng">
              <a:latin typeface="Oxygen"/>
              <a:ea typeface="Oxygen"/>
              <a:cs typeface="Oxygen"/>
              <a:sym typeface="Oxygen"/>
            </a:endParaRPr>
          </a:p>
          <a:p>
            <a:pPr indent="0" lvl="0" marL="0" rtl="0" algn="ctr">
              <a:spcBef>
                <a:spcPts val="0"/>
              </a:spcBef>
              <a:spcAft>
                <a:spcPts val="0"/>
              </a:spcAft>
              <a:buNone/>
            </a:pPr>
            <a:r>
              <a:t/>
            </a:r>
            <a:endParaRPr b="1" sz="600" u="sng">
              <a:latin typeface="Oxygen"/>
              <a:ea typeface="Oxygen"/>
              <a:cs typeface="Oxygen"/>
              <a:sym typeface="Oxygen"/>
            </a:endParaRPr>
          </a:p>
          <a:p>
            <a:pPr indent="0" lvl="0" marL="0" rtl="0" algn="l">
              <a:spcBef>
                <a:spcPts val="0"/>
              </a:spcBef>
              <a:spcAft>
                <a:spcPts val="0"/>
              </a:spcAft>
              <a:buNone/>
            </a:pPr>
            <a:r>
              <a:rPr b="1" lang="en" sz="1600">
                <a:latin typeface="Oxygen"/>
                <a:ea typeface="Oxygen"/>
                <a:cs typeface="Oxygen"/>
                <a:sym typeface="Oxygen"/>
              </a:rPr>
              <a:t>1. </a:t>
            </a:r>
            <a:r>
              <a:rPr b="1" lang="en" sz="1600">
                <a:latin typeface="Oxygen"/>
                <a:ea typeface="Oxygen"/>
                <a:cs typeface="Oxygen"/>
                <a:sym typeface="Oxygen"/>
              </a:rPr>
              <a:t>Water Conservation Topic</a:t>
            </a:r>
            <a:endParaRPr b="1" sz="1600">
              <a:latin typeface="Oxygen"/>
              <a:ea typeface="Oxygen"/>
              <a:cs typeface="Oxygen"/>
              <a:sym typeface="Oxygen"/>
            </a:endParaRPr>
          </a:p>
          <a:p>
            <a:pPr indent="0" lvl="0" marL="0" rtl="0" algn="l">
              <a:spcBef>
                <a:spcPts val="0"/>
              </a:spcBef>
              <a:spcAft>
                <a:spcPts val="0"/>
              </a:spcAft>
              <a:buNone/>
            </a:pPr>
            <a:r>
              <a:t/>
            </a:r>
            <a:endParaRPr b="1" sz="1600">
              <a:latin typeface="Oxygen"/>
              <a:ea typeface="Oxygen"/>
              <a:cs typeface="Oxygen"/>
              <a:sym typeface="Oxygen"/>
            </a:endParaRPr>
          </a:p>
          <a:p>
            <a:pPr indent="0" lvl="0" marL="0" rtl="0" algn="l">
              <a:spcBef>
                <a:spcPts val="0"/>
              </a:spcBef>
              <a:spcAft>
                <a:spcPts val="0"/>
              </a:spcAft>
              <a:buNone/>
            </a:pPr>
            <a:r>
              <a:rPr b="1" lang="en" sz="1600">
                <a:latin typeface="Oxygen"/>
                <a:ea typeface="Oxygen"/>
                <a:cs typeface="Oxygen"/>
                <a:sym typeface="Oxygen"/>
              </a:rPr>
              <a:t>2. Interactive</a:t>
            </a:r>
            <a:endParaRPr b="1" sz="1600">
              <a:latin typeface="Oxygen"/>
              <a:ea typeface="Oxygen"/>
              <a:cs typeface="Oxygen"/>
              <a:sym typeface="Oxygen"/>
            </a:endParaRPr>
          </a:p>
          <a:p>
            <a:pPr indent="0" lvl="0" marL="0" rtl="0" algn="l">
              <a:spcBef>
                <a:spcPts val="0"/>
              </a:spcBef>
              <a:spcAft>
                <a:spcPts val="0"/>
              </a:spcAft>
              <a:buNone/>
            </a:pPr>
            <a:r>
              <a:t/>
            </a:r>
            <a:endParaRPr b="1" sz="1600">
              <a:latin typeface="Oxygen"/>
              <a:ea typeface="Oxygen"/>
              <a:cs typeface="Oxygen"/>
              <a:sym typeface="Oxygen"/>
            </a:endParaRPr>
          </a:p>
          <a:p>
            <a:pPr indent="0" lvl="0" marL="0" rtl="0" algn="l">
              <a:spcBef>
                <a:spcPts val="0"/>
              </a:spcBef>
              <a:spcAft>
                <a:spcPts val="0"/>
              </a:spcAft>
              <a:buNone/>
            </a:pPr>
            <a:r>
              <a:rPr b="1" lang="en" sz="1600">
                <a:latin typeface="Oxygen"/>
                <a:ea typeface="Oxygen"/>
                <a:cs typeface="Oxygen"/>
                <a:sym typeface="Oxygen"/>
              </a:rPr>
              <a:t>3. Collaboration and</a:t>
            </a:r>
            <a:endParaRPr b="1" sz="1600">
              <a:latin typeface="Oxygen"/>
              <a:ea typeface="Oxygen"/>
              <a:cs typeface="Oxygen"/>
              <a:sym typeface="Oxygen"/>
            </a:endParaRPr>
          </a:p>
          <a:p>
            <a:pPr indent="0" lvl="0" marL="0" rtl="0" algn="l">
              <a:spcBef>
                <a:spcPts val="0"/>
              </a:spcBef>
              <a:spcAft>
                <a:spcPts val="0"/>
              </a:spcAft>
              <a:buNone/>
            </a:pPr>
            <a:r>
              <a:rPr b="1" lang="en" sz="1600">
                <a:latin typeface="Oxygen"/>
                <a:ea typeface="Oxygen"/>
                <a:cs typeface="Oxygen"/>
                <a:sym typeface="Oxygen"/>
              </a:rPr>
              <a:t>Experimentation</a:t>
            </a:r>
            <a:endParaRPr b="1" sz="1600">
              <a:latin typeface="Oxygen"/>
              <a:ea typeface="Oxygen"/>
              <a:cs typeface="Oxygen"/>
              <a:sym typeface="Oxygen"/>
            </a:endParaRPr>
          </a:p>
          <a:p>
            <a:pPr indent="0" lvl="0" marL="0" rtl="0" algn="l">
              <a:spcBef>
                <a:spcPts val="0"/>
              </a:spcBef>
              <a:spcAft>
                <a:spcPts val="0"/>
              </a:spcAft>
              <a:buNone/>
            </a:pPr>
            <a:r>
              <a:t/>
            </a:r>
            <a:endParaRPr b="1" sz="1600">
              <a:latin typeface="Oxygen"/>
              <a:ea typeface="Oxygen"/>
              <a:cs typeface="Oxygen"/>
              <a:sym typeface="Oxygen"/>
            </a:endParaRPr>
          </a:p>
          <a:p>
            <a:pPr indent="0" lvl="0" marL="0" rtl="0" algn="l">
              <a:spcBef>
                <a:spcPts val="0"/>
              </a:spcBef>
              <a:spcAft>
                <a:spcPts val="0"/>
              </a:spcAft>
              <a:buNone/>
            </a:pPr>
            <a:r>
              <a:rPr b="1" lang="en" sz="1600">
                <a:latin typeface="Oxygen"/>
                <a:ea typeface="Oxygen"/>
                <a:cs typeface="Oxygen"/>
                <a:sym typeface="Oxygen"/>
              </a:rPr>
              <a:t>4. Various approaches and outcomes</a:t>
            </a:r>
            <a:endParaRPr b="1" sz="1600">
              <a:latin typeface="Oxygen"/>
              <a:ea typeface="Oxygen"/>
              <a:cs typeface="Oxygen"/>
              <a:sym typeface="Oxygen"/>
            </a:endParaRPr>
          </a:p>
          <a:p>
            <a:pPr indent="0" lvl="0" marL="0" rtl="0" algn="l">
              <a:spcBef>
                <a:spcPts val="0"/>
              </a:spcBef>
              <a:spcAft>
                <a:spcPts val="0"/>
              </a:spcAft>
              <a:buNone/>
            </a:pPr>
            <a:r>
              <a:t/>
            </a:r>
            <a:endParaRPr b="1" sz="1600">
              <a:latin typeface="Oxygen"/>
              <a:ea typeface="Oxygen"/>
              <a:cs typeface="Oxygen"/>
              <a:sym typeface="Oxygen"/>
            </a:endParaRPr>
          </a:p>
          <a:p>
            <a:pPr indent="0" lvl="0" marL="0" rtl="0" algn="l">
              <a:spcBef>
                <a:spcPts val="0"/>
              </a:spcBef>
              <a:spcAft>
                <a:spcPts val="0"/>
              </a:spcAft>
              <a:buNone/>
            </a:pPr>
            <a:r>
              <a:rPr b="1" lang="en" sz="1600">
                <a:latin typeface="Oxygen"/>
                <a:ea typeface="Oxygen"/>
                <a:cs typeface="Oxygen"/>
                <a:sym typeface="Oxygen"/>
              </a:rPr>
              <a:t>5. Accessible and safe</a:t>
            </a:r>
            <a:endParaRPr b="1" sz="1600">
              <a:latin typeface="Oxygen"/>
              <a:ea typeface="Oxygen"/>
              <a:cs typeface="Oxygen"/>
              <a:sym typeface="Oxygen"/>
            </a:endParaRPr>
          </a:p>
        </p:txBody>
      </p:sp>
      <p:pic>
        <p:nvPicPr>
          <p:cNvPr id="1061" name="Google Shape;1061;p37"/>
          <p:cNvPicPr preferRelativeResize="0"/>
          <p:nvPr/>
        </p:nvPicPr>
        <p:blipFill>
          <a:blip r:embed="rId5">
            <a:alphaModFix/>
          </a:blip>
          <a:stretch>
            <a:fillRect/>
          </a:stretch>
        </p:blipFill>
        <p:spPr>
          <a:xfrm>
            <a:off x="2772200" y="567013"/>
            <a:ext cx="3138200" cy="3617100"/>
          </a:xfrm>
          <a:prstGeom prst="rect">
            <a:avLst/>
          </a:prstGeom>
          <a:noFill/>
          <a:ln cap="flat" cmpd="sng" w="38100">
            <a:solidFill>
              <a:srgbClr val="3C78D8"/>
            </a:solidFill>
            <a:prstDash val="solid"/>
            <a:round/>
            <a:headEnd len="sm" w="sm" type="none"/>
            <a:tailEnd len="sm" w="sm" type="none"/>
          </a:ln>
        </p:spPr>
      </p:pic>
      <p:pic>
        <p:nvPicPr>
          <p:cNvPr id="1062" name="Google Shape;1062;p37"/>
          <p:cNvPicPr preferRelativeResize="0"/>
          <p:nvPr/>
        </p:nvPicPr>
        <p:blipFill>
          <a:blip r:embed="rId6">
            <a:alphaModFix/>
          </a:blip>
          <a:stretch>
            <a:fillRect/>
          </a:stretch>
        </p:blipFill>
        <p:spPr>
          <a:xfrm>
            <a:off x="6062800" y="579163"/>
            <a:ext cx="2731000" cy="3617100"/>
          </a:xfrm>
          <a:prstGeom prst="rect">
            <a:avLst/>
          </a:prstGeom>
          <a:noFill/>
          <a:ln cap="flat" cmpd="sng" w="38100">
            <a:solidFill>
              <a:srgbClr val="6AA84F"/>
            </a:solidFill>
            <a:prstDash val="solid"/>
            <a:round/>
            <a:headEnd len="sm" w="sm" type="none"/>
            <a:tailEnd len="sm" w="sm" type="none"/>
          </a:ln>
        </p:spPr>
      </p:pic>
      <p:pic>
        <p:nvPicPr>
          <p:cNvPr id="1063" name="Google Shape;1063;p37"/>
          <p:cNvPicPr preferRelativeResize="0"/>
          <p:nvPr/>
        </p:nvPicPr>
        <p:blipFill>
          <a:blip r:embed="rId7">
            <a:alphaModFix/>
          </a:blip>
          <a:stretch>
            <a:fillRect/>
          </a:stretch>
        </p:blipFill>
        <p:spPr>
          <a:xfrm>
            <a:off x="2772200" y="569275"/>
            <a:ext cx="6182973" cy="4416850"/>
          </a:xfrm>
          <a:prstGeom prst="rect">
            <a:avLst/>
          </a:prstGeom>
          <a:noFill/>
          <a:ln cap="flat" cmpd="sng" w="28575">
            <a:solidFill>
              <a:srgbClr val="CC0000"/>
            </a:solidFill>
            <a:prstDash val="solid"/>
            <a:round/>
            <a:headEnd len="sm" w="sm" type="none"/>
            <a:tailEnd len="sm" w="sm" type="none"/>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1063"/>
                                        </p:tgtEl>
                                        <p:attrNameLst>
                                          <p:attrName>style.visibility</p:attrName>
                                        </p:attrNameLst>
                                      </p:cBhvr>
                                      <p:to>
                                        <p:strVal val="visible"/>
                                      </p:to>
                                    </p:set>
                                    <p:animEffect filter="fade" transition="in">
                                      <p:cBhvr>
                                        <p:cTn dur="1000"/>
                                        <p:tgtEl>
                                          <p:spTgt spid="1063"/>
                                        </p:tgtEl>
                                      </p:cBhvr>
                                    </p:animEffect>
                                  </p:childTnLst>
                                </p:cTn>
                              </p:par>
                              <p:par>
                                <p:cTn fill="hold" nodeType="withEffect" presetClass="entr" presetID="10" presetSubtype="0">
                                  <p:stCondLst>
                                    <p:cond delay="0"/>
                                  </p:stCondLst>
                                  <p:childTnLst>
                                    <p:set>
                                      <p:cBhvr>
                                        <p:cTn dur="1" fill="hold">
                                          <p:stCondLst>
                                            <p:cond delay="0"/>
                                          </p:stCondLst>
                                        </p:cTn>
                                        <p:tgtEl>
                                          <p:spTgt spid="1060"/>
                                        </p:tgtEl>
                                        <p:attrNameLst>
                                          <p:attrName>style.visibility</p:attrName>
                                        </p:attrNameLst>
                                      </p:cBhvr>
                                      <p:to>
                                        <p:strVal val="visible"/>
                                      </p:to>
                                    </p:set>
                                    <p:animEffect filter="fade" transition="in">
                                      <p:cBhvr>
                                        <p:cTn dur="1200"/>
                                        <p:tgtEl>
                                          <p:spTgt spid="1060"/>
                                        </p:tgtEl>
                                      </p:cBhvr>
                                    </p:animEffect>
                                  </p:childTnLst>
                                </p:cTn>
                              </p:par>
                              <p:par>
                                <p:cTn fill="hold" nodeType="withEffect" presetClass="entr" presetID="10" presetSubtype="0">
                                  <p:stCondLst>
                                    <p:cond delay="0"/>
                                  </p:stCondLst>
                                  <p:childTnLst>
                                    <p:set>
                                      <p:cBhvr>
                                        <p:cTn dur="1" fill="hold">
                                          <p:stCondLst>
                                            <p:cond delay="0"/>
                                          </p:stCondLst>
                                        </p:cTn>
                                        <p:tgtEl>
                                          <p:spTgt spid="1054"/>
                                        </p:tgtEl>
                                        <p:attrNameLst>
                                          <p:attrName>style.visibility</p:attrName>
                                        </p:attrNameLst>
                                      </p:cBhvr>
                                      <p:to>
                                        <p:strVal val="visible"/>
                                      </p:to>
                                    </p:set>
                                    <p:animEffect filter="fade" transition="in">
                                      <p:cBhvr>
                                        <p:cTn dur="1000"/>
                                        <p:tgtEl>
                                          <p:spTgt spid="1054"/>
                                        </p:tgtEl>
                                      </p:cBhvr>
                                    </p:animEffect>
                                  </p:childTnLst>
                                </p:cTn>
                              </p:par>
                              <p:par>
                                <p:cTn fill="hold" nodeType="withEffect" presetClass="entr" presetID="10" presetSubtype="0">
                                  <p:stCondLst>
                                    <p:cond delay="0"/>
                                  </p:stCondLst>
                                  <p:childTnLst>
                                    <p:set>
                                      <p:cBhvr>
                                        <p:cTn dur="1" fill="hold">
                                          <p:stCondLst>
                                            <p:cond delay="0"/>
                                          </p:stCondLst>
                                        </p:cTn>
                                        <p:tgtEl>
                                          <p:spTgt spid="1055"/>
                                        </p:tgtEl>
                                        <p:attrNameLst>
                                          <p:attrName>style.visibility</p:attrName>
                                        </p:attrNameLst>
                                      </p:cBhvr>
                                      <p:to>
                                        <p:strVal val="visible"/>
                                      </p:to>
                                    </p:set>
                                    <p:animEffect filter="fade" transition="in">
                                      <p:cBhvr>
                                        <p:cTn dur="1000"/>
                                        <p:tgtEl>
                                          <p:spTgt spid="105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000"/>
                                        <p:tgtEl>
                                          <p:spTgt spid="1063"/>
                                        </p:tgtEl>
                                      </p:cBhvr>
                                    </p:animEffect>
                                    <p:set>
                                      <p:cBhvr>
                                        <p:cTn dur="1" fill="hold">
                                          <p:stCondLst>
                                            <p:cond delay="1000"/>
                                          </p:stCondLst>
                                        </p:cTn>
                                        <p:tgtEl>
                                          <p:spTgt spid="1063"/>
                                        </p:tgtEl>
                                        <p:attrNameLst>
                                          <p:attrName>style.visibility</p:attrName>
                                        </p:attrNameLst>
                                      </p:cBhvr>
                                      <p:to>
                                        <p:strVal val="hidden"/>
                                      </p:to>
                                    </p:set>
                                  </p:childTnLst>
                                </p:cTn>
                              </p:par>
                              <p:par>
                                <p:cTn fill="hold" nodeType="withEffect" presetClass="entr" presetID="10" presetSubtype="0">
                                  <p:stCondLst>
                                    <p:cond delay="0"/>
                                  </p:stCondLst>
                                  <p:childTnLst>
                                    <p:set>
                                      <p:cBhvr>
                                        <p:cTn dur="1" fill="hold">
                                          <p:stCondLst>
                                            <p:cond delay="0"/>
                                          </p:stCondLst>
                                        </p:cTn>
                                        <p:tgtEl>
                                          <p:spTgt spid="1052"/>
                                        </p:tgtEl>
                                        <p:attrNameLst>
                                          <p:attrName>style.visibility</p:attrName>
                                        </p:attrNameLst>
                                      </p:cBhvr>
                                      <p:to>
                                        <p:strVal val="visible"/>
                                      </p:to>
                                    </p:set>
                                    <p:animEffect filter="fade" transition="in">
                                      <p:cBhvr>
                                        <p:cTn dur="1000"/>
                                        <p:tgtEl>
                                          <p:spTgt spid="105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000"/>
                                        <p:tgtEl>
                                          <p:spTgt spid="1060"/>
                                        </p:tgtEl>
                                      </p:cBhvr>
                                    </p:animEffect>
                                    <p:set>
                                      <p:cBhvr>
                                        <p:cTn dur="1" fill="hold">
                                          <p:stCondLst>
                                            <p:cond delay="1000"/>
                                          </p:stCondLst>
                                        </p:cTn>
                                        <p:tgtEl>
                                          <p:spTgt spid="1060"/>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000"/>
                                        <p:tgtEl>
                                          <p:spTgt spid="1059"/>
                                        </p:tgtEl>
                                      </p:cBhvr>
                                    </p:animEffect>
                                    <p:set>
                                      <p:cBhvr>
                                        <p:cTn dur="1" fill="hold">
                                          <p:stCondLst>
                                            <p:cond delay="1000"/>
                                          </p:stCondLst>
                                        </p:cTn>
                                        <p:tgtEl>
                                          <p:spTgt spid="1059"/>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000"/>
                                        <p:tgtEl>
                                          <p:spTgt spid="1052"/>
                                        </p:tgtEl>
                                      </p:cBhvr>
                                    </p:animEffect>
                                    <p:set>
                                      <p:cBhvr>
                                        <p:cTn dur="1" fill="hold">
                                          <p:stCondLst>
                                            <p:cond delay="1000"/>
                                          </p:stCondLst>
                                        </p:cTn>
                                        <p:tgtEl>
                                          <p:spTgt spid="1052"/>
                                        </p:tgtEl>
                                        <p:attrNameLst>
                                          <p:attrName>style.visibility</p:attrName>
                                        </p:attrNameLst>
                                      </p:cBhvr>
                                      <p:to>
                                        <p:strVal val="hidden"/>
                                      </p:to>
                                    </p:se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1061"/>
                                        </p:tgtEl>
                                        <p:attrNameLst>
                                          <p:attrName>style.visibility</p:attrName>
                                        </p:attrNameLst>
                                      </p:cBhvr>
                                      <p:to>
                                        <p:strVal val="visible"/>
                                      </p:to>
                                    </p:set>
                                    <p:animEffect filter="fade" transition="in">
                                      <p:cBhvr>
                                        <p:cTn dur="1000"/>
                                        <p:tgtEl>
                                          <p:spTgt spid="1061"/>
                                        </p:tgtEl>
                                      </p:cBhvr>
                                    </p:animEffect>
                                  </p:childTnLst>
                                </p:cTn>
                              </p:par>
                              <p:par>
                                <p:cTn fill="hold" nodeType="withEffect" presetClass="entr" presetID="10" presetSubtype="0">
                                  <p:stCondLst>
                                    <p:cond delay="0"/>
                                  </p:stCondLst>
                                  <p:childTnLst>
                                    <p:set>
                                      <p:cBhvr>
                                        <p:cTn dur="1" fill="hold">
                                          <p:stCondLst>
                                            <p:cond delay="0"/>
                                          </p:stCondLst>
                                        </p:cTn>
                                        <p:tgtEl>
                                          <p:spTgt spid="1056"/>
                                        </p:tgtEl>
                                        <p:attrNameLst>
                                          <p:attrName>style.visibility</p:attrName>
                                        </p:attrNameLst>
                                      </p:cBhvr>
                                      <p:to>
                                        <p:strVal val="visible"/>
                                      </p:to>
                                    </p:set>
                                    <p:animEffect filter="fade" transition="in">
                                      <p:cBhvr>
                                        <p:cTn dur="1000"/>
                                        <p:tgtEl>
                                          <p:spTgt spid="105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62"/>
                                        </p:tgtEl>
                                        <p:attrNameLst>
                                          <p:attrName>style.visibility</p:attrName>
                                        </p:attrNameLst>
                                      </p:cBhvr>
                                      <p:to>
                                        <p:strVal val="visible"/>
                                      </p:to>
                                    </p:set>
                                    <p:animEffect filter="fade" transition="in">
                                      <p:cBhvr>
                                        <p:cTn dur="1000"/>
                                        <p:tgtEl>
                                          <p:spTgt spid="1062"/>
                                        </p:tgtEl>
                                      </p:cBhvr>
                                    </p:animEffect>
                                  </p:childTnLst>
                                </p:cTn>
                              </p:par>
                              <p:par>
                                <p:cTn fill="hold" nodeType="withEffect" presetClass="entr" presetID="10" presetSubtype="0">
                                  <p:stCondLst>
                                    <p:cond delay="0"/>
                                  </p:stCondLst>
                                  <p:childTnLst>
                                    <p:set>
                                      <p:cBhvr>
                                        <p:cTn dur="1" fill="hold">
                                          <p:stCondLst>
                                            <p:cond delay="0"/>
                                          </p:stCondLst>
                                        </p:cTn>
                                        <p:tgtEl>
                                          <p:spTgt spid="1057"/>
                                        </p:tgtEl>
                                        <p:attrNameLst>
                                          <p:attrName>style.visibility</p:attrName>
                                        </p:attrNameLst>
                                      </p:cBhvr>
                                      <p:to>
                                        <p:strVal val="visible"/>
                                      </p:to>
                                    </p:set>
                                    <p:animEffect filter="fade" transition="in">
                                      <p:cBhvr>
                                        <p:cTn dur="1000"/>
                                        <p:tgtEl>
                                          <p:spTgt spid="105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7" name="Shape 1067"/>
        <p:cNvGrpSpPr/>
        <p:nvPr/>
      </p:nvGrpSpPr>
      <p:grpSpPr>
        <a:xfrm>
          <a:off x="0" y="0"/>
          <a:ext cx="0" cy="0"/>
          <a:chOff x="0" y="0"/>
          <a:chExt cx="0" cy="0"/>
        </a:xfrm>
      </p:grpSpPr>
      <p:sp>
        <p:nvSpPr>
          <p:cNvPr id="1068" name="Google Shape;1068;p38"/>
          <p:cNvSpPr txBox="1"/>
          <p:nvPr>
            <p:ph type="title"/>
          </p:nvPr>
        </p:nvSpPr>
        <p:spPr>
          <a:xfrm>
            <a:off x="145925" y="411475"/>
            <a:ext cx="8718300" cy="3594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Our team would like to give a special thank you to…</a:t>
            </a:r>
            <a:endParaRPr/>
          </a:p>
        </p:txBody>
      </p:sp>
      <p:pic>
        <p:nvPicPr>
          <p:cNvPr id="1069" name="Google Shape;1069;p38"/>
          <p:cNvPicPr preferRelativeResize="0"/>
          <p:nvPr/>
        </p:nvPicPr>
        <p:blipFill rotWithShape="1">
          <a:blip r:embed="rId3">
            <a:alphaModFix/>
          </a:blip>
          <a:srcRect b="0" l="0" r="0" t="0"/>
          <a:stretch/>
        </p:blipFill>
        <p:spPr>
          <a:xfrm>
            <a:off x="1528675" y="3144201"/>
            <a:ext cx="1138299" cy="1408725"/>
          </a:xfrm>
          <a:prstGeom prst="rect">
            <a:avLst/>
          </a:prstGeom>
          <a:noFill/>
          <a:ln>
            <a:noFill/>
          </a:ln>
        </p:spPr>
      </p:pic>
      <p:pic>
        <p:nvPicPr>
          <p:cNvPr id="1070" name="Google Shape;1070;p38"/>
          <p:cNvPicPr preferRelativeResize="0"/>
          <p:nvPr/>
        </p:nvPicPr>
        <p:blipFill>
          <a:blip r:embed="rId4">
            <a:alphaModFix/>
          </a:blip>
          <a:stretch>
            <a:fillRect/>
          </a:stretch>
        </p:blipFill>
        <p:spPr>
          <a:xfrm>
            <a:off x="3428088" y="3367101"/>
            <a:ext cx="1768925" cy="962950"/>
          </a:xfrm>
          <a:prstGeom prst="rect">
            <a:avLst/>
          </a:prstGeom>
          <a:noFill/>
          <a:ln>
            <a:noFill/>
          </a:ln>
        </p:spPr>
      </p:pic>
      <p:pic>
        <p:nvPicPr>
          <p:cNvPr id="1071" name="Google Shape;1071;p38"/>
          <p:cNvPicPr preferRelativeResize="0"/>
          <p:nvPr/>
        </p:nvPicPr>
        <p:blipFill>
          <a:blip r:embed="rId5">
            <a:alphaModFix/>
          </a:blip>
          <a:stretch>
            <a:fillRect/>
          </a:stretch>
        </p:blipFill>
        <p:spPr>
          <a:xfrm>
            <a:off x="1711550" y="1142598"/>
            <a:ext cx="2505610" cy="1935474"/>
          </a:xfrm>
          <a:prstGeom prst="rect">
            <a:avLst/>
          </a:prstGeom>
          <a:noFill/>
          <a:ln>
            <a:noFill/>
          </a:ln>
        </p:spPr>
      </p:pic>
      <p:pic>
        <p:nvPicPr>
          <p:cNvPr id="1072" name="Google Shape;1072;p38"/>
          <p:cNvPicPr preferRelativeResize="0"/>
          <p:nvPr/>
        </p:nvPicPr>
        <p:blipFill>
          <a:blip r:embed="rId6">
            <a:alphaModFix/>
          </a:blip>
          <a:stretch>
            <a:fillRect/>
          </a:stretch>
        </p:blipFill>
        <p:spPr>
          <a:xfrm>
            <a:off x="4783250" y="1291925"/>
            <a:ext cx="1892301" cy="1636825"/>
          </a:xfrm>
          <a:prstGeom prst="rect">
            <a:avLst/>
          </a:prstGeom>
          <a:noFill/>
          <a:ln>
            <a:noFill/>
          </a:ln>
        </p:spPr>
      </p:pic>
      <p:pic>
        <p:nvPicPr>
          <p:cNvPr id="1073" name="Google Shape;1073;p38"/>
          <p:cNvPicPr preferRelativeResize="0"/>
          <p:nvPr/>
        </p:nvPicPr>
        <p:blipFill rotWithShape="1">
          <a:blip r:embed="rId7">
            <a:alphaModFix/>
          </a:blip>
          <a:srcRect b="12707" l="0" r="0" t="7675"/>
          <a:stretch/>
        </p:blipFill>
        <p:spPr>
          <a:xfrm>
            <a:off x="5742475" y="3078075"/>
            <a:ext cx="1290124" cy="1541002"/>
          </a:xfrm>
          <a:prstGeom prst="rect">
            <a:avLst/>
          </a:prstGeom>
          <a:noFill/>
          <a:ln>
            <a:noFill/>
          </a:ln>
        </p:spPr>
      </p:pic>
      <p:sp>
        <p:nvSpPr>
          <p:cNvPr id="1074" name="Google Shape;1074;p38"/>
          <p:cNvSpPr txBox="1"/>
          <p:nvPr/>
        </p:nvSpPr>
        <p:spPr>
          <a:xfrm>
            <a:off x="5385844" y="4619075"/>
            <a:ext cx="20034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a:latin typeface="Oxygen"/>
                <a:ea typeface="Oxygen"/>
                <a:cs typeface="Oxygen"/>
                <a:sym typeface="Oxygen"/>
              </a:rPr>
              <a:t>Clayton Hanlon</a:t>
            </a:r>
            <a:endParaRPr>
              <a:latin typeface="Oxygen"/>
              <a:ea typeface="Oxygen"/>
              <a:cs typeface="Oxygen"/>
              <a:sym typeface="Oxygen"/>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8" name="Shape 1078"/>
        <p:cNvGrpSpPr/>
        <p:nvPr/>
      </p:nvGrpSpPr>
      <p:grpSpPr>
        <a:xfrm>
          <a:off x="0" y="0"/>
          <a:ext cx="0" cy="0"/>
          <a:chOff x="0" y="0"/>
          <a:chExt cx="0" cy="0"/>
        </a:xfrm>
      </p:grpSpPr>
      <p:sp>
        <p:nvSpPr>
          <p:cNvPr id="1079" name="Google Shape;1079;p39"/>
          <p:cNvSpPr txBox="1"/>
          <p:nvPr>
            <p:ph type="title"/>
          </p:nvPr>
        </p:nvSpPr>
        <p:spPr>
          <a:xfrm>
            <a:off x="311700" y="179350"/>
            <a:ext cx="8520600" cy="8418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References</a:t>
            </a:r>
            <a:endParaRPr/>
          </a:p>
        </p:txBody>
      </p:sp>
      <p:sp>
        <p:nvSpPr>
          <p:cNvPr id="1080" name="Google Shape;1080;p39"/>
          <p:cNvSpPr txBox="1"/>
          <p:nvPr/>
        </p:nvSpPr>
        <p:spPr>
          <a:xfrm>
            <a:off x="204900" y="1021150"/>
            <a:ext cx="8734200" cy="5725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u="sng">
                <a:solidFill>
                  <a:schemeClr val="hlink"/>
                </a:solidFill>
                <a:hlinkClick r:id="rId3"/>
              </a:rPr>
              <a:t>https://bouldercolorado.gov/services/water-conservation</a:t>
            </a:r>
            <a:endParaRPr b="1" sz="1800">
              <a:solidFill>
                <a:schemeClr val="dk2"/>
              </a:solidFill>
            </a:endParaRPr>
          </a:p>
          <a:p>
            <a:pPr indent="0" lvl="0" marL="0" rtl="0" algn="l">
              <a:spcBef>
                <a:spcPts val="0"/>
              </a:spcBef>
              <a:spcAft>
                <a:spcPts val="0"/>
              </a:spcAft>
              <a:buNone/>
            </a:pPr>
            <a:r>
              <a:rPr b="1" lang="en" sz="1800" u="sng">
                <a:solidFill>
                  <a:schemeClr val="hlink"/>
                </a:solidFill>
                <a:hlinkClick r:id="rId4"/>
              </a:rPr>
              <a:t>https://santafechildrensmuseum.org/</a:t>
            </a:r>
            <a:endParaRPr b="1" sz="1800">
              <a:solidFill>
                <a:schemeClr val="dk2"/>
              </a:solidFill>
            </a:endParaRPr>
          </a:p>
          <a:p>
            <a:pPr indent="0" lvl="0" marL="0" rtl="0" algn="l">
              <a:spcBef>
                <a:spcPts val="0"/>
              </a:spcBef>
              <a:spcAft>
                <a:spcPts val="0"/>
              </a:spcAft>
              <a:buNone/>
            </a:pPr>
            <a:r>
              <a:rPr b="1" lang="en" sz="1800" u="sng">
                <a:solidFill>
                  <a:schemeClr val="hlink"/>
                </a:solidFill>
                <a:hlinkClick r:id="rId5"/>
              </a:rPr>
              <a:t>https://bouldercolorado.gov/services/water-conservation</a:t>
            </a:r>
            <a:endParaRPr b="1" sz="1800">
              <a:solidFill>
                <a:schemeClr val="dk2"/>
              </a:solidFill>
            </a:endParaRPr>
          </a:p>
          <a:p>
            <a:pPr indent="0" lvl="0" marL="0" rtl="0" algn="l">
              <a:spcBef>
                <a:spcPts val="0"/>
              </a:spcBef>
              <a:spcAft>
                <a:spcPts val="0"/>
              </a:spcAft>
              <a:buNone/>
            </a:pPr>
            <a:r>
              <a:rPr b="1" lang="en" sz="1800" u="sng">
                <a:solidFill>
                  <a:schemeClr val="hlink"/>
                </a:solidFill>
                <a:hlinkClick r:id="rId6"/>
              </a:rPr>
              <a:t>https://www.kidsquestmuseum.org/programs/special_events_for_all_ages/</a:t>
            </a:r>
            <a:r>
              <a:rPr b="1" lang="en" sz="1800">
                <a:solidFill>
                  <a:schemeClr val="dk2"/>
                </a:solidFill>
              </a:rPr>
              <a:t> </a:t>
            </a:r>
            <a:endParaRPr b="1" sz="1800">
              <a:solidFill>
                <a:schemeClr val="dk2"/>
              </a:solidFill>
            </a:endParaRPr>
          </a:p>
          <a:p>
            <a:pPr indent="0" lvl="0" marL="0" rtl="0" algn="l">
              <a:spcBef>
                <a:spcPts val="0"/>
              </a:spcBef>
              <a:spcAft>
                <a:spcPts val="0"/>
              </a:spcAft>
              <a:buNone/>
            </a:pPr>
            <a:r>
              <a:rPr b="1" lang="en" sz="1800" u="sng">
                <a:solidFill>
                  <a:schemeClr val="hlink"/>
                </a:solidFill>
                <a:hlinkClick r:id="rId7"/>
              </a:rPr>
              <a:t>https://teaching2and3yearolds.com/favorite-preschool-water-activities/</a:t>
            </a:r>
            <a:endParaRPr b="1" sz="1800">
              <a:solidFill>
                <a:schemeClr val="dk2"/>
              </a:solidFill>
            </a:endParaRPr>
          </a:p>
          <a:p>
            <a:pPr indent="0" lvl="0" marL="0" rtl="0" algn="l">
              <a:spcBef>
                <a:spcPts val="0"/>
              </a:spcBef>
              <a:spcAft>
                <a:spcPts val="0"/>
              </a:spcAft>
              <a:buNone/>
            </a:pPr>
            <a:r>
              <a:rPr b="1" lang="en" sz="1800" u="sng">
                <a:solidFill>
                  <a:schemeClr val="hlink"/>
                </a:solidFill>
                <a:hlinkClick r:id="rId8"/>
              </a:rPr>
              <a:t>https://stock.adobe.com/search?k=%22bucket+icon%22</a:t>
            </a:r>
            <a:endParaRPr b="1" sz="1800">
              <a:solidFill>
                <a:schemeClr val="dk2"/>
              </a:solidFill>
            </a:endParaRPr>
          </a:p>
          <a:p>
            <a:pPr indent="0" lvl="0" marL="0" rtl="0" algn="l">
              <a:spcBef>
                <a:spcPts val="0"/>
              </a:spcBef>
              <a:spcAft>
                <a:spcPts val="0"/>
              </a:spcAft>
              <a:buNone/>
            </a:pPr>
            <a:r>
              <a:rPr b="1" lang="en" sz="1800" u="sng">
                <a:solidFill>
                  <a:schemeClr val="hlink"/>
                </a:solidFill>
                <a:hlinkClick r:id="rId9"/>
              </a:rPr>
              <a:t>https://www.flaticon.com/free-icon/hourglass_3889548</a:t>
            </a:r>
            <a:r>
              <a:rPr b="1" lang="en" sz="1800">
                <a:solidFill>
                  <a:schemeClr val="dk2"/>
                </a:solidFill>
              </a:rPr>
              <a:t> </a:t>
            </a:r>
            <a:endParaRPr b="1" sz="1800">
              <a:solidFill>
                <a:schemeClr val="dk2"/>
              </a:solidFill>
            </a:endParaRPr>
          </a:p>
          <a:p>
            <a:pPr indent="0" lvl="0" marL="0" rtl="0" algn="l">
              <a:spcBef>
                <a:spcPts val="0"/>
              </a:spcBef>
              <a:spcAft>
                <a:spcPts val="0"/>
              </a:spcAft>
              <a:buNone/>
            </a:pPr>
            <a:r>
              <a:rPr b="1" lang="en" sz="1800" u="sng">
                <a:solidFill>
                  <a:schemeClr val="hlink"/>
                </a:solidFill>
                <a:hlinkClick r:id="rId10"/>
              </a:rPr>
              <a:t>https://www.faucetdirect.com/moen-101010-replacement-1-5-gpm-aerator-kit-for-kitchen-faucet/p1233671</a:t>
            </a:r>
            <a:r>
              <a:rPr b="1" lang="en" sz="1800">
                <a:solidFill>
                  <a:schemeClr val="dk2"/>
                </a:solidFill>
              </a:rPr>
              <a:t> </a:t>
            </a:r>
            <a:endParaRPr b="1" sz="1800">
              <a:solidFill>
                <a:schemeClr val="dk2"/>
              </a:solidFill>
            </a:endParaRPr>
          </a:p>
          <a:p>
            <a:pPr indent="0" lvl="0" marL="0" rtl="0" algn="l">
              <a:spcBef>
                <a:spcPts val="0"/>
              </a:spcBef>
              <a:spcAft>
                <a:spcPts val="0"/>
              </a:spcAft>
              <a:buNone/>
            </a:pPr>
            <a:r>
              <a:rPr b="1" lang="en" sz="1800" u="sng">
                <a:solidFill>
                  <a:schemeClr val="hlink"/>
                </a:solidFill>
                <a:hlinkClick r:id="rId11"/>
              </a:rPr>
              <a:t>https://in.pinterest.com/pin/301178293827995983/</a:t>
            </a:r>
            <a:r>
              <a:rPr b="1" lang="en" sz="1800">
                <a:solidFill>
                  <a:schemeClr val="dk2"/>
                </a:solidFill>
              </a:rPr>
              <a:t> </a:t>
            </a:r>
            <a:endParaRPr b="1" sz="1800">
              <a:solidFill>
                <a:schemeClr val="dk2"/>
              </a:solidFill>
            </a:endParaRPr>
          </a:p>
          <a:p>
            <a:pPr indent="0" lvl="0" marL="0" rtl="0" algn="l">
              <a:spcBef>
                <a:spcPts val="0"/>
              </a:spcBef>
              <a:spcAft>
                <a:spcPts val="0"/>
              </a:spcAft>
              <a:buNone/>
            </a:pPr>
            <a:r>
              <a:rPr b="1" lang="en" sz="1800" u="sng">
                <a:solidFill>
                  <a:schemeClr val="hlink"/>
                </a:solidFill>
                <a:hlinkClick r:id="rId12"/>
              </a:rPr>
              <a:t>https://www.flaticon.com/free-icon/seeds_2751729</a:t>
            </a:r>
            <a:endParaRPr b="1" sz="1800">
              <a:solidFill>
                <a:schemeClr val="dk2"/>
              </a:solidFill>
            </a:endParaRPr>
          </a:p>
          <a:p>
            <a:pPr indent="0" lvl="0" marL="0" rtl="0" algn="l">
              <a:spcBef>
                <a:spcPts val="0"/>
              </a:spcBef>
              <a:spcAft>
                <a:spcPts val="0"/>
              </a:spcAft>
              <a:buNone/>
            </a:pPr>
            <a:r>
              <a:rPr b="1" lang="en" sz="1800" u="sng">
                <a:solidFill>
                  <a:schemeClr val="hlink"/>
                </a:solidFill>
                <a:hlinkClick r:id="rId13"/>
              </a:rPr>
              <a:t>https://www.flaticon.com/free-icon/brochure_1026425</a:t>
            </a:r>
            <a:endParaRPr b="1" sz="1800">
              <a:solidFill>
                <a:schemeClr val="dk2"/>
              </a:solidFill>
            </a:endParaRPr>
          </a:p>
          <a:p>
            <a:pPr indent="0" lvl="0" marL="0" rtl="0" algn="l">
              <a:spcBef>
                <a:spcPts val="0"/>
              </a:spcBef>
              <a:spcAft>
                <a:spcPts val="0"/>
              </a:spcAft>
              <a:buNone/>
            </a:pPr>
            <a:r>
              <a:rPr b="1" lang="en" sz="1800" u="sng">
                <a:solidFill>
                  <a:schemeClr val="hlink"/>
                </a:solidFill>
                <a:hlinkClick r:id="rId14"/>
              </a:rPr>
              <a:t>https://uxwing.com/checklist-icon/</a:t>
            </a:r>
            <a:r>
              <a:rPr b="1" lang="en" sz="1800">
                <a:solidFill>
                  <a:schemeClr val="dk2"/>
                </a:solidFill>
              </a:rPr>
              <a:t> </a:t>
            </a:r>
            <a:endParaRPr b="1" sz="1800">
              <a:solidFill>
                <a:schemeClr val="dk2"/>
              </a:solidFill>
            </a:endParaRPr>
          </a:p>
          <a:p>
            <a:pPr indent="0" lvl="0" marL="0" rtl="0" algn="l">
              <a:spcBef>
                <a:spcPts val="0"/>
              </a:spcBef>
              <a:spcAft>
                <a:spcPts val="0"/>
              </a:spcAft>
              <a:buNone/>
            </a:pPr>
            <a:r>
              <a:rPr b="1" lang="en" sz="1800">
                <a:solidFill>
                  <a:schemeClr val="dk2"/>
                </a:solidFill>
              </a:rPr>
              <a:t> </a:t>
            </a:r>
            <a:endParaRPr b="1" sz="1800">
              <a:solidFill>
                <a:schemeClr val="dk2"/>
              </a:solidFill>
            </a:endParaRPr>
          </a:p>
          <a:p>
            <a:pPr indent="0" lvl="0" marL="0" rtl="0" algn="l">
              <a:spcBef>
                <a:spcPts val="0"/>
              </a:spcBef>
              <a:spcAft>
                <a:spcPts val="0"/>
              </a:spcAft>
              <a:buNone/>
            </a:pPr>
            <a:r>
              <a:t/>
            </a:r>
            <a:endParaRPr b="1" sz="1800">
              <a:solidFill>
                <a:schemeClr val="dk2"/>
              </a:solidFill>
            </a:endParaRPr>
          </a:p>
          <a:p>
            <a:pPr indent="0" lvl="0" marL="0" rtl="0" algn="l">
              <a:spcBef>
                <a:spcPts val="0"/>
              </a:spcBef>
              <a:spcAft>
                <a:spcPts val="0"/>
              </a:spcAft>
              <a:buNone/>
            </a:pPr>
            <a:r>
              <a:t/>
            </a:r>
            <a:endParaRPr b="1" sz="1800">
              <a:solidFill>
                <a:schemeClr val="dk2"/>
              </a:solidFill>
            </a:endParaRPr>
          </a:p>
          <a:p>
            <a:pPr indent="0" lvl="0" marL="0" rtl="0" algn="l">
              <a:spcBef>
                <a:spcPts val="0"/>
              </a:spcBef>
              <a:spcAft>
                <a:spcPts val="0"/>
              </a:spcAft>
              <a:buNone/>
            </a:pPr>
            <a:r>
              <a:t/>
            </a:r>
            <a:endParaRPr b="1" sz="1800">
              <a:solidFill>
                <a:schemeClr val="dk2"/>
              </a:solidFill>
            </a:endParaRPr>
          </a:p>
          <a:p>
            <a:pPr indent="0" lvl="0" marL="0" rtl="0" algn="l">
              <a:spcBef>
                <a:spcPts val="0"/>
              </a:spcBef>
              <a:spcAft>
                <a:spcPts val="0"/>
              </a:spcAft>
              <a:buNone/>
            </a:pPr>
            <a:r>
              <a:rPr b="1" lang="en" sz="1800">
                <a:solidFill>
                  <a:schemeClr val="dk2"/>
                </a:solidFill>
              </a:rPr>
              <a:t> </a:t>
            </a:r>
            <a:endParaRPr b="1" sz="1800">
              <a:solidFill>
                <a:schemeClr val="dk2"/>
              </a:solidFill>
            </a:endParaRPr>
          </a:p>
          <a:p>
            <a:pPr indent="0" lvl="0" marL="0" rtl="0" algn="l">
              <a:spcBef>
                <a:spcPts val="0"/>
              </a:spcBef>
              <a:spcAft>
                <a:spcPts val="0"/>
              </a:spcAft>
              <a:buNone/>
            </a:pPr>
            <a:r>
              <a:t/>
            </a:r>
            <a:endParaRPr b="1" sz="1800">
              <a:solidFill>
                <a:schemeClr val="dk2"/>
              </a:solidFill>
            </a:endParaRPr>
          </a:p>
          <a:p>
            <a:pPr indent="0" lvl="0" marL="0" rtl="0" algn="l">
              <a:spcBef>
                <a:spcPts val="0"/>
              </a:spcBef>
              <a:spcAft>
                <a:spcPts val="0"/>
              </a:spcAft>
              <a:buNone/>
            </a:pPr>
            <a:r>
              <a:rPr b="1" lang="en" sz="1800">
                <a:solidFill>
                  <a:schemeClr val="dk2"/>
                </a:solidFill>
              </a:rPr>
              <a:t> </a:t>
            </a:r>
            <a:endParaRPr sz="2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4" name="Shape 1084"/>
        <p:cNvGrpSpPr/>
        <p:nvPr/>
      </p:nvGrpSpPr>
      <p:grpSpPr>
        <a:xfrm>
          <a:off x="0" y="0"/>
          <a:ext cx="0" cy="0"/>
          <a:chOff x="0" y="0"/>
          <a:chExt cx="0" cy="0"/>
        </a:xfrm>
      </p:grpSpPr>
      <p:sp>
        <p:nvSpPr>
          <p:cNvPr id="1085" name="Google Shape;1085;p40"/>
          <p:cNvSpPr txBox="1"/>
          <p:nvPr>
            <p:ph idx="4294967295" type="title"/>
          </p:nvPr>
        </p:nvSpPr>
        <p:spPr>
          <a:xfrm>
            <a:off x="1953900" y="1869875"/>
            <a:ext cx="5236200" cy="359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6600"/>
              <a:t>Questions?</a:t>
            </a:r>
            <a:endParaRPr sz="66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6AA84F"/>
        </a:solidFill>
      </p:bgPr>
    </p:bg>
    <p:spTree>
      <p:nvGrpSpPr>
        <p:cNvPr id="456" name="Shape 456"/>
        <p:cNvGrpSpPr/>
        <p:nvPr/>
      </p:nvGrpSpPr>
      <p:grpSpPr>
        <a:xfrm>
          <a:off x="0" y="0"/>
          <a:ext cx="0" cy="0"/>
          <a:chOff x="0" y="0"/>
          <a:chExt cx="0" cy="0"/>
        </a:xfrm>
      </p:grpSpPr>
      <p:sp>
        <p:nvSpPr>
          <p:cNvPr id="457" name="Google Shape;457;p26"/>
          <p:cNvSpPr/>
          <p:nvPr/>
        </p:nvSpPr>
        <p:spPr>
          <a:xfrm>
            <a:off x="586700" y="4008275"/>
            <a:ext cx="4992300" cy="840900"/>
          </a:xfrm>
          <a:prstGeom prst="roundRect">
            <a:avLst>
              <a:gd fmla="val 16667" name="adj"/>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8" name="Google Shape;458;p26"/>
          <p:cNvSpPr txBox="1"/>
          <p:nvPr>
            <p:ph idx="4294967295" type="body"/>
          </p:nvPr>
        </p:nvSpPr>
        <p:spPr>
          <a:xfrm>
            <a:off x="2132910" y="4037375"/>
            <a:ext cx="1153500" cy="782700"/>
          </a:xfrm>
          <a:prstGeom prst="rect">
            <a:avLst/>
          </a:prstGeom>
        </p:spPr>
        <p:txBody>
          <a:bodyPr anchorCtr="0" anchor="t" bIns="91425" lIns="91425" spcFirstLastPara="1" rIns="91425" wrap="square" tIns="91425">
            <a:noAutofit/>
          </a:bodyPr>
          <a:lstStyle/>
          <a:p>
            <a:pPr indent="0" lvl="0" marL="0" rtl="0" algn="ctr">
              <a:spcBef>
                <a:spcPts val="0"/>
              </a:spcBef>
              <a:spcAft>
                <a:spcPts val="1600"/>
              </a:spcAft>
              <a:buNone/>
            </a:pPr>
            <a:r>
              <a:rPr b="1" lang="en" sz="1600">
                <a:latin typeface="Hammersmith One"/>
                <a:ea typeface="Hammersmith One"/>
                <a:cs typeface="Hammersmith One"/>
                <a:sym typeface="Hammersmith One"/>
              </a:rPr>
              <a:t>James Doucette</a:t>
            </a:r>
            <a:endParaRPr b="1" sz="1600">
              <a:latin typeface="Hammersmith One"/>
              <a:ea typeface="Hammersmith One"/>
              <a:cs typeface="Hammersmith One"/>
              <a:sym typeface="Hammersmith One"/>
            </a:endParaRPr>
          </a:p>
        </p:txBody>
      </p:sp>
      <p:sp>
        <p:nvSpPr>
          <p:cNvPr id="459" name="Google Shape;459;p26"/>
          <p:cNvSpPr txBox="1"/>
          <p:nvPr>
            <p:ph idx="4294967295" type="body"/>
          </p:nvPr>
        </p:nvSpPr>
        <p:spPr>
          <a:xfrm>
            <a:off x="586700" y="4037375"/>
            <a:ext cx="1681800" cy="782700"/>
          </a:xfrm>
          <a:prstGeom prst="rect">
            <a:avLst/>
          </a:prstGeom>
        </p:spPr>
        <p:txBody>
          <a:bodyPr anchorCtr="0" anchor="t" bIns="91425" lIns="91425" spcFirstLastPara="1" rIns="91425" wrap="square" tIns="91425">
            <a:noAutofit/>
          </a:bodyPr>
          <a:lstStyle/>
          <a:p>
            <a:pPr indent="0" lvl="0" marL="0" rtl="0" algn="ctr">
              <a:spcBef>
                <a:spcPts val="0"/>
              </a:spcBef>
              <a:spcAft>
                <a:spcPts val="1600"/>
              </a:spcAft>
              <a:buNone/>
            </a:pPr>
            <a:r>
              <a:rPr b="1" lang="en" sz="1600">
                <a:latin typeface="Hammersmith One"/>
                <a:ea typeface="Hammersmith One"/>
                <a:cs typeface="Hammersmith One"/>
                <a:sym typeface="Hammersmith One"/>
              </a:rPr>
              <a:t>Krish Shah-Nathwani</a:t>
            </a:r>
            <a:endParaRPr b="1" sz="1600">
              <a:latin typeface="Hammersmith One"/>
              <a:ea typeface="Hammersmith One"/>
              <a:cs typeface="Hammersmith One"/>
              <a:sym typeface="Hammersmith One"/>
            </a:endParaRPr>
          </a:p>
        </p:txBody>
      </p:sp>
      <p:sp>
        <p:nvSpPr>
          <p:cNvPr id="460" name="Google Shape;460;p26"/>
          <p:cNvSpPr txBox="1"/>
          <p:nvPr>
            <p:ph idx="4294967295" type="body"/>
          </p:nvPr>
        </p:nvSpPr>
        <p:spPr>
          <a:xfrm>
            <a:off x="3154199" y="4037375"/>
            <a:ext cx="1230900" cy="782700"/>
          </a:xfrm>
          <a:prstGeom prst="rect">
            <a:avLst/>
          </a:prstGeom>
        </p:spPr>
        <p:txBody>
          <a:bodyPr anchorCtr="0" anchor="t" bIns="91425" lIns="91425" spcFirstLastPara="1" rIns="91425" wrap="square" tIns="91425">
            <a:noAutofit/>
          </a:bodyPr>
          <a:lstStyle/>
          <a:p>
            <a:pPr indent="0" lvl="0" marL="0" rtl="0" algn="ctr">
              <a:spcBef>
                <a:spcPts val="0"/>
              </a:spcBef>
              <a:spcAft>
                <a:spcPts val="1600"/>
              </a:spcAft>
              <a:buNone/>
            </a:pPr>
            <a:r>
              <a:rPr b="1" lang="en" sz="1600">
                <a:latin typeface="Hammersmith One"/>
                <a:ea typeface="Hammersmith One"/>
                <a:cs typeface="Hammersmith One"/>
                <a:sym typeface="Hammersmith One"/>
              </a:rPr>
              <a:t>Cameron Carlin</a:t>
            </a:r>
            <a:endParaRPr b="1" sz="1600">
              <a:latin typeface="Hammersmith One"/>
              <a:ea typeface="Hammersmith One"/>
              <a:cs typeface="Hammersmith One"/>
              <a:sym typeface="Hammersmith One"/>
            </a:endParaRPr>
          </a:p>
        </p:txBody>
      </p:sp>
      <p:sp>
        <p:nvSpPr>
          <p:cNvPr id="461" name="Google Shape;461;p26"/>
          <p:cNvSpPr txBox="1"/>
          <p:nvPr>
            <p:ph idx="4294967295" type="body"/>
          </p:nvPr>
        </p:nvSpPr>
        <p:spPr>
          <a:xfrm>
            <a:off x="4022500" y="4037375"/>
            <a:ext cx="1681800" cy="713700"/>
          </a:xfrm>
          <a:prstGeom prst="rect">
            <a:avLst/>
          </a:prstGeom>
        </p:spPr>
        <p:txBody>
          <a:bodyPr anchorCtr="0" anchor="t" bIns="91425" lIns="91425" spcFirstLastPara="1" rIns="91425" wrap="square" tIns="91425">
            <a:noAutofit/>
          </a:bodyPr>
          <a:lstStyle/>
          <a:p>
            <a:pPr indent="0" lvl="0" marL="0" rtl="0" algn="ctr">
              <a:spcBef>
                <a:spcPts val="0"/>
              </a:spcBef>
              <a:spcAft>
                <a:spcPts val="1600"/>
              </a:spcAft>
              <a:buNone/>
            </a:pPr>
            <a:r>
              <a:rPr b="1" lang="en" sz="1600">
                <a:latin typeface="Hammersmith One"/>
                <a:ea typeface="Hammersmith One"/>
                <a:cs typeface="Hammersmith One"/>
                <a:sym typeface="Hammersmith One"/>
              </a:rPr>
              <a:t>Mackenzie Pryor</a:t>
            </a:r>
            <a:endParaRPr b="1" sz="1600">
              <a:latin typeface="Hammersmith One"/>
              <a:ea typeface="Hammersmith One"/>
              <a:cs typeface="Hammersmith One"/>
              <a:sym typeface="Hammersmith One"/>
            </a:endParaRPr>
          </a:p>
        </p:txBody>
      </p:sp>
      <p:sp>
        <p:nvSpPr>
          <p:cNvPr id="462" name="Google Shape;462;p26"/>
          <p:cNvSpPr/>
          <p:nvPr/>
        </p:nvSpPr>
        <p:spPr>
          <a:xfrm>
            <a:off x="5856700" y="952950"/>
            <a:ext cx="2957100" cy="3237600"/>
          </a:xfrm>
          <a:prstGeom prst="roundRect">
            <a:avLst>
              <a:gd fmla="val 16667" name="adj"/>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7000">
                <a:latin typeface="Hammersmith One"/>
                <a:ea typeface="Hammersmith One"/>
                <a:cs typeface="Hammersmith One"/>
                <a:sym typeface="Hammersmith One"/>
              </a:rPr>
              <a:t>Meet the Team</a:t>
            </a:r>
            <a:endParaRPr sz="7000">
              <a:latin typeface="Hammersmith One"/>
              <a:ea typeface="Hammersmith One"/>
              <a:cs typeface="Hammersmith One"/>
              <a:sym typeface="Hammersmith One"/>
            </a:endParaRPr>
          </a:p>
        </p:txBody>
      </p:sp>
      <p:pic>
        <p:nvPicPr>
          <p:cNvPr id="463" name="Google Shape;463;p26"/>
          <p:cNvPicPr preferRelativeResize="0"/>
          <p:nvPr/>
        </p:nvPicPr>
        <p:blipFill>
          <a:blip r:embed="rId3">
            <a:alphaModFix/>
          </a:blip>
          <a:stretch>
            <a:fillRect/>
          </a:stretch>
        </p:blipFill>
        <p:spPr>
          <a:xfrm>
            <a:off x="152400" y="152400"/>
            <a:ext cx="5551903" cy="370036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7" name="Shape 467"/>
        <p:cNvGrpSpPr/>
        <p:nvPr/>
      </p:nvGrpSpPr>
      <p:grpSpPr>
        <a:xfrm>
          <a:off x="0" y="0"/>
          <a:ext cx="0" cy="0"/>
          <a:chOff x="0" y="0"/>
          <a:chExt cx="0" cy="0"/>
        </a:xfrm>
      </p:grpSpPr>
      <p:sp>
        <p:nvSpPr>
          <p:cNvPr id="468" name="Google Shape;468;p27"/>
          <p:cNvSpPr txBox="1"/>
          <p:nvPr>
            <p:ph type="title"/>
          </p:nvPr>
        </p:nvSpPr>
        <p:spPr>
          <a:xfrm>
            <a:off x="1982138" y="163125"/>
            <a:ext cx="8229600" cy="3594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u="sng"/>
              <a:t>Sponsor and Mission</a:t>
            </a:r>
            <a:endParaRPr u="sng"/>
          </a:p>
        </p:txBody>
      </p:sp>
      <p:sp>
        <p:nvSpPr>
          <p:cNvPr id="469" name="Google Shape;469;p27"/>
          <p:cNvSpPr/>
          <p:nvPr/>
        </p:nvSpPr>
        <p:spPr>
          <a:xfrm>
            <a:off x="4766004" y="589071"/>
            <a:ext cx="2611763" cy="2478554"/>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b="1">
              <a:latin typeface="Mada"/>
              <a:ea typeface="Mada"/>
              <a:cs typeface="Mada"/>
              <a:sym typeface="Mada"/>
            </a:endParaRPr>
          </a:p>
        </p:txBody>
      </p:sp>
      <p:grpSp>
        <p:nvGrpSpPr>
          <p:cNvPr id="470" name="Google Shape;470;p27"/>
          <p:cNvGrpSpPr/>
          <p:nvPr/>
        </p:nvGrpSpPr>
        <p:grpSpPr>
          <a:xfrm>
            <a:off x="5912096" y="2441135"/>
            <a:ext cx="2611763" cy="2478554"/>
            <a:chOff x="4562258" y="2032864"/>
            <a:chExt cx="2166000" cy="2166000"/>
          </a:xfrm>
        </p:grpSpPr>
        <p:sp>
          <p:nvSpPr>
            <p:cNvPr id="471" name="Google Shape;471;p27"/>
            <p:cNvSpPr/>
            <p:nvPr/>
          </p:nvSpPr>
          <p:spPr>
            <a:xfrm>
              <a:off x="4562258" y="2032864"/>
              <a:ext cx="2166000" cy="2166000"/>
            </a:xfrm>
            <a:prstGeom prst="ellipse">
              <a:avLst/>
            </a:prstGeom>
            <a:solidFill>
              <a:srgbClr val="CC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b="1">
                <a:latin typeface="Mada"/>
                <a:ea typeface="Mada"/>
                <a:cs typeface="Mada"/>
                <a:sym typeface="Mada"/>
              </a:endParaRPr>
            </a:p>
          </p:txBody>
        </p:sp>
        <p:sp>
          <p:nvSpPr>
            <p:cNvPr id="472" name="Google Shape;472;p27"/>
            <p:cNvSpPr txBox="1"/>
            <p:nvPr/>
          </p:nvSpPr>
          <p:spPr>
            <a:xfrm>
              <a:off x="5230013" y="2580352"/>
              <a:ext cx="1271400" cy="1212600"/>
            </a:xfrm>
            <a:prstGeom prst="rect">
              <a:avLst/>
            </a:prstGeom>
            <a:solidFill>
              <a:srgbClr val="CC000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600">
                  <a:solidFill>
                    <a:srgbClr val="FFFFFF"/>
                  </a:solidFill>
                  <a:latin typeface="Oxygen"/>
                  <a:ea typeface="Oxygen"/>
                  <a:cs typeface="Oxygen"/>
                  <a:sym typeface="Oxygen"/>
                </a:rPr>
                <a:t>Promotes outreach to local schools and communities</a:t>
              </a:r>
              <a:endParaRPr b="1" sz="1600">
                <a:solidFill>
                  <a:srgbClr val="FFFFFF"/>
                </a:solidFill>
                <a:latin typeface="Oxygen"/>
                <a:ea typeface="Oxygen"/>
                <a:cs typeface="Oxygen"/>
                <a:sym typeface="Oxygen"/>
              </a:endParaRPr>
            </a:p>
          </p:txBody>
        </p:sp>
      </p:grpSp>
      <p:grpSp>
        <p:nvGrpSpPr>
          <p:cNvPr id="473" name="Google Shape;473;p27"/>
          <p:cNvGrpSpPr/>
          <p:nvPr/>
        </p:nvGrpSpPr>
        <p:grpSpPr>
          <a:xfrm>
            <a:off x="3670053" y="2441135"/>
            <a:ext cx="2611763" cy="2478554"/>
            <a:chOff x="2702876" y="2032864"/>
            <a:chExt cx="2166000" cy="2166000"/>
          </a:xfrm>
        </p:grpSpPr>
        <p:sp>
          <p:nvSpPr>
            <p:cNvPr id="474" name="Google Shape;474;p27"/>
            <p:cNvSpPr/>
            <p:nvPr/>
          </p:nvSpPr>
          <p:spPr>
            <a:xfrm>
              <a:off x="2702876" y="2032864"/>
              <a:ext cx="2166000" cy="2166000"/>
            </a:xfrm>
            <a:prstGeom prst="ellipse">
              <a:avLst/>
            </a:prstGeom>
            <a:solidFill>
              <a:srgbClr val="6AA84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b="1">
                <a:latin typeface="Mada"/>
                <a:ea typeface="Mada"/>
                <a:cs typeface="Mada"/>
                <a:sym typeface="Mada"/>
              </a:endParaRPr>
            </a:p>
          </p:txBody>
        </p:sp>
        <p:sp>
          <p:nvSpPr>
            <p:cNvPr id="475" name="Google Shape;475;p27"/>
            <p:cNvSpPr txBox="1"/>
            <p:nvPr/>
          </p:nvSpPr>
          <p:spPr>
            <a:xfrm>
              <a:off x="2952417" y="2580352"/>
              <a:ext cx="1248600" cy="1212600"/>
            </a:xfrm>
            <a:prstGeom prst="rect">
              <a:avLst/>
            </a:prstGeom>
            <a:solidFill>
              <a:srgbClr val="6AA84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600">
                  <a:solidFill>
                    <a:srgbClr val="FFFFFF"/>
                  </a:solidFill>
                  <a:latin typeface="Oxygen"/>
                  <a:ea typeface="Oxygen"/>
                  <a:cs typeface="Oxygen"/>
                  <a:sym typeface="Oxygen"/>
                </a:rPr>
                <a:t>Discovering the joys of learning, play, and community</a:t>
              </a:r>
              <a:endParaRPr b="1" sz="1600">
                <a:solidFill>
                  <a:srgbClr val="FFFFFF"/>
                </a:solidFill>
                <a:latin typeface="Oxygen"/>
                <a:ea typeface="Oxygen"/>
                <a:cs typeface="Oxygen"/>
                <a:sym typeface="Oxygen"/>
              </a:endParaRPr>
            </a:p>
          </p:txBody>
        </p:sp>
      </p:grpSp>
      <p:sp>
        <p:nvSpPr>
          <p:cNvPr id="476" name="Google Shape;476;p27"/>
          <p:cNvSpPr/>
          <p:nvPr/>
        </p:nvSpPr>
        <p:spPr>
          <a:xfrm rot="-5400000">
            <a:off x="4837100" y="526925"/>
            <a:ext cx="2469600" cy="2611800"/>
          </a:xfrm>
          <a:prstGeom prst="blockArc">
            <a:avLst>
              <a:gd fmla="val 10800000" name="adj1"/>
              <a:gd fmla="val 0" name="adj2"/>
              <a:gd fmla="val 25000" name="adj3"/>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7" name="Google Shape;477;p27"/>
          <p:cNvSpPr/>
          <p:nvPr/>
        </p:nvSpPr>
        <p:spPr>
          <a:xfrm>
            <a:off x="5285640" y="2309140"/>
            <a:ext cx="1623000" cy="1530300"/>
          </a:xfrm>
          <a:prstGeom prst="ellipse">
            <a:avLst/>
          </a:prstGeom>
          <a:solidFill>
            <a:srgbClr val="FFE59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sz="1800">
              <a:solidFill>
                <a:srgbClr val="FFFFFF"/>
              </a:solidFill>
              <a:latin typeface="Mada"/>
              <a:ea typeface="Mada"/>
              <a:cs typeface="Mada"/>
              <a:sym typeface="Mada"/>
            </a:endParaRPr>
          </a:p>
        </p:txBody>
      </p:sp>
      <p:pic>
        <p:nvPicPr>
          <p:cNvPr id="478" name="Google Shape;478;p27"/>
          <p:cNvPicPr preferRelativeResize="0"/>
          <p:nvPr/>
        </p:nvPicPr>
        <p:blipFill>
          <a:blip r:embed="rId3">
            <a:alphaModFix/>
          </a:blip>
          <a:stretch>
            <a:fillRect/>
          </a:stretch>
        </p:blipFill>
        <p:spPr>
          <a:xfrm>
            <a:off x="0" y="0"/>
            <a:ext cx="3074825" cy="2550450"/>
          </a:xfrm>
          <a:prstGeom prst="rect">
            <a:avLst/>
          </a:prstGeom>
          <a:noFill/>
          <a:ln>
            <a:noFill/>
          </a:ln>
        </p:spPr>
      </p:pic>
      <p:pic>
        <p:nvPicPr>
          <p:cNvPr id="479" name="Google Shape;479;p27"/>
          <p:cNvPicPr preferRelativeResize="0"/>
          <p:nvPr/>
        </p:nvPicPr>
        <p:blipFill rotWithShape="1">
          <a:blip r:embed="rId4">
            <a:alphaModFix/>
          </a:blip>
          <a:srcRect b="0" l="0" r="0" t="0"/>
          <a:stretch/>
        </p:blipFill>
        <p:spPr>
          <a:xfrm>
            <a:off x="5469675" y="2469375"/>
            <a:ext cx="1204450" cy="1209850"/>
          </a:xfrm>
          <a:prstGeom prst="rect">
            <a:avLst/>
          </a:prstGeom>
          <a:noFill/>
          <a:ln>
            <a:noFill/>
          </a:ln>
        </p:spPr>
      </p:pic>
      <p:pic>
        <p:nvPicPr>
          <p:cNvPr id="480" name="Google Shape;480;p27"/>
          <p:cNvPicPr preferRelativeResize="0"/>
          <p:nvPr/>
        </p:nvPicPr>
        <p:blipFill>
          <a:blip r:embed="rId5">
            <a:alphaModFix/>
          </a:blip>
          <a:stretch>
            <a:fillRect/>
          </a:stretch>
        </p:blipFill>
        <p:spPr>
          <a:xfrm>
            <a:off x="0" y="2441125"/>
            <a:ext cx="3074825" cy="2702375"/>
          </a:xfrm>
          <a:prstGeom prst="rect">
            <a:avLst/>
          </a:prstGeom>
          <a:noFill/>
          <a:ln>
            <a:noFill/>
          </a:ln>
        </p:spPr>
      </p:pic>
      <p:sp>
        <p:nvSpPr>
          <p:cNvPr id="481" name="Google Shape;481;p27"/>
          <p:cNvSpPr txBox="1"/>
          <p:nvPr/>
        </p:nvSpPr>
        <p:spPr>
          <a:xfrm>
            <a:off x="5194993" y="1290700"/>
            <a:ext cx="1803997" cy="804328"/>
          </a:xfrm>
          <a:prstGeom prst="rect">
            <a:avLst/>
          </a:prstGeom>
          <a:solidFill>
            <a:srgbClr val="3C78D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600">
                <a:solidFill>
                  <a:srgbClr val="FFFFFF"/>
                </a:solidFill>
                <a:latin typeface="Oxygen"/>
                <a:ea typeface="Oxygen"/>
                <a:cs typeface="Oxygen"/>
                <a:sym typeface="Oxygen"/>
              </a:rPr>
              <a:t>Children Learn </a:t>
            </a:r>
            <a:endParaRPr b="1" sz="1600">
              <a:solidFill>
                <a:srgbClr val="FFFFFF"/>
              </a:solidFill>
              <a:latin typeface="Oxygen"/>
              <a:ea typeface="Oxygen"/>
              <a:cs typeface="Oxygen"/>
              <a:sym typeface="Oxygen"/>
            </a:endParaRPr>
          </a:p>
          <a:p>
            <a:pPr indent="0" lvl="0" marL="0" rtl="0" algn="ctr">
              <a:spcBef>
                <a:spcPts val="0"/>
              </a:spcBef>
              <a:spcAft>
                <a:spcPts val="0"/>
              </a:spcAft>
              <a:buNone/>
            </a:pPr>
            <a:r>
              <a:rPr b="1" lang="en" sz="1600">
                <a:solidFill>
                  <a:srgbClr val="FFFFFF"/>
                </a:solidFill>
                <a:latin typeface="Oxygen"/>
                <a:ea typeface="Oxygen"/>
                <a:cs typeface="Oxygen"/>
                <a:sym typeface="Oxygen"/>
              </a:rPr>
              <a:t>By Doing</a:t>
            </a:r>
            <a:endParaRPr b="1" sz="1600">
              <a:solidFill>
                <a:srgbClr val="FFFFFF"/>
              </a:solidFill>
              <a:latin typeface="Oxygen"/>
              <a:ea typeface="Oxygen"/>
              <a:cs typeface="Oxygen"/>
              <a:sym typeface="Oxygen"/>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5" name="Shape 485"/>
        <p:cNvGrpSpPr/>
        <p:nvPr/>
      </p:nvGrpSpPr>
      <p:grpSpPr>
        <a:xfrm>
          <a:off x="0" y="0"/>
          <a:ext cx="0" cy="0"/>
          <a:chOff x="0" y="0"/>
          <a:chExt cx="0" cy="0"/>
        </a:xfrm>
      </p:grpSpPr>
      <p:sp>
        <p:nvSpPr>
          <p:cNvPr id="486" name="Google Shape;486;p28"/>
          <p:cNvSpPr/>
          <p:nvPr/>
        </p:nvSpPr>
        <p:spPr>
          <a:xfrm>
            <a:off x="5498075" y="2501875"/>
            <a:ext cx="3645900" cy="2641500"/>
          </a:xfrm>
          <a:prstGeom prst="rect">
            <a:avLst/>
          </a:prstGeom>
          <a:solidFill>
            <a:srgbClr val="CC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7" name="Google Shape;487;p28"/>
          <p:cNvSpPr/>
          <p:nvPr/>
        </p:nvSpPr>
        <p:spPr>
          <a:xfrm>
            <a:off x="-96900" y="-84675"/>
            <a:ext cx="3825300" cy="5228100"/>
          </a:xfrm>
          <a:prstGeom prst="rect">
            <a:avLst/>
          </a:prstGeom>
          <a:solidFill>
            <a:srgbClr val="CC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8" name="Google Shape;488;p28"/>
          <p:cNvSpPr txBox="1"/>
          <p:nvPr>
            <p:ph idx="4294967295" type="title"/>
          </p:nvPr>
        </p:nvSpPr>
        <p:spPr>
          <a:xfrm>
            <a:off x="307800" y="517713"/>
            <a:ext cx="3015900" cy="15441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4200">
                <a:solidFill>
                  <a:schemeClr val="dk2"/>
                </a:solidFill>
              </a:rPr>
              <a:t>What’s the Problem?</a:t>
            </a:r>
            <a:endParaRPr sz="4200">
              <a:solidFill>
                <a:schemeClr val="dk2"/>
              </a:solidFill>
            </a:endParaRPr>
          </a:p>
        </p:txBody>
      </p:sp>
      <p:pic>
        <p:nvPicPr>
          <p:cNvPr id="489" name="Google Shape;489;p28"/>
          <p:cNvPicPr preferRelativeResize="0"/>
          <p:nvPr/>
        </p:nvPicPr>
        <p:blipFill rotWithShape="1">
          <a:blip r:embed="rId3">
            <a:alphaModFix/>
          </a:blip>
          <a:srcRect b="0" l="0" r="0" t="29072"/>
          <a:stretch/>
        </p:blipFill>
        <p:spPr>
          <a:xfrm>
            <a:off x="-96900" y="2579553"/>
            <a:ext cx="5680947" cy="3022102"/>
          </a:xfrm>
          <a:prstGeom prst="rect">
            <a:avLst/>
          </a:prstGeom>
          <a:noFill/>
          <a:ln>
            <a:noFill/>
          </a:ln>
        </p:spPr>
      </p:pic>
      <p:pic>
        <p:nvPicPr>
          <p:cNvPr id="490" name="Google Shape;490;p28"/>
          <p:cNvPicPr preferRelativeResize="0"/>
          <p:nvPr/>
        </p:nvPicPr>
        <p:blipFill>
          <a:blip r:embed="rId4">
            <a:alphaModFix/>
          </a:blip>
          <a:stretch>
            <a:fillRect/>
          </a:stretch>
        </p:blipFill>
        <p:spPr>
          <a:xfrm>
            <a:off x="6374848" y="2876436"/>
            <a:ext cx="1892349" cy="1892375"/>
          </a:xfrm>
          <a:prstGeom prst="rect">
            <a:avLst/>
          </a:prstGeom>
          <a:noFill/>
          <a:ln>
            <a:noFill/>
          </a:ln>
        </p:spPr>
      </p:pic>
      <p:pic>
        <p:nvPicPr>
          <p:cNvPr id="491" name="Google Shape;491;p28"/>
          <p:cNvPicPr preferRelativeResize="0"/>
          <p:nvPr/>
        </p:nvPicPr>
        <p:blipFill>
          <a:blip r:embed="rId5">
            <a:alphaModFix/>
          </a:blip>
          <a:stretch>
            <a:fillRect/>
          </a:stretch>
        </p:blipFill>
        <p:spPr>
          <a:xfrm>
            <a:off x="3728400" y="0"/>
            <a:ext cx="5415575" cy="257955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5" name="Shape 495"/>
        <p:cNvGrpSpPr/>
        <p:nvPr/>
      </p:nvGrpSpPr>
      <p:grpSpPr>
        <a:xfrm>
          <a:off x="0" y="0"/>
          <a:ext cx="0" cy="0"/>
          <a:chOff x="0" y="0"/>
          <a:chExt cx="0" cy="0"/>
        </a:xfrm>
      </p:grpSpPr>
      <p:sp>
        <p:nvSpPr>
          <p:cNvPr id="496" name="Google Shape;496;p29"/>
          <p:cNvSpPr txBox="1"/>
          <p:nvPr>
            <p:ph type="title"/>
          </p:nvPr>
        </p:nvSpPr>
        <p:spPr>
          <a:xfrm>
            <a:off x="456950" y="411475"/>
            <a:ext cx="8229900" cy="3594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Project Background </a:t>
            </a:r>
            <a:endParaRPr/>
          </a:p>
        </p:txBody>
      </p:sp>
      <p:sp>
        <p:nvSpPr>
          <p:cNvPr id="497" name="Google Shape;497;p29"/>
          <p:cNvSpPr/>
          <p:nvPr/>
        </p:nvSpPr>
        <p:spPr>
          <a:xfrm flipH="1" rot="5400000">
            <a:off x="4010517" y="1200781"/>
            <a:ext cx="46525" cy="1143112"/>
          </a:xfrm>
          <a:custGeom>
            <a:rect b="b" l="l" r="r" t="t"/>
            <a:pathLst>
              <a:path extrusionOk="0" h="52879" w="1042">
                <a:moveTo>
                  <a:pt x="379" y="1"/>
                </a:moveTo>
                <a:cubicBezTo>
                  <a:pt x="405" y="2631"/>
                  <a:pt x="468" y="5305"/>
                  <a:pt x="524" y="7897"/>
                </a:cubicBezTo>
                <a:cubicBezTo>
                  <a:pt x="676" y="14482"/>
                  <a:pt x="827" y="21299"/>
                  <a:pt x="531" y="27997"/>
                </a:cubicBezTo>
                <a:cubicBezTo>
                  <a:pt x="474" y="29316"/>
                  <a:pt x="398" y="30646"/>
                  <a:pt x="329" y="31939"/>
                </a:cubicBezTo>
                <a:cubicBezTo>
                  <a:pt x="171" y="34866"/>
                  <a:pt x="1" y="37893"/>
                  <a:pt x="1" y="40914"/>
                </a:cubicBezTo>
                <a:cubicBezTo>
                  <a:pt x="1" y="43910"/>
                  <a:pt x="146" y="49340"/>
                  <a:pt x="379" y="52878"/>
                </a:cubicBezTo>
                <a:lnTo>
                  <a:pt x="587" y="52872"/>
                </a:lnTo>
                <a:cubicBezTo>
                  <a:pt x="354" y="49340"/>
                  <a:pt x="215" y="43916"/>
                  <a:pt x="215" y="40920"/>
                </a:cubicBezTo>
                <a:cubicBezTo>
                  <a:pt x="215" y="37906"/>
                  <a:pt x="386" y="34878"/>
                  <a:pt x="543" y="31958"/>
                </a:cubicBezTo>
                <a:cubicBezTo>
                  <a:pt x="613" y="30665"/>
                  <a:pt x="688" y="29328"/>
                  <a:pt x="745" y="28010"/>
                </a:cubicBezTo>
                <a:cubicBezTo>
                  <a:pt x="1042" y="21306"/>
                  <a:pt x="884" y="14488"/>
                  <a:pt x="739" y="7891"/>
                </a:cubicBezTo>
                <a:cubicBezTo>
                  <a:pt x="682" y="5305"/>
                  <a:pt x="619" y="2625"/>
                  <a:pt x="587" y="1"/>
                </a:cubicBezTo>
                <a:close/>
              </a:path>
            </a:pathLst>
          </a:custGeom>
          <a:solidFill>
            <a:srgbClr val="000000"/>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8" name="Google Shape;498;p29"/>
          <p:cNvSpPr/>
          <p:nvPr/>
        </p:nvSpPr>
        <p:spPr>
          <a:xfrm>
            <a:off x="2981736" y="1587093"/>
            <a:ext cx="645179" cy="537709"/>
          </a:xfrm>
          <a:custGeom>
            <a:rect b="b" l="l" r="r" t="t"/>
            <a:pathLst>
              <a:path extrusionOk="0" h="11868" w="14240">
                <a:moveTo>
                  <a:pt x="3039" y="0"/>
                </a:moveTo>
                <a:cubicBezTo>
                  <a:pt x="1403" y="0"/>
                  <a:pt x="0" y="406"/>
                  <a:pt x="289" y="1883"/>
                </a:cubicBezTo>
                <a:cubicBezTo>
                  <a:pt x="812" y="4557"/>
                  <a:pt x="4016" y="8227"/>
                  <a:pt x="5769" y="10315"/>
                </a:cubicBezTo>
                <a:cubicBezTo>
                  <a:pt x="6470" y="11147"/>
                  <a:pt x="7390" y="11867"/>
                  <a:pt x="8347" y="11867"/>
                </a:cubicBezTo>
                <a:cubicBezTo>
                  <a:pt x="8813" y="11867"/>
                  <a:pt x="9287" y="11697"/>
                  <a:pt x="9749" y="11286"/>
                </a:cubicBezTo>
                <a:cubicBezTo>
                  <a:pt x="14240" y="7300"/>
                  <a:pt x="12814" y="1807"/>
                  <a:pt x="7252" y="564"/>
                </a:cubicBezTo>
                <a:cubicBezTo>
                  <a:pt x="6668" y="433"/>
                  <a:pt x="4729" y="0"/>
                  <a:pt x="3039" y="0"/>
                </a:cubicBezTo>
                <a:close/>
              </a:path>
            </a:pathLst>
          </a:custGeom>
          <a:solidFill>
            <a:srgbClr val="CC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9" name="Google Shape;499;p29"/>
          <p:cNvSpPr/>
          <p:nvPr/>
        </p:nvSpPr>
        <p:spPr>
          <a:xfrm>
            <a:off x="3109013" y="1599388"/>
            <a:ext cx="390600" cy="390600"/>
          </a:xfrm>
          <a:prstGeom prst="ellipse">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2000">
                <a:solidFill>
                  <a:schemeClr val="lt2"/>
                </a:solidFill>
                <a:latin typeface="Hammersmith One"/>
                <a:ea typeface="Hammersmith One"/>
                <a:cs typeface="Hammersmith One"/>
                <a:sym typeface="Hammersmith One"/>
              </a:rPr>
              <a:t>1</a:t>
            </a:r>
            <a:endParaRPr>
              <a:solidFill>
                <a:schemeClr val="lt2"/>
              </a:solidFill>
              <a:latin typeface="Hammersmith One"/>
              <a:ea typeface="Hammersmith One"/>
              <a:cs typeface="Hammersmith One"/>
              <a:sym typeface="Hammersmith One"/>
            </a:endParaRPr>
          </a:p>
        </p:txBody>
      </p:sp>
      <p:sp>
        <p:nvSpPr>
          <p:cNvPr id="500" name="Google Shape;500;p29"/>
          <p:cNvSpPr/>
          <p:nvPr/>
        </p:nvSpPr>
        <p:spPr>
          <a:xfrm rot="5137833">
            <a:off x="1555586" y="786880"/>
            <a:ext cx="563262" cy="2138155"/>
          </a:xfrm>
          <a:custGeom>
            <a:rect b="b" l="l" r="r" t="t"/>
            <a:pathLst>
              <a:path extrusionOk="0" h="18068" w="4586">
                <a:moveTo>
                  <a:pt x="2227" y="1"/>
                </a:moveTo>
                <a:cubicBezTo>
                  <a:pt x="1286" y="1"/>
                  <a:pt x="294" y="840"/>
                  <a:pt x="215" y="3193"/>
                </a:cubicBezTo>
                <a:cubicBezTo>
                  <a:pt x="170" y="4562"/>
                  <a:pt x="183" y="5930"/>
                  <a:pt x="158" y="7305"/>
                </a:cubicBezTo>
                <a:cubicBezTo>
                  <a:pt x="133" y="9084"/>
                  <a:pt x="13" y="10843"/>
                  <a:pt x="6" y="12622"/>
                </a:cubicBezTo>
                <a:cubicBezTo>
                  <a:pt x="0" y="16388"/>
                  <a:pt x="128" y="18068"/>
                  <a:pt x="1104" y="18068"/>
                </a:cubicBezTo>
                <a:cubicBezTo>
                  <a:pt x="1147" y="18068"/>
                  <a:pt x="1191" y="18065"/>
                  <a:pt x="1236" y="18058"/>
                </a:cubicBezTo>
                <a:cubicBezTo>
                  <a:pt x="3198" y="17794"/>
                  <a:pt x="3526" y="16412"/>
                  <a:pt x="3627" y="14918"/>
                </a:cubicBezTo>
                <a:cubicBezTo>
                  <a:pt x="3791" y="12401"/>
                  <a:pt x="3879" y="9714"/>
                  <a:pt x="3974" y="7261"/>
                </a:cubicBezTo>
                <a:cubicBezTo>
                  <a:pt x="4049" y="5287"/>
                  <a:pt x="4585" y="2997"/>
                  <a:pt x="3841" y="1099"/>
                </a:cubicBezTo>
                <a:cubicBezTo>
                  <a:pt x="3587" y="457"/>
                  <a:pt x="2920" y="1"/>
                  <a:pt x="2227" y="1"/>
                </a:cubicBezTo>
                <a:close/>
              </a:path>
            </a:pathLst>
          </a:custGeom>
          <a:solidFill>
            <a:srgbClr val="CC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1" name="Google Shape;501;p29"/>
          <p:cNvSpPr txBox="1"/>
          <p:nvPr/>
        </p:nvSpPr>
        <p:spPr>
          <a:xfrm>
            <a:off x="974563" y="1579902"/>
            <a:ext cx="1725300" cy="4296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2000">
                <a:solidFill>
                  <a:schemeClr val="lt2"/>
                </a:solidFill>
                <a:latin typeface="Hammersmith One"/>
                <a:ea typeface="Hammersmith One"/>
                <a:cs typeface="Hammersmith One"/>
                <a:sym typeface="Hammersmith One"/>
              </a:rPr>
              <a:t>Water</a:t>
            </a:r>
            <a:endParaRPr sz="2000">
              <a:solidFill>
                <a:schemeClr val="lt2"/>
              </a:solidFill>
              <a:latin typeface="Hammersmith One"/>
              <a:ea typeface="Hammersmith One"/>
              <a:cs typeface="Hammersmith One"/>
              <a:sym typeface="Hammersmith One"/>
            </a:endParaRPr>
          </a:p>
        </p:txBody>
      </p:sp>
      <p:sp>
        <p:nvSpPr>
          <p:cNvPr id="502" name="Google Shape;502;p29"/>
          <p:cNvSpPr txBox="1"/>
          <p:nvPr/>
        </p:nvSpPr>
        <p:spPr>
          <a:xfrm>
            <a:off x="4567950" y="1382075"/>
            <a:ext cx="3741900" cy="826200"/>
          </a:xfrm>
          <a:prstGeom prst="rect">
            <a:avLst/>
          </a:prstGeom>
          <a:solidFill>
            <a:schemeClr val="accent2"/>
          </a:solidFill>
          <a:ln>
            <a:noFill/>
          </a:ln>
        </p:spPr>
        <p:txBody>
          <a:bodyPr anchorCtr="0" anchor="ctr" bIns="91425" lIns="91425" spcFirstLastPara="1" rIns="91425" wrap="square" tIns="91425">
            <a:noAutofit/>
          </a:bodyPr>
          <a:lstStyle/>
          <a:p>
            <a:pPr indent="0" lvl="0" marL="179999" marR="140884" rtl="0" algn="ctr">
              <a:spcBef>
                <a:spcPts val="0"/>
              </a:spcBef>
              <a:spcAft>
                <a:spcPts val="0"/>
              </a:spcAft>
              <a:buNone/>
            </a:pPr>
            <a:r>
              <a:rPr b="1" lang="en">
                <a:solidFill>
                  <a:schemeClr val="dk2"/>
                </a:solidFill>
                <a:latin typeface="Oxygen"/>
                <a:ea typeface="Oxygen"/>
                <a:cs typeface="Oxygen"/>
                <a:sym typeface="Oxygen"/>
              </a:rPr>
              <a:t>Water Conservation efforts are needed in New Mexico due to scarcity</a:t>
            </a:r>
            <a:endParaRPr b="1">
              <a:solidFill>
                <a:schemeClr val="dk2"/>
              </a:solidFill>
              <a:latin typeface="Oxygen"/>
              <a:ea typeface="Oxygen"/>
              <a:cs typeface="Oxygen"/>
              <a:sym typeface="Oxygen"/>
            </a:endParaRPr>
          </a:p>
        </p:txBody>
      </p:sp>
      <p:sp>
        <p:nvSpPr>
          <p:cNvPr id="503" name="Google Shape;503;p29"/>
          <p:cNvSpPr/>
          <p:nvPr/>
        </p:nvSpPr>
        <p:spPr>
          <a:xfrm flipH="1" rot="5400000">
            <a:off x="4010517" y="2299144"/>
            <a:ext cx="46525" cy="1143112"/>
          </a:xfrm>
          <a:custGeom>
            <a:rect b="b" l="l" r="r" t="t"/>
            <a:pathLst>
              <a:path extrusionOk="0" h="52879" w="1042">
                <a:moveTo>
                  <a:pt x="379" y="1"/>
                </a:moveTo>
                <a:cubicBezTo>
                  <a:pt x="405" y="2631"/>
                  <a:pt x="468" y="5305"/>
                  <a:pt x="524" y="7897"/>
                </a:cubicBezTo>
                <a:cubicBezTo>
                  <a:pt x="676" y="14482"/>
                  <a:pt x="827" y="21299"/>
                  <a:pt x="531" y="27997"/>
                </a:cubicBezTo>
                <a:cubicBezTo>
                  <a:pt x="474" y="29316"/>
                  <a:pt x="398" y="30646"/>
                  <a:pt x="329" y="31939"/>
                </a:cubicBezTo>
                <a:cubicBezTo>
                  <a:pt x="171" y="34866"/>
                  <a:pt x="1" y="37893"/>
                  <a:pt x="1" y="40914"/>
                </a:cubicBezTo>
                <a:cubicBezTo>
                  <a:pt x="1" y="43910"/>
                  <a:pt x="146" y="49340"/>
                  <a:pt x="379" y="52878"/>
                </a:cubicBezTo>
                <a:lnTo>
                  <a:pt x="587" y="52872"/>
                </a:lnTo>
                <a:cubicBezTo>
                  <a:pt x="354" y="49340"/>
                  <a:pt x="215" y="43916"/>
                  <a:pt x="215" y="40920"/>
                </a:cubicBezTo>
                <a:cubicBezTo>
                  <a:pt x="215" y="37906"/>
                  <a:pt x="386" y="34878"/>
                  <a:pt x="543" y="31958"/>
                </a:cubicBezTo>
                <a:cubicBezTo>
                  <a:pt x="613" y="30665"/>
                  <a:pt x="688" y="29328"/>
                  <a:pt x="745" y="28010"/>
                </a:cubicBezTo>
                <a:cubicBezTo>
                  <a:pt x="1042" y="21306"/>
                  <a:pt x="884" y="14488"/>
                  <a:pt x="739" y="7891"/>
                </a:cubicBezTo>
                <a:cubicBezTo>
                  <a:pt x="682" y="5305"/>
                  <a:pt x="619" y="2625"/>
                  <a:pt x="587" y="1"/>
                </a:cubicBezTo>
                <a:close/>
              </a:path>
            </a:pathLst>
          </a:custGeom>
          <a:solidFill>
            <a:srgbClr val="000000"/>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4" name="Google Shape;504;p29"/>
          <p:cNvSpPr/>
          <p:nvPr/>
        </p:nvSpPr>
        <p:spPr>
          <a:xfrm>
            <a:off x="2981745" y="2620543"/>
            <a:ext cx="645174" cy="500294"/>
          </a:xfrm>
          <a:custGeom>
            <a:rect b="b" l="l" r="r" t="t"/>
            <a:pathLst>
              <a:path extrusionOk="0" h="10386" w="13393">
                <a:moveTo>
                  <a:pt x="7902" y="0"/>
                </a:moveTo>
                <a:cubicBezTo>
                  <a:pt x="3449" y="0"/>
                  <a:pt x="0" y="4648"/>
                  <a:pt x="2601" y="8721"/>
                </a:cubicBezTo>
                <a:cubicBezTo>
                  <a:pt x="3365" y="9917"/>
                  <a:pt x="4775" y="10385"/>
                  <a:pt x="6270" y="10385"/>
                </a:cubicBezTo>
                <a:cubicBezTo>
                  <a:pt x="8000" y="10385"/>
                  <a:pt x="9844" y="9760"/>
                  <a:pt x="10933" y="8911"/>
                </a:cubicBezTo>
                <a:cubicBezTo>
                  <a:pt x="13153" y="7182"/>
                  <a:pt x="13392" y="1222"/>
                  <a:pt x="9577" y="220"/>
                </a:cubicBezTo>
                <a:cubicBezTo>
                  <a:pt x="9010" y="70"/>
                  <a:pt x="8448" y="0"/>
                  <a:pt x="7902" y="0"/>
                </a:cubicBez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5" name="Google Shape;505;p29"/>
          <p:cNvSpPr/>
          <p:nvPr/>
        </p:nvSpPr>
        <p:spPr>
          <a:xfrm>
            <a:off x="3109013" y="2674525"/>
            <a:ext cx="390600" cy="390600"/>
          </a:xfrm>
          <a:prstGeom prst="ellipse">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2000">
                <a:solidFill>
                  <a:schemeClr val="lt2"/>
                </a:solidFill>
                <a:latin typeface="Hammersmith One"/>
                <a:ea typeface="Hammersmith One"/>
                <a:cs typeface="Hammersmith One"/>
                <a:sym typeface="Hammersmith One"/>
              </a:rPr>
              <a:t>2</a:t>
            </a:r>
            <a:endParaRPr>
              <a:solidFill>
                <a:schemeClr val="lt2"/>
              </a:solidFill>
              <a:latin typeface="Hammersmith One"/>
              <a:ea typeface="Hammersmith One"/>
              <a:cs typeface="Hammersmith One"/>
              <a:sym typeface="Hammersmith One"/>
            </a:endParaRPr>
          </a:p>
        </p:txBody>
      </p:sp>
      <p:sp>
        <p:nvSpPr>
          <p:cNvPr id="506" name="Google Shape;506;p29"/>
          <p:cNvSpPr/>
          <p:nvPr/>
        </p:nvSpPr>
        <p:spPr>
          <a:xfrm rot="5158215">
            <a:off x="1555717" y="1926251"/>
            <a:ext cx="563016" cy="1971746"/>
          </a:xfrm>
          <a:custGeom>
            <a:rect b="b" l="l" r="r" t="t"/>
            <a:pathLst>
              <a:path extrusionOk="0" h="18068" w="4586">
                <a:moveTo>
                  <a:pt x="2227" y="1"/>
                </a:moveTo>
                <a:cubicBezTo>
                  <a:pt x="1286" y="1"/>
                  <a:pt x="294" y="840"/>
                  <a:pt x="215" y="3193"/>
                </a:cubicBezTo>
                <a:cubicBezTo>
                  <a:pt x="170" y="4562"/>
                  <a:pt x="183" y="5930"/>
                  <a:pt x="158" y="7305"/>
                </a:cubicBezTo>
                <a:cubicBezTo>
                  <a:pt x="133" y="9084"/>
                  <a:pt x="13" y="10843"/>
                  <a:pt x="6" y="12622"/>
                </a:cubicBezTo>
                <a:cubicBezTo>
                  <a:pt x="0" y="16388"/>
                  <a:pt x="128" y="18068"/>
                  <a:pt x="1104" y="18068"/>
                </a:cubicBezTo>
                <a:cubicBezTo>
                  <a:pt x="1147" y="18068"/>
                  <a:pt x="1191" y="18065"/>
                  <a:pt x="1236" y="18058"/>
                </a:cubicBezTo>
                <a:cubicBezTo>
                  <a:pt x="3198" y="17794"/>
                  <a:pt x="3526" y="16412"/>
                  <a:pt x="3627" y="14918"/>
                </a:cubicBezTo>
                <a:cubicBezTo>
                  <a:pt x="3791" y="12401"/>
                  <a:pt x="3879" y="9714"/>
                  <a:pt x="3974" y="7261"/>
                </a:cubicBezTo>
                <a:cubicBezTo>
                  <a:pt x="4049" y="5287"/>
                  <a:pt x="4585" y="2997"/>
                  <a:pt x="3841" y="1099"/>
                </a:cubicBezTo>
                <a:cubicBezTo>
                  <a:pt x="3587" y="457"/>
                  <a:pt x="2920" y="1"/>
                  <a:pt x="2227" y="1"/>
                </a:cubicBez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7" name="Google Shape;507;p29"/>
          <p:cNvSpPr txBox="1"/>
          <p:nvPr/>
        </p:nvSpPr>
        <p:spPr>
          <a:xfrm>
            <a:off x="974563" y="2654577"/>
            <a:ext cx="1725300" cy="4296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2"/>
              </a:buClr>
              <a:buSzPts val="1100"/>
              <a:buFont typeface="Arial"/>
              <a:buNone/>
            </a:pPr>
            <a:r>
              <a:rPr lang="en" sz="2000">
                <a:solidFill>
                  <a:schemeClr val="lt2"/>
                </a:solidFill>
                <a:latin typeface="Hammersmith One"/>
                <a:ea typeface="Hammersmith One"/>
                <a:cs typeface="Hammersmith One"/>
                <a:sym typeface="Hammersmith One"/>
              </a:rPr>
              <a:t>Museums</a:t>
            </a:r>
            <a:endParaRPr sz="2000">
              <a:solidFill>
                <a:schemeClr val="lt2"/>
              </a:solidFill>
              <a:latin typeface="Hammersmith One"/>
              <a:ea typeface="Hammersmith One"/>
              <a:cs typeface="Hammersmith One"/>
              <a:sym typeface="Hammersmith One"/>
            </a:endParaRPr>
          </a:p>
        </p:txBody>
      </p:sp>
      <p:sp>
        <p:nvSpPr>
          <p:cNvPr id="508" name="Google Shape;508;p29"/>
          <p:cNvSpPr txBox="1"/>
          <p:nvPr/>
        </p:nvSpPr>
        <p:spPr>
          <a:xfrm>
            <a:off x="4567950" y="2457562"/>
            <a:ext cx="3741900" cy="826200"/>
          </a:xfrm>
          <a:prstGeom prst="rect">
            <a:avLst/>
          </a:prstGeom>
          <a:solidFill>
            <a:schemeClr val="accent2"/>
          </a:solidFill>
          <a:ln>
            <a:noFill/>
          </a:ln>
        </p:spPr>
        <p:txBody>
          <a:bodyPr anchorCtr="0" anchor="ctr" bIns="91425" lIns="91425" spcFirstLastPara="1" rIns="52250" wrap="square" tIns="91425">
            <a:noAutofit/>
          </a:bodyPr>
          <a:lstStyle/>
          <a:p>
            <a:pPr indent="0" lvl="0" marL="179999" marR="140884" rtl="0" algn="ctr">
              <a:spcBef>
                <a:spcPts val="0"/>
              </a:spcBef>
              <a:spcAft>
                <a:spcPts val="0"/>
              </a:spcAft>
              <a:buClr>
                <a:schemeClr val="dk2"/>
              </a:buClr>
              <a:buSzPts val="1100"/>
              <a:buFont typeface="Arial"/>
              <a:buNone/>
            </a:pPr>
            <a:r>
              <a:t/>
            </a:r>
            <a:endParaRPr>
              <a:solidFill>
                <a:schemeClr val="dk2"/>
              </a:solidFill>
              <a:latin typeface="Oxygen"/>
              <a:ea typeface="Oxygen"/>
              <a:cs typeface="Oxygen"/>
              <a:sym typeface="Oxygen"/>
            </a:endParaRPr>
          </a:p>
          <a:p>
            <a:pPr indent="0" lvl="0" marL="179999" marR="140884" rtl="0" algn="ctr">
              <a:spcBef>
                <a:spcPts val="0"/>
              </a:spcBef>
              <a:spcAft>
                <a:spcPts val="0"/>
              </a:spcAft>
              <a:buClr>
                <a:schemeClr val="dk2"/>
              </a:buClr>
              <a:buSzPts val="1100"/>
              <a:buFont typeface="Arial"/>
              <a:buNone/>
            </a:pPr>
            <a:r>
              <a:rPr b="1" lang="en">
                <a:solidFill>
                  <a:schemeClr val="dk2"/>
                </a:solidFill>
                <a:latin typeface="Oxygen"/>
                <a:ea typeface="Oxygen"/>
                <a:cs typeface="Oxygen"/>
                <a:sym typeface="Oxygen"/>
              </a:rPr>
              <a:t>Museum Exhibits can be an interactive tool to teach children about important issues</a:t>
            </a:r>
            <a:endParaRPr b="1">
              <a:solidFill>
                <a:schemeClr val="dk2"/>
              </a:solidFill>
              <a:latin typeface="Oxygen"/>
              <a:ea typeface="Oxygen"/>
              <a:cs typeface="Oxygen"/>
              <a:sym typeface="Oxygen"/>
            </a:endParaRPr>
          </a:p>
          <a:p>
            <a:pPr indent="0" lvl="0" marL="179999" marR="182532" rtl="0" algn="ctr">
              <a:spcBef>
                <a:spcPts val="0"/>
              </a:spcBef>
              <a:spcAft>
                <a:spcPts val="0"/>
              </a:spcAft>
              <a:buNone/>
            </a:pPr>
            <a:r>
              <a:t/>
            </a:r>
            <a:endParaRPr>
              <a:solidFill>
                <a:schemeClr val="dk2"/>
              </a:solidFill>
              <a:latin typeface="Oxygen"/>
              <a:ea typeface="Oxygen"/>
              <a:cs typeface="Oxygen"/>
              <a:sym typeface="Oxygen"/>
            </a:endParaRPr>
          </a:p>
        </p:txBody>
      </p:sp>
      <p:sp>
        <p:nvSpPr>
          <p:cNvPr id="509" name="Google Shape;509;p29"/>
          <p:cNvSpPr/>
          <p:nvPr/>
        </p:nvSpPr>
        <p:spPr>
          <a:xfrm flipH="1" rot="5400000">
            <a:off x="4010517" y="3367031"/>
            <a:ext cx="46525" cy="1143112"/>
          </a:xfrm>
          <a:custGeom>
            <a:rect b="b" l="l" r="r" t="t"/>
            <a:pathLst>
              <a:path extrusionOk="0" h="52879" w="1042">
                <a:moveTo>
                  <a:pt x="379" y="1"/>
                </a:moveTo>
                <a:cubicBezTo>
                  <a:pt x="405" y="2631"/>
                  <a:pt x="468" y="5305"/>
                  <a:pt x="524" y="7897"/>
                </a:cubicBezTo>
                <a:cubicBezTo>
                  <a:pt x="676" y="14482"/>
                  <a:pt x="827" y="21299"/>
                  <a:pt x="531" y="27997"/>
                </a:cubicBezTo>
                <a:cubicBezTo>
                  <a:pt x="474" y="29316"/>
                  <a:pt x="398" y="30646"/>
                  <a:pt x="329" y="31939"/>
                </a:cubicBezTo>
                <a:cubicBezTo>
                  <a:pt x="171" y="34866"/>
                  <a:pt x="1" y="37893"/>
                  <a:pt x="1" y="40914"/>
                </a:cubicBezTo>
                <a:cubicBezTo>
                  <a:pt x="1" y="43910"/>
                  <a:pt x="146" y="49340"/>
                  <a:pt x="379" y="52878"/>
                </a:cubicBezTo>
                <a:lnTo>
                  <a:pt x="587" y="52872"/>
                </a:lnTo>
                <a:cubicBezTo>
                  <a:pt x="354" y="49340"/>
                  <a:pt x="215" y="43916"/>
                  <a:pt x="215" y="40920"/>
                </a:cubicBezTo>
                <a:cubicBezTo>
                  <a:pt x="215" y="37906"/>
                  <a:pt x="386" y="34878"/>
                  <a:pt x="543" y="31958"/>
                </a:cubicBezTo>
                <a:cubicBezTo>
                  <a:pt x="613" y="30665"/>
                  <a:pt x="688" y="29328"/>
                  <a:pt x="745" y="28010"/>
                </a:cubicBezTo>
                <a:cubicBezTo>
                  <a:pt x="1042" y="21306"/>
                  <a:pt x="884" y="14488"/>
                  <a:pt x="739" y="7891"/>
                </a:cubicBezTo>
                <a:cubicBezTo>
                  <a:pt x="682" y="5305"/>
                  <a:pt x="619" y="2625"/>
                  <a:pt x="587" y="1"/>
                </a:cubicBezTo>
                <a:close/>
              </a:path>
            </a:pathLst>
          </a:custGeom>
          <a:solidFill>
            <a:srgbClr val="000000"/>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0" name="Google Shape;510;p29"/>
          <p:cNvSpPr/>
          <p:nvPr/>
        </p:nvSpPr>
        <p:spPr>
          <a:xfrm>
            <a:off x="2981758" y="3692301"/>
            <a:ext cx="645163" cy="492572"/>
          </a:xfrm>
          <a:custGeom>
            <a:rect b="b" l="l" r="r" t="t"/>
            <a:pathLst>
              <a:path extrusionOk="0" h="11253" w="14739">
                <a:moveTo>
                  <a:pt x="6504" y="1"/>
                </a:moveTo>
                <a:cubicBezTo>
                  <a:pt x="3553" y="1"/>
                  <a:pt x="757" y="1874"/>
                  <a:pt x="373" y="5342"/>
                </a:cubicBezTo>
                <a:cubicBezTo>
                  <a:pt x="1" y="8685"/>
                  <a:pt x="4535" y="11201"/>
                  <a:pt x="7361" y="11252"/>
                </a:cubicBezTo>
                <a:cubicBezTo>
                  <a:pt x="7379" y="11252"/>
                  <a:pt x="7396" y="11252"/>
                  <a:pt x="7414" y="11252"/>
                </a:cubicBezTo>
                <a:cubicBezTo>
                  <a:pt x="10494" y="11252"/>
                  <a:pt x="14738" y="6357"/>
                  <a:pt x="12192" y="2895"/>
                </a:cubicBezTo>
                <a:cubicBezTo>
                  <a:pt x="10747" y="933"/>
                  <a:pt x="8587" y="1"/>
                  <a:pt x="6504" y="1"/>
                </a:cubicBezTo>
                <a:close/>
              </a:path>
            </a:pathLst>
          </a:custGeom>
          <a:solidFill>
            <a:srgbClr val="38761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1" name="Google Shape;511;p29"/>
          <p:cNvSpPr/>
          <p:nvPr/>
        </p:nvSpPr>
        <p:spPr>
          <a:xfrm>
            <a:off x="3042099" y="3751375"/>
            <a:ext cx="390600" cy="359400"/>
          </a:xfrm>
          <a:prstGeom prst="ellipse">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2000">
                <a:solidFill>
                  <a:schemeClr val="lt2"/>
                </a:solidFill>
                <a:latin typeface="Hammersmith One"/>
                <a:ea typeface="Hammersmith One"/>
                <a:cs typeface="Hammersmith One"/>
                <a:sym typeface="Hammersmith One"/>
              </a:rPr>
              <a:t>3</a:t>
            </a:r>
            <a:endParaRPr>
              <a:solidFill>
                <a:schemeClr val="lt2"/>
              </a:solidFill>
              <a:latin typeface="Hammersmith One"/>
              <a:ea typeface="Hammersmith One"/>
              <a:cs typeface="Hammersmith One"/>
              <a:sym typeface="Hammersmith One"/>
            </a:endParaRPr>
          </a:p>
        </p:txBody>
      </p:sp>
      <p:sp>
        <p:nvSpPr>
          <p:cNvPr id="512" name="Google Shape;512;p29"/>
          <p:cNvSpPr/>
          <p:nvPr/>
        </p:nvSpPr>
        <p:spPr>
          <a:xfrm rot="-5524601">
            <a:off x="1550893" y="2935543"/>
            <a:ext cx="572663" cy="2006099"/>
          </a:xfrm>
          <a:custGeom>
            <a:rect b="b" l="l" r="r" t="t"/>
            <a:pathLst>
              <a:path extrusionOk="0" h="18068" w="4586">
                <a:moveTo>
                  <a:pt x="2227" y="1"/>
                </a:moveTo>
                <a:cubicBezTo>
                  <a:pt x="1286" y="1"/>
                  <a:pt x="294" y="840"/>
                  <a:pt x="215" y="3193"/>
                </a:cubicBezTo>
                <a:cubicBezTo>
                  <a:pt x="170" y="4562"/>
                  <a:pt x="183" y="5930"/>
                  <a:pt x="158" y="7305"/>
                </a:cubicBezTo>
                <a:cubicBezTo>
                  <a:pt x="133" y="9084"/>
                  <a:pt x="13" y="10843"/>
                  <a:pt x="6" y="12622"/>
                </a:cubicBezTo>
                <a:cubicBezTo>
                  <a:pt x="0" y="16388"/>
                  <a:pt x="128" y="18068"/>
                  <a:pt x="1104" y="18068"/>
                </a:cubicBezTo>
                <a:cubicBezTo>
                  <a:pt x="1147" y="18068"/>
                  <a:pt x="1191" y="18065"/>
                  <a:pt x="1236" y="18058"/>
                </a:cubicBezTo>
                <a:cubicBezTo>
                  <a:pt x="3198" y="17794"/>
                  <a:pt x="3526" y="16412"/>
                  <a:pt x="3627" y="14918"/>
                </a:cubicBezTo>
                <a:cubicBezTo>
                  <a:pt x="3791" y="12401"/>
                  <a:pt x="3879" y="9714"/>
                  <a:pt x="3974" y="7261"/>
                </a:cubicBezTo>
                <a:cubicBezTo>
                  <a:pt x="4049" y="5287"/>
                  <a:pt x="4585" y="2997"/>
                  <a:pt x="3841" y="1099"/>
                </a:cubicBezTo>
                <a:cubicBezTo>
                  <a:pt x="3587" y="457"/>
                  <a:pt x="2920" y="1"/>
                  <a:pt x="2227" y="1"/>
                </a:cubicBezTo>
                <a:close/>
              </a:path>
            </a:pathLst>
          </a:custGeom>
          <a:solidFill>
            <a:srgbClr val="38761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6AA84F"/>
              </a:solidFill>
            </a:endParaRPr>
          </a:p>
        </p:txBody>
      </p:sp>
      <p:sp>
        <p:nvSpPr>
          <p:cNvPr id="513" name="Google Shape;513;p29"/>
          <p:cNvSpPr txBox="1"/>
          <p:nvPr/>
        </p:nvSpPr>
        <p:spPr>
          <a:xfrm>
            <a:off x="974563" y="3729252"/>
            <a:ext cx="1725300" cy="4296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2000">
                <a:solidFill>
                  <a:schemeClr val="lt2"/>
                </a:solidFill>
                <a:latin typeface="Hammersmith One"/>
                <a:ea typeface="Hammersmith One"/>
                <a:cs typeface="Hammersmith One"/>
                <a:sym typeface="Hammersmith One"/>
              </a:rPr>
              <a:t>Children</a:t>
            </a:r>
            <a:endParaRPr sz="2000">
              <a:solidFill>
                <a:schemeClr val="lt2"/>
              </a:solidFill>
              <a:latin typeface="Hammersmith One"/>
              <a:ea typeface="Hammersmith One"/>
              <a:cs typeface="Hammersmith One"/>
              <a:sym typeface="Hammersmith One"/>
            </a:endParaRPr>
          </a:p>
        </p:txBody>
      </p:sp>
      <p:sp>
        <p:nvSpPr>
          <p:cNvPr id="514" name="Google Shape;514;p29"/>
          <p:cNvSpPr txBox="1"/>
          <p:nvPr/>
        </p:nvSpPr>
        <p:spPr>
          <a:xfrm>
            <a:off x="4567950" y="3533125"/>
            <a:ext cx="3741900" cy="826200"/>
          </a:xfrm>
          <a:prstGeom prst="rect">
            <a:avLst/>
          </a:prstGeom>
          <a:solidFill>
            <a:schemeClr val="accent2"/>
          </a:solidFill>
          <a:ln>
            <a:noFill/>
          </a:ln>
        </p:spPr>
        <p:txBody>
          <a:bodyPr anchorCtr="0" anchor="ctr" bIns="91425" lIns="91425" spcFirstLastPara="1" rIns="91425" wrap="square" tIns="91425">
            <a:noAutofit/>
          </a:bodyPr>
          <a:lstStyle/>
          <a:p>
            <a:pPr indent="0" lvl="0" marL="179999" marR="140884" rtl="0" algn="ctr">
              <a:spcBef>
                <a:spcPts val="0"/>
              </a:spcBef>
              <a:spcAft>
                <a:spcPts val="0"/>
              </a:spcAft>
              <a:buNone/>
            </a:pPr>
            <a:r>
              <a:rPr b="1" lang="en">
                <a:solidFill>
                  <a:schemeClr val="dk2"/>
                </a:solidFill>
                <a:latin typeface="Oxygen"/>
                <a:ea typeface="Oxygen"/>
                <a:cs typeface="Oxygen"/>
                <a:sym typeface="Oxygen"/>
              </a:rPr>
              <a:t>Children benefit greatly from interactive learning</a:t>
            </a:r>
            <a:endParaRPr b="1">
              <a:solidFill>
                <a:schemeClr val="dk2"/>
              </a:solidFill>
              <a:latin typeface="Oxygen"/>
              <a:ea typeface="Oxygen"/>
              <a:cs typeface="Oxygen"/>
              <a:sym typeface="Oxygen"/>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8" name="Shape 518"/>
        <p:cNvGrpSpPr/>
        <p:nvPr/>
      </p:nvGrpSpPr>
      <p:grpSpPr>
        <a:xfrm>
          <a:off x="0" y="0"/>
          <a:ext cx="0" cy="0"/>
          <a:chOff x="0" y="0"/>
          <a:chExt cx="0" cy="0"/>
        </a:xfrm>
      </p:grpSpPr>
      <p:sp>
        <p:nvSpPr>
          <p:cNvPr id="519" name="Google Shape;519;p30"/>
          <p:cNvSpPr/>
          <p:nvPr/>
        </p:nvSpPr>
        <p:spPr>
          <a:xfrm>
            <a:off x="255900" y="283500"/>
            <a:ext cx="8690100" cy="877500"/>
          </a:xfrm>
          <a:prstGeom prst="roundRect">
            <a:avLst>
              <a:gd fmla="val 16667" name="adj"/>
            </a:avLst>
          </a:prstGeom>
          <a:solidFill>
            <a:schemeClr val="accen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20" name="Google Shape;520;p30"/>
          <p:cNvGrpSpPr/>
          <p:nvPr/>
        </p:nvGrpSpPr>
        <p:grpSpPr>
          <a:xfrm>
            <a:off x="6802265" y="2229575"/>
            <a:ext cx="1908066" cy="2306461"/>
            <a:chOff x="6569343" y="2989796"/>
            <a:chExt cx="1626100" cy="1698925"/>
          </a:xfrm>
        </p:grpSpPr>
        <p:grpSp>
          <p:nvGrpSpPr>
            <p:cNvPr id="521" name="Google Shape;521;p30"/>
            <p:cNvGrpSpPr/>
            <p:nvPr/>
          </p:nvGrpSpPr>
          <p:grpSpPr>
            <a:xfrm>
              <a:off x="6569343" y="2989796"/>
              <a:ext cx="1626100" cy="1698925"/>
              <a:chOff x="6569343" y="2989796"/>
              <a:chExt cx="1626100" cy="1698925"/>
            </a:xfrm>
          </p:grpSpPr>
          <p:sp>
            <p:nvSpPr>
              <p:cNvPr id="522" name="Google Shape;522;p30"/>
              <p:cNvSpPr/>
              <p:nvPr/>
            </p:nvSpPr>
            <p:spPr>
              <a:xfrm rot="10800000">
                <a:off x="6569343" y="2989796"/>
                <a:ext cx="1626100" cy="1698925"/>
              </a:xfrm>
              <a:custGeom>
                <a:rect b="b" l="l" r="r" t="t"/>
                <a:pathLst>
                  <a:path extrusionOk="0" h="67957" w="65044">
                    <a:moveTo>
                      <a:pt x="1001" y="54099"/>
                    </a:moveTo>
                    <a:cubicBezTo>
                      <a:pt x="549" y="46370"/>
                      <a:pt x="1061" y="29172"/>
                      <a:pt x="1248" y="20415"/>
                    </a:cubicBezTo>
                    <a:cubicBezTo>
                      <a:pt x="1435" y="11659"/>
                      <a:pt x="-2107" y="4723"/>
                      <a:pt x="2124" y="1560"/>
                    </a:cubicBezTo>
                    <a:cubicBezTo>
                      <a:pt x="6355" y="-1603"/>
                      <a:pt x="16737" y="1537"/>
                      <a:pt x="26634" y="1437"/>
                    </a:cubicBezTo>
                    <a:cubicBezTo>
                      <a:pt x="36532" y="1337"/>
                      <a:pt x="55265" y="-1406"/>
                      <a:pt x="61509" y="958"/>
                    </a:cubicBezTo>
                    <a:cubicBezTo>
                      <a:pt x="67753" y="3322"/>
                      <a:pt x="63752" y="10154"/>
                      <a:pt x="64097" y="15623"/>
                    </a:cubicBezTo>
                    <a:cubicBezTo>
                      <a:pt x="64442" y="21092"/>
                      <a:pt x="63662" y="28203"/>
                      <a:pt x="63580" y="33774"/>
                    </a:cubicBezTo>
                    <a:cubicBezTo>
                      <a:pt x="63498" y="39345"/>
                      <a:pt x="63744" y="43688"/>
                      <a:pt x="63604" y="49047"/>
                    </a:cubicBezTo>
                    <a:cubicBezTo>
                      <a:pt x="63464" y="54406"/>
                      <a:pt x="66193" y="62890"/>
                      <a:pt x="62742" y="65930"/>
                    </a:cubicBezTo>
                    <a:cubicBezTo>
                      <a:pt x="59292" y="68970"/>
                      <a:pt x="52698" y="67141"/>
                      <a:pt x="42901" y="67285"/>
                    </a:cubicBezTo>
                    <a:cubicBezTo>
                      <a:pt x="33104" y="67429"/>
                      <a:pt x="10942" y="68990"/>
                      <a:pt x="3959" y="66792"/>
                    </a:cubicBezTo>
                    <a:cubicBezTo>
                      <a:pt x="-3024" y="64594"/>
                      <a:pt x="1453" y="61829"/>
                      <a:pt x="1001" y="54099"/>
                    </a:cubicBezTo>
                    <a:close/>
                  </a:path>
                </a:pathLst>
              </a:custGeom>
              <a:solidFill>
                <a:srgbClr val="1155CC"/>
              </a:solidFill>
              <a:ln>
                <a:noFill/>
              </a:ln>
            </p:spPr>
          </p:sp>
          <p:grpSp>
            <p:nvGrpSpPr>
              <p:cNvPr id="523" name="Google Shape;523;p30"/>
              <p:cNvGrpSpPr/>
              <p:nvPr/>
            </p:nvGrpSpPr>
            <p:grpSpPr>
              <a:xfrm rot="10800000">
                <a:off x="6700514" y="4233113"/>
                <a:ext cx="296051" cy="323325"/>
                <a:chOff x="3443789" y="2021225"/>
                <a:chExt cx="296051" cy="323325"/>
              </a:xfrm>
            </p:grpSpPr>
            <p:sp>
              <p:nvSpPr>
                <p:cNvPr id="524" name="Google Shape;524;p30"/>
                <p:cNvSpPr/>
                <p:nvPr/>
              </p:nvSpPr>
              <p:spPr>
                <a:xfrm>
                  <a:off x="3443789" y="2144908"/>
                  <a:ext cx="123665" cy="70822"/>
                </a:xfrm>
                <a:custGeom>
                  <a:rect b="b" l="l" r="r" t="t"/>
                  <a:pathLst>
                    <a:path extrusionOk="0" h="534" w="687">
                      <a:moveTo>
                        <a:pt x="493" y="1"/>
                      </a:moveTo>
                      <a:cubicBezTo>
                        <a:pt x="459" y="1"/>
                        <a:pt x="420" y="10"/>
                        <a:pt x="379" y="30"/>
                      </a:cubicBezTo>
                      <a:cubicBezTo>
                        <a:pt x="316" y="56"/>
                        <a:pt x="259" y="100"/>
                        <a:pt x="215" y="144"/>
                      </a:cubicBezTo>
                      <a:cubicBezTo>
                        <a:pt x="139" y="220"/>
                        <a:pt x="0" y="516"/>
                        <a:pt x="202" y="522"/>
                      </a:cubicBezTo>
                      <a:cubicBezTo>
                        <a:pt x="223" y="530"/>
                        <a:pt x="245" y="533"/>
                        <a:pt x="266" y="533"/>
                      </a:cubicBezTo>
                      <a:cubicBezTo>
                        <a:pt x="412" y="533"/>
                        <a:pt x="563" y="379"/>
                        <a:pt x="612" y="264"/>
                      </a:cubicBezTo>
                      <a:cubicBezTo>
                        <a:pt x="686" y="121"/>
                        <a:pt x="617" y="1"/>
                        <a:pt x="493" y="1"/>
                      </a:cubicBezTo>
                      <a:close/>
                    </a:path>
                  </a:pathLst>
                </a:custGeom>
                <a:solidFill>
                  <a:srgbClr val="1155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5" name="Google Shape;525;p30"/>
                <p:cNvSpPr/>
                <p:nvPr/>
              </p:nvSpPr>
              <p:spPr>
                <a:xfrm rot="1363158">
                  <a:off x="3572882" y="2228654"/>
                  <a:ext cx="75594" cy="43289"/>
                </a:xfrm>
                <a:custGeom>
                  <a:rect b="b" l="l" r="r" t="t"/>
                  <a:pathLst>
                    <a:path extrusionOk="0" h="534" w="687">
                      <a:moveTo>
                        <a:pt x="493" y="1"/>
                      </a:moveTo>
                      <a:cubicBezTo>
                        <a:pt x="459" y="1"/>
                        <a:pt x="420" y="10"/>
                        <a:pt x="379" y="30"/>
                      </a:cubicBezTo>
                      <a:cubicBezTo>
                        <a:pt x="316" y="56"/>
                        <a:pt x="259" y="100"/>
                        <a:pt x="215" y="144"/>
                      </a:cubicBezTo>
                      <a:cubicBezTo>
                        <a:pt x="139" y="220"/>
                        <a:pt x="0" y="516"/>
                        <a:pt x="202" y="522"/>
                      </a:cubicBezTo>
                      <a:cubicBezTo>
                        <a:pt x="223" y="530"/>
                        <a:pt x="245" y="533"/>
                        <a:pt x="266" y="533"/>
                      </a:cubicBezTo>
                      <a:cubicBezTo>
                        <a:pt x="412" y="533"/>
                        <a:pt x="563" y="379"/>
                        <a:pt x="612" y="264"/>
                      </a:cubicBezTo>
                      <a:cubicBezTo>
                        <a:pt x="686" y="121"/>
                        <a:pt x="617" y="1"/>
                        <a:pt x="493" y="1"/>
                      </a:cubicBezTo>
                      <a:close/>
                    </a:path>
                  </a:pathLst>
                </a:custGeom>
                <a:solidFill>
                  <a:srgbClr val="1155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6" name="Google Shape;526;p30"/>
                <p:cNvSpPr/>
                <p:nvPr/>
              </p:nvSpPr>
              <p:spPr>
                <a:xfrm rot="5400000">
                  <a:off x="3611215" y="2016275"/>
                  <a:ext cx="123675" cy="133575"/>
                </a:xfrm>
                <a:custGeom>
                  <a:rect b="b" l="l" r="r" t="t"/>
                  <a:pathLst>
                    <a:path extrusionOk="0" h="534" w="687">
                      <a:moveTo>
                        <a:pt x="493" y="1"/>
                      </a:moveTo>
                      <a:cubicBezTo>
                        <a:pt x="459" y="1"/>
                        <a:pt x="420" y="10"/>
                        <a:pt x="379" y="30"/>
                      </a:cubicBezTo>
                      <a:cubicBezTo>
                        <a:pt x="316" y="56"/>
                        <a:pt x="259" y="100"/>
                        <a:pt x="215" y="144"/>
                      </a:cubicBezTo>
                      <a:cubicBezTo>
                        <a:pt x="139" y="220"/>
                        <a:pt x="0" y="516"/>
                        <a:pt x="202" y="522"/>
                      </a:cubicBezTo>
                      <a:cubicBezTo>
                        <a:pt x="223" y="530"/>
                        <a:pt x="245" y="533"/>
                        <a:pt x="266" y="533"/>
                      </a:cubicBezTo>
                      <a:cubicBezTo>
                        <a:pt x="412" y="533"/>
                        <a:pt x="563" y="379"/>
                        <a:pt x="612" y="264"/>
                      </a:cubicBezTo>
                      <a:cubicBezTo>
                        <a:pt x="686" y="121"/>
                        <a:pt x="617" y="1"/>
                        <a:pt x="493" y="1"/>
                      </a:cubicBezTo>
                      <a:close/>
                    </a:path>
                  </a:pathLst>
                </a:custGeom>
                <a:solidFill>
                  <a:srgbClr val="1155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7" name="Google Shape;527;p30"/>
                <p:cNvSpPr/>
                <p:nvPr/>
              </p:nvSpPr>
              <p:spPr>
                <a:xfrm rot="1363609">
                  <a:off x="3451033" y="2297330"/>
                  <a:ext cx="63487" cy="36366"/>
                </a:xfrm>
                <a:custGeom>
                  <a:rect b="b" l="l" r="r" t="t"/>
                  <a:pathLst>
                    <a:path extrusionOk="0" h="534" w="687">
                      <a:moveTo>
                        <a:pt x="493" y="1"/>
                      </a:moveTo>
                      <a:cubicBezTo>
                        <a:pt x="459" y="1"/>
                        <a:pt x="420" y="10"/>
                        <a:pt x="379" y="30"/>
                      </a:cubicBezTo>
                      <a:cubicBezTo>
                        <a:pt x="316" y="56"/>
                        <a:pt x="259" y="100"/>
                        <a:pt x="215" y="144"/>
                      </a:cubicBezTo>
                      <a:cubicBezTo>
                        <a:pt x="139" y="220"/>
                        <a:pt x="0" y="516"/>
                        <a:pt x="202" y="522"/>
                      </a:cubicBezTo>
                      <a:cubicBezTo>
                        <a:pt x="223" y="530"/>
                        <a:pt x="245" y="533"/>
                        <a:pt x="266" y="533"/>
                      </a:cubicBezTo>
                      <a:cubicBezTo>
                        <a:pt x="412" y="533"/>
                        <a:pt x="563" y="379"/>
                        <a:pt x="612" y="264"/>
                      </a:cubicBezTo>
                      <a:cubicBezTo>
                        <a:pt x="686" y="121"/>
                        <a:pt x="617" y="1"/>
                        <a:pt x="493" y="1"/>
                      </a:cubicBezTo>
                      <a:close/>
                    </a:path>
                  </a:pathLst>
                </a:custGeom>
                <a:solidFill>
                  <a:srgbClr val="1155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528" name="Google Shape;528;p30"/>
            <p:cNvSpPr txBox="1"/>
            <p:nvPr/>
          </p:nvSpPr>
          <p:spPr>
            <a:xfrm>
              <a:off x="6700454" y="3551142"/>
              <a:ext cx="1370400" cy="1001100"/>
            </a:xfrm>
            <a:prstGeom prst="rect">
              <a:avLst/>
            </a:prstGeom>
            <a:solidFill>
              <a:srgbClr val="1155C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200">
                <a:solidFill>
                  <a:schemeClr val="dk1"/>
                </a:solidFill>
                <a:latin typeface="Oxygen"/>
                <a:ea typeface="Oxygen"/>
                <a:cs typeface="Oxygen"/>
                <a:sym typeface="Oxygen"/>
              </a:endParaRPr>
            </a:p>
          </p:txBody>
        </p:sp>
        <p:sp>
          <p:nvSpPr>
            <p:cNvPr id="529" name="Google Shape;529;p30"/>
            <p:cNvSpPr txBox="1"/>
            <p:nvPr/>
          </p:nvSpPr>
          <p:spPr>
            <a:xfrm>
              <a:off x="6700383" y="3226294"/>
              <a:ext cx="1370400" cy="274200"/>
            </a:xfrm>
            <a:prstGeom prst="rect">
              <a:avLst/>
            </a:prstGeom>
            <a:solidFill>
              <a:srgbClr val="1155C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000">
                <a:solidFill>
                  <a:schemeClr val="dk1"/>
                </a:solidFill>
                <a:latin typeface="Hammersmith One"/>
                <a:ea typeface="Hammersmith One"/>
                <a:cs typeface="Hammersmith One"/>
                <a:sym typeface="Hammersmith One"/>
              </a:endParaRPr>
            </a:p>
          </p:txBody>
        </p:sp>
      </p:grpSp>
      <p:grpSp>
        <p:nvGrpSpPr>
          <p:cNvPr id="530" name="Google Shape;530;p30"/>
          <p:cNvGrpSpPr/>
          <p:nvPr/>
        </p:nvGrpSpPr>
        <p:grpSpPr>
          <a:xfrm rot="10800000">
            <a:off x="4704583" y="2229482"/>
            <a:ext cx="1830176" cy="2306461"/>
            <a:chOff x="2843456" y="2989796"/>
            <a:chExt cx="1626100" cy="1698925"/>
          </a:xfrm>
        </p:grpSpPr>
        <p:grpSp>
          <p:nvGrpSpPr>
            <p:cNvPr id="531" name="Google Shape;531;p30"/>
            <p:cNvGrpSpPr/>
            <p:nvPr/>
          </p:nvGrpSpPr>
          <p:grpSpPr>
            <a:xfrm>
              <a:off x="2843456" y="2989796"/>
              <a:ext cx="1626100" cy="1698925"/>
              <a:chOff x="2843456" y="2989796"/>
              <a:chExt cx="1626100" cy="1698925"/>
            </a:xfrm>
          </p:grpSpPr>
          <p:sp>
            <p:nvSpPr>
              <p:cNvPr id="532" name="Google Shape;532;p30"/>
              <p:cNvSpPr/>
              <p:nvPr/>
            </p:nvSpPr>
            <p:spPr>
              <a:xfrm rot="10800000">
                <a:off x="2843456" y="2989796"/>
                <a:ext cx="1626100" cy="1698925"/>
              </a:xfrm>
              <a:custGeom>
                <a:rect b="b" l="l" r="r" t="t"/>
                <a:pathLst>
                  <a:path extrusionOk="0" h="67957" w="65044">
                    <a:moveTo>
                      <a:pt x="1001" y="54099"/>
                    </a:moveTo>
                    <a:cubicBezTo>
                      <a:pt x="549" y="46370"/>
                      <a:pt x="1061" y="29172"/>
                      <a:pt x="1248" y="20415"/>
                    </a:cubicBezTo>
                    <a:cubicBezTo>
                      <a:pt x="1435" y="11659"/>
                      <a:pt x="-2107" y="4723"/>
                      <a:pt x="2124" y="1560"/>
                    </a:cubicBezTo>
                    <a:cubicBezTo>
                      <a:pt x="6355" y="-1603"/>
                      <a:pt x="16737" y="1537"/>
                      <a:pt x="26634" y="1437"/>
                    </a:cubicBezTo>
                    <a:cubicBezTo>
                      <a:pt x="36532" y="1337"/>
                      <a:pt x="55265" y="-1406"/>
                      <a:pt x="61509" y="958"/>
                    </a:cubicBezTo>
                    <a:cubicBezTo>
                      <a:pt x="67753" y="3322"/>
                      <a:pt x="63752" y="10154"/>
                      <a:pt x="64097" y="15623"/>
                    </a:cubicBezTo>
                    <a:cubicBezTo>
                      <a:pt x="64442" y="21092"/>
                      <a:pt x="63662" y="28203"/>
                      <a:pt x="63580" y="33774"/>
                    </a:cubicBezTo>
                    <a:cubicBezTo>
                      <a:pt x="63498" y="39345"/>
                      <a:pt x="63744" y="43688"/>
                      <a:pt x="63604" y="49047"/>
                    </a:cubicBezTo>
                    <a:cubicBezTo>
                      <a:pt x="63464" y="54406"/>
                      <a:pt x="66193" y="62890"/>
                      <a:pt x="62742" y="65930"/>
                    </a:cubicBezTo>
                    <a:cubicBezTo>
                      <a:pt x="59292" y="68970"/>
                      <a:pt x="52698" y="67141"/>
                      <a:pt x="42901" y="67285"/>
                    </a:cubicBezTo>
                    <a:cubicBezTo>
                      <a:pt x="33104" y="67429"/>
                      <a:pt x="10942" y="68990"/>
                      <a:pt x="3959" y="66792"/>
                    </a:cubicBezTo>
                    <a:cubicBezTo>
                      <a:pt x="-3024" y="64594"/>
                      <a:pt x="1453" y="61829"/>
                      <a:pt x="1001" y="54099"/>
                    </a:cubicBezTo>
                    <a:close/>
                  </a:path>
                </a:pathLst>
              </a:custGeom>
              <a:solidFill>
                <a:srgbClr val="F1C232"/>
              </a:solidFill>
              <a:ln>
                <a:noFill/>
              </a:ln>
            </p:spPr>
          </p:sp>
          <p:grpSp>
            <p:nvGrpSpPr>
              <p:cNvPr id="533" name="Google Shape;533;p30"/>
              <p:cNvGrpSpPr/>
              <p:nvPr/>
            </p:nvGrpSpPr>
            <p:grpSpPr>
              <a:xfrm>
                <a:off x="2949064" y="3103138"/>
                <a:ext cx="296051" cy="323325"/>
                <a:chOff x="3443789" y="2021225"/>
                <a:chExt cx="296051" cy="323325"/>
              </a:xfrm>
            </p:grpSpPr>
            <p:sp>
              <p:nvSpPr>
                <p:cNvPr id="534" name="Google Shape;534;p30"/>
                <p:cNvSpPr/>
                <p:nvPr/>
              </p:nvSpPr>
              <p:spPr>
                <a:xfrm>
                  <a:off x="3443789" y="2144908"/>
                  <a:ext cx="123665" cy="70822"/>
                </a:xfrm>
                <a:custGeom>
                  <a:rect b="b" l="l" r="r" t="t"/>
                  <a:pathLst>
                    <a:path extrusionOk="0" h="534" w="687">
                      <a:moveTo>
                        <a:pt x="493" y="1"/>
                      </a:moveTo>
                      <a:cubicBezTo>
                        <a:pt x="459" y="1"/>
                        <a:pt x="420" y="10"/>
                        <a:pt x="379" y="30"/>
                      </a:cubicBezTo>
                      <a:cubicBezTo>
                        <a:pt x="316" y="56"/>
                        <a:pt x="259" y="100"/>
                        <a:pt x="215" y="144"/>
                      </a:cubicBezTo>
                      <a:cubicBezTo>
                        <a:pt x="139" y="220"/>
                        <a:pt x="0" y="516"/>
                        <a:pt x="202" y="522"/>
                      </a:cubicBezTo>
                      <a:cubicBezTo>
                        <a:pt x="223" y="530"/>
                        <a:pt x="245" y="533"/>
                        <a:pt x="266" y="533"/>
                      </a:cubicBezTo>
                      <a:cubicBezTo>
                        <a:pt x="412" y="533"/>
                        <a:pt x="563" y="379"/>
                        <a:pt x="612" y="264"/>
                      </a:cubicBezTo>
                      <a:cubicBezTo>
                        <a:pt x="686" y="121"/>
                        <a:pt x="617" y="1"/>
                        <a:pt x="493" y="1"/>
                      </a:cubicBezTo>
                      <a:close/>
                    </a:path>
                  </a:pathLst>
                </a:custGeom>
                <a:solidFill>
                  <a:srgbClr val="F1C2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5" name="Google Shape;535;p30"/>
                <p:cNvSpPr/>
                <p:nvPr/>
              </p:nvSpPr>
              <p:spPr>
                <a:xfrm rot="1363158">
                  <a:off x="3572882" y="2228654"/>
                  <a:ext cx="75594" cy="43289"/>
                </a:xfrm>
                <a:custGeom>
                  <a:rect b="b" l="l" r="r" t="t"/>
                  <a:pathLst>
                    <a:path extrusionOk="0" h="534" w="687">
                      <a:moveTo>
                        <a:pt x="493" y="1"/>
                      </a:moveTo>
                      <a:cubicBezTo>
                        <a:pt x="459" y="1"/>
                        <a:pt x="420" y="10"/>
                        <a:pt x="379" y="30"/>
                      </a:cubicBezTo>
                      <a:cubicBezTo>
                        <a:pt x="316" y="56"/>
                        <a:pt x="259" y="100"/>
                        <a:pt x="215" y="144"/>
                      </a:cubicBezTo>
                      <a:cubicBezTo>
                        <a:pt x="139" y="220"/>
                        <a:pt x="0" y="516"/>
                        <a:pt x="202" y="522"/>
                      </a:cubicBezTo>
                      <a:cubicBezTo>
                        <a:pt x="223" y="530"/>
                        <a:pt x="245" y="533"/>
                        <a:pt x="266" y="533"/>
                      </a:cubicBezTo>
                      <a:cubicBezTo>
                        <a:pt x="412" y="533"/>
                        <a:pt x="563" y="379"/>
                        <a:pt x="612" y="264"/>
                      </a:cubicBezTo>
                      <a:cubicBezTo>
                        <a:pt x="686" y="121"/>
                        <a:pt x="617" y="1"/>
                        <a:pt x="493" y="1"/>
                      </a:cubicBezTo>
                      <a:close/>
                    </a:path>
                  </a:pathLst>
                </a:custGeom>
                <a:solidFill>
                  <a:srgbClr val="F1C2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6" name="Google Shape;536;p30"/>
                <p:cNvSpPr/>
                <p:nvPr/>
              </p:nvSpPr>
              <p:spPr>
                <a:xfrm rot="5400000">
                  <a:off x="3611215" y="2016275"/>
                  <a:ext cx="123675" cy="133575"/>
                </a:xfrm>
                <a:custGeom>
                  <a:rect b="b" l="l" r="r" t="t"/>
                  <a:pathLst>
                    <a:path extrusionOk="0" h="534" w="687">
                      <a:moveTo>
                        <a:pt x="493" y="1"/>
                      </a:moveTo>
                      <a:cubicBezTo>
                        <a:pt x="459" y="1"/>
                        <a:pt x="420" y="10"/>
                        <a:pt x="379" y="30"/>
                      </a:cubicBezTo>
                      <a:cubicBezTo>
                        <a:pt x="316" y="56"/>
                        <a:pt x="259" y="100"/>
                        <a:pt x="215" y="144"/>
                      </a:cubicBezTo>
                      <a:cubicBezTo>
                        <a:pt x="139" y="220"/>
                        <a:pt x="0" y="516"/>
                        <a:pt x="202" y="522"/>
                      </a:cubicBezTo>
                      <a:cubicBezTo>
                        <a:pt x="223" y="530"/>
                        <a:pt x="245" y="533"/>
                        <a:pt x="266" y="533"/>
                      </a:cubicBezTo>
                      <a:cubicBezTo>
                        <a:pt x="412" y="533"/>
                        <a:pt x="563" y="379"/>
                        <a:pt x="612" y="264"/>
                      </a:cubicBezTo>
                      <a:cubicBezTo>
                        <a:pt x="686" y="121"/>
                        <a:pt x="617" y="1"/>
                        <a:pt x="493" y="1"/>
                      </a:cubicBezTo>
                      <a:close/>
                    </a:path>
                  </a:pathLst>
                </a:custGeom>
                <a:solidFill>
                  <a:srgbClr val="F1C2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7" name="Google Shape;537;p30"/>
                <p:cNvSpPr/>
                <p:nvPr/>
              </p:nvSpPr>
              <p:spPr>
                <a:xfrm rot="1363609">
                  <a:off x="3451033" y="2297330"/>
                  <a:ext cx="63487" cy="36366"/>
                </a:xfrm>
                <a:custGeom>
                  <a:rect b="b" l="l" r="r" t="t"/>
                  <a:pathLst>
                    <a:path extrusionOk="0" h="534" w="687">
                      <a:moveTo>
                        <a:pt x="493" y="1"/>
                      </a:moveTo>
                      <a:cubicBezTo>
                        <a:pt x="459" y="1"/>
                        <a:pt x="420" y="10"/>
                        <a:pt x="379" y="30"/>
                      </a:cubicBezTo>
                      <a:cubicBezTo>
                        <a:pt x="316" y="56"/>
                        <a:pt x="259" y="100"/>
                        <a:pt x="215" y="144"/>
                      </a:cubicBezTo>
                      <a:cubicBezTo>
                        <a:pt x="139" y="220"/>
                        <a:pt x="0" y="516"/>
                        <a:pt x="202" y="522"/>
                      </a:cubicBezTo>
                      <a:cubicBezTo>
                        <a:pt x="223" y="530"/>
                        <a:pt x="245" y="533"/>
                        <a:pt x="266" y="533"/>
                      </a:cubicBezTo>
                      <a:cubicBezTo>
                        <a:pt x="412" y="533"/>
                        <a:pt x="563" y="379"/>
                        <a:pt x="612" y="264"/>
                      </a:cubicBezTo>
                      <a:cubicBezTo>
                        <a:pt x="686" y="121"/>
                        <a:pt x="617" y="1"/>
                        <a:pt x="493" y="1"/>
                      </a:cubicBezTo>
                      <a:close/>
                    </a:path>
                  </a:pathLst>
                </a:custGeom>
                <a:solidFill>
                  <a:srgbClr val="F1C2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538" name="Google Shape;538;p30"/>
            <p:cNvSpPr txBox="1"/>
            <p:nvPr/>
          </p:nvSpPr>
          <p:spPr>
            <a:xfrm>
              <a:off x="2949078" y="3551142"/>
              <a:ext cx="1370400" cy="1001100"/>
            </a:xfrm>
            <a:prstGeom prst="rect">
              <a:avLst/>
            </a:prstGeom>
            <a:solidFill>
              <a:srgbClr val="F1C232"/>
            </a:solid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100"/>
                <a:buFont typeface="Arial"/>
                <a:buNone/>
              </a:pPr>
              <a:r>
                <a:t/>
              </a:r>
              <a:endParaRPr sz="1200">
                <a:solidFill>
                  <a:schemeClr val="dk1"/>
                </a:solidFill>
                <a:latin typeface="Oxygen"/>
                <a:ea typeface="Oxygen"/>
                <a:cs typeface="Oxygen"/>
                <a:sym typeface="Oxygen"/>
              </a:endParaRPr>
            </a:p>
          </p:txBody>
        </p:sp>
        <p:sp>
          <p:nvSpPr>
            <p:cNvPr id="539" name="Google Shape;539;p30"/>
            <p:cNvSpPr txBox="1"/>
            <p:nvPr/>
          </p:nvSpPr>
          <p:spPr>
            <a:xfrm>
              <a:off x="2949078" y="3226294"/>
              <a:ext cx="1370400" cy="274200"/>
            </a:xfrm>
            <a:prstGeom prst="rect">
              <a:avLst/>
            </a:prstGeom>
            <a:solidFill>
              <a:srgbClr val="F1C23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000">
                <a:solidFill>
                  <a:schemeClr val="dk1"/>
                </a:solidFill>
                <a:latin typeface="Hammersmith One"/>
                <a:ea typeface="Hammersmith One"/>
                <a:cs typeface="Hammersmith One"/>
                <a:sym typeface="Hammersmith One"/>
              </a:endParaRPr>
            </a:p>
          </p:txBody>
        </p:sp>
      </p:grpSp>
      <p:sp>
        <p:nvSpPr>
          <p:cNvPr id="540" name="Google Shape;540;p30"/>
          <p:cNvSpPr txBox="1"/>
          <p:nvPr>
            <p:ph type="title"/>
          </p:nvPr>
        </p:nvSpPr>
        <p:spPr>
          <a:xfrm>
            <a:off x="226950" y="283500"/>
            <a:ext cx="8690100" cy="8775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Clr>
                <a:schemeClr val="dk2"/>
              </a:buClr>
              <a:buSzPts val="1100"/>
              <a:buFont typeface="Arial"/>
              <a:buNone/>
            </a:pPr>
            <a:r>
              <a:rPr b="1" lang="en">
                <a:solidFill>
                  <a:schemeClr val="dk2"/>
                </a:solidFill>
              </a:rPr>
              <a:t>Project </a:t>
            </a:r>
            <a:r>
              <a:rPr b="1" lang="en">
                <a:solidFill>
                  <a:schemeClr val="dk2"/>
                </a:solidFill>
              </a:rPr>
              <a:t>Goal: </a:t>
            </a:r>
            <a:r>
              <a:rPr lang="en">
                <a:solidFill>
                  <a:schemeClr val="dk2"/>
                </a:solidFill>
              </a:rPr>
              <a:t>Design an Interactive Exhibit for the Santa Fe Children’s Museum on Water Conservation</a:t>
            </a:r>
            <a:endParaRPr/>
          </a:p>
        </p:txBody>
      </p:sp>
      <p:grpSp>
        <p:nvGrpSpPr>
          <p:cNvPr id="541" name="Google Shape;541;p30"/>
          <p:cNvGrpSpPr/>
          <p:nvPr/>
        </p:nvGrpSpPr>
        <p:grpSpPr>
          <a:xfrm>
            <a:off x="511798" y="2229605"/>
            <a:ext cx="1830176" cy="2306461"/>
            <a:chOff x="960581" y="2989796"/>
            <a:chExt cx="1626100" cy="1698925"/>
          </a:xfrm>
        </p:grpSpPr>
        <p:grpSp>
          <p:nvGrpSpPr>
            <p:cNvPr id="542" name="Google Shape;542;p30"/>
            <p:cNvGrpSpPr/>
            <p:nvPr/>
          </p:nvGrpSpPr>
          <p:grpSpPr>
            <a:xfrm>
              <a:off x="960581" y="2989796"/>
              <a:ext cx="1626100" cy="1698925"/>
              <a:chOff x="960581" y="2989796"/>
              <a:chExt cx="1626100" cy="1698925"/>
            </a:xfrm>
          </p:grpSpPr>
          <p:sp>
            <p:nvSpPr>
              <p:cNvPr id="543" name="Google Shape;543;p30"/>
              <p:cNvSpPr/>
              <p:nvPr/>
            </p:nvSpPr>
            <p:spPr>
              <a:xfrm>
                <a:off x="960581" y="2989796"/>
                <a:ext cx="1626100" cy="1698925"/>
              </a:xfrm>
              <a:custGeom>
                <a:rect b="b" l="l" r="r" t="t"/>
                <a:pathLst>
                  <a:path extrusionOk="0" h="67957" w="65044">
                    <a:moveTo>
                      <a:pt x="1001" y="54099"/>
                    </a:moveTo>
                    <a:cubicBezTo>
                      <a:pt x="549" y="46370"/>
                      <a:pt x="1061" y="29172"/>
                      <a:pt x="1248" y="20415"/>
                    </a:cubicBezTo>
                    <a:cubicBezTo>
                      <a:pt x="1435" y="11659"/>
                      <a:pt x="-2107" y="4723"/>
                      <a:pt x="2124" y="1560"/>
                    </a:cubicBezTo>
                    <a:cubicBezTo>
                      <a:pt x="6355" y="-1603"/>
                      <a:pt x="16737" y="1537"/>
                      <a:pt x="26634" y="1437"/>
                    </a:cubicBezTo>
                    <a:cubicBezTo>
                      <a:pt x="36532" y="1337"/>
                      <a:pt x="55265" y="-1406"/>
                      <a:pt x="61509" y="958"/>
                    </a:cubicBezTo>
                    <a:cubicBezTo>
                      <a:pt x="67753" y="3322"/>
                      <a:pt x="63752" y="10154"/>
                      <a:pt x="64097" y="15623"/>
                    </a:cubicBezTo>
                    <a:cubicBezTo>
                      <a:pt x="64442" y="21092"/>
                      <a:pt x="63662" y="28203"/>
                      <a:pt x="63580" y="33774"/>
                    </a:cubicBezTo>
                    <a:cubicBezTo>
                      <a:pt x="63498" y="39345"/>
                      <a:pt x="63744" y="43688"/>
                      <a:pt x="63604" y="49047"/>
                    </a:cubicBezTo>
                    <a:cubicBezTo>
                      <a:pt x="63464" y="54406"/>
                      <a:pt x="66193" y="62890"/>
                      <a:pt x="62742" y="65930"/>
                    </a:cubicBezTo>
                    <a:cubicBezTo>
                      <a:pt x="59292" y="68970"/>
                      <a:pt x="52698" y="67141"/>
                      <a:pt x="42901" y="67285"/>
                    </a:cubicBezTo>
                    <a:cubicBezTo>
                      <a:pt x="33104" y="67429"/>
                      <a:pt x="10942" y="68990"/>
                      <a:pt x="3959" y="66792"/>
                    </a:cubicBezTo>
                    <a:cubicBezTo>
                      <a:pt x="-3024" y="64594"/>
                      <a:pt x="1453" y="61829"/>
                      <a:pt x="1001" y="54099"/>
                    </a:cubicBezTo>
                    <a:close/>
                  </a:path>
                </a:pathLst>
              </a:custGeom>
              <a:solidFill>
                <a:srgbClr val="38761D"/>
              </a:solidFill>
              <a:ln>
                <a:noFill/>
              </a:ln>
            </p:spPr>
          </p:sp>
          <p:grpSp>
            <p:nvGrpSpPr>
              <p:cNvPr id="544" name="Google Shape;544;p30"/>
              <p:cNvGrpSpPr/>
              <p:nvPr/>
            </p:nvGrpSpPr>
            <p:grpSpPr>
              <a:xfrm>
                <a:off x="2192139" y="4233125"/>
                <a:ext cx="296051" cy="323325"/>
                <a:chOff x="3443789" y="2021225"/>
                <a:chExt cx="296051" cy="323325"/>
              </a:xfrm>
            </p:grpSpPr>
            <p:sp>
              <p:nvSpPr>
                <p:cNvPr id="545" name="Google Shape;545;p30"/>
                <p:cNvSpPr/>
                <p:nvPr/>
              </p:nvSpPr>
              <p:spPr>
                <a:xfrm>
                  <a:off x="3443789" y="2144908"/>
                  <a:ext cx="123665" cy="70822"/>
                </a:xfrm>
                <a:custGeom>
                  <a:rect b="b" l="l" r="r" t="t"/>
                  <a:pathLst>
                    <a:path extrusionOk="0" h="534" w="687">
                      <a:moveTo>
                        <a:pt x="493" y="1"/>
                      </a:moveTo>
                      <a:cubicBezTo>
                        <a:pt x="459" y="1"/>
                        <a:pt x="420" y="10"/>
                        <a:pt x="379" y="30"/>
                      </a:cubicBezTo>
                      <a:cubicBezTo>
                        <a:pt x="316" y="56"/>
                        <a:pt x="259" y="100"/>
                        <a:pt x="215" y="144"/>
                      </a:cubicBezTo>
                      <a:cubicBezTo>
                        <a:pt x="139" y="220"/>
                        <a:pt x="0" y="516"/>
                        <a:pt x="202" y="522"/>
                      </a:cubicBezTo>
                      <a:cubicBezTo>
                        <a:pt x="223" y="530"/>
                        <a:pt x="245" y="533"/>
                        <a:pt x="266" y="533"/>
                      </a:cubicBezTo>
                      <a:cubicBezTo>
                        <a:pt x="412" y="533"/>
                        <a:pt x="563" y="379"/>
                        <a:pt x="612" y="264"/>
                      </a:cubicBezTo>
                      <a:cubicBezTo>
                        <a:pt x="686" y="121"/>
                        <a:pt x="617" y="1"/>
                        <a:pt x="493" y="1"/>
                      </a:cubicBezTo>
                      <a:close/>
                    </a:path>
                  </a:pathLst>
                </a:custGeom>
                <a:solidFill>
                  <a:srgbClr val="38761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6" name="Google Shape;546;p30"/>
                <p:cNvSpPr/>
                <p:nvPr/>
              </p:nvSpPr>
              <p:spPr>
                <a:xfrm rot="1363158">
                  <a:off x="3572882" y="2228654"/>
                  <a:ext cx="75594" cy="43289"/>
                </a:xfrm>
                <a:custGeom>
                  <a:rect b="b" l="l" r="r" t="t"/>
                  <a:pathLst>
                    <a:path extrusionOk="0" h="534" w="687">
                      <a:moveTo>
                        <a:pt x="493" y="1"/>
                      </a:moveTo>
                      <a:cubicBezTo>
                        <a:pt x="459" y="1"/>
                        <a:pt x="420" y="10"/>
                        <a:pt x="379" y="30"/>
                      </a:cubicBezTo>
                      <a:cubicBezTo>
                        <a:pt x="316" y="56"/>
                        <a:pt x="259" y="100"/>
                        <a:pt x="215" y="144"/>
                      </a:cubicBezTo>
                      <a:cubicBezTo>
                        <a:pt x="139" y="220"/>
                        <a:pt x="0" y="516"/>
                        <a:pt x="202" y="522"/>
                      </a:cubicBezTo>
                      <a:cubicBezTo>
                        <a:pt x="223" y="530"/>
                        <a:pt x="245" y="533"/>
                        <a:pt x="266" y="533"/>
                      </a:cubicBezTo>
                      <a:cubicBezTo>
                        <a:pt x="412" y="533"/>
                        <a:pt x="563" y="379"/>
                        <a:pt x="612" y="264"/>
                      </a:cubicBezTo>
                      <a:cubicBezTo>
                        <a:pt x="686" y="121"/>
                        <a:pt x="617" y="1"/>
                        <a:pt x="493" y="1"/>
                      </a:cubicBezTo>
                      <a:close/>
                    </a:path>
                  </a:pathLst>
                </a:custGeom>
                <a:solidFill>
                  <a:srgbClr val="38761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7" name="Google Shape;547;p30"/>
                <p:cNvSpPr/>
                <p:nvPr/>
              </p:nvSpPr>
              <p:spPr>
                <a:xfrm rot="5400000">
                  <a:off x="3611215" y="2016275"/>
                  <a:ext cx="123675" cy="133575"/>
                </a:xfrm>
                <a:custGeom>
                  <a:rect b="b" l="l" r="r" t="t"/>
                  <a:pathLst>
                    <a:path extrusionOk="0" h="534" w="687">
                      <a:moveTo>
                        <a:pt x="493" y="1"/>
                      </a:moveTo>
                      <a:cubicBezTo>
                        <a:pt x="459" y="1"/>
                        <a:pt x="420" y="10"/>
                        <a:pt x="379" y="30"/>
                      </a:cubicBezTo>
                      <a:cubicBezTo>
                        <a:pt x="316" y="56"/>
                        <a:pt x="259" y="100"/>
                        <a:pt x="215" y="144"/>
                      </a:cubicBezTo>
                      <a:cubicBezTo>
                        <a:pt x="139" y="220"/>
                        <a:pt x="0" y="516"/>
                        <a:pt x="202" y="522"/>
                      </a:cubicBezTo>
                      <a:cubicBezTo>
                        <a:pt x="223" y="530"/>
                        <a:pt x="245" y="533"/>
                        <a:pt x="266" y="533"/>
                      </a:cubicBezTo>
                      <a:cubicBezTo>
                        <a:pt x="412" y="533"/>
                        <a:pt x="563" y="379"/>
                        <a:pt x="612" y="264"/>
                      </a:cubicBezTo>
                      <a:cubicBezTo>
                        <a:pt x="686" y="121"/>
                        <a:pt x="617" y="1"/>
                        <a:pt x="493" y="1"/>
                      </a:cubicBezTo>
                      <a:close/>
                    </a:path>
                  </a:pathLst>
                </a:custGeom>
                <a:solidFill>
                  <a:srgbClr val="38761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8" name="Google Shape;548;p30"/>
                <p:cNvSpPr/>
                <p:nvPr/>
              </p:nvSpPr>
              <p:spPr>
                <a:xfrm rot="1363609">
                  <a:off x="3451033" y="2297330"/>
                  <a:ext cx="63487" cy="36366"/>
                </a:xfrm>
                <a:custGeom>
                  <a:rect b="b" l="l" r="r" t="t"/>
                  <a:pathLst>
                    <a:path extrusionOk="0" h="534" w="687">
                      <a:moveTo>
                        <a:pt x="493" y="1"/>
                      </a:moveTo>
                      <a:cubicBezTo>
                        <a:pt x="459" y="1"/>
                        <a:pt x="420" y="10"/>
                        <a:pt x="379" y="30"/>
                      </a:cubicBezTo>
                      <a:cubicBezTo>
                        <a:pt x="316" y="56"/>
                        <a:pt x="259" y="100"/>
                        <a:pt x="215" y="144"/>
                      </a:cubicBezTo>
                      <a:cubicBezTo>
                        <a:pt x="139" y="220"/>
                        <a:pt x="0" y="516"/>
                        <a:pt x="202" y="522"/>
                      </a:cubicBezTo>
                      <a:cubicBezTo>
                        <a:pt x="223" y="530"/>
                        <a:pt x="245" y="533"/>
                        <a:pt x="266" y="533"/>
                      </a:cubicBezTo>
                      <a:cubicBezTo>
                        <a:pt x="412" y="533"/>
                        <a:pt x="563" y="379"/>
                        <a:pt x="612" y="264"/>
                      </a:cubicBezTo>
                      <a:cubicBezTo>
                        <a:pt x="686" y="121"/>
                        <a:pt x="617" y="1"/>
                        <a:pt x="493" y="1"/>
                      </a:cubicBezTo>
                      <a:close/>
                    </a:path>
                  </a:pathLst>
                </a:custGeom>
                <a:solidFill>
                  <a:srgbClr val="38761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549" name="Google Shape;549;p30"/>
            <p:cNvSpPr txBox="1"/>
            <p:nvPr/>
          </p:nvSpPr>
          <p:spPr>
            <a:xfrm>
              <a:off x="1073423" y="3551142"/>
              <a:ext cx="1370400" cy="1001100"/>
            </a:xfrm>
            <a:prstGeom prst="rect">
              <a:avLst/>
            </a:prstGeom>
            <a:solidFill>
              <a:srgbClr val="38761D"/>
            </a:solid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100"/>
                <a:buFont typeface="Arial"/>
                <a:buNone/>
              </a:pPr>
              <a:r>
                <a:t/>
              </a:r>
              <a:endParaRPr sz="1200">
                <a:solidFill>
                  <a:schemeClr val="dk1"/>
                </a:solidFill>
                <a:latin typeface="Oxygen"/>
                <a:ea typeface="Oxygen"/>
                <a:cs typeface="Oxygen"/>
                <a:sym typeface="Oxygen"/>
              </a:endParaRPr>
            </a:p>
          </p:txBody>
        </p:sp>
        <p:sp>
          <p:nvSpPr>
            <p:cNvPr id="550" name="Google Shape;550;p30"/>
            <p:cNvSpPr txBox="1"/>
            <p:nvPr/>
          </p:nvSpPr>
          <p:spPr>
            <a:xfrm>
              <a:off x="1073423" y="3226294"/>
              <a:ext cx="1370400" cy="274200"/>
            </a:xfrm>
            <a:prstGeom prst="rect">
              <a:avLst/>
            </a:prstGeom>
            <a:solidFill>
              <a:srgbClr val="38761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000">
                <a:solidFill>
                  <a:schemeClr val="dk1"/>
                </a:solidFill>
                <a:latin typeface="Hammersmith One"/>
                <a:ea typeface="Hammersmith One"/>
                <a:cs typeface="Hammersmith One"/>
                <a:sym typeface="Hammersmith One"/>
              </a:endParaRPr>
            </a:p>
          </p:txBody>
        </p:sp>
      </p:grpSp>
      <p:grpSp>
        <p:nvGrpSpPr>
          <p:cNvPr id="551" name="Google Shape;551;p30"/>
          <p:cNvGrpSpPr/>
          <p:nvPr/>
        </p:nvGrpSpPr>
        <p:grpSpPr>
          <a:xfrm rot="10800000">
            <a:off x="2607977" y="2229482"/>
            <a:ext cx="1830176" cy="2306461"/>
            <a:chOff x="2843456" y="2989796"/>
            <a:chExt cx="1626100" cy="1698925"/>
          </a:xfrm>
        </p:grpSpPr>
        <p:grpSp>
          <p:nvGrpSpPr>
            <p:cNvPr id="552" name="Google Shape;552;p30"/>
            <p:cNvGrpSpPr/>
            <p:nvPr/>
          </p:nvGrpSpPr>
          <p:grpSpPr>
            <a:xfrm>
              <a:off x="2843456" y="2989796"/>
              <a:ext cx="1626100" cy="1698925"/>
              <a:chOff x="2843456" y="2989796"/>
              <a:chExt cx="1626100" cy="1698925"/>
            </a:xfrm>
          </p:grpSpPr>
          <p:sp>
            <p:nvSpPr>
              <p:cNvPr id="553" name="Google Shape;553;p30"/>
              <p:cNvSpPr/>
              <p:nvPr/>
            </p:nvSpPr>
            <p:spPr>
              <a:xfrm rot="10800000">
                <a:off x="2843456" y="2989796"/>
                <a:ext cx="1626100" cy="1698925"/>
              </a:xfrm>
              <a:custGeom>
                <a:rect b="b" l="l" r="r" t="t"/>
                <a:pathLst>
                  <a:path extrusionOk="0" h="67957" w="65044">
                    <a:moveTo>
                      <a:pt x="1001" y="54099"/>
                    </a:moveTo>
                    <a:cubicBezTo>
                      <a:pt x="549" y="46370"/>
                      <a:pt x="1061" y="29172"/>
                      <a:pt x="1248" y="20415"/>
                    </a:cubicBezTo>
                    <a:cubicBezTo>
                      <a:pt x="1435" y="11659"/>
                      <a:pt x="-2107" y="4723"/>
                      <a:pt x="2124" y="1560"/>
                    </a:cubicBezTo>
                    <a:cubicBezTo>
                      <a:pt x="6355" y="-1603"/>
                      <a:pt x="16737" y="1537"/>
                      <a:pt x="26634" y="1437"/>
                    </a:cubicBezTo>
                    <a:cubicBezTo>
                      <a:pt x="36532" y="1337"/>
                      <a:pt x="55265" y="-1406"/>
                      <a:pt x="61509" y="958"/>
                    </a:cubicBezTo>
                    <a:cubicBezTo>
                      <a:pt x="67753" y="3322"/>
                      <a:pt x="63752" y="10154"/>
                      <a:pt x="64097" y="15623"/>
                    </a:cubicBezTo>
                    <a:cubicBezTo>
                      <a:pt x="64442" y="21092"/>
                      <a:pt x="63662" y="28203"/>
                      <a:pt x="63580" y="33774"/>
                    </a:cubicBezTo>
                    <a:cubicBezTo>
                      <a:pt x="63498" y="39345"/>
                      <a:pt x="63744" y="43688"/>
                      <a:pt x="63604" y="49047"/>
                    </a:cubicBezTo>
                    <a:cubicBezTo>
                      <a:pt x="63464" y="54406"/>
                      <a:pt x="66193" y="62890"/>
                      <a:pt x="62742" y="65930"/>
                    </a:cubicBezTo>
                    <a:cubicBezTo>
                      <a:pt x="59292" y="68970"/>
                      <a:pt x="52698" y="67141"/>
                      <a:pt x="42901" y="67285"/>
                    </a:cubicBezTo>
                    <a:cubicBezTo>
                      <a:pt x="33104" y="67429"/>
                      <a:pt x="10942" y="68990"/>
                      <a:pt x="3959" y="66792"/>
                    </a:cubicBezTo>
                    <a:cubicBezTo>
                      <a:pt x="-3024" y="64594"/>
                      <a:pt x="1453" y="61829"/>
                      <a:pt x="1001" y="54099"/>
                    </a:cubicBezTo>
                    <a:close/>
                  </a:path>
                </a:pathLst>
              </a:custGeom>
              <a:solidFill>
                <a:srgbClr val="CC0000"/>
              </a:solidFill>
              <a:ln>
                <a:noFill/>
              </a:ln>
            </p:spPr>
          </p:sp>
          <p:grpSp>
            <p:nvGrpSpPr>
              <p:cNvPr id="554" name="Google Shape;554;p30"/>
              <p:cNvGrpSpPr/>
              <p:nvPr/>
            </p:nvGrpSpPr>
            <p:grpSpPr>
              <a:xfrm>
                <a:off x="2949064" y="3103138"/>
                <a:ext cx="296051" cy="323325"/>
                <a:chOff x="3443789" y="2021225"/>
                <a:chExt cx="296051" cy="323325"/>
              </a:xfrm>
            </p:grpSpPr>
            <p:sp>
              <p:nvSpPr>
                <p:cNvPr id="555" name="Google Shape;555;p30"/>
                <p:cNvSpPr/>
                <p:nvPr/>
              </p:nvSpPr>
              <p:spPr>
                <a:xfrm>
                  <a:off x="3443789" y="2144908"/>
                  <a:ext cx="123665" cy="70822"/>
                </a:xfrm>
                <a:custGeom>
                  <a:rect b="b" l="l" r="r" t="t"/>
                  <a:pathLst>
                    <a:path extrusionOk="0" h="534" w="687">
                      <a:moveTo>
                        <a:pt x="493" y="1"/>
                      </a:moveTo>
                      <a:cubicBezTo>
                        <a:pt x="459" y="1"/>
                        <a:pt x="420" y="10"/>
                        <a:pt x="379" y="30"/>
                      </a:cubicBezTo>
                      <a:cubicBezTo>
                        <a:pt x="316" y="56"/>
                        <a:pt x="259" y="100"/>
                        <a:pt x="215" y="144"/>
                      </a:cubicBezTo>
                      <a:cubicBezTo>
                        <a:pt x="139" y="220"/>
                        <a:pt x="0" y="516"/>
                        <a:pt x="202" y="522"/>
                      </a:cubicBezTo>
                      <a:cubicBezTo>
                        <a:pt x="223" y="530"/>
                        <a:pt x="245" y="533"/>
                        <a:pt x="266" y="533"/>
                      </a:cubicBezTo>
                      <a:cubicBezTo>
                        <a:pt x="412" y="533"/>
                        <a:pt x="563" y="379"/>
                        <a:pt x="612" y="264"/>
                      </a:cubicBezTo>
                      <a:cubicBezTo>
                        <a:pt x="686" y="121"/>
                        <a:pt x="617" y="1"/>
                        <a:pt x="493" y="1"/>
                      </a:cubicBezTo>
                      <a:close/>
                    </a:path>
                  </a:pathLst>
                </a:custGeom>
                <a:solidFill>
                  <a:srgbClr val="CC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6" name="Google Shape;556;p30"/>
                <p:cNvSpPr/>
                <p:nvPr/>
              </p:nvSpPr>
              <p:spPr>
                <a:xfrm rot="1363158">
                  <a:off x="3572882" y="2228654"/>
                  <a:ext cx="75594" cy="43289"/>
                </a:xfrm>
                <a:custGeom>
                  <a:rect b="b" l="l" r="r" t="t"/>
                  <a:pathLst>
                    <a:path extrusionOk="0" h="534" w="687">
                      <a:moveTo>
                        <a:pt x="493" y="1"/>
                      </a:moveTo>
                      <a:cubicBezTo>
                        <a:pt x="459" y="1"/>
                        <a:pt x="420" y="10"/>
                        <a:pt x="379" y="30"/>
                      </a:cubicBezTo>
                      <a:cubicBezTo>
                        <a:pt x="316" y="56"/>
                        <a:pt x="259" y="100"/>
                        <a:pt x="215" y="144"/>
                      </a:cubicBezTo>
                      <a:cubicBezTo>
                        <a:pt x="139" y="220"/>
                        <a:pt x="0" y="516"/>
                        <a:pt x="202" y="522"/>
                      </a:cubicBezTo>
                      <a:cubicBezTo>
                        <a:pt x="223" y="530"/>
                        <a:pt x="245" y="533"/>
                        <a:pt x="266" y="533"/>
                      </a:cubicBezTo>
                      <a:cubicBezTo>
                        <a:pt x="412" y="533"/>
                        <a:pt x="563" y="379"/>
                        <a:pt x="612" y="264"/>
                      </a:cubicBezTo>
                      <a:cubicBezTo>
                        <a:pt x="686" y="121"/>
                        <a:pt x="617" y="1"/>
                        <a:pt x="493" y="1"/>
                      </a:cubicBezTo>
                      <a:close/>
                    </a:path>
                  </a:pathLst>
                </a:custGeom>
                <a:solidFill>
                  <a:srgbClr val="CC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7" name="Google Shape;557;p30"/>
                <p:cNvSpPr/>
                <p:nvPr/>
              </p:nvSpPr>
              <p:spPr>
                <a:xfrm rot="5400000">
                  <a:off x="3611215" y="2016275"/>
                  <a:ext cx="123675" cy="133575"/>
                </a:xfrm>
                <a:custGeom>
                  <a:rect b="b" l="l" r="r" t="t"/>
                  <a:pathLst>
                    <a:path extrusionOk="0" h="534" w="687">
                      <a:moveTo>
                        <a:pt x="493" y="1"/>
                      </a:moveTo>
                      <a:cubicBezTo>
                        <a:pt x="459" y="1"/>
                        <a:pt x="420" y="10"/>
                        <a:pt x="379" y="30"/>
                      </a:cubicBezTo>
                      <a:cubicBezTo>
                        <a:pt x="316" y="56"/>
                        <a:pt x="259" y="100"/>
                        <a:pt x="215" y="144"/>
                      </a:cubicBezTo>
                      <a:cubicBezTo>
                        <a:pt x="139" y="220"/>
                        <a:pt x="0" y="516"/>
                        <a:pt x="202" y="522"/>
                      </a:cubicBezTo>
                      <a:cubicBezTo>
                        <a:pt x="223" y="530"/>
                        <a:pt x="245" y="533"/>
                        <a:pt x="266" y="533"/>
                      </a:cubicBezTo>
                      <a:cubicBezTo>
                        <a:pt x="412" y="533"/>
                        <a:pt x="563" y="379"/>
                        <a:pt x="612" y="264"/>
                      </a:cubicBezTo>
                      <a:cubicBezTo>
                        <a:pt x="686" y="121"/>
                        <a:pt x="617" y="1"/>
                        <a:pt x="493" y="1"/>
                      </a:cubicBezTo>
                      <a:close/>
                    </a:path>
                  </a:pathLst>
                </a:custGeom>
                <a:solidFill>
                  <a:srgbClr val="CC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8" name="Google Shape;558;p30"/>
                <p:cNvSpPr/>
                <p:nvPr/>
              </p:nvSpPr>
              <p:spPr>
                <a:xfrm rot="1363609">
                  <a:off x="3451033" y="2297330"/>
                  <a:ext cx="63487" cy="36366"/>
                </a:xfrm>
                <a:custGeom>
                  <a:rect b="b" l="l" r="r" t="t"/>
                  <a:pathLst>
                    <a:path extrusionOk="0" h="534" w="687">
                      <a:moveTo>
                        <a:pt x="493" y="1"/>
                      </a:moveTo>
                      <a:cubicBezTo>
                        <a:pt x="459" y="1"/>
                        <a:pt x="420" y="10"/>
                        <a:pt x="379" y="30"/>
                      </a:cubicBezTo>
                      <a:cubicBezTo>
                        <a:pt x="316" y="56"/>
                        <a:pt x="259" y="100"/>
                        <a:pt x="215" y="144"/>
                      </a:cubicBezTo>
                      <a:cubicBezTo>
                        <a:pt x="139" y="220"/>
                        <a:pt x="0" y="516"/>
                        <a:pt x="202" y="522"/>
                      </a:cubicBezTo>
                      <a:cubicBezTo>
                        <a:pt x="223" y="530"/>
                        <a:pt x="245" y="533"/>
                        <a:pt x="266" y="533"/>
                      </a:cubicBezTo>
                      <a:cubicBezTo>
                        <a:pt x="412" y="533"/>
                        <a:pt x="563" y="379"/>
                        <a:pt x="612" y="264"/>
                      </a:cubicBezTo>
                      <a:cubicBezTo>
                        <a:pt x="686" y="121"/>
                        <a:pt x="617" y="1"/>
                        <a:pt x="493" y="1"/>
                      </a:cubicBezTo>
                      <a:close/>
                    </a:path>
                  </a:pathLst>
                </a:custGeom>
                <a:solidFill>
                  <a:srgbClr val="CC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559" name="Google Shape;559;p30"/>
            <p:cNvSpPr txBox="1"/>
            <p:nvPr/>
          </p:nvSpPr>
          <p:spPr>
            <a:xfrm>
              <a:off x="2949078" y="3551142"/>
              <a:ext cx="1370400" cy="1001100"/>
            </a:xfrm>
            <a:prstGeom prst="rect">
              <a:avLst/>
            </a:prstGeom>
            <a:solidFill>
              <a:srgbClr val="CC0000"/>
            </a:solid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100"/>
                <a:buFont typeface="Arial"/>
                <a:buNone/>
              </a:pPr>
              <a:r>
                <a:t/>
              </a:r>
              <a:endParaRPr sz="1200">
                <a:solidFill>
                  <a:schemeClr val="dk1"/>
                </a:solidFill>
                <a:latin typeface="Oxygen"/>
                <a:ea typeface="Oxygen"/>
                <a:cs typeface="Oxygen"/>
                <a:sym typeface="Oxygen"/>
              </a:endParaRPr>
            </a:p>
          </p:txBody>
        </p:sp>
        <p:sp>
          <p:nvSpPr>
            <p:cNvPr id="560" name="Google Shape;560;p30"/>
            <p:cNvSpPr txBox="1"/>
            <p:nvPr/>
          </p:nvSpPr>
          <p:spPr>
            <a:xfrm>
              <a:off x="2949078" y="3226294"/>
              <a:ext cx="1370400" cy="274200"/>
            </a:xfrm>
            <a:prstGeom prst="rect">
              <a:avLst/>
            </a:prstGeom>
            <a:solidFill>
              <a:srgbClr val="CC000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000">
                <a:solidFill>
                  <a:schemeClr val="dk1"/>
                </a:solidFill>
                <a:latin typeface="Hammersmith One"/>
                <a:ea typeface="Hammersmith One"/>
                <a:cs typeface="Hammersmith One"/>
                <a:sym typeface="Hammersmith One"/>
              </a:endParaRPr>
            </a:p>
          </p:txBody>
        </p:sp>
      </p:grpSp>
      <p:sp>
        <p:nvSpPr>
          <p:cNvPr id="561" name="Google Shape;561;p30"/>
          <p:cNvSpPr txBox="1"/>
          <p:nvPr/>
        </p:nvSpPr>
        <p:spPr>
          <a:xfrm>
            <a:off x="578968" y="2957977"/>
            <a:ext cx="1695900" cy="1020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600">
                <a:solidFill>
                  <a:schemeClr val="lt2"/>
                </a:solidFill>
                <a:latin typeface="Open Sans SemiBold"/>
                <a:ea typeface="Open Sans SemiBold"/>
                <a:cs typeface="Open Sans SemiBold"/>
                <a:sym typeface="Open Sans SemiBold"/>
              </a:rPr>
              <a:t>Gain a thorough understanding of water conservation in New Mexico</a:t>
            </a:r>
            <a:endParaRPr sz="1600">
              <a:solidFill>
                <a:schemeClr val="lt2"/>
              </a:solidFill>
              <a:latin typeface="Open Sans SemiBold"/>
              <a:ea typeface="Open Sans SemiBold"/>
              <a:cs typeface="Open Sans SemiBold"/>
              <a:sym typeface="Open Sans SemiBold"/>
            </a:endParaRPr>
          </a:p>
        </p:txBody>
      </p:sp>
      <p:sp>
        <p:nvSpPr>
          <p:cNvPr id="562" name="Google Shape;562;p30"/>
          <p:cNvSpPr txBox="1"/>
          <p:nvPr/>
        </p:nvSpPr>
        <p:spPr>
          <a:xfrm>
            <a:off x="578901" y="2340550"/>
            <a:ext cx="1695900" cy="337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900">
                <a:solidFill>
                  <a:schemeClr val="lt2"/>
                </a:solidFill>
                <a:latin typeface="Overpass Black"/>
                <a:ea typeface="Overpass Black"/>
                <a:cs typeface="Overpass Black"/>
                <a:sym typeface="Overpass Black"/>
              </a:rPr>
              <a:t>Objective 1:</a:t>
            </a:r>
            <a:endParaRPr sz="1900">
              <a:solidFill>
                <a:schemeClr val="lt2"/>
              </a:solidFill>
              <a:latin typeface="Overpass Black"/>
              <a:ea typeface="Overpass Black"/>
              <a:cs typeface="Overpass Black"/>
              <a:sym typeface="Overpass Black"/>
            </a:endParaRPr>
          </a:p>
        </p:txBody>
      </p:sp>
      <p:sp>
        <p:nvSpPr>
          <p:cNvPr id="563" name="Google Shape;563;p30"/>
          <p:cNvSpPr txBox="1"/>
          <p:nvPr/>
        </p:nvSpPr>
        <p:spPr>
          <a:xfrm>
            <a:off x="2675399" y="2957978"/>
            <a:ext cx="1695600" cy="1020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600">
                <a:solidFill>
                  <a:schemeClr val="lt2"/>
                </a:solidFill>
                <a:latin typeface="Open Sans SemiBold"/>
                <a:ea typeface="Open Sans SemiBold"/>
                <a:cs typeface="Open Sans SemiBold"/>
                <a:sym typeface="Open Sans SemiBold"/>
              </a:rPr>
              <a:t>Recognize child behavioral patterns when learning from hands-on exhibits</a:t>
            </a:r>
            <a:endParaRPr sz="1600">
              <a:solidFill>
                <a:schemeClr val="lt2"/>
              </a:solidFill>
              <a:latin typeface="Open Sans SemiBold"/>
              <a:ea typeface="Open Sans SemiBold"/>
              <a:cs typeface="Open Sans SemiBold"/>
              <a:sym typeface="Open Sans SemiBold"/>
            </a:endParaRPr>
          </a:p>
        </p:txBody>
      </p:sp>
      <p:sp>
        <p:nvSpPr>
          <p:cNvPr id="564" name="Google Shape;564;p30"/>
          <p:cNvSpPr txBox="1"/>
          <p:nvPr/>
        </p:nvSpPr>
        <p:spPr>
          <a:xfrm>
            <a:off x="2675553" y="2340550"/>
            <a:ext cx="1695600" cy="337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900">
                <a:solidFill>
                  <a:schemeClr val="lt2"/>
                </a:solidFill>
                <a:latin typeface="Overpass Black"/>
                <a:ea typeface="Overpass Black"/>
                <a:cs typeface="Overpass Black"/>
                <a:sym typeface="Overpass Black"/>
              </a:rPr>
              <a:t>Objective 2:</a:t>
            </a:r>
            <a:endParaRPr sz="1900">
              <a:solidFill>
                <a:schemeClr val="lt2"/>
              </a:solidFill>
              <a:latin typeface="Overpass Black"/>
              <a:ea typeface="Overpass Black"/>
              <a:cs typeface="Overpass Black"/>
              <a:sym typeface="Overpass Black"/>
            </a:endParaRPr>
          </a:p>
        </p:txBody>
      </p:sp>
      <p:sp>
        <p:nvSpPr>
          <p:cNvPr id="565" name="Google Shape;565;p30"/>
          <p:cNvSpPr/>
          <p:nvPr/>
        </p:nvSpPr>
        <p:spPr>
          <a:xfrm flipH="1">
            <a:off x="3436357" y="1264314"/>
            <a:ext cx="133448" cy="737582"/>
          </a:xfrm>
          <a:custGeom>
            <a:rect b="b" l="l" r="r" t="t"/>
            <a:pathLst>
              <a:path extrusionOk="0" h="19661" w="4703">
                <a:moveTo>
                  <a:pt x="1215" y="0"/>
                </a:moveTo>
                <a:cubicBezTo>
                  <a:pt x="1102" y="0"/>
                  <a:pt x="996" y="74"/>
                  <a:pt x="1009" y="220"/>
                </a:cubicBezTo>
                <a:cubicBezTo>
                  <a:pt x="1116" y="3258"/>
                  <a:pt x="1355" y="6242"/>
                  <a:pt x="1595" y="9253"/>
                </a:cubicBezTo>
                <a:cubicBezTo>
                  <a:pt x="1835" y="12157"/>
                  <a:pt x="1862" y="15062"/>
                  <a:pt x="1942" y="17966"/>
                </a:cubicBezTo>
                <a:cubicBezTo>
                  <a:pt x="1515" y="17273"/>
                  <a:pt x="1062" y="16581"/>
                  <a:pt x="636" y="15888"/>
                </a:cubicBezTo>
                <a:cubicBezTo>
                  <a:pt x="579" y="15790"/>
                  <a:pt x="492" y="15750"/>
                  <a:pt x="404" y="15750"/>
                </a:cubicBezTo>
                <a:cubicBezTo>
                  <a:pt x="205" y="15750"/>
                  <a:pt x="0" y="15959"/>
                  <a:pt x="130" y="16181"/>
                </a:cubicBezTo>
                <a:cubicBezTo>
                  <a:pt x="689" y="17273"/>
                  <a:pt x="1222" y="18393"/>
                  <a:pt x="1808" y="19458"/>
                </a:cubicBezTo>
                <a:cubicBezTo>
                  <a:pt x="1883" y="19593"/>
                  <a:pt x="2026" y="19661"/>
                  <a:pt x="2174" y="19661"/>
                </a:cubicBezTo>
                <a:cubicBezTo>
                  <a:pt x="2289" y="19661"/>
                  <a:pt x="2408" y="19620"/>
                  <a:pt x="2501" y="19538"/>
                </a:cubicBezTo>
                <a:cubicBezTo>
                  <a:pt x="3407" y="18659"/>
                  <a:pt x="4126" y="17567"/>
                  <a:pt x="4579" y="16394"/>
                </a:cubicBezTo>
                <a:cubicBezTo>
                  <a:pt x="4703" y="16077"/>
                  <a:pt x="4407" y="15830"/>
                  <a:pt x="4130" y="15830"/>
                </a:cubicBezTo>
                <a:cubicBezTo>
                  <a:pt x="3989" y="15830"/>
                  <a:pt x="3852" y="15894"/>
                  <a:pt x="3780" y="16048"/>
                </a:cubicBezTo>
                <a:cubicBezTo>
                  <a:pt x="3487" y="16661"/>
                  <a:pt x="3167" y="17273"/>
                  <a:pt x="2794" y="17833"/>
                </a:cubicBezTo>
                <a:cubicBezTo>
                  <a:pt x="2794" y="11918"/>
                  <a:pt x="2208" y="6082"/>
                  <a:pt x="1462" y="220"/>
                </a:cubicBezTo>
                <a:cubicBezTo>
                  <a:pt x="1449" y="74"/>
                  <a:pt x="1329" y="0"/>
                  <a:pt x="1215" y="0"/>
                </a:cubicBez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6" name="Google Shape;566;p30"/>
          <p:cNvSpPr txBox="1"/>
          <p:nvPr/>
        </p:nvSpPr>
        <p:spPr>
          <a:xfrm>
            <a:off x="4657212" y="2957972"/>
            <a:ext cx="1926000" cy="1020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600">
                <a:solidFill>
                  <a:schemeClr val="lt2"/>
                </a:solidFill>
                <a:latin typeface="Open Sans SemiBold"/>
                <a:ea typeface="Open Sans SemiBold"/>
                <a:cs typeface="Open Sans SemiBold"/>
                <a:sym typeface="Open Sans SemiBold"/>
              </a:rPr>
              <a:t>Observe various styles of successful exhibits and the features associated</a:t>
            </a:r>
            <a:endParaRPr sz="1600">
              <a:solidFill>
                <a:schemeClr val="lt2"/>
              </a:solidFill>
              <a:latin typeface="Open Sans SemiBold"/>
              <a:ea typeface="Open Sans SemiBold"/>
              <a:cs typeface="Open Sans SemiBold"/>
              <a:sym typeface="Open Sans SemiBold"/>
            </a:endParaRPr>
          </a:p>
        </p:txBody>
      </p:sp>
      <p:sp>
        <p:nvSpPr>
          <p:cNvPr id="567" name="Google Shape;567;p30"/>
          <p:cNvSpPr txBox="1"/>
          <p:nvPr/>
        </p:nvSpPr>
        <p:spPr>
          <a:xfrm>
            <a:off x="4616450" y="2340544"/>
            <a:ext cx="1926000" cy="337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900">
                <a:solidFill>
                  <a:schemeClr val="lt2"/>
                </a:solidFill>
                <a:latin typeface="Overpass Black"/>
                <a:ea typeface="Overpass Black"/>
                <a:cs typeface="Overpass Black"/>
                <a:sym typeface="Overpass Black"/>
              </a:rPr>
              <a:t>Objective 3:</a:t>
            </a:r>
            <a:endParaRPr sz="1900">
              <a:solidFill>
                <a:schemeClr val="lt2"/>
              </a:solidFill>
              <a:latin typeface="Overpass Black"/>
              <a:ea typeface="Overpass Black"/>
              <a:cs typeface="Overpass Black"/>
              <a:sym typeface="Overpass Black"/>
            </a:endParaRPr>
          </a:p>
        </p:txBody>
      </p:sp>
      <p:sp>
        <p:nvSpPr>
          <p:cNvPr id="568" name="Google Shape;568;p30"/>
          <p:cNvSpPr txBox="1"/>
          <p:nvPr/>
        </p:nvSpPr>
        <p:spPr>
          <a:xfrm>
            <a:off x="6787750" y="2340550"/>
            <a:ext cx="1922400" cy="337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900">
                <a:solidFill>
                  <a:schemeClr val="lt2"/>
                </a:solidFill>
                <a:latin typeface="Overpass Black"/>
                <a:ea typeface="Overpass Black"/>
                <a:cs typeface="Overpass Black"/>
                <a:sym typeface="Overpass Black"/>
              </a:rPr>
              <a:t>Objective 4:</a:t>
            </a:r>
            <a:endParaRPr sz="1900">
              <a:solidFill>
                <a:schemeClr val="lt2"/>
              </a:solidFill>
              <a:latin typeface="Overpass Black"/>
              <a:ea typeface="Overpass Black"/>
              <a:cs typeface="Overpass Black"/>
              <a:sym typeface="Overpass Black"/>
            </a:endParaRPr>
          </a:p>
        </p:txBody>
      </p:sp>
      <p:sp>
        <p:nvSpPr>
          <p:cNvPr id="569" name="Google Shape;569;p30"/>
          <p:cNvSpPr txBox="1"/>
          <p:nvPr/>
        </p:nvSpPr>
        <p:spPr>
          <a:xfrm>
            <a:off x="6787600" y="2957975"/>
            <a:ext cx="1922400" cy="1020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600">
                <a:solidFill>
                  <a:schemeClr val="lt2"/>
                </a:solidFill>
                <a:latin typeface="Open Sans SemiBold"/>
                <a:ea typeface="Open Sans SemiBold"/>
                <a:cs typeface="Open Sans SemiBold"/>
                <a:sym typeface="Open Sans SemiBold"/>
              </a:rPr>
              <a:t>Familiarize ourselves with exhibit portability and self-sustainability</a:t>
            </a:r>
            <a:endParaRPr sz="1600">
              <a:solidFill>
                <a:schemeClr val="lt2"/>
              </a:solidFill>
              <a:latin typeface="Open Sans SemiBold"/>
              <a:ea typeface="Open Sans SemiBold"/>
              <a:cs typeface="Open Sans SemiBold"/>
              <a:sym typeface="Open Sans SemiBold"/>
            </a:endParaRPr>
          </a:p>
        </p:txBody>
      </p:sp>
      <p:sp>
        <p:nvSpPr>
          <p:cNvPr id="570" name="Google Shape;570;p30"/>
          <p:cNvSpPr/>
          <p:nvPr/>
        </p:nvSpPr>
        <p:spPr>
          <a:xfrm flipH="1">
            <a:off x="5512570" y="1264314"/>
            <a:ext cx="133448" cy="737582"/>
          </a:xfrm>
          <a:custGeom>
            <a:rect b="b" l="l" r="r" t="t"/>
            <a:pathLst>
              <a:path extrusionOk="0" h="19661" w="4703">
                <a:moveTo>
                  <a:pt x="1215" y="0"/>
                </a:moveTo>
                <a:cubicBezTo>
                  <a:pt x="1102" y="0"/>
                  <a:pt x="996" y="74"/>
                  <a:pt x="1009" y="220"/>
                </a:cubicBezTo>
                <a:cubicBezTo>
                  <a:pt x="1116" y="3258"/>
                  <a:pt x="1355" y="6242"/>
                  <a:pt x="1595" y="9253"/>
                </a:cubicBezTo>
                <a:cubicBezTo>
                  <a:pt x="1835" y="12157"/>
                  <a:pt x="1862" y="15062"/>
                  <a:pt x="1942" y="17966"/>
                </a:cubicBezTo>
                <a:cubicBezTo>
                  <a:pt x="1515" y="17273"/>
                  <a:pt x="1062" y="16581"/>
                  <a:pt x="636" y="15888"/>
                </a:cubicBezTo>
                <a:cubicBezTo>
                  <a:pt x="579" y="15790"/>
                  <a:pt x="492" y="15750"/>
                  <a:pt x="404" y="15750"/>
                </a:cubicBezTo>
                <a:cubicBezTo>
                  <a:pt x="205" y="15750"/>
                  <a:pt x="0" y="15959"/>
                  <a:pt x="130" y="16181"/>
                </a:cubicBezTo>
                <a:cubicBezTo>
                  <a:pt x="689" y="17273"/>
                  <a:pt x="1222" y="18393"/>
                  <a:pt x="1808" y="19458"/>
                </a:cubicBezTo>
                <a:cubicBezTo>
                  <a:pt x="1883" y="19593"/>
                  <a:pt x="2026" y="19661"/>
                  <a:pt x="2174" y="19661"/>
                </a:cubicBezTo>
                <a:cubicBezTo>
                  <a:pt x="2289" y="19661"/>
                  <a:pt x="2408" y="19620"/>
                  <a:pt x="2501" y="19538"/>
                </a:cubicBezTo>
                <a:cubicBezTo>
                  <a:pt x="3407" y="18659"/>
                  <a:pt x="4126" y="17567"/>
                  <a:pt x="4579" y="16394"/>
                </a:cubicBezTo>
                <a:cubicBezTo>
                  <a:pt x="4703" y="16077"/>
                  <a:pt x="4407" y="15830"/>
                  <a:pt x="4130" y="15830"/>
                </a:cubicBezTo>
                <a:cubicBezTo>
                  <a:pt x="3989" y="15830"/>
                  <a:pt x="3852" y="15894"/>
                  <a:pt x="3780" y="16048"/>
                </a:cubicBezTo>
                <a:cubicBezTo>
                  <a:pt x="3487" y="16661"/>
                  <a:pt x="3167" y="17273"/>
                  <a:pt x="2794" y="17833"/>
                </a:cubicBezTo>
                <a:cubicBezTo>
                  <a:pt x="2794" y="11918"/>
                  <a:pt x="2208" y="6082"/>
                  <a:pt x="1462" y="220"/>
                </a:cubicBezTo>
                <a:cubicBezTo>
                  <a:pt x="1449" y="74"/>
                  <a:pt x="1329" y="0"/>
                  <a:pt x="1215" y="0"/>
                </a:cubicBez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1" name="Google Shape;571;p30"/>
          <p:cNvSpPr/>
          <p:nvPr/>
        </p:nvSpPr>
        <p:spPr>
          <a:xfrm flipH="1">
            <a:off x="7650370" y="1264314"/>
            <a:ext cx="133448" cy="737582"/>
          </a:xfrm>
          <a:custGeom>
            <a:rect b="b" l="l" r="r" t="t"/>
            <a:pathLst>
              <a:path extrusionOk="0" h="19661" w="4703">
                <a:moveTo>
                  <a:pt x="1215" y="0"/>
                </a:moveTo>
                <a:cubicBezTo>
                  <a:pt x="1102" y="0"/>
                  <a:pt x="996" y="74"/>
                  <a:pt x="1009" y="220"/>
                </a:cubicBezTo>
                <a:cubicBezTo>
                  <a:pt x="1116" y="3258"/>
                  <a:pt x="1355" y="6242"/>
                  <a:pt x="1595" y="9253"/>
                </a:cubicBezTo>
                <a:cubicBezTo>
                  <a:pt x="1835" y="12157"/>
                  <a:pt x="1862" y="15062"/>
                  <a:pt x="1942" y="17966"/>
                </a:cubicBezTo>
                <a:cubicBezTo>
                  <a:pt x="1515" y="17273"/>
                  <a:pt x="1062" y="16581"/>
                  <a:pt x="636" y="15888"/>
                </a:cubicBezTo>
                <a:cubicBezTo>
                  <a:pt x="579" y="15790"/>
                  <a:pt x="492" y="15750"/>
                  <a:pt x="404" y="15750"/>
                </a:cubicBezTo>
                <a:cubicBezTo>
                  <a:pt x="205" y="15750"/>
                  <a:pt x="0" y="15959"/>
                  <a:pt x="130" y="16181"/>
                </a:cubicBezTo>
                <a:cubicBezTo>
                  <a:pt x="689" y="17273"/>
                  <a:pt x="1222" y="18393"/>
                  <a:pt x="1808" y="19458"/>
                </a:cubicBezTo>
                <a:cubicBezTo>
                  <a:pt x="1883" y="19593"/>
                  <a:pt x="2026" y="19661"/>
                  <a:pt x="2174" y="19661"/>
                </a:cubicBezTo>
                <a:cubicBezTo>
                  <a:pt x="2289" y="19661"/>
                  <a:pt x="2408" y="19620"/>
                  <a:pt x="2501" y="19538"/>
                </a:cubicBezTo>
                <a:cubicBezTo>
                  <a:pt x="3407" y="18659"/>
                  <a:pt x="4126" y="17567"/>
                  <a:pt x="4579" y="16394"/>
                </a:cubicBezTo>
                <a:cubicBezTo>
                  <a:pt x="4703" y="16077"/>
                  <a:pt x="4407" y="15830"/>
                  <a:pt x="4130" y="15830"/>
                </a:cubicBezTo>
                <a:cubicBezTo>
                  <a:pt x="3989" y="15830"/>
                  <a:pt x="3852" y="15894"/>
                  <a:pt x="3780" y="16048"/>
                </a:cubicBezTo>
                <a:cubicBezTo>
                  <a:pt x="3487" y="16661"/>
                  <a:pt x="3167" y="17273"/>
                  <a:pt x="2794" y="17833"/>
                </a:cubicBezTo>
                <a:cubicBezTo>
                  <a:pt x="2794" y="11918"/>
                  <a:pt x="2208" y="6082"/>
                  <a:pt x="1462" y="220"/>
                </a:cubicBezTo>
                <a:cubicBezTo>
                  <a:pt x="1449" y="74"/>
                  <a:pt x="1329" y="0"/>
                  <a:pt x="1215" y="0"/>
                </a:cubicBez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2" name="Google Shape;572;p30"/>
          <p:cNvSpPr/>
          <p:nvPr/>
        </p:nvSpPr>
        <p:spPr>
          <a:xfrm flipH="1">
            <a:off x="1360120" y="1264314"/>
            <a:ext cx="133448" cy="737582"/>
          </a:xfrm>
          <a:custGeom>
            <a:rect b="b" l="l" r="r" t="t"/>
            <a:pathLst>
              <a:path extrusionOk="0" h="19661" w="4703">
                <a:moveTo>
                  <a:pt x="1215" y="0"/>
                </a:moveTo>
                <a:cubicBezTo>
                  <a:pt x="1102" y="0"/>
                  <a:pt x="996" y="74"/>
                  <a:pt x="1009" y="220"/>
                </a:cubicBezTo>
                <a:cubicBezTo>
                  <a:pt x="1116" y="3258"/>
                  <a:pt x="1355" y="6242"/>
                  <a:pt x="1595" y="9253"/>
                </a:cubicBezTo>
                <a:cubicBezTo>
                  <a:pt x="1835" y="12157"/>
                  <a:pt x="1862" y="15062"/>
                  <a:pt x="1942" y="17966"/>
                </a:cubicBezTo>
                <a:cubicBezTo>
                  <a:pt x="1515" y="17273"/>
                  <a:pt x="1062" y="16581"/>
                  <a:pt x="636" y="15888"/>
                </a:cubicBezTo>
                <a:cubicBezTo>
                  <a:pt x="579" y="15790"/>
                  <a:pt x="492" y="15750"/>
                  <a:pt x="404" y="15750"/>
                </a:cubicBezTo>
                <a:cubicBezTo>
                  <a:pt x="205" y="15750"/>
                  <a:pt x="0" y="15959"/>
                  <a:pt x="130" y="16181"/>
                </a:cubicBezTo>
                <a:cubicBezTo>
                  <a:pt x="689" y="17273"/>
                  <a:pt x="1222" y="18393"/>
                  <a:pt x="1808" y="19458"/>
                </a:cubicBezTo>
                <a:cubicBezTo>
                  <a:pt x="1883" y="19593"/>
                  <a:pt x="2026" y="19661"/>
                  <a:pt x="2174" y="19661"/>
                </a:cubicBezTo>
                <a:cubicBezTo>
                  <a:pt x="2289" y="19661"/>
                  <a:pt x="2408" y="19620"/>
                  <a:pt x="2501" y="19538"/>
                </a:cubicBezTo>
                <a:cubicBezTo>
                  <a:pt x="3407" y="18659"/>
                  <a:pt x="4126" y="17567"/>
                  <a:pt x="4579" y="16394"/>
                </a:cubicBezTo>
                <a:cubicBezTo>
                  <a:pt x="4703" y="16077"/>
                  <a:pt x="4407" y="15830"/>
                  <a:pt x="4130" y="15830"/>
                </a:cubicBezTo>
                <a:cubicBezTo>
                  <a:pt x="3989" y="15830"/>
                  <a:pt x="3852" y="15894"/>
                  <a:pt x="3780" y="16048"/>
                </a:cubicBezTo>
                <a:cubicBezTo>
                  <a:pt x="3487" y="16661"/>
                  <a:pt x="3167" y="17273"/>
                  <a:pt x="2794" y="17833"/>
                </a:cubicBezTo>
                <a:cubicBezTo>
                  <a:pt x="2794" y="11918"/>
                  <a:pt x="2208" y="6082"/>
                  <a:pt x="1462" y="220"/>
                </a:cubicBezTo>
                <a:cubicBezTo>
                  <a:pt x="1449" y="74"/>
                  <a:pt x="1329" y="0"/>
                  <a:pt x="1215" y="0"/>
                </a:cubicBez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6" name="Shape 576"/>
        <p:cNvGrpSpPr/>
        <p:nvPr/>
      </p:nvGrpSpPr>
      <p:grpSpPr>
        <a:xfrm>
          <a:off x="0" y="0"/>
          <a:ext cx="0" cy="0"/>
          <a:chOff x="0" y="0"/>
          <a:chExt cx="0" cy="0"/>
        </a:xfrm>
      </p:grpSpPr>
      <p:grpSp>
        <p:nvGrpSpPr>
          <p:cNvPr id="577" name="Google Shape;577;p31"/>
          <p:cNvGrpSpPr/>
          <p:nvPr/>
        </p:nvGrpSpPr>
        <p:grpSpPr>
          <a:xfrm>
            <a:off x="2304509" y="1246551"/>
            <a:ext cx="2268171" cy="2496424"/>
            <a:chOff x="1525842" y="2795561"/>
            <a:chExt cx="1106209" cy="1111498"/>
          </a:xfrm>
        </p:grpSpPr>
        <p:sp>
          <p:nvSpPr>
            <p:cNvPr id="578" name="Google Shape;578;p31"/>
            <p:cNvSpPr/>
            <p:nvPr/>
          </p:nvSpPr>
          <p:spPr>
            <a:xfrm flipH="1" rot="-7857703">
              <a:off x="1672656" y="2971571"/>
              <a:ext cx="812581" cy="759478"/>
            </a:xfrm>
            <a:custGeom>
              <a:rect b="b" l="l" r="r" t="t"/>
              <a:pathLst>
                <a:path extrusionOk="0" h="30377" w="32501">
                  <a:moveTo>
                    <a:pt x="12442" y="1"/>
                  </a:moveTo>
                  <a:cubicBezTo>
                    <a:pt x="8331" y="1"/>
                    <a:pt x="4365" y="2462"/>
                    <a:pt x="1802" y="8647"/>
                  </a:cubicBezTo>
                  <a:cubicBezTo>
                    <a:pt x="767" y="11116"/>
                    <a:pt x="0" y="13951"/>
                    <a:pt x="1034" y="16420"/>
                  </a:cubicBezTo>
                  <a:cubicBezTo>
                    <a:pt x="1568" y="17754"/>
                    <a:pt x="2569" y="18855"/>
                    <a:pt x="3569" y="19855"/>
                  </a:cubicBezTo>
                  <a:cubicBezTo>
                    <a:pt x="6538" y="22824"/>
                    <a:pt x="9741" y="25526"/>
                    <a:pt x="13210" y="27861"/>
                  </a:cubicBezTo>
                  <a:cubicBezTo>
                    <a:pt x="14978" y="29095"/>
                    <a:pt x="16879" y="30229"/>
                    <a:pt x="19014" y="30363"/>
                  </a:cubicBezTo>
                  <a:cubicBezTo>
                    <a:pt x="19154" y="30372"/>
                    <a:pt x="19293" y="30376"/>
                    <a:pt x="19432" y="30376"/>
                  </a:cubicBezTo>
                  <a:cubicBezTo>
                    <a:pt x="22959" y="30376"/>
                    <a:pt x="26011" y="27567"/>
                    <a:pt x="27520" y="24325"/>
                  </a:cubicBezTo>
                  <a:cubicBezTo>
                    <a:pt x="32500" y="13523"/>
                    <a:pt x="22075" y="1"/>
                    <a:pt x="12442" y="1"/>
                  </a:cubicBezTo>
                  <a:close/>
                </a:path>
              </a:pathLst>
            </a:custGeom>
            <a:solidFill>
              <a:srgbClr val="CC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endParaRPr>
            </a:p>
          </p:txBody>
        </p:sp>
        <p:grpSp>
          <p:nvGrpSpPr>
            <p:cNvPr id="579" name="Google Shape;579;p31"/>
            <p:cNvGrpSpPr/>
            <p:nvPr/>
          </p:nvGrpSpPr>
          <p:grpSpPr>
            <a:xfrm rot="4318581">
              <a:off x="1984095" y="3047198"/>
              <a:ext cx="189696" cy="603910"/>
              <a:chOff x="9688473" y="1382651"/>
              <a:chExt cx="189702" cy="603928"/>
            </a:xfrm>
          </p:grpSpPr>
          <p:sp>
            <p:nvSpPr>
              <p:cNvPr id="580" name="Google Shape;580;p31"/>
              <p:cNvSpPr/>
              <p:nvPr/>
            </p:nvSpPr>
            <p:spPr>
              <a:xfrm rot="10800000">
                <a:off x="9688473" y="1420746"/>
                <a:ext cx="17735" cy="17322"/>
              </a:xfrm>
              <a:custGeom>
                <a:rect b="b" l="l" r="r" t="t"/>
                <a:pathLst>
                  <a:path extrusionOk="0" h="251" w="257">
                    <a:moveTo>
                      <a:pt x="121" y="0"/>
                    </a:moveTo>
                    <a:cubicBezTo>
                      <a:pt x="110" y="0"/>
                      <a:pt x="99" y="4"/>
                      <a:pt x="88" y="12"/>
                    </a:cubicBezTo>
                    <a:lnTo>
                      <a:pt x="81" y="12"/>
                    </a:lnTo>
                    <a:cubicBezTo>
                      <a:pt x="1" y="82"/>
                      <a:pt x="88" y="251"/>
                      <a:pt x="186" y="251"/>
                    </a:cubicBezTo>
                    <a:cubicBezTo>
                      <a:pt x="195" y="251"/>
                      <a:pt x="204" y="249"/>
                      <a:pt x="214" y="246"/>
                    </a:cubicBezTo>
                    <a:cubicBezTo>
                      <a:pt x="226" y="246"/>
                      <a:pt x="239" y="233"/>
                      <a:pt x="239" y="221"/>
                    </a:cubicBezTo>
                    <a:lnTo>
                      <a:pt x="245" y="208"/>
                    </a:lnTo>
                    <a:cubicBezTo>
                      <a:pt x="256" y="154"/>
                      <a:pt x="192" y="0"/>
                      <a:pt x="121" y="0"/>
                    </a:cubicBezTo>
                    <a:close/>
                  </a:path>
                </a:pathLst>
              </a:custGeom>
              <a:solidFill>
                <a:srgbClr val="CC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1" name="Google Shape;581;p31"/>
              <p:cNvSpPr/>
              <p:nvPr/>
            </p:nvSpPr>
            <p:spPr>
              <a:xfrm rot="10800000">
                <a:off x="9715938" y="1390312"/>
                <a:ext cx="14699" cy="15183"/>
              </a:xfrm>
              <a:custGeom>
                <a:rect b="b" l="l" r="r" t="t"/>
                <a:pathLst>
                  <a:path extrusionOk="0" h="220" w="213">
                    <a:moveTo>
                      <a:pt x="139" y="0"/>
                    </a:moveTo>
                    <a:cubicBezTo>
                      <a:pt x="130" y="0"/>
                      <a:pt x="122" y="4"/>
                      <a:pt x="114" y="14"/>
                    </a:cubicBezTo>
                    <a:cubicBezTo>
                      <a:pt x="95" y="26"/>
                      <a:pt x="76" y="26"/>
                      <a:pt x="63" y="26"/>
                    </a:cubicBezTo>
                    <a:cubicBezTo>
                      <a:pt x="0" y="26"/>
                      <a:pt x="25" y="127"/>
                      <a:pt x="44" y="159"/>
                    </a:cubicBezTo>
                    <a:cubicBezTo>
                      <a:pt x="57" y="177"/>
                      <a:pt x="76" y="203"/>
                      <a:pt x="101" y="215"/>
                    </a:cubicBezTo>
                    <a:cubicBezTo>
                      <a:pt x="107" y="218"/>
                      <a:pt x="113" y="220"/>
                      <a:pt x="118" y="220"/>
                    </a:cubicBezTo>
                    <a:cubicBezTo>
                      <a:pt x="161" y="220"/>
                      <a:pt x="196" y="142"/>
                      <a:pt x="202" y="108"/>
                    </a:cubicBezTo>
                    <a:cubicBezTo>
                      <a:pt x="212" y="77"/>
                      <a:pt x="176" y="0"/>
                      <a:pt x="139" y="0"/>
                    </a:cubicBezTo>
                    <a:close/>
                  </a:path>
                </a:pathLst>
              </a:custGeom>
              <a:solidFill>
                <a:srgbClr val="CC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2" name="Google Shape;582;p31"/>
              <p:cNvSpPr/>
              <p:nvPr/>
            </p:nvSpPr>
            <p:spPr>
              <a:xfrm rot="10800000">
                <a:off x="9741471" y="1403562"/>
                <a:ext cx="17942" cy="20221"/>
              </a:xfrm>
              <a:custGeom>
                <a:rect b="b" l="l" r="r" t="t"/>
                <a:pathLst>
                  <a:path extrusionOk="0" h="293" w="260">
                    <a:moveTo>
                      <a:pt x="74" y="0"/>
                    </a:moveTo>
                    <a:cubicBezTo>
                      <a:pt x="70" y="0"/>
                      <a:pt x="67" y="1"/>
                      <a:pt x="64" y="1"/>
                    </a:cubicBezTo>
                    <a:cubicBezTo>
                      <a:pt x="1" y="7"/>
                      <a:pt x="1" y="102"/>
                      <a:pt x="26" y="146"/>
                    </a:cubicBezTo>
                    <a:cubicBezTo>
                      <a:pt x="45" y="215"/>
                      <a:pt x="102" y="272"/>
                      <a:pt x="177" y="291"/>
                    </a:cubicBezTo>
                    <a:cubicBezTo>
                      <a:pt x="181" y="292"/>
                      <a:pt x="184" y="292"/>
                      <a:pt x="188" y="292"/>
                    </a:cubicBezTo>
                    <a:cubicBezTo>
                      <a:pt x="211" y="292"/>
                      <a:pt x="236" y="275"/>
                      <a:pt x="247" y="253"/>
                    </a:cubicBezTo>
                    <a:cubicBezTo>
                      <a:pt x="259" y="222"/>
                      <a:pt x="253" y="184"/>
                      <a:pt x="241" y="159"/>
                    </a:cubicBezTo>
                    <a:cubicBezTo>
                      <a:pt x="228" y="140"/>
                      <a:pt x="215" y="115"/>
                      <a:pt x="203" y="102"/>
                    </a:cubicBezTo>
                    <a:cubicBezTo>
                      <a:pt x="196" y="96"/>
                      <a:pt x="196" y="96"/>
                      <a:pt x="190" y="89"/>
                    </a:cubicBezTo>
                    <a:cubicBezTo>
                      <a:pt x="166" y="48"/>
                      <a:pt x="126" y="0"/>
                      <a:pt x="74" y="0"/>
                    </a:cubicBezTo>
                    <a:close/>
                  </a:path>
                </a:pathLst>
              </a:custGeom>
              <a:solidFill>
                <a:srgbClr val="CC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3" name="Google Shape;583;p31"/>
              <p:cNvSpPr/>
              <p:nvPr/>
            </p:nvSpPr>
            <p:spPr>
              <a:xfrm rot="10800000">
                <a:off x="9719457" y="1424128"/>
                <a:ext cx="14216" cy="15045"/>
              </a:xfrm>
              <a:custGeom>
                <a:rect b="b" l="l" r="r" t="t"/>
                <a:pathLst>
                  <a:path extrusionOk="0" h="218" w="206">
                    <a:moveTo>
                      <a:pt x="84" y="1"/>
                    </a:moveTo>
                    <a:cubicBezTo>
                      <a:pt x="74" y="1"/>
                      <a:pt x="62" y="5"/>
                      <a:pt x="50" y="16"/>
                    </a:cubicBezTo>
                    <a:lnTo>
                      <a:pt x="44" y="22"/>
                    </a:lnTo>
                    <a:cubicBezTo>
                      <a:pt x="0" y="54"/>
                      <a:pt x="25" y="123"/>
                      <a:pt x="50" y="155"/>
                    </a:cubicBezTo>
                    <a:lnTo>
                      <a:pt x="63" y="167"/>
                    </a:lnTo>
                    <a:cubicBezTo>
                      <a:pt x="97" y="203"/>
                      <a:pt x="121" y="217"/>
                      <a:pt x="138" y="217"/>
                    </a:cubicBezTo>
                    <a:cubicBezTo>
                      <a:pt x="205" y="217"/>
                      <a:pt x="159" y="1"/>
                      <a:pt x="84" y="1"/>
                    </a:cubicBezTo>
                    <a:close/>
                  </a:path>
                </a:pathLst>
              </a:custGeom>
              <a:solidFill>
                <a:srgbClr val="CC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4" name="Google Shape;584;p31"/>
              <p:cNvSpPr/>
              <p:nvPr/>
            </p:nvSpPr>
            <p:spPr>
              <a:xfrm rot="10800000">
                <a:off x="9773697" y="1382651"/>
                <a:ext cx="12559" cy="12698"/>
              </a:xfrm>
              <a:custGeom>
                <a:rect b="b" l="l" r="r" t="t"/>
                <a:pathLst>
                  <a:path extrusionOk="0" h="184" w="182">
                    <a:moveTo>
                      <a:pt x="111" y="1"/>
                    </a:moveTo>
                    <a:cubicBezTo>
                      <a:pt x="102" y="1"/>
                      <a:pt x="94" y="6"/>
                      <a:pt x="87" y="18"/>
                    </a:cubicBezTo>
                    <a:cubicBezTo>
                      <a:pt x="81" y="24"/>
                      <a:pt x="81" y="24"/>
                      <a:pt x="81" y="30"/>
                    </a:cubicBezTo>
                    <a:cubicBezTo>
                      <a:pt x="77" y="30"/>
                      <a:pt x="73" y="29"/>
                      <a:pt x="69" y="29"/>
                    </a:cubicBezTo>
                    <a:cubicBezTo>
                      <a:pt x="0" y="29"/>
                      <a:pt x="37" y="183"/>
                      <a:pt x="113" y="183"/>
                    </a:cubicBezTo>
                    <a:cubicBezTo>
                      <a:pt x="117" y="183"/>
                      <a:pt x="121" y="183"/>
                      <a:pt x="125" y="182"/>
                    </a:cubicBezTo>
                    <a:cubicBezTo>
                      <a:pt x="175" y="176"/>
                      <a:pt x="175" y="138"/>
                      <a:pt x="182" y="94"/>
                    </a:cubicBezTo>
                    <a:cubicBezTo>
                      <a:pt x="182" y="69"/>
                      <a:pt x="143" y="1"/>
                      <a:pt x="111" y="1"/>
                    </a:cubicBezTo>
                    <a:close/>
                  </a:path>
                </a:pathLst>
              </a:custGeom>
              <a:solidFill>
                <a:srgbClr val="CC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5" name="Google Shape;585;p31"/>
              <p:cNvSpPr/>
              <p:nvPr/>
            </p:nvSpPr>
            <p:spPr>
              <a:xfrm rot="10800000">
                <a:off x="9811099" y="1741033"/>
                <a:ext cx="14492" cy="15873"/>
              </a:xfrm>
              <a:custGeom>
                <a:rect b="b" l="l" r="r" t="t"/>
                <a:pathLst>
                  <a:path extrusionOk="0" h="230" w="210">
                    <a:moveTo>
                      <a:pt x="61" y="1"/>
                    </a:moveTo>
                    <a:cubicBezTo>
                      <a:pt x="43" y="1"/>
                      <a:pt x="28" y="12"/>
                      <a:pt x="20" y="41"/>
                    </a:cubicBezTo>
                    <a:cubicBezTo>
                      <a:pt x="1" y="109"/>
                      <a:pt x="93" y="229"/>
                      <a:pt x="152" y="229"/>
                    </a:cubicBezTo>
                    <a:cubicBezTo>
                      <a:pt x="169" y="229"/>
                      <a:pt x="183" y="219"/>
                      <a:pt x="190" y="192"/>
                    </a:cubicBezTo>
                    <a:cubicBezTo>
                      <a:pt x="210" y="120"/>
                      <a:pt x="119" y="1"/>
                      <a:pt x="61" y="1"/>
                    </a:cubicBezTo>
                    <a:close/>
                  </a:path>
                </a:pathLst>
              </a:custGeom>
              <a:solidFill>
                <a:srgbClr val="CC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6" name="Google Shape;586;p31"/>
              <p:cNvSpPr/>
              <p:nvPr/>
            </p:nvSpPr>
            <p:spPr>
              <a:xfrm rot="10800000">
                <a:off x="9847259" y="1742000"/>
                <a:ext cx="13940" cy="14424"/>
              </a:xfrm>
              <a:custGeom>
                <a:rect b="b" l="l" r="r" t="t"/>
                <a:pathLst>
                  <a:path extrusionOk="0" h="209" w="202">
                    <a:moveTo>
                      <a:pt x="74" y="0"/>
                    </a:moveTo>
                    <a:cubicBezTo>
                      <a:pt x="60" y="0"/>
                      <a:pt x="47" y="7"/>
                      <a:pt x="38" y="21"/>
                    </a:cubicBezTo>
                    <a:cubicBezTo>
                      <a:pt x="0" y="66"/>
                      <a:pt x="51" y="154"/>
                      <a:pt x="88" y="185"/>
                    </a:cubicBezTo>
                    <a:cubicBezTo>
                      <a:pt x="107" y="202"/>
                      <a:pt x="123" y="209"/>
                      <a:pt x="138" y="209"/>
                    </a:cubicBezTo>
                    <a:cubicBezTo>
                      <a:pt x="179" y="209"/>
                      <a:pt x="202" y="153"/>
                      <a:pt x="183" y="97"/>
                    </a:cubicBezTo>
                    <a:lnTo>
                      <a:pt x="170" y="85"/>
                    </a:lnTo>
                    <a:cubicBezTo>
                      <a:pt x="170" y="78"/>
                      <a:pt x="170" y="72"/>
                      <a:pt x="164" y="72"/>
                    </a:cubicBezTo>
                    <a:cubicBezTo>
                      <a:pt x="158" y="53"/>
                      <a:pt x="145" y="40"/>
                      <a:pt x="133" y="28"/>
                    </a:cubicBezTo>
                    <a:cubicBezTo>
                      <a:pt x="120" y="15"/>
                      <a:pt x="101" y="9"/>
                      <a:pt x="88" y="3"/>
                    </a:cubicBezTo>
                    <a:cubicBezTo>
                      <a:pt x="84" y="1"/>
                      <a:pt x="79" y="0"/>
                      <a:pt x="74" y="0"/>
                    </a:cubicBezTo>
                    <a:close/>
                  </a:path>
                </a:pathLst>
              </a:custGeom>
              <a:solidFill>
                <a:srgbClr val="CC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7" name="Google Shape;587;p31"/>
              <p:cNvSpPr/>
              <p:nvPr/>
            </p:nvSpPr>
            <p:spPr>
              <a:xfrm rot="10800000">
                <a:off x="9861613" y="1680578"/>
                <a:ext cx="16562" cy="21670"/>
              </a:xfrm>
              <a:custGeom>
                <a:rect b="b" l="l" r="r" t="t"/>
                <a:pathLst>
                  <a:path extrusionOk="0" h="314" w="240">
                    <a:moveTo>
                      <a:pt x="91" y="0"/>
                    </a:moveTo>
                    <a:cubicBezTo>
                      <a:pt x="80" y="0"/>
                      <a:pt x="68" y="4"/>
                      <a:pt x="57" y="12"/>
                    </a:cubicBezTo>
                    <a:cubicBezTo>
                      <a:pt x="32" y="25"/>
                      <a:pt x="19" y="50"/>
                      <a:pt x="13" y="75"/>
                    </a:cubicBezTo>
                    <a:cubicBezTo>
                      <a:pt x="0" y="151"/>
                      <a:pt x="32" y="233"/>
                      <a:pt x="88" y="277"/>
                    </a:cubicBezTo>
                    <a:cubicBezTo>
                      <a:pt x="114" y="299"/>
                      <a:pt x="144" y="313"/>
                      <a:pt x="170" y="313"/>
                    </a:cubicBezTo>
                    <a:cubicBezTo>
                      <a:pt x="197" y="313"/>
                      <a:pt x="221" y="299"/>
                      <a:pt x="233" y="264"/>
                    </a:cubicBezTo>
                    <a:cubicBezTo>
                      <a:pt x="240" y="233"/>
                      <a:pt x="240" y="195"/>
                      <a:pt x="233" y="164"/>
                    </a:cubicBezTo>
                    <a:cubicBezTo>
                      <a:pt x="223" y="121"/>
                      <a:pt x="157" y="0"/>
                      <a:pt x="91" y="0"/>
                    </a:cubicBezTo>
                    <a:close/>
                  </a:path>
                </a:pathLst>
              </a:custGeom>
              <a:solidFill>
                <a:srgbClr val="CC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8" name="Google Shape;588;p31"/>
              <p:cNvSpPr/>
              <p:nvPr/>
            </p:nvSpPr>
            <p:spPr>
              <a:xfrm rot="10800000">
                <a:off x="9828489" y="1700937"/>
                <a:ext cx="19667" cy="20980"/>
              </a:xfrm>
              <a:custGeom>
                <a:rect b="b" l="l" r="r" t="t"/>
                <a:pathLst>
                  <a:path extrusionOk="0" h="304" w="285">
                    <a:moveTo>
                      <a:pt x="84" y="0"/>
                    </a:moveTo>
                    <a:cubicBezTo>
                      <a:pt x="81" y="0"/>
                      <a:pt x="79" y="0"/>
                      <a:pt x="76" y="1"/>
                    </a:cubicBezTo>
                    <a:cubicBezTo>
                      <a:pt x="7" y="7"/>
                      <a:pt x="0" y="95"/>
                      <a:pt x="13" y="146"/>
                    </a:cubicBezTo>
                    <a:cubicBezTo>
                      <a:pt x="19" y="196"/>
                      <a:pt x="57" y="240"/>
                      <a:pt x="101" y="266"/>
                    </a:cubicBezTo>
                    <a:cubicBezTo>
                      <a:pt x="126" y="291"/>
                      <a:pt x="158" y="303"/>
                      <a:pt x="189" y="303"/>
                    </a:cubicBezTo>
                    <a:cubicBezTo>
                      <a:pt x="284" y="297"/>
                      <a:pt x="253" y="158"/>
                      <a:pt x="221" y="108"/>
                    </a:cubicBezTo>
                    <a:cubicBezTo>
                      <a:pt x="191" y="66"/>
                      <a:pt x="143" y="0"/>
                      <a:pt x="84" y="0"/>
                    </a:cubicBezTo>
                    <a:close/>
                  </a:path>
                </a:pathLst>
              </a:custGeom>
              <a:solidFill>
                <a:srgbClr val="CC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9" name="Google Shape;589;p31"/>
              <p:cNvSpPr/>
              <p:nvPr/>
            </p:nvSpPr>
            <p:spPr>
              <a:xfrm rot="10800000">
                <a:off x="9812411" y="1668363"/>
                <a:ext cx="14699" cy="17805"/>
              </a:xfrm>
              <a:custGeom>
                <a:rect b="b" l="l" r="r" t="t"/>
                <a:pathLst>
                  <a:path extrusionOk="0" h="258" w="213">
                    <a:moveTo>
                      <a:pt x="91" y="0"/>
                    </a:moveTo>
                    <a:cubicBezTo>
                      <a:pt x="79" y="0"/>
                      <a:pt x="69" y="7"/>
                      <a:pt x="61" y="25"/>
                    </a:cubicBezTo>
                    <a:cubicBezTo>
                      <a:pt x="55" y="38"/>
                      <a:pt x="48" y="50"/>
                      <a:pt x="42" y="57"/>
                    </a:cubicBezTo>
                    <a:cubicBezTo>
                      <a:pt x="1" y="144"/>
                      <a:pt x="96" y="257"/>
                      <a:pt x="159" y="257"/>
                    </a:cubicBezTo>
                    <a:cubicBezTo>
                      <a:pt x="182" y="257"/>
                      <a:pt x="201" y="241"/>
                      <a:pt x="206" y="202"/>
                    </a:cubicBezTo>
                    <a:lnTo>
                      <a:pt x="212" y="158"/>
                    </a:lnTo>
                    <a:cubicBezTo>
                      <a:pt x="212" y="117"/>
                      <a:pt x="140" y="0"/>
                      <a:pt x="91" y="0"/>
                    </a:cubicBezTo>
                    <a:close/>
                  </a:path>
                </a:pathLst>
              </a:custGeom>
              <a:solidFill>
                <a:srgbClr val="CC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0" name="Google Shape;590;p31"/>
              <p:cNvSpPr/>
              <p:nvPr/>
            </p:nvSpPr>
            <p:spPr>
              <a:xfrm rot="10800000">
                <a:off x="9831112" y="1521298"/>
                <a:ext cx="17942" cy="18633"/>
              </a:xfrm>
              <a:custGeom>
                <a:rect b="b" l="l" r="r" t="t"/>
                <a:pathLst>
                  <a:path extrusionOk="0" h="270" w="260">
                    <a:moveTo>
                      <a:pt x="52" y="0"/>
                    </a:moveTo>
                    <a:cubicBezTo>
                      <a:pt x="23" y="0"/>
                      <a:pt x="1" y="20"/>
                      <a:pt x="1" y="76"/>
                    </a:cubicBezTo>
                    <a:cubicBezTo>
                      <a:pt x="1" y="130"/>
                      <a:pt x="62" y="270"/>
                      <a:pt x="140" y="270"/>
                    </a:cubicBezTo>
                    <a:cubicBezTo>
                      <a:pt x="152" y="270"/>
                      <a:pt x="164" y="266"/>
                      <a:pt x="177" y="259"/>
                    </a:cubicBezTo>
                    <a:cubicBezTo>
                      <a:pt x="184" y="252"/>
                      <a:pt x="190" y="252"/>
                      <a:pt x="196" y="246"/>
                    </a:cubicBezTo>
                    <a:cubicBezTo>
                      <a:pt x="259" y="214"/>
                      <a:pt x="209" y="114"/>
                      <a:pt x="171" y="76"/>
                    </a:cubicBezTo>
                    <a:cubicBezTo>
                      <a:pt x="145" y="39"/>
                      <a:pt x="92" y="0"/>
                      <a:pt x="52" y="0"/>
                    </a:cubicBezTo>
                    <a:close/>
                  </a:path>
                </a:pathLst>
              </a:custGeom>
              <a:solidFill>
                <a:srgbClr val="CC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1" name="Google Shape;591;p31"/>
              <p:cNvSpPr/>
              <p:nvPr/>
            </p:nvSpPr>
            <p:spPr>
              <a:xfrm rot="10800000">
                <a:off x="9732224" y="1563809"/>
                <a:ext cx="11593" cy="12284"/>
              </a:xfrm>
              <a:custGeom>
                <a:rect b="b" l="l" r="r" t="t"/>
                <a:pathLst>
                  <a:path extrusionOk="0" h="178" w="168">
                    <a:moveTo>
                      <a:pt x="48" y="0"/>
                    </a:moveTo>
                    <a:cubicBezTo>
                      <a:pt x="33" y="0"/>
                      <a:pt x="21" y="9"/>
                      <a:pt x="15" y="32"/>
                    </a:cubicBezTo>
                    <a:cubicBezTo>
                      <a:pt x="0" y="85"/>
                      <a:pt x="70" y="178"/>
                      <a:pt x="118" y="178"/>
                    </a:cubicBezTo>
                    <a:cubicBezTo>
                      <a:pt x="133" y="178"/>
                      <a:pt x="146" y="168"/>
                      <a:pt x="153" y="146"/>
                    </a:cubicBezTo>
                    <a:cubicBezTo>
                      <a:pt x="168" y="93"/>
                      <a:pt x="95" y="0"/>
                      <a:pt x="48" y="0"/>
                    </a:cubicBezTo>
                    <a:close/>
                  </a:path>
                </a:pathLst>
              </a:custGeom>
              <a:solidFill>
                <a:srgbClr val="CC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2" name="Google Shape;592;p31"/>
              <p:cNvSpPr/>
              <p:nvPr/>
            </p:nvSpPr>
            <p:spPr>
              <a:xfrm rot="10800000">
                <a:off x="9730154" y="1528544"/>
                <a:ext cx="21047" cy="16770"/>
              </a:xfrm>
              <a:custGeom>
                <a:rect b="b" l="l" r="r" t="t"/>
                <a:pathLst>
                  <a:path extrusionOk="0" h="243" w="305">
                    <a:moveTo>
                      <a:pt x="71" y="1"/>
                    </a:moveTo>
                    <a:cubicBezTo>
                      <a:pt x="0" y="1"/>
                      <a:pt x="36" y="160"/>
                      <a:pt x="90" y="198"/>
                    </a:cubicBezTo>
                    <a:cubicBezTo>
                      <a:pt x="122" y="229"/>
                      <a:pt x="159" y="242"/>
                      <a:pt x="204" y="242"/>
                    </a:cubicBezTo>
                    <a:cubicBezTo>
                      <a:pt x="304" y="236"/>
                      <a:pt x="210" y="72"/>
                      <a:pt x="166" y="47"/>
                    </a:cubicBezTo>
                    <a:cubicBezTo>
                      <a:pt x="147" y="34"/>
                      <a:pt x="134" y="21"/>
                      <a:pt x="115" y="15"/>
                    </a:cubicBezTo>
                    <a:cubicBezTo>
                      <a:pt x="98" y="5"/>
                      <a:pt x="83" y="1"/>
                      <a:pt x="71" y="1"/>
                    </a:cubicBezTo>
                    <a:close/>
                  </a:path>
                </a:pathLst>
              </a:custGeom>
              <a:solidFill>
                <a:srgbClr val="CC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3" name="Google Shape;593;p31"/>
              <p:cNvSpPr/>
              <p:nvPr/>
            </p:nvSpPr>
            <p:spPr>
              <a:xfrm rot="10800000">
                <a:off x="9764105" y="1555114"/>
                <a:ext cx="9799" cy="7867"/>
              </a:xfrm>
              <a:custGeom>
                <a:rect b="b" l="l" r="r" t="t"/>
                <a:pathLst>
                  <a:path extrusionOk="0" h="114" w="142">
                    <a:moveTo>
                      <a:pt x="41" y="0"/>
                    </a:moveTo>
                    <a:cubicBezTo>
                      <a:pt x="1" y="0"/>
                      <a:pt x="16" y="114"/>
                      <a:pt x="74" y="114"/>
                    </a:cubicBezTo>
                    <a:cubicBezTo>
                      <a:pt x="76" y="114"/>
                      <a:pt x="77" y="113"/>
                      <a:pt x="78" y="113"/>
                    </a:cubicBezTo>
                    <a:cubicBezTo>
                      <a:pt x="91" y="107"/>
                      <a:pt x="104" y="107"/>
                      <a:pt x="116" y="101"/>
                    </a:cubicBezTo>
                    <a:cubicBezTo>
                      <a:pt x="142" y="94"/>
                      <a:pt x="116" y="44"/>
                      <a:pt x="104" y="38"/>
                    </a:cubicBezTo>
                    <a:cubicBezTo>
                      <a:pt x="91" y="25"/>
                      <a:pt x="78" y="12"/>
                      <a:pt x="60" y="6"/>
                    </a:cubicBezTo>
                    <a:cubicBezTo>
                      <a:pt x="53" y="2"/>
                      <a:pt x="46" y="0"/>
                      <a:pt x="41" y="0"/>
                    </a:cubicBezTo>
                    <a:close/>
                  </a:path>
                </a:pathLst>
              </a:custGeom>
              <a:solidFill>
                <a:srgbClr val="CC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4" name="Google Shape;594;p31"/>
              <p:cNvSpPr/>
              <p:nvPr/>
            </p:nvSpPr>
            <p:spPr>
              <a:xfrm rot="10800000">
                <a:off x="9691302" y="1542070"/>
                <a:ext cx="18011" cy="14217"/>
              </a:xfrm>
              <a:custGeom>
                <a:rect b="b" l="l" r="r" t="t"/>
                <a:pathLst>
                  <a:path extrusionOk="0" h="206" w="261">
                    <a:moveTo>
                      <a:pt x="120" y="0"/>
                    </a:moveTo>
                    <a:cubicBezTo>
                      <a:pt x="110" y="0"/>
                      <a:pt x="99" y="3"/>
                      <a:pt x="88" y="10"/>
                    </a:cubicBezTo>
                    <a:cubicBezTo>
                      <a:pt x="0" y="67"/>
                      <a:pt x="82" y="193"/>
                      <a:pt x="164" y="206"/>
                    </a:cubicBezTo>
                    <a:lnTo>
                      <a:pt x="183" y="206"/>
                    </a:lnTo>
                    <a:cubicBezTo>
                      <a:pt x="184" y="206"/>
                      <a:pt x="185" y="206"/>
                      <a:pt x="186" y="206"/>
                    </a:cubicBezTo>
                    <a:cubicBezTo>
                      <a:pt x="260" y="206"/>
                      <a:pt x="204" y="0"/>
                      <a:pt x="120" y="0"/>
                    </a:cubicBezTo>
                    <a:close/>
                  </a:path>
                </a:pathLst>
              </a:custGeom>
              <a:solidFill>
                <a:srgbClr val="CC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5" name="Google Shape;595;p31"/>
              <p:cNvSpPr/>
              <p:nvPr/>
            </p:nvSpPr>
            <p:spPr>
              <a:xfrm rot="10800000">
                <a:off x="9818966" y="1973675"/>
                <a:ext cx="13594" cy="12905"/>
              </a:xfrm>
              <a:custGeom>
                <a:rect b="b" l="l" r="r" t="t"/>
                <a:pathLst>
                  <a:path extrusionOk="0" h="187" w="197">
                    <a:moveTo>
                      <a:pt x="34" y="1"/>
                    </a:moveTo>
                    <a:cubicBezTo>
                      <a:pt x="1" y="1"/>
                      <a:pt x="28" y="60"/>
                      <a:pt x="42" y="74"/>
                    </a:cubicBezTo>
                    <a:lnTo>
                      <a:pt x="42" y="74"/>
                    </a:lnTo>
                    <a:cubicBezTo>
                      <a:pt x="31" y="66"/>
                      <a:pt x="28" y="59"/>
                      <a:pt x="27" y="59"/>
                    </a:cubicBezTo>
                    <a:lnTo>
                      <a:pt x="27" y="59"/>
                    </a:lnTo>
                    <a:cubicBezTo>
                      <a:pt x="27" y="59"/>
                      <a:pt x="30" y="65"/>
                      <a:pt x="33" y="83"/>
                    </a:cubicBezTo>
                    <a:cubicBezTo>
                      <a:pt x="33" y="102"/>
                      <a:pt x="39" y="121"/>
                      <a:pt x="45" y="146"/>
                    </a:cubicBezTo>
                    <a:cubicBezTo>
                      <a:pt x="51" y="162"/>
                      <a:pt x="69" y="187"/>
                      <a:pt x="90" y="187"/>
                    </a:cubicBezTo>
                    <a:cubicBezTo>
                      <a:pt x="94" y="187"/>
                      <a:pt x="98" y="186"/>
                      <a:pt x="102" y="184"/>
                    </a:cubicBezTo>
                    <a:cubicBezTo>
                      <a:pt x="197" y="153"/>
                      <a:pt x="115" y="7"/>
                      <a:pt x="39" y="1"/>
                    </a:cubicBezTo>
                    <a:cubicBezTo>
                      <a:pt x="37" y="1"/>
                      <a:pt x="36" y="1"/>
                      <a:pt x="34" y="1"/>
                    </a:cubicBezTo>
                    <a:close/>
                  </a:path>
                </a:pathLst>
              </a:custGeom>
              <a:solidFill>
                <a:srgbClr val="CC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6" name="Google Shape;596;p31"/>
              <p:cNvSpPr/>
              <p:nvPr/>
            </p:nvSpPr>
            <p:spPr>
              <a:xfrm rot="10800000">
                <a:off x="9817172" y="1893758"/>
                <a:ext cx="15803" cy="17046"/>
              </a:xfrm>
              <a:custGeom>
                <a:rect b="b" l="l" r="r" t="t"/>
                <a:pathLst>
                  <a:path extrusionOk="0" h="247" w="229">
                    <a:moveTo>
                      <a:pt x="66" y="0"/>
                    </a:moveTo>
                    <a:cubicBezTo>
                      <a:pt x="46" y="0"/>
                      <a:pt x="29" y="13"/>
                      <a:pt x="20" y="45"/>
                    </a:cubicBezTo>
                    <a:cubicBezTo>
                      <a:pt x="1" y="117"/>
                      <a:pt x="98" y="247"/>
                      <a:pt x="163" y="247"/>
                    </a:cubicBezTo>
                    <a:cubicBezTo>
                      <a:pt x="183" y="247"/>
                      <a:pt x="200" y="234"/>
                      <a:pt x="209" y="202"/>
                    </a:cubicBezTo>
                    <a:cubicBezTo>
                      <a:pt x="228" y="130"/>
                      <a:pt x="131" y="0"/>
                      <a:pt x="66" y="0"/>
                    </a:cubicBezTo>
                    <a:close/>
                  </a:path>
                </a:pathLst>
              </a:custGeom>
              <a:solidFill>
                <a:srgbClr val="CC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7" name="Google Shape;597;p31"/>
              <p:cNvSpPr/>
              <p:nvPr/>
            </p:nvSpPr>
            <p:spPr>
              <a:xfrm rot="10800000">
                <a:off x="9828972" y="1920121"/>
                <a:ext cx="20081" cy="16977"/>
              </a:xfrm>
              <a:custGeom>
                <a:rect b="b" l="l" r="r" t="t"/>
                <a:pathLst>
                  <a:path extrusionOk="0" h="246" w="291">
                    <a:moveTo>
                      <a:pt x="92" y="1"/>
                    </a:moveTo>
                    <a:cubicBezTo>
                      <a:pt x="82" y="1"/>
                      <a:pt x="72" y="4"/>
                      <a:pt x="64" y="9"/>
                    </a:cubicBezTo>
                    <a:cubicBezTo>
                      <a:pt x="26" y="28"/>
                      <a:pt x="1" y="73"/>
                      <a:pt x="1" y="110"/>
                    </a:cubicBezTo>
                    <a:cubicBezTo>
                      <a:pt x="1" y="148"/>
                      <a:pt x="47" y="246"/>
                      <a:pt x="96" y="246"/>
                    </a:cubicBezTo>
                    <a:cubicBezTo>
                      <a:pt x="104" y="246"/>
                      <a:pt x="112" y="243"/>
                      <a:pt x="120" y="236"/>
                    </a:cubicBezTo>
                    <a:cubicBezTo>
                      <a:pt x="123" y="232"/>
                      <a:pt x="126" y="230"/>
                      <a:pt x="130" y="230"/>
                    </a:cubicBezTo>
                    <a:cubicBezTo>
                      <a:pt x="136" y="230"/>
                      <a:pt x="144" y="235"/>
                      <a:pt x="152" y="243"/>
                    </a:cubicBezTo>
                    <a:cubicBezTo>
                      <a:pt x="171" y="243"/>
                      <a:pt x="190" y="236"/>
                      <a:pt x="209" y="230"/>
                    </a:cubicBezTo>
                    <a:cubicBezTo>
                      <a:pt x="291" y="199"/>
                      <a:pt x="190" y="54"/>
                      <a:pt x="152" y="28"/>
                    </a:cubicBezTo>
                    <a:lnTo>
                      <a:pt x="127" y="16"/>
                    </a:lnTo>
                    <a:cubicBezTo>
                      <a:pt x="116" y="5"/>
                      <a:pt x="104" y="1"/>
                      <a:pt x="92" y="1"/>
                    </a:cubicBezTo>
                    <a:close/>
                  </a:path>
                </a:pathLst>
              </a:custGeom>
              <a:solidFill>
                <a:srgbClr val="CC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8" name="Google Shape;598;p31"/>
              <p:cNvSpPr/>
              <p:nvPr/>
            </p:nvSpPr>
            <p:spPr>
              <a:xfrm rot="10800000">
                <a:off x="9806752" y="1929300"/>
                <a:ext cx="11593" cy="10352"/>
              </a:xfrm>
              <a:custGeom>
                <a:rect b="b" l="l" r="r" t="t"/>
                <a:pathLst>
                  <a:path extrusionOk="0" h="150" w="168">
                    <a:moveTo>
                      <a:pt x="50" y="1"/>
                    </a:moveTo>
                    <a:cubicBezTo>
                      <a:pt x="0" y="1"/>
                      <a:pt x="26" y="129"/>
                      <a:pt x="85" y="141"/>
                    </a:cubicBezTo>
                    <a:lnTo>
                      <a:pt x="111" y="147"/>
                    </a:lnTo>
                    <a:cubicBezTo>
                      <a:pt x="114" y="149"/>
                      <a:pt x="118" y="150"/>
                      <a:pt x="122" y="150"/>
                    </a:cubicBezTo>
                    <a:cubicBezTo>
                      <a:pt x="130" y="150"/>
                      <a:pt x="138" y="146"/>
                      <a:pt x="142" y="141"/>
                    </a:cubicBezTo>
                    <a:lnTo>
                      <a:pt x="149" y="135"/>
                    </a:lnTo>
                    <a:cubicBezTo>
                      <a:pt x="167" y="110"/>
                      <a:pt x="149" y="72"/>
                      <a:pt x="136" y="53"/>
                    </a:cubicBezTo>
                    <a:cubicBezTo>
                      <a:pt x="117" y="28"/>
                      <a:pt x="92" y="15"/>
                      <a:pt x="60" y="2"/>
                    </a:cubicBezTo>
                    <a:cubicBezTo>
                      <a:pt x="56" y="1"/>
                      <a:pt x="53" y="1"/>
                      <a:pt x="50" y="1"/>
                    </a:cubicBezTo>
                    <a:close/>
                  </a:path>
                </a:pathLst>
              </a:custGeom>
              <a:solidFill>
                <a:srgbClr val="CC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599" name="Google Shape;599;p31"/>
          <p:cNvGrpSpPr/>
          <p:nvPr/>
        </p:nvGrpSpPr>
        <p:grpSpPr>
          <a:xfrm>
            <a:off x="146819" y="1190821"/>
            <a:ext cx="2254088" cy="2496421"/>
            <a:chOff x="1530604" y="1115003"/>
            <a:chExt cx="1110717" cy="1104318"/>
          </a:xfrm>
        </p:grpSpPr>
        <p:grpSp>
          <p:nvGrpSpPr>
            <p:cNvPr id="600" name="Google Shape;600;p31"/>
            <p:cNvGrpSpPr/>
            <p:nvPr/>
          </p:nvGrpSpPr>
          <p:grpSpPr>
            <a:xfrm>
              <a:off x="1530604" y="1115003"/>
              <a:ext cx="1110717" cy="1104318"/>
              <a:chOff x="1530604" y="1115003"/>
              <a:chExt cx="1110717" cy="1104318"/>
            </a:xfrm>
          </p:grpSpPr>
          <p:sp>
            <p:nvSpPr>
              <p:cNvPr id="601" name="Google Shape;601;p31"/>
              <p:cNvSpPr/>
              <p:nvPr/>
            </p:nvSpPr>
            <p:spPr>
              <a:xfrm rot="-2406733">
                <a:off x="1679691" y="1287442"/>
                <a:ext cx="812542" cy="759441"/>
              </a:xfrm>
              <a:custGeom>
                <a:rect b="b" l="l" r="r" t="t"/>
                <a:pathLst>
                  <a:path extrusionOk="0" h="30377" w="32501">
                    <a:moveTo>
                      <a:pt x="12442" y="1"/>
                    </a:moveTo>
                    <a:cubicBezTo>
                      <a:pt x="8331" y="1"/>
                      <a:pt x="4365" y="2462"/>
                      <a:pt x="1802" y="8647"/>
                    </a:cubicBezTo>
                    <a:cubicBezTo>
                      <a:pt x="767" y="11116"/>
                      <a:pt x="0" y="13951"/>
                      <a:pt x="1034" y="16420"/>
                    </a:cubicBezTo>
                    <a:cubicBezTo>
                      <a:pt x="1568" y="17754"/>
                      <a:pt x="2569" y="18855"/>
                      <a:pt x="3569" y="19855"/>
                    </a:cubicBezTo>
                    <a:cubicBezTo>
                      <a:pt x="6538" y="22824"/>
                      <a:pt x="9741" y="25526"/>
                      <a:pt x="13210" y="27861"/>
                    </a:cubicBezTo>
                    <a:cubicBezTo>
                      <a:pt x="14978" y="29095"/>
                      <a:pt x="16879" y="30229"/>
                      <a:pt x="19014" y="30363"/>
                    </a:cubicBezTo>
                    <a:cubicBezTo>
                      <a:pt x="19154" y="30372"/>
                      <a:pt x="19293" y="30376"/>
                      <a:pt x="19432" y="30376"/>
                    </a:cubicBezTo>
                    <a:cubicBezTo>
                      <a:pt x="22959" y="30376"/>
                      <a:pt x="26011" y="27567"/>
                      <a:pt x="27520" y="24325"/>
                    </a:cubicBezTo>
                    <a:cubicBezTo>
                      <a:pt x="32500" y="13523"/>
                      <a:pt x="22075" y="1"/>
                      <a:pt x="12442" y="1"/>
                    </a:cubicBezTo>
                    <a:close/>
                  </a:path>
                </a:pathLst>
              </a:custGeom>
              <a:solidFill>
                <a:srgbClr val="6AA84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endParaRPr>
              </a:p>
            </p:txBody>
          </p:sp>
          <p:grpSp>
            <p:nvGrpSpPr>
              <p:cNvPr id="602" name="Google Shape;602;p31"/>
              <p:cNvGrpSpPr/>
              <p:nvPr/>
            </p:nvGrpSpPr>
            <p:grpSpPr>
              <a:xfrm rot="4318581">
                <a:off x="1984095" y="1370048"/>
                <a:ext cx="189696" cy="603910"/>
                <a:chOff x="9688473" y="1382651"/>
                <a:chExt cx="189702" cy="603928"/>
              </a:xfrm>
            </p:grpSpPr>
            <p:sp>
              <p:nvSpPr>
                <p:cNvPr id="603" name="Google Shape;603;p31"/>
                <p:cNvSpPr/>
                <p:nvPr/>
              </p:nvSpPr>
              <p:spPr>
                <a:xfrm rot="10800000">
                  <a:off x="9688473" y="1420746"/>
                  <a:ext cx="17735" cy="17322"/>
                </a:xfrm>
                <a:custGeom>
                  <a:rect b="b" l="l" r="r" t="t"/>
                  <a:pathLst>
                    <a:path extrusionOk="0" h="251" w="257">
                      <a:moveTo>
                        <a:pt x="121" y="0"/>
                      </a:moveTo>
                      <a:cubicBezTo>
                        <a:pt x="110" y="0"/>
                        <a:pt x="99" y="4"/>
                        <a:pt x="88" y="12"/>
                      </a:cubicBezTo>
                      <a:lnTo>
                        <a:pt x="81" y="12"/>
                      </a:lnTo>
                      <a:cubicBezTo>
                        <a:pt x="1" y="82"/>
                        <a:pt x="88" y="251"/>
                        <a:pt x="186" y="251"/>
                      </a:cubicBezTo>
                      <a:cubicBezTo>
                        <a:pt x="195" y="251"/>
                        <a:pt x="204" y="249"/>
                        <a:pt x="214" y="246"/>
                      </a:cubicBezTo>
                      <a:cubicBezTo>
                        <a:pt x="226" y="246"/>
                        <a:pt x="239" y="233"/>
                        <a:pt x="239" y="221"/>
                      </a:cubicBezTo>
                      <a:lnTo>
                        <a:pt x="245" y="208"/>
                      </a:lnTo>
                      <a:cubicBezTo>
                        <a:pt x="256" y="154"/>
                        <a:pt x="192" y="0"/>
                        <a:pt x="121" y="0"/>
                      </a:cubicBezTo>
                      <a:close/>
                    </a:path>
                  </a:pathLst>
                </a:custGeom>
                <a:solidFill>
                  <a:srgbClr val="6AA84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4" name="Google Shape;604;p31"/>
                <p:cNvSpPr/>
                <p:nvPr/>
              </p:nvSpPr>
              <p:spPr>
                <a:xfrm rot="10800000">
                  <a:off x="9715938" y="1390312"/>
                  <a:ext cx="14699" cy="15183"/>
                </a:xfrm>
                <a:custGeom>
                  <a:rect b="b" l="l" r="r" t="t"/>
                  <a:pathLst>
                    <a:path extrusionOk="0" h="220" w="213">
                      <a:moveTo>
                        <a:pt x="139" y="0"/>
                      </a:moveTo>
                      <a:cubicBezTo>
                        <a:pt x="130" y="0"/>
                        <a:pt x="122" y="4"/>
                        <a:pt x="114" y="14"/>
                      </a:cubicBezTo>
                      <a:cubicBezTo>
                        <a:pt x="95" y="26"/>
                        <a:pt x="76" y="26"/>
                        <a:pt x="63" y="26"/>
                      </a:cubicBezTo>
                      <a:cubicBezTo>
                        <a:pt x="0" y="26"/>
                        <a:pt x="25" y="127"/>
                        <a:pt x="44" y="159"/>
                      </a:cubicBezTo>
                      <a:cubicBezTo>
                        <a:pt x="57" y="177"/>
                        <a:pt x="76" y="203"/>
                        <a:pt x="101" y="215"/>
                      </a:cubicBezTo>
                      <a:cubicBezTo>
                        <a:pt x="107" y="218"/>
                        <a:pt x="113" y="220"/>
                        <a:pt x="118" y="220"/>
                      </a:cubicBezTo>
                      <a:cubicBezTo>
                        <a:pt x="161" y="220"/>
                        <a:pt x="196" y="142"/>
                        <a:pt x="202" y="108"/>
                      </a:cubicBezTo>
                      <a:cubicBezTo>
                        <a:pt x="212" y="77"/>
                        <a:pt x="176" y="0"/>
                        <a:pt x="139" y="0"/>
                      </a:cubicBezTo>
                      <a:close/>
                    </a:path>
                  </a:pathLst>
                </a:custGeom>
                <a:solidFill>
                  <a:srgbClr val="6AA84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5" name="Google Shape;605;p31"/>
                <p:cNvSpPr/>
                <p:nvPr/>
              </p:nvSpPr>
              <p:spPr>
                <a:xfrm rot="10800000">
                  <a:off x="9741471" y="1403562"/>
                  <a:ext cx="17942" cy="20221"/>
                </a:xfrm>
                <a:custGeom>
                  <a:rect b="b" l="l" r="r" t="t"/>
                  <a:pathLst>
                    <a:path extrusionOk="0" h="293" w="260">
                      <a:moveTo>
                        <a:pt x="74" y="0"/>
                      </a:moveTo>
                      <a:cubicBezTo>
                        <a:pt x="70" y="0"/>
                        <a:pt x="67" y="1"/>
                        <a:pt x="64" y="1"/>
                      </a:cubicBezTo>
                      <a:cubicBezTo>
                        <a:pt x="1" y="7"/>
                        <a:pt x="1" y="102"/>
                        <a:pt x="26" y="146"/>
                      </a:cubicBezTo>
                      <a:cubicBezTo>
                        <a:pt x="45" y="215"/>
                        <a:pt x="102" y="272"/>
                        <a:pt x="177" y="291"/>
                      </a:cubicBezTo>
                      <a:cubicBezTo>
                        <a:pt x="181" y="292"/>
                        <a:pt x="184" y="292"/>
                        <a:pt x="188" y="292"/>
                      </a:cubicBezTo>
                      <a:cubicBezTo>
                        <a:pt x="211" y="292"/>
                        <a:pt x="236" y="275"/>
                        <a:pt x="247" y="253"/>
                      </a:cubicBezTo>
                      <a:cubicBezTo>
                        <a:pt x="259" y="222"/>
                        <a:pt x="253" y="184"/>
                        <a:pt x="241" y="159"/>
                      </a:cubicBezTo>
                      <a:cubicBezTo>
                        <a:pt x="228" y="140"/>
                        <a:pt x="215" y="115"/>
                        <a:pt x="203" y="102"/>
                      </a:cubicBezTo>
                      <a:cubicBezTo>
                        <a:pt x="196" y="96"/>
                        <a:pt x="196" y="96"/>
                        <a:pt x="190" y="89"/>
                      </a:cubicBezTo>
                      <a:cubicBezTo>
                        <a:pt x="166" y="48"/>
                        <a:pt x="126" y="0"/>
                        <a:pt x="74" y="0"/>
                      </a:cubicBezTo>
                      <a:close/>
                    </a:path>
                  </a:pathLst>
                </a:custGeom>
                <a:solidFill>
                  <a:srgbClr val="6AA84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6" name="Google Shape;606;p31"/>
                <p:cNvSpPr/>
                <p:nvPr/>
              </p:nvSpPr>
              <p:spPr>
                <a:xfrm rot="10800000">
                  <a:off x="9719457" y="1424128"/>
                  <a:ext cx="14216" cy="15045"/>
                </a:xfrm>
                <a:custGeom>
                  <a:rect b="b" l="l" r="r" t="t"/>
                  <a:pathLst>
                    <a:path extrusionOk="0" h="218" w="206">
                      <a:moveTo>
                        <a:pt x="84" y="1"/>
                      </a:moveTo>
                      <a:cubicBezTo>
                        <a:pt x="74" y="1"/>
                        <a:pt x="62" y="5"/>
                        <a:pt x="50" y="16"/>
                      </a:cubicBezTo>
                      <a:lnTo>
                        <a:pt x="44" y="22"/>
                      </a:lnTo>
                      <a:cubicBezTo>
                        <a:pt x="0" y="54"/>
                        <a:pt x="25" y="123"/>
                        <a:pt x="50" y="155"/>
                      </a:cubicBezTo>
                      <a:lnTo>
                        <a:pt x="63" y="167"/>
                      </a:lnTo>
                      <a:cubicBezTo>
                        <a:pt x="97" y="203"/>
                        <a:pt x="121" y="217"/>
                        <a:pt x="138" y="217"/>
                      </a:cubicBezTo>
                      <a:cubicBezTo>
                        <a:pt x="205" y="217"/>
                        <a:pt x="159" y="1"/>
                        <a:pt x="84" y="1"/>
                      </a:cubicBezTo>
                      <a:close/>
                    </a:path>
                  </a:pathLst>
                </a:custGeom>
                <a:solidFill>
                  <a:srgbClr val="6AA84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7" name="Google Shape;607;p31"/>
                <p:cNvSpPr/>
                <p:nvPr/>
              </p:nvSpPr>
              <p:spPr>
                <a:xfrm rot="10800000">
                  <a:off x="9773697" y="1382651"/>
                  <a:ext cx="12559" cy="12698"/>
                </a:xfrm>
                <a:custGeom>
                  <a:rect b="b" l="l" r="r" t="t"/>
                  <a:pathLst>
                    <a:path extrusionOk="0" h="184" w="182">
                      <a:moveTo>
                        <a:pt x="111" y="1"/>
                      </a:moveTo>
                      <a:cubicBezTo>
                        <a:pt x="102" y="1"/>
                        <a:pt x="94" y="6"/>
                        <a:pt x="87" y="18"/>
                      </a:cubicBezTo>
                      <a:cubicBezTo>
                        <a:pt x="81" y="24"/>
                        <a:pt x="81" y="24"/>
                        <a:pt x="81" y="30"/>
                      </a:cubicBezTo>
                      <a:cubicBezTo>
                        <a:pt x="77" y="30"/>
                        <a:pt x="73" y="29"/>
                        <a:pt x="69" y="29"/>
                      </a:cubicBezTo>
                      <a:cubicBezTo>
                        <a:pt x="0" y="29"/>
                        <a:pt x="37" y="183"/>
                        <a:pt x="113" y="183"/>
                      </a:cubicBezTo>
                      <a:cubicBezTo>
                        <a:pt x="117" y="183"/>
                        <a:pt x="121" y="183"/>
                        <a:pt x="125" y="182"/>
                      </a:cubicBezTo>
                      <a:cubicBezTo>
                        <a:pt x="175" y="176"/>
                        <a:pt x="175" y="138"/>
                        <a:pt x="182" y="94"/>
                      </a:cubicBezTo>
                      <a:cubicBezTo>
                        <a:pt x="182" y="69"/>
                        <a:pt x="143" y="1"/>
                        <a:pt x="111" y="1"/>
                      </a:cubicBezTo>
                      <a:close/>
                    </a:path>
                  </a:pathLst>
                </a:custGeom>
                <a:solidFill>
                  <a:srgbClr val="6AA84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8" name="Google Shape;608;p31"/>
                <p:cNvSpPr/>
                <p:nvPr/>
              </p:nvSpPr>
              <p:spPr>
                <a:xfrm rot="10800000">
                  <a:off x="9811099" y="1741033"/>
                  <a:ext cx="14492" cy="15873"/>
                </a:xfrm>
                <a:custGeom>
                  <a:rect b="b" l="l" r="r" t="t"/>
                  <a:pathLst>
                    <a:path extrusionOk="0" h="230" w="210">
                      <a:moveTo>
                        <a:pt x="61" y="1"/>
                      </a:moveTo>
                      <a:cubicBezTo>
                        <a:pt x="43" y="1"/>
                        <a:pt x="28" y="12"/>
                        <a:pt x="20" y="41"/>
                      </a:cubicBezTo>
                      <a:cubicBezTo>
                        <a:pt x="1" y="109"/>
                        <a:pt x="93" y="229"/>
                        <a:pt x="152" y="229"/>
                      </a:cubicBezTo>
                      <a:cubicBezTo>
                        <a:pt x="169" y="229"/>
                        <a:pt x="183" y="219"/>
                        <a:pt x="190" y="192"/>
                      </a:cubicBezTo>
                      <a:cubicBezTo>
                        <a:pt x="210" y="120"/>
                        <a:pt x="119" y="1"/>
                        <a:pt x="61" y="1"/>
                      </a:cubicBezTo>
                      <a:close/>
                    </a:path>
                  </a:pathLst>
                </a:custGeom>
                <a:solidFill>
                  <a:srgbClr val="6AA84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9" name="Google Shape;609;p31"/>
                <p:cNvSpPr/>
                <p:nvPr/>
              </p:nvSpPr>
              <p:spPr>
                <a:xfrm rot="10800000">
                  <a:off x="9847259" y="1742000"/>
                  <a:ext cx="13940" cy="14424"/>
                </a:xfrm>
                <a:custGeom>
                  <a:rect b="b" l="l" r="r" t="t"/>
                  <a:pathLst>
                    <a:path extrusionOk="0" h="209" w="202">
                      <a:moveTo>
                        <a:pt x="74" y="0"/>
                      </a:moveTo>
                      <a:cubicBezTo>
                        <a:pt x="60" y="0"/>
                        <a:pt x="47" y="7"/>
                        <a:pt x="38" y="21"/>
                      </a:cubicBezTo>
                      <a:cubicBezTo>
                        <a:pt x="0" y="66"/>
                        <a:pt x="51" y="154"/>
                        <a:pt x="88" y="185"/>
                      </a:cubicBezTo>
                      <a:cubicBezTo>
                        <a:pt x="107" y="202"/>
                        <a:pt x="123" y="209"/>
                        <a:pt x="138" y="209"/>
                      </a:cubicBezTo>
                      <a:cubicBezTo>
                        <a:pt x="179" y="209"/>
                        <a:pt x="202" y="153"/>
                        <a:pt x="183" y="97"/>
                      </a:cubicBezTo>
                      <a:lnTo>
                        <a:pt x="170" y="85"/>
                      </a:lnTo>
                      <a:cubicBezTo>
                        <a:pt x="170" y="78"/>
                        <a:pt x="170" y="72"/>
                        <a:pt x="164" y="72"/>
                      </a:cubicBezTo>
                      <a:cubicBezTo>
                        <a:pt x="158" y="53"/>
                        <a:pt x="145" y="40"/>
                        <a:pt x="133" y="28"/>
                      </a:cubicBezTo>
                      <a:cubicBezTo>
                        <a:pt x="120" y="15"/>
                        <a:pt x="101" y="9"/>
                        <a:pt x="88" y="3"/>
                      </a:cubicBezTo>
                      <a:cubicBezTo>
                        <a:pt x="84" y="1"/>
                        <a:pt x="79" y="0"/>
                        <a:pt x="74" y="0"/>
                      </a:cubicBezTo>
                      <a:close/>
                    </a:path>
                  </a:pathLst>
                </a:custGeom>
                <a:solidFill>
                  <a:srgbClr val="6AA84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0" name="Google Shape;610;p31"/>
                <p:cNvSpPr/>
                <p:nvPr/>
              </p:nvSpPr>
              <p:spPr>
                <a:xfrm rot="10800000">
                  <a:off x="9861613" y="1680578"/>
                  <a:ext cx="16562" cy="21670"/>
                </a:xfrm>
                <a:custGeom>
                  <a:rect b="b" l="l" r="r" t="t"/>
                  <a:pathLst>
                    <a:path extrusionOk="0" h="314" w="240">
                      <a:moveTo>
                        <a:pt x="91" y="0"/>
                      </a:moveTo>
                      <a:cubicBezTo>
                        <a:pt x="80" y="0"/>
                        <a:pt x="68" y="4"/>
                        <a:pt x="57" y="12"/>
                      </a:cubicBezTo>
                      <a:cubicBezTo>
                        <a:pt x="32" y="25"/>
                        <a:pt x="19" y="50"/>
                        <a:pt x="13" y="75"/>
                      </a:cubicBezTo>
                      <a:cubicBezTo>
                        <a:pt x="0" y="151"/>
                        <a:pt x="32" y="233"/>
                        <a:pt x="88" y="277"/>
                      </a:cubicBezTo>
                      <a:cubicBezTo>
                        <a:pt x="114" y="299"/>
                        <a:pt x="144" y="313"/>
                        <a:pt x="170" y="313"/>
                      </a:cubicBezTo>
                      <a:cubicBezTo>
                        <a:pt x="197" y="313"/>
                        <a:pt x="221" y="299"/>
                        <a:pt x="233" y="264"/>
                      </a:cubicBezTo>
                      <a:cubicBezTo>
                        <a:pt x="240" y="233"/>
                        <a:pt x="240" y="195"/>
                        <a:pt x="233" y="164"/>
                      </a:cubicBezTo>
                      <a:cubicBezTo>
                        <a:pt x="223" y="121"/>
                        <a:pt x="157" y="0"/>
                        <a:pt x="91" y="0"/>
                      </a:cubicBezTo>
                      <a:close/>
                    </a:path>
                  </a:pathLst>
                </a:custGeom>
                <a:solidFill>
                  <a:srgbClr val="6AA84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1" name="Google Shape;611;p31"/>
                <p:cNvSpPr/>
                <p:nvPr/>
              </p:nvSpPr>
              <p:spPr>
                <a:xfrm rot="10800000">
                  <a:off x="9828489" y="1700937"/>
                  <a:ext cx="19667" cy="20980"/>
                </a:xfrm>
                <a:custGeom>
                  <a:rect b="b" l="l" r="r" t="t"/>
                  <a:pathLst>
                    <a:path extrusionOk="0" h="304" w="285">
                      <a:moveTo>
                        <a:pt x="84" y="0"/>
                      </a:moveTo>
                      <a:cubicBezTo>
                        <a:pt x="81" y="0"/>
                        <a:pt x="79" y="0"/>
                        <a:pt x="76" y="1"/>
                      </a:cubicBezTo>
                      <a:cubicBezTo>
                        <a:pt x="7" y="7"/>
                        <a:pt x="0" y="95"/>
                        <a:pt x="13" y="146"/>
                      </a:cubicBezTo>
                      <a:cubicBezTo>
                        <a:pt x="19" y="196"/>
                        <a:pt x="57" y="240"/>
                        <a:pt x="101" y="266"/>
                      </a:cubicBezTo>
                      <a:cubicBezTo>
                        <a:pt x="126" y="291"/>
                        <a:pt x="158" y="303"/>
                        <a:pt x="189" y="303"/>
                      </a:cubicBezTo>
                      <a:cubicBezTo>
                        <a:pt x="284" y="297"/>
                        <a:pt x="253" y="158"/>
                        <a:pt x="221" y="108"/>
                      </a:cubicBezTo>
                      <a:cubicBezTo>
                        <a:pt x="191" y="66"/>
                        <a:pt x="143" y="0"/>
                        <a:pt x="84" y="0"/>
                      </a:cubicBezTo>
                      <a:close/>
                    </a:path>
                  </a:pathLst>
                </a:custGeom>
                <a:solidFill>
                  <a:srgbClr val="6AA84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2" name="Google Shape;612;p31"/>
                <p:cNvSpPr/>
                <p:nvPr/>
              </p:nvSpPr>
              <p:spPr>
                <a:xfrm rot="10800000">
                  <a:off x="9812411" y="1668363"/>
                  <a:ext cx="14699" cy="17805"/>
                </a:xfrm>
                <a:custGeom>
                  <a:rect b="b" l="l" r="r" t="t"/>
                  <a:pathLst>
                    <a:path extrusionOk="0" h="258" w="213">
                      <a:moveTo>
                        <a:pt x="91" y="0"/>
                      </a:moveTo>
                      <a:cubicBezTo>
                        <a:pt x="79" y="0"/>
                        <a:pt x="69" y="7"/>
                        <a:pt x="61" y="25"/>
                      </a:cubicBezTo>
                      <a:cubicBezTo>
                        <a:pt x="55" y="38"/>
                        <a:pt x="48" y="50"/>
                        <a:pt x="42" y="57"/>
                      </a:cubicBezTo>
                      <a:cubicBezTo>
                        <a:pt x="1" y="144"/>
                        <a:pt x="96" y="257"/>
                        <a:pt x="159" y="257"/>
                      </a:cubicBezTo>
                      <a:cubicBezTo>
                        <a:pt x="182" y="257"/>
                        <a:pt x="201" y="241"/>
                        <a:pt x="206" y="202"/>
                      </a:cubicBezTo>
                      <a:lnTo>
                        <a:pt x="212" y="158"/>
                      </a:lnTo>
                      <a:cubicBezTo>
                        <a:pt x="212" y="117"/>
                        <a:pt x="140" y="0"/>
                        <a:pt x="91" y="0"/>
                      </a:cubicBezTo>
                      <a:close/>
                    </a:path>
                  </a:pathLst>
                </a:custGeom>
                <a:solidFill>
                  <a:srgbClr val="6AA84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3" name="Google Shape;613;p31"/>
                <p:cNvSpPr/>
                <p:nvPr/>
              </p:nvSpPr>
              <p:spPr>
                <a:xfrm rot="10800000">
                  <a:off x="9831112" y="1521298"/>
                  <a:ext cx="17942" cy="18633"/>
                </a:xfrm>
                <a:custGeom>
                  <a:rect b="b" l="l" r="r" t="t"/>
                  <a:pathLst>
                    <a:path extrusionOk="0" h="270" w="260">
                      <a:moveTo>
                        <a:pt x="52" y="0"/>
                      </a:moveTo>
                      <a:cubicBezTo>
                        <a:pt x="23" y="0"/>
                        <a:pt x="1" y="20"/>
                        <a:pt x="1" y="76"/>
                      </a:cubicBezTo>
                      <a:cubicBezTo>
                        <a:pt x="1" y="130"/>
                        <a:pt x="62" y="270"/>
                        <a:pt x="140" y="270"/>
                      </a:cubicBezTo>
                      <a:cubicBezTo>
                        <a:pt x="152" y="270"/>
                        <a:pt x="164" y="266"/>
                        <a:pt x="177" y="259"/>
                      </a:cubicBezTo>
                      <a:cubicBezTo>
                        <a:pt x="184" y="252"/>
                        <a:pt x="190" y="252"/>
                        <a:pt x="196" y="246"/>
                      </a:cubicBezTo>
                      <a:cubicBezTo>
                        <a:pt x="259" y="214"/>
                        <a:pt x="209" y="114"/>
                        <a:pt x="171" y="76"/>
                      </a:cubicBezTo>
                      <a:cubicBezTo>
                        <a:pt x="145" y="39"/>
                        <a:pt x="92" y="0"/>
                        <a:pt x="52" y="0"/>
                      </a:cubicBezTo>
                      <a:close/>
                    </a:path>
                  </a:pathLst>
                </a:custGeom>
                <a:solidFill>
                  <a:srgbClr val="6AA84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4" name="Google Shape;614;p31"/>
                <p:cNvSpPr/>
                <p:nvPr/>
              </p:nvSpPr>
              <p:spPr>
                <a:xfrm rot="10800000">
                  <a:off x="9732224" y="1563809"/>
                  <a:ext cx="11593" cy="12284"/>
                </a:xfrm>
                <a:custGeom>
                  <a:rect b="b" l="l" r="r" t="t"/>
                  <a:pathLst>
                    <a:path extrusionOk="0" h="178" w="168">
                      <a:moveTo>
                        <a:pt x="48" y="0"/>
                      </a:moveTo>
                      <a:cubicBezTo>
                        <a:pt x="33" y="0"/>
                        <a:pt x="21" y="9"/>
                        <a:pt x="15" y="32"/>
                      </a:cubicBezTo>
                      <a:cubicBezTo>
                        <a:pt x="0" y="85"/>
                        <a:pt x="70" y="178"/>
                        <a:pt x="118" y="178"/>
                      </a:cubicBezTo>
                      <a:cubicBezTo>
                        <a:pt x="133" y="178"/>
                        <a:pt x="146" y="168"/>
                        <a:pt x="153" y="146"/>
                      </a:cubicBezTo>
                      <a:cubicBezTo>
                        <a:pt x="168" y="93"/>
                        <a:pt x="95" y="0"/>
                        <a:pt x="48" y="0"/>
                      </a:cubicBezTo>
                      <a:close/>
                    </a:path>
                  </a:pathLst>
                </a:custGeom>
                <a:solidFill>
                  <a:srgbClr val="6AA84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5" name="Google Shape;615;p31"/>
                <p:cNvSpPr/>
                <p:nvPr/>
              </p:nvSpPr>
              <p:spPr>
                <a:xfrm rot="10800000">
                  <a:off x="9730154" y="1528544"/>
                  <a:ext cx="21047" cy="16770"/>
                </a:xfrm>
                <a:custGeom>
                  <a:rect b="b" l="l" r="r" t="t"/>
                  <a:pathLst>
                    <a:path extrusionOk="0" h="243" w="305">
                      <a:moveTo>
                        <a:pt x="71" y="1"/>
                      </a:moveTo>
                      <a:cubicBezTo>
                        <a:pt x="0" y="1"/>
                        <a:pt x="36" y="160"/>
                        <a:pt x="90" y="198"/>
                      </a:cubicBezTo>
                      <a:cubicBezTo>
                        <a:pt x="122" y="229"/>
                        <a:pt x="159" y="242"/>
                        <a:pt x="204" y="242"/>
                      </a:cubicBezTo>
                      <a:cubicBezTo>
                        <a:pt x="304" y="236"/>
                        <a:pt x="210" y="72"/>
                        <a:pt x="166" y="47"/>
                      </a:cubicBezTo>
                      <a:cubicBezTo>
                        <a:pt x="147" y="34"/>
                        <a:pt x="134" y="21"/>
                        <a:pt x="115" y="15"/>
                      </a:cubicBezTo>
                      <a:cubicBezTo>
                        <a:pt x="98" y="5"/>
                        <a:pt x="83" y="1"/>
                        <a:pt x="71" y="1"/>
                      </a:cubicBezTo>
                      <a:close/>
                    </a:path>
                  </a:pathLst>
                </a:custGeom>
                <a:solidFill>
                  <a:srgbClr val="6AA84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6" name="Google Shape;616;p31"/>
                <p:cNvSpPr/>
                <p:nvPr/>
              </p:nvSpPr>
              <p:spPr>
                <a:xfrm rot="10800000">
                  <a:off x="9764105" y="1555114"/>
                  <a:ext cx="9799" cy="7867"/>
                </a:xfrm>
                <a:custGeom>
                  <a:rect b="b" l="l" r="r" t="t"/>
                  <a:pathLst>
                    <a:path extrusionOk="0" h="114" w="142">
                      <a:moveTo>
                        <a:pt x="41" y="0"/>
                      </a:moveTo>
                      <a:cubicBezTo>
                        <a:pt x="1" y="0"/>
                        <a:pt x="16" y="114"/>
                        <a:pt x="74" y="114"/>
                      </a:cubicBezTo>
                      <a:cubicBezTo>
                        <a:pt x="76" y="114"/>
                        <a:pt x="77" y="113"/>
                        <a:pt x="78" y="113"/>
                      </a:cubicBezTo>
                      <a:cubicBezTo>
                        <a:pt x="91" y="107"/>
                        <a:pt x="104" y="107"/>
                        <a:pt x="116" y="101"/>
                      </a:cubicBezTo>
                      <a:cubicBezTo>
                        <a:pt x="142" y="94"/>
                        <a:pt x="116" y="44"/>
                        <a:pt x="104" y="38"/>
                      </a:cubicBezTo>
                      <a:cubicBezTo>
                        <a:pt x="91" y="25"/>
                        <a:pt x="78" y="12"/>
                        <a:pt x="60" y="6"/>
                      </a:cubicBezTo>
                      <a:cubicBezTo>
                        <a:pt x="53" y="2"/>
                        <a:pt x="46" y="0"/>
                        <a:pt x="41" y="0"/>
                      </a:cubicBezTo>
                      <a:close/>
                    </a:path>
                  </a:pathLst>
                </a:custGeom>
                <a:solidFill>
                  <a:srgbClr val="6AA84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7" name="Google Shape;617;p31"/>
                <p:cNvSpPr/>
                <p:nvPr/>
              </p:nvSpPr>
              <p:spPr>
                <a:xfrm rot="10800000">
                  <a:off x="9691302" y="1542070"/>
                  <a:ext cx="18011" cy="14217"/>
                </a:xfrm>
                <a:custGeom>
                  <a:rect b="b" l="l" r="r" t="t"/>
                  <a:pathLst>
                    <a:path extrusionOk="0" h="206" w="261">
                      <a:moveTo>
                        <a:pt x="120" y="0"/>
                      </a:moveTo>
                      <a:cubicBezTo>
                        <a:pt x="110" y="0"/>
                        <a:pt x="99" y="3"/>
                        <a:pt x="88" y="10"/>
                      </a:cubicBezTo>
                      <a:cubicBezTo>
                        <a:pt x="0" y="67"/>
                        <a:pt x="82" y="193"/>
                        <a:pt x="164" y="206"/>
                      </a:cubicBezTo>
                      <a:lnTo>
                        <a:pt x="183" y="206"/>
                      </a:lnTo>
                      <a:cubicBezTo>
                        <a:pt x="184" y="206"/>
                        <a:pt x="185" y="206"/>
                        <a:pt x="186" y="206"/>
                      </a:cubicBezTo>
                      <a:cubicBezTo>
                        <a:pt x="260" y="206"/>
                        <a:pt x="204" y="0"/>
                        <a:pt x="120" y="0"/>
                      </a:cubicBezTo>
                      <a:close/>
                    </a:path>
                  </a:pathLst>
                </a:custGeom>
                <a:solidFill>
                  <a:srgbClr val="6AA84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8" name="Google Shape;618;p31"/>
                <p:cNvSpPr/>
                <p:nvPr/>
              </p:nvSpPr>
              <p:spPr>
                <a:xfrm rot="10800000">
                  <a:off x="9818966" y="1973675"/>
                  <a:ext cx="13594" cy="12905"/>
                </a:xfrm>
                <a:custGeom>
                  <a:rect b="b" l="l" r="r" t="t"/>
                  <a:pathLst>
                    <a:path extrusionOk="0" h="187" w="197">
                      <a:moveTo>
                        <a:pt x="34" y="1"/>
                      </a:moveTo>
                      <a:cubicBezTo>
                        <a:pt x="1" y="1"/>
                        <a:pt x="28" y="60"/>
                        <a:pt x="42" y="74"/>
                      </a:cubicBezTo>
                      <a:lnTo>
                        <a:pt x="42" y="74"/>
                      </a:lnTo>
                      <a:cubicBezTo>
                        <a:pt x="31" y="66"/>
                        <a:pt x="28" y="59"/>
                        <a:pt x="27" y="59"/>
                      </a:cubicBezTo>
                      <a:lnTo>
                        <a:pt x="27" y="59"/>
                      </a:lnTo>
                      <a:cubicBezTo>
                        <a:pt x="27" y="59"/>
                        <a:pt x="30" y="65"/>
                        <a:pt x="33" y="83"/>
                      </a:cubicBezTo>
                      <a:cubicBezTo>
                        <a:pt x="33" y="102"/>
                        <a:pt x="39" y="121"/>
                        <a:pt x="45" y="146"/>
                      </a:cubicBezTo>
                      <a:cubicBezTo>
                        <a:pt x="51" y="162"/>
                        <a:pt x="69" y="187"/>
                        <a:pt x="90" y="187"/>
                      </a:cubicBezTo>
                      <a:cubicBezTo>
                        <a:pt x="94" y="187"/>
                        <a:pt x="98" y="186"/>
                        <a:pt x="102" y="184"/>
                      </a:cubicBezTo>
                      <a:cubicBezTo>
                        <a:pt x="197" y="153"/>
                        <a:pt x="115" y="7"/>
                        <a:pt x="39" y="1"/>
                      </a:cubicBezTo>
                      <a:cubicBezTo>
                        <a:pt x="37" y="1"/>
                        <a:pt x="36" y="1"/>
                        <a:pt x="34" y="1"/>
                      </a:cubicBezTo>
                      <a:close/>
                    </a:path>
                  </a:pathLst>
                </a:custGeom>
                <a:solidFill>
                  <a:srgbClr val="6AA84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9" name="Google Shape;619;p31"/>
                <p:cNvSpPr/>
                <p:nvPr/>
              </p:nvSpPr>
              <p:spPr>
                <a:xfrm rot="10800000">
                  <a:off x="9817172" y="1893758"/>
                  <a:ext cx="15803" cy="17046"/>
                </a:xfrm>
                <a:custGeom>
                  <a:rect b="b" l="l" r="r" t="t"/>
                  <a:pathLst>
                    <a:path extrusionOk="0" h="247" w="229">
                      <a:moveTo>
                        <a:pt x="66" y="0"/>
                      </a:moveTo>
                      <a:cubicBezTo>
                        <a:pt x="46" y="0"/>
                        <a:pt x="29" y="13"/>
                        <a:pt x="20" y="45"/>
                      </a:cubicBezTo>
                      <a:cubicBezTo>
                        <a:pt x="1" y="117"/>
                        <a:pt x="98" y="247"/>
                        <a:pt x="163" y="247"/>
                      </a:cubicBezTo>
                      <a:cubicBezTo>
                        <a:pt x="183" y="247"/>
                        <a:pt x="200" y="234"/>
                        <a:pt x="209" y="202"/>
                      </a:cubicBezTo>
                      <a:cubicBezTo>
                        <a:pt x="228" y="130"/>
                        <a:pt x="131" y="0"/>
                        <a:pt x="66" y="0"/>
                      </a:cubicBezTo>
                      <a:close/>
                    </a:path>
                  </a:pathLst>
                </a:custGeom>
                <a:solidFill>
                  <a:srgbClr val="6AA84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0" name="Google Shape;620;p31"/>
                <p:cNvSpPr/>
                <p:nvPr/>
              </p:nvSpPr>
              <p:spPr>
                <a:xfrm rot="10800000">
                  <a:off x="9828972" y="1920121"/>
                  <a:ext cx="20081" cy="16977"/>
                </a:xfrm>
                <a:custGeom>
                  <a:rect b="b" l="l" r="r" t="t"/>
                  <a:pathLst>
                    <a:path extrusionOk="0" h="246" w="291">
                      <a:moveTo>
                        <a:pt x="92" y="1"/>
                      </a:moveTo>
                      <a:cubicBezTo>
                        <a:pt x="82" y="1"/>
                        <a:pt x="72" y="4"/>
                        <a:pt x="64" y="9"/>
                      </a:cubicBezTo>
                      <a:cubicBezTo>
                        <a:pt x="26" y="28"/>
                        <a:pt x="1" y="73"/>
                        <a:pt x="1" y="110"/>
                      </a:cubicBezTo>
                      <a:cubicBezTo>
                        <a:pt x="1" y="148"/>
                        <a:pt x="47" y="246"/>
                        <a:pt x="96" y="246"/>
                      </a:cubicBezTo>
                      <a:cubicBezTo>
                        <a:pt x="104" y="246"/>
                        <a:pt x="112" y="243"/>
                        <a:pt x="120" y="236"/>
                      </a:cubicBezTo>
                      <a:cubicBezTo>
                        <a:pt x="123" y="232"/>
                        <a:pt x="126" y="230"/>
                        <a:pt x="130" y="230"/>
                      </a:cubicBezTo>
                      <a:cubicBezTo>
                        <a:pt x="136" y="230"/>
                        <a:pt x="144" y="235"/>
                        <a:pt x="152" y="243"/>
                      </a:cubicBezTo>
                      <a:cubicBezTo>
                        <a:pt x="171" y="243"/>
                        <a:pt x="190" y="236"/>
                        <a:pt x="209" y="230"/>
                      </a:cubicBezTo>
                      <a:cubicBezTo>
                        <a:pt x="291" y="199"/>
                        <a:pt x="190" y="54"/>
                        <a:pt x="152" y="28"/>
                      </a:cubicBezTo>
                      <a:lnTo>
                        <a:pt x="127" y="16"/>
                      </a:lnTo>
                      <a:cubicBezTo>
                        <a:pt x="116" y="5"/>
                        <a:pt x="104" y="1"/>
                        <a:pt x="92" y="1"/>
                      </a:cubicBezTo>
                      <a:close/>
                    </a:path>
                  </a:pathLst>
                </a:custGeom>
                <a:solidFill>
                  <a:srgbClr val="6AA84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1" name="Google Shape;621;p31"/>
                <p:cNvSpPr/>
                <p:nvPr/>
              </p:nvSpPr>
              <p:spPr>
                <a:xfrm rot="10800000">
                  <a:off x="9806752" y="1929300"/>
                  <a:ext cx="11593" cy="10352"/>
                </a:xfrm>
                <a:custGeom>
                  <a:rect b="b" l="l" r="r" t="t"/>
                  <a:pathLst>
                    <a:path extrusionOk="0" h="150" w="168">
                      <a:moveTo>
                        <a:pt x="50" y="1"/>
                      </a:moveTo>
                      <a:cubicBezTo>
                        <a:pt x="0" y="1"/>
                        <a:pt x="26" y="129"/>
                        <a:pt x="85" y="141"/>
                      </a:cubicBezTo>
                      <a:lnTo>
                        <a:pt x="111" y="147"/>
                      </a:lnTo>
                      <a:cubicBezTo>
                        <a:pt x="114" y="149"/>
                        <a:pt x="118" y="150"/>
                        <a:pt x="122" y="150"/>
                      </a:cubicBezTo>
                      <a:cubicBezTo>
                        <a:pt x="130" y="150"/>
                        <a:pt x="138" y="146"/>
                        <a:pt x="142" y="141"/>
                      </a:cubicBezTo>
                      <a:lnTo>
                        <a:pt x="149" y="135"/>
                      </a:lnTo>
                      <a:cubicBezTo>
                        <a:pt x="167" y="110"/>
                        <a:pt x="149" y="72"/>
                        <a:pt x="136" y="53"/>
                      </a:cubicBezTo>
                      <a:cubicBezTo>
                        <a:pt x="117" y="28"/>
                        <a:pt x="92" y="15"/>
                        <a:pt x="60" y="2"/>
                      </a:cubicBezTo>
                      <a:cubicBezTo>
                        <a:pt x="56" y="1"/>
                        <a:pt x="53" y="1"/>
                        <a:pt x="50" y="1"/>
                      </a:cubicBezTo>
                      <a:close/>
                    </a:path>
                  </a:pathLst>
                </a:custGeom>
                <a:solidFill>
                  <a:srgbClr val="6AA84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622" name="Google Shape;622;p31"/>
            <p:cNvSpPr/>
            <p:nvPr/>
          </p:nvSpPr>
          <p:spPr>
            <a:xfrm>
              <a:off x="2070553" y="1600189"/>
              <a:ext cx="20539" cy="20539"/>
            </a:xfrm>
            <a:custGeom>
              <a:rect b="b" l="l" r="r" t="t"/>
              <a:pathLst>
                <a:path extrusionOk="0" h="694" w="694">
                  <a:moveTo>
                    <a:pt x="347" y="0"/>
                  </a:moveTo>
                  <a:cubicBezTo>
                    <a:pt x="158" y="0"/>
                    <a:pt x="1" y="158"/>
                    <a:pt x="1" y="347"/>
                  </a:cubicBezTo>
                  <a:cubicBezTo>
                    <a:pt x="1" y="536"/>
                    <a:pt x="158" y="693"/>
                    <a:pt x="347" y="693"/>
                  </a:cubicBezTo>
                  <a:cubicBezTo>
                    <a:pt x="536" y="693"/>
                    <a:pt x="694" y="536"/>
                    <a:pt x="694" y="347"/>
                  </a:cubicBezTo>
                  <a:cubicBezTo>
                    <a:pt x="694" y="158"/>
                    <a:pt x="536" y="0"/>
                    <a:pt x="347" y="0"/>
                  </a:cubicBezTo>
                  <a:close/>
                </a:path>
              </a:pathLst>
            </a:custGeom>
            <a:solidFill>
              <a:srgbClr val="6AA84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23" name="Google Shape;623;p31"/>
          <p:cNvSpPr txBox="1"/>
          <p:nvPr>
            <p:ph type="title"/>
          </p:nvPr>
        </p:nvSpPr>
        <p:spPr>
          <a:xfrm>
            <a:off x="457175" y="411475"/>
            <a:ext cx="8229600" cy="3594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Methods</a:t>
            </a:r>
            <a:endParaRPr/>
          </a:p>
        </p:txBody>
      </p:sp>
      <p:grpSp>
        <p:nvGrpSpPr>
          <p:cNvPr id="624" name="Google Shape;624;p31"/>
          <p:cNvGrpSpPr/>
          <p:nvPr/>
        </p:nvGrpSpPr>
        <p:grpSpPr>
          <a:xfrm>
            <a:off x="4478549" y="1246499"/>
            <a:ext cx="2376801" cy="2496424"/>
            <a:chOff x="6455055" y="1116248"/>
            <a:chExt cx="1106209" cy="1111498"/>
          </a:xfrm>
        </p:grpSpPr>
        <p:sp>
          <p:nvSpPr>
            <p:cNvPr id="625" name="Google Shape;625;p31"/>
            <p:cNvSpPr/>
            <p:nvPr/>
          </p:nvSpPr>
          <p:spPr>
            <a:xfrm rot="7857703">
              <a:off x="6601869" y="1292259"/>
              <a:ext cx="812581" cy="759478"/>
            </a:xfrm>
            <a:custGeom>
              <a:rect b="b" l="l" r="r" t="t"/>
              <a:pathLst>
                <a:path extrusionOk="0" h="30377" w="32501">
                  <a:moveTo>
                    <a:pt x="12442" y="1"/>
                  </a:moveTo>
                  <a:cubicBezTo>
                    <a:pt x="8331" y="1"/>
                    <a:pt x="4365" y="2462"/>
                    <a:pt x="1802" y="8647"/>
                  </a:cubicBezTo>
                  <a:cubicBezTo>
                    <a:pt x="767" y="11116"/>
                    <a:pt x="0" y="13951"/>
                    <a:pt x="1034" y="16420"/>
                  </a:cubicBezTo>
                  <a:cubicBezTo>
                    <a:pt x="1568" y="17754"/>
                    <a:pt x="2569" y="18855"/>
                    <a:pt x="3569" y="19855"/>
                  </a:cubicBezTo>
                  <a:cubicBezTo>
                    <a:pt x="6538" y="22824"/>
                    <a:pt x="9741" y="25526"/>
                    <a:pt x="13210" y="27861"/>
                  </a:cubicBezTo>
                  <a:cubicBezTo>
                    <a:pt x="14978" y="29095"/>
                    <a:pt x="16879" y="30229"/>
                    <a:pt x="19014" y="30363"/>
                  </a:cubicBezTo>
                  <a:cubicBezTo>
                    <a:pt x="19154" y="30372"/>
                    <a:pt x="19293" y="30376"/>
                    <a:pt x="19432" y="30376"/>
                  </a:cubicBezTo>
                  <a:cubicBezTo>
                    <a:pt x="22959" y="30376"/>
                    <a:pt x="26011" y="27567"/>
                    <a:pt x="27520" y="24325"/>
                  </a:cubicBezTo>
                  <a:cubicBezTo>
                    <a:pt x="32500" y="13523"/>
                    <a:pt x="22075" y="1"/>
                    <a:pt x="12442" y="1"/>
                  </a:cubicBezTo>
                  <a:close/>
                </a:path>
              </a:pathLst>
            </a:custGeom>
            <a:solidFill>
              <a:srgbClr val="F1C2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endParaRPr>
            </a:p>
          </p:txBody>
        </p:sp>
        <p:grpSp>
          <p:nvGrpSpPr>
            <p:cNvPr id="626" name="Google Shape;626;p31"/>
            <p:cNvGrpSpPr/>
            <p:nvPr/>
          </p:nvGrpSpPr>
          <p:grpSpPr>
            <a:xfrm rot="4318581">
              <a:off x="6963445" y="1370048"/>
              <a:ext cx="189696" cy="603910"/>
              <a:chOff x="9688473" y="1382651"/>
              <a:chExt cx="189702" cy="603928"/>
            </a:xfrm>
          </p:grpSpPr>
          <p:sp>
            <p:nvSpPr>
              <p:cNvPr id="627" name="Google Shape;627;p31"/>
              <p:cNvSpPr/>
              <p:nvPr/>
            </p:nvSpPr>
            <p:spPr>
              <a:xfrm rot="10800000">
                <a:off x="9688473" y="1420746"/>
                <a:ext cx="17735" cy="17322"/>
              </a:xfrm>
              <a:custGeom>
                <a:rect b="b" l="l" r="r" t="t"/>
                <a:pathLst>
                  <a:path extrusionOk="0" h="251" w="257">
                    <a:moveTo>
                      <a:pt x="121" y="0"/>
                    </a:moveTo>
                    <a:cubicBezTo>
                      <a:pt x="110" y="0"/>
                      <a:pt x="99" y="4"/>
                      <a:pt x="88" y="12"/>
                    </a:cubicBezTo>
                    <a:lnTo>
                      <a:pt x="81" y="12"/>
                    </a:lnTo>
                    <a:cubicBezTo>
                      <a:pt x="1" y="82"/>
                      <a:pt x="88" y="251"/>
                      <a:pt x="186" y="251"/>
                    </a:cubicBezTo>
                    <a:cubicBezTo>
                      <a:pt x="195" y="251"/>
                      <a:pt x="204" y="249"/>
                      <a:pt x="214" y="246"/>
                    </a:cubicBezTo>
                    <a:cubicBezTo>
                      <a:pt x="226" y="246"/>
                      <a:pt x="239" y="233"/>
                      <a:pt x="239" y="221"/>
                    </a:cubicBezTo>
                    <a:lnTo>
                      <a:pt x="245" y="208"/>
                    </a:lnTo>
                    <a:cubicBezTo>
                      <a:pt x="256" y="154"/>
                      <a:pt x="192" y="0"/>
                      <a:pt x="121" y="0"/>
                    </a:cubicBezTo>
                    <a:close/>
                  </a:path>
                </a:pathLst>
              </a:custGeom>
              <a:solidFill>
                <a:srgbClr val="F1C2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8" name="Google Shape;628;p31"/>
              <p:cNvSpPr/>
              <p:nvPr/>
            </p:nvSpPr>
            <p:spPr>
              <a:xfrm rot="10800000">
                <a:off x="9715938" y="1390312"/>
                <a:ext cx="14699" cy="15183"/>
              </a:xfrm>
              <a:custGeom>
                <a:rect b="b" l="l" r="r" t="t"/>
                <a:pathLst>
                  <a:path extrusionOk="0" h="220" w="213">
                    <a:moveTo>
                      <a:pt x="139" y="0"/>
                    </a:moveTo>
                    <a:cubicBezTo>
                      <a:pt x="130" y="0"/>
                      <a:pt x="122" y="4"/>
                      <a:pt x="114" y="14"/>
                    </a:cubicBezTo>
                    <a:cubicBezTo>
                      <a:pt x="95" y="26"/>
                      <a:pt x="76" y="26"/>
                      <a:pt x="63" y="26"/>
                    </a:cubicBezTo>
                    <a:cubicBezTo>
                      <a:pt x="0" y="26"/>
                      <a:pt x="25" y="127"/>
                      <a:pt x="44" y="159"/>
                    </a:cubicBezTo>
                    <a:cubicBezTo>
                      <a:pt x="57" y="177"/>
                      <a:pt x="76" y="203"/>
                      <a:pt x="101" y="215"/>
                    </a:cubicBezTo>
                    <a:cubicBezTo>
                      <a:pt x="107" y="218"/>
                      <a:pt x="113" y="220"/>
                      <a:pt x="118" y="220"/>
                    </a:cubicBezTo>
                    <a:cubicBezTo>
                      <a:pt x="161" y="220"/>
                      <a:pt x="196" y="142"/>
                      <a:pt x="202" y="108"/>
                    </a:cubicBezTo>
                    <a:cubicBezTo>
                      <a:pt x="212" y="77"/>
                      <a:pt x="176" y="0"/>
                      <a:pt x="139" y="0"/>
                    </a:cubicBezTo>
                    <a:close/>
                  </a:path>
                </a:pathLst>
              </a:custGeom>
              <a:solidFill>
                <a:srgbClr val="F1C2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9" name="Google Shape;629;p31"/>
              <p:cNvSpPr/>
              <p:nvPr/>
            </p:nvSpPr>
            <p:spPr>
              <a:xfrm rot="10800000">
                <a:off x="9741471" y="1403562"/>
                <a:ext cx="17942" cy="20221"/>
              </a:xfrm>
              <a:custGeom>
                <a:rect b="b" l="l" r="r" t="t"/>
                <a:pathLst>
                  <a:path extrusionOk="0" h="293" w="260">
                    <a:moveTo>
                      <a:pt x="74" y="0"/>
                    </a:moveTo>
                    <a:cubicBezTo>
                      <a:pt x="70" y="0"/>
                      <a:pt x="67" y="1"/>
                      <a:pt x="64" y="1"/>
                    </a:cubicBezTo>
                    <a:cubicBezTo>
                      <a:pt x="1" y="7"/>
                      <a:pt x="1" y="102"/>
                      <a:pt x="26" y="146"/>
                    </a:cubicBezTo>
                    <a:cubicBezTo>
                      <a:pt x="45" y="215"/>
                      <a:pt x="102" y="272"/>
                      <a:pt x="177" y="291"/>
                    </a:cubicBezTo>
                    <a:cubicBezTo>
                      <a:pt x="181" y="292"/>
                      <a:pt x="184" y="292"/>
                      <a:pt x="188" y="292"/>
                    </a:cubicBezTo>
                    <a:cubicBezTo>
                      <a:pt x="211" y="292"/>
                      <a:pt x="236" y="275"/>
                      <a:pt x="247" y="253"/>
                    </a:cubicBezTo>
                    <a:cubicBezTo>
                      <a:pt x="259" y="222"/>
                      <a:pt x="253" y="184"/>
                      <a:pt x="241" y="159"/>
                    </a:cubicBezTo>
                    <a:cubicBezTo>
                      <a:pt x="228" y="140"/>
                      <a:pt x="215" y="115"/>
                      <a:pt x="203" y="102"/>
                    </a:cubicBezTo>
                    <a:cubicBezTo>
                      <a:pt x="196" y="96"/>
                      <a:pt x="196" y="96"/>
                      <a:pt x="190" y="89"/>
                    </a:cubicBezTo>
                    <a:cubicBezTo>
                      <a:pt x="166" y="48"/>
                      <a:pt x="126" y="0"/>
                      <a:pt x="74" y="0"/>
                    </a:cubicBezTo>
                    <a:close/>
                  </a:path>
                </a:pathLst>
              </a:custGeom>
              <a:solidFill>
                <a:srgbClr val="F1C2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0" name="Google Shape;630;p31"/>
              <p:cNvSpPr/>
              <p:nvPr/>
            </p:nvSpPr>
            <p:spPr>
              <a:xfrm rot="10800000">
                <a:off x="9719457" y="1424128"/>
                <a:ext cx="14216" cy="15045"/>
              </a:xfrm>
              <a:custGeom>
                <a:rect b="b" l="l" r="r" t="t"/>
                <a:pathLst>
                  <a:path extrusionOk="0" h="218" w="206">
                    <a:moveTo>
                      <a:pt x="84" y="1"/>
                    </a:moveTo>
                    <a:cubicBezTo>
                      <a:pt x="74" y="1"/>
                      <a:pt x="62" y="5"/>
                      <a:pt x="50" y="16"/>
                    </a:cubicBezTo>
                    <a:lnTo>
                      <a:pt x="44" y="22"/>
                    </a:lnTo>
                    <a:cubicBezTo>
                      <a:pt x="0" y="54"/>
                      <a:pt x="25" y="123"/>
                      <a:pt x="50" y="155"/>
                    </a:cubicBezTo>
                    <a:lnTo>
                      <a:pt x="63" y="167"/>
                    </a:lnTo>
                    <a:cubicBezTo>
                      <a:pt x="97" y="203"/>
                      <a:pt x="121" y="217"/>
                      <a:pt x="138" y="217"/>
                    </a:cubicBezTo>
                    <a:cubicBezTo>
                      <a:pt x="205" y="217"/>
                      <a:pt x="159" y="1"/>
                      <a:pt x="84" y="1"/>
                    </a:cubicBezTo>
                    <a:close/>
                  </a:path>
                </a:pathLst>
              </a:custGeom>
              <a:solidFill>
                <a:srgbClr val="F1C2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1" name="Google Shape;631;p31"/>
              <p:cNvSpPr/>
              <p:nvPr/>
            </p:nvSpPr>
            <p:spPr>
              <a:xfrm rot="10800000">
                <a:off x="9773697" y="1382651"/>
                <a:ext cx="12559" cy="12698"/>
              </a:xfrm>
              <a:custGeom>
                <a:rect b="b" l="l" r="r" t="t"/>
                <a:pathLst>
                  <a:path extrusionOk="0" h="184" w="182">
                    <a:moveTo>
                      <a:pt x="111" y="1"/>
                    </a:moveTo>
                    <a:cubicBezTo>
                      <a:pt x="102" y="1"/>
                      <a:pt x="94" y="6"/>
                      <a:pt x="87" y="18"/>
                    </a:cubicBezTo>
                    <a:cubicBezTo>
                      <a:pt x="81" y="24"/>
                      <a:pt x="81" y="24"/>
                      <a:pt x="81" y="30"/>
                    </a:cubicBezTo>
                    <a:cubicBezTo>
                      <a:pt x="77" y="30"/>
                      <a:pt x="73" y="29"/>
                      <a:pt x="69" y="29"/>
                    </a:cubicBezTo>
                    <a:cubicBezTo>
                      <a:pt x="0" y="29"/>
                      <a:pt x="37" y="183"/>
                      <a:pt x="113" y="183"/>
                    </a:cubicBezTo>
                    <a:cubicBezTo>
                      <a:pt x="117" y="183"/>
                      <a:pt x="121" y="183"/>
                      <a:pt x="125" y="182"/>
                    </a:cubicBezTo>
                    <a:cubicBezTo>
                      <a:pt x="175" y="176"/>
                      <a:pt x="175" y="138"/>
                      <a:pt x="182" y="94"/>
                    </a:cubicBezTo>
                    <a:cubicBezTo>
                      <a:pt x="182" y="69"/>
                      <a:pt x="143" y="1"/>
                      <a:pt x="111" y="1"/>
                    </a:cubicBezTo>
                    <a:close/>
                  </a:path>
                </a:pathLst>
              </a:custGeom>
              <a:solidFill>
                <a:srgbClr val="F1C2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2" name="Google Shape;632;p31"/>
              <p:cNvSpPr/>
              <p:nvPr/>
            </p:nvSpPr>
            <p:spPr>
              <a:xfrm rot="10800000">
                <a:off x="9811099" y="1741033"/>
                <a:ext cx="14492" cy="15873"/>
              </a:xfrm>
              <a:custGeom>
                <a:rect b="b" l="l" r="r" t="t"/>
                <a:pathLst>
                  <a:path extrusionOk="0" h="230" w="210">
                    <a:moveTo>
                      <a:pt x="61" y="1"/>
                    </a:moveTo>
                    <a:cubicBezTo>
                      <a:pt x="43" y="1"/>
                      <a:pt x="28" y="12"/>
                      <a:pt x="20" y="41"/>
                    </a:cubicBezTo>
                    <a:cubicBezTo>
                      <a:pt x="1" y="109"/>
                      <a:pt x="93" y="229"/>
                      <a:pt x="152" y="229"/>
                    </a:cubicBezTo>
                    <a:cubicBezTo>
                      <a:pt x="169" y="229"/>
                      <a:pt x="183" y="219"/>
                      <a:pt x="190" y="192"/>
                    </a:cubicBezTo>
                    <a:cubicBezTo>
                      <a:pt x="210" y="120"/>
                      <a:pt x="119" y="1"/>
                      <a:pt x="61" y="1"/>
                    </a:cubicBezTo>
                    <a:close/>
                  </a:path>
                </a:pathLst>
              </a:custGeom>
              <a:solidFill>
                <a:srgbClr val="F1C2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3" name="Google Shape;633;p31"/>
              <p:cNvSpPr/>
              <p:nvPr/>
            </p:nvSpPr>
            <p:spPr>
              <a:xfrm rot="10800000">
                <a:off x="9847259" y="1742000"/>
                <a:ext cx="13940" cy="14424"/>
              </a:xfrm>
              <a:custGeom>
                <a:rect b="b" l="l" r="r" t="t"/>
                <a:pathLst>
                  <a:path extrusionOk="0" h="209" w="202">
                    <a:moveTo>
                      <a:pt x="74" y="0"/>
                    </a:moveTo>
                    <a:cubicBezTo>
                      <a:pt x="60" y="0"/>
                      <a:pt x="47" y="7"/>
                      <a:pt x="38" y="21"/>
                    </a:cubicBezTo>
                    <a:cubicBezTo>
                      <a:pt x="0" y="66"/>
                      <a:pt x="51" y="154"/>
                      <a:pt x="88" y="185"/>
                    </a:cubicBezTo>
                    <a:cubicBezTo>
                      <a:pt x="107" y="202"/>
                      <a:pt x="123" y="209"/>
                      <a:pt x="138" y="209"/>
                    </a:cubicBezTo>
                    <a:cubicBezTo>
                      <a:pt x="179" y="209"/>
                      <a:pt x="202" y="153"/>
                      <a:pt x="183" y="97"/>
                    </a:cubicBezTo>
                    <a:lnTo>
                      <a:pt x="170" y="85"/>
                    </a:lnTo>
                    <a:cubicBezTo>
                      <a:pt x="170" y="78"/>
                      <a:pt x="170" y="72"/>
                      <a:pt x="164" y="72"/>
                    </a:cubicBezTo>
                    <a:cubicBezTo>
                      <a:pt x="158" y="53"/>
                      <a:pt x="145" y="40"/>
                      <a:pt x="133" y="28"/>
                    </a:cubicBezTo>
                    <a:cubicBezTo>
                      <a:pt x="120" y="15"/>
                      <a:pt x="101" y="9"/>
                      <a:pt x="88" y="3"/>
                    </a:cubicBezTo>
                    <a:cubicBezTo>
                      <a:pt x="84" y="1"/>
                      <a:pt x="79" y="0"/>
                      <a:pt x="74" y="0"/>
                    </a:cubicBezTo>
                    <a:close/>
                  </a:path>
                </a:pathLst>
              </a:custGeom>
              <a:solidFill>
                <a:srgbClr val="F1C2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4" name="Google Shape;634;p31"/>
              <p:cNvSpPr/>
              <p:nvPr/>
            </p:nvSpPr>
            <p:spPr>
              <a:xfrm rot="10800000">
                <a:off x="9861613" y="1680578"/>
                <a:ext cx="16562" cy="21670"/>
              </a:xfrm>
              <a:custGeom>
                <a:rect b="b" l="l" r="r" t="t"/>
                <a:pathLst>
                  <a:path extrusionOk="0" h="314" w="240">
                    <a:moveTo>
                      <a:pt x="91" y="0"/>
                    </a:moveTo>
                    <a:cubicBezTo>
                      <a:pt x="80" y="0"/>
                      <a:pt x="68" y="4"/>
                      <a:pt x="57" y="12"/>
                    </a:cubicBezTo>
                    <a:cubicBezTo>
                      <a:pt x="32" y="25"/>
                      <a:pt x="19" y="50"/>
                      <a:pt x="13" y="75"/>
                    </a:cubicBezTo>
                    <a:cubicBezTo>
                      <a:pt x="0" y="151"/>
                      <a:pt x="32" y="233"/>
                      <a:pt x="88" y="277"/>
                    </a:cubicBezTo>
                    <a:cubicBezTo>
                      <a:pt x="114" y="299"/>
                      <a:pt x="144" y="313"/>
                      <a:pt x="170" y="313"/>
                    </a:cubicBezTo>
                    <a:cubicBezTo>
                      <a:pt x="197" y="313"/>
                      <a:pt x="221" y="299"/>
                      <a:pt x="233" y="264"/>
                    </a:cubicBezTo>
                    <a:cubicBezTo>
                      <a:pt x="240" y="233"/>
                      <a:pt x="240" y="195"/>
                      <a:pt x="233" y="164"/>
                    </a:cubicBezTo>
                    <a:cubicBezTo>
                      <a:pt x="223" y="121"/>
                      <a:pt x="157" y="0"/>
                      <a:pt x="91" y="0"/>
                    </a:cubicBezTo>
                    <a:close/>
                  </a:path>
                </a:pathLst>
              </a:custGeom>
              <a:solidFill>
                <a:srgbClr val="F1C2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5" name="Google Shape;635;p31"/>
              <p:cNvSpPr/>
              <p:nvPr/>
            </p:nvSpPr>
            <p:spPr>
              <a:xfrm rot="10800000">
                <a:off x="9828489" y="1700937"/>
                <a:ext cx="19667" cy="20980"/>
              </a:xfrm>
              <a:custGeom>
                <a:rect b="b" l="l" r="r" t="t"/>
                <a:pathLst>
                  <a:path extrusionOk="0" h="304" w="285">
                    <a:moveTo>
                      <a:pt x="84" y="0"/>
                    </a:moveTo>
                    <a:cubicBezTo>
                      <a:pt x="81" y="0"/>
                      <a:pt x="79" y="0"/>
                      <a:pt x="76" y="1"/>
                    </a:cubicBezTo>
                    <a:cubicBezTo>
                      <a:pt x="7" y="7"/>
                      <a:pt x="0" y="95"/>
                      <a:pt x="13" y="146"/>
                    </a:cubicBezTo>
                    <a:cubicBezTo>
                      <a:pt x="19" y="196"/>
                      <a:pt x="57" y="240"/>
                      <a:pt x="101" y="266"/>
                    </a:cubicBezTo>
                    <a:cubicBezTo>
                      <a:pt x="126" y="291"/>
                      <a:pt x="158" y="303"/>
                      <a:pt x="189" y="303"/>
                    </a:cubicBezTo>
                    <a:cubicBezTo>
                      <a:pt x="284" y="297"/>
                      <a:pt x="253" y="158"/>
                      <a:pt x="221" y="108"/>
                    </a:cubicBezTo>
                    <a:cubicBezTo>
                      <a:pt x="191" y="66"/>
                      <a:pt x="143" y="0"/>
                      <a:pt x="84" y="0"/>
                    </a:cubicBezTo>
                    <a:close/>
                  </a:path>
                </a:pathLst>
              </a:custGeom>
              <a:solidFill>
                <a:srgbClr val="F1C2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6" name="Google Shape;636;p31"/>
              <p:cNvSpPr/>
              <p:nvPr/>
            </p:nvSpPr>
            <p:spPr>
              <a:xfrm rot="10800000">
                <a:off x="9812411" y="1668363"/>
                <a:ext cx="14699" cy="17805"/>
              </a:xfrm>
              <a:custGeom>
                <a:rect b="b" l="l" r="r" t="t"/>
                <a:pathLst>
                  <a:path extrusionOk="0" h="258" w="213">
                    <a:moveTo>
                      <a:pt x="91" y="0"/>
                    </a:moveTo>
                    <a:cubicBezTo>
                      <a:pt x="79" y="0"/>
                      <a:pt x="69" y="7"/>
                      <a:pt x="61" y="25"/>
                    </a:cubicBezTo>
                    <a:cubicBezTo>
                      <a:pt x="55" y="38"/>
                      <a:pt x="48" y="50"/>
                      <a:pt x="42" y="57"/>
                    </a:cubicBezTo>
                    <a:cubicBezTo>
                      <a:pt x="1" y="144"/>
                      <a:pt x="96" y="257"/>
                      <a:pt x="159" y="257"/>
                    </a:cubicBezTo>
                    <a:cubicBezTo>
                      <a:pt x="182" y="257"/>
                      <a:pt x="201" y="241"/>
                      <a:pt x="206" y="202"/>
                    </a:cubicBezTo>
                    <a:lnTo>
                      <a:pt x="212" y="158"/>
                    </a:lnTo>
                    <a:cubicBezTo>
                      <a:pt x="212" y="117"/>
                      <a:pt x="140" y="0"/>
                      <a:pt x="91" y="0"/>
                    </a:cubicBezTo>
                    <a:close/>
                  </a:path>
                </a:pathLst>
              </a:custGeom>
              <a:solidFill>
                <a:srgbClr val="F1C2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7" name="Google Shape;637;p31"/>
              <p:cNvSpPr/>
              <p:nvPr/>
            </p:nvSpPr>
            <p:spPr>
              <a:xfrm rot="10800000">
                <a:off x="9831112" y="1521298"/>
                <a:ext cx="17942" cy="18633"/>
              </a:xfrm>
              <a:custGeom>
                <a:rect b="b" l="l" r="r" t="t"/>
                <a:pathLst>
                  <a:path extrusionOk="0" h="270" w="260">
                    <a:moveTo>
                      <a:pt x="52" y="0"/>
                    </a:moveTo>
                    <a:cubicBezTo>
                      <a:pt x="23" y="0"/>
                      <a:pt x="1" y="20"/>
                      <a:pt x="1" y="76"/>
                    </a:cubicBezTo>
                    <a:cubicBezTo>
                      <a:pt x="1" y="130"/>
                      <a:pt x="62" y="270"/>
                      <a:pt x="140" y="270"/>
                    </a:cubicBezTo>
                    <a:cubicBezTo>
                      <a:pt x="152" y="270"/>
                      <a:pt x="164" y="266"/>
                      <a:pt x="177" y="259"/>
                    </a:cubicBezTo>
                    <a:cubicBezTo>
                      <a:pt x="184" y="252"/>
                      <a:pt x="190" y="252"/>
                      <a:pt x="196" y="246"/>
                    </a:cubicBezTo>
                    <a:cubicBezTo>
                      <a:pt x="259" y="214"/>
                      <a:pt x="209" y="114"/>
                      <a:pt x="171" y="76"/>
                    </a:cubicBezTo>
                    <a:cubicBezTo>
                      <a:pt x="145" y="39"/>
                      <a:pt x="92" y="0"/>
                      <a:pt x="52" y="0"/>
                    </a:cubicBezTo>
                    <a:close/>
                  </a:path>
                </a:pathLst>
              </a:custGeom>
              <a:solidFill>
                <a:srgbClr val="F1C2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8" name="Google Shape;638;p31"/>
              <p:cNvSpPr/>
              <p:nvPr/>
            </p:nvSpPr>
            <p:spPr>
              <a:xfrm rot="10800000">
                <a:off x="9732224" y="1563809"/>
                <a:ext cx="11593" cy="12284"/>
              </a:xfrm>
              <a:custGeom>
                <a:rect b="b" l="l" r="r" t="t"/>
                <a:pathLst>
                  <a:path extrusionOk="0" h="178" w="168">
                    <a:moveTo>
                      <a:pt x="48" y="0"/>
                    </a:moveTo>
                    <a:cubicBezTo>
                      <a:pt x="33" y="0"/>
                      <a:pt x="21" y="9"/>
                      <a:pt x="15" y="32"/>
                    </a:cubicBezTo>
                    <a:cubicBezTo>
                      <a:pt x="0" y="85"/>
                      <a:pt x="70" y="178"/>
                      <a:pt x="118" y="178"/>
                    </a:cubicBezTo>
                    <a:cubicBezTo>
                      <a:pt x="133" y="178"/>
                      <a:pt x="146" y="168"/>
                      <a:pt x="153" y="146"/>
                    </a:cubicBezTo>
                    <a:cubicBezTo>
                      <a:pt x="168" y="93"/>
                      <a:pt x="95" y="0"/>
                      <a:pt x="48" y="0"/>
                    </a:cubicBezTo>
                    <a:close/>
                  </a:path>
                </a:pathLst>
              </a:custGeom>
              <a:solidFill>
                <a:srgbClr val="F1C2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9" name="Google Shape;639;p31"/>
              <p:cNvSpPr/>
              <p:nvPr/>
            </p:nvSpPr>
            <p:spPr>
              <a:xfrm rot="10800000">
                <a:off x="9730154" y="1528544"/>
                <a:ext cx="21047" cy="16770"/>
              </a:xfrm>
              <a:custGeom>
                <a:rect b="b" l="l" r="r" t="t"/>
                <a:pathLst>
                  <a:path extrusionOk="0" h="243" w="305">
                    <a:moveTo>
                      <a:pt x="71" y="1"/>
                    </a:moveTo>
                    <a:cubicBezTo>
                      <a:pt x="0" y="1"/>
                      <a:pt x="36" y="160"/>
                      <a:pt x="90" y="198"/>
                    </a:cubicBezTo>
                    <a:cubicBezTo>
                      <a:pt x="122" y="229"/>
                      <a:pt x="159" y="242"/>
                      <a:pt x="204" y="242"/>
                    </a:cubicBezTo>
                    <a:cubicBezTo>
                      <a:pt x="304" y="236"/>
                      <a:pt x="210" y="72"/>
                      <a:pt x="166" y="47"/>
                    </a:cubicBezTo>
                    <a:cubicBezTo>
                      <a:pt x="147" y="34"/>
                      <a:pt x="134" y="21"/>
                      <a:pt x="115" y="15"/>
                    </a:cubicBezTo>
                    <a:cubicBezTo>
                      <a:pt x="98" y="5"/>
                      <a:pt x="83" y="1"/>
                      <a:pt x="71" y="1"/>
                    </a:cubicBezTo>
                    <a:close/>
                  </a:path>
                </a:pathLst>
              </a:custGeom>
              <a:solidFill>
                <a:srgbClr val="F1C2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0" name="Google Shape;640;p31"/>
              <p:cNvSpPr/>
              <p:nvPr/>
            </p:nvSpPr>
            <p:spPr>
              <a:xfrm rot="10800000">
                <a:off x="9764105" y="1555114"/>
                <a:ext cx="9799" cy="7867"/>
              </a:xfrm>
              <a:custGeom>
                <a:rect b="b" l="l" r="r" t="t"/>
                <a:pathLst>
                  <a:path extrusionOk="0" h="114" w="142">
                    <a:moveTo>
                      <a:pt x="41" y="0"/>
                    </a:moveTo>
                    <a:cubicBezTo>
                      <a:pt x="1" y="0"/>
                      <a:pt x="16" y="114"/>
                      <a:pt x="74" y="114"/>
                    </a:cubicBezTo>
                    <a:cubicBezTo>
                      <a:pt x="76" y="114"/>
                      <a:pt x="77" y="113"/>
                      <a:pt x="78" y="113"/>
                    </a:cubicBezTo>
                    <a:cubicBezTo>
                      <a:pt x="91" y="107"/>
                      <a:pt x="104" y="107"/>
                      <a:pt x="116" y="101"/>
                    </a:cubicBezTo>
                    <a:cubicBezTo>
                      <a:pt x="142" y="94"/>
                      <a:pt x="116" y="44"/>
                      <a:pt x="104" y="38"/>
                    </a:cubicBezTo>
                    <a:cubicBezTo>
                      <a:pt x="91" y="25"/>
                      <a:pt x="78" y="12"/>
                      <a:pt x="60" y="6"/>
                    </a:cubicBezTo>
                    <a:cubicBezTo>
                      <a:pt x="53" y="2"/>
                      <a:pt x="46" y="0"/>
                      <a:pt x="41" y="0"/>
                    </a:cubicBezTo>
                    <a:close/>
                  </a:path>
                </a:pathLst>
              </a:custGeom>
              <a:solidFill>
                <a:srgbClr val="F1C2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1" name="Google Shape;641;p31"/>
              <p:cNvSpPr/>
              <p:nvPr/>
            </p:nvSpPr>
            <p:spPr>
              <a:xfrm rot="10800000">
                <a:off x="9691302" y="1542070"/>
                <a:ext cx="18011" cy="14217"/>
              </a:xfrm>
              <a:custGeom>
                <a:rect b="b" l="l" r="r" t="t"/>
                <a:pathLst>
                  <a:path extrusionOk="0" h="206" w="261">
                    <a:moveTo>
                      <a:pt x="120" y="0"/>
                    </a:moveTo>
                    <a:cubicBezTo>
                      <a:pt x="110" y="0"/>
                      <a:pt x="99" y="3"/>
                      <a:pt x="88" y="10"/>
                    </a:cubicBezTo>
                    <a:cubicBezTo>
                      <a:pt x="0" y="67"/>
                      <a:pt x="82" y="193"/>
                      <a:pt x="164" y="206"/>
                    </a:cubicBezTo>
                    <a:lnTo>
                      <a:pt x="183" y="206"/>
                    </a:lnTo>
                    <a:cubicBezTo>
                      <a:pt x="184" y="206"/>
                      <a:pt x="185" y="206"/>
                      <a:pt x="186" y="206"/>
                    </a:cubicBezTo>
                    <a:cubicBezTo>
                      <a:pt x="260" y="206"/>
                      <a:pt x="204" y="0"/>
                      <a:pt x="120" y="0"/>
                    </a:cubicBezTo>
                    <a:close/>
                  </a:path>
                </a:pathLst>
              </a:custGeom>
              <a:solidFill>
                <a:srgbClr val="F1C2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2" name="Google Shape;642;p31"/>
              <p:cNvSpPr/>
              <p:nvPr/>
            </p:nvSpPr>
            <p:spPr>
              <a:xfrm rot="10800000">
                <a:off x="9818966" y="1973675"/>
                <a:ext cx="13594" cy="12905"/>
              </a:xfrm>
              <a:custGeom>
                <a:rect b="b" l="l" r="r" t="t"/>
                <a:pathLst>
                  <a:path extrusionOk="0" h="187" w="197">
                    <a:moveTo>
                      <a:pt x="34" y="1"/>
                    </a:moveTo>
                    <a:cubicBezTo>
                      <a:pt x="1" y="1"/>
                      <a:pt x="28" y="60"/>
                      <a:pt x="42" y="74"/>
                    </a:cubicBezTo>
                    <a:lnTo>
                      <a:pt x="42" y="74"/>
                    </a:lnTo>
                    <a:cubicBezTo>
                      <a:pt x="31" y="66"/>
                      <a:pt x="28" y="59"/>
                      <a:pt x="27" y="59"/>
                    </a:cubicBezTo>
                    <a:lnTo>
                      <a:pt x="27" y="59"/>
                    </a:lnTo>
                    <a:cubicBezTo>
                      <a:pt x="27" y="59"/>
                      <a:pt x="30" y="65"/>
                      <a:pt x="33" y="83"/>
                    </a:cubicBezTo>
                    <a:cubicBezTo>
                      <a:pt x="33" y="102"/>
                      <a:pt x="39" y="121"/>
                      <a:pt x="45" y="146"/>
                    </a:cubicBezTo>
                    <a:cubicBezTo>
                      <a:pt x="51" y="162"/>
                      <a:pt x="69" y="187"/>
                      <a:pt x="90" y="187"/>
                    </a:cubicBezTo>
                    <a:cubicBezTo>
                      <a:pt x="94" y="187"/>
                      <a:pt x="98" y="186"/>
                      <a:pt x="102" y="184"/>
                    </a:cubicBezTo>
                    <a:cubicBezTo>
                      <a:pt x="197" y="153"/>
                      <a:pt x="115" y="7"/>
                      <a:pt x="39" y="1"/>
                    </a:cubicBezTo>
                    <a:cubicBezTo>
                      <a:pt x="37" y="1"/>
                      <a:pt x="36" y="1"/>
                      <a:pt x="34" y="1"/>
                    </a:cubicBezTo>
                    <a:close/>
                  </a:path>
                </a:pathLst>
              </a:custGeom>
              <a:solidFill>
                <a:srgbClr val="F1C2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3" name="Google Shape;643;p31"/>
              <p:cNvSpPr/>
              <p:nvPr/>
            </p:nvSpPr>
            <p:spPr>
              <a:xfrm rot="10800000">
                <a:off x="9817172" y="1893758"/>
                <a:ext cx="15803" cy="17046"/>
              </a:xfrm>
              <a:custGeom>
                <a:rect b="b" l="l" r="r" t="t"/>
                <a:pathLst>
                  <a:path extrusionOk="0" h="247" w="229">
                    <a:moveTo>
                      <a:pt x="66" y="0"/>
                    </a:moveTo>
                    <a:cubicBezTo>
                      <a:pt x="46" y="0"/>
                      <a:pt x="29" y="13"/>
                      <a:pt x="20" y="45"/>
                    </a:cubicBezTo>
                    <a:cubicBezTo>
                      <a:pt x="1" y="117"/>
                      <a:pt x="98" y="247"/>
                      <a:pt x="163" y="247"/>
                    </a:cubicBezTo>
                    <a:cubicBezTo>
                      <a:pt x="183" y="247"/>
                      <a:pt x="200" y="234"/>
                      <a:pt x="209" y="202"/>
                    </a:cubicBezTo>
                    <a:cubicBezTo>
                      <a:pt x="228" y="130"/>
                      <a:pt x="131" y="0"/>
                      <a:pt x="66" y="0"/>
                    </a:cubicBezTo>
                    <a:close/>
                  </a:path>
                </a:pathLst>
              </a:custGeom>
              <a:solidFill>
                <a:srgbClr val="F1C2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4" name="Google Shape;644;p31"/>
              <p:cNvSpPr/>
              <p:nvPr/>
            </p:nvSpPr>
            <p:spPr>
              <a:xfrm rot="10800000">
                <a:off x="9828972" y="1920121"/>
                <a:ext cx="20081" cy="16977"/>
              </a:xfrm>
              <a:custGeom>
                <a:rect b="b" l="l" r="r" t="t"/>
                <a:pathLst>
                  <a:path extrusionOk="0" h="246" w="291">
                    <a:moveTo>
                      <a:pt x="92" y="1"/>
                    </a:moveTo>
                    <a:cubicBezTo>
                      <a:pt x="82" y="1"/>
                      <a:pt x="72" y="4"/>
                      <a:pt x="64" y="9"/>
                    </a:cubicBezTo>
                    <a:cubicBezTo>
                      <a:pt x="26" y="28"/>
                      <a:pt x="1" y="73"/>
                      <a:pt x="1" y="110"/>
                    </a:cubicBezTo>
                    <a:cubicBezTo>
                      <a:pt x="1" y="148"/>
                      <a:pt x="47" y="246"/>
                      <a:pt x="96" y="246"/>
                    </a:cubicBezTo>
                    <a:cubicBezTo>
                      <a:pt x="104" y="246"/>
                      <a:pt x="112" y="243"/>
                      <a:pt x="120" y="236"/>
                    </a:cubicBezTo>
                    <a:cubicBezTo>
                      <a:pt x="123" y="232"/>
                      <a:pt x="126" y="230"/>
                      <a:pt x="130" y="230"/>
                    </a:cubicBezTo>
                    <a:cubicBezTo>
                      <a:pt x="136" y="230"/>
                      <a:pt x="144" y="235"/>
                      <a:pt x="152" y="243"/>
                    </a:cubicBezTo>
                    <a:cubicBezTo>
                      <a:pt x="171" y="243"/>
                      <a:pt x="190" y="236"/>
                      <a:pt x="209" y="230"/>
                    </a:cubicBezTo>
                    <a:cubicBezTo>
                      <a:pt x="291" y="199"/>
                      <a:pt x="190" y="54"/>
                      <a:pt x="152" y="28"/>
                    </a:cubicBezTo>
                    <a:lnTo>
                      <a:pt x="127" y="16"/>
                    </a:lnTo>
                    <a:cubicBezTo>
                      <a:pt x="116" y="5"/>
                      <a:pt x="104" y="1"/>
                      <a:pt x="92" y="1"/>
                    </a:cubicBezTo>
                    <a:close/>
                  </a:path>
                </a:pathLst>
              </a:custGeom>
              <a:solidFill>
                <a:srgbClr val="F1C2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5" name="Google Shape;645;p31"/>
              <p:cNvSpPr/>
              <p:nvPr/>
            </p:nvSpPr>
            <p:spPr>
              <a:xfrm rot="10800000">
                <a:off x="9806752" y="1929300"/>
                <a:ext cx="11593" cy="10352"/>
              </a:xfrm>
              <a:custGeom>
                <a:rect b="b" l="l" r="r" t="t"/>
                <a:pathLst>
                  <a:path extrusionOk="0" h="150" w="168">
                    <a:moveTo>
                      <a:pt x="50" y="1"/>
                    </a:moveTo>
                    <a:cubicBezTo>
                      <a:pt x="0" y="1"/>
                      <a:pt x="26" y="129"/>
                      <a:pt x="85" y="141"/>
                    </a:cubicBezTo>
                    <a:lnTo>
                      <a:pt x="111" y="147"/>
                    </a:lnTo>
                    <a:cubicBezTo>
                      <a:pt x="114" y="149"/>
                      <a:pt x="118" y="150"/>
                      <a:pt x="122" y="150"/>
                    </a:cubicBezTo>
                    <a:cubicBezTo>
                      <a:pt x="130" y="150"/>
                      <a:pt x="138" y="146"/>
                      <a:pt x="142" y="141"/>
                    </a:cubicBezTo>
                    <a:lnTo>
                      <a:pt x="149" y="135"/>
                    </a:lnTo>
                    <a:cubicBezTo>
                      <a:pt x="167" y="110"/>
                      <a:pt x="149" y="72"/>
                      <a:pt x="136" y="53"/>
                    </a:cubicBezTo>
                    <a:cubicBezTo>
                      <a:pt x="117" y="28"/>
                      <a:pt x="92" y="15"/>
                      <a:pt x="60" y="2"/>
                    </a:cubicBezTo>
                    <a:cubicBezTo>
                      <a:pt x="56" y="1"/>
                      <a:pt x="53" y="1"/>
                      <a:pt x="50" y="1"/>
                    </a:cubicBezTo>
                    <a:close/>
                  </a:path>
                </a:pathLst>
              </a:custGeom>
              <a:solidFill>
                <a:srgbClr val="F1C2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646" name="Google Shape;646;p31"/>
          <p:cNvGrpSpPr/>
          <p:nvPr/>
        </p:nvGrpSpPr>
        <p:grpSpPr>
          <a:xfrm>
            <a:off x="6709551" y="1102954"/>
            <a:ext cx="2268194" cy="2496421"/>
            <a:chOff x="6502935" y="2799066"/>
            <a:chExt cx="1110717" cy="1104318"/>
          </a:xfrm>
        </p:grpSpPr>
        <p:sp>
          <p:nvSpPr>
            <p:cNvPr id="647" name="Google Shape;647;p31"/>
            <p:cNvSpPr/>
            <p:nvPr/>
          </p:nvSpPr>
          <p:spPr>
            <a:xfrm flipH="1" rot="2406733">
              <a:off x="6652022" y="2971504"/>
              <a:ext cx="812542" cy="759441"/>
            </a:xfrm>
            <a:custGeom>
              <a:rect b="b" l="l" r="r" t="t"/>
              <a:pathLst>
                <a:path extrusionOk="0" h="30377" w="32501">
                  <a:moveTo>
                    <a:pt x="12442" y="1"/>
                  </a:moveTo>
                  <a:cubicBezTo>
                    <a:pt x="8331" y="1"/>
                    <a:pt x="4365" y="2462"/>
                    <a:pt x="1802" y="8647"/>
                  </a:cubicBezTo>
                  <a:cubicBezTo>
                    <a:pt x="767" y="11116"/>
                    <a:pt x="0" y="13951"/>
                    <a:pt x="1034" y="16420"/>
                  </a:cubicBezTo>
                  <a:cubicBezTo>
                    <a:pt x="1568" y="17754"/>
                    <a:pt x="2569" y="18855"/>
                    <a:pt x="3569" y="19855"/>
                  </a:cubicBezTo>
                  <a:cubicBezTo>
                    <a:pt x="6538" y="22824"/>
                    <a:pt x="9741" y="25526"/>
                    <a:pt x="13210" y="27861"/>
                  </a:cubicBezTo>
                  <a:cubicBezTo>
                    <a:pt x="14978" y="29095"/>
                    <a:pt x="16879" y="30229"/>
                    <a:pt x="19014" y="30363"/>
                  </a:cubicBezTo>
                  <a:cubicBezTo>
                    <a:pt x="19154" y="30372"/>
                    <a:pt x="19293" y="30376"/>
                    <a:pt x="19432" y="30376"/>
                  </a:cubicBezTo>
                  <a:cubicBezTo>
                    <a:pt x="22959" y="30376"/>
                    <a:pt x="26011" y="27567"/>
                    <a:pt x="27520" y="24325"/>
                  </a:cubicBezTo>
                  <a:cubicBezTo>
                    <a:pt x="32500" y="13523"/>
                    <a:pt x="22075" y="1"/>
                    <a:pt x="12442" y="1"/>
                  </a:cubicBez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endParaRPr>
            </a:p>
          </p:txBody>
        </p:sp>
        <p:grpSp>
          <p:nvGrpSpPr>
            <p:cNvPr id="648" name="Google Shape;648;p31"/>
            <p:cNvGrpSpPr/>
            <p:nvPr/>
          </p:nvGrpSpPr>
          <p:grpSpPr>
            <a:xfrm rot="4318581">
              <a:off x="6967958" y="3049348"/>
              <a:ext cx="189696" cy="603910"/>
              <a:chOff x="9688473" y="1382651"/>
              <a:chExt cx="189702" cy="603928"/>
            </a:xfrm>
          </p:grpSpPr>
          <p:sp>
            <p:nvSpPr>
              <p:cNvPr id="649" name="Google Shape;649;p31"/>
              <p:cNvSpPr/>
              <p:nvPr/>
            </p:nvSpPr>
            <p:spPr>
              <a:xfrm rot="10800000">
                <a:off x="9688473" y="1420746"/>
                <a:ext cx="17735" cy="17322"/>
              </a:xfrm>
              <a:custGeom>
                <a:rect b="b" l="l" r="r" t="t"/>
                <a:pathLst>
                  <a:path extrusionOk="0" h="251" w="257">
                    <a:moveTo>
                      <a:pt x="121" y="0"/>
                    </a:moveTo>
                    <a:cubicBezTo>
                      <a:pt x="110" y="0"/>
                      <a:pt x="99" y="4"/>
                      <a:pt x="88" y="12"/>
                    </a:cubicBezTo>
                    <a:lnTo>
                      <a:pt x="81" y="12"/>
                    </a:lnTo>
                    <a:cubicBezTo>
                      <a:pt x="1" y="82"/>
                      <a:pt x="88" y="251"/>
                      <a:pt x="186" y="251"/>
                    </a:cubicBezTo>
                    <a:cubicBezTo>
                      <a:pt x="195" y="251"/>
                      <a:pt x="204" y="249"/>
                      <a:pt x="214" y="246"/>
                    </a:cubicBezTo>
                    <a:cubicBezTo>
                      <a:pt x="226" y="246"/>
                      <a:pt x="239" y="233"/>
                      <a:pt x="239" y="221"/>
                    </a:cubicBezTo>
                    <a:lnTo>
                      <a:pt x="245" y="208"/>
                    </a:lnTo>
                    <a:cubicBezTo>
                      <a:pt x="256" y="154"/>
                      <a:pt x="192" y="0"/>
                      <a:pt x="121" y="0"/>
                    </a:cubicBez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0" name="Google Shape;650;p31"/>
              <p:cNvSpPr/>
              <p:nvPr/>
            </p:nvSpPr>
            <p:spPr>
              <a:xfrm rot="10800000">
                <a:off x="9715938" y="1390312"/>
                <a:ext cx="14699" cy="15183"/>
              </a:xfrm>
              <a:custGeom>
                <a:rect b="b" l="l" r="r" t="t"/>
                <a:pathLst>
                  <a:path extrusionOk="0" h="220" w="213">
                    <a:moveTo>
                      <a:pt x="139" y="0"/>
                    </a:moveTo>
                    <a:cubicBezTo>
                      <a:pt x="130" y="0"/>
                      <a:pt x="122" y="4"/>
                      <a:pt x="114" y="14"/>
                    </a:cubicBezTo>
                    <a:cubicBezTo>
                      <a:pt x="95" y="26"/>
                      <a:pt x="76" y="26"/>
                      <a:pt x="63" y="26"/>
                    </a:cubicBezTo>
                    <a:cubicBezTo>
                      <a:pt x="0" y="26"/>
                      <a:pt x="25" y="127"/>
                      <a:pt x="44" y="159"/>
                    </a:cubicBezTo>
                    <a:cubicBezTo>
                      <a:pt x="57" y="177"/>
                      <a:pt x="76" y="203"/>
                      <a:pt x="101" y="215"/>
                    </a:cubicBezTo>
                    <a:cubicBezTo>
                      <a:pt x="107" y="218"/>
                      <a:pt x="113" y="220"/>
                      <a:pt x="118" y="220"/>
                    </a:cubicBezTo>
                    <a:cubicBezTo>
                      <a:pt x="161" y="220"/>
                      <a:pt x="196" y="142"/>
                      <a:pt x="202" y="108"/>
                    </a:cubicBezTo>
                    <a:cubicBezTo>
                      <a:pt x="212" y="77"/>
                      <a:pt x="176" y="0"/>
                      <a:pt x="139" y="0"/>
                    </a:cubicBez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1" name="Google Shape;651;p31"/>
              <p:cNvSpPr/>
              <p:nvPr/>
            </p:nvSpPr>
            <p:spPr>
              <a:xfrm rot="10800000">
                <a:off x="9741471" y="1403562"/>
                <a:ext cx="17942" cy="20221"/>
              </a:xfrm>
              <a:custGeom>
                <a:rect b="b" l="l" r="r" t="t"/>
                <a:pathLst>
                  <a:path extrusionOk="0" h="293" w="260">
                    <a:moveTo>
                      <a:pt x="74" y="0"/>
                    </a:moveTo>
                    <a:cubicBezTo>
                      <a:pt x="70" y="0"/>
                      <a:pt x="67" y="1"/>
                      <a:pt x="64" y="1"/>
                    </a:cubicBezTo>
                    <a:cubicBezTo>
                      <a:pt x="1" y="7"/>
                      <a:pt x="1" y="102"/>
                      <a:pt x="26" y="146"/>
                    </a:cubicBezTo>
                    <a:cubicBezTo>
                      <a:pt x="45" y="215"/>
                      <a:pt x="102" y="272"/>
                      <a:pt x="177" y="291"/>
                    </a:cubicBezTo>
                    <a:cubicBezTo>
                      <a:pt x="181" y="292"/>
                      <a:pt x="184" y="292"/>
                      <a:pt x="188" y="292"/>
                    </a:cubicBezTo>
                    <a:cubicBezTo>
                      <a:pt x="211" y="292"/>
                      <a:pt x="236" y="275"/>
                      <a:pt x="247" y="253"/>
                    </a:cubicBezTo>
                    <a:cubicBezTo>
                      <a:pt x="259" y="222"/>
                      <a:pt x="253" y="184"/>
                      <a:pt x="241" y="159"/>
                    </a:cubicBezTo>
                    <a:cubicBezTo>
                      <a:pt x="228" y="140"/>
                      <a:pt x="215" y="115"/>
                      <a:pt x="203" y="102"/>
                    </a:cubicBezTo>
                    <a:cubicBezTo>
                      <a:pt x="196" y="96"/>
                      <a:pt x="196" y="96"/>
                      <a:pt x="190" y="89"/>
                    </a:cubicBezTo>
                    <a:cubicBezTo>
                      <a:pt x="166" y="48"/>
                      <a:pt x="126" y="0"/>
                      <a:pt x="74" y="0"/>
                    </a:cubicBez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2" name="Google Shape;652;p31"/>
              <p:cNvSpPr/>
              <p:nvPr/>
            </p:nvSpPr>
            <p:spPr>
              <a:xfrm rot="10800000">
                <a:off x="9719457" y="1424128"/>
                <a:ext cx="14216" cy="15045"/>
              </a:xfrm>
              <a:custGeom>
                <a:rect b="b" l="l" r="r" t="t"/>
                <a:pathLst>
                  <a:path extrusionOk="0" h="218" w="206">
                    <a:moveTo>
                      <a:pt x="84" y="1"/>
                    </a:moveTo>
                    <a:cubicBezTo>
                      <a:pt x="74" y="1"/>
                      <a:pt x="62" y="5"/>
                      <a:pt x="50" y="16"/>
                    </a:cubicBezTo>
                    <a:lnTo>
                      <a:pt x="44" y="22"/>
                    </a:lnTo>
                    <a:cubicBezTo>
                      <a:pt x="0" y="54"/>
                      <a:pt x="25" y="123"/>
                      <a:pt x="50" y="155"/>
                    </a:cubicBezTo>
                    <a:lnTo>
                      <a:pt x="63" y="167"/>
                    </a:lnTo>
                    <a:cubicBezTo>
                      <a:pt x="97" y="203"/>
                      <a:pt x="121" y="217"/>
                      <a:pt x="138" y="217"/>
                    </a:cubicBezTo>
                    <a:cubicBezTo>
                      <a:pt x="205" y="217"/>
                      <a:pt x="159" y="1"/>
                      <a:pt x="84" y="1"/>
                    </a:cubicBez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3" name="Google Shape;653;p31"/>
              <p:cNvSpPr/>
              <p:nvPr/>
            </p:nvSpPr>
            <p:spPr>
              <a:xfrm rot="10800000">
                <a:off x="9773697" y="1382651"/>
                <a:ext cx="12559" cy="12698"/>
              </a:xfrm>
              <a:custGeom>
                <a:rect b="b" l="l" r="r" t="t"/>
                <a:pathLst>
                  <a:path extrusionOk="0" h="184" w="182">
                    <a:moveTo>
                      <a:pt x="111" y="1"/>
                    </a:moveTo>
                    <a:cubicBezTo>
                      <a:pt x="102" y="1"/>
                      <a:pt x="94" y="6"/>
                      <a:pt x="87" y="18"/>
                    </a:cubicBezTo>
                    <a:cubicBezTo>
                      <a:pt x="81" y="24"/>
                      <a:pt x="81" y="24"/>
                      <a:pt x="81" y="30"/>
                    </a:cubicBezTo>
                    <a:cubicBezTo>
                      <a:pt x="77" y="30"/>
                      <a:pt x="73" y="29"/>
                      <a:pt x="69" y="29"/>
                    </a:cubicBezTo>
                    <a:cubicBezTo>
                      <a:pt x="0" y="29"/>
                      <a:pt x="37" y="183"/>
                      <a:pt x="113" y="183"/>
                    </a:cubicBezTo>
                    <a:cubicBezTo>
                      <a:pt x="117" y="183"/>
                      <a:pt x="121" y="183"/>
                      <a:pt x="125" y="182"/>
                    </a:cubicBezTo>
                    <a:cubicBezTo>
                      <a:pt x="175" y="176"/>
                      <a:pt x="175" y="138"/>
                      <a:pt x="182" y="94"/>
                    </a:cubicBezTo>
                    <a:cubicBezTo>
                      <a:pt x="182" y="69"/>
                      <a:pt x="143" y="1"/>
                      <a:pt x="111" y="1"/>
                    </a:cubicBez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4" name="Google Shape;654;p31"/>
              <p:cNvSpPr/>
              <p:nvPr/>
            </p:nvSpPr>
            <p:spPr>
              <a:xfrm rot="10800000">
                <a:off x="9811099" y="1741033"/>
                <a:ext cx="14492" cy="15873"/>
              </a:xfrm>
              <a:custGeom>
                <a:rect b="b" l="l" r="r" t="t"/>
                <a:pathLst>
                  <a:path extrusionOk="0" h="230" w="210">
                    <a:moveTo>
                      <a:pt x="61" y="1"/>
                    </a:moveTo>
                    <a:cubicBezTo>
                      <a:pt x="43" y="1"/>
                      <a:pt x="28" y="12"/>
                      <a:pt x="20" y="41"/>
                    </a:cubicBezTo>
                    <a:cubicBezTo>
                      <a:pt x="1" y="109"/>
                      <a:pt x="93" y="229"/>
                      <a:pt x="152" y="229"/>
                    </a:cubicBezTo>
                    <a:cubicBezTo>
                      <a:pt x="169" y="229"/>
                      <a:pt x="183" y="219"/>
                      <a:pt x="190" y="192"/>
                    </a:cubicBezTo>
                    <a:cubicBezTo>
                      <a:pt x="210" y="120"/>
                      <a:pt x="119" y="1"/>
                      <a:pt x="61" y="1"/>
                    </a:cubicBez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5" name="Google Shape;655;p31"/>
              <p:cNvSpPr/>
              <p:nvPr/>
            </p:nvSpPr>
            <p:spPr>
              <a:xfrm rot="10800000">
                <a:off x="9847259" y="1742000"/>
                <a:ext cx="13940" cy="14424"/>
              </a:xfrm>
              <a:custGeom>
                <a:rect b="b" l="l" r="r" t="t"/>
                <a:pathLst>
                  <a:path extrusionOk="0" h="209" w="202">
                    <a:moveTo>
                      <a:pt x="74" y="0"/>
                    </a:moveTo>
                    <a:cubicBezTo>
                      <a:pt x="60" y="0"/>
                      <a:pt x="47" y="7"/>
                      <a:pt x="38" y="21"/>
                    </a:cubicBezTo>
                    <a:cubicBezTo>
                      <a:pt x="0" y="66"/>
                      <a:pt x="51" y="154"/>
                      <a:pt x="88" y="185"/>
                    </a:cubicBezTo>
                    <a:cubicBezTo>
                      <a:pt x="107" y="202"/>
                      <a:pt x="123" y="209"/>
                      <a:pt x="138" y="209"/>
                    </a:cubicBezTo>
                    <a:cubicBezTo>
                      <a:pt x="179" y="209"/>
                      <a:pt x="202" y="153"/>
                      <a:pt x="183" y="97"/>
                    </a:cubicBezTo>
                    <a:lnTo>
                      <a:pt x="170" y="85"/>
                    </a:lnTo>
                    <a:cubicBezTo>
                      <a:pt x="170" y="78"/>
                      <a:pt x="170" y="72"/>
                      <a:pt x="164" y="72"/>
                    </a:cubicBezTo>
                    <a:cubicBezTo>
                      <a:pt x="158" y="53"/>
                      <a:pt x="145" y="40"/>
                      <a:pt x="133" y="28"/>
                    </a:cubicBezTo>
                    <a:cubicBezTo>
                      <a:pt x="120" y="15"/>
                      <a:pt x="101" y="9"/>
                      <a:pt x="88" y="3"/>
                    </a:cubicBezTo>
                    <a:cubicBezTo>
                      <a:pt x="84" y="1"/>
                      <a:pt x="79" y="0"/>
                      <a:pt x="74" y="0"/>
                    </a:cubicBez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6" name="Google Shape;656;p31"/>
              <p:cNvSpPr/>
              <p:nvPr/>
            </p:nvSpPr>
            <p:spPr>
              <a:xfrm rot="10800000">
                <a:off x="9861613" y="1680578"/>
                <a:ext cx="16562" cy="21670"/>
              </a:xfrm>
              <a:custGeom>
                <a:rect b="b" l="l" r="r" t="t"/>
                <a:pathLst>
                  <a:path extrusionOk="0" h="314" w="240">
                    <a:moveTo>
                      <a:pt x="91" y="0"/>
                    </a:moveTo>
                    <a:cubicBezTo>
                      <a:pt x="80" y="0"/>
                      <a:pt x="68" y="4"/>
                      <a:pt x="57" y="12"/>
                    </a:cubicBezTo>
                    <a:cubicBezTo>
                      <a:pt x="32" y="25"/>
                      <a:pt x="19" y="50"/>
                      <a:pt x="13" y="75"/>
                    </a:cubicBezTo>
                    <a:cubicBezTo>
                      <a:pt x="0" y="151"/>
                      <a:pt x="32" y="233"/>
                      <a:pt x="88" y="277"/>
                    </a:cubicBezTo>
                    <a:cubicBezTo>
                      <a:pt x="114" y="299"/>
                      <a:pt x="144" y="313"/>
                      <a:pt x="170" y="313"/>
                    </a:cubicBezTo>
                    <a:cubicBezTo>
                      <a:pt x="197" y="313"/>
                      <a:pt x="221" y="299"/>
                      <a:pt x="233" y="264"/>
                    </a:cubicBezTo>
                    <a:cubicBezTo>
                      <a:pt x="240" y="233"/>
                      <a:pt x="240" y="195"/>
                      <a:pt x="233" y="164"/>
                    </a:cubicBezTo>
                    <a:cubicBezTo>
                      <a:pt x="223" y="121"/>
                      <a:pt x="157" y="0"/>
                      <a:pt x="91" y="0"/>
                    </a:cubicBez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7" name="Google Shape;657;p31"/>
              <p:cNvSpPr/>
              <p:nvPr/>
            </p:nvSpPr>
            <p:spPr>
              <a:xfrm rot="10800000">
                <a:off x="9828489" y="1700937"/>
                <a:ext cx="19667" cy="20980"/>
              </a:xfrm>
              <a:custGeom>
                <a:rect b="b" l="l" r="r" t="t"/>
                <a:pathLst>
                  <a:path extrusionOk="0" h="304" w="285">
                    <a:moveTo>
                      <a:pt x="84" y="0"/>
                    </a:moveTo>
                    <a:cubicBezTo>
                      <a:pt x="81" y="0"/>
                      <a:pt x="79" y="0"/>
                      <a:pt x="76" y="1"/>
                    </a:cubicBezTo>
                    <a:cubicBezTo>
                      <a:pt x="7" y="7"/>
                      <a:pt x="0" y="95"/>
                      <a:pt x="13" y="146"/>
                    </a:cubicBezTo>
                    <a:cubicBezTo>
                      <a:pt x="19" y="196"/>
                      <a:pt x="57" y="240"/>
                      <a:pt x="101" y="266"/>
                    </a:cubicBezTo>
                    <a:cubicBezTo>
                      <a:pt x="126" y="291"/>
                      <a:pt x="158" y="303"/>
                      <a:pt x="189" y="303"/>
                    </a:cubicBezTo>
                    <a:cubicBezTo>
                      <a:pt x="284" y="297"/>
                      <a:pt x="253" y="158"/>
                      <a:pt x="221" y="108"/>
                    </a:cubicBezTo>
                    <a:cubicBezTo>
                      <a:pt x="191" y="66"/>
                      <a:pt x="143" y="0"/>
                      <a:pt x="84" y="0"/>
                    </a:cubicBez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8" name="Google Shape;658;p31"/>
              <p:cNvSpPr/>
              <p:nvPr/>
            </p:nvSpPr>
            <p:spPr>
              <a:xfrm rot="10800000">
                <a:off x="9812411" y="1668363"/>
                <a:ext cx="14699" cy="17805"/>
              </a:xfrm>
              <a:custGeom>
                <a:rect b="b" l="l" r="r" t="t"/>
                <a:pathLst>
                  <a:path extrusionOk="0" h="258" w="213">
                    <a:moveTo>
                      <a:pt x="91" y="0"/>
                    </a:moveTo>
                    <a:cubicBezTo>
                      <a:pt x="79" y="0"/>
                      <a:pt x="69" y="7"/>
                      <a:pt x="61" y="25"/>
                    </a:cubicBezTo>
                    <a:cubicBezTo>
                      <a:pt x="55" y="38"/>
                      <a:pt x="48" y="50"/>
                      <a:pt x="42" y="57"/>
                    </a:cubicBezTo>
                    <a:cubicBezTo>
                      <a:pt x="1" y="144"/>
                      <a:pt x="96" y="257"/>
                      <a:pt x="159" y="257"/>
                    </a:cubicBezTo>
                    <a:cubicBezTo>
                      <a:pt x="182" y="257"/>
                      <a:pt x="201" y="241"/>
                      <a:pt x="206" y="202"/>
                    </a:cubicBezTo>
                    <a:lnTo>
                      <a:pt x="212" y="158"/>
                    </a:lnTo>
                    <a:cubicBezTo>
                      <a:pt x="212" y="117"/>
                      <a:pt x="140" y="0"/>
                      <a:pt x="91" y="0"/>
                    </a:cubicBez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9" name="Google Shape;659;p31"/>
              <p:cNvSpPr/>
              <p:nvPr/>
            </p:nvSpPr>
            <p:spPr>
              <a:xfrm rot="10800000">
                <a:off x="9831112" y="1521298"/>
                <a:ext cx="17942" cy="18633"/>
              </a:xfrm>
              <a:custGeom>
                <a:rect b="b" l="l" r="r" t="t"/>
                <a:pathLst>
                  <a:path extrusionOk="0" h="270" w="260">
                    <a:moveTo>
                      <a:pt x="52" y="0"/>
                    </a:moveTo>
                    <a:cubicBezTo>
                      <a:pt x="23" y="0"/>
                      <a:pt x="1" y="20"/>
                      <a:pt x="1" y="76"/>
                    </a:cubicBezTo>
                    <a:cubicBezTo>
                      <a:pt x="1" y="130"/>
                      <a:pt x="62" y="270"/>
                      <a:pt x="140" y="270"/>
                    </a:cubicBezTo>
                    <a:cubicBezTo>
                      <a:pt x="152" y="270"/>
                      <a:pt x="164" y="266"/>
                      <a:pt x="177" y="259"/>
                    </a:cubicBezTo>
                    <a:cubicBezTo>
                      <a:pt x="184" y="252"/>
                      <a:pt x="190" y="252"/>
                      <a:pt x="196" y="246"/>
                    </a:cubicBezTo>
                    <a:cubicBezTo>
                      <a:pt x="259" y="214"/>
                      <a:pt x="209" y="114"/>
                      <a:pt x="171" y="76"/>
                    </a:cubicBezTo>
                    <a:cubicBezTo>
                      <a:pt x="145" y="39"/>
                      <a:pt x="92" y="0"/>
                      <a:pt x="52" y="0"/>
                    </a:cubicBez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0" name="Google Shape;660;p31"/>
              <p:cNvSpPr/>
              <p:nvPr/>
            </p:nvSpPr>
            <p:spPr>
              <a:xfrm rot="10800000">
                <a:off x="9732224" y="1563809"/>
                <a:ext cx="11593" cy="12284"/>
              </a:xfrm>
              <a:custGeom>
                <a:rect b="b" l="l" r="r" t="t"/>
                <a:pathLst>
                  <a:path extrusionOk="0" h="178" w="168">
                    <a:moveTo>
                      <a:pt x="48" y="0"/>
                    </a:moveTo>
                    <a:cubicBezTo>
                      <a:pt x="33" y="0"/>
                      <a:pt x="21" y="9"/>
                      <a:pt x="15" y="32"/>
                    </a:cubicBezTo>
                    <a:cubicBezTo>
                      <a:pt x="0" y="85"/>
                      <a:pt x="70" y="178"/>
                      <a:pt x="118" y="178"/>
                    </a:cubicBezTo>
                    <a:cubicBezTo>
                      <a:pt x="133" y="178"/>
                      <a:pt x="146" y="168"/>
                      <a:pt x="153" y="146"/>
                    </a:cubicBezTo>
                    <a:cubicBezTo>
                      <a:pt x="168" y="93"/>
                      <a:pt x="95" y="0"/>
                      <a:pt x="48" y="0"/>
                    </a:cubicBez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1" name="Google Shape;661;p31"/>
              <p:cNvSpPr/>
              <p:nvPr/>
            </p:nvSpPr>
            <p:spPr>
              <a:xfrm rot="10800000">
                <a:off x="9730154" y="1528544"/>
                <a:ext cx="21047" cy="16770"/>
              </a:xfrm>
              <a:custGeom>
                <a:rect b="b" l="l" r="r" t="t"/>
                <a:pathLst>
                  <a:path extrusionOk="0" h="243" w="305">
                    <a:moveTo>
                      <a:pt x="71" y="1"/>
                    </a:moveTo>
                    <a:cubicBezTo>
                      <a:pt x="0" y="1"/>
                      <a:pt x="36" y="160"/>
                      <a:pt x="90" y="198"/>
                    </a:cubicBezTo>
                    <a:cubicBezTo>
                      <a:pt x="122" y="229"/>
                      <a:pt x="159" y="242"/>
                      <a:pt x="204" y="242"/>
                    </a:cubicBezTo>
                    <a:cubicBezTo>
                      <a:pt x="304" y="236"/>
                      <a:pt x="210" y="72"/>
                      <a:pt x="166" y="47"/>
                    </a:cubicBezTo>
                    <a:cubicBezTo>
                      <a:pt x="147" y="34"/>
                      <a:pt x="134" y="21"/>
                      <a:pt x="115" y="15"/>
                    </a:cubicBezTo>
                    <a:cubicBezTo>
                      <a:pt x="98" y="5"/>
                      <a:pt x="83" y="1"/>
                      <a:pt x="71" y="1"/>
                    </a:cubicBez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2" name="Google Shape;662;p31"/>
              <p:cNvSpPr/>
              <p:nvPr/>
            </p:nvSpPr>
            <p:spPr>
              <a:xfrm rot="10800000">
                <a:off x="9764105" y="1555114"/>
                <a:ext cx="9799" cy="7867"/>
              </a:xfrm>
              <a:custGeom>
                <a:rect b="b" l="l" r="r" t="t"/>
                <a:pathLst>
                  <a:path extrusionOk="0" h="114" w="142">
                    <a:moveTo>
                      <a:pt x="41" y="0"/>
                    </a:moveTo>
                    <a:cubicBezTo>
                      <a:pt x="1" y="0"/>
                      <a:pt x="16" y="114"/>
                      <a:pt x="74" y="114"/>
                    </a:cubicBezTo>
                    <a:cubicBezTo>
                      <a:pt x="76" y="114"/>
                      <a:pt x="77" y="113"/>
                      <a:pt x="78" y="113"/>
                    </a:cubicBezTo>
                    <a:cubicBezTo>
                      <a:pt x="91" y="107"/>
                      <a:pt x="104" y="107"/>
                      <a:pt x="116" y="101"/>
                    </a:cubicBezTo>
                    <a:cubicBezTo>
                      <a:pt x="142" y="94"/>
                      <a:pt x="116" y="44"/>
                      <a:pt x="104" y="38"/>
                    </a:cubicBezTo>
                    <a:cubicBezTo>
                      <a:pt x="91" y="25"/>
                      <a:pt x="78" y="12"/>
                      <a:pt x="60" y="6"/>
                    </a:cubicBezTo>
                    <a:cubicBezTo>
                      <a:pt x="53" y="2"/>
                      <a:pt x="46" y="0"/>
                      <a:pt x="41" y="0"/>
                    </a:cubicBez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3" name="Google Shape;663;p31"/>
              <p:cNvSpPr/>
              <p:nvPr/>
            </p:nvSpPr>
            <p:spPr>
              <a:xfrm rot="10800000">
                <a:off x="9691302" y="1542070"/>
                <a:ext cx="18011" cy="14217"/>
              </a:xfrm>
              <a:custGeom>
                <a:rect b="b" l="l" r="r" t="t"/>
                <a:pathLst>
                  <a:path extrusionOk="0" h="206" w="261">
                    <a:moveTo>
                      <a:pt x="120" y="0"/>
                    </a:moveTo>
                    <a:cubicBezTo>
                      <a:pt x="110" y="0"/>
                      <a:pt x="99" y="3"/>
                      <a:pt x="88" y="10"/>
                    </a:cubicBezTo>
                    <a:cubicBezTo>
                      <a:pt x="0" y="67"/>
                      <a:pt x="82" y="193"/>
                      <a:pt x="164" y="206"/>
                    </a:cubicBezTo>
                    <a:lnTo>
                      <a:pt x="183" y="206"/>
                    </a:lnTo>
                    <a:cubicBezTo>
                      <a:pt x="184" y="206"/>
                      <a:pt x="185" y="206"/>
                      <a:pt x="186" y="206"/>
                    </a:cubicBezTo>
                    <a:cubicBezTo>
                      <a:pt x="260" y="206"/>
                      <a:pt x="204" y="0"/>
                      <a:pt x="120" y="0"/>
                    </a:cubicBez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4" name="Google Shape;664;p31"/>
              <p:cNvSpPr/>
              <p:nvPr/>
            </p:nvSpPr>
            <p:spPr>
              <a:xfrm rot="10800000">
                <a:off x="9818966" y="1973675"/>
                <a:ext cx="13594" cy="12905"/>
              </a:xfrm>
              <a:custGeom>
                <a:rect b="b" l="l" r="r" t="t"/>
                <a:pathLst>
                  <a:path extrusionOk="0" h="187" w="197">
                    <a:moveTo>
                      <a:pt x="34" y="1"/>
                    </a:moveTo>
                    <a:cubicBezTo>
                      <a:pt x="1" y="1"/>
                      <a:pt x="28" y="60"/>
                      <a:pt x="42" y="74"/>
                    </a:cubicBezTo>
                    <a:lnTo>
                      <a:pt x="42" y="74"/>
                    </a:lnTo>
                    <a:cubicBezTo>
                      <a:pt x="31" y="66"/>
                      <a:pt x="28" y="59"/>
                      <a:pt x="27" y="59"/>
                    </a:cubicBezTo>
                    <a:lnTo>
                      <a:pt x="27" y="59"/>
                    </a:lnTo>
                    <a:cubicBezTo>
                      <a:pt x="27" y="59"/>
                      <a:pt x="30" y="65"/>
                      <a:pt x="33" y="83"/>
                    </a:cubicBezTo>
                    <a:cubicBezTo>
                      <a:pt x="33" y="102"/>
                      <a:pt x="39" y="121"/>
                      <a:pt x="45" y="146"/>
                    </a:cubicBezTo>
                    <a:cubicBezTo>
                      <a:pt x="51" y="162"/>
                      <a:pt x="69" y="187"/>
                      <a:pt x="90" y="187"/>
                    </a:cubicBezTo>
                    <a:cubicBezTo>
                      <a:pt x="94" y="187"/>
                      <a:pt x="98" y="186"/>
                      <a:pt x="102" y="184"/>
                    </a:cubicBezTo>
                    <a:cubicBezTo>
                      <a:pt x="197" y="153"/>
                      <a:pt x="115" y="7"/>
                      <a:pt x="39" y="1"/>
                    </a:cubicBezTo>
                    <a:cubicBezTo>
                      <a:pt x="37" y="1"/>
                      <a:pt x="36" y="1"/>
                      <a:pt x="34" y="1"/>
                    </a:cubicBez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5" name="Google Shape;665;p31"/>
              <p:cNvSpPr/>
              <p:nvPr/>
            </p:nvSpPr>
            <p:spPr>
              <a:xfrm rot="10800000">
                <a:off x="9817172" y="1893758"/>
                <a:ext cx="15803" cy="17046"/>
              </a:xfrm>
              <a:custGeom>
                <a:rect b="b" l="l" r="r" t="t"/>
                <a:pathLst>
                  <a:path extrusionOk="0" h="247" w="229">
                    <a:moveTo>
                      <a:pt x="66" y="0"/>
                    </a:moveTo>
                    <a:cubicBezTo>
                      <a:pt x="46" y="0"/>
                      <a:pt x="29" y="13"/>
                      <a:pt x="20" y="45"/>
                    </a:cubicBezTo>
                    <a:cubicBezTo>
                      <a:pt x="1" y="117"/>
                      <a:pt x="98" y="247"/>
                      <a:pt x="163" y="247"/>
                    </a:cubicBezTo>
                    <a:cubicBezTo>
                      <a:pt x="183" y="247"/>
                      <a:pt x="200" y="234"/>
                      <a:pt x="209" y="202"/>
                    </a:cubicBezTo>
                    <a:cubicBezTo>
                      <a:pt x="228" y="130"/>
                      <a:pt x="131" y="0"/>
                      <a:pt x="66" y="0"/>
                    </a:cubicBez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6" name="Google Shape;666;p31"/>
              <p:cNvSpPr/>
              <p:nvPr/>
            </p:nvSpPr>
            <p:spPr>
              <a:xfrm rot="10800000">
                <a:off x="9828972" y="1920121"/>
                <a:ext cx="20081" cy="16977"/>
              </a:xfrm>
              <a:custGeom>
                <a:rect b="b" l="l" r="r" t="t"/>
                <a:pathLst>
                  <a:path extrusionOk="0" h="246" w="291">
                    <a:moveTo>
                      <a:pt x="92" y="1"/>
                    </a:moveTo>
                    <a:cubicBezTo>
                      <a:pt x="82" y="1"/>
                      <a:pt x="72" y="4"/>
                      <a:pt x="64" y="9"/>
                    </a:cubicBezTo>
                    <a:cubicBezTo>
                      <a:pt x="26" y="28"/>
                      <a:pt x="1" y="73"/>
                      <a:pt x="1" y="110"/>
                    </a:cubicBezTo>
                    <a:cubicBezTo>
                      <a:pt x="1" y="148"/>
                      <a:pt x="47" y="246"/>
                      <a:pt x="96" y="246"/>
                    </a:cubicBezTo>
                    <a:cubicBezTo>
                      <a:pt x="104" y="246"/>
                      <a:pt x="112" y="243"/>
                      <a:pt x="120" y="236"/>
                    </a:cubicBezTo>
                    <a:cubicBezTo>
                      <a:pt x="123" y="232"/>
                      <a:pt x="126" y="230"/>
                      <a:pt x="130" y="230"/>
                    </a:cubicBezTo>
                    <a:cubicBezTo>
                      <a:pt x="136" y="230"/>
                      <a:pt x="144" y="235"/>
                      <a:pt x="152" y="243"/>
                    </a:cubicBezTo>
                    <a:cubicBezTo>
                      <a:pt x="171" y="243"/>
                      <a:pt x="190" y="236"/>
                      <a:pt x="209" y="230"/>
                    </a:cubicBezTo>
                    <a:cubicBezTo>
                      <a:pt x="291" y="199"/>
                      <a:pt x="190" y="54"/>
                      <a:pt x="152" y="28"/>
                    </a:cubicBezTo>
                    <a:lnTo>
                      <a:pt x="127" y="16"/>
                    </a:lnTo>
                    <a:cubicBezTo>
                      <a:pt x="116" y="5"/>
                      <a:pt x="104" y="1"/>
                      <a:pt x="92" y="1"/>
                    </a:cubicBez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7" name="Google Shape;667;p31"/>
              <p:cNvSpPr/>
              <p:nvPr/>
            </p:nvSpPr>
            <p:spPr>
              <a:xfrm rot="10800000">
                <a:off x="9806752" y="1929300"/>
                <a:ext cx="11593" cy="10352"/>
              </a:xfrm>
              <a:custGeom>
                <a:rect b="b" l="l" r="r" t="t"/>
                <a:pathLst>
                  <a:path extrusionOk="0" h="150" w="168">
                    <a:moveTo>
                      <a:pt x="50" y="1"/>
                    </a:moveTo>
                    <a:cubicBezTo>
                      <a:pt x="0" y="1"/>
                      <a:pt x="26" y="129"/>
                      <a:pt x="85" y="141"/>
                    </a:cubicBezTo>
                    <a:lnTo>
                      <a:pt x="111" y="147"/>
                    </a:lnTo>
                    <a:cubicBezTo>
                      <a:pt x="114" y="149"/>
                      <a:pt x="118" y="150"/>
                      <a:pt x="122" y="150"/>
                    </a:cubicBezTo>
                    <a:cubicBezTo>
                      <a:pt x="130" y="150"/>
                      <a:pt x="138" y="146"/>
                      <a:pt x="142" y="141"/>
                    </a:cubicBezTo>
                    <a:lnTo>
                      <a:pt x="149" y="135"/>
                    </a:lnTo>
                    <a:cubicBezTo>
                      <a:pt x="167" y="110"/>
                      <a:pt x="149" y="72"/>
                      <a:pt x="136" y="53"/>
                    </a:cubicBezTo>
                    <a:cubicBezTo>
                      <a:pt x="117" y="28"/>
                      <a:pt x="92" y="15"/>
                      <a:pt x="60" y="2"/>
                    </a:cubicBezTo>
                    <a:cubicBezTo>
                      <a:pt x="56" y="1"/>
                      <a:pt x="53" y="1"/>
                      <a:pt x="50" y="1"/>
                    </a:cubicBez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668" name="Google Shape;668;p31"/>
          <p:cNvGrpSpPr/>
          <p:nvPr/>
        </p:nvGrpSpPr>
        <p:grpSpPr>
          <a:xfrm>
            <a:off x="5243548" y="1983119"/>
            <a:ext cx="955752" cy="1023298"/>
            <a:chOff x="3943638" y="3815072"/>
            <a:chExt cx="357933" cy="342676"/>
          </a:xfrm>
        </p:grpSpPr>
        <p:sp>
          <p:nvSpPr>
            <p:cNvPr id="669" name="Google Shape;669;p31"/>
            <p:cNvSpPr/>
            <p:nvPr/>
          </p:nvSpPr>
          <p:spPr>
            <a:xfrm>
              <a:off x="4136918" y="3996389"/>
              <a:ext cx="87215" cy="87514"/>
            </a:xfrm>
            <a:custGeom>
              <a:rect b="b" l="l" r="r" t="t"/>
              <a:pathLst>
                <a:path extrusionOk="0" h="5845" w="5825">
                  <a:moveTo>
                    <a:pt x="1073" y="0"/>
                  </a:moveTo>
                  <a:lnTo>
                    <a:pt x="1" y="1072"/>
                  </a:lnTo>
                  <a:lnTo>
                    <a:pt x="4752" y="5845"/>
                  </a:lnTo>
                  <a:lnTo>
                    <a:pt x="5824" y="4752"/>
                  </a:lnTo>
                  <a:lnTo>
                    <a:pt x="1073" y="0"/>
                  </a:lnTo>
                  <a:close/>
                </a:path>
              </a:pathLst>
            </a:custGeom>
            <a:solidFill>
              <a:srgbClr val="E4E9E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0" name="Google Shape;670;p31"/>
            <p:cNvSpPr/>
            <p:nvPr/>
          </p:nvSpPr>
          <p:spPr>
            <a:xfrm>
              <a:off x="4173750" y="4034240"/>
              <a:ext cx="127820" cy="123508"/>
            </a:xfrm>
            <a:custGeom>
              <a:rect b="b" l="l" r="r" t="t"/>
              <a:pathLst>
                <a:path extrusionOk="0" h="8249" w="8537">
                  <a:moveTo>
                    <a:pt x="1790" y="0"/>
                  </a:moveTo>
                  <a:cubicBezTo>
                    <a:pt x="1628" y="0"/>
                    <a:pt x="1467" y="63"/>
                    <a:pt x="1346" y="184"/>
                  </a:cubicBezTo>
                  <a:lnTo>
                    <a:pt x="253" y="1299"/>
                  </a:lnTo>
                  <a:cubicBezTo>
                    <a:pt x="0" y="1530"/>
                    <a:pt x="0" y="1908"/>
                    <a:pt x="211" y="2161"/>
                  </a:cubicBezTo>
                  <a:lnTo>
                    <a:pt x="4983" y="7606"/>
                  </a:lnTo>
                  <a:cubicBezTo>
                    <a:pt x="5355" y="8032"/>
                    <a:pt x="5874" y="8248"/>
                    <a:pt x="6396" y="8248"/>
                  </a:cubicBezTo>
                  <a:cubicBezTo>
                    <a:pt x="6879" y="8248"/>
                    <a:pt x="7364" y="8064"/>
                    <a:pt x="7737" y="7690"/>
                  </a:cubicBezTo>
                  <a:lnTo>
                    <a:pt x="7758" y="7690"/>
                  </a:lnTo>
                  <a:cubicBezTo>
                    <a:pt x="8536" y="6912"/>
                    <a:pt x="8494" y="5651"/>
                    <a:pt x="7653" y="4936"/>
                  </a:cubicBezTo>
                  <a:lnTo>
                    <a:pt x="2208" y="163"/>
                  </a:lnTo>
                  <a:cubicBezTo>
                    <a:pt x="2087" y="53"/>
                    <a:pt x="1938" y="0"/>
                    <a:pt x="1790" y="0"/>
                  </a:cubicBezTo>
                  <a:close/>
                </a:path>
              </a:pathLst>
            </a:custGeom>
            <a:solidFill>
              <a:srgbClr val="A2B5C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1" name="Google Shape;671;p31"/>
            <p:cNvSpPr/>
            <p:nvPr/>
          </p:nvSpPr>
          <p:spPr>
            <a:xfrm>
              <a:off x="4173750" y="4042969"/>
              <a:ext cx="122460" cy="114779"/>
            </a:xfrm>
            <a:custGeom>
              <a:rect b="b" l="l" r="r" t="t"/>
              <a:pathLst>
                <a:path extrusionOk="0" h="7666" w="8179">
                  <a:moveTo>
                    <a:pt x="967" y="1"/>
                  </a:moveTo>
                  <a:lnTo>
                    <a:pt x="253" y="716"/>
                  </a:lnTo>
                  <a:cubicBezTo>
                    <a:pt x="0" y="947"/>
                    <a:pt x="0" y="1325"/>
                    <a:pt x="211" y="1578"/>
                  </a:cubicBezTo>
                  <a:lnTo>
                    <a:pt x="4983" y="7023"/>
                  </a:lnTo>
                  <a:cubicBezTo>
                    <a:pt x="5366" y="7449"/>
                    <a:pt x="5884" y="7665"/>
                    <a:pt x="6404" y="7665"/>
                  </a:cubicBezTo>
                  <a:cubicBezTo>
                    <a:pt x="6883" y="7665"/>
                    <a:pt x="7364" y="7481"/>
                    <a:pt x="7737" y="7107"/>
                  </a:cubicBezTo>
                  <a:cubicBezTo>
                    <a:pt x="7927" y="6918"/>
                    <a:pt x="8095" y="6666"/>
                    <a:pt x="8179" y="6413"/>
                  </a:cubicBezTo>
                  <a:lnTo>
                    <a:pt x="8179" y="6413"/>
                  </a:lnTo>
                  <a:cubicBezTo>
                    <a:pt x="7964" y="6493"/>
                    <a:pt x="7742" y="6532"/>
                    <a:pt x="7523" y="6532"/>
                  </a:cubicBezTo>
                  <a:cubicBezTo>
                    <a:pt x="6991" y="6532"/>
                    <a:pt x="6476" y="6304"/>
                    <a:pt x="6118" y="5888"/>
                  </a:cubicBezTo>
                  <a:lnTo>
                    <a:pt x="967" y="1"/>
                  </a:lnTo>
                  <a:close/>
                </a:path>
              </a:pathLst>
            </a:custGeom>
            <a:solidFill>
              <a:srgbClr val="95ABB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2" name="Google Shape;672;p31"/>
            <p:cNvSpPr/>
            <p:nvPr/>
          </p:nvSpPr>
          <p:spPr>
            <a:xfrm>
              <a:off x="3943638" y="3815072"/>
              <a:ext cx="268846" cy="245235"/>
            </a:xfrm>
            <a:custGeom>
              <a:rect b="b" l="l" r="r" t="t"/>
              <a:pathLst>
                <a:path extrusionOk="0" h="16379" w="17956">
                  <a:moveTo>
                    <a:pt x="8978" y="0"/>
                  </a:moveTo>
                  <a:cubicBezTo>
                    <a:pt x="6886" y="0"/>
                    <a:pt x="4794" y="799"/>
                    <a:pt x="3196" y="2397"/>
                  </a:cubicBezTo>
                  <a:cubicBezTo>
                    <a:pt x="1" y="5593"/>
                    <a:pt x="1" y="10786"/>
                    <a:pt x="3196" y="13981"/>
                  </a:cubicBezTo>
                  <a:cubicBezTo>
                    <a:pt x="4794" y="15579"/>
                    <a:pt x="6886" y="16378"/>
                    <a:pt x="8978" y="16378"/>
                  </a:cubicBezTo>
                  <a:cubicBezTo>
                    <a:pt x="11070" y="16378"/>
                    <a:pt x="13162" y="15579"/>
                    <a:pt x="14760" y="13981"/>
                  </a:cubicBezTo>
                  <a:cubicBezTo>
                    <a:pt x="17955" y="10786"/>
                    <a:pt x="17955" y="5593"/>
                    <a:pt x="14760" y="2397"/>
                  </a:cubicBezTo>
                  <a:cubicBezTo>
                    <a:pt x="13162" y="799"/>
                    <a:pt x="11070" y="0"/>
                    <a:pt x="8978" y="0"/>
                  </a:cubicBezTo>
                  <a:close/>
                </a:path>
              </a:pathLst>
            </a:custGeom>
            <a:solidFill>
              <a:srgbClr val="E6EBE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3" name="Google Shape;673;p31"/>
            <p:cNvSpPr/>
            <p:nvPr/>
          </p:nvSpPr>
          <p:spPr>
            <a:xfrm>
              <a:off x="3974795" y="3843715"/>
              <a:ext cx="206516" cy="187860"/>
            </a:xfrm>
            <a:custGeom>
              <a:rect b="b" l="l" r="r" t="t"/>
              <a:pathLst>
                <a:path extrusionOk="0" h="12547" w="13793">
                  <a:moveTo>
                    <a:pt x="6897" y="0"/>
                  </a:moveTo>
                  <a:cubicBezTo>
                    <a:pt x="5294" y="0"/>
                    <a:pt x="3691" y="610"/>
                    <a:pt x="2461" y="1829"/>
                  </a:cubicBezTo>
                  <a:cubicBezTo>
                    <a:pt x="1" y="4289"/>
                    <a:pt x="1" y="8263"/>
                    <a:pt x="2461" y="10702"/>
                  </a:cubicBezTo>
                  <a:cubicBezTo>
                    <a:pt x="3691" y="11932"/>
                    <a:pt x="5294" y="12547"/>
                    <a:pt x="6897" y="12547"/>
                  </a:cubicBezTo>
                  <a:cubicBezTo>
                    <a:pt x="8500" y="12547"/>
                    <a:pt x="10103" y="11932"/>
                    <a:pt x="11333" y="10702"/>
                  </a:cubicBezTo>
                  <a:cubicBezTo>
                    <a:pt x="13793" y="8263"/>
                    <a:pt x="13793" y="4289"/>
                    <a:pt x="11333" y="1829"/>
                  </a:cubicBezTo>
                  <a:cubicBezTo>
                    <a:pt x="10103" y="610"/>
                    <a:pt x="8500" y="0"/>
                    <a:pt x="6897" y="0"/>
                  </a:cubicBezTo>
                  <a:close/>
                </a:path>
              </a:pathLst>
            </a:custGeom>
            <a:solidFill>
              <a:srgbClr val="C1CE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4" name="Google Shape;674;p31"/>
            <p:cNvSpPr/>
            <p:nvPr/>
          </p:nvSpPr>
          <p:spPr>
            <a:xfrm>
              <a:off x="3973538" y="3863538"/>
              <a:ext cx="178817" cy="167857"/>
            </a:xfrm>
            <a:custGeom>
              <a:rect b="b" l="l" r="r" t="t"/>
              <a:pathLst>
                <a:path extrusionOk="0" h="11211" w="11943">
                  <a:moveTo>
                    <a:pt x="3134" y="1"/>
                  </a:moveTo>
                  <a:cubicBezTo>
                    <a:pt x="2923" y="148"/>
                    <a:pt x="2734" y="337"/>
                    <a:pt x="2545" y="527"/>
                  </a:cubicBezTo>
                  <a:cubicBezTo>
                    <a:pt x="1" y="3070"/>
                    <a:pt x="148" y="7254"/>
                    <a:pt x="2860" y="9651"/>
                  </a:cubicBezTo>
                  <a:cubicBezTo>
                    <a:pt x="4056" y="10699"/>
                    <a:pt x="5530" y="11211"/>
                    <a:pt x="6995" y="11211"/>
                  </a:cubicBezTo>
                  <a:cubicBezTo>
                    <a:pt x="8853" y="11211"/>
                    <a:pt x="10697" y="10388"/>
                    <a:pt x="11943" y="8789"/>
                  </a:cubicBezTo>
                  <a:lnTo>
                    <a:pt x="11943" y="8789"/>
                  </a:lnTo>
                  <a:cubicBezTo>
                    <a:pt x="10805" y="9668"/>
                    <a:pt x="9455" y="10100"/>
                    <a:pt x="8111" y="10100"/>
                  </a:cubicBezTo>
                  <a:cubicBezTo>
                    <a:pt x="6499" y="10100"/>
                    <a:pt x="4896" y="9479"/>
                    <a:pt x="3680" y="8263"/>
                  </a:cubicBezTo>
                  <a:cubicBezTo>
                    <a:pt x="1452" y="6035"/>
                    <a:pt x="1220" y="2482"/>
                    <a:pt x="3134" y="1"/>
                  </a:cubicBezTo>
                  <a:close/>
                </a:path>
              </a:pathLst>
            </a:custGeom>
            <a:solidFill>
              <a:srgbClr val="A3B6C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5" name="Google Shape;675;p31"/>
            <p:cNvSpPr/>
            <p:nvPr/>
          </p:nvSpPr>
          <p:spPr>
            <a:xfrm>
              <a:off x="4028008" y="3869842"/>
              <a:ext cx="102202" cy="29017"/>
            </a:xfrm>
            <a:custGeom>
              <a:rect b="b" l="l" r="r" t="t"/>
              <a:pathLst>
                <a:path extrusionOk="0" h="1938" w="6826">
                  <a:moveTo>
                    <a:pt x="3332" y="0"/>
                  </a:moveTo>
                  <a:cubicBezTo>
                    <a:pt x="2171" y="0"/>
                    <a:pt x="1009" y="442"/>
                    <a:pt x="126" y="1325"/>
                  </a:cubicBezTo>
                  <a:cubicBezTo>
                    <a:pt x="0" y="1451"/>
                    <a:pt x="0" y="1661"/>
                    <a:pt x="126" y="1808"/>
                  </a:cubicBezTo>
                  <a:cubicBezTo>
                    <a:pt x="189" y="1872"/>
                    <a:pt x="273" y="1903"/>
                    <a:pt x="360" y="1903"/>
                  </a:cubicBezTo>
                  <a:cubicBezTo>
                    <a:pt x="447" y="1903"/>
                    <a:pt x="536" y="1872"/>
                    <a:pt x="610" y="1808"/>
                  </a:cubicBezTo>
                  <a:cubicBezTo>
                    <a:pt x="1356" y="1052"/>
                    <a:pt x="2344" y="673"/>
                    <a:pt x="3332" y="673"/>
                  </a:cubicBezTo>
                  <a:cubicBezTo>
                    <a:pt x="4321" y="673"/>
                    <a:pt x="5309" y="1052"/>
                    <a:pt x="6055" y="1808"/>
                  </a:cubicBezTo>
                  <a:cubicBezTo>
                    <a:pt x="6131" y="1900"/>
                    <a:pt x="6220" y="1937"/>
                    <a:pt x="6307" y="1937"/>
                  </a:cubicBezTo>
                  <a:cubicBezTo>
                    <a:pt x="6580" y="1937"/>
                    <a:pt x="6826" y="1564"/>
                    <a:pt x="6539" y="1325"/>
                  </a:cubicBezTo>
                  <a:cubicBezTo>
                    <a:pt x="5656" y="442"/>
                    <a:pt x="4494" y="0"/>
                    <a:pt x="3332" y="0"/>
                  </a:cubicBezTo>
                  <a:close/>
                </a:path>
              </a:pathLst>
            </a:custGeom>
            <a:solidFill>
              <a:srgbClr val="F8FAF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6" name="Google Shape;676;p31"/>
            <p:cNvSpPr/>
            <p:nvPr/>
          </p:nvSpPr>
          <p:spPr>
            <a:xfrm>
              <a:off x="4173750" y="4034240"/>
              <a:ext cx="51640" cy="50936"/>
            </a:xfrm>
            <a:custGeom>
              <a:rect b="b" l="l" r="r" t="t"/>
              <a:pathLst>
                <a:path extrusionOk="0" h="3402" w="3449">
                  <a:moveTo>
                    <a:pt x="1790" y="0"/>
                  </a:moveTo>
                  <a:cubicBezTo>
                    <a:pt x="1628" y="0"/>
                    <a:pt x="1467" y="63"/>
                    <a:pt x="1346" y="184"/>
                  </a:cubicBezTo>
                  <a:lnTo>
                    <a:pt x="253" y="1299"/>
                  </a:lnTo>
                  <a:cubicBezTo>
                    <a:pt x="0" y="1530"/>
                    <a:pt x="0" y="1908"/>
                    <a:pt x="211" y="2140"/>
                  </a:cubicBezTo>
                  <a:lnTo>
                    <a:pt x="1304" y="3401"/>
                  </a:lnTo>
                  <a:lnTo>
                    <a:pt x="3448" y="1257"/>
                  </a:lnTo>
                  <a:lnTo>
                    <a:pt x="2208" y="163"/>
                  </a:lnTo>
                  <a:cubicBezTo>
                    <a:pt x="2087" y="53"/>
                    <a:pt x="1938" y="0"/>
                    <a:pt x="1790" y="0"/>
                  </a:cubicBezTo>
                  <a:close/>
                </a:path>
              </a:pathLst>
            </a:custGeom>
            <a:solidFill>
              <a:srgbClr val="CBD6D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7" name="Google Shape;677;p31"/>
            <p:cNvSpPr/>
            <p:nvPr/>
          </p:nvSpPr>
          <p:spPr>
            <a:xfrm>
              <a:off x="4173750" y="4042969"/>
              <a:ext cx="36533" cy="42207"/>
            </a:xfrm>
            <a:custGeom>
              <a:rect b="b" l="l" r="r" t="t"/>
              <a:pathLst>
                <a:path extrusionOk="0" h="2819" w="2440">
                  <a:moveTo>
                    <a:pt x="967" y="1"/>
                  </a:moveTo>
                  <a:lnTo>
                    <a:pt x="253" y="716"/>
                  </a:lnTo>
                  <a:cubicBezTo>
                    <a:pt x="0" y="947"/>
                    <a:pt x="0" y="1325"/>
                    <a:pt x="211" y="1578"/>
                  </a:cubicBezTo>
                  <a:lnTo>
                    <a:pt x="1304" y="2818"/>
                  </a:lnTo>
                  <a:lnTo>
                    <a:pt x="2439" y="1662"/>
                  </a:lnTo>
                  <a:lnTo>
                    <a:pt x="967" y="1"/>
                  </a:lnTo>
                  <a:close/>
                </a:path>
              </a:pathLst>
            </a:custGeom>
            <a:solidFill>
              <a:srgbClr val="BECBD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78" name="Google Shape;678;p31"/>
          <p:cNvGrpSpPr/>
          <p:nvPr/>
        </p:nvGrpSpPr>
        <p:grpSpPr>
          <a:xfrm>
            <a:off x="840191" y="1997210"/>
            <a:ext cx="853261" cy="913146"/>
            <a:chOff x="1737326" y="2900773"/>
            <a:chExt cx="374730" cy="350361"/>
          </a:xfrm>
        </p:grpSpPr>
        <p:sp>
          <p:nvSpPr>
            <p:cNvPr id="679" name="Google Shape;679;p31"/>
            <p:cNvSpPr/>
            <p:nvPr/>
          </p:nvSpPr>
          <p:spPr>
            <a:xfrm>
              <a:off x="1942890" y="2936723"/>
              <a:ext cx="169167" cy="176966"/>
            </a:xfrm>
            <a:custGeom>
              <a:rect b="b" l="l" r="r" t="t"/>
              <a:pathLst>
                <a:path extrusionOk="0" h="6739" w="6442">
                  <a:moveTo>
                    <a:pt x="690" y="0"/>
                  </a:moveTo>
                  <a:cubicBezTo>
                    <a:pt x="307" y="0"/>
                    <a:pt x="1" y="316"/>
                    <a:pt x="1" y="689"/>
                  </a:cubicBezTo>
                  <a:lnTo>
                    <a:pt x="1" y="4374"/>
                  </a:lnTo>
                  <a:cubicBezTo>
                    <a:pt x="1" y="4757"/>
                    <a:pt x="307" y="5063"/>
                    <a:pt x="690" y="5063"/>
                  </a:cubicBezTo>
                  <a:lnTo>
                    <a:pt x="1379" y="5063"/>
                  </a:lnTo>
                  <a:lnTo>
                    <a:pt x="996" y="6604"/>
                  </a:lnTo>
                  <a:cubicBezTo>
                    <a:pt x="982" y="6676"/>
                    <a:pt x="1039" y="6738"/>
                    <a:pt x="1110" y="6738"/>
                  </a:cubicBezTo>
                  <a:cubicBezTo>
                    <a:pt x="1132" y="6738"/>
                    <a:pt x="1155" y="6732"/>
                    <a:pt x="1178" y="6718"/>
                  </a:cubicBezTo>
                  <a:lnTo>
                    <a:pt x="3446" y="5063"/>
                  </a:lnTo>
                  <a:lnTo>
                    <a:pt x="5753" y="5063"/>
                  </a:lnTo>
                  <a:cubicBezTo>
                    <a:pt x="6126" y="5063"/>
                    <a:pt x="6442" y="4757"/>
                    <a:pt x="6442" y="4374"/>
                  </a:cubicBezTo>
                  <a:lnTo>
                    <a:pt x="6442" y="689"/>
                  </a:lnTo>
                  <a:cubicBezTo>
                    <a:pt x="6442" y="316"/>
                    <a:pt x="6135" y="10"/>
                    <a:pt x="5753" y="0"/>
                  </a:cubicBezTo>
                  <a:close/>
                </a:path>
              </a:pathLst>
            </a:custGeom>
            <a:solidFill>
              <a:srgbClr val="E2E9E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0" name="Google Shape;680;p31"/>
            <p:cNvSpPr/>
            <p:nvPr/>
          </p:nvSpPr>
          <p:spPr>
            <a:xfrm>
              <a:off x="2003209" y="2936723"/>
              <a:ext cx="48528" cy="114861"/>
            </a:xfrm>
            <a:custGeom>
              <a:rect b="b" l="l" r="r" t="t"/>
              <a:pathLst>
                <a:path extrusionOk="0" h="4374" w="1848">
                  <a:moveTo>
                    <a:pt x="1" y="0"/>
                  </a:moveTo>
                  <a:lnTo>
                    <a:pt x="1" y="3455"/>
                  </a:lnTo>
                  <a:cubicBezTo>
                    <a:pt x="1" y="3962"/>
                    <a:pt x="412" y="4374"/>
                    <a:pt x="919" y="4374"/>
                  </a:cubicBezTo>
                  <a:cubicBezTo>
                    <a:pt x="1427" y="4374"/>
                    <a:pt x="1848" y="3962"/>
                    <a:pt x="1848" y="3455"/>
                  </a:cubicBezTo>
                  <a:lnTo>
                    <a:pt x="1848" y="0"/>
                  </a:lnTo>
                  <a:close/>
                </a:path>
              </a:pathLst>
            </a:custGeom>
            <a:solidFill>
              <a:srgbClr val="E2E9E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1" name="Google Shape;681;p31"/>
            <p:cNvSpPr/>
            <p:nvPr/>
          </p:nvSpPr>
          <p:spPr>
            <a:xfrm>
              <a:off x="2015525" y="2900773"/>
              <a:ext cx="23660" cy="96532"/>
            </a:xfrm>
            <a:custGeom>
              <a:rect b="b" l="l" r="r" t="t"/>
              <a:pathLst>
                <a:path extrusionOk="0" h="3676" w="901">
                  <a:moveTo>
                    <a:pt x="224" y="0"/>
                  </a:moveTo>
                  <a:cubicBezTo>
                    <a:pt x="98" y="0"/>
                    <a:pt x="1" y="111"/>
                    <a:pt x="10" y="240"/>
                  </a:cubicBezTo>
                  <a:lnTo>
                    <a:pt x="211" y="3455"/>
                  </a:lnTo>
                  <a:cubicBezTo>
                    <a:pt x="211" y="3580"/>
                    <a:pt x="316" y="3676"/>
                    <a:pt x="441" y="3676"/>
                  </a:cubicBezTo>
                  <a:lnTo>
                    <a:pt x="470" y="3676"/>
                  </a:lnTo>
                  <a:cubicBezTo>
                    <a:pt x="584" y="3676"/>
                    <a:pt x="690" y="3580"/>
                    <a:pt x="699" y="3455"/>
                  </a:cubicBezTo>
                  <a:lnTo>
                    <a:pt x="900" y="240"/>
                  </a:lnTo>
                  <a:cubicBezTo>
                    <a:pt x="900" y="111"/>
                    <a:pt x="803" y="0"/>
                    <a:pt x="685" y="0"/>
                  </a:cubicBezTo>
                  <a:cubicBezTo>
                    <a:pt x="680" y="0"/>
                    <a:pt x="675" y="0"/>
                    <a:pt x="671" y="1"/>
                  </a:cubicBezTo>
                  <a:lnTo>
                    <a:pt x="240" y="1"/>
                  </a:lnTo>
                  <a:cubicBezTo>
                    <a:pt x="235" y="0"/>
                    <a:pt x="229" y="0"/>
                    <a:pt x="224" y="0"/>
                  </a:cubicBezTo>
                  <a:close/>
                </a:path>
              </a:pathLst>
            </a:custGeom>
            <a:solidFill>
              <a:srgbClr val="657A8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2" name="Google Shape;682;p31"/>
            <p:cNvSpPr/>
            <p:nvPr/>
          </p:nvSpPr>
          <p:spPr>
            <a:xfrm>
              <a:off x="2015289" y="3015371"/>
              <a:ext cx="24396" cy="24159"/>
            </a:xfrm>
            <a:custGeom>
              <a:rect b="b" l="l" r="r" t="t"/>
              <a:pathLst>
                <a:path extrusionOk="0" h="920" w="929">
                  <a:moveTo>
                    <a:pt x="459" y="1"/>
                  </a:moveTo>
                  <a:cubicBezTo>
                    <a:pt x="211" y="1"/>
                    <a:pt x="0" y="211"/>
                    <a:pt x="0" y="460"/>
                  </a:cubicBezTo>
                  <a:cubicBezTo>
                    <a:pt x="0" y="718"/>
                    <a:pt x="211" y="919"/>
                    <a:pt x="459" y="919"/>
                  </a:cubicBezTo>
                  <a:cubicBezTo>
                    <a:pt x="718" y="919"/>
                    <a:pt x="928" y="718"/>
                    <a:pt x="928" y="460"/>
                  </a:cubicBezTo>
                  <a:cubicBezTo>
                    <a:pt x="928" y="211"/>
                    <a:pt x="718" y="1"/>
                    <a:pt x="459" y="1"/>
                  </a:cubicBezTo>
                  <a:close/>
                </a:path>
              </a:pathLst>
            </a:custGeom>
            <a:solidFill>
              <a:srgbClr val="657A8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3" name="Google Shape;683;p31"/>
            <p:cNvSpPr/>
            <p:nvPr/>
          </p:nvSpPr>
          <p:spPr>
            <a:xfrm>
              <a:off x="1737326" y="3166419"/>
              <a:ext cx="205353" cy="84715"/>
            </a:xfrm>
            <a:custGeom>
              <a:rect b="b" l="l" r="r" t="t"/>
              <a:pathLst>
                <a:path extrusionOk="0" h="3226" w="7820">
                  <a:moveTo>
                    <a:pt x="2527" y="0"/>
                  </a:moveTo>
                  <a:lnTo>
                    <a:pt x="603" y="709"/>
                  </a:lnTo>
                  <a:cubicBezTo>
                    <a:pt x="240" y="833"/>
                    <a:pt x="0" y="1177"/>
                    <a:pt x="0" y="1570"/>
                  </a:cubicBezTo>
                  <a:lnTo>
                    <a:pt x="0" y="2996"/>
                  </a:lnTo>
                  <a:cubicBezTo>
                    <a:pt x="0" y="3120"/>
                    <a:pt x="96" y="3226"/>
                    <a:pt x="230" y="3226"/>
                  </a:cubicBezTo>
                  <a:lnTo>
                    <a:pt x="7590" y="3226"/>
                  </a:lnTo>
                  <a:cubicBezTo>
                    <a:pt x="7714" y="3226"/>
                    <a:pt x="7819" y="3120"/>
                    <a:pt x="7819" y="2996"/>
                  </a:cubicBezTo>
                  <a:lnTo>
                    <a:pt x="7819" y="1570"/>
                  </a:lnTo>
                  <a:cubicBezTo>
                    <a:pt x="7819" y="1187"/>
                    <a:pt x="7580" y="843"/>
                    <a:pt x="7216" y="709"/>
                  </a:cubicBezTo>
                  <a:lnTo>
                    <a:pt x="5293" y="0"/>
                  </a:lnTo>
                  <a:lnTo>
                    <a:pt x="3915" y="460"/>
                  </a:lnTo>
                  <a:lnTo>
                    <a:pt x="2527" y="0"/>
                  </a:lnTo>
                  <a:close/>
                </a:path>
              </a:pathLst>
            </a:custGeom>
            <a:solidFill>
              <a:srgbClr val="7F91A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4" name="Google Shape;684;p31"/>
            <p:cNvSpPr/>
            <p:nvPr/>
          </p:nvSpPr>
          <p:spPr>
            <a:xfrm>
              <a:off x="1827792" y="3190788"/>
              <a:ext cx="24396" cy="60345"/>
            </a:xfrm>
            <a:custGeom>
              <a:rect b="b" l="l" r="r" t="t"/>
              <a:pathLst>
                <a:path extrusionOk="0" h="2298" w="929">
                  <a:moveTo>
                    <a:pt x="221" y="1"/>
                  </a:moveTo>
                  <a:lnTo>
                    <a:pt x="1" y="2298"/>
                  </a:lnTo>
                  <a:lnTo>
                    <a:pt x="929" y="2298"/>
                  </a:lnTo>
                  <a:lnTo>
                    <a:pt x="709" y="1"/>
                  </a:lnTo>
                  <a:close/>
                </a:path>
              </a:pathLst>
            </a:custGeom>
            <a:solidFill>
              <a:srgbClr val="47607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5" name="Google Shape;685;p31"/>
            <p:cNvSpPr/>
            <p:nvPr/>
          </p:nvSpPr>
          <p:spPr>
            <a:xfrm>
              <a:off x="1829552" y="3178472"/>
              <a:ext cx="21139" cy="20640"/>
            </a:xfrm>
            <a:custGeom>
              <a:rect b="b" l="l" r="r" t="t"/>
              <a:pathLst>
                <a:path extrusionOk="0" h="786" w="805">
                  <a:moveTo>
                    <a:pt x="1" y="1"/>
                  </a:moveTo>
                  <a:lnTo>
                    <a:pt x="1" y="623"/>
                  </a:lnTo>
                  <a:cubicBezTo>
                    <a:pt x="1" y="709"/>
                    <a:pt x="77" y="785"/>
                    <a:pt x="163" y="785"/>
                  </a:cubicBezTo>
                  <a:lnTo>
                    <a:pt x="642" y="785"/>
                  </a:lnTo>
                  <a:cubicBezTo>
                    <a:pt x="728" y="785"/>
                    <a:pt x="805" y="709"/>
                    <a:pt x="805" y="623"/>
                  </a:cubicBezTo>
                  <a:lnTo>
                    <a:pt x="805" y="1"/>
                  </a:lnTo>
                  <a:close/>
                </a:path>
              </a:pathLst>
            </a:custGeom>
            <a:solidFill>
              <a:srgbClr val="465C7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6" name="Google Shape;686;p31"/>
            <p:cNvSpPr/>
            <p:nvPr/>
          </p:nvSpPr>
          <p:spPr>
            <a:xfrm>
              <a:off x="1906703" y="3191051"/>
              <a:ext cx="36213" cy="60083"/>
            </a:xfrm>
            <a:custGeom>
              <a:rect b="b" l="l" r="r" t="t"/>
              <a:pathLst>
                <a:path extrusionOk="0" h="2288" w="1379">
                  <a:moveTo>
                    <a:pt x="1130" y="0"/>
                  </a:moveTo>
                  <a:lnTo>
                    <a:pt x="269" y="862"/>
                  </a:lnTo>
                  <a:cubicBezTo>
                    <a:pt x="96" y="1043"/>
                    <a:pt x="1" y="1273"/>
                    <a:pt x="1" y="1522"/>
                  </a:cubicBezTo>
                  <a:lnTo>
                    <a:pt x="1" y="2288"/>
                  </a:lnTo>
                  <a:lnTo>
                    <a:pt x="1149" y="2288"/>
                  </a:lnTo>
                  <a:cubicBezTo>
                    <a:pt x="1274" y="2288"/>
                    <a:pt x="1379" y="2182"/>
                    <a:pt x="1379" y="2058"/>
                  </a:cubicBezTo>
                  <a:lnTo>
                    <a:pt x="1379" y="632"/>
                  </a:lnTo>
                  <a:cubicBezTo>
                    <a:pt x="1379" y="402"/>
                    <a:pt x="1283" y="173"/>
                    <a:pt x="1130" y="0"/>
                  </a:cubicBezTo>
                  <a:close/>
                </a:path>
              </a:pathLst>
            </a:custGeom>
            <a:solidFill>
              <a:srgbClr val="6A7F9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7" name="Google Shape;687;p31"/>
            <p:cNvSpPr/>
            <p:nvPr/>
          </p:nvSpPr>
          <p:spPr>
            <a:xfrm>
              <a:off x="1773513" y="2979185"/>
              <a:ext cx="132981" cy="96794"/>
            </a:xfrm>
            <a:custGeom>
              <a:rect b="b" l="l" r="r" t="t"/>
              <a:pathLst>
                <a:path extrusionOk="0" h="3686" w="5064">
                  <a:moveTo>
                    <a:pt x="1847" y="1"/>
                  </a:moveTo>
                  <a:cubicBezTo>
                    <a:pt x="823" y="1"/>
                    <a:pt x="0" y="824"/>
                    <a:pt x="0" y="1838"/>
                  </a:cubicBezTo>
                  <a:lnTo>
                    <a:pt x="0" y="2384"/>
                  </a:lnTo>
                  <a:cubicBezTo>
                    <a:pt x="0" y="2632"/>
                    <a:pt x="39" y="2881"/>
                    <a:pt x="125" y="3111"/>
                  </a:cubicBezTo>
                  <a:lnTo>
                    <a:pt x="201" y="3341"/>
                  </a:lnTo>
                  <a:cubicBezTo>
                    <a:pt x="221" y="3417"/>
                    <a:pt x="230" y="3484"/>
                    <a:pt x="230" y="3561"/>
                  </a:cubicBezTo>
                  <a:lnTo>
                    <a:pt x="230" y="3685"/>
                  </a:lnTo>
                  <a:lnTo>
                    <a:pt x="4833" y="3685"/>
                  </a:lnTo>
                  <a:lnTo>
                    <a:pt x="4833" y="3561"/>
                  </a:lnTo>
                  <a:cubicBezTo>
                    <a:pt x="4833" y="3484"/>
                    <a:pt x="4853" y="3417"/>
                    <a:pt x="4872" y="3341"/>
                  </a:cubicBezTo>
                  <a:lnTo>
                    <a:pt x="4948" y="3111"/>
                  </a:lnTo>
                  <a:cubicBezTo>
                    <a:pt x="5025" y="2881"/>
                    <a:pt x="5063" y="2632"/>
                    <a:pt x="5063" y="2384"/>
                  </a:cubicBezTo>
                  <a:lnTo>
                    <a:pt x="5063" y="460"/>
                  </a:lnTo>
                  <a:cubicBezTo>
                    <a:pt x="5063" y="201"/>
                    <a:pt x="4862" y="1"/>
                    <a:pt x="4604" y="1"/>
                  </a:cubicBezTo>
                  <a:close/>
                </a:path>
              </a:pathLst>
            </a:custGeom>
            <a:solidFill>
              <a:srgbClr val="657A8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8" name="Google Shape;688;p31"/>
            <p:cNvSpPr/>
            <p:nvPr/>
          </p:nvSpPr>
          <p:spPr>
            <a:xfrm>
              <a:off x="1803659" y="2979185"/>
              <a:ext cx="102834" cy="96794"/>
            </a:xfrm>
            <a:custGeom>
              <a:rect b="b" l="l" r="r" t="t"/>
              <a:pathLst>
                <a:path extrusionOk="0" h="3686" w="3916">
                  <a:moveTo>
                    <a:pt x="931" y="0"/>
                  </a:moveTo>
                  <a:cubicBezTo>
                    <a:pt x="413" y="0"/>
                    <a:pt x="1" y="418"/>
                    <a:pt x="1" y="929"/>
                  </a:cubicBezTo>
                  <a:cubicBezTo>
                    <a:pt x="1" y="1446"/>
                    <a:pt x="422" y="1867"/>
                    <a:pt x="939" y="1867"/>
                  </a:cubicBezTo>
                  <a:lnTo>
                    <a:pt x="1063" y="1867"/>
                  </a:lnTo>
                  <a:lnTo>
                    <a:pt x="1130" y="3685"/>
                  </a:lnTo>
                  <a:lnTo>
                    <a:pt x="3685" y="3685"/>
                  </a:lnTo>
                  <a:lnTo>
                    <a:pt x="3685" y="3561"/>
                  </a:lnTo>
                  <a:cubicBezTo>
                    <a:pt x="3685" y="3484"/>
                    <a:pt x="3695" y="3417"/>
                    <a:pt x="3724" y="3341"/>
                  </a:cubicBezTo>
                  <a:lnTo>
                    <a:pt x="3800" y="3111"/>
                  </a:lnTo>
                  <a:cubicBezTo>
                    <a:pt x="3877" y="2881"/>
                    <a:pt x="3915" y="2632"/>
                    <a:pt x="3915" y="2384"/>
                  </a:cubicBezTo>
                  <a:lnTo>
                    <a:pt x="3915" y="460"/>
                  </a:lnTo>
                  <a:cubicBezTo>
                    <a:pt x="3915" y="201"/>
                    <a:pt x="3714" y="1"/>
                    <a:pt x="3456" y="1"/>
                  </a:cubicBezTo>
                  <a:lnTo>
                    <a:pt x="948" y="1"/>
                  </a:lnTo>
                  <a:cubicBezTo>
                    <a:pt x="942" y="0"/>
                    <a:pt x="937" y="0"/>
                    <a:pt x="931" y="0"/>
                  </a:cubicBezTo>
                  <a:close/>
                </a:path>
              </a:pathLst>
            </a:custGeom>
            <a:solidFill>
              <a:srgbClr val="657A8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9" name="Google Shape;689;p31"/>
            <p:cNvSpPr/>
            <p:nvPr/>
          </p:nvSpPr>
          <p:spPr>
            <a:xfrm>
              <a:off x="1803659" y="3124193"/>
              <a:ext cx="72661" cy="54306"/>
            </a:xfrm>
            <a:custGeom>
              <a:rect b="b" l="l" r="r" t="t"/>
              <a:pathLst>
                <a:path extrusionOk="0" h="2068" w="2767">
                  <a:moveTo>
                    <a:pt x="1" y="1"/>
                  </a:moveTo>
                  <a:lnTo>
                    <a:pt x="1" y="2068"/>
                  </a:lnTo>
                  <a:lnTo>
                    <a:pt x="2767" y="2068"/>
                  </a:lnTo>
                  <a:lnTo>
                    <a:pt x="2767" y="1"/>
                  </a:lnTo>
                  <a:close/>
                </a:path>
              </a:pathLst>
            </a:custGeom>
            <a:solidFill>
              <a:srgbClr val="AAB8C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0" name="Google Shape;690;p31"/>
            <p:cNvSpPr/>
            <p:nvPr/>
          </p:nvSpPr>
          <p:spPr>
            <a:xfrm>
              <a:off x="1803659" y="3124193"/>
              <a:ext cx="72661" cy="30173"/>
            </a:xfrm>
            <a:custGeom>
              <a:rect b="b" l="l" r="r" t="t"/>
              <a:pathLst>
                <a:path extrusionOk="0" h="1149" w="2767">
                  <a:moveTo>
                    <a:pt x="1" y="1"/>
                  </a:moveTo>
                  <a:lnTo>
                    <a:pt x="1" y="776"/>
                  </a:lnTo>
                  <a:cubicBezTo>
                    <a:pt x="427" y="1025"/>
                    <a:pt x="905" y="1149"/>
                    <a:pt x="1384" y="1149"/>
                  </a:cubicBezTo>
                  <a:cubicBezTo>
                    <a:pt x="1862" y="1149"/>
                    <a:pt x="2341" y="1025"/>
                    <a:pt x="2767" y="776"/>
                  </a:cubicBezTo>
                  <a:lnTo>
                    <a:pt x="2767" y="1"/>
                  </a:lnTo>
                  <a:close/>
                </a:path>
              </a:pathLst>
            </a:custGeom>
            <a:solidFill>
              <a:srgbClr val="99A8B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1" name="Google Shape;691;p31"/>
            <p:cNvSpPr/>
            <p:nvPr/>
          </p:nvSpPr>
          <p:spPr>
            <a:xfrm>
              <a:off x="1791606" y="3156387"/>
              <a:ext cx="48528" cy="43198"/>
            </a:xfrm>
            <a:custGeom>
              <a:rect b="b" l="l" r="r" t="t"/>
              <a:pathLst>
                <a:path extrusionOk="0" h="1645" w="1848">
                  <a:moveTo>
                    <a:pt x="406" y="1"/>
                  </a:moveTo>
                  <a:cubicBezTo>
                    <a:pt x="322" y="1"/>
                    <a:pt x="240" y="50"/>
                    <a:pt x="201" y="134"/>
                  </a:cubicBezTo>
                  <a:lnTo>
                    <a:pt x="0" y="555"/>
                  </a:lnTo>
                  <a:lnTo>
                    <a:pt x="766" y="1559"/>
                  </a:lnTo>
                  <a:cubicBezTo>
                    <a:pt x="812" y="1616"/>
                    <a:pt x="880" y="1645"/>
                    <a:pt x="948" y="1645"/>
                  </a:cubicBezTo>
                  <a:cubicBezTo>
                    <a:pt x="1007" y="1645"/>
                    <a:pt x="1066" y="1623"/>
                    <a:pt x="1111" y="1579"/>
                  </a:cubicBezTo>
                  <a:lnTo>
                    <a:pt x="1848" y="842"/>
                  </a:lnTo>
                  <a:lnTo>
                    <a:pt x="527" y="38"/>
                  </a:lnTo>
                  <a:cubicBezTo>
                    <a:pt x="489" y="13"/>
                    <a:pt x="447" y="1"/>
                    <a:pt x="406" y="1"/>
                  </a:cubicBezTo>
                  <a:close/>
                </a:path>
              </a:pathLst>
            </a:custGeom>
            <a:solidFill>
              <a:srgbClr val="6A7F9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2" name="Google Shape;692;p31"/>
            <p:cNvSpPr/>
            <p:nvPr/>
          </p:nvSpPr>
          <p:spPr>
            <a:xfrm>
              <a:off x="1840108" y="3156387"/>
              <a:ext cx="48292" cy="43198"/>
            </a:xfrm>
            <a:custGeom>
              <a:rect b="b" l="l" r="r" t="t"/>
              <a:pathLst>
                <a:path extrusionOk="0" h="1645" w="1839">
                  <a:moveTo>
                    <a:pt x="1433" y="1"/>
                  </a:moveTo>
                  <a:cubicBezTo>
                    <a:pt x="1391" y="1"/>
                    <a:pt x="1349" y="13"/>
                    <a:pt x="1312" y="38"/>
                  </a:cubicBezTo>
                  <a:lnTo>
                    <a:pt x="1" y="842"/>
                  </a:lnTo>
                  <a:lnTo>
                    <a:pt x="728" y="1579"/>
                  </a:lnTo>
                  <a:cubicBezTo>
                    <a:pt x="777" y="1623"/>
                    <a:pt x="838" y="1645"/>
                    <a:pt x="897" y="1645"/>
                  </a:cubicBezTo>
                  <a:cubicBezTo>
                    <a:pt x="966" y="1645"/>
                    <a:pt x="1031" y="1616"/>
                    <a:pt x="1072" y="1559"/>
                  </a:cubicBezTo>
                  <a:lnTo>
                    <a:pt x="1838" y="555"/>
                  </a:lnTo>
                  <a:lnTo>
                    <a:pt x="1647" y="134"/>
                  </a:lnTo>
                  <a:cubicBezTo>
                    <a:pt x="1602" y="50"/>
                    <a:pt x="1518" y="1"/>
                    <a:pt x="1433" y="1"/>
                  </a:cubicBezTo>
                  <a:close/>
                </a:path>
              </a:pathLst>
            </a:custGeom>
            <a:solidFill>
              <a:srgbClr val="6A7F9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3" name="Google Shape;693;p31"/>
            <p:cNvSpPr/>
            <p:nvPr/>
          </p:nvSpPr>
          <p:spPr>
            <a:xfrm>
              <a:off x="1779552" y="3028107"/>
              <a:ext cx="121137" cy="114205"/>
            </a:xfrm>
            <a:custGeom>
              <a:rect b="b" l="l" r="r" t="t"/>
              <a:pathLst>
                <a:path extrusionOk="0" h="4349" w="4613">
                  <a:moveTo>
                    <a:pt x="1986" y="0"/>
                  </a:moveTo>
                  <a:cubicBezTo>
                    <a:pt x="1399" y="0"/>
                    <a:pt x="893" y="98"/>
                    <a:pt x="641" y="157"/>
                  </a:cubicBezTo>
                  <a:cubicBezTo>
                    <a:pt x="536" y="186"/>
                    <a:pt x="459" y="281"/>
                    <a:pt x="459" y="387"/>
                  </a:cubicBezTo>
                  <a:lnTo>
                    <a:pt x="459" y="942"/>
                  </a:lnTo>
                  <a:cubicBezTo>
                    <a:pt x="459" y="1056"/>
                    <a:pt x="412" y="1171"/>
                    <a:pt x="325" y="1267"/>
                  </a:cubicBezTo>
                  <a:lnTo>
                    <a:pt x="134" y="1449"/>
                  </a:lnTo>
                  <a:cubicBezTo>
                    <a:pt x="48" y="1535"/>
                    <a:pt x="0" y="1659"/>
                    <a:pt x="0" y="1774"/>
                  </a:cubicBezTo>
                  <a:lnTo>
                    <a:pt x="0" y="2052"/>
                  </a:lnTo>
                  <a:cubicBezTo>
                    <a:pt x="0" y="3315"/>
                    <a:pt x="1034" y="4349"/>
                    <a:pt x="2307" y="4349"/>
                  </a:cubicBezTo>
                  <a:cubicBezTo>
                    <a:pt x="3579" y="4349"/>
                    <a:pt x="4613" y="3315"/>
                    <a:pt x="4613" y="2042"/>
                  </a:cubicBezTo>
                  <a:lnTo>
                    <a:pt x="4613" y="1774"/>
                  </a:lnTo>
                  <a:cubicBezTo>
                    <a:pt x="4603" y="1650"/>
                    <a:pt x="4556" y="1535"/>
                    <a:pt x="4469" y="1449"/>
                  </a:cubicBezTo>
                  <a:lnTo>
                    <a:pt x="4288" y="1257"/>
                  </a:lnTo>
                  <a:cubicBezTo>
                    <a:pt x="4192" y="1171"/>
                    <a:pt x="4144" y="1056"/>
                    <a:pt x="4144" y="932"/>
                  </a:cubicBezTo>
                  <a:lnTo>
                    <a:pt x="4144" y="817"/>
                  </a:lnTo>
                  <a:cubicBezTo>
                    <a:pt x="4144" y="721"/>
                    <a:pt x="4106" y="635"/>
                    <a:pt x="4029" y="578"/>
                  </a:cubicBezTo>
                  <a:cubicBezTo>
                    <a:pt x="3415" y="126"/>
                    <a:pt x="2649" y="0"/>
                    <a:pt x="1986" y="0"/>
                  </a:cubicBezTo>
                  <a:close/>
                </a:path>
              </a:pathLst>
            </a:custGeom>
            <a:solidFill>
              <a:srgbClr val="BBC6C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4" name="Google Shape;694;p31"/>
            <p:cNvSpPr/>
            <p:nvPr/>
          </p:nvSpPr>
          <p:spPr>
            <a:xfrm>
              <a:off x="1779552" y="3028107"/>
              <a:ext cx="108848" cy="113706"/>
            </a:xfrm>
            <a:custGeom>
              <a:rect b="b" l="l" r="r" t="t"/>
              <a:pathLst>
                <a:path extrusionOk="0" h="4330" w="4145">
                  <a:moveTo>
                    <a:pt x="1990" y="1"/>
                  </a:moveTo>
                  <a:cubicBezTo>
                    <a:pt x="1773" y="1"/>
                    <a:pt x="1566" y="14"/>
                    <a:pt x="1378" y="32"/>
                  </a:cubicBezTo>
                  <a:cubicBezTo>
                    <a:pt x="1129" y="61"/>
                    <a:pt x="881" y="99"/>
                    <a:pt x="641" y="157"/>
                  </a:cubicBezTo>
                  <a:cubicBezTo>
                    <a:pt x="536" y="186"/>
                    <a:pt x="459" y="281"/>
                    <a:pt x="459" y="387"/>
                  </a:cubicBezTo>
                  <a:lnTo>
                    <a:pt x="459" y="932"/>
                  </a:lnTo>
                  <a:cubicBezTo>
                    <a:pt x="459" y="1056"/>
                    <a:pt x="412" y="1171"/>
                    <a:pt x="325" y="1257"/>
                  </a:cubicBezTo>
                  <a:lnTo>
                    <a:pt x="134" y="1449"/>
                  </a:lnTo>
                  <a:cubicBezTo>
                    <a:pt x="48" y="1535"/>
                    <a:pt x="0" y="1650"/>
                    <a:pt x="0" y="1774"/>
                  </a:cubicBezTo>
                  <a:lnTo>
                    <a:pt x="0" y="2042"/>
                  </a:lnTo>
                  <a:cubicBezTo>
                    <a:pt x="0" y="3210"/>
                    <a:pt x="871" y="4186"/>
                    <a:pt x="2029" y="4329"/>
                  </a:cubicBezTo>
                  <a:cubicBezTo>
                    <a:pt x="1608" y="3899"/>
                    <a:pt x="1378" y="3334"/>
                    <a:pt x="1378" y="2741"/>
                  </a:cubicBezTo>
                  <a:lnTo>
                    <a:pt x="1378" y="1056"/>
                  </a:lnTo>
                  <a:cubicBezTo>
                    <a:pt x="1378" y="827"/>
                    <a:pt x="1560" y="626"/>
                    <a:pt x="1790" y="597"/>
                  </a:cubicBezTo>
                  <a:cubicBezTo>
                    <a:pt x="1971" y="575"/>
                    <a:pt x="2201" y="556"/>
                    <a:pt x="2456" y="556"/>
                  </a:cubicBezTo>
                  <a:cubicBezTo>
                    <a:pt x="2980" y="556"/>
                    <a:pt x="3610" y="636"/>
                    <a:pt x="4144" y="932"/>
                  </a:cubicBezTo>
                  <a:lnTo>
                    <a:pt x="4144" y="817"/>
                  </a:lnTo>
                  <a:cubicBezTo>
                    <a:pt x="4144" y="721"/>
                    <a:pt x="4106" y="635"/>
                    <a:pt x="4029" y="578"/>
                  </a:cubicBezTo>
                  <a:cubicBezTo>
                    <a:pt x="3416" y="123"/>
                    <a:pt x="2655" y="1"/>
                    <a:pt x="1990" y="1"/>
                  </a:cubicBezTo>
                  <a:close/>
                </a:path>
              </a:pathLst>
            </a:custGeom>
            <a:solidFill>
              <a:srgbClr val="AAB8C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5" name="Google Shape;695;p31"/>
            <p:cNvSpPr/>
            <p:nvPr/>
          </p:nvSpPr>
          <p:spPr>
            <a:xfrm>
              <a:off x="1737326" y="3191051"/>
              <a:ext cx="36213" cy="60083"/>
            </a:xfrm>
            <a:custGeom>
              <a:rect b="b" l="l" r="r" t="t"/>
              <a:pathLst>
                <a:path extrusionOk="0" h="2288" w="1379">
                  <a:moveTo>
                    <a:pt x="249" y="0"/>
                  </a:moveTo>
                  <a:cubicBezTo>
                    <a:pt x="86" y="173"/>
                    <a:pt x="0" y="402"/>
                    <a:pt x="0" y="632"/>
                  </a:cubicBezTo>
                  <a:lnTo>
                    <a:pt x="0" y="2058"/>
                  </a:lnTo>
                  <a:cubicBezTo>
                    <a:pt x="0" y="2182"/>
                    <a:pt x="96" y="2288"/>
                    <a:pt x="230" y="2288"/>
                  </a:cubicBezTo>
                  <a:lnTo>
                    <a:pt x="1378" y="2288"/>
                  </a:lnTo>
                  <a:lnTo>
                    <a:pt x="1378" y="1522"/>
                  </a:lnTo>
                  <a:cubicBezTo>
                    <a:pt x="1378" y="1273"/>
                    <a:pt x="1283" y="1043"/>
                    <a:pt x="1110" y="862"/>
                  </a:cubicBezTo>
                  <a:lnTo>
                    <a:pt x="249" y="0"/>
                  </a:lnTo>
                  <a:close/>
                </a:path>
              </a:pathLst>
            </a:custGeom>
            <a:solidFill>
              <a:srgbClr val="6A7F9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96" name="Google Shape;696;p31"/>
          <p:cNvGrpSpPr/>
          <p:nvPr/>
        </p:nvGrpSpPr>
        <p:grpSpPr>
          <a:xfrm>
            <a:off x="3012018" y="2018452"/>
            <a:ext cx="853263" cy="913143"/>
            <a:chOff x="1388708" y="4274484"/>
            <a:chExt cx="330210" cy="366665"/>
          </a:xfrm>
        </p:grpSpPr>
        <p:sp>
          <p:nvSpPr>
            <p:cNvPr id="697" name="Google Shape;697;p31"/>
            <p:cNvSpPr/>
            <p:nvPr/>
          </p:nvSpPr>
          <p:spPr>
            <a:xfrm>
              <a:off x="1490965" y="4274484"/>
              <a:ext cx="227954" cy="366665"/>
            </a:xfrm>
            <a:custGeom>
              <a:rect b="b" l="l" r="r" t="t"/>
              <a:pathLst>
                <a:path extrusionOk="0" h="14031" w="8723">
                  <a:moveTo>
                    <a:pt x="289" y="1"/>
                  </a:moveTo>
                  <a:cubicBezTo>
                    <a:pt x="126" y="1"/>
                    <a:pt x="1" y="126"/>
                    <a:pt x="1" y="289"/>
                  </a:cubicBezTo>
                  <a:lnTo>
                    <a:pt x="1" y="14030"/>
                  </a:lnTo>
                  <a:lnTo>
                    <a:pt x="6963" y="14030"/>
                  </a:lnTo>
                  <a:cubicBezTo>
                    <a:pt x="7934" y="14030"/>
                    <a:pt x="8723" y="13242"/>
                    <a:pt x="8723" y="12271"/>
                  </a:cubicBezTo>
                  <a:lnTo>
                    <a:pt x="8723" y="289"/>
                  </a:lnTo>
                  <a:cubicBezTo>
                    <a:pt x="8723" y="126"/>
                    <a:pt x="8598" y="1"/>
                    <a:pt x="8444" y="1"/>
                  </a:cubicBezTo>
                  <a:close/>
                </a:path>
              </a:pathLst>
            </a:custGeom>
            <a:solidFill>
              <a:srgbClr val="F5F7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8" name="Google Shape;698;p31"/>
            <p:cNvSpPr/>
            <p:nvPr/>
          </p:nvSpPr>
          <p:spPr>
            <a:xfrm>
              <a:off x="1651810" y="4274484"/>
              <a:ext cx="67108" cy="366665"/>
            </a:xfrm>
            <a:custGeom>
              <a:rect b="b" l="l" r="r" t="t"/>
              <a:pathLst>
                <a:path extrusionOk="0" h="14031" w="2568">
                  <a:moveTo>
                    <a:pt x="1481" y="1"/>
                  </a:moveTo>
                  <a:cubicBezTo>
                    <a:pt x="1635" y="1"/>
                    <a:pt x="1760" y="126"/>
                    <a:pt x="1760" y="289"/>
                  </a:cubicBezTo>
                  <a:lnTo>
                    <a:pt x="1760" y="12271"/>
                  </a:lnTo>
                  <a:cubicBezTo>
                    <a:pt x="1760" y="13242"/>
                    <a:pt x="971" y="14030"/>
                    <a:pt x="0" y="14030"/>
                  </a:cubicBezTo>
                  <a:lnTo>
                    <a:pt x="808" y="14030"/>
                  </a:lnTo>
                  <a:cubicBezTo>
                    <a:pt x="1779" y="14030"/>
                    <a:pt x="2568" y="13242"/>
                    <a:pt x="2568" y="12271"/>
                  </a:cubicBezTo>
                  <a:lnTo>
                    <a:pt x="2568" y="289"/>
                  </a:lnTo>
                  <a:cubicBezTo>
                    <a:pt x="2568" y="126"/>
                    <a:pt x="2443" y="1"/>
                    <a:pt x="2289" y="1"/>
                  </a:cubicBezTo>
                  <a:close/>
                </a:path>
              </a:pathLst>
            </a:custGeom>
            <a:solidFill>
              <a:srgbClr val="E3E9E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9" name="Google Shape;699;p31"/>
            <p:cNvSpPr/>
            <p:nvPr/>
          </p:nvSpPr>
          <p:spPr>
            <a:xfrm>
              <a:off x="1395973" y="4576288"/>
              <a:ext cx="273947" cy="64861"/>
            </a:xfrm>
            <a:custGeom>
              <a:rect b="b" l="l" r="r" t="t"/>
              <a:pathLst>
                <a:path extrusionOk="0" h="2482" w="10483">
                  <a:moveTo>
                    <a:pt x="280" y="0"/>
                  </a:moveTo>
                  <a:cubicBezTo>
                    <a:pt x="126" y="0"/>
                    <a:pt x="1" y="125"/>
                    <a:pt x="1" y="289"/>
                  </a:cubicBezTo>
                  <a:lnTo>
                    <a:pt x="1" y="722"/>
                  </a:lnTo>
                  <a:cubicBezTo>
                    <a:pt x="1" y="1693"/>
                    <a:pt x="789" y="2481"/>
                    <a:pt x="1761" y="2481"/>
                  </a:cubicBezTo>
                  <a:lnTo>
                    <a:pt x="10482" y="2481"/>
                  </a:lnTo>
                  <a:cubicBezTo>
                    <a:pt x="9511" y="2481"/>
                    <a:pt x="8723" y="1693"/>
                    <a:pt x="8723" y="722"/>
                  </a:cubicBezTo>
                  <a:lnTo>
                    <a:pt x="8723" y="289"/>
                  </a:lnTo>
                  <a:cubicBezTo>
                    <a:pt x="8723" y="125"/>
                    <a:pt x="8598" y="0"/>
                    <a:pt x="8444" y="0"/>
                  </a:cubicBezTo>
                  <a:close/>
                </a:path>
              </a:pathLst>
            </a:custGeom>
            <a:solidFill>
              <a:srgbClr val="D0DAE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0" name="Google Shape;700;p31"/>
            <p:cNvSpPr/>
            <p:nvPr/>
          </p:nvSpPr>
          <p:spPr>
            <a:xfrm>
              <a:off x="1523395" y="4385547"/>
              <a:ext cx="31437" cy="26916"/>
            </a:xfrm>
            <a:custGeom>
              <a:rect b="b" l="l" r="r" t="t"/>
              <a:pathLst>
                <a:path extrusionOk="0" h="1030" w="1203">
                  <a:moveTo>
                    <a:pt x="683" y="1"/>
                  </a:moveTo>
                  <a:cubicBezTo>
                    <a:pt x="231" y="1"/>
                    <a:pt x="0" y="559"/>
                    <a:pt x="327" y="876"/>
                  </a:cubicBezTo>
                  <a:cubicBezTo>
                    <a:pt x="430" y="982"/>
                    <a:pt x="559" y="1029"/>
                    <a:pt x="685" y="1029"/>
                  </a:cubicBezTo>
                  <a:cubicBezTo>
                    <a:pt x="948" y="1029"/>
                    <a:pt x="1202" y="825"/>
                    <a:pt x="1202" y="520"/>
                  </a:cubicBezTo>
                  <a:cubicBezTo>
                    <a:pt x="1202" y="232"/>
                    <a:pt x="972" y="1"/>
                    <a:pt x="683" y="1"/>
                  </a:cubicBezTo>
                  <a:close/>
                </a:path>
              </a:pathLst>
            </a:custGeom>
            <a:solidFill>
              <a:srgbClr val="A2AF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1" name="Google Shape;701;p31"/>
            <p:cNvSpPr/>
            <p:nvPr/>
          </p:nvSpPr>
          <p:spPr>
            <a:xfrm>
              <a:off x="1569623" y="4394589"/>
              <a:ext cx="41734" cy="11106"/>
            </a:xfrm>
            <a:custGeom>
              <a:rect b="b" l="l" r="r" t="t"/>
              <a:pathLst>
                <a:path extrusionOk="0" h="425" w="1597">
                  <a:moveTo>
                    <a:pt x="280" y="1"/>
                  </a:moveTo>
                  <a:cubicBezTo>
                    <a:pt x="1" y="1"/>
                    <a:pt x="1" y="424"/>
                    <a:pt x="280" y="424"/>
                  </a:cubicBezTo>
                  <a:lnTo>
                    <a:pt x="1318" y="424"/>
                  </a:lnTo>
                  <a:cubicBezTo>
                    <a:pt x="1597" y="424"/>
                    <a:pt x="1597" y="1"/>
                    <a:pt x="1318" y="1"/>
                  </a:cubicBezTo>
                  <a:close/>
                </a:path>
              </a:pathLst>
            </a:custGeom>
            <a:solidFill>
              <a:srgbClr val="D0DAE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2" name="Google Shape;702;p31"/>
            <p:cNvSpPr/>
            <p:nvPr/>
          </p:nvSpPr>
          <p:spPr>
            <a:xfrm>
              <a:off x="1569623" y="4407917"/>
              <a:ext cx="109103" cy="11080"/>
            </a:xfrm>
            <a:custGeom>
              <a:rect b="b" l="l" r="r" t="t"/>
              <a:pathLst>
                <a:path extrusionOk="0" h="424" w="4175">
                  <a:moveTo>
                    <a:pt x="280" y="1"/>
                  </a:moveTo>
                  <a:cubicBezTo>
                    <a:pt x="1" y="1"/>
                    <a:pt x="1" y="424"/>
                    <a:pt x="280" y="424"/>
                  </a:cubicBezTo>
                  <a:lnTo>
                    <a:pt x="3895" y="424"/>
                  </a:lnTo>
                  <a:cubicBezTo>
                    <a:pt x="4174" y="424"/>
                    <a:pt x="4174" y="1"/>
                    <a:pt x="3895" y="1"/>
                  </a:cubicBezTo>
                  <a:close/>
                </a:path>
              </a:pathLst>
            </a:custGeom>
            <a:solidFill>
              <a:srgbClr val="D0DAE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3" name="Google Shape;703;p31"/>
            <p:cNvSpPr/>
            <p:nvPr/>
          </p:nvSpPr>
          <p:spPr>
            <a:xfrm>
              <a:off x="1569623" y="4379014"/>
              <a:ext cx="14608" cy="11080"/>
            </a:xfrm>
            <a:custGeom>
              <a:rect b="b" l="l" r="r" t="t"/>
              <a:pathLst>
                <a:path extrusionOk="0" h="424" w="559">
                  <a:moveTo>
                    <a:pt x="280" y="1"/>
                  </a:moveTo>
                  <a:cubicBezTo>
                    <a:pt x="1" y="1"/>
                    <a:pt x="1" y="424"/>
                    <a:pt x="280" y="424"/>
                  </a:cubicBezTo>
                  <a:cubicBezTo>
                    <a:pt x="558" y="424"/>
                    <a:pt x="558" y="1"/>
                    <a:pt x="280" y="1"/>
                  </a:cubicBezTo>
                  <a:close/>
                </a:path>
              </a:pathLst>
            </a:custGeom>
            <a:solidFill>
              <a:srgbClr val="D0DAE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4" name="Google Shape;704;p31"/>
            <p:cNvSpPr/>
            <p:nvPr/>
          </p:nvSpPr>
          <p:spPr>
            <a:xfrm>
              <a:off x="1523395" y="4444110"/>
              <a:ext cx="31437" cy="26786"/>
            </a:xfrm>
            <a:custGeom>
              <a:rect b="b" l="l" r="r" t="t"/>
              <a:pathLst>
                <a:path extrusionOk="0" h="1025" w="1203">
                  <a:moveTo>
                    <a:pt x="683" y="0"/>
                  </a:moveTo>
                  <a:cubicBezTo>
                    <a:pt x="231" y="0"/>
                    <a:pt x="0" y="548"/>
                    <a:pt x="327" y="875"/>
                  </a:cubicBezTo>
                  <a:cubicBezTo>
                    <a:pt x="430" y="978"/>
                    <a:pt x="558" y="1024"/>
                    <a:pt x="684" y="1024"/>
                  </a:cubicBezTo>
                  <a:cubicBezTo>
                    <a:pt x="947" y="1024"/>
                    <a:pt x="1202" y="822"/>
                    <a:pt x="1202" y="510"/>
                  </a:cubicBezTo>
                  <a:cubicBezTo>
                    <a:pt x="1202" y="231"/>
                    <a:pt x="972" y="0"/>
                    <a:pt x="683" y="0"/>
                  </a:cubicBezTo>
                  <a:close/>
                </a:path>
              </a:pathLst>
            </a:custGeom>
            <a:solidFill>
              <a:srgbClr val="A2AF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5" name="Google Shape;705;p31"/>
            <p:cNvSpPr/>
            <p:nvPr/>
          </p:nvSpPr>
          <p:spPr>
            <a:xfrm>
              <a:off x="1569623" y="4453152"/>
              <a:ext cx="41734" cy="11080"/>
            </a:xfrm>
            <a:custGeom>
              <a:rect b="b" l="l" r="r" t="t"/>
              <a:pathLst>
                <a:path extrusionOk="0" h="424" w="1597">
                  <a:moveTo>
                    <a:pt x="280" y="1"/>
                  </a:moveTo>
                  <a:cubicBezTo>
                    <a:pt x="1" y="1"/>
                    <a:pt x="1" y="424"/>
                    <a:pt x="280" y="424"/>
                  </a:cubicBezTo>
                  <a:lnTo>
                    <a:pt x="1318" y="424"/>
                  </a:lnTo>
                  <a:cubicBezTo>
                    <a:pt x="1597" y="424"/>
                    <a:pt x="1597" y="1"/>
                    <a:pt x="1318" y="1"/>
                  </a:cubicBezTo>
                  <a:close/>
                </a:path>
              </a:pathLst>
            </a:custGeom>
            <a:solidFill>
              <a:srgbClr val="D0DAE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6" name="Google Shape;706;p31"/>
            <p:cNvSpPr/>
            <p:nvPr/>
          </p:nvSpPr>
          <p:spPr>
            <a:xfrm>
              <a:off x="1569623" y="4466480"/>
              <a:ext cx="109103" cy="11080"/>
            </a:xfrm>
            <a:custGeom>
              <a:rect b="b" l="l" r="r" t="t"/>
              <a:pathLst>
                <a:path extrusionOk="0" h="424" w="4175">
                  <a:moveTo>
                    <a:pt x="280" y="0"/>
                  </a:moveTo>
                  <a:cubicBezTo>
                    <a:pt x="1" y="0"/>
                    <a:pt x="1" y="423"/>
                    <a:pt x="280" y="423"/>
                  </a:cubicBezTo>
                  <a:lnTo>
                    <a:pt x="3895" y="423"/>
                  </a:lnTo>
                  <a:cubicBezTo>
                    <a:pt x="4174" y="423"/>
                    <a:pt x="4174" y="0"/>
                    <a:pt x="3895" y="0"/>
                  </a:cubicBezTo>
                  <a:close/>
                </a:path>
              </a:pathLst>
            </a:custGeom>
            <a:solidFill>
              <a:srgbClr val="D0DAE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7" name="Google Shape;707;p31"/>
            <p:cNvSpPr/>
            <p:nvPr/>
          </p:nvSpPr>
          <p:spPr>
            <a:xfrm>
              <a:off x="1569623" y="4437577"/>
              <a:ext cx="14608" cy="11080"/>
            </a:xfrm>
            <a:custGeom>
              <a:rect b="b" l="l" r="r" t="t"/>
              <a:pathLst>
                <a:path extrusionOk="0" h="424" w="559">
                  <a:moveTo>
                    <a:pt x="280" y="0"/>
                  </a:moveTo>
                  <a:cubicBezTo>
                    <a:pt x="1" y="0"/>
                    <a:pt x="1" y="423"/>
                    <a:pt x="280" y="423"/>
                  </a:cubicBezTo>
                  <a:cubicBezTo>
                    <a:pt x="558" y="423"/>
                    <a:pt x="558" y="0"/>
                    <a:pt x="280" y="0"/>
                  </a:cubicBezTo>
                  <a:close/>
                </a:path>
              </a:pathLst>
            </a:custGeom>
            <a:solidFill>
              <a:srgbClr val="D0DAE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8" name="Google Shape;708;p31"/>
            <p:cNvSpPr/>
            <p:nvPr/>
          </p:nvSpPr>
          <p:spPr>
            <a:xfrm>
              <a:off x="1523395" y="4502647"/>
              <a:ext cx="31437" cy="26655"/>
            </a:xfrm>
            <a:custGeom>
              <a:rect b="b" l="l" r="r" t="t"/>
              <a:pathLst>
                <a:path extrusionOk="0" h="1020" w="1203">
                  <a:moveTo>
                    <a:pt x="683" y="1"/>
                  </a:moveTo>
                  <a:cubicBezTo>
                    <a:pt x="231" y="1"/>
                    <a:pt x="0" y="549"/>
                    <a:pt x="327" y="866"/>
                  </a:cubicBezTo>
                  <a:cubicBezTo>
                    <a:pt x="430" y="973"/>
                    <a:pt x="559" y="1020"/>
                    <a:pt x="685" y="1020"/>
                  </a:cubicBezTo>
                  <a:cubicBezTo>
                    <a:pt x="948" y="1020"/>
                    <a:pt x="1202" y="816"/>
                    <a:pt x="1202" y="511"/>
                  </a:cubicBezTo>
                  <a:cubicBezTo>
                    <a:pt x="1202" y="222"/>
                    <a:pt x="972" y="1"/>
                    <a:pt x="683" y="1"/>
                  </a:cubicBezTo>
                  <a:close/>
                </a:path>
              </a:pathLst>
            </a:custGeom>
            <a:solidFill>
              <a:srgbClr val="A2AF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9" name="Google Shape;709;p31"/>
            <p:cNvSpPr/>
            <p:nvPr/>
          </p:nvSpPr>
          <p:spPr>
            <a:xfrm>
              <a:off x="1569623" y="4511689"/>
              <a:ext cx="41734" cy="11106"/>
            </a:xfrm>
            <a:custGeom>
              <a:rect b="b" l="l" r="r" t="t"/>
              <a:pathLst>
                <a:path extrusionOk="0" h="425" w="1597">
                  <a:moveTo>
                    <a:pt x="1327" y="1"/>
                  </a:moveTo>
                  <a:cubicBezTo>
                    <a:pt x="1324" y="1"/>
                    <a:pt x="1321" y="1"/>
                    <a:pt x="1318" y="1"/>
                  </a:cubicBezTo>
                  <a:lnTo>
                    <a:pt x="280" y="1"/>
                  </a:lnTo>
                  <a:cubicBezTo>
                    <a:pt x="1" y="1"/>
                    <a:pt x="1" y="424"/>
                    <a:pt x="280" y="424"/>
                  </a:cubicBezTo>
                  <a:lnTo>
                    <a:pt x="1318" y="424"/>
                  </a:lnTo>
                  <a:cubicBezTo>
                    <a:pt x="1594" y="415"/>
                    <a:pt x="1597" y="1"/>
                    <a:pt x="1327" y="1"/>
                  </a:cubicBezTo>
                  <a:close/>
                </a:path>
              </a:pathLst>
            </a:custGeom>
            <a:solidFill>
              <a:srgbClr val="D0DAE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0" name="Google Shape;710;p31"/>
            <p:cNvSpPr/>
            <p:nvPr/>
          </p:nvSpPr>
          <p:spPr>
            <a:xfrm>
              <a:off x="1569623" y="4524781"/>
              <a:ext cx="109103" cy="11080"/>
            </a:xfrm>
            <a:custGeom>
              <a:rect b="b" l="l" r="r" t="t"/>
              <a:pathLst>
                <a:path extrusionOk="0" h="424" w="4175">
                  <a:moveTo>
                    <a:pt x="280" y="0"/>
                  </a:moveTo>
                  <a:cubicBezTo>
                    <a:pt x="1" y="0"/>
                    <a:pt x="1" y="423"/>
                    <a:pt x="280" y="423"/>
                  </a:cubicBezTo>
                  <a:lnTo>
                    <a:pt x="3895" y="423"/>
                  </a:lnTo>
                  <a:cubicBezTo>
                    <a:pt x="4174" y="423"/>
                    <a:pt x="4174" y="0"/>
                    <a:pt x="3895" y="0"/>
                  </a:cubicBezTo>
                  <a:close/>
                </a:path>
              </a:pathLst>
            </a:custGeom>
            <a:solidFill>
              <a:srgbClr val="D0DAE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1" name="Google Shape;711;p31"/>
            <p:cNvSpPr/>
            <p:nvPr/>
          </p:nvSpPr>
          <p:spPr>
            <a:xfrm>
              <a:off x="1569623" y="4495879"/>
              <a:ext cx="14608" cy="11080"/>
            </a:xfrm>
            <a:custGeom>
              <a:rect b="b" l="l" r="r" t="t"/>
              <a:pathLst>
                <a:path extrusionOk="0" h="424" w="559">
                  <a:moveTo>
                    <a:pt x="280" y="0"/>
                  </a:moveTo>
                  <a:cubicBezTo>
                    <a:pt x="1" y="0"/>
                    <a:pt x="1" y="423"/>
                    <a:pt x="280" y="423"/>
                  </a:cubicBezTo>
                  <a:cubicBezTo>
                    <a:pt x="558" y="423"/>
                    <a:pt x="558" y="0"/>
                    <a:pt x="280" y="0"/>
                  </a:cubicBezTo>
                  <a:close/>
                </a:path>
              </a:pathLst>
            </a:custGeom>
            <a:solidFill>
              <a:srgbClr val="D0DAE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2" name="Google Shape;712;p31"/>
            <p:cNvSpPr/>
            <p:nvPr/>
          </p:nvSpPr>
          <p:spPr>
            <a:xfrm>
              <a:off x="1530425" y="4309423"/>
              <a:ext cx="149295" cy="32169"/>
            </a:xfrm>
            <a:custGeom>
              <a:rect b="b" l="l" r="r" t="t"/>
              <a:pathLst>
                <a:path extrusionOk="0" h="1231" w="5713">
                  <a:moveTo>
                    <a:pt x="279" y="0"/>
                  </a:moveTo>
                  <a:cubicBezTo>
                    <a:pt x="126" y="0"/>
                    <a:pt x="1" y="125"/>
                    <a:pt x="1" y="279"/>
                  </a:cubicBezTo>
                  <a:lnTo>
                    <a:pt x="1" y="943"/>
                  </a:lnTo>
                  <a:cubicBezTo>
                    <a:pt x="1" y="1106"/>
                    <a:pt x="126" y="1231"/>
                    <a:pt x="279" y="1231"/>
                  </a:cubicBezTo>
                  <a:lnTo>
                    <a:pt x="5424" y="1231"/>
                  </a:lnTo>
                  <a:cubicBezTo>
                    <a:pt x="5587" y="1231"/>
                    <a:pt x="5712" y="1106"/>
                    <a:pt x="5712" y="943"/>
                  </a:cubicBezTo>
                  <a:lnTo>
                    <a:pt x="5712" y="279"/>
                  </a:lnTo>
                  <a:cubicBezTo>
                    <a:pt x="5712" y="125"/>
                    <a:pt x="5587" y="0"/>
                    <a:pt x="5424" y="0"/>
                  </a:cubicBezTo>
                  <a:close/>
                </a:path>
              </a:pathLst>
            </a:custGeom>
            <a:solidFill>
              <a:srgbClr val="70829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3" name="Google Shape;713;p31"/>
            <p:cNvSpPr/>
            <p:nvPr/>
          </p:nvSpPr>
          <p:spPr>
            <a:xfrm>
              <a:off x="1490965" y="4463448"/>
              <a:ext cx="29634" cy="29451"/>
            </a:xfrm>
            <a:custGeom>
              <a:rect b="b" l="l" r="r" t="t"/>
              <a:pathLst>
                <a:path extrusionOk="0" h="1127" w="1134">
                  <a:moveTo>
                    <a:pt x="732" y="1"/>
                  </a:moveTo>
                  <a:lnTo>
                    <a:pt x="1" y="655"/>
                  </a:lnTo>
                  <a:lnTo>
                    <a:pt x="914" y="1107"/>
                  </a:lnTo>
                  <a:cubicBezTo>
                    <a:pt x="936" y="1121"/>
                    <a:pt x="959" y="1127"/>
                    <a:pt x="981" y="1127"/>
                  </a:cubicBezTo>
                  <a:cubicBezTo>
                    <a:pt x="1064" y="1127"/>
                    <a:pt x="1133" y="1037"/>
                    <a:pt x="1087" y="953"/>
                  </a:cubicBezTo>
                  <a:lnTo>
                    <a:pt x="732" y="1"/>
                  </a:lnTo>
                  <a:close/>
                </a:path>
              </a:pathLst>
            </a:custGeom>
            <a:solidFill>
              <a:srgbClr val="7B8E9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4" name="Google Shape;714;p31"/>
            <p:cNvSpPr/>
            <p:nvPr/>
          </p:nvSpPr>
          <p:spPr>
            <a:xfrm>
              <a:off x="1388708" y="4350242"/>
              <a:ext cx="122640" cy="130689"/>
            </a:xfrm>
            <a:custGeom>
              <a:rect b="b" l="l" r="r" t="t"/>
              <a:pathLst>
                <a:path extrusionOk="0" h="5001" w="4693">
                  <a:moveTo>
                    <a:pt x="811" y="1"/>
                  </a:moveTo>
                  <a:cubicBezTo>
                    <a:pt x="763" y="1"/>
                    <a:pt x="714" y="18"/>
                    <a:pt x="673" y="54"/>
                  </a:cubicBezTo>
                  <a:lnTo>
                    <a:pt x="87" y="573"/>
                  </a:lnTo>
                  <a:cubicBezTo>
                    <a:pt x="0" y="650"/>
                    <a:pt x="0" y="784"/>
                    <a:pt x="77" y="871"/>
                  </a:cubicBezTo>
                  <a:lnTo>
                    <a:pt x="3722" y="4929"/>
                  </a:lnTo>
                  <a:cubicBezTo>
                    <a:pt x="3763" y="4976"/>
                    <a:pt x="3822" y="5000"/>
                    <a:pt x="3881" y="5000"/>
                  </a:cubicBezTo>
                  <a:cubicBezTo>
                    <a:pt x="3931" y="5000"/>
                    <a:pt x="3980" y="4983"/>
                    <a:pt x="4020" y="4948"/>
                  </a:cubicBezTo>
                  <a:lnTo>
                    <a:pt x="4597" y="4419"/>
                  </a:lnTo>
                  <a:cubicBezTo>
                    <a:pt x="4683" y="4342"/>
                    <a:pt x="4693" y="4217"/>
                    <a:pt x="4616" y="4131"/>
                  </a:cubicBezTo>
                  <a:lnTo>
                    <a:pt x="962" y="63"/>
                  </a:lnTo>
                  <a:cubicBezTo>
                    <a:pt x="921" y="22"/>
                    <a:pt x="866" y="1"/>
                    <a:pt x="811" y="1"/>
                  </a:cubicBezTo>
                  <a:close/>
                </a:path>
              </a:pathLst>
            </a:custGeom>
            <a:solidFill>
              <a:srgbClr val="D3D9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5" name="Google Shape;715;p31"/>
            <p:cNvSpPr/>
            <p:nvPr/>
          </p:nvSpPr>
          <p:spPr>
            <a:xfrm>
              <a:off x="1388708" y="4358422"/>
              <a:ext cx="112605" cy="122509"/>
            </a:xfrm>
            <a:custGeom>
              <a:rect b="b" l="l" r="r" t="t"/>
              <a:pathLst>
                <a:path extrusionOk="0" h="4688" w="4309">
                  <a:moveTo>
                    <a:pt x="385" y="0"/>
                  </a:moveTo>
                  <a:lnTo>
                    <a:pt x="87" y="260"/>
                  </a:lnTo>
                  <a:cubicBezTo>
                    <a:pt x="0" y="337"/>
                    <a:pt x="0" y="471"/>
                    <a:pt x="77" y="558"/>
                  </a:cubicBezTo>
                  <a:lnTo>
                    <a:pt x="3722" y="4616"/>
                  </a:lnTo>
                  <a:cubicBezTo>
                    <a:pt x="3763" y="4663"/>
                    <a:pt x="3822" y="4687"/>
                    <a:pt x="3881" y="4687"/>
                  </a:cubicBezTo>
                  <a:cubicBezTo>
                    <a:pt x="3931" y="4687"/>
                    <a:pt x="3980" y="4670"/>
                    <a:pt x="4020" y="4635"/>
                  </a:cubicBezTo>
                  <a:lnTo>
                    <a:pt x="4308" y="4376"/>
                  </a:lnTo>
                  <a:lnTo>
                    <a:pt x="385" y="0"/>
                  </a:lnTo>
                  <a:close/>
                </a:path>
              </a:pathLst>
            </a:custGeom>
            <a:solidFill>
              <a:srgbClr val="D1DAE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6" name="Google Shape;716;p31"/>
            <p:cNvSpPr/>
            <p:nvPr/>
          </p:nvSpPr>
          <p:spPr>
            <a:xfrm>
              <a:off x="1388708" y="4350242"/>
              <a:ext cx="35697" cy="34338"/>
            </a:xfrm>
            <a:custGeom>
              <a:rect b="b" l="l" r="r" t="t"/>
              <a:pathLst>
                <a:path extrusionOk="0" h="1314" w="1366">
                  <a:moveTo>
                    <a:pt x="811" y="1"/>
                  </a:moveTo>
                  <a:cubicBezTo>
                    <a:pt x="763" y="1"/>
                    <a:pt x="714" y="18"/>
                    <a:pt x="673" y="54"/>
                  </a:cubicBezTo>
                  <a:lnTo>
                    <a:pt x="87" y="573"/>
                  </a:lnTo>
                  <a:cubicBezTo>
                    <a:pt x="0" y="650"/>
                    <a:pt x="0" y="784"/>
                    <a:pt x="77" y="871"/>
                  </a:cubicBezTo>
                  <a:lnTo>
                    <a:pt x="471" y="1313"/>
                  </a:lnTo>
                  <a:lnTo>
                    <a:pt x="1366" y="506"/>
                  </a:lnTo>
                  <a:lnTo>
                    <a:pt x="962" y="63"/>
                  </a:lnTo>
                  <a:cubicBezTo>
                    <a:pt x="921" y="22"/>
                    <a:pt x="866" y="1"/>
                    <a:pt x="811" y="1"/>
                  </a:cubicBezTo>
                  <a:close/>
                </a:path>
              </a:pathLst>
            </a:custGeom>
            <a:solidFill>
              <a:srgbClr val="8D9BA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17" name="Google Shape;717;p31"/>
          <p:cNvGrpSpPr/>
          <p:nvPr/>
        </p:nvGrpSpPr>
        <p:grpSpPr>
          <a:xfrm>
            <a:off x="7468608" y="1946089"/>
            <a:ext cx="955733" cy="913188"/>
            <a:chOff x="3952456" y="1524280"/>
            <a:chExt cx="370195" cy="300154"/>
          </a:xfrm>
        </p:grpSpPr>
        <p:sp>
          <p:nvSpPr>
            <p:cNvPr id="718" name="Google Shape;718;p31"/>
            <p:cNvSpPr/>
            <p:nvPr/>
          </p:nvSpPr>
          <p:spPr>
            <a:xfrm>
              <a:off x="3952456" y="1550482"/>
              <a:ext cx="370195" cy="248064"/>
            </a:xfrm>
            <a:custGeom>
              <a:rect b="b" l="l" r="r" t="t"/>
              <a:pathLst>
                <a:path extrusionOk="0" h="16568" w="24725">
                  <a:moveTo>
                    <a:pt x="484" y="1"/>
                  </a:moveTo>
                  <a:cubicBezTo>
                    <a:pt x="211" y="1"/>
                    <a:pt x="0" y="232"/>
                    <a:pt x="0" y="505"/>
                  </a:cubicBezTo>
                  <a:lnTo>
                    <a:pt x="0" y="16063"/>
                  </a:lnTo>
                  <a:cubicBezTo>
                    <a:pt x="0" y="16337"/>
                    <a:pt x="211" y="16568"/>
                    <a:pt x="484" y="16568"/>
                  </a:cubicBezTo>
                  <a:lnTo>
                    <a:pt x="24241" y="16568"/>
                  </a:lnTo>
                  <a:cubicBezTo>
                    <a:pt x="24515" y="16568"/>
                    <a:pt x="24725" y="16337"/>
                    <a:pt x="24725" y="16063"/>
                  </a:cubicBezTo>
                  <a:lnTo>
                    <a:pt x="24725" y="15138"/>
                  </a:lnTo>
                  <a:lnTo>
                    <a:pt x="24725" y="505"/>
                  </a:lnTo>
                  <a:cubicBezTo>
                    <a:pt x="24725" y="232"/>
                    <a:pt x="24515" y="1"/>
                    <a:pt x="24241" y="1"/>
                  </a:cubicBezTo>
                  <a:close/>
                </a:path>
              </a:pathLst>
            </a:custGeom>
            <a:solidFill>
              <a:srgbClr val="90A7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9" name="Google Shape;719;p31"/>
            <p:cNvSpPr/>
            <p:nvPr/>
          </p:nvSpPr>
          <p:spPr>
            <a:xfrm>
              <a:off x="3977955" y="1550482"/>
              <a:ext cx="344697" cy="226669"/>
            </a:xfrm>
            <a:custGeom>
              <a:rect b="b" l="l" r="r" t="t"/>
              <a:pathLst>
                <a:path extrusionOk="0" h="15139" w="23022">
                  <a:moveTo>
                    <a:pt x="21" y="1"/>
                  </a:moveTo>
                  <a:lnTo>
                    <a:pt x="21" y="14634"/>
                  </a:lnTo>
                  <a:cubicBezTo>
                    <a:pt x="0" y="14907"/>
                    <a:pt x="232" y="15138"/>
                    <a:pt x="505" y="15138"/>
                  </a:cubicBezTo>
                  <a:lnTo>
                    <a:pt x="23022" y="15138"/>
                  </a:lnTo>
                  <a:lnTo>
                    <a:pt x="23022" y="505"/>
                  </a:lnTo>
                  <a:cubicBezTo>
                    <a:pt x="23022" y="232"/>
                    <a:pt x="22812" y="1"/>
                    <a:pt x="22538" y="1"/>
                  </a:cubicBezTo>
                  <a:close/>
                </a:path>
              </a:pathLst>
            </a:custGeom>
            <a:solidFill>
              <a:srgbClr val="AABCC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0" name="Google Shape;720;p31"/>
            <p:cNvSpPr/>
            <p:nvPr/>
          </p:nvSpPr>
          <p:spPr>
            <a:xfrm>
              <a:off x="3990232" y="1524280"/>
              <a:ext cx="294644" cy="251613"/>
            </a:xfrm>
            <a:custGeom>
              <a:rect b="b" l="l" r="r" t="t"/>
              <a:pathLst>
                <a:path extrusionOk="0" h="16805" w="19679">
                  <a:moveTo>
                    <a:pt x="4933" y="0"/>
                  </a:moveTo>
                  <a:cubicBezTo>
                    <a:pt x="3281" y="0"/>
                    <a:pt x="1628" y="347"/>
                    <a:pt x="84" y="1036"/>
                  </a:cubicBezTo>
                  <a:cubicBezTo>
                    <a:pt x="42" y="1057"/>
                    <a:pt x="0" y="1099"/>
                    <a:pt x="0" y="1141"/>
                  </a:cubicBezTo>
                  <a:lnTo>
                    <a:pt x="0" y="16615"/>
                  </a:lnTo>
                  <a:cubicBezTo>
                    <a:pt x="0" y="16688"/>
                    <a:pt x="79" y="16745"/>
                    <a:pt x="142" y="16745"/>
                  </a:cubicBezTo>
                  <a:cubicBezTo>
                    <a:pt x="151" y="16745"/>
                    <a:pt x="160" y="16744"/>
                    <a:pt x="168" y="16741"/>
                  </a:cubicBezTo>
                  <a:cubicBezTo>
                    <a:pt x="1684" y="16071"/>
                    <a:pt x="3301" y="15739"/>
                    <a:pt x="4918" y="15739"/>
                  </a:cubicBezTo>
                  <a:cubicBezTo>
                    <a:pt x="6597" y="15739"/>
                    <a:pt x="8276" y="16097"/>
                    <a:pt x="9840" y="16804"/>
                  </a:cubicBezTo>
                  <a:cubicBezTo>
                    <a:pt x="11404" y="16097"/>
                    <a:pt x="13082" y="15739"/>
                    <a:pt x="14762" y="15739"/>
                  </a:cubicBezTo>
                  <a:cubicBezTo>
                    <a:pt x="16378" y="15739"/>
                    <a:pt x="17995" y="16071"/>
                    <a:pt x="19511" y="16741"/>
                  </a:cubicBezTo>
                  <a:cubicBezTo>
                    <a:pt x="19519" y="16744"/>
                    <a:pt x="19528" y="16745"/>
                    <a:pt x="19537" y="16745"/>
                  </a:cubicBezTo>
                  <a:cubicBezTo>
                    <a:pt x="19600" y="16745"/>
                    <a:pt x="19679" y="16688"/>
                    <a:pt x="19679" y="16615"/>
                  </a:cubicBezTo>
                  <a:lnTo>
                    <a:pt x="19679" y="1141"/>
                  </a:lnTo>
                  <a:cubicBezTo>
                    <a:pt x="19679" y="1099"/>
                    <a:pt x="19637" y="1057"/>
                    <a:pt x="19595" y="1036"/>
                  </a:cubicBezTo>
                  <a:cubicBezTo>
                    <a:pt x="18051" y="347"/>
                    <a:pt x="16398" y="0"/>
                    <a:pt x="14747" y="0"/>
                  </a:cubicBezTo>
                  <a:cubicBezTo>
                    <a:pt x="13071" y="0"/>
                    <a:pt x="11396" y="358"/>
                    <a:pt x="9840" y="1078"/>
                  </a:cubicBezTo>
                  <a:cubicBezTo>
                    <a:pt x="8283" y="358"/>
                    <a:pt x="6609" y="0"/>
                    <a:pt x="4933" y="0"/>
                  </a:cubicBezTo>
                  <a:close/>
                </a:path>
              </a:pathLst>
            </a:custGeom>
            <a:solidFill>
              <a:srgbClr val="223D5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1" name="Google Shape;721;p31"/>
            <p:cNvSpPr/>
            <p:nvPr/>
          </p:nvSpPr>
          <p:spPr>
            <a:xfrm>
              <a:off x="4003138" y="1524430"/>
              <a:ext cx="281738" cy="230367"/>
            </a:xfrm>
            <a:custGeom>
              <a:rect b="b" l="l" r="r" t="t"/>
              <a:pathLst>
                <a:path extrusionOk="0" h="15386" w="18817">
                  <a:moveTo>
                    <a:pt x="13885" y="1"/>
                  </a:moveTo>
                  <a:cubicBezTo>
                    <a:pt x="12209" y="1"/>
                    <a:pt x="10534" y="358"/>
                    <a:pt x="8978" y="1068"/>
                  </a:cubicBezTo>
                  <a:cubicBezTo>
                    <a:pt x="7423" y="360"/>
                    <a:pt x="5747" y="5"/>
                    <a:pt x="4069" y="5"/>
                  </a:cubicBezTo>
                  <a:cubicBezTo>
                    <a:pt x="2706" y="5"/>
                    <a:pt x="1343" y="239"/>
                    <a:pt x="42" y="711"/>
                  </a:cubicBezTo>
                  <a:lnTo>
                    <a:pt x="0" y="711"/>
                  </a:lnTo>
                  <a:lnTo>
                    <a:pt x="0" y="15196"/>
                  </a:lnTo>
                  <a:cubicBezTo>
                    <a:pt x="0" y="15262"/>
                    <a:pt x="51" y="15315"/>
                    <a:pt x="114" y="15315"/>
                  </a:cubicBezTo>
                  <a:cubicBezTo>
                    <a:pt x="132" y="15315"/>
                    <a:pt x="150" y="15311"/>
                    <a:pt x="168" y="15301"/>
                  </a:cubicBezTo>
                  <a:cubicBezTo>
                    <a:pt x="1858" y="14556"/>
                    <a:pt x="3381" y="14304"/>
                    <a:pt x="4666" y="14304"/>
                  </a:cubicBezTo>
                  <a:cubicBezTo>
                    <a:pt x="7332" y="14304"/>
                    <a:pt x="8978" y="15386"/>
                    <a:pt x="8978" y="15386"/>
                  </a:cubicBezTo>
                  <a:cubicBezTo>
                    <a:pt x="10765" y="14671"/>
                    <a:pt x="12657" y="14313"/>
                    <a:pt x="14570" y="14313"/>
                  </a:cubicBezTo>
                  <a:cubicBezTo>
                    <a:pt x="14626" y="14313"/>
                    <a:pt x="14682" y="14312"/>
                    <a:pt x="14738" y="14312"/>
                  </a:cubicBezTo>
                  <a:cubicBezTo>
                    <a:pt x="16131" y="14312"/>
                    <a:pt x="17503" y="14563"/>
                    <a:pt x="18817" y="15028"/>
                  </a:cubicBezTo>
                  <a:lnTo>
                    <a:pt x="18817" y="1131"/>
                  </a:lnTo>
                  <a:cubicBezTo>
                    <a:pt x="18817" y="1089"/>
                    <a:pt x="18775" y="1047"/>
                    <a:pt x="18733" y="1047"/>
                  </a:cubicBezTo>
                  <a:cubicBezTo>
                    <a:pt x="17189" y="348"/>
                    <a:pt x="15536" y="1"/>
                    <a:pt x="13885" y="1"/>
                  </a:cubicBezTo>
                  <a:close/>
                </a:path>
              </a:pathLst>
            </a:custGeom>
            <a:solidFill>
              <a:srgbClr val="4E677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2" name="Google Shape;722;p31"/>
            <p:cNvSpPr/>
            <p:nvPr/>
          </p:nvSpPr>
          <p:spPr>
            <a:xfrm>
              <a:off x="4137547" y="1524280"/>
              <a:ext cx="147329" cy="230517"/>
            </a:xfrm>
            <a:custGeom>
              <a:rect b="b" l="l" r="r" t="t"/>
              <a:pathLst>
                <a:path extrusionOk="0" h="15396" w="9840">
                  <a:moveTo>
                    <a:pt x="4908" y="0"/>
                  </a:moveTo>
                  <a:cubicBezTo>
                    <a:pt x="3232" y="0"/>
                    <a:pt x="1557" y="358"/>
                    <a:pt x="1" y="1078"/>
                  </a:cubicBezTo>
                  <a:lnTo>
                    <a:pt x="1" y="15396"/>
                  </a:lnTo>
                  <a:cubicBezTo>
                    <a:pt x="1788" y="14681"/>
                    <a:pt x="3680" y="14323"/>
                    <a:pt x="5593" y="14323"/>
                  </a:cubicBezTo>
                  <a:cubicBezTo>
                    <a:pt x="5649" y="14323"/>
                    <a:pt x="5705" y="14322"/>
                    <a:pt x="5761" y="14322"/>
                  </a:cubicBezTo>
                  <a:cubicBezTo>
                    <a:pt x="7154" y="14322"/>
                    <a:pt x="8526" y="14573"/>
                    <a:pt x="9840" y="15038"/>
                  </a:cubicBezTo>
                  <a:lnTo>
                    <a:pt x="9840" y="1141"/>
                  </a:lnTo>
                  <a:cubicBezTo>
                    <a:pt x="9840" y="1099"/>
                    <a:pt x="9798" y="1057"/>
                    <a:pt x="9756" y="1036"/>
                  </a:cubicBezTo>
                  <a:cubicBezTo>
                    <a:pt x="8212" y="347"/>
                    <a:pt x="6559" y="0"/>
                    <a:pt x="4908" y="0"/>
                  </a:cubicBezTo>
                  <a:close/>
                </a:path>
              </a:pathLst>
            </a:custGeom>
            <a:solidFill>
              <a:srgbClr val="7F94A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3" name="Google Shape;723;p31"/>
            <p:cNvSpPr/>
            <p:nvPr/>
          </p:nvSpPr>
          <p:spPr>
            <a:xfrm>
              <a:off x="4137547" y="1766430"/>
              <a:ext cx="25828" cy="58003"/>
            </a:xfrm>
            <a:custGeom>
              <a:rect b="b" l="l" r="r" t="t"/>
              <a:pathLst>
                <a:path extrusionOk="0" h="3874" w="1725">
                  <a:moveTo>
                    <a:pt x="1725" y="0"/>
                  </a:moveTo>
                  <a:cubicBezTo>
                    <a:pt x="1136" y="148"/>
                    <a:pt x="547" y="379"/>
                    <a:pt x="1" y="631"/>
                  </a:cubicBezTo>
                  <a:lnTo>
                    <a:pt x="1" y="3743"/>
                  </a:lnTo>
                  <a:cubicBezTo>
                    <a:pt x="1" y="3819"/>
                    <a:pt x="67" y="3873"/>
                    <a:pt x="127" y="3873"/>
                  </a:cubicBezTo>
                  <a:cubicBezTo>
                    <a:pt x="150" y="3873"/>
                    <a:pt x="172" y="3865"/>
                    <a:pt x="190" y="3848"/>
                  </a:cubicBezTo>
                  <a:lnTo>
                    <a:pt x="799" y="3364"/>
                  </a:lnTo>
                  <a:cubicBezTo>
                    <a:pt x="821" y="3343"/>
                    <a:pt x="847" y="3333"/>
                    <a:pt x="876" y="3333"/>
                  </a:cubicBezTo>
                  <a:cubicBezTo>
                    <a:pt x="905" y="3333"/>
                    <a:pt x="936" y="3343"/>
                    <a:pt x="968" y="3364"/>
                  </a:cubicBezTo>
                  <a:lnTo>
                    <a:pt x="1514" y="3827"/>
                  </a:lnTo>
                  <a:cubicBezTo>
                    <a:pt x="1541" y="3847"/>
                    <a:pt x="1573" y="3857"/>
                    <a:pt x="1603" y="3857"/>
                  </a:cubicBezTo>
                  <a:cubicBezTo>
                    <a:pt x="1666" y="3857"/>
                    <a:pt x="1725" y="3814"/>
                    <a:pt x="1725" y="3743"/>
                  </a:cubicBezTo>
                  <a:lnTo>
                    <a:pt x="1725" y="0"/>
                  </a:lnTo>
                  <a:close/>
                </a:path>
              </a:pathLst>
            </a:custGeom>
            <a:solidFill>
              <a:srgbClr val="C6D2D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24" name="Google Shape;724;p31"/>
          <p:cNvSpPr txBox="1"/>
          <p:nvPr/>
        </p:nvSpPr>
        <p:spPr>
          <a:xfrm>
            <a:off x="271688" y="3413125"/>
            <a:ext cx="2004300" cy="492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000">
                <a:latin typeface="Hammersmith One"/>
                <a:ea typeface="Hammersmith One"/>
                <a:cs typeface="Hammersmith One"/>
                <a:sym typeface="Hammersmith One"/>
              </a:rPr>
              <a:t>Interviews </a:t>
            </a:r>
            <a:endParaRPr sz="2000">
              <a:latin typeface="Hammersmith One"/>
              <a:ea typeface="Hammersmith One"/>
              <a:cs typeface="Hammersmith One"/>
              <a:sym typeface="Hammersmith One"/>
            </a:endParaRPr>
          </a:p>
        </p:txBody>
      </p:sp>
      <p:sp>
        <p:nvSpPr>
          <p:cNvPr id="725" name="Google Shape;725;p31"/>
          <p:cNvSpPr txBox="1"/>
          <p:nvPr/>
        </p:nvSpPr>
        <p:spPr>
          <a:xfrm>
            <a:off x="6944313" y="3259225"/>
            <a:ext cx="2004300" cy="800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000">
                <a:latin typeface="Hammersmith One"/>
                <a:ea typeface="Hammersmith One"/>
                <a:cs typeface="Hammersmith One"/>
                <a:sym typeface="Hammersmith One"/>
              </a:rPr>
              <a:t>Comparative</a:t>
            </a:r>
            <a:endParaRPr sz="2000">
              <a:latin typeface="Hammersmith One"/>
              <a:ea typeface="Hammersmith One"/>
              <a:cs typeface="Hammersmith One"/>
              <a:sym typeface="Hammersmith One"/>
            </a:endParaRPr>
          </a:p>
          <a:p>
            <a:pPr indent="0" lvl="0" marL="0" rtl="0" algn="ctr">
              <a:spcBef>
                <a:spcPts val="0"/>
              </a:spcBef>
              <a:spcAft>
                <a:spcPts val="0"/>
              </a:spcAft>
              <a:buNone/>
            </a:pPr>
            <a:r>
              <a:rPr lang="en" sz="2000">
                <a:latin typeface="Hammersmith One"/>
                <a:ea typeface="Hammersmith One"/>
                <a:cs typeface="Hammersmith One"/>
                <a:sym typeface="Hammersmith One"/>
              </a:rPr>
              <a:t>Analysis  </a:t>
            </a:r>
            <a:endParaRPr sz="2000">
              <a:latin typeface="Hammersmith One"/>
              <a:ea typeface="Hammersmith One"/>
              <a:cs typeface="Hammersmith One"/>
              <a:sym typeface="Hammersmith One"/>
            </a:endParaRPr>
          </a:p>
        </p:txBody>
      </p:sp>
      <p:sp>
        <p:nvSpPr>
          <p:cNvPr id="726" name="Google Shape;726;p31"/>
          <p:cNvSpPr txBox="1"/>
          <p:nvPr/>
        </p:nvSpPr>
        <p:spPr>
          <a:xfrm>
            <a:off x="4781013" y="3259213"/>
            <a:ext cx="2004300" cy="800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000">
                <a:latin typeface="Hammersmith One"/>
                <a:ea typeface="Hammersmith One"/>
                <a:cs typeface="Hammersmith One"/>
                <a:sym typeface="Hammersmith One"/>
              </a:rPr>
              <a:t>Participant </a:t>
            </a:r>
            <a:endParaRPr sz="2000">
              <a:latin typeface="Hammersmith One"/>
              <a:ea typeface="Hammersmith One"/>
              <a:cs typeface="Hammersmith One"/>
              <a:sym typeface="Hammersmith One"/>
            </a:endParaRPr>
          </a:p>
          <a:p>
            <a:pPr indent="0" lvl="0" marL="0" rtl="0" algn="ctr">
              <a:spcBef>
                <a:spcPts val="0"/>
              </a:spcBef>
              <a:spcAft>
                <a:spcPts val="0"/>
              </a:spcAft>
              <a:buNone/>
            </a:pPr>
            <a:r>
              <a:rPr lang="en" sz="2000">
                <a:latin typeface="Hammersmith One"/>
                <a:ea typeface="Hammersmith One"/>
                <a:cs typeface="Hammersmith One"/>
                <a:sym typeface="Hammersmith One"/>
              </a:rPr>
              <a:t>Observation </a:t>
            </a:r>
            <a:endParaRPr sz="2000">
              <a:latin typeface="Hammersmith One"/>
              <a:ea typeface="Hammersmith One"/>
              <a:cs typeface="Hammersmith One"/>
              <a:sym typeface="Hammersmith One"/>
            </a:endParaRPr>
          </a:p>
        </p:txBody>
      </p:sp>
      <p:sp>
        <p:nvSpPr>
          <p:cNvPr id="727" name="Google Shape;727;p31"/>
          <p:cNvSpPr txBox="1"/>
          <p:nvPr/>
        </p:nvSpPr>
        <p:spPr>
          <a:xfrm>
            <a:off x="2375125" y="3413125"/>
            <a:ext cx="2004300" cy="492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000">
                <a:latin typeface="Hammersmith One"/>
                <a:ea typeface="Hammersmith One"/>
                <a:cs typeface="Hammersmith One"/>
                <a:sym typeface="Hammersmith One"/>
              </a:rPr>
              <a:t>Surveys </a:t>
            </a:r>
            <a:endParaRPr sz="2000">
              <a:latin typeface="Hammersmith One"/>
              <a:ea typeface="Hammersmith One"/>
              <a:cs typeface="Hammersmith One"/>
              <a:sym typeface="Hammersmith One"/>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1" name="Shape 731"/>
        <p:cNvGrpSpPr/>
        <p:nvPr/>
      </p:nvGrpSpPr>
      <p:grpSpPr>
        <a:xfrm>
          <a:off x="0" y="0"/>
          <a:ext cx="0" cy="0"/>
          <a:chOff x="0" y="0"/>
          <a:chExt cx="0" cy="0"/>
        </a:xfrm>
      </p:grpSpPr>
      <p:sp>
        <p:nvSpPr>
          <p:cNvPr id="732" name="Google Shape;732;p32"/>
          <p:cNvSpPr/>
          <p:nvPr/>
        </p:nvSpPr>
        <p:spPr>
          <a:xfrm rot="10800000">
            <a:off x="1107997" y="2349733"/>
            <a:ext cx="1269270" cy="814084"/>
          </a:xfrm>
          <a:custGeom>
            <a:rect b="b" l="l" r="r" t="t"/>
            <a:pathLst>
              <a:path extrusionOk="0" h="6575" w="8484">
                <a:moveTo>
                  <a:pt x="5004" y="0"/>
                </a:moveTo>
                <a:cubicBezTo>
                  <a:pt x="2188" y="0"/>
                  <a:pt x="0" y="2940"/>
                  <a:pt x="1646" y="5518"/>
                </a:cubicBezTo>
                <a:cubicBezTo>
                  <a:pt x="2131" y="6278"/>
                  <a:pt x="3024" y="6575"/>
                  <a:pt x="3970" y="6575"/>
                </a:cubicBezTo>
                <a:cubicBezTo>
                  <a:pt x="5066" y="6575"/>
                  <a:pt x="6235" y="6177"/>
                  <a:pt x="6925" y="5638"/>
                </a:cubicBezTo>
                <a:cubicBezTo>
                  <a:pt x="8332" y="4547"/>
                  <a:pt x="8483" y="769"/>
                  <a:pt x="6061" y="139"/>
                </a:cubicBezTo>
                <a:cubicBezTo>
                  <a:pt x="5703" y="44"/>
                  <a:pt x="5349" y="0"/>
                  <a:pt x="5004" y="0"/>
                </a:cubicBezTo>
                <a:close/>
              </a:path>
            </a:pathLst>
          </a:custGeom>
          <a:solidFill>
            <a:srgbClr val="6AA84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733" name="Google Shape;733;p32"/>
          <p:cNvGrpSpPr/>
          <p:nvPr/>
        </p:nvGrpSpPr>
        <p:grpSpPr>
          <a:xfrm>
            <a:off x="1736128" y="988778"/>
            <a:ext cx="5687785" cy="1500935"/>
            <a:chOff x="2755450" y="1743075"/>
            <a:chExt cx="3690252" cy="1176650"/>
          </a:xfrm>
        </p:grpSpPr>
        <p:sp>
          <p:nvSpPr>
            <p:cNvPr id="734" name="Google Shape;734;p32"/>
            <p:cNvSpPr/>
            <p:nvPr/>
          </p:nvSpPr>
          <p:spPr>
            <a:xfrm>
              <a:off x="2755450" y="1743075"/>
              <a:ext cx="1835458" cy="1067105"/>
            </a:xfrm>
            <a:custGeom>
              <a:rect b="b" l="l" r="r" t="t"/>
              <a:pathLst>
                <a:path extrusionOk="0" h="45720" w="116205">
                  <a:moveTo>
                    <a:pt x="116205" y="0"/>
                  </a:moveTo>
                  <a:cubicBezTo>
                    <a:pt x="113221" y="3175"/>
                    <a:pt x="115316" y="14415"/>
                    <a:pt x="98298" y="19050"/>
                  </a:cubicBezTo>
                  <a:cubicBezTo>
                    <a:pt x="81280" y="23686"/>
                    <a:pt x="30480" y="23368"/>
                    <a:pt x="14097" y="27813"/>
                  </a:cubicBezTo>
                  <a:cubicBezTo>
                    <a:pt x="-2286" y="32258"/>
                    <a:pt x="2350" y="42736"/>
                    <a:pt x="0" y="45720"/>
                  </a:cubicBezTo>
                </a:path>
              </a:pathLst>
            </a:custGeom>
            <a:noFill/>
            <a:ln cap="flat" cmpd="sng" w="9525">
              <a:solidFill>
                <a:schemeClr val="dk1"/>
              </a:solidFill>
              <a:prstDash val="solid"/>
              <a:round/>
              <a:headEnd len="med" w="med" type="none"/>
              <a:tailEnd len="med" w="med" type="none"/>
            </a:ln>
          </p:spPr>
        </p:sp>
        <p:sp>
          <p:nvSpPr>
            <p:cNvPr id="735" name="Google Shape;735;p32"/>
            <p:cNvSpPr/>
            <p:nvPr/>
          </p:nvSpPr>
          <p:spPr>
            <a:xfrm>
              <a:off x="4572263" y="1752600"/>
              <a:ext cx="46200" cy="1167125"/>
            </a:xfrm>
            <a:custGeom>
              <a:rect b="b" l="l" r="r" t="t"/>
              <a:pathLst>
                <a:path extrusionOk="0" h="46685" w="1848">
                  <a:moveTo>
                    <a:pt x="1809" y="0"/>
                  </a:moveTo>
                  <a:cubicBezTo>
                    <a:pt x="1584" y="2553"/>
                    <a:pt x="455" y="9920"/>
                    <a:pt x="461" y="15317"/>
                  </a:cubicBezTo>
                  <a:cubicBezTo>
                    <a:pt x="467" y="20715"/>
                    <a:pt x="1922" y="27157"/>
                    <a:pt x="1845" y="32385"/>
                  </a:cubicBezTo>
                  <a:cubicBezTo>
                    <a:pt x="1768" y="37613"/>
                    <a:pt x="308" y="44302"/>
                    <a:pt x="0" y="46685"/>
                  </a:cubicBezTo>
                </a:path>
              </a:pathLst>
            </a:custGeom>
            <a:noFill/>
            <a:ln cap="flat" cmpd="sng" w="9525">
              <a:solidFill>
                <a:schemeClr val="dk1"/>
              </a:solidFill>
              <a:prstDash val="solid"/>
              <a:round/>
              <a:headEnd len="med" w="med" type="none"/>
              <a:tailEnd len="med" w="med" type="none"/>
            </a:ln>
          </p:spPr>
        </p:sp>
        <p:sp>
          <p:nvSpPr>
            <p:cNvPr id="736" name="Google Shape;736;p32"/>
            <p:cNvSpPr/>
            <p:nvPr/>
          </p:nvSpPr>
          <p:spPr>
            <a:xfrm>
              <a:off x="4610100" y="1762125"/>
              <a:ext cx="1835602" cy="1142992"/>
            </a:xfrm>
            <a:custGeom>
              <a:rect b="b" l="l" r="r" t="t"/>
              <a:pathLst>
                <a:path extrusionOk="0" h="46482" w="119253">
                  <a:moveTo>
                    <a:pt x="0" y="0"/>
                  </a:moveTo>
                  <a:cubicBezTo>
                    <a:pt x="3556" y="2667"/>
                    <a:pt x="4255" y="11303"/>
                    <a:pt x="21336" y="16002"/>
                  </a:cubicBezTo>
                  <a:cubicBezTo>
                    <a:pt x="38418" y="20701"/>
                    <a:pt x="86170" y="23114"/>
                    <a:pt x="102489" y="28194"/>
                  </a:cubicBezTo>
                  <a:cubicBezTo>
                    <a:pt x="118809" y="33274"/>
                    <a:pt x="116459" y="43434"/>
                    <a:pt x="119253" y="46482"/>
                  </a:cubicBezTo>
                </a:path>
              </a:pathLst>
            </a:custGeom>
            <a:noFill/>
            <a:ln cap="flat" cmpd="sng" w="9525">
              <a:solidFill>
                <a:schemeClr val="dk1"/>
              </a:solidFill>
              <a:prstDash val="solid"/>
              <a:round/>
              <a:headEnd len="med" w="med" type="none"/>
              <a:tailEnd len="med" w="med" type="none"/>
            </a:ln>
          </p:spPr>
        </p:sp>
      </p:grpSp>
      <p:sp>
        <p:nvSpPr>
          <p:cNvPr id="737" name="Google Shape;737;p32"/>
          <p:cNvSpPr/>
          <p:nvPr/>
        </p:nvSpPr>
        <p:spPr>
          <a:xfrm rot="10800000">
            <a:off x="3901294" y="2394652"/>
            <a:ext cx="1269270" cy="814084"/>
          </a:xfrm>
          <a:custGeom>
            <a:rect b="b" l="l" r="r" t="t"/>
            <a:pathLst>
              <a:path extrusionOk="0" h="6575" w="8484">
                <a:moveTo>
                  <a:pt x="5004" y="0"/>
                </a:moveTo>
                <a:cubicBezTo>
                  <a:pt x="2188" y="0"/>
                  <a:pt x="0" y="2940"/>
                  <a:pt x="1646" y="5518"/>
                </a:cubicBezTo>
                <a:cubicBezTo>
                  <a:pt x="2131" y="6278"/>
                  <a:pt x="3024" y="6575"/>
                  <a:pt x="3970" y="6575"/>
                </a:cubicBezTo>
                <a:cubicBezTo>
                  <a:pt x="5066" y="6575"/>
                  <a:pt x="6235" y="6177"/>
                  <a:pt x="6925" y="5638"/>
                </a:cubicBezTo>
                <a:cubicBezTo>
                  <a:pt x="8332" y="4547"/>
                  <a:pt x="8483" y="769"/>
                  <a:pt x="6061" y="139"/>
                </a:cubicBezTo>
                <a:cubicBezTo>
                  <a:pt x="5703" y="44"/>
                  <a:pt x="5349" y="0"/>
                  <a:pt x="5004" y="0"/>
                </a:cubicBezTo>
                <a:close/>
              </a:path>
            </a:pathLst>
          </a:custGeom>
          <a:solidFill>
            <a:srgbClr val="CC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8" name="Google Shape;738;p32"/>
          <p:cNvSpPr txBox="1"/>
          <p:nvPr/>
        </p:nvSpPr>
        <p:spPr>
          <a:xfrm>
            <a:off x="3157297" y="3901228"/>
            <a:ext cx="2829364" cy="699922"/>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t/>
            </a:r>
            <a:endParaRPr>
              <a:latin typeface="Oxygen"/>
              <a:ea typeface="Oxygen"/>
              <a:cs typeface="Oxygen"/>
              <a:sym typeface="Oxygen"/>
            </a:endParaRPr>
          </a:p>
        </p:txBody>
      </p:sp>
      <p:sp>
        <p:nvSpPr>
          <p:cNvPr id="739" name="Google Shape;739;p32"/>
          <p:cNvSpPr txBox="1"/>
          <p:nvPr/>
        </p:nvSpPr>
        <p:spPr>
          <a:xfrm>
            <a:off x="3664339" y="3618052"/>
            <a:ext cx="1815343" cy="487917"/>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2000">
                <a:solidFill>
                  <a:schemeClr val="dk1"/>
                </a:solidFill>
                <a:latin typeface="Hammersmith One"/>
                <a:ea typeface="Hammersmith One"/>
                <a:cs typeface="Hammersmith One"/>
                <a:sym typeface="Hammersmith One"/>
              </a:rPr>
              <a:t>Child Behavioral Patterns in Museums </a:t>
            </a:r>
            <a:endParaRPr sz="2000">
              <a:solidFill>
                <a:schemeClr val="dk1"/>
              </a:solidFill>
              <a:latin typeface="Hammersmith One"/>
              <a:ea typeface="Hammersmith One"/>
              <a:cs typeface="Hammersmith One"/>
              <a:sym typeface="Hammersmith One"/>
            </a:endParaRPr>
          </a:p>
        </p:txBody>
      </p:sp>
      <p:sp>
        <p:nvSpPr>
          <p:cNvPr id="740" name="Google Shape;740;p32"/>
          <p:cNvSpPr txBox="1"/>
          <p:nvPr/>
        </p:nvSpPr>
        <p:spPr>
          <a:xfrm>
            <a:off x="4241081" y="2533435"/>
            <a:ext cx="541500" cy="446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2400">
                <a:solidFill>
                  <a:schemeClr val="dk1"/>
                </a:solidFill>
                <a:latin typeface="Hammersmith One"/>
                <a:ea typeface="Hammersmith One"/>
                <a:cs typeface="Hammersmith One"/>
                <a:sym typeface="Hammersmith One"/>
              </a:rPr>
              <a:t>2</a:t>
            </a:r>
            <a:endParaRPr sz="2400">
              <a:solidFill>
                <a:schemeClr val="dk1"/>
              </a:solidFill>
              <a:latin typeface="Hammersmith One"/>
              <a:ea typeface="Hammersmith One"/>
              <a:cs typeface="Hammersmith One"/>
              <a:sym typeface="Hammersmith One"/>
            </a:endParaRPr>
          </a:p>
        </p:txBody>
      </p:sp>
      <p:sp>
        <p:nvSpPr>
          <p:cNvPr id="741" name="Google Shape;741;p32"/>
          <p:cNvSpPr/>
          <p:nvPr/>
        </p:nvSpPr>
        <p:spPr>
          <a:xfrm rot="10800000">
            <a:off x="6801006" y="2394660"/>
            <a:ext cx="1269270" cy="814084"/>
          </a:xfrm>
          <a:custGeom>
            <a:rect b="b" l="l" r="r" t="t"/>
            <a:pathLst>
              <a:path extrusionOk="0" h="6575" w="8484">
                <a:moveTo>
                  <a:pt x="5004" y="0"/>
                </a:moveTo>
                <a:cubicBezTo>
                  <a:pt x="2188" y="0"/>
                  <a:pt x="0" y="2940"/>
                  <a:pt x="1646" y="5518"/>
                </a:cubicBezTo>
                <a:cubicBezTo>
                  <a:pt x="2131" y="6278"/>
                  <a:pt x="3024" y="6575"/>
                  <a:pt x="3970" y="6575"/>
                </a:cubicBezTo>
                <a:cubicBezTo>
                  <a:pt x="5066" y="6575"/>
                  <a:pt x="6235" y="6177"/>
                  <a:pt x="6925" y="5638"/>
                </a:cubicBezTo>
                <a:cubicBezTo>
                  <a:pt x="8332" y="4547"/>
                  <a:pt x="8483" y="769"/>
                  <a:pt x="6061" y="139"/>
                </a:cubicBezTo>
                <a:cubicBezTo>
                  <a:pt x="5703" y="44"/>
                  <a:pt x="5349" y="0"/>
                  <a:pt x="5004" y="0"/>
                </a:cubicBez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2" name="Google Shape;742;p32"/>
          <p:cNvSpPr txBox="1"/>
          <p:nvPr/>
        </p:nvSpPr>
        <p:spPr>
          <a:xfrm>
            <a:off x="5986694" y="3974798"/>
            <a:ext cx="2829364" cy="699922"/>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t/>
            </a:r>
            <a:endParaRPr>
              <a:latin typeface="Oxygen"/>
              <a:ea typeface="Oxygen"/>
              <a:cs typeface="Oxygen"/>
              <a:sym typeface="Oxygen"/>
            </a:endParaRPr>
          </a:p>
        </p:txBody>
      </p:sp>
      <p:sp>
        <p:nvSpPr>
          <p:cNvPr id="743" name="Google Shape;743;p32"/>
          <p:cNvSpPr txBox="1"/>
          <p:nvPr/>
        </p:nvSpPr>
        <p:spPr>
          <a:xfrm>
            <a:off x="6493704" y="3505122"/>
            <a:ext cx="1815343" cy="487917"/>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2000">
                <a:solidFill>
                  <a:schemeClr val="dk1"/>
                </a:solidFill>
                <a:latin typeface="Hammersmith One"/>
                <a:ea typeface="Hammersmith One"/>
                <a:cs typeface="Hammersmith One"/>
                <a:sym typeface="Hammersmith One"/>
              </a:rPr>
              <a:t>Successful Museum Exhibits</a:t>
            </a:r>
            <a:endParaRPr sz="2000">
              <a:solidFill>
                <a:schemeClr val="dk1"/>
              </a:solidFill>
              <a:latin typeface="Hammersmith One"/>
              <a:ea typeface="Hammersmith One"/>
              <a:cs typeface="Hammersmith One"/>
              <a:sym typeface="Hammersmith One"/>
            </a:endParaRPr>
          </a:p>
        </p:txBody>
      </p:sp>
      <p:sp>
        <p:nvSpPr>
          <p:cNvPr id="744" name="Google Shape;744;p32"/>
          <p:cNvSpPr txBox="1"/>
          <p:nvPr/>
        </p:nvSpPr>
        <p:spPr>
          <a:xfrm>
            <a:off x="7130640" y="2607005"/>
            <a:ext cx="541459" cy="446588"/>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2400">
                <a:solidFill>
                  <a:schemeClr val="dk1"/>
                </a:solidFill>
                <a:latin typeface="Hammersmith One"/>
                <a:ea typeface="Hammersmith One"/>
                <a:cs typeface="Hammersmith One"/>
                <a:sym typeface="Hammersmith One"/>
              </a:rPr>
              <a:t>3</a:t>
            </a:r>
            <a:endParaRPr sz="2400">
              <a:solidFill>
                <a:schemeClr val="dk1"/>
              </a:solidFill>
              <a:latin typeface="Hammersmith One"/>
              <a:ea typeface="Hammersmith One"/>
              <a:cs typeface="Hammersmith One"/>
              <a:sym typeface="Hammersmith One"/>
            </a:endParaRPr>
          </a:p>
        </p:txBody>
      </p:sp>
      <p:grpSp>
        <p:nvGrpSpPr>
          <p:cNvPr id="745" name="Google Shape;745;p32"/>
          <p:cNvGrpSpPr/>
          <p:nvPr/>
        </p:nvGrpSpPr>
        <p:grpSpPr>
          <a:xfrm>
            <a:off x="2822321" y="468772"/>
            <a:ext cx="3427235" cy="699926"/>
            <a:chOff x="3460175" y="1335419"/>
            <a:chExt cx="2223600" cy="548703"/>
          </a:xfrm>
        </p:grpSpPr>
        <p:sp>
          <p:nvSpPr>
            <p:cNvPr id="746" name="Google Shape;746;p32"/>
            <p:cNvSpPr txBox="1"/>
            <p:nvPr/>
          </p:nvSpPr>
          <p:spPr>
            <a:xfrm>
              <a:off x="3460175" y="1370900"/>
              <a:ext cx="2223600" cy="382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2000">
                  <a:solidFill>
                    <a:schemeClr val="dk1"/>
                  </a:solidFill>
                  <a:latin typeface="Hammersmith One"/>
                  <a:ea typeface="Hammersmith One"/>
                  <a:cs typeface="Hammersmith One"/>
                  <a:sym typeface="Hammersmith One"/>
                </a:rPr>
                <a:t>Key Findings</a:t>
              </a:r>
              <a:endParaRPr sz="2000">
                <a:solidFill>
                  <a:schemeClr val="dk1"/>
                </a:solidFill>
                <a:latin typeface="Hammersmith One"/>
                <a:ea typeface="Hammersmith One"/>
                <a:cs typeface="Hammersmith One"/>
                <a:sym typeface="Hammersmith One"/>
              </a:endParaRPr>
            </a:p>
          </p:txBody>
        </p:sp>
        <p:grpSp>
          <p:nvGrpSpPr>
            <p:cNvPr id="747" name="Google Shape;747;p32"/>
            <p:cNvGrpSpPr/>
            <p:nvPr/>
          </p:nvGrpSpPr>
          <p:grpSpPr>
            <a:xfrm rot="5400000">
              <a:off x="4297651" y="777355"/>
              <a:ext cx="548703" cy="1664831"/>
              <a:chOff x="1535150" y="2784850"/>
              <a:chExt cx="114650" cy="451700"/>
            </a:xfrm>
          </p:grpSpPr>
          <p:sp>
            <p:nvSpPr>
              <p:cNvPr id="748" name="Google Shape;748;p32"/>
              <p:cNvSpPr/>
              <p:nvPr/>
            </p:nvSpPr>
            <p:spPr>
              <a:xfrm>
                <a:off x="1603575" y="2822400"/>
                <a:ext cx="10275" cy="9500"/>
              </a:xfrm>
              <a:custGeom>
                <a:rect b="b" l="l" r="r" t="t"/>
                <a:pathLst>
                  <a:path extrusionOk="0" h="380" w="411">
                    <a:moveTo>
                      <a:pt x="297" y="1"/>
                    </a:moveTo>
                    <a:cubicBezTo>
                      <a:pt x="183" y="13"/>
                      <a:pt x="82" y="83"/>
                      <a:pt x="38" y="190"/>
                    </a:cubicBezTo>
                    <a:cubicBezTo>
                      <a:pt x="0" y="266"/>
                      <a:pt x="7" y="379"/>
                      <a:pt x="120" y="379"/>
                    </a:cubicBezTo>
                    <a:cubicBezTo>
                      <a:pt x="234" y="367"/>
                      <a:pt x="328" y="297"/>
                      <a:pt x="379" y="190"/>
                    </a:cubicBezTo>
                    <a:cubicBezTo>
                      <a:pt x="410" y="121"/>
                      <a:pt x="410" y="1"/>
                      <a:pt x="297"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9" name="Google Shape;749;p32"/>
              <p:cNvSpPr/>
              <p:nvPr/>
            </p:nvSpPr>
            <p:spPr>
              <a:xfrm>
                <a:off x="1610825" y="2836800"/>
                <a:ext cx="8375" cy="7550"/>
              </a:xfrm>
              <a:custGeom>
                <a:rect b="b" l="l" r="r" t="t"/>
                <a:pathLst>
                  <a:path extrusionOk="0" h="302" w="335">
                    <a:moveTo>
                      <a:pt x="212" y="0"/>
                    </a:moveTo>
                    <a:cubicBezTo>
                      <a:pt x="191" y="0"/>
                      <a:pt x="171" y="2"/>
                      <a:pt x="152" y="5"/>
                    </a:cubicBezTo>
                    <a:cubicBezTo>
                      <a:pt x="101" y="18"/>
                      <a:pt x="1" y="100"/>
                      <a:pt x="26" y="169"/>
                    </a:cubicBezTo>
                    <a:cubicBezTo>
                      <a:pt x="11" y="237"/>
                      <a:pt x="30" y="301"/>
                      <a:pt x="95" y="301"/>
                    </a:cubicBezTo>
                    <a:cubicBezTo>
                      <a:pt x="114" y="301"/>
                      <a:pt x="137" y="295"/>
                      <a:pt x="164" y="282"/>
                    </a:cubicBezTo>
                    <a:cubicBezTo>
                      <a:pt x="221" y="257"/>
                      <a:pt x="272" y="207"/>
                      <a:pt x="297" y="150"/>
                    </a:cubicBezTo>
                    <a:cubicBezTo>
                      <a:pt x="316" y="112"/>
                      <a:pt x="335" y="18"/>
                      <a:pt x="272" y="5"/>
                    </a:cubicBezTo>
                    <a:cubicBezTo>
                      <a:pt x="253" y="2"/>
                      <a:pt x="232" y="0"/>
                      <a:pt x="212"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0" name="Google Shape;750;p32"/>
              <p:cNvSpPr/>
              <p:nvPr/>
            </p:nvSpPr>
            <p:spPr>
              <a:xfrm>
                <a:off x="1600900" y="2847325"/>
                <a:ext cx="12150" cy="7275"/>
              </a:xfrm>
              <a:custGeom>
                <a:rect b="b" l="l" r="r" t="t"/>
                <a:pathLst>
                  <a:path extrusionOk="0" h="291" w="486">
                    <a:moveTo>
                      <a:pt x="316" y="0"/>
                    </a:moveTo>
                    <a:cubicBezTo>
                      <a:pt x="183" y="0"/>
                      <a:pt x="0" y="290"/>
                      <a:pt x="177" y="290"/>
                    </a:cubicBezTo>
                    <a:cubicBezTo>
                      <a:pt x="303" y="290"/>
                      <a:pt x="486" y="0"/>
                      <a:pt x="316"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1" name="Google Shape;751;p32"/>
              <p:cNvSpPr/>
              <p:nvPr/>
            </p:nvSpPr>
            <p:spPr>
              <a:xfrm>
                <a:off x="1591125" y="2833450"/>
                <a:ext cx="7825" cy="6275"/>
              </a:xfrm>
              <a:custGeom>
                <a:rect b="b" l="l" r="r" t="t"/>
                <a:pathLst>
                  <a:path extrusionOk="0" h="251" w="313">
                    <a:moveTo>
                      <a:pt x="236" y="0"/>
                    </a:moveTo>
                    <a:cubicBezTo>
                      <a:pt x="227" y="0"/>
                      <a:pt x="218" y="2"/>
                      <a:pt x="208" y="7"/>
                    </a:cubicBezTo>
                    <a:cubicBezTo>
                      <a:pt x="114" y="25"/>
                      <a:pt x="0" y="164"/>
                      <a:pt x="107" y="240"/>
                    </a:cubicBezTo>
                    <a:cubicBezTo>
                      <a:pt x="118" y="248"/>
                      <a:pt x="130" y="251"/>
                      <a:pt x="141" y="251"/>
                    </a:cubicBezTo>
                    <a:cubicBezTo>
                      <a:pt x="177" y="251"/>
                      <a:pt x="214" y="220"/>
                      <a:pt x="233" y="196"/>
                    </a:cubicBezTo>
                    <a:lnTo>
                      <a:pt x="246" y="177"/>
                    </a:lnTo>
                    <a:cubicBezTo>
                      <a:pt x="265" y="152"/>
                      <a:pt x="284" y="126"/>
                      <a:pt x="297" y="95"/>
                    </a:cubicBezTo>
                    <a:cubicBezTo>
                      <a:pt x="312" y="48"/>
                      <a:pt x="280" y="0"/>
                      <a:pt x="236"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2" name="Google Shape;752;p32"/>
              <p:cNvSpPr/>
              <p:nvPr/>
            </p:nvSpPr>
            <p:spPr>
              <a:xfrm>
                <a:off x="1586725" y="2802425"/>
                <a:ext cx="5650" cy="4675"/>
              </a:xfrm>
              <a:custGeom>
                <a:rect b="b" l="l" r="r" t="t"/>
                <a:pathLst>
                  <a:path extrusionOk="0" h="187" w="226">
                    <a:moveTo>
                      <a:pt x="168" y="1"/>
                    </a:moveTo>
                    <a:cubicBezTo>
                      <a:pt x="157" y="1"/>
                      <a:pt x="145" y="4"/>
                      <a:pt x="132" y="11"/>
                    </a:cubicBezTo>
                    <a:cubicBezTo>
                      <a:pt x="107" y="24"/>
                      <a:pt x="82" y="43"/>
                      <a:pt x="63" y="62"/>
                    </a:cubicBezTo>
                    <a:cubicBezTo>
                      <a:pt x="0" y="124"/>
                      <a:pt x="26" y="187"/>
                      <a:pt x="78" y="187"/>
                    </a:cubicBezTo>
                    <a:cubicBezTo>
                      <a:pt x="99" y="187"/>
                      <a:pt x="125" y="176"/>
                      <a:pt x="151" y="150"/>
                    </a:cubicBezTo>
                    <a:cubicBezTo>
                      <a:pt x="170" y="131"/>
                      <a:pt x="189" y="106"/>
                      <a:pt x="201" y="81"/>
                    </a:cubicBezTo>
                    <a:cubicBezTo>
                      <a:pt x="226" y="37"/>
                      <a:pt x="205" y="1"/>
                      <a:pt x="168"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3" name="Google Shape;753;p32"/>
              <p:cNvSpPr/>
              <p:nvPr/>
            </p:nvSpPr>
            <p:spPr>
              <a:xfrm>
                <a:off x="1550925" y="3002675"/>
                <a:ext cx="5525" cy="4500"/>
              </a:xfrm>
              <a:custGeom>
                <a:rect b="b" l="l" r="r" t="t"/>
                <a:pathLst>
                  <a:path extrusionOk="0" h="180" w="221">
                    <a:moveTo>
                      <a:pt x="121" y="0"/>
                    </a:moveTo>
                    <a:cubicBezTo>
                      <a:pt x="91" y="0"/>
                      <a:pt x="54" y="33"/>
                      <a:pt x="44" y="49"/>
                    </a:cubicBezTo>
                    <a:cubicBezTo>
                      <a:pt x="38" y="55"/>
                      <a:pt x="38" y="62"/>
                      <a:pt x="31" y="74"/>
                    </a:cubicBezTo>
                    <a:cubicBezTo>
                      <a:pt x="1" y="120"/>
                      <a:pt x="7" y="179"/>
                      <a:pt x="55" y="179"/>
                    </a:cubicBezTo>
                    <a:cubicBezTo>
                      <a:pt x="66" y="179"/>
                      <a:pt x="79" y="176"/>
                      <a:pt x="94" y="169"/>
                    </a:cubicBezTo>
                    <a:cubicBezTo>
                      <a:pt x="139" y="150"/>
                      <a:pt x="221" y="55"/>
                      <a:pt x="151" y="11"/>
                    </a:cubicBezTo>
                    <a:lnTo>
                      <a:pt x="139" y="5"/>
                    </a:lnTo>
                    <a:cubicBezTo>
                      <a:pt x="133" y="2"/>
                      <a:pt x="127" y="0"/>
                      <a:pt x="121"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4" name="Google Shape;754;p32"/>
              <p:cNvSpPr/>
              <p:nvPr/>
            </p:nvSpPr>
            <p:spPr>
              <a:xfrm>
                <a:off x="1550425" y="2984650"/>
                <a:ext cx="7300" cy="4275"/>
              </a:xfrm>
              <a:custGeom>
                <a:rect b="b" l="l" r="r" t="t"/>
                <a:pathLst>
                  <a:path extrusionOk="0" h="171" w="292">
                    <a:moveTo>
                      <a:pt x="184" y="1"/>
                    </a:moveTo>
                    <a:cubicBezTo>
                      <a:pt x="108" y="1"/>
                      <a:pt x="1" y="171"/>
                      <a:pt x="108" y="171"/>
                    </a:cubicBezTo>
                    <a:cubicBezTo>
                      <a:pt x="184" y="171"/>
                      <a:pt x="291" y="1"/>
                      <a:pt x="184"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5" name="Google Shape;755;p32"/>
              <p:cNvSpPr/>
              <p:nvPr/>
            </p:nvSpPr>
            <p:spPr>
              <a:xfrm>
                <a:off x="1569525" y="2961650"/>
                <a:ext cx="9275" cy="7525"/>
              </a:xfrm>
              <a:custGeom>
                <a:rect b="b" l="l" r="r" t="t"/>
                <a:pathLst>
                  <a:path extrusionOk="0" h="301" w="371">
                    <a:moveTo>
                      <a:pt x="259" y="1"/>
                    </a:moveTo>
                    <a:cubicBezTo>
                      <a:pt x="227" y="1"/>
                      <a:pt x="191" y="13"/>
                      <a:pt x="158" y="38"/>
                    </a:cubicBezTo>
                    <a:cubicBezTo>
                      <a:pt x="88" y="88"/>
                      <a:pt x="38" y="164"/>
                      <a:pt x="13" y="246"/>
                    </a:cubicBezTo>
                    <a:cubicBezTo>
                      <a:pt x="0" y="286"/>
                      <a:pt x="22" y="301"/>
                      <a:pt x="50" y="301"/>
                    </a:cubicBezTo>
                    <a:cubicBezTo>
                      <a:pt x="65" y="301"/>
                      <a:pt x="81" y="297"/>
                      <a:pt x="95" y="290"/>
                    </a:cubicBezTo>
                    <a:cubicBezTo>
                      <a:pt x="105" y="295"/>
                      <a:pt x="116" y="297"/>
                      <a:pt x="127" y="297"/>
                    </a:cubicBezTo>
                    <a:cubicBezTo>
                      <a:pt x="206" y="297"/>
                      <a:pt x="301" y="194"/>
                      <a:pt x="328" y="145"/>
                    </a:cubicBezTo>
                    <a:cubicBezTo>
                      <a:pt x="370" y="51"/>
                      <a:pt x="324" y="1"/>
                      <a:pt x="259"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6" name="Google Shape;756;p32"/>
              <p:cNvSpPr/>
              <p:nvPr/>
            </p:nvSpPr>
            <p:spPr>
              <a:xfrm>
                <a:off x="1588600" y="2976675"/>
                <a:ext cx="7750" cy="7225"/>
              </a:xfrm>
              <a:custGeom>
                <a:rect b="b" l="l" r="r" t="t"/>
                <a:pathLst>
                  <a:path extrusionOk="0" h="289" w="310">
                    <a:moveTo>
                      <a:pt x="186" y="0"/>
                    </a:moveTo>
                    <a:cubicBezTo>
                      <a:pt x="170" y="0"/>
                      <a:pt x="155" y="2"/>
                      <a:pt x="139" y="4"/>
                    </a:cubicBezTo>
                    <a:cubicBezTo>
                      <a:pt x="82" y="4"/>
                      <a:pt x="0" y="80"/>
                      <a:pt x="19" y="143"/>
                    </a:cubicBezTo>
                    <a:cubicBezTo>
                      <a:pt x="38" y="187"/>
                      <a:pt x="19" y="219"/>
                      <a:pt x="51" y="263"/>
                    </a:cubicBezTo>
                    <a:cubicBezTo>
                      <a:pt x="62" y="281"/>
                      <a:pt x="78" y="288"/>
                      <a:pt x="96" y="288"/>
                    </a:cubicBezTo>
                    <a:cubicBezTo>
                      <a:pt x="161" y="288"/>
                      <a:pt x="257" y="195"/>
                      <a:pt x="271" y="156"/>
                    </a:cubicBezTo>
                    <a:lnTo>
                      <a:pt x="278" y="143"/>
                    </a:lnTo>
                    <a:cubicBezTo>
                      <a:pt x="290" y="99"/>
                      <a:pt x="309" y="36"/>
                      <a:pt x="252" y="11"/>
                    </a:cubicBezTo>
                    <a:cubicBezTo>
                      <a:pt x="230" y="3"/>
                      <a:pt x="208" y="0"/>
                      <a:pt x="186"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7" name="Google Shape;757;p32"/>
              <p:cNvSpPr/>
              <p:nvPr/>
            </p:nvSpPr>
            <p:spPr>
              <a:xfrm>
                <a:off x="1578975" y="3004975"/>
                <a:ext cx="6175" cy="4925"/>
              </a:xfrm>
              <a:custGeom>
                <a:rect b="b" l="l" r="r" t="t"/>
                <a:pathLst>
                  <a:path extrusionOk="0" h="197" w="247">
                    <a:moveTo>
                      <a:pt x="136" y="0"/>
                    </a:moveTo>
                    <a:cubicBezTo>
                      <a:pt x="121" y="0"/>
                      <a:pt x="107" y="5"/>
                      <a:pt x="95" y="14"/>
                    </a:cubicBezTo>
                    <a:cubicBezTo>
                      <a:pt x="82" y="20"/>
                      <a:pt x="70" y="33"/>
                      <a:pt x="57" y="39"/>
                    </a:cubicBezTo>
                    <a:cubicBezTo>
                      <a:pt x="51" y="45"/>
                      <a:pt x="45" y="52"/>
                      <a:pt x="38" y="58"/>
                    </a:cubicBezTo>
                    <a:cubicBezTo>
                      <a:pt x="32" y="71"/>
                      <a:pt x="26" y="77"/>
                      <a:pt x="19" y="89"/>
                    </a:cubicBezTo>
                    <a:cubicBezTo>
                      <a:pt x="13" y="96"/>
                      <a:pt x="13" y="102"/>
                      <a:pt x="13" y="108"/>
                    </a:cubicBezTo>
                    <a:cubicBezTo>
                      <a:pt x="7" y="121"/>
                      <a:pt x="0" y="134"/>
                      <a:pt x="0" y="146"/>
                    </a:cubicBezTo>
                    <a:lnTo>
                      <a:pt x="0" y="153"/>
                    </a:lnTo>
                    <a:cubicBezTo>
                      <a:pt x="0" y="178"/>
                      <a:pt x="19" y="197"/>
                      <a:pt x="45" y="197"/>
                    </a:cubicBezTo>
                    <a:lnTo>
                      <a:pt x="57" y="197"/>
                    </a:lnTo>
                    <a:cubicBezTo>
                      <a:pt x="114" y="190"/>
                      <a:pt x="246" y="83"/>
                      <a:pt x="183" y="20"/>
                    </a:cubicBezTo>
                    <a:cubicBezTo>
                      <a:pt x="170" y="7"/>
                      <a:pt x="153" y="0"/>
                      <a:pt x="136"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8" name="Google Shape;758;p32"/>
              <p:cNvSpPr/>
              <p:nvPr/>
            </p:nvSpPr>
            <p:spPr>
              <a:xfrm>
                <a:off x="1574400" y="2987225"/>
                <a:ext cx="5775" cy="6075"/>
              </a:xfrm>
              <a:custGeom>
                <a:rect b="b" l="l" r="r" t="t"/>
                <a:pathLst>
                  <a:path extrusionOk="0" h="243" w="231">
                    <a:moveTo>
                      <a:pt x="157" y="0"/>
                    </a:moveTo>
                    <a:cubicBezTo>
                      <a:pt x="149" y="0"/>
                      <a:pt x="141" y="2"/>
                      <a:pt x="133" y="5"/>
                    </a:cubicBezTo>
                    <a:cubicBezTo>
                      <a:pt x="64" y="24"/>
                      <a:pt x="7" y="80"/>
                      <a:pt x="1" y="156"/>
                    </a:cubicBezTo>
                    <a:cubicBezTo>
                      <a:pt x="1" y="194"/>
                      <a:pt x="1" y="213"/>
                      <a:pt x="26" y="232"/>
                    </a:cubicBezTo>
                    <a:cubicBezTo>
                      <a:pt x="38" y="239"/>
                      <a:pt x="51" y="243"/>
                      <a:pt x="64" y="243"/>
                    </a:cubicBezTo>
                    <a:cubicBezTo>
                      <a:pt x="105" y="243"/>
                      <a:pt x="147" y="210"/>
                      <a:pt x="171" y="181"/>
                    </a:cubicBezTo>
                    <a:cubicBezTo>
                      <a:pt x="190" y="150"/>
                      <a:pt x="209" y="112"/>
                      <a:pt x="215" y="80"/>
                    </a:cubicBezTo>
                    <a:cubicBezTo>
                      <a:pt x="231" y="38"/>
                      <a:pt x="198" y="0"/>
                      <a:pt x="157"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9" name="Google Shape;759;p32"/>
              <p:cNvSpPr/>
              <p:nvPr/>
            </p:nvSpPr>
            <p:spPr>
              <a:xfrm>
                <a:off x="1600250" y="2946500"/>
                <a:ext cx="9500" cy="8625"/>
              </a:xfrm>
              <a:custGeom>
                <a:rect b="b" l="l" r="r" t="t"/>
                <a:pathLst>
                  <a:path extrusionOk="0" h="345" w="380">
                    <a:moveTo>
                      <a:pt x="244" y="1"/>
                    </a:moveTo>
                    <a:cubicBezTo>
                      <a:pt x="159" y="1"/>
                      <a:pt x="65" y="122"/>
                      <a:pt x="45" y="183"/>
                    </a:cubicBezTo>
                    <a:cubicBezTo>
                      <a:pt x="32" y="215"/>
                      <a:pt x="26" y="253"/>
                      <a:pt x="14" y="290"/>
                    </a:cubicBezTo>
                    <a:cubicBezTo>
                      <a:pt x="1" y="331"/>
                      <a:pt x="16" y="345"/>
                      <a:pt x="40" y="345"/>
                    </a:cubicBezTo>
                    <a:cubicBezTo>
                      <a:pt x="76" y="345"/>
                      <a:pt x="133" y="313"/>
                      <a:pt x="152" y="290"/>
                    </a:cubicBezTo>
                    <a:cubicBezTo>
                      <a:pt x="159" y="278"/>
                      <a:pt x="171" y="271"/>
                      <a:pt x="184" y="265"/>
                    </a:cubicBezTo>
                    <a:cubicBezTo>
                      <a:pt x="253" y="240"/>
                      <a:pt x="379" y="101"/>
                      <a:pt x="304" y="25"/>
                    </a:cubicBezTo>
                    <a:cubicBezTo>
                      <a:pt x="285" y="8"/>
                      <a:pt x="265" y="1"/>
                      <a:pt x="244"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0" name="Google Shape;760;p32"/>
              <p:cNvSpPr/>
              <p:nvPr/>
            </p:nvSpPr>
            <p:spPr>
              <a:xfrm>
                <a:off x="1565675" y="2932600"/>
                <a:ext cx="4825" cy="4900"/>
              </a:xfrm>
              <a:custGeom>
                <a:rect b="b" l="l" r="r" t="t"/>
                <a:pathLst>
                  <a:path extrusionOk="0" h="196" w="193">
                    <a:moveTo>
                      <a:pt x="143" y="1"/>
                    </a:moveTo>
                    <a:cubicBezTo>
                      <a:pt x="87" y="1"/>
                      <a:pt x="1" y="65"/>
                      <a:pt x="9" y="127"/>
                    </a:cubicBezTo>
                    <a:cubicBezTo>
                      <a:pt x="9" y="134"/>
                      <a:pt x="9" y="146"/>
                      <a:pt x="9" y="153"/>
                    </a:cubicBezTo>
                    <a:cubicBezTo>
                      <a:pt x="15" y="184"/>
                      <a:pt x="32" y="196"/>
                      <a:pt x="53" y="196"/>
                    </a:cubicBezTo>
                    <a:cubicBezTo>
                      <a:pt x="80" y="196"/>
                      <a:pt x="114" y="177"/>
                      <a:pt x="141" y="153"/>
                    </a:cubicBezTo>
                    <a:cubicBezTo>
                      <a:pt x="141" y="154"/>
                      <a:pt x="141" y="155"/>
                      <a:pt x="142" y="155"/>
                    </a:cubicBezTo>
                    <a:cubicBezTo>
                      <a:pt x="143" y="155"/>
                      <a:pt x="146" y="148"/>
                      <a:pt x="160" y="134"/>
                    </a:cubicBezTo>
                    <a:cubicBezTo>
                      <a:pt x="160" y="134"/>
                      <a:pt x="160" y="127"/>
                      <a:pt x="160" y="127"/>
                    </a:cubicBezTo>
                    <a:cubicBezTo>
                      <a:pt x="167" y="115"/>
                      <a:pt x="173" y="102"/>
                      <a:pt x="173" y="90"/>
                    </a:cubicBezTo>
                    <a:lnTo>
                      <a:pt x="179" y="96"/>
                    </a:lnTo>
                    <a:cubicBezTo>
                      <a:pt x="186" y="83"/>
                      <a:pt x="186" y="77"/>
                      <a:pt x="186" y="64"/>
                    </a:cubicBezTo>
                    <a:cubicBezTo>
                      <a:pt x="192" y="19"/>
                      <a:pt x="172" y="1"/>
                      <a:pt x="143"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1" name="Google Shape;761;p32"/>
              <p:cNvSpPr/>
              <p:nvPr/>
            </p:nvSpPr>
            <p:spPr>
              <a:xfrm>
                <a:off x="1576300" y="3116100"/>
                <a:ext cx="6775" cy="6225"/>
              </a:xfrm>
              <a:custGeom>
                <a:rect b="b" l="l" r="r" t="t"/>
                <a:pathLst>
                  <a:path extrusionOk="0" h="249" w="271">
                    <a:moveTo>
                      <a:pt x="193" y="1"/>
                    </a:moveTo>
                    <a:cubicBezTo>
                      <a:pt x="186" y="1"/>
                      <a:pt x="178" y="1"/>
                      <a:pt x="171" y="3"/>
                    </a:cubicBezTo>
                    <a:cubicBezTo>
                      <a:pt x="95" y="28"/>
                      <a:pt x="38" y="85"/>
                      <a:pt x="19" y="154"/>
                    </a:cubicBezTo>
                    <a:cubicBezTo>
                      <a:pt x="1" y="218"/>
                      <a:pt x="39" y="249"/>
                      <a:pt x="86" y="249"/>
                    </a:cubicBezTo>
                    <a:cubicBezTo>
                      <a:pt x="103" y="249"/>
                      <a:pt x="122" y="245"/>
                      <a:pt x="139" y="236"/>
                    </a:cubicBezTo>
                    <a:cubicBezTo>
                      <a:pt x="196" y="211"/>
                      <a:pt x="240" y="167"/>
                      <a:pt x="259" y="103"/>
                    </a:cubicBezTo>
                    <a:cubicBezTo>
                      <a:pt x="270" y="47"/>
                      <a:pt x="251" y="1"/>
                      <a:pt x="193"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2" name="Google Shape;762;p32"/>
              <p:cNvSpPr/>
              <p:nvPr/>
            </p:nvSpPr>
            <p:spPr>
              <a:xfrm>
                <a:off x="1569850" y="3098575"/>
                <a:ext cx="6000" cy="3950"/>
              </a:xfrm>
              <a:custGeom>
                <a:rect b="b" l="l" r="r" t="t"/>
                <a:pathLst>
                  <a:path extrusionOk="0" h="158" w="240">
                    <a:moveTo>
                      <a:pt x="194" y="1"/>
                    </a:moveTo>
                    <a:cubicBezTo>
                      <a:pt x="190" y="1"/>
                      <a:pt x="186" y="2"/>
                      <a:pt x="183" y="3"/>
                    </a:cubicBezTo>
                    <a:lnTo>
                      <a:pt x="164" y="3"/>
                    </a:lnTo>
                    <a:cubicBezTo>
                      <a:pt x="157" y="2"/>
                      <a:pt x="151" y="1"/>
                      <a:pt x="145" y="1"/>
                    </a:cubicBezTo>
                    <a:cubicBezTo>
                      <a:pt x="55" y="1"/>
                      <a:pt x="1" y="157"/>
                      <a:pt x="77" y="157"/>
                    </a:cubicBezTo>
                    <a:cubicBezTo>
                      <a:pt x="82" y="157"/>
                      <a:pt x="88" y="156"/>
                      <a:pt x="94" y="155"/>
                    </a:cubicBezTo>
                    <a:cubicBezTo>
                      <a:pt x="138" y="149"/>
                      <a:pt x="189" y="117"/>
                      <a:pt x="214" y="73"/>
                    </a:cubicBezTo>
                    <a:cubicBezTo>
                      <a:pt x="220" y="67"/>
                      <a:pt x="239" y="41"/>
                      <a:pt x="227" y="22"/>
                    </a:cubicBezTo>
                    <a:lnTo>
                      <a:pt x="220" y="16"/>
                    </a:lnTo>
                    <a:cubicBezTo>
                      <a:pt x="216" y="7"/>
                      <a:pt x="204" y="1"/>
                      <a:pt x="194"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3" name="Google Shape;763;p32"/>
              <p:cNvSpPr/>
              <p:nvPr/>
            </p:nvSpPr>
            <p:spPr>
              <a:xfrm>
                <a:off x="1598325" y="3074900"/>
                <a:ext cx="8175" cy="6750"/>
              </a:xfrm>
              <a:custGeom>
                <a:rect b="b" l="l" r="r" t="t"/>
                <a:pathLst>
                  <a:path extrusionOk="0" h="270" w="327">
                    <a:moveTo>
                      <a:pt x="246" y="1"/>
                    </a:moveTo>
                    <a:cubicBezTo>
                      <a:pt x="212" y="1"/>
                      <a:pt x="171" y="14"/>
                      <a:pt x="141" y="30"/>
                    </a:cubicBezTo>
                    <a:cubicBezTo>
                      <a:pt x="78" y="74"/>
                      <a:pt x="34" y="137"/>
                      <a:pt x="15" y="213"/>
                    </a:cubicBezTo>
                    <a:cubicBezTo>
                      <a:pt x="0" y="247"/>
                      <a:pt x="12" y="269"/>
                      <a:pt x="38" y="269"/>
                    </a:cubicBezTo>
                    <a:cubicBezTo>
                      <a:pt x="46" y="269"/>
                      <a:pt x="55" y="267"/>
                      <a:pt x="65" y="263"/>
                    </a:cubicBezTo>
                    <a:cubicBezTo>
                      <a:pt x="72" y="257"/>
                      <a:pt x="78" y="257"/>
                      <a:pt x="84" y="250"/>
                    </a:cubicBezTo>
                    <a:lnTo>
                      <a:pt x="84" y="257"/>
                    </a:lnTo>
                    <a:cubicBezTo>
                      <a:pt x="97" y="264"/>
                      <a:pt x="110" y="267"/>
                      <a:pt x="124" y="267"/>
                    </a:cubicBezTo>
                    <a:cubicBezTo>
                      <a:pt x="205" y="267"/>
                      <a:pt x="294" y="152"/>
                      <a:pt x="305" y="93"/>
                    </a:cubicBezTo>
                    <a:cubicBezTo>
                      <a:pt x="327" y="24"/>
                      <a:pt x="292" y="1"/>
                      <a:pt x="246"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4" name="Google Shape;764;p32"/>
              <p:cNvSpPr/>
              <p:nvPr/>
            </p:nvSpPr>
            <p:spPr>
              <a:xfrm>
                <a:off x="1608150" y="3099675"/>
                <a:ext cx="4900" cy="6950"/>
              </a:xfrm>
              <a:custGeom>
                <a:rect b="b" l="l" r="r" t="t"/>
                <a:pathLst>
                  <a:path extrusionOk="0" h="278" w="196">
                    <a:moveTo>
                      <a:pt x="127" y="0"/>
                    </a:moveTo>
                    <a:cubicBezTo>
                      <a:pt x="90" y="0"/>
                      <a:pt x="41" y="57"/>
                      <a:pt x="32" y="86"/>
                    </a:cubicBezTo>
                    <a:cubicBezTo>
                      <a:pt x="7" y="136"/>
                      <a:pt x="0" y="193"/>
                      <a:pt x="7" y="243"/>
                    </a:cubicBezTo>
                    <a:cubicBezTo>
                      <a:pt x="13" y="268"/>
                      <a:pt x="27" y="278"/>
                      <a:pt x="45" y="278"/>
                    </a:cubicBezTo>
                    <a:cubicBezTo>
                      <a:pt x="95" y="278"/>
                      <a:pt x="174" y="199"/>
                      <a:pt x="183" y="161"/>
                    </a:cubicBezTo>
                    <a:cubicBezTo>
                      <a:pt x="196" y="117"/>
                      <a:pt x="183" y="67"/>
                      <a:pt x="158" y="23"/>
                    </a:cubicBezTo>
                    <a:cubicBezTo>
                      <a:pt x="150" y="7"/>
                      <a:pt x="139" y="0"/>
                      <a:pt x="127"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5" name="Google Shape;765;p32"/>
              <p:cNvSpPr/>
              <p:nvPr/>
            </p:nvSpPr>
            <p:spPr>
              <a:xfrm>
                <a:off x="1599125" y="3132900"/>
                <a:ext cx="8250" cy="6000"/>
              </a:xfrm>
              <a:custGeom>
                <a:rect b="b" l="l" r="r" t="t"/>
                <a:pathLst>
                  <a:path extrusionOk="0" h="240" w="330">
                    <a:moveTo>
                      <a:pt x="169" y="1"/>
                    </a:moveTo>
                    <a:cubicBezTo>
                      <a:pt x="133" y="1"/>
                      <a:pt x="100" y="36"/>
                      <a:pt x="84" y="62"/>
                    </a:cubicBezTo>
                    <a:lnTo>
                      <a:pt x="52" y="94"/>
                    </a:lnTo>
                    <a:cubicBezTo>
                      <a:pt x="0" y="156"/>
                      <a:pt x="21" y="239"/>
                      <a:pt x="89" y="239"/>
                    </a:cubicBezTo>
                    <a:cubicBezTo>
                      <a:pt x="104" y="239"/>
                      <a:pt x="121" y="235"/>
                      <a:pt x="141" y="226"/>
                    </a:cubicBezTo>
                    <a:cubicBezTo>
                      <a:pt x="185" y="207"/>
                      <a:pt x="330" y="50"/>
                      <a:pt x="216" y="12"/>
                    </a:cubicBezTo>
                    <a:lnTo>
                      <a:pt x="191" y="5"/>
                    </a:lnTo>
                    <a:cubicBezTo>
                      <a:pt x="184" y="2"/>
                      <a:pt x="176" y="1"/>
                      <a:pt x="169"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6" name="Google Shape;766;p32"/>
              <p:cNvSpPr/>
              <p:nvPr/>
            </p:nvSpPr>
            <p:spPr>
              <a:xfrm>
                <a:off x="1594425" y="3096475"/>
                <a:ext cx="4975" cy="4100"/>
              </a:xfrm>
              <a:custGeom>
                <a:rect b="b" l="l" r="r" t="t"/>
                <a:pathLst>
                  <a:path extrusionOk="0" h="164" w="199">
                    <a:moveTo>
                      <a:pt x="139" y="0"/>
                    </a:moveTo>
                    <a:cubicBezTo>
                      <a:pt x="96" y="0"/>
                      <a:pt x="40" y="19"/>
                      <a:pt x="19" y="43"/>
                    </a:cubicBezTo>
                    <a:cubicBezTo>
                      <a:pt x="7" y="69"/>
                      <a:pt x="1" y="94"/>
                      <a:pt x="1" y="125"/>
                    </a:cubicBezTo>
                    <a:cubicBezTo>
                      <a:pt x="3" y="153"/>
                      <a:pt x="18" y="164"/>
                      <a:pt x="38" y="164"/>
                    </a:cubicBezTo>
                    <a:cubicBezTo>
                      <a:pt x="66" y="164"/>
                      <a:pt x="104" y="141"/>
                      <a:pt x="127" y="119"/>
                    </a:cubicBezTo>
                    <a:cubicBezTo>
                      <a:pt x="158" y="106"/>
                      <a:pt x="177" y="75"/>
                      <a:pt x="190" y="43"/>
                    </a:cubicBezTo>
                    <a:cubicBezTo>
                      <a:pt x="198" y="12"/>
                      <a:pt x="173" y="0"/>
                      <a:pt x="139"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7" name="Google Shape;767;p32"/>
              <p:cNvSpPr/>
              <p:nvPr/>
            </p:nvSpPr>
            <p:spPr>
              <a:xfrm>
                <a:off x="1584750" y="3172225"/>
                <a:ext cx="8750" cy="5875"/>
              </a:xfrm>
              <a:custGeom>
                <a:rect b="b" l="l" r="r" t="t"/>
                <a:pathLst>
                  <a:path extrusionOk="0" h="235" w="350">
                    <a:moveTo>
                      <a:pt x="211" y="1"/>
                    </a:moveTo>
                    <a:cubicBezTo>
                      <a:pt x="123" y="1"/>
                      <a:pt x="1" y="116"/>
                      <a:pt x="60" y="198"/>
                    </a:cubicBezTo>
                    <a:lnTo>
                      <a:pt x="66" y="211"/>
                    </a:lnTo>
                    <a:cubicBezTo>
                      <a:pt x="79" y="228"/>
                      <a:pt x="95" y="235"/>
                      <a:pt x="112" y="235"/>
                    </a:cubicBezTo>
                    <a:cubicBezTo>
                      <a:pt x="208" y="235"/>
                      <a:pt x="349" y="24"/>
                      <a:pt x="243" y="3"/>
                    </a:cubicBezTo>
                    <a:lnTo>
                      <a:pt x="230" y="3"/>
                    </a:lnTo>
                    <a:cubicBezTo>
                      <a:pt x="224" y="2"/>
                      <a:pt x="218" y="1"/>
                      <a:pt x="211"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8" name="Google Shape;768;p32"/>
              <p:cNvSpPr/>
              <p:nvPr/>
            </p:nvSpPr>
            <p:spPr>
              <a:xfrm>
                <a:off x="1569825" y="3212325"/>
                <a:ext cx="12650" cy="7450"/>
              </a:xfrm>
              <a:custGeom>
                <a:rect b="b" l="l" r="r" t="t"/>
                <a:pathLst>
                  <a:path extrusionOk="0" h="298" w="506">
                    <a:moveTo>
                      <a:pt x="322" y="1"/>
                    </a:moveTo>
                    <a:cubicBezTo>
                      <a:pt x="190" y="1"/>
                      <a:pt x="1" y="297"/>
                      <a:pt x="184" y="297"/>
                    </a:cubicBezTo>
                    <a:cubicBezTo>
                      <a:pt x="316" y="297"/>
                      <a:pt x="505" y="1"/>
                      <a:pt x="322"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9" name="Google Shape;769;p32"/>
              <p:cNvSpPr/>
              <p:nvPr/>
            </p:nvSpPr>
            <p:spPr>
              <a:xfrm>
                <a:off x="1555950" y="3199675"/>
                <a:ext cx="6650" cy="7025"/>
              </a:xfrm>
              <a:custGeom>
                <a:rect b="b" l="l" r="r" t="t"/>
                <a:pathLst>
                  <a:path extrusionOk="0" h="281" w="266">
                    <a:moveTo>
                      <a:pt x="212" y="1"/>
                    </a:moveTo>
                    <a:cubicBezTo>
                      <a:pt x="160" y="1"/>
                      <a:pt x="88" y="58"/>
                      <a:pt x="70" y="84"/>
                    </a:cubicBezTo>
                    <a:cubicBezTo>
                      <a:pt x="64" y="97"/>
                      <a:pt x="64" y="103"/>
                      <a:pt x="57" y="109"/>
                    </a:cubicBezTo>
                    <a:cubicBezTo>
                      <a:pt x="20" y="160"/>
                      <a:pt x="1" y="223"/>
                      <a:pt x="57" y="261"/>
                    </a:cubicBezTo>
                    <a:cubicBezTo>
                      <a:pt x="83" y="273"/>
                      <a:pt x="108" y="280"/>
                      <a:pt x="127" y="280"/>
                    </a:cubicBezTo>
                    <a:cubicBezTo>
                      <a:pt x="131" y="281"/>
                      <a:pt x="136" y="281"/>
                      <a:pt x="140" y="281"/>
                    </a:cubicBezTo>
                    <a:cubicBezTo>
                      <a:pt x="198" y="281"/>
                      <a:pt x="253" y="206"/>
                      <a:pt x="259" y="154"/>
                    </a:cubicBezTo>
                    <a:cubicBezTo>
                      <a:pt x="266" y="116"/>
                      <a:pt x="266" y="78"/>
                      <a:pt x="259" y="40"/>
                    </a:cubicBezTo>
                    <a:cubicBezTo>
                      <a:pt x="252" y="11"/>
                      <a:pt x="234" y="1"/>
                      <a:pt x="212"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0" name="Google Shape;770;p32"/>
              <p:cNvSpPr/>
              <p:nvPr/>
            </p:nvSpPr>
            <p:spPr>
              <a:xfrm>
                <a:off x="1581975" y="3196875"/>
                <a:ext cx="6950" cy="5575"/>
              </a:xfrm>
              <a:custGeom>
                <a:rect b="b" l="l" r="r" t="t"/>
                <a:pathLst>
                  <a:path extrusionOk="0" h="223" w="278">
                    <a:moveTo>
                      <a:pt x="150" y="0"/>
                    </a:moveTo>
                    <a:cubicBezTo>
                      <a:pt x="126" y="0"/>
                      <a:pt x="103" y="7"/>
                      <a:pt x="82" y="20"/>
                    </a:cubicBezTo>
                    <a:cubicBezTo>
                      <a:pt x="32" y="45"/>
                      <a:pt x="0" y="95"/>
                      <a:pt x="7" y="158"/>
                    </a:cubicBezTo>
                    <a:cubicBezTo>
                      <a:pt x="0" y="158"/>
                      <a:pt x="0" y="165"/>
                      <a:pt x="7" y="165"/>
                    </a:cubicBezTo>
                    <a:cubicBezTo>
                      <a:pt x="0" y="209"/>
                      <a:pt x="26" y="223"/>
                      <a:pt x="57" y="223"/>
                    </a:cubicBezTo>
                    <a:cubicBezTo>
                      <a:pt x="89" y="223"/>
                      <a:pt x="126" y="209"/>
                      <a:pt x="145" y="196"/>
                    </a:cubicBezTo>
                    <a:cubicBezTo>
                      <a:pt x="183" y="165"/>
                      <a:pt x="278" y="39"/>
                      <a:pt x="190" y="7"/>
                    </a:cubicBezTo>
                    <a:cubicBezTo>
                      <a:pt x="176" y="3"/>
                      <a:pt x="163" y="0"/>
                      <a:pt x="150"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1" name="Google Shape;771;p32"/>
              <p:cNvSpPr/>
              <p:nvPr/>
            </p:nvSpPr>
            <p:spPr>
              <a:xfrm>
                <a:off x="1568575" y="3196875"/>
                <a:ext cx="8050" cy="4750"/>
              </a:xfrm>
              <a:custGeom>
                <a:rect b="b" l="l" r="r" t="t"/>
                <a:pathLst>
                  <a:path extrusionOk="0" h="190" w="322">
                    <a:moveTo>
                      <a:pt x="208" y="1"/>
                    </a:moveTo>
                    <a:cubicBezTo>
                      <a:pt x="120" y="1"/>
                      <a:pt x="0" y="190"/>
                      <a:pt x="114" y="190"/>
                    </a:cubicBezTo>
                    <a:cubicBezTo>
                      <a:pt x="202" y="190"/>
                      <a:pt x="322" y="1"/>
                      <a:pt x="208"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2" name="Google Shape;772;p32"/>
              <p:cNvSpPr/>
              <p:nvPr/>
            </p:nvSpPr>
            <p:spPr>
              <a:xfrm>
                <a:off x="1556500" y="3171500"/>
                <a:ext cx="6100" cy="5650"/>
              </a:xfrm>
              <a:custGeom>
                <a:rect b="b" l="l" r="r" t="t"/>
                <a:pathLst>
                  <a:path extrusionOk="0" h="226" w="244">
                    <a:moveTo>
                      <a:pt x="185" y="1"/>
                    </a:moveTo>
                    <a:cubicBezTo>
                      <a:pt x="167" y="1"/>
                      <a:pt x="148" y="7"/>
                      <a:pt x="136" y="13"/>
                    </a:cubicBezTo>
                    <a:cubicBezTo>
                      <a:pt x="73" y="38"/>
                      <a:pt x="29" y="89"/>
                      <a:pt x="17" y="152"/>
                    </a:cubicBezTo>
                    <a:cubicBezTo>
                      <a:pt x="1" y="189"/>
                      <a:pt x="33" y="226"/>
                      <a:pt x="70" y="226"/>
                    </a:cubicBezTo>
                    <a:cubicBezTo>
                      <a:pt x="78" y="226"/>
                      <a:pt x="85" y="224"/>
                      <a:pt x="92" y="221"/>
                    </a:cubicBezTo>
                    <a:cubicBezTo>
                      <a:pt x="136" y="208"/>
                      <a:pt x="174" y="177"/>
                      <a:pt x="199" y="133"/>
                    </a:cubicBezTo>
                    <a:cubicBezTo>
                      <a:pt x="204" y="128"/>
                      <a:pt x="208" y="124"/>
                      <a:pt x="206" y="124"/>
                    </a:cubicBezTo>
                    <a:cubicBezTo>
                      <a:pt x="205" y="124"/>
                      <a:pt x="203" y="125"/>
                      <a:pt x="199" y="126"/>
                    </a:cubicBezTo>
                    <a:cubicBezTo>
                      <a:pt x="218" y="107"/>
                      <a:pt x="244" y="82"/>
                      <a:pt x="237" y="57"/>
                    </a:cubicBezTo>
                    <a:lnTo>
                      <a:pt x="231" y="32"/>
                    </a:lnTo>
                    <a:cubicBezTo>
                      <a:pt x="224" y="8"/>
                      <a:pt x="205" y="1"/>
                      <a:pt x="185" y="1"/>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3" name="Google Shape;773;p32"/>
              <p:cNvSpPr/>
              <p:nvPr/>
            </p:nvSpPr>
            <p:spPr>
              <a:xfrm>
                <a:off x="1607525" y="3117575"/>
                <a:ext cx="11200" cy="10425"/>
              </a:xfrm>
              <a:custGeom>
                <a:rect b="b" l="l" r="r" t="t"/>
                <a:pathLst>
                  <a:path extrusionOk="0" h="417" w="448">
                    <a:moveTo>
                      <a:pt x="328" y="0"/>
                    </a:moveTo>
                    <a:cubicBezTo>
                      <a:pt x="202" y="13"/>
                      <a:pt x="95" y="89"/>
                      <a:pt x="44" y="208"/>
                    </a:cubicBezTo>
                    <a:cubicBezTo>
                      <a:pt x="0" y="284"/>
                      <a:pt x="6" y="417"/>
                      <a:pt x="126" y="417"/>
                    </a:cubicBezTo>
                    <a:cubicBezTo>
                      <a:pt x="252" y="404"/>
                      <a:pt x="360" y="328"/>
                      <a:pt x="410" y="208"/>
                    </a:cubicBezTo>
                    <a:cubicBezTo>
                      <a:pt x="448" y="126"/>
                      <a:pt x="448" y="0"/>
                      <a:pt x="328"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4" name="Google Shape;774;p32"/>
              <p:cNvSpPr/>
              <p:nvPr/>
            </p:nvSpPr>
            <p:spPr>
              <a:xfrm>
                <a:off x="1561325" y="3005000"/>
                <a:ext cx="12000" cy="11200"/>
              </a:xfrm>
              <a:custGeom>
                <a:rect b="b" l="l" r="r" t="t"/>
                <a:pathLst>
                  <a:path extrusionOk="0" h="448" w="480">
                    <a:moveTo>
                      <a:pt x="347" y="0"/>
                    </a:moveTo>
                    <a:cubicBezTo>
                      <a:pt x="215" y="13"/>
                      <a:pt x="95" y="95"/>
                      <a:pt x="44" y="221"/>
                    </a:cubicBezTo>
                    <a:cubicBezTo>
                      <a:pt x="0" y="309"/>
                      <a:pt x="0" y="448"/>
                      <a:pt x="133" y="448"/>
                    </a:cubicBezTo>
                    <a:cubicBezTo>
                      <a:pt x="265" y="435"/>
                      <a:pt x="379" y="347"/>
                      <a:pt x="435" y="227"/>
                    </a:cubicBezTo>
                    <a:cubicBezTo>
                      <a:pt x="479" y="139"/>
                      <a:pt x="479" y="0"/>
                      <a:pt x="347"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5" name="Google Shape;775;p32"/>
              <p:cNvSpPr/>
              <p:nvPr/>
            </p:nvSpPr>
            <p:spPr>
              <a:xfrm>
                <a:off x="1549500" y="2961325"/>
                <a:ext cx="7275" cy="6800"/>
              </a:xfrm>
              <a:custGeom>
                <a:rect b="b" l="l" r="r" t="t"/>
                <a:pathLst>
                  <a:path extrusionOk="0" h="272" w="291">
                    <a:moveTo>
                      <a:pt x="215" y="0"/>
                    </a:moveTo>
                    <a:cubicBezTo>
                      <a:pt x="133" y="6"/>
                      <a:pt x="63" y="57"/>
                      <a:pt x="25" y="133"/>
                    </a:cubicBezTo>
                    <a:cubicBezTo>
                      <a:pt x="0" y="189"/>
                      <a:pt x="6" y="271"/>
                      <a:pt x="82" y="271"/>
                    </a:cubicBezTo>
                    <a:cubicBezTo>
                      <a:pt x="164" y="265"/>
                      <a:pt x="233" y="215"/>
                      <a:pt x="265" y="139"/>
                    </a:cubicBezTo>
                    <a:cubicBezTo>
                      <a:pt x="290" y="82"/>
                      <a:pt x="290" y="0"/>
                      <a:pt x="215"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6" name="Google Shape;776;p32"/>
              <p:cNvSpPr/>
              <p:nvPr/>
            </p:nvSpPr>
            <p:spPr>
              <a:xfrm>
                <a:off x="1581825" y="2817350"/>
                <a:ext cx="7100" cy="5875"/>
              </a:xfrm>
              <a:custGeom>
                <a:rect b="b" l="l" r="r" t="t"/>
                <a:pathLst>
                  <a:path extrusionOk="0" h="235" w="284">
                    <a:moveTo>
                      <a:pt x="213" y="0"/>
                    </a:moveTo>
                    <a:cubicBezTo>
                      <a:pt x="175" y="0"/>
                      <a:pt x="133" y="37"/>
                      <a:pt x="107" y="58"/>
                    </a:cubicBezTo>
                    <a:lnTo>
                      <a:pt x="101" y="64"/>
                    </a:lnTo>
                    <a:cubicBezTo>
                      <a:pt x="63" y="102"/>
                      <a:pt x="0" y="234"/>
                      <a:pt x="107" y="234"/>
                    </a:cubicBezTo>
                    <a:cubicBezTo>
                      <a:pt x="177" y="228"/>
                      <a:pt x="240" y="177"/>
                      <a:pt x="271" y="108"/>
                    </a:cubicBezTo>
                    <a:cubicBezTo>
                      <a:pt x="284" y="89"/>
                      <a:pt x="284" y="58"/>
                      <a:pt x="271" y="32"/>
                    </a:cubicBezTo>
                    <a:cubicBezTo>
                      <a:pt x="259" y="20"/>
                      <a:pt x="252" y="14"/>
                      <a:pt x="240" y="7"/>
                    </a:cubicBezTo>
                    <a:cubicBezTo>
                      <a:pt x="231" y="2"/>
                      <a:pt x="222" y="0"/>
                      <a:pt x="213" y="0"/>
                    </a:cubicBezTo>
                    <a:close/>
                  </a:path>
                </a:pathLst>
              </a:custGeom>
              <a:solidFill>
                <a:srgbClr val="FFFB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7" name="Google Shape;777;p32"/>
              <p:cNvSpPr/>
              <p:nvPr/>
            </p:nvSpPr>
            <p:spPr>
              <a:xfrm>
                <a:off x="1535150" y="2784850"/>
                <a:ext cx="114650" cy="451700"/>
              </a:xfrm>
              <a:custGeom>
                <a:rect b="b" l="l" r="r" t="t"/>
                <a:pathLst>
                  <a:path extrusionOk="0" h="18068" w="4586">
                    <a:moveTo>
                      <a:pt x="2227" y="1"/>
                    </a:moveTo>
                    <a:cubicBezTo>
                      <a:pt x="1286" y="1"/>
                      <a:pt x="294" y="840"/>
                      <a:pt x="215" y="3193"/>
                    </a:cubicBezTo>
                    <a:cubicBezTo>
                      <a:pt x="170" y="4562"/>
                      <a:pt x="183" y="5930"/>
                      <a:pt x="158" y="7305"/>
                    </a:cubicBezTo>
                    <a:cubicBezTo>
                      <a:pt x="133" y="9084"/>
                      <a:pt x="13" y="10843"/>
                      <a:pt x="6" y="12622"/>
                    </a:cubicBezTo>
                    <a:cubicBezTo>
                      <a:pt x="0" y="16388"/>
                      <a:pt x="128" y="18068"/>
                      <a:pt x="1104" y="18068"/>
                    </a:cubicBezTo>
                    <a:cubicBezTo>
                      <a:pt x="1147" y="18068"/>
                      <a:pt x="1191" y="18065"/>
                      <a:pt x="1236" y="18058"/>
                    </a:cubicBezTo>
                    <a:cubicBezTo>
                      <a:pt x="3198" y="17794"/>
                      <a:pt x="3526" y="16412"/>
                      <a:pt x="3627" y="14918"/>
                    </a:cubicBezTo>
                    <a:cubicBezTo>
                      <a:pt x="3791" y="12401"/>
                      <a:pt x="3879" y="9714"/>
                      <a:pt x="3974" y="7261"/>
                    </a:cubicBezTo>
                    <a:cubicBezTo>
                      <a:pt x="4049" y="5287"/>
                      <a:pt x="4585" y="2997"/>
                      <a:pt x="3841" y="1099"/>
                    </a:cubicBezTo>
                    <a:cubicBezTo>
                      <a:pt x="3587" y="457"/>
                      <a:pt x="2920" y="1"/>
                      <a:pt x="2227" y="1"/>
                    </a:cubicBezTo>
                    <a:close/>
                  </a:path>
                </a:pathLst>
              </a:custGeom>
              <a:solidFill>
                <a:srgbClr val="F1C2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778" name="Google Shape;778;p32"/>
          <p:cNvSpPr txBox="1"/>
          <p:nvPr/>
        </p:nvSpPr>
        <p:spPr>
          <a:xfrm>
            <a:off x="327951" y="3901228"/>
            <a:ext cx="2829364" cy="699922"/>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t/>
            </a:r>
            <a:endParaRPr>
              <a:latin typeface="Oxygen"/>
              <a:ea typeface="Oxygen"/>
              <a:cs typeface="Oxygen"/>
              <a:sym typeface="Oxygen"/>
            </a:endParaRPr>
          </a:p>
        </p:txBody>
      </p:sp>
      <p:sp>
        <p:nvSpPr>
          <p:cNvPr id="779" name="Google Shape;779;p32"/>
          <p:cNvSpPr txBox="1"/>
          <p:nvPr/>
        </p:nvSpPr>
        <p:spPr>
          <a:xfrm>
            <a:off x="834923" y="3431552"/>
            <a:ext cx="1815343" cy="487917"/>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2000">
                <a:solidFill>
                  <a:schemeClr val="dk1"/>
                </a:solidFill>
                <a:latin typeface="Hammersmith One"/>
                <a:ea typeface="Hammersmith One"/>
                <a:cs typeface="Hammersmith One"/>
                <a:sym typeface="Hammersmith One"/>
              </a:rPr>
              <a:t>Household</a:t>
            </a:r>
            <a:endParaRPr sz="2000">
              <a:solidFill>
                <a:schemeClr val="dk1"/>
              </a:solidFill>
              <a:latin typeface="Hammersmith One"/>
              <a:ea typeface="Hammersmith One"/>
              <a:cs typeface="Hammersmith One"/>
              <a:sym typeface="Hammersmith One"/>
            </a:endParaRPr>
          </a:p>
          <a:p>
            <a:pPr indent="0" lvl="0" marL="0" rtl="0" algn="ctr">
              <a:spcBef>
                <a:spcPts val="0"/>
              </a:spcBef>
              <a:spcAft>
                <a:spcPts val="0"/>
              </a:spcAft>
              <a:buNone/>
            </a:pPr>
            <a:r>
              <a:rPr lang="en" sz="2000">
                <a:solidFill>
                  <a:schemeClr val="dk1"/>
                </a:solidFill>
                <a:latin typeface="Hammersmith One"/>
                <a:ea typeface="Hammersmith One"/>
                <a:cs typeface="Hammersmith One"/>
                <a:sym typeface="Hammersmith One"/>
              </a:rPr>
              <a:t>Water Conservation</a:t>
            </a:r>
            <a:endParaRPr sz="2000">
              <a:solidFill>
                <a:schemeClr val="dk1"/>
              </a:solidFill>
              <a:latin typeface="Hammersmith One"/>
              <a:ea typeface="Hammersmith One"/>
              <a:cs typeface="Hammersmith One"/>
              <a:sym typeface="Hammersmith One"/>
            </a:endParaRPr>
          </a:p>
        </p:txBody>
      </p:sp>
      <p:sp>
        <p:nvSpPr>
          <p:cNvPr id="780" name="Google Shape;780;p32"/>
          <p:cNvSpPr txBox="1"/>
          <p:nvPr/>
        </p:nvSpPr>
        <p:spPr>
          <a:xfrm>
            <a:off x="1471884" y="2533435"/>
            <a:ext cx="541500" cy="446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2400">
                <a:solidFill>
                  <a:schemeClr val="dk1"/>
                </a:solidFill>
                <a:latin typeface="Hammersmith One"/>
                <a:ea typeface="Hammersmith One"/>
                <a:cs typeface="Hammersmith One"/>
                <a:sym typeface="Hammersmith One"/>
              </a:rPr>
              <a:t>1</a:t>
            </a:r>
            <a:endParaRPr sz="2400">
              <a:solidFill>
                <a:schemeClr val="dk1"/>
              </a:solidFill>
              <a:latin typeface="Hammersmith One"/>
              <a:ea typeface="Hammersmith One"/>
              <a:cs typeface="Hammersmith One"/>
              <a:sym typeface="Hammersmith One"/>
            </a:endParaRPr>
          </a:p>
        </p:txBody>
      </p:sp>
      <p:sp>
        <p:nvSpPr>
          <p:cNvPr id="781" name="Google Shape;781;p32"/>
          <p:cNvSpPr txBox="1"/>
          <p:nvPr/>
        </p:nvSpPr>
        <p:spPr>
          <a:xfrm>
            <a:off x="3664350" y="496175"/>
            <a:ext cx="18153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latin typeface="Hammersmith One"/>
                <a:ea typeface="Hammersmith One"/>
                <a:cs typeface="Hammersmith One"/>
                <a:sym typeface="Hammersmith One"/>
              </a:rPr>
              <a:t>Key Findings</a:t>
            </a:r>
            <a:endParaRPr sz="2000">
              <a:latin typeface="Hammersmith One"/>
              <a:ea typeface="Hammersmith One"/>
              <a:cs typeface="Hammersmith One"/>
              <a:sym typeface="Hammersmith One"/>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pic>
        <p:nvPicPr>
          <p:cNvPr id="786" name="Google Shape;786;p33"/>
          <p:cNvPicPr preferRelativeResize="0"/>
          <p:nvPr/>
        </p:nvPicPr>
        <p:blipFill>
          <a:blip r:embed="rId3">
            <a:alphaModFix/>
          </a:blip>
          <a:stretch>
            <a:fillRect/>
          </a:stretch>
        </p:blipFill>
        <p:spPr>
          <a:xfrm>
            <a:off x="3747850" y="2518250"/>
            <a:ext cx="5089126" cy="2631526"/>
          </a:xfrm>
          <a:prstGeom prst="rect">
            <a:avLst/>
          </a:prstGeom>
          <a:noFill/>
          <a:ln>
            <a:noFill/>
          </a:ln>
        </p:spPr>
      </p:pic>
      <p:sp>
        <p:nvSpPr>
          <p:cNvPr id="787" name="Google Shape;787;p33"/>
          <p:cNvSpPr/>
          <p:nvPr/>
        </p:nvSpPr>
        <p:spPr>
          <a:xfrm>
            <a:off x="6542751" y="125799"/>
            <a:ext cx="2368145" cy="1877859"/>
          </a:xfrm>
          <a:custGeom>
            <a:rect b="b" l="l" r="r" t="t"/>
            <a:pathLst>
              <a:path extrusionOk="0" h="40843" w="53584">
                <a:moveTo>
                  <a:pt x="42729" y="11157"/>
                </a:moveTo>
                <a:lnTo>
                  <a:pt x="43082" y="11183"/>
                </a:lnTo>
                <a:lnTo>
                  <a:pt x="43449" y="11209"/>
                </a:lnTo>
                <a:lnTo>
                  <a:pt x="44156" y="11314"/>
                </a:lnTo>
                <a:lnTo>
                  <a:pt x="44509" y="11366"/>
                </a:lnTo>
                <a:lnTo>
                  <a:pt x="44876" y="11406"/>
                </a:lnTo>
                <a:lnTo>
                  <a:pt x="45230" y="11432"/>
                </a:lnTo>
                <a:lnTo>
                  <a:pt x="45662" y="11432"/>
                </a:lnTo>
                <a:lnTo>
                  <a:pt x="45727" y="11419"/>
                </a:lnTo>
                <a:lnTo>
                  <a:pt x="45845" y="11379"/>
                </a:lnTo>
                <a:lnTo>
                  <a:pt x="45976" y="11340"/>
                </a:lnTo>
                <a:lnTo>
                  <a:pt x="46107" y="11301"/>
                </a:lnTo>
                <a:lnTo>
                  <a:pt x="46251" y="11301"/>
                </a:lnTo>
                <a:lnTo>
                  <a:pt x="46316" y="11314"/>
                </a:lnTo>
                <a:lnTo>
                  <a:pt x="46382" y="11340"/>
                </a:lnTo>
                <a:lnTo>
                  <a:pt x="46447" y="11392"/>
                </a:lnTo>
                <a:lnTo>
                  <a:pt x="46513" y="11445"/>
                </a:lnTo>
                <a:lnTo>
                  <a:pt x="46578" y="11537"/>
                </a:lnTo>
                <a:lnTo>
                  <a:pt x="46644" y="11641"/>
                </a:lnTo>
                <a:lnTo>
                  <a:pt x="45963" y="11720"/>
                </a:lnTo>
                <a:lnTo>
                  <a:pt x="45269" y="11825"/>
                </a:lnTo>
                <a:lnTo>
                  <a:pt x="44588" y="11942"/>
                </a:lnTo>
                <a:lnTo>
                  <a:pt x="43907" y="12034"/>
                </a:lnTo>
                <a:lnTo>
                  <a:pt x="43553" y="12073"/>
                </a:lnTo>
                <a:lnTo>
                  <a:pt x="43213" y="12113"/>
                </a:lnTo>
                <a:lnTo>
                  <a:pt x="42859" y="12139"/>
                </a:lnTo>
                <a:lnTo>
                  <a:pt x="42506" y="12152"/>
                </a:lnTo>
                <a:lnTo>
                  <a:pt x="42152" y="12152"/>
                </a:lnTo>
                <a:lnTo>
                  <a:pt x="41799" y="12126"/>
                </a:lnTo>
                <a:lnTo>
                  <a:pt x="41445" y="12100"/>
                </a:lnTo>
                <a:lnTo>
                  <a:pt x="41079" y="12047"/>
                </a:lnTo>
                <a:lnTo>
                  <a:pt x="41157" y="11903"/>
                </a:lnTo>
                <a:lnTo>
                  <a:pt x="41236" y="11785"/>
                </a:lnTo>
                <a:lnTo>
                  <a:pt x="41314" y="11681"/>
                </a:lnTo>
                <a:lnTo>
                  <a:pt x="41406" y="11576"/>
                </a:lnTo>
                <a:lnTo>
                  <a:pt x="41498" y="11497"/>
                </a:lnTo>
                <a:lnTo>
                  <a:pt x="41589" y="11419"/>
                </a:lnTo>
                <a:lnTo>
                  <a:pt x="41694" y="11353"/>
                </a:lnTo>
                <a:lnTo>
                  <a:pt x="41786" y="11301"/>
                </a:lnTo>
                <a:lnTo>
                  <a:pt x="41904" y="11262"/>
                </a:lnTo>
                <a:lnTo>
                  <a:pt x="42008" y="11235"/>
                </a:lnTo>
                <a:lnTo>
                  <a:pt x="42231" y="11183"/>
                </a:lnTo>
                <a:lnTo>
                  <a:pt x="42467" y="11157"/>
                </a:lnTo>
                <a:close/>
                <a:moveTo>
                  <a:pt x="45518" y="27996"/>
                </a:moveTo>
                <a:lnTo>
                  <a:pt x="45439" y="28193"/>
                </a:lnTo>
                <a:lnTo>
                  <a:pt x="45347" y="28376"/>
                </a:lnTo>
                <a:lnTo>
                  <a:pt x="45230" y="28559"/>
                </a:lnTo>
                <a:lnTo>
                  <a:pt x="45112" y="28730"/>
                </a:lnTo>
                <a:lnTo>
                  <a:pt x="44981" y="28887"/>
                </a:lnTo>
                <a:lnTo>
                  <a:pt x="44837" y="29031"/>
                </a:lnTo>
                <a:lnTo>
                  <a:pt x="44680" y="29162"/>
                </a:lnTo>
                <a:lnTo>
                  <a:pt x="44522" y="29280"/>
                </a:lnTo>
                <a:lnTo>
                  <a:pt x="44365" y="29384"/>
                </a:lnTo>
                <a:lnTo>
                  <a:pt x="44195" y="29476"/>
                </a:lnTo>
                <a:lnTo>
                  <a:pt x="44025" y="29542"/>
                </a:lnTo>
                <a:lnTo>
                  <a:pt x="43842" y="29594"/>
                </a:lnTo>
                <a:lnTo>
                  <a:pt x="43671" y="29633"/>
                </a:lnTo>
                <a:lnTo>
                  <a:pt x="43488" y="29659"/>
                </a:lnTo>
                <a:lnTo>
                  <a:pt x="43318" y="29659"/>
                </a:lnTo>
                <a:lnTo>
                  <a:pt x="43148" y="29633"/>
                </a:lnTo>
                <a:lnTo>
                  <a:pt x="43370" y="29214"/>
                </a:lnTo>
                <a:lnTo>
                  <a:pt x="43567" y="28887"/>
                </a:lnTo>
                <a:lnTo>
                  <a:pt x="43658" y="28756"/>
                </a:lnTo>
                <a:lnTo>
                  <a:pt x="43750" y="28651"/>
                </a:lnTo>
                <a:lnTo>
                  <a:pt x="43855" y="28559"/>
                </a:lnTo>
                <a:lnTo>
                  <a:pt x="43959" y="28468"/>
                </a:lnTo>
                <a:lnTo>
                  <a:pt x="44077" y="28402"/>
                </a:lnTo>
                <a:lnTo>
                  <a:pt x="44208" y="28337"/>
                </a:lnTo>
                <a:lnTo>
                  <a:pt x="44352" y="28284"/>
                </a:lnTo>
                <a:lnTo>
                  <a:pt x="44536" y="28219"/>
                </a:lnTo>
                <a:lnTo>
                  <a:pt x="44968" y="28114"/>
                </a:lnTo>
                <a:lnTo>
                  <a:pt x="45518" y="27996"/>
                </a:lnTo>
                <a:close/>
                <a:moveTo>
                  <a:pt x="31768" y="33994"/>
                </a:moveTo>
                <a:lnTo>
                  <a:pt x="32279" y="34007"/>
                </a:lnTo>
                <a:lnTo>
                  <a:pt x="32764" y="34033"/>
                </a:lnTo>
                <a:lnTo>
                  <a:pt x="33222" y="34085"/>
                </a:lnTo>
                <a:lnTo>
                  <a:pt x="33641" y="34164"/>
                </a:lnTo>
                <a:lnTo>
                  <a:pt x="33222" y="34177"/>
                </a:lnTo>
                <a:lnTo>
                  <a:pt x="32816" y="34203"/>
                </a:lnTo>
                <a:lnTo>
                  <a:pt x="32410" y="34229"/>
                </a:lnTo>
                <a:lnTo>
                  <a:pt x="31991" y="34269"/>
                </a:lnTo>
                <a:lnTo>
                  <a:pt x="31179" y="34360"/>
                </a:lnTo>
                <a:lnTo>
                  <a:pt x="30367" y="34478"/>
                </a:lnTo>
                <a:lnTo>
                  <a:pt x="29542" y="34596"/>
                </a:lnTo>
                <a:lnTo>
                  <a:pt x="28730" y="34701"/>
                </a:lnTo>
                <a:lnTo>
                  <a:pt x="27905" y="34806"/>
                </a:lnTo>
                <a:lnTo>
                  <a:pt x="27486" y="34832"/>
                </a:lnTo>
                <a:lnTo>
                  <a:pt x="27067" y="34871"/>
                </a:lnTo>
                <a:lnTo>
                  <a:pt x="27067" y="34871"/>
                </a:lnTo>
                <a:lnTo>
                  <a:pt x="27120" y="34806"/>
                </a:lnTo>
                <a:lnTo>
                  <a:pt x="27185" y="34740"/>
                </a:lnTo>
                <a:lnTo>
                  <a:pt x="27264" y="34688"/>
                </a:lnTo>
                <a:lnTo>
                  <a:pt x="27369" y="34622"/>
                </a:lnTo>
                <a:lnTo>
                  <a:pt x="27500" y="34570"/>
                </a:lnTo>
                <a:lnTo>
                  <a:pt x="27630" y="34518"/>
                </a:lnTo>
                <a:lnTo>
                  <a:pt x="27958" y="34413"/>
                </a:lnTo>
                <a:lnTo>
                  <a:pt x="28338" y="34321"/>
                </a:lnTo>
                <a:lnTo>
                  <a:pt x="28757" y="34229"/>
                </a:lnTo>
                <a:lnTo>
                  <a:pt x="29215" y="34151"/>
                </a:lnTo>
                <a:lnTo>
                  <a:pt x="29699" y="34098"/>
                </a:lnTo>
                <a:lnTo>
                  <a:pt x="30210" y="34046"/>
                </a:lnTo>
                <a:lnTo>
                  <a:pt x="30734" y="34007"/>
                </a:lnTo>
                <a:lnTo>
                  <a:pt x="31258" y="33994"/>
                </a:lnTo>
                <a:close/>
                <a:moveTo>
                  <a:pt x="39403" y="0"/>
                </a:moveTo>
                <a:lnTo>
                  <a:pt x="38604" y="13"/>
                </a:lnTo>
                <a:lnTo>
                  <a:pt x="37805" y="39"/>
                </a:lnTo>
                <a:lnTo>
                  <a:pt x="36207" y="92"/>
                </a:lnTo>
                <a:lnTo>
                  <a:pt x="34597" y="144"/>
                </a:lnTo>
                <a:lnTo>
                  <a:pt x="34361" y="144"/>
                </a:lnTo>
                <a:lnTo>
                  <a:pt x="33824" y="236"/>
                </a:lnTo>
                <a:lnTo>
                  <a:pt x="33274" y="301"/>
                </a:lnTo>
                <a:lnTo>
                  <a:pt x="32737" y="367"/>
                </a:lnTo>
                <a:lnTo>
                  <a:pt x="32187" y="432"/>
                </a:lnTo>
                <a:lnTo>
                  <a:pt x="31101" y="524"/>
                </a:lnTo>
                <a:lnTo>
                  <a:pt x="30001" y="603"/>
                </a:lnTo>
                <a:lnTo>
                  <a:pt x="27814" y="747"/>
                </a:lnTo>
                <a:lnTo>
                  <a:pt x="26727" y="825"/>
                </a:lnTo>
                <a:lnTo>
                  <a:pt x="25627" y="943"/>
                </a:lnTo>
                <a:lnTo>
                  <a:pt x="25064" y="995"/>
                </a:lnTo>
                <a:lnTo>
                  <a:pt x="24501" y="1022"/>
                </a:lnTo>
                <a:lnTo>
                  <a:pt x="23362" y="1074"/>
                </a:lnTo>
                <a:lnTo>
                  <a:pt x="22799" y="1113"/>
                </a:lnTo>
                <a:lnTo>
                  <a:pt x="22510" y="1139"/>
                </a:lnTo>
                <a:lnTo>
                  <a:pt x="22236" y="1179"/>
                </a:lnTo>
                <a:lnTo>
                  <a:pt x="21947" y="1231"/>
                </a:lnTo>
                <a:lnTo>
                  <a:pt x="21672" y="1283"/>
                </a:lnTo>
                <a:lnTo>
                  <a:pt x="21397" y="1349"/>
                </a:lnTo>
                <a:lnTo>
                  <a:pt x="21122" y="1441"/>
                </a:lnTo>
                <a:lnTo>
                  <a:pt x="20795" y="1532"/>
                </a:lnTo>
                <a:lnTo>
                  <a:pt x="20638" y="1572"/>
                </a:lnTo>
                <a:lnTo>
                  <a:pt x="20481" y="1598"/>
                </a:lnTo>
                <a:lnTo>
                  <a:pt x="20167" y="1598"/>
                </a:lnTo>
                <a:lnTo>
                  <a:pt x="20023" y="1572"/>
                </a:lnTo>
                <a:lnTo>
                  <a:pt x="19892" y="1532"/>
                </a:lnTo>
                <a:lnTo>
                  <a:pt x="19774" y="1493"/>
                </a:lnTo>
                <a:lnTo>
                  <a:pt x="19682" y="1480"/>
                </a:lnTo>
                <a:lnTo>
                  <a:pt x="19603" y="1493"/>
                </a:lnTo>
                <a:lnTo>
                  <a:pt x="19525" y="1519"/>
                </a:lnTo>
                <a:lnTo>
                  <a:pt x="19473" y="1558"/>
                </a:lnTo>
                <a:lnTo>
                  <a:pt x="19420" y="1598"/>
                </a:lnTo>
                <a:lnTo>
                  <a:pt x="19355" y="1650"/>
                </a:lnTo>
                <a:lnTo>
                  <a:pt x="19302" y="1676"/>
                </a:lnTo>
                <a:lnTo>
                  <a:pt x="19263" y="1663"/>
                </a:lnTo>
                <a:lnTo>
                  <a:pt x="19224" y="1650"/>
                </a:lnTo>
                <a:lnTo>
                  <a:pt x="19158" y="1585"/>
                </a:lnTo>
                <a:lnTo>
                  <a:pt x="19119" y="1519"/>
                </a:lnTo>
                <a:lnTo>
                  <a:pt x="19093" y="1454"/>
                </a:lnTo>
                <a:lnTo>
                  <a:pt x="19067" y="1375"/>
                </a:lnTo>
                <a:lnTo>
                  <a:pt x="19027" y="1323"/>
                </a:lnTo>
                <a:lnTo>
                  <a:pt x="18975" y="1283"/>
                </a:lnTo>
                <a:lnTo>
                  <a:pt x="18949" y="1270"/>
                </a:lnTo>
                <a:lnTo>
                  <a:pt x="18909" y="1270"/>
                </a:lnTo>
                <a:lnTo>
                  <a:pt x="18648" y="1480"/>
                </a:lnTo>
                <a:lnTo>
                  <a:pt x="18386" y="1663"/>
                </a:lnTo>
                <a:lnTo>
                  <a:pt x="18124" y="1833"/>
                </a:lnTo>
                <a:lnTo>
                  <a:pt x="17849" y="1964"/>
                </a:lnTo>
                <a:lnTo>
                  <a:pt x="17561" y="2069"/>
                </a:lnTo>
                <a:lnTo>
                  <a:pt x="17417" y="2108"/>
                </a:lnTo>
                <a:lnTo>
                  <a:pt x="17273" y="2148"/>
                </a:lnTo>
                <a:lnTo>
                  <a:pt x="17129" y="2174"/>
                </a:lnTo>
                <a:lnTo>
                  <a:pt x="16971" y="2200"/>
                </a:lnTo>
                <a:lnTo>
                  <a:pt x="16814" y="2200"/>
                </a:lnTo>
                <a:lnTo>
                  <a:pt x="16644" y="2213"/>
                </a:lnTo>
                <a:lnTo>
                  <a:pt x="16291" y="2213"/>
                </a:lnTo>
                <a:lnTo>
                  <a:pt x="15924" y="2226"/>
                </a:lnTo>
                <a:lnTo>
                  <a:pt x="15570" y="2266"/>
                </a:lnTo>
                <a:lnTo>
                  <a:pt x="15204" y="2305"/>
                </a:lnTo>
                <a:lnTo>
                  <a:pt x="14497" y="2396"/>
                </a:lnTo>
                <a:lnTo>
                  <a:pt x="13776" y="2514"/>
                </a:lnTo>
                <a:lnTo>
                  <a:pt x="13331" y="2593"/>
                </a:lnTo>
                <a:lnTo>
                  <a:pt x="12899" y="2685"/>
                </a:lnTo>
                <a:lnTo>
                  <a:pt x="12035" y="2894"/>
                </a:lnTo>
                <a:lnTo>
                  <a:pt x="11590" y="2999"/>
                </a:lnTo>
                <a:lnTo>
                  <a:pt x="11157" y="3077"/>
                </a:lnTo>
                <a:lnTo>
                  <a:pt x="10712" y="3143"/>
                </a:lnTo>
                <a:lnTo>
                  <a:pt x="10490" y="3156"/>
                </a:lnTo>
                <a:lnTo>
                  <a:pt x="10267" y="3156"/>
                </a:lnTo>
                <a:lnTo>
                  <a:pt x="9848" y="3169"/>
                </a:lnTo>
                <a:lnTo>
                  <a:pt x="9429" y="3208"/>
                </a:lnTo>
                <a:lnTo>
                  <a:pt x="9036" y="3274"/>
                </a:lnTo>
                <a:lnTo>
                  <a:pt x="8643" y="3365"/>
                </a:lnTo>
                <a:lnTo>
                  <a:pt x="8264" y="3457"/>
                </a:lnTo>
                <a:lnTo>
                  <a:pt x="7884" y="3588"/>
                </a:lnTo>
                <a:lnTo>
                  <a:pt x="7517" y="3719"/>
                </a:lnTo>
                <a:lnTo>
                  <a:pt x="7151" y="3876"/>
                </a:lnTo>
                <a:lnTo>
                  <a:pt x="6797" y="4046"/>
                </a:lnTo>
                <a:lnTo>
                  <a:pt x="6443" y="4230"/>
                </a:lnTo>
                <a:lnTo>
                  <a:pt x="6090" y="4426"/>
                </a:lnTo>
                <a:lnTo>
                  <a:pt x="5749" y="4636"/>
                </a:lnTo>
                <a:lnTo>
                  <a:pt x="5409" y="4845"/>
                </a:lnTo>
                <a:lnTo>
                  <a:pt x="5069" y="5068"/>
                </a:lnTo>
                <a:lnTo>
                  <a:pt x="4401" y="5539"/>
                </a:lnTo>
                <a:lnTo>
                  <a:pt x="4505" y="5631"/>
                </a:lnTo>
                <a:lnTo>
                  <a:pt x="4623" y="5723"/>
                </a:lnTo>
                <a:lnTo>
                  <a:pt x="4741" y="5801"/>
                </a:lnTo>
                <a:lnTo>
                  <a:pt x="4872" y="5880"/>
                </a:lnTo>
                <a:lnTo>
                  <a:pt x="5016" y="5932"/>
                </a:lnTo>
                <a:lnTo>
                  <a:pt x="5147" y="5984"/>
                </a:lnTo>
                <a:lnTo>
                  <a:pt x="5291" y="6024"/>
                </a:lnTo>
                <a:lnTo>
                  <a:pt x="5435" y="6050"/>
                </a:lnTo>
                <a:lnTo>
                  <a:pt x="5579" y="6063"/>
                </a:lnTo>
                <a:lnTo>
                  <a:pt x="5723" y="6063"/>
                </a:lnTo>
                <a:lnTo>
                  <a:pt x="5854" y="6050"/>
                </a:lnTo>
                <a:lnTo>
                  <a:pt x="5985" y="6037"/>
                </a:lnTo>
                <a:lnTo>
                  <a:pt x="6116" y="5998"/>
                </a:lnTo>
                <a:lnTo>
                  <a:pt x="6234" y="5945"/>
                </a:lnTo>
                <a:lnTo>
                  <a:pt x="6339" y="5880"/>
                </a:lnTo>
                <a:lnTo>
                  <a:pt x="6430" y="5788"/>
                </a:lnTo>
                <a:lnTo>
                  <a:pt x="6574" y="5670"/>
                </a:lnTo>
                <a:lnTo>
                  <a:pt x="6705" y="5578"/>
                </a:lnTo>
                <a:lnTo>
                  <a:pt x="6836" y="5500"/>
                </a:lnTo>
                <a:lnTo>
                  <a:pt x="6967" y="5448"/>
                </a:lnTo>
                <a:lnTo>
                  <a:pt x="7098" y="5408"/>
                </a:lnTo>
                <a:lnTo>
                  <a:pt x="7216" y="5395"/>
                </a:lnTo>
                <a:lnTo>
                  <a:pt x="7347" y="5382"/>
                </a:lnTo>
                <a:lnTo>
                  <a:pt x="7478" y="5395"/>
                </a:lnTo>
                <a:lnTo>
                  <a:pt x="7596" y="5421"/>
                </a:lnTo>
                <a:lnTo>
                  <a:pt x="7727" y="5448"/>
                </a:lnTo>
                <a:lnTo>
                  <a:pt x="7976" y="5526"/>
                </a:lnTo>
                <a:lnTo>
                  <a:pt x="8224" y="5631"/>
                </a:lnTo>
                <a:lnTo>
                  <a:pt x="8473" y="5736"/>
                </a:lnTo>
                <a:lnTo>
                  <a:pt x="7543" y="6561"/>
                </a:lnTo>
                <a:lnTo>
                  <a:pt x="6614" y="7386"/>
                </a:lnTo>
                <a:lnTo>
                  <a:pt x="6142" y="7791"/>
                </a:lnTo>
                <a:lnTo>
                  <a:pt x="5671" y="8184"/>
                </a:lnTo>
                <a:lnTo>
                  <a:pt x="5186" y="8577"/>
                </a:lnTo>
                <a:lnTo>
                  <a:pt x="4702" y="8944"/>
                </a:lnTo>
                <a:lnTo>
                  <a:pt x="4440" y="9153"/>
                </a:lnTo>
                <a:lnTo>
                  <a:pt x="4204" y="9363"/>
                </a:lnTo>
                <a:lnTo>
                  <a:pt x="3995" y="9599"/>
                </a:lnTo>
                <a:lnTo>
                  <a:pt x="3798" y="9834"/>
                </a:lnTo>
                <a:lnTo>
                  <a:pt x="3615" y="10096"/>
                </a:lnTo>
                <a:lnTo>
                  <a:pt x="3432" y="10384"/>
                </a:lnTo>
                <a:lnTo>
                  <a:pt x="3261" y="10698"/>
                </a:lnTo>
                <a:lnTo>
                  <a:pt x="3091" y="11026"/>
                </a:lnTo>
                <a:lnTo>
                  <a:pt x="3628" y="10725"/>
                </a:lnTo>
                <a:lnTo>
                  <a:pt x="3864" y="10568"/>
                </a:lnTo>
                <a:lnTo>
                  <a:pt x="4086" y="10423"/>
                </a:lnTo>
                <a:lnTo>
                  <a:pt x="4296" y="10279"/>
                </a:lnTo>
                <a:lnTo>
                  <a:pt x="4505" y="10122"/>
                </a:lnTo>
                <a:lnTo>
                  <a:pt x="4689" y="9952"/>
                </a:lnTo>
                <a:lnTo>
                  <a:pt x="4872" y="9782"/>
                </a:lnTo>
                <a:lnTo>
                  <a:pt x="5003" y="9664"/>
                </a:lnTo>
                <a:lnTo>
                  <a:pt x="5134" y="9559"/>
                </a:lnTo>
                <a:lnTo>
                  <a:pt x="5278" y="9481"/>
                </a:lnTo>
                <a:lnTo>
                  <a:pt x="5343" y="9454"/>
                </a:lnTo>
                <a:lnTo>
                  <a:pt x="5409" y="9441"/>
                </a:lnTo>
                <a:lnTo>
                  <a:pt x="5488" y="9428"/>
                </a:lnTo>
                <a:lnTo>
                  <a:pt x="5553" y="9428"/>
                </a:lnTo>
                <a:lnTo>
                  <a:pt x="5618" y="9441"/>
                </a:lnTo>
                <a:lnTo>
                  <a:pt x="5697" y="9454"/>
                </a:lnTo>
                <a:lnTo>
                  <a:pt x="5776" y="9481"/>
                </a:lnTo>
                <a:lnTo>
                  <a:pt x="5854" y="9520"/>
                </a:lnTo>
                <a:lnTo>
                  <a:pt x="5933" y="9572"/>
                </a:lnTo>
                <a:lnTo>
                  <a:pt x="6011" y="9638"/>
                </a:lnTo>
                <a:lnTo>
                  <a:pt x="6024" y="9729"/>
                </a:lnTo>
                <a:lnTo>
                  <a:pt x="6038" y="9821"/>
                </a:lnTo>
                <a:lnTo>
                  <a:pt x="6024" y="9991"/>
                </a:lnTo>
                <a:lnTo>
                  <a:pt x="5998" y="10162"/>
                </a:lnTo>
                <a:lnTo>
                  <a:pt x="5946" y="10332"/>
                </a:lnTo>
                <a:lnTo>
                  <a:pt x="5828" y="10659"/>
                </a:lnTo>
                <a:lnTo>
                  <a:pt x="5776" y="10829"/>
                </a:lnTo>
                <a:lnTo>
                  <a:pt x="5723" y="10987"/>
                </a:lnTo>
                <a:lnTo>
                  <a:pt x="5488" y="11825"/>
                </a:lnTo>
                <a:lnTo>
                  <a:pt x="5278" y="12663"/>
                </a:lnTo>
                <a:lnTo>
                  <a:pt x="4846" y="14339"/>
                </a:lnTo>
                <a:lnTo>
                  <a:pt x="4610" y="15177"/>
                </a:lnTo>
                <a:lnTo>
                  <a:pt x="4374" y="16002"/>
                </a:lnTo>
                <a:lnTo>
                  <a:pt x="4113" y="16840"/>
                </a:lnTo>
                <a:lnTo>
                  <a:pt x="3969" y="17246"/>
                </a:lnTo>
                <a:lnTo>
                  <a:pt x="3811" y="17652"/>
                </a:lnTo>
                <a:lnTo>
                  <a:pt x="3746" y="17809"/>
                </a:lnTo>
                <a:lnTo>
                  <a:pt x="3667" y="17966"/>
                </a:lnTo>
                <a:lnTo>
                  <a:pt x="3510" y="18280"/>
                </a:lnTo>
                <a:lnTo>
                  <a:pt x="3432" y="18437"/>
                </a:lnTo>
                <a:lnTo>
                  <a:pt x="3366" y="18608"/>
                </a:lnTo>
                <a:lnTo>
                  <a:pt x="3314" y="18791"/>
                </a:lnTo>
                <a:lnTo>
                  <a:pt x="3275" y="18987"/>
                </a:lnTo>
                <a:lnTo>
                  <a:pt x="3235" y="19289"/>
                </a:lnTo>
                <a:lnTo>
                  <a:pt x="3170" y="19577"/>
                </a:lnTo>
                <a:lnTo>
                  <a:pt x="3091" y="19878"/>
                </a:lnTo>
                <a:lnTo>
                  <a:pt x="2986" y="20166"/>
                </a:lnTo>
                <a:lnTo>
                  <a:pt x="2764" y="20755"/>
                </a:lnTo>
                <a:lnTo>
                  <a:pt x="2554" y="21344"/>
                </a:lnTo>
                <a:lnTo>
                  <a:pt x="2489" y="21528"/>
                </a:lnTo>
                <a:lnTo>
                  <a:pt x="2436" y="21619"/>
                </a:lnTo>
                <a:lnTo>
                  <a:pt x="2384" y="21698"/>
                </a:lnTo>
                <a:lnTo>
                  <a:pt x="2319" y="21763"/>
                </a:lnTo>
                <a:lnTo>
                  <a:pt x="2266" y="21776"/>
                </a:lnTo>
                <a:lnTo>
                  <a:pt x="2227" y="21790"/>
                </a:lnTo>
                <a:lnTo>
                  <a:pt x="2175" y="21803"/>
                </a:lnTo>
                <a:lnTo>
                  <a:pt x="2122" y="21803"/>
                </a:lnTo>
                <a:lnTo>
                  <a:pt x="2057" y="21790"/>
                </a:lnTo>
                <a:lnTo>
                  <a:pt x="1978" y="21763"/>
                </a:lnTo>
                <a:lnTo>
                  <a:pt x="1873" y="21724"/>
                </a:lnTo>
                <a:lnTo>
                  <a:pt x="1769" y="21672"/>
                </a:lnTo>
                <a:lnTo>
                  <a:pt x="1690" y="21619"/>
                </a:lnTo>
                <a:lnTo>
                  <a:pt x="1625" y="21554"/>
                </a:lnTo>
                <a:lnTo>
                  <a:pt x="1572" y="21462"/>
                </a:lnTo>
                <a:lnTo>
                  <a:pt x="1546" y="21357"/>
                </a:lnTo>
                <a:lnTo>
                  <a:pt x="1546" y="21240"/>
                </a:lnTo>
                <a:lnTo>
                  <a:pt x="1559" y="21096"/>
                </a:lnTo>
                <a:lnTo>
                  <a:pt x="1585" y="20952"/>
                </a:lnTo>
                <a:lnTo>
                  <a:pt x="1598" y="20807"/>
                </a:lnTo>
                <a:lnTo>
                  <a:pt x="1585" y="20663"/>
                </a:lnTo>
                <a:lnTo>
                  <a:pt x="1572" y="20519"/>
                </a:lnTo>
                <a:lnTo>
                  <a:pt x="1533" y="20388"/>
                </a:lnTo>
                <a:lnTo>
                  <a:pt x="1494" y="20258"/>
                </a:lnTo>
                <a:lnTo>
                  <a:pt x="1402" y="19983"/>
                </a:lnTo>
                <a:lnTo>
                  <a:pt x="1297" y="19721"/>
                </a:lnTo>
                <a:lnTo>
                  <a:pt x="1206" y="19446"/>
                </a:lnTo>
                <a:lnTo>
                  <a:pt x="1166" y="19315"/>
                </a:lnTo>
                <a:lnTo>
                  <a:pt x="1127" y="19171"/>
                </a:lnTo>
                <a:lnTo>
                  <a:pt x="1101" y="19027"/>
                </a:lnTo>
                <a:lnTo>
                  <a:pt x="1088" y="18896"/>
                </a:lnTo>
                <a:lnTo>
                  <a:pt x="1075" y="18817"/>
                </a:lnTo>
                <a:lnTo>
                  <a:pt x="1048" y="18778"/>
                </a:lnTo>
                <a:lnTo>
                  <a:pt x="1009" y="18752"/>
                </a:lnTo>
                <a:lnTo>
                  <a:pt x="944" y="18739"/>
                </a:lnTo>
                <a:lnTo>
                  <a:pt x="878" y="18739"/>
                </a:lnTo>
                <a:lnTo>
                  <a:pt x="800" y="18752"/>
                </a:lnTo>
                <a:lnTo>
                  <a:pt x="643" y="18778"/>
                </a:lnTo>
                <a:lnTo>
                  <a:pt x="629" y="19223"/>
                </a:lnTo>
                <a:lnTo>
                  <a:pt x="643" y="19655"/>
                </a:lnTo>
                <a:lnTo>
                  <a:pt x="669" y="20087"/>
                </a:lnTo>
                <a:lnTo>
                  <a:pt x="708" y="20519"/>
                </a:lnTo>
                <a:lnTo>
                  <a:pt x="773" y="20952"/>
                </a:lnTo>
                <a:lnTo>
                  <a:pt x="865" y="21384"/>
                </a:lnTo>
                <a:lnTo>
                  <a:pt x="970" y="21803"/>
                </a:lnTo>
                <a:lnTo>
                  <a:pt x="1114" y="22235"/>
                </a:lnTo>
                <a:lnTo>
                  <a:pt x="1350" y="22916"/>
                </a:lnTo>
                <a:lnTo>
                  <a:pt x="1467" y="23256"/>
                </a:lnTo>
                <a:lnTo>
                  <a:pt x="1507" y="23426"/>
                </a:lnTo>
                <a:lnTo>
                  <a:pt x="1546" y="23597"/>
                </a:lnTo>
                <a:lnTo>
                  <a:pt x="1572" y="23767"/>
                </a:lnTo>
                <a:lnTo>
                  <a:pt x="1598" y="23937"/>
                </a:lnTo>
                <a:lnTo>
                  <a:pt x="1598" y="24120"/>
                </a:lnTo>
                <a:lnTo>
                  <a:pt x="1585" y="24291"/>
                </a:lnTo>
                <a:lnTo>
                  <a:pt x="1559" y="24461"/>
                </a:lnTo>
                <a:lnTo>
                  <a:pt x="1520" y="24644"/>
                </a:lnTo>
                <a:lnTo>
                  <a:pt x="1454" y="24828"/>
                </a:lnTo>
                <a:lnTo>
                  <a:pt x="1376" y="24998"/>
                </a:lnTo>
                <a:lnTo>
                  <a:pt x="1232" y="25299"/>
                </a:lnTo>
                <a:lnTo>
                  <a:pt x="1101" y="25600"/>
                </a:lnTo>
                <a:lnTo>
                  <a:pt x="983" y="25914"/>
                </a:lnTo>
                <a:lnTo>
                  <a:pt x="891" y="26229"/>
                </a:lnTo>
                <a:lnTo>
                  <a:pt x="708" y="26857"/>
                </a:lnTo>
                <a:lnTo>
                  <a:pt x="538" y="27499"/>
                </a:lnTo>
                <a:lnTo>
                  <a:pt x="289" y="28415"/>
                </a:lnTo>
                <a:lnTo>
                  <a:pt x="171" y="28887"/>
                </a:lnTo>
                <a:lnTo>
                  <a:pt x="79" y="29358"/>
                </a:lnTo>
                <a:lnTo>
                  <a:pt x="40" y="29594"/>
                </a:lnTo>
                <a:lnTo>
                  <a:pt x="14" y="29830"/>
                </a:lnTo>
                <a:lnTo>
                  <a:pt x="1" y="30065"/>
                </a:lnTo>
                <a:lnTo>
                  <a:pt x="1" y="30314"/>
                </a:lnTo>
                <a:lnTo>
                  <a:pt x="1" y="30563"/>
                </a:lnTo>
                <a:lnTo>
                  <a:pt x="27" y="30812"/>
                </a:lnTo>
                <a:lnTo>
                  <a:pt x="66" y="31061"/>
                </a:lnTo>
                <a:lnTo>
                  <a:pt x="119" y="31309"/>
                </a:lnTo>
                <a:lnTo>
                  <a:pt x="315" y="31244"/>
                </a:lnTo>
                <a:lnTo>
                  <a:pt x="485" y="31152"/>
                </a:lnTo>
                <a:lnTo>
                  <a:pt x="643" y="31047"/>
                </a:lnTo>
                <a:lnTo>
                  <a:pt x="787" y="30930"/>
                </a:lnTo>
                <a:lnTo>
                  <a:pt x="904" y="30786"/>
                </a:lnTo>
                <a:lnTo>
                  <a:pt x="1022" y="30642"/>
                </a:lnTo>
                <a:lnTo>
                  <a:pt x="1127" y="30497"/>
                </a:lnTo>
                <a:lnTo>
                  <a:pt x="1219" y="30327"/>
                </a:lnTo>
                <a:lnTo>
                  <a:pt x="1402" y="30000"/>
                </a:lnTo>
                <a:lnTo>
                  <a:pt x="1572" y="29659"/>
                </a:lnTo>
                <a:lnTo>
                  <a:pt x="1664" y="29489"/>
                </a:lnTo>
                <a:lnTo>
                  <a:pt x="1769" y="29332"/>
                </a:lnTo>
                <a:lnTo>
                  <a:pt x="1887" y="29175"/>
                </a:lnTo>
                <a:lnTo>
                  <a:pt x="2004" y="29018"/>
                </a:lnTo>
                <a:lnTo>
                  <a:pt x="2044" y="29267"/>
                </a:lnTo>
                <a:lnTo>
                  <a:pt x="2057" y="29489"/>
                </a:lnTo>
                <a:lnTo>
                  <a:pt x="2057" y="29921"/>
                </a:lnTo>
                <a:lnTo>
                  <a:pt x="2070" y="30131"/>
                </a:lnTo>
                <a:lnTo>
                  <a:pt x="2096" y="30327"/>
                </a:lnTo>
                <a:lnTo>
                  <a:pt x="2135" y="30524"/>
                </a:lnTo>
                <a:lnTo>
                  <a:pt x="2201" y="30707"/>
                </a:lnTo>
                <a:lnTo>
                  <a:pt x="2227" y="30799"/>
                </a:lnTo>
                <a:lnTo>
                  <a:pt x="2240" y="30877"/>
                </a:lnTo>
                <a:lnTo>
                  <a:pt x="2253" y="30969"/>
                </a:lnTo>
                <a:lnTo>
                  <a:pt x="2266" y="31034"/>
                </a:lnTo>
                <a:lnTo>
                  <a:pt x="2306" y="31100"/>
                </a:lnTo>
                <a:lnTo>
                  <a:pt x="2332" y="31126"/>
                </a:lnTo>
                <a:lnTo>
                  <a:pt x="2358" y="31152"/>
                </a:lnTo>
                <a:lnTo>
                  <a:pt x="2410" y="31165"/>
                </a:lnTo>
                <a:lnTo>
                  <a:pt x="2463" y="31178"/>
                </a:lnTo>
                <a:lnTo>
                  <a:pt x="2620" y="31178"/>
                </a:lnTo>
                <a:lnTo>
                  <a:pt x="2738" y="31152"/>
                </a:lnTo>
                <a:lnTo>
                  <a:pt x="2869" y="31126"/>
                </a:lnTo>
                <a:lnTo>
                  <a:pt x="2973" y="31087"/>
                </a:lnTo>
                <a:lnTo>
                  <a:pt x="3078" y="31034"/>
                </a:lnTo>
                <a:lnTo>
                  <a:pt x="3157" y="30982"/>
                </a:lnTo>
                <a:lnTo>
                  <a:pt x="3222" y="30903"/>
                </a:lnTo>
                <a:lnTo>
                  <a:pt x="3275" y="30825"/>
                </a:lnTo>
                <a:lnTo>
                  <a:pt x="3301" y="30746"/>
                </a:lnTo>
                <a:lnTo>
                  <a:pt x="3353" y="30458"/>
                </a:lnTo>
                <a:lnTo>
                  <a:pt x="3432" y="30170"/>
                </a:lnTo>
                <a:lnTo>
                  <a:pt x="3536" y="29908"/>
                </a:lnTo>
                <a:lnTo>
                  <a:pt x="3628" y="29633"/>
                </a:lnTo>
                <a:lnTo>
                  <a:pt x="3838" y="29096"/>
                </a:lnTo>
                <a:lnTo>
                  <a:pt x="3929" y="28821"/>
                </a:lnTo>
                <a:lnTo>
                  <a:pt x="4008" y="28546"/>
                </a:lnTo>
                <a:lnTo>
                  <a:pt x="4021" y="28389"/>
                </a:lnTo>
                <a:lnTo>
                  <a:pt x="4034" y="28298"/>
                </a:lnTo>
                <a:lnTo>
                  <a:pt x="4047" y="28206"/>
                </a:lnTo>
                <a:lnTo>
                  <a:pt x="4086" y="28127"/>
                </a:lnTo>
                <a:lnTo>
                  <a:pt x="4139" y="28049"/>
                </a:lnTo>
                <a:lnTo>
                  <a:pt x="4178" y="28009"/>
                </a:lnTo>
                <a:lnTo>
                  <a:pt x="4217" y="27996"/>
                </a:lnTo>
                <a:lnTo>
                  <a:pt x="4270" y="27970"/>
                </a:lnTo>
                <a:lnTo>
                  <a:pt x="4335" y="27957"/>
                </a:lnTo>
                <a:lnTo>
                  <a:pt x="4388" y="28023"/>
                </a:lnTo>
                <a:lnTo>
                  <a:pt x="4401" y="28036"/>
                </a:lnTo>
                <a:lnTo>
                  <a:pt x="4414" y="28049"/>
                </a:lnTo>
                <a:lnTo>
                  <a:pt x="4388" y="28258"/>
                </a:lnTo>
                <a:lnTo>
                  <a:pt x="4361" y="28455"/>
                </a:lnTo>
                <a:lnTo>
                  <a:pt x="4296" y="28861"/>
                </a:lnTo>
                <a:lnTo>
                  <a:pt x="4217" y="29253"/>
                </a:lnTo>
                <a:lnTo>
                  <a:pt x="4191" y="29463"/>
                </a:lnTo>
                <a:lnTo>
                  <a:pt x="4178" y="29659"/>
                </a:lnTo>
                <a:lnTo>
                  <a:pt x="4191" y="29843"/>
                </a:lnTo>
                <a:lnTo>
                  <a:pt x="4217" y="30039"/>
                </a:lnTo>
                <a:lnTo>
                  <a:pt x="4270" y="30222"/>
                </a:lnTo>
                <a:lnTo>
                  <a:pt x="4348" y="30406"/>
                </a:lnTo>
                <a:lnTo>
                  <a:pt x="4401" y="30484"/>
                </a:lnTo>
                <a:lnTo>
                  <a:pt x="4453" y="30576"/>
                </a:lnTo>
                <a:lnTo>
                  <a:pt x="4532" y="30655"/>
                </a:lnTo>
                <a:lnTo>
                  <a:pt x="4610" y="30733"/>
                </a:lnTo>
                <a:lnTo>
                  <a:pt x="4689" y="30825"/>
                </a:lnTo>
                <a:lnTo>
                  <a:pt x="4794" y="30890"/>
                </a:lnTo>
                <a:lnTo>
                  <a:pt x="4898" y="30969"/>
                </a:lnTo>
                <a:lnTo>
                  <a:pt x="5029" y="31047"/>
                </a:lnTo>
                <a:lnTo>
                  <a:pt x="5042" y="31061"/>
                </a:lnTo>
                <a:lnTo>
                  <a:pt x="5055" y="31087"/>
                </a:lnTo>
                <a:lnTo>
                  <a:pt x="5069" y="31165"/>
                </a:lnTo>
                <a:lnTo>
                  <a:pt x="5069" y="31257"/>
                </a:lnTo>
                <a:lnTo>
                  <a:pt x="5082" y="31349"/>
                </a:lnTo>
                <a:lnTo>
                  <a:pt x="5186" y="31899"/>
                </a:lnTo>
                <a:lnTo>
                  <a:pt x="5278" y="32449"/>
                </a:lnTo>
                <a:lnTo>
                  <a:pt x="5448" y="33549"/>
                </a:lnTo>
                <a:lnTo>
                  <a:pt x="5540" y="34112"/>
                </a:lnTo>
                <a:lnTo>
                  <a:pt x="5658" y="34648"/>
                </a:lnTo>
                <a:lnTo>
                  <a:pt x="5723" y="34923"/>
                </a:lnTo>
                <a:lnTo>
                  <a:pt x="5802" y="35198"/>
                </a:lnTo>
                <a:lnTo>
                  <a:pt x="5893" y="35473"/>
                </a:lnTo>
                <a:lnTo>
                  <a:pt x="5985" y="35735"/>
                </a:lnTo>
                <a:lnTo>
                  <a:pt x="6090" y="35997"/>
                </a:lnTo>
                <a:lnTo>
                  <a:pt x="6182" y="36220"/>
                </a:lnTo>
                <a:lnTo>
                  <a:pt x="6299" y="36403"/>
                </a:lnTo>
                <a:lnTo>
                  <a:pt x="6352" y="36482"/>
                </a:lnTo>
                <a:lnTo>
                  <a:pt x="6417" y="36560"/>
                </a:lnTo>
                <a:lnTo>
                  <a:pt x="6496" y="36613"/>
                </a:lnTo>
                <a:lnTo>
                  <a:pt x="6574" y="36665"/>
                </a:lnTo>
                <a:lnTo>
                  <a:pt x="6653" y="36704"/>
                </a:lnTo>
                <a:lnTo>
                  <a:pt x="6745" y="36730"/>
                </a:lnTo>
                <a:lnTo>
                  <a:pt x="6849" y="36757"/>
                </a:lnTo>
                <a:lnTo>
                  <a:pt x="6954" y="36757"/>
                </a:lnTo>
                <a:lnTo>
                  <a:pt x="7072" y="36744"/>
                </a:lnTo>
                <a:lnTo>
                  <a:pt x="7203" y="36730"/>
                </a:lnTo>
                <a:lnTo>
                  <a:pt x="7242" y="36639"/>
                </a:lnTo>
                <a:lnTo>
                  <a:pt x="7268" y="36547"/>
                </a:lnTo>
                <a:lnTo>
                  <a:pt x="7295" y="36455"/>
                </a:lnTo>
                <a:lnTo>
                  <a:pt x="7308" y="36364"/>
                </a:lnTo>
                <a:lnTo>
                  <a:pt x="7308" y="36181"/>
                </a:lnTo>
                <a:lnTo>
                  <a:pt x="7268" y="35997"/>
                </a:lnTo>
                <a:lnTo>
                  <a:pt x="7229" y="35814"/>
                </a:lnTo>
                <a:lnTo>
                  <a:pt x="7164" y="35617"/>
                </a:lnTo>
                <a:lnTo>
                  <a:pt x="7033" y="35251"/>
                </a:lnTo>
                <a:lnTo>
                  <a:pt x="6980" y="35067"/>
                </a:lnTo>
                <a:lnTo>
                  <a:pt x="6928" y="34884"/>
                </a:lnTo>
                <a:lnTo>
                  <a:pt x="6902" y="34701"/>
                </a:lnTo>
                <a:lnTo>
                  <a:pt x="6902" y="34504"/>
                </a:lnTo>
                <a:lnTo>
                  <a:pt x="6915" y="34413"/>
                </a:lnTo>
                <a:lnTo>
                  <a:pt x="6928" y="34321"/>
                </a:lnTo>
                <a:lnTo>
                  <a:pt x="6954" y="34229"/>
                </a:lnTo>
                <a:lnTo>
                  <a:pt x="6993" y="34138"/>
                </a:lnTo>
                <a:lnTo>
                  <a:pt x="7046" y="34046"/>
                </a:lnTo>
                <a:lnTo>
                  <a:pt x="7111" y="33954"/>
                </a:lnTo>
                <a:lnTo>
                  <a:pt x="7190" y="33863"/>
                </a:lnTo>
                <a:lnTo>
                  <a:pt x="7281" y="33771"/>
                </a:lnTo>
                <a:lnTo>
                  <a:pt x="7360" y="33823"/>
                </a:lnTo>
                <a:lnTo>
                  <a:pt x="7426" y="33889"/>
                </a:lnTo>
                <a:lnTo>
                  <a:pt x="7530" y="34020"/>
                </a:lnTo>
                <a:lnTo>
                  <a:pt x="7609" y="34151"/>
                </a:lnTo>
                <a:lnTo>
                  <a:pt x="7674" y="34295"/>
                </a:lnTo>
                <a:lnTo>
                  <a:pt x="7727" y="34426"/>
                </a:lnTo>
                <a:lnTo>
                  <a:pt x="7753" y="34570"/>
                </a:lnTo>
                <a:lnTo>
                  <a:pt x="7792" y="34714"/>
                </a:lnTo>
                <a:lnTo>
                  <a:pt x="7831" y="34858"/>
                </a:lnTo>
                <a:lnTo>
                  <a:pt x="7871" y="34989"/>
                </a:lnTo>
                <a:lnTo>
                  <a:pt x="7897" y="35133"/>
                </a:lnTo>
                <a:lnTo>
                  <a:pt x="7923" y="35277"/>
                </a:lnTo>
                <a:lnTo>
                  <a:pt x="7962" y="35421"/>
                </a:lnTo>
                <a:lnTo>
                  <a:pt x="8015" y="35552"/>
                </a:lnTo>
                <a:lnTo>
                  <a:pt x="8041" y="35617"/>
                </a:lnTo>
                <a:lnTo>
                  <a:pt x="8093" y="35670"/>
                </a:lnTo>
                <a:lnTo>
                  <a:pt x="8133" y="35722"/>
                </a:lnTo>
                <a:lnTo>
                  <a:pt x="8198" y="35775"/>
                </a:lnTo>
                <a:lnTo>
                  <a:pt x="8264" y="35814"/>
                </a:lnTo>
                <a:lnTo>
                  <a:pt x="8342" y="35840"/>
                </a:lnTo>
                <a:lnTo>
                  <a:pt x="8447" y="35866"/>
                </a:lnTo>
                <a:lnTo>
                  <a:pt x="8525" y="35879"/>
                </a:lnTo>
                <a:lnTo>
                  <a:pt x="8591" y="35866"/>
                </a:lnTo>
                <a:lnTo>
                  <a:pt x="8643" y="35840"/>
                </a:lnTo>
                <a:lnTo>
                  <a:pt x="8683" y="35801"/>
                </a:lnTo>
                <a:lnTo>
                  <a:pt x="8722" y="35748"/>
                </a:lnTo>
                <a:lnTo>
                  <a:pt x="8787" y="35631"/>
                </a:lnTo>
                <a:lnTo>
                  <a:pt x="8840" y="35500"/>
                </a:lnTo>
                <a:lnTo>
                  <a:pt x="8892" y="35382"/>
                </a:lnTo>
                <a:lnTo>
                  <a:pt x="8931" y="35329"/>
                </a:lnTo>
                <a:lnTo>
                  <a:pt x="8971" y="35277"/>
                </a:lnTo>
                <a:lnTo>
                  <a:pt x="9023" y="35251"/>
                </a:lnTo>
                <a:lnTo>
                  <a:pt x="9089" y="35225"/>
                </a:lnTo>
                <a:lnTo>
                  <a:pt x="9115" y="35212"/>
                </a:lnTo>
                <a:lnTo>
                  <a:pt x="9141" y="35185"/>
                </a:lnTo>
                <a:lnTo>
                  <a:pt x="9206" y="35094"/>
                </a:lnTo>
                <a:lnTo>
                  <a:pt x="9141" y="34963"/>
                </a:lnTo>
                <a:lnTo>
                  <a:pt x="9049" y="34819"/>
                </a:lnTo>
                <a:lnTo>
                  <a:pt x="8971" y="34675"/>
                </a:lnTo>
                <a:lnTo>
                  <a:pt x="8918" y="34531"/>
                </a:lnTo>
                <a:lnTo>
                  <a:pt x="8905" y="34465"/>
                </a:lnTo>
                <a:lnTo>
                  <a:pt x="8892" y="34400"/>
                </a:lnTo>
                <a:lnTo>
                  <a:pt x="8905" y="34347"/>
                </a:lnTo>
                <a:lnTo>
                  <a:pt x="8945" y="34308"/>
                </a:lnTo>
                <a:lnTo>
                  <a:pt x="8997" y="34269"/>
                </a:lnTo>
                <a:lnTo>
                  <a:pt x="9062" y="34243"/>
                </a:lnTo>
                <a:lnTo>
                  <a:pt x="9285" y="34243"/>
                </a:lnTo>
                <a:lnTo>
                  <a:pt x="9639" y="34282"/>
                </a:lnTo>
                <a:lnTo>
                  <a:pt x="9992" y="34334"/>
                </a:lnTo>
                <a:lnTo>
                  <a:pt x="10346" y="34413"/>
                </a:lnTo>
                <a:lnTo>
                  <a:pt x="10529" y="34452"/>
                </a:lnTo>
                <a:lnTo>
                  <a:pt x="10699" y="34518"/>
                </a:lnTo>
                <a:lnTo>
                  <a:pt x="10869" y="34583"/>
                </a:lnTo>
                <a:lnTo>
                  <a:pt x="11040" y="34648"/>
                </a:lnTo>
                <a:lnTo>
                  <a:pt x="11197" y="34740"/>
                </a:lnTo>
                <a:lnTo>
                  <a:pt x="11354" y="34832"/>
                </a:lnTo>
                <a:lnTo>
                  <a:pt x="11511" y="34937"/>
                </a:lnTo>
                <a:lnTo>
                  <a:pt x="11655" y="35054"/>
                </a:lnTo>
                <a:lnTo>
                  <a:pt x="11799" y="35185"/>
                </a:lnTo>
                <a:lnTo>
                  <a:pt x="11930" y="35342"/>
                </a:lnTo>
                <a:lnTo>
                  <a:pt x="12100" y="35526"/>
                </a:lnTo>
                <a:lnTo>
                  <a:pt x="12271" y="35696"/>
                </a:lnTo>
                <a:lnTo>
                  <a:pt x="12454" y="35853"/>
                </a:lnTo>
                <a:lnTo>
                  <a:pt x="12637" y="36010"/>
                </a:lnTo>
                <a:lnTo>
                  <a:pt x="12834" y="36167"/>
                </a:lnTo>
                <a:lnTo>
                  <a:pt x="13030" y="36311"/>
                </a:lnTo>
                <a:lnTo>
                  <a:pt x="13436" y="36573"/>
                </a:lnTo>
                <a:lnTo>
                  <a:pt x="13632" y="36704"/>
                </a:lnTo>
                <a:lnTo>
                  <a:pt x="13803" y="36848"/>
                </a:lnTo>
                <a:lnTo>
                  <a:pt x="13881" y="36927"/>
                </a:lnTo>
                <a:lnTo>
                  <a:pt x="13947" y="37005"/>
                </a:lnTo>
                <a:lnTo>
                  <a:pt x="14012" y="37084"/>
                </a:lnTo>
                <a:lnTo>
                  <a:pt x="14064" y="37176"/>
                </a:lnTo>
                <a:lnTo>
                  <a:pt x="14117" y="37267"/>
                </a:lnTo>
                <a:lnTo>
                  <a:pt x="14143" y="37372"/>
                </a:lnTo>
                <a:lnTo>
                  <a:pt x="14169" y="37464"/>
                </a:lnTo>
                <a:lnTo>
                  <a:pt x="14169" y="37582"/>
                </a:lnTo>
                <a:lnTo>
                  <a:pt x="14156" y="37686"/>
                </a:lnTo>
                <a:lnTo>
                  <a:pt x="14143" y="37804"/>
                </a:lnTo>
                <a:lnTo>
                  <a:pt x="14091" y="37922"/>
                </a:lnTo>
                <a:lnTo>
                  <a:pt x="14038" y="38053"/>
                </a:lnTo>
                <a:lnTo>
                  <a:pt x="14104" y="38119"/>
                </a:lnTo>
                <a:lnTo>
                  <a:pt x="14169" y="38184"/>
                </a:lnTo>
                <a:lnTo>
                  <a:pt x="14326" y="38302"/>
                </a:lnTo>
                <a:lnTo>
                  <a:pt x="14497" y="38393"/>
                </a:lnTo>
                <a:lnTo>
                  <a:pt x="14667" y="38472"/>
                </a:lnTo>
                <a:lnTo>
                  <a:pt x="14837" y="38564"/>
                </a:lnTo>
                <a:lnTo>
                  <a:pt x="15007" y="38655"/>
                </a:lnTo>
                <a:lnTo>
                  <a:pt x="15086" y="38708"/>
                </a:lnTo>
                <a:lnTo>
                  <a:pt x="15164" y="38773"/>
                </a:lnTo>
                <a:lnTo>
                  <a:pt x="15230" y="38839"/>
                </a:lnTo>
                <a:lnTo>
                  <a:pt x="15295" y="38930"/>
                </a:lnTo>
                <a:lnTo>
                  <a:pt x="13109" y="40174"/>
                </a:lnTo>
                <a:lnTo>
                  <a:pt x="13253" y="40397"/>
                </a:lnTo>
                <a:lnTo>
                  <a:pt x="13331" y="40502"/>
                </a:lnTo>
                <a:lnTo>
                  <a:pt x="13397" y="40593"/>
                </a:lnTo>
                <a:lnTo>
                  <a:pt x="13475" y="40672"/>
                </a:lnTo>
                <a:lnTo>
                  <a:pt x="13567" y="40737"/>
                </a:lnTo>
                <a:lnTo>
                  <a:pt x="13672" y="40777"/>
                </a:lnTo>
                <a:lnTo>
                  <a:pt x="13789" y="40790"/>
                </a:lnTo>
                <a:lnTo>
                  <a:pt x="14366" y="40803"/>
                </a:lnTo>
                <a:lnTo>
                  <a:pt x="14955" y="40816"/>
                </a:lnTo>
                <a:lnTo>
                  <a:pt x="15531" y="40842"/>
                </a:lnTo>
                <a:lnTo>
                  <a:pt x="16696" y="40842"/>
                </a:lnTo>
                <a:lnTo>
                  <a:pt x="16985" y="40816"/>
                </a:lnTo>
                <a:lnTo>
                  <a:pt x="17260" y="40803"/>
                </a:lnTo>
                <a:lnTo>
                  <a:pt x="17548" y="40764"/>
                </a:lnTo>
                <a:lnTo>
                  <a:pt x="17836" y="40724"/>
                </a:lnTo>
                <a:lnTo>
                  <a:pt x="18111" y="40672"/>
                </a:lnTo>
                <a:lnTo>
                  <a:pt x="18399" y="40606"/>
                </a:lnTo>
                <a:lnTo>
                  <a:pt x="18752" y="40515"/>
                </a:lnTo>
                <a:lnTo>
                  <a:pt x="19106" y="40449"/>
                </a:lnTo>
                <a:lnTo>
                  <a:pt x="19446" y="40397"/>
                </a:lnTo>
                <a:lnTo>
                  <a:pt x="19800" y="40345"/>
                </a:lnTo>
                <a:lnTo>
                  <a:pt x="20153" y="40318"/>
                </a:lnTo>
                <a:lnTo>
                  <a:pt x="20507" y="40292"/>
                </a:lnTo>
                <a:lnTo>
                  <a:pt x="20861" y="40279"/>
                </a:lnTo>
                <a:lnTo>
                  <a:pt x="21214" y="40279"/>
                </a:lnTo>
                <a:lnTo>
                  <a:pt x="21908" y="40292"/>
                </a:lnTo>
                <a:lnTo>
                  <a:pt x="22615" y="40318"/>
                </a:lnTo>
                <a:lnTo>
                  <a:pt x="23322" y="40345"/>
                </a:lnTo>
                <a:lnTo>
                  <a:pt x="24016" y="40371"/>
                </a:lnTo>
                <a:lnTo>
                  <a:pt x="24514" y="40384"/>
                </a:lnTo>
                <a:lnTo>
                  <a:pt x="24998" y="40436"/>
                </a:lnTo>
                <a:lnTo>
                  <a:pt x="25981" y="40541"/>
                </a:lnTo>
                <a:lnTo>
                  <a:pt x="26465" y="40593"/>
                </a:lnTo>
                <a:lnTo>
                  <a:pt x="26950" y="40646"/>
                </a:lnTo>
                <a:lnTo>
                  <a:pt x="27447" y="40659"/>
                </a:lnTo>
                <a:lnTo>
                  <a:pt x="27945" y="40659"/>
                </a:lnTo>
                <a:lnTo>
                  <a:pt x="28364" y="40633"/>
                </a:lnTo>
                <a:lnTo>
                  <a:pt x="28796" y="40593"/>
                </a:lnTo>
                <a:lnTo>
                  <a:pt x="29634" y="40502"/>
                </a:lnTo>
                <a:lnTo>
                  <a:pt x="31336" y="40305"/>
                </a:lnTo>
                <a:lnTo>
                  <a:pt x="32187" y="40214"/>
                </a:lnTo>
                <a:lnTo>
                  <a:pt x="32606" y="40187"/>
                </a:lnTo>
                <a:lnTo>
                  <a:pt x="33039" y="40161"/>
                </a:lnTo>
                <a:lnTo>
                  <a:pt x="33471" y="40135"/>
                </a:lnTo>
                <a:lnTo>
                  <a:pt x="34322" y="40135"/>
                </a:lnTo>
                <a:lnTo>
                  <a:pt x="34754" y="40161"/>
                </a:lnTo>
                <a:lnTo>
                  <a:pt x="35343" y="40161"/>
                </a:lnTo>
                <a:lnTo>
                  <a:pt x="35644" y="40122"/>
                </a:lnTo>
                <a:lnTo>
                  <a:pt x="35788" y="40096"/>
                </a:lnTo>
                <a:lnTo>
                  <a:pt x="35919" y="40057"/>
                </a:lnTo>
                <a:lnTo>
                  <a:pt x="36286" y="39965"/>
                </a:lnTo>
                <a:lnTo>
                  <a:pt x="36653" y="39886"/>
                </a:lnTo>
                <a:lnTo>
                  <a:pt x="37019" y="39821"/>
                </a:lnTo>
                <a:lnTo>
                  <a:pt x="37386" y="39768"/>
                </a:lnTo>
                <a:lnTo>
                  <a:pt x="38132" y="39677"/>
                </a:lnTo>
                <a:lnTo>
                  <a:pt x="38866" y="39611"/>
                </a:lnTo>
                <a:lnTo>
                  <a:pt x="39612" y="39546"/>
                </a:lnTo>
                <a:lnTo>
                  <a:pt x="40358" y="39480"/>
                </a:lnTo>
                <a:lnTo>
                  <a:pt x="40725" y="39428"/>
                </a:lnTo>
                <a:lnTo>
                  <a:pt x="41092" y="39376"/>
                </a:lnTo>
                <a:lnTo>
                  <a:pt x="41458" y="39297"/>
                </a:lnTo>
                <a:lnTo>
                  <a:pt x="41825" y="39218"/>
                </a:lnTo>
                <a:lnTo>
                  <a:pt x="42048" y="39166"/>
                </a:lnTo>
                <a:lnTo>
                  <a:pt x="42270" y="39127"/>
                </a:lnTo>
                <a:lnTo>
                  <a:pt x="42715" y="39048"/>
                </a:lnTo>
                <a:lnTo>
                  <a:pt x="43174" y="38983"/>
                </a:lnTo>
                <a:lnTo>
                  <a:pt x="43409" y="38943"/>
                </a:lnTo>
                <a:lnTo>
                  <a:pt x="43632" y="38891"/>
                </a:lnTo>
                <a:lnTo>
                  <a:pt x="43855" y="38839"/>
                </a:lnTo>
                <a:lnTo>
                  <a:pt x="44064" y="38773"/>
                </a:lnTo>
                <a:lnTo>
                  <a:pt x="44287" y="38695"/>
                </a:lnTo>
                <a:lnTo>
                  <a:pt x="44496" y="38590"/>
                </a:lnTo>
                <a:lnTo>
                  <a:pt x="44693" y="38472"/>
                </a:lnTo>
                <a:lnTo>
                  <a:pt x="44889" y="38328"/>
                </a:lnTo>
                <a:lnTo>
                  <a:pt x="45072" y="38158"/>
                </a:lnTo>
                <a:lnTo>
                  <a:pt x="45256" y="37974"/>
                </a:lnTo>
                <a:lnTo>
                  <a:pt x="44955" y="37713"/>
                </a:lnTo>
                <a:lnTo>
                  <a:pt x="44640" y="37490"/>
                </a:lnTo>
                <a:lnTo>
                  <a:pt x="44313" y="37280"/>
                </a:lnTo>
                <a:lnTo>
                  <a:pt x="43986" y="37097"/>
                </a:lnTo>
                <a:lnTo>
                  <a:pt x="43645" y="36940"/>
                </a:lnTo>
                <a:lnTo>
                  <a:pt x="43305" y="36796"/>
                </a:lnTo>
                <a:lnTo>
                  <a:pt x="42951" y="36678"/>
                </a:lnTo>
                <a:lnTo>
                  <a:pt x="42598" y="36573"/>
                </a:lnTo>
                <a:lnTo>
                  <a:pt x="42231" y="36482"/>
                </a:lnTo>
                <a:lnTo>
                  <a:pt x="41877" y="36403"/>
                </a:lnTo>
                <a:lnTo>
                  <a:pt x="41498" y="36325"/>
                </a:lnTo>
                <a:lnTo>
                  <a:pt x="41131" y="36272"/>
                </a:lnTo>
                <a:lnTo>
                  <a:pt x="40385" y="36167"/>
                </a:lnTo>
                <a:lnTo>
                  <a:pt x="39625" y="36076"/>
                </a:lnTo>
                <a:lnTo>
                  <a:pt x="39808" y="36010"/>
                </a:lnTo>
                <a:lnTo>
                  <a:pt x="40005" y="35958"/>
                </a:lnTo>
                <a:lnTo>
                  <a:pt x="40188" y="35919"/>
                </a:lnTo>
                <a:lnTo>
                  <a:pt x="40385" y="35892"/>
                </a:lnTo>
                <a:lnTo>
                  <a:pt x="40568" y="35879"/>
                </a:lnTo>
                <a:lnTo>
                  <a:pt x="41157" y="35879"/>
                </a:lnTo>
                <a:lnTo>
                  <a:pt x="41537" y="35892"/>
                </a:lnTo>
                <a:lnTo>
                  <a:pt x="41930" y="35879"/>
                </a:lnTo>
                <a:lnTo>
                  <a:pt x="42113" y="35866"/>
                </a:lnTo>
                <a:lnTo>
                  <a:pt x="42310" y="35840"/>
                </a:lnTo>
                <a:lnTo>
                  <a:pt x="42493" y="35801"/>
                </a:lnTo>
                <a:lnTo>
                  <a:pt x="42676" y="35748"/>
                </a:lnTo>
                <a:lnTo>
                  <a:pt x="42873" y="35683"/>
                </a:lnTo>
                <a:lnTo>
                  <a:pt x="43043" y="35604"/>
                </a:lnTo>
                <a:lnTo>
                  <a:pt x="43396" y="35434"/>
                </a:lnTo>
                <a:lnTo>
                  <a:pt x="43737" y="35238"/>
                </a:lnTo>
                <a:lnTo>
                  <a:pt x="44051" y="35028"/>
                </a:lnTo>
                <a:lnTo>
                  <a:pt x="44365" y="34806"/>
                </a:lnTo>
                <a:lnTo>
                  <a:pt x="44680" y="34570"/>
                </a:lnTo>
                <a:lnTo>
                  <a:pt x="45308" y="34098"/>
                </a:lnTo>
                <a:lnTo>
                  <a:pt x="45190" y="34059"/>
                </a:lnTo>
                <a:lnTo>
                  <a:pt x="45086" y="34007"/>
                </a:lnTo>
                <a:lnTo>
                  <a:pt x="44994" y="33941"/>
                </a:lnTo>
                <a:lnTo>
                  <a:pt x="44902" y="33876"/>
                </a:lnTo>
                <a:lnTo>
                  <a:pt x="44732" y="33719"/>
                </a:lnTo>
                <a:lnTo>
                  <a:pt x="44575" y="33562"/>
                </a:lnTo>
                <a:lnTo>
                  <a:pt x="44418" y="33404"/>
                </a:lnTo>
                <a:lnTo>
                  <a:pt x="44339" y="33339"/>
                </a:lnTo>
                <a:lnTo>
                  <a:pt x="44248" y="33287"/>
                </a:lnTo>
                <a:lnTo>
                  <a:pt x="44143" y="33234"/>
                </a:lnTo>
                <a:lnTo>
                  <a:pt x="44038" y="33195"/>
                </a:lnTo>
                <a:lnTo>
                  <a:pt x="43920" y="33169"/>
                </a:lnTo>
                <a:lnTo>
                  <a:pt x="43658" y="33169"/>
                </a:lnTo>
                <a:lnTo>
                  <a:pt x="43514" y="33156"/>
                </a:lnTo>
                <a:lnTo>
                  <a:pt x="43370" y="33129"/>
                </a:lnTo>
                <a:lnTo>
                  <a:pt x="43200" y="33103"/>
                </a:lnTo>
                <a:lnTo>
                  <a:pt x="42859" y="33012"/>
                </a:lnTo>
                <a:lnTo>
                  <a:pt x="42493" y="32881"/>
                </a:lnTo>
                <a:lnTo>
                  <a:pt x="42139" y="32737"/>
                </a:lnTo>
                <a:lnTo>
                  <a:pt x="41786" y="32566"/>
                </a:lnTo>
                <a:lnTo>
                  <a:pt x="41445" y="32383"/>
                </a:lnTo>
                <a:lnTo>
                  <a:pt x="41144" y="32187"/>
                </a:lnTo>
                <a:lnTo>
                  <a:pt x="41524" y="32147"/>
                </a:lnTo>
                <a:lnTo>
                  <a:pt x="41890" y="32069"/>
                </a:lnTo>
                <a:lnTo>
                  <a:pt x="42244" y="31977"/>
                </a:lnTo>
                <a:lnTo>
                  <a:pt x="42584" y="31859"/>
                </a:lnTo>
                <a:lnTo>
                  <a:pt x="42899" y="31715"/>
                </a:lnTo>
                <a:lnTo>
                  <a:pt x="43213" y="31558"/>
                </a:lnTo>
                <a:lnTo>
                  <a:pt x="43501" y="31375"/>
                </a:lnTo>
                <a:lnTo>
                  <a:pt x="43789" y="31191"/>
                </a:lnTo>
                <a:lnTo>
                  <a:pt x="44064" y="30982"/>
                </a:lnTo>
                <a:lnTo>
                  <a:pt x="44339" y="30759"/>
                </a:lnTo>
                <a:lnTo>
                  <a:pt x="44588" y="30524"/>
                </a:lnTo>
                <a:lnTo>
                  <a:pt x="44850" y="30288"/>
                </a:lnTo>
                <a:lnTo>
                  <a:pt x="45099" y="30039"/>
                </a:lnTo>
                <a:lnTo>
                  <a:pt x="45334" y="29777"/>
                </a:lnTo>
                <a:lnTo>
                  <a:pt x="45819" y="29253"/>
                </a:lnTo>
                <a:lnTo>
                  <a:pt x="45845" y="29267"/>
                </a:lnTo>
                <a:lnTo>
                  <a:pt x="45858" y="29280"/>
                </a:lnTo>
                <a:lnTo>
                  <a:pt x="45858" y="29332"/>
                </a:lnTo>
                <a:lnTo>
                  <a:pt x="45806" y="29424"/>
                </a:lnTo>
                <a:lnTo>
                  <a:pt x="45793" y="29489"/>
                </a:lnTo>
                <a:lnTo>
                  <a:pt x="45793" y="29542"/>
                </a:lnTo>
                <a:lnTo>
                  <a:pt x="45806" y="29568"/>
                </a:lnTo>
                <a:lnTo>
                  <a:pt x="45819" y="29594"/>
                </a:lnTo>
                <a:lnTo>
                  <a:pt x="45858" y="29620"/>
                </a:lnTo>
                <a:lnTo>
                  <a:pt x="45897" y="29659"/>
                </a:lnTo>
                <a:lnTo>
                  <a:pt x="46002" y="29502"/>
                </a:lnTo>
                <a:lnTo>
                  <a:pt x="46133" y="29358"/>
                </a:lnTo>
                <a:lnTo>
                  <a:pt x="46277" y="29227"/>
                </a:lnTo>
                <a:lnTo>
                  <a:pt x="46421" y="29109"/>
                </a:lnTo>
                <a:lnTo>
                  <a:pt x="46749" y="28874"/>
                </a:lnTo>
                <a:lnTo>
                  <a:pt x="47063" y="28638"/>
                </a:lnTo>
                <a:lnTo>
                  <a:pt x="47220" y="28520"/>
                </a:lnTo>
                <a:lnTo>
                  <a:pt x="47364" y="28376"/>
                </a:lnTo>
                <a:lnTo>
                  <a:pt x="47482" y="28232"/>
                </a:lnTo>
                <a:lnTo>
                  <a:pt x="47587" y="28075"/>
                </a:lnTo>
                <a:lnTo>
                  <a:pt x="47626" y="27983"/>
                </a:lnTo>
                <a:lnTo>
                  <a:pt x="47665" y="27892"/>
                </a:lnTo>
                <a:lnTo>
                  <a:pt x="47691" y="27800"/>
                </a:lnTo>
                <a:lnTo>
                  <a:pt x="47718" y="27695"/>
                </a:lnTo>
                <a:lnTo>
                  <a:pt x="47731" y="27577"/>
                </a:lnTo>
                <a:lnTo>
                  <a:pt x="47744" y="27460"/>
                </a:lnTo>
                <a:lnTo>
                  <a:pt x="47744" y="27342"/>
                </a:lnTo>
                <a:lnTo>
                  <a:pt x="47731" y="27211"/>
                </a:lnTo>
                <a:lnTo>
                  <a:pt x="47849" y="27132"/>
                </a:lnTo>
                <a:lnTo>
                  <a:pt x="47966" y="27054"/>
                </a:lnTo>
                <a:lnTo>
                  <a:pt x="48215" y="26936"/>
                </a:lnTo>
                <a:lnTo>
                  <a:pt x="48477" y="26818"/>
                </a:lnTo>
                <a:lnTo>
                  <a:pt x="48726" y="26687"/>
                </a:lnTo>
                <a:lnTo>
                  <a:pt x="48844" y="26621"/>
                </a:lnTo>
                <a:lnTo>
                  <a:pt x="48948" y="26543"/>
                </a:lnTo>
                <a:lnTo>
                  <a:pt x="49040" y="26464"/>
                </a:lnTo>
                <a:lnTo>
                  <a:pt x="49132" y="26373"/>
                </a:lnTo>
                <a:lnTo>
                  <a:pt x="49197" y="26268"/>
                </a:lnTo>
                <a:lnTo>
                  <a:pt x="49263" y="26150"/>
                </a:lnTo>
                <a:lnTo>
                  <a:pt x="49289" y="26019"/>
                </a:lnTo>
                <a:lnTo>
                  <a:pt x="49315" y="25875"/>
                </a:lnTo>
                <a:lnTo>
                  <a:pt x="49276" y="25783"/>
                </a:lnTo>
                <a:lnTo>
                  <a:pt x="49237" y="25718"/>
                </a:lnTo>
                <a:lnTo>
                  <a:pt x="49197" y="25666"/>
                </a:lnTo>
                <a:lnTo>
                  <a:pt x="49171" y="25639"/>
                </a:lnTo>
                <a:lnTo>
                  <a:pt x="49132" y="25613"/>
                </a:lnTo>
                <a:lnTo>
                  <a:pt x="49092" y="25600"/>
                </a:lnTo>
                <a:lnTo>
                  <a:pt x="49014" y="25613"/>
                </a:lnTo>
                <a:lnTo>
                  <a:pt x="48935" y="25626"/>
                </a:lnTo>
                <a:lnTo>
                  <a:pt x="48857" y="25639"/>
                </a:lnTo>
                <a:lnTo>
                  <a:pt x="48791" y="25639"/>
                </a:lnTo>
                <a:lnTo>
                  <a:pt x="48752" y="25613"/>
                </a:lnTo>
                <a:lnTo>
                  <a:pt x="48713" y="25587"/>
                </a:lnTo>
                <a:lnTo>
                  <a:pt x="48634" y="25495"/>
                </a:lnTo>
                <a:lnTo>
                  <a:pt x="48556" y="25417"/>
                </a:lnTo>
                <a:lnTo>
                  <a:pt x="48477" y="25364"/>
                </a:lnTo>
                <a:lnTo>
                  <a:pt x="48398" y="25325"/>
                </a:lnTo>
                <a:lnTo>
                  <a:pt x="48320" y="25286"/>
                </a:lnTo>
                <a:lnTo>
                  <a:pt x="48228" y="25273"/>
                </a:lnTo>
                <a:lnTo>
                  <a:pt x="48150" y="25260"/>
                </a:lnTo>
                <a:lnTo>
                  <a:pt x="48058" y="25273"/>
                </a:lnTo>
                <a:lnTo>
                  <a:pt x="47888" y="25299"/>
                </a:lnTo>
                <a:lnTo>
                  <a:pt x="47704" y="25338"/>
                </a:lnTo>
                <a:lnTo>
                  <a:pt x="47312" y="25443"/>
                </a:lnTo>
                <a:lnTo>
                  <a:pt x="46893" y="25548"/>
                </a:lnTo>
                <a:lnTo>
                  <a:pt x="46670" y="25587"/>
                </a:lnTo>
                <a:lnTo>
                  <a:pt x="46447" y="25613"/>
                </a:lnTo>
                <a:lnTo>
                  <a:pt x="46330" y="25613"/>
                </a:lnTo>
                <a:lnTo>
                  <a:pt x="46225" y="25600"/>
                </a:lnTo>
                <a:lnTo>
                  <a:pt x="46107" y="25587"/>
                </a:lnTo>
                <a:lnTo>
                  <a:pt x="45989" y="25548"/>
                </a:lnTo>
                <a:lnTo>
                  <a:pt x="45871" y="25508"/>
                </a:lnTo>
                <a:lnTo>
                  <a:pt x="45766" y="25443"/>
                </a:lnTo>
                <a:lnTo>
                  <a:pt x="45649" y="25377"/>
                </a:lnTo>
                <a:lnTo>
                  <a:pt x="45531" y="25286"/>
                </a:lnTo>
                <a:lnTo>
                  <a:pt x="45347" y="25129"/>
                </a:lnTo>
                <a:lnTo>
                  <a:pt x="45243" y="25024"/>
                </a:lnTo>
                <a:lnTo>
                  <a:pt x="45099" y="24945"/>
                </a:lnTo>
                <a:lnTo>
                  <a:pt x="45020" y="24906"/>
                </a:lnTo>
                <a:lnTo>
                  <a:pt x="44942" y="24880"/>
                </a:lnTo>
                <a:lnTo>
                  <a:pt x="44850" y="24867"/>
                </a:lnTo>
                <a:lnTo>
                  <a:pt x="44758" y="24854"/>
                </a:lnTo>
                <a:lnTo>
                  <a:pt x="44653" y="24867"/>
                </a:lnTo>
                <a:lnTo>
                  <a:pt x="44536" y="24880"/>
                </a:lnTo>
                <a:lnTo>
                  <a:pt x="44418" y="24919"/>
                </a:lnTo>
                <a:lnTo>
                  <a:pt x="44300" y="24958"/>
                </a:lnTo>
                <a:lnTo>
                  <a:pt x="44365" y="24814"/>
                </a:lnTo>
                <a:lnTo>
                  <a:pt x="44457" y="24683"/>
                </a:lnTo>
                <a:lnTo>
                  <a:pt x="44536" y="24566"/>
                </a:lnTo>
                <a:lnTo>
                  <a:pt x="44627" y="24448"/>
                </a:lnTo>
                <a:lnTo>
                  <a:pt x="44732" y="24343"/>
                </a:lnTo>
                <a:lnTo>
                  <a:pt x="44824" y="24251"/>
                </a:lnTo>
                <a:lnTo>
                  <a:pt x="45020" y="24081"/>
                </a:lnTo>
                <a:lnTo>
                  <a:pt x="45230" y="23937"/>
                </a:lnTo>
                <a:lnTo>
                  <a:pt x="45439" y="23806"/>
                </a:lnTo>
                <a:lnTo>
                  <a:pt x="45845" y="23570"/>
                </a:lnTo>
                <a:lnTo>
                  <a:pt x="45950" y="23505"/>
                </a:lnTo>
                <a:lnTo>
                  <a:pt x="46094" y="23439"/>
                </a:lnTo>
                <a:lnTo>
                  <a:pt x="46251" y="23374"/>
                </a:lnTo>
                <a:lnTo>
                  <a:pt x="46343" y="23361"/>
                </a:lnTo>
                <a:lnTo>
                  <a:pt x="46421" y="23348"/>
                </a:lnTo>
                <a:lnTo>
                  <a:pt x="46513" y="23335"/>
                </a:lnTo>
                <a:lnTo>
                  <a:pt x="46605" y="23348"/>
                </a:lnTo>
                <a:lnTo>
                  <a:pt x="46696" y="23361"/>
                </a:lnTo>
                <a:lnTo>
                  <a:pt x="46801" y="23400"/>
                </a:lnTo>
                <a:lnTo>
                  <a:pt x="46893" y="23453"/>
                </a:lnTo>
                <a:lnTo>
                  <a:pt x="46984" y="23518"/>
                </a:lnTo>
                <a:lnTo>
                  <a:pt x="47076" y="23610"/>
                </a:lnTo>
                <a:lnTo>
                  <a:pt x="47168" y="23714"/>
                </a:lnTo>
                <a:lnTo>
                  <a:pt x="47168" y="23714"/>
                </a:lnTo>
                <a:lnTo>
                  <a:pt x="47154" y="23518"/>
                </a:lnTo>
                <a:lnTo>
                  <a:pt x="47168" y="23426"/>
                </a:lnTo>
                <a:lnTo>
                  <a:pt x="47181" y="23361"/>
                </a:lnTo>
                <a:lnTo>
                  <a:pt x="47207" y="23295"/>
                </a:lnTo>
                <a:lnTo>
                  <a:pt x="47233" y="23230"/>
                </a:lnTo>
                <a:lnTo>
                  <a:pt x="47272" y="23178"/>
                </a:lnTo>
                <a:lnTo>
                  <a:pt x="47312" y="23138"/>
                </a:lnTo>
                <a:lnTo>
                  <a:pt x="47364" y="23112"/>
                </a:lnTo>
                <a:lnTo>
                  <a:pt x="47416" y="23073"/>
                </a:lnTo>
                <a:lnTo>
                  <a:pt x="47534" y="23034"/>
                </a:lnTo>
                <a:lnTo>
                  <a:pt x="47678" y="23007"/>
                </a:lnTo>
                <a:lnTo>
                  <a:pt x="47835" y="23007"/>
                </a:lnTo>
                <a:lnTo>
                  <a:pt x="48385" y="22981"/>
                </a:lnTo>
                <a:lnTo>
                  <a:pt x="48935" y="22942"/>
                </a:lnTo>
                <a:lnTo>
                  <a:pt x="50022" y="22850"/>
                </a:lnTo>
                <a:lnTo>
                  <a:pt x="50179" y="22824"/>
                </a:lnTo>
                <a:lnTo>
                  <a:pt x="50323" y="22785"/>
                </a:lnTo>
                <a:lnTo>
                  <a:pt x="50638" y="22719"/>
                </a:lnTo>
                <a:lnTo>
                  <a:pt x="50795" y="22693"/>
                </a:lnTo>
                <a:lnTo>
                  <a:pt x="50952" y="22693"/>
                </a:lnTo>
                <a:lnTo>
                  <a:pt x="51109" y="22719"/>
                </a:lnTo>
                <a:lnTo>
                  <a:pt x="51188" y="22745"/>
                </a:lnTo>
                <a:lnTo>
                  <a:pt x="51279" y="22785"/>
                </a:lnTo>
                <a:lnTo>
                  <a:pt x="51305" y="23073"/>
                </a:lnTo>
                <a:lnTo>
                  <a:pt x="51332" y="23361"/>
                </a:lnTo>
                <a:lnTo>
                  <a:pt x="51358" y="23492"/>
                </a:lnTo>
                <a:lnTo>
                  <a:pt x="51397" y="23597"/>
                </a:lnTo>
                <a:lnTo>
                  <a:pt x="51436" y="23688"/>
                </a:lnTo>
                <a:lnTo>
                  <a:pt x="51476" y="23754"/>
                </a:lnTo>
                <a:lnTo>
                  <a:pt x="51528" y="23806"/>
                </a:lnTo>
                <a:lnTo>
                  <a:pt x="51594" y="23845"/>
                </a:lnTo>
                <a:lnTo>
                  <a:pt x="51659" y="23872"/>
                </a:lnTo>
                <a:lnTo>
                  <a:pt x="51816" y="23872"/>
                </a:lnTo>
                <a:lnTo>
                  <a:pt x="51921" y="23845"/>
                </a:lnTo>
                <a:lnTo>
                  <a:pt x="52026" y="23806"/>
                </a:lnTo>
                <a:lnTo>
                  <a:pt x="52144" y="23741"/>
                </a:lnTo>
                <a:lnTo>
                  <a:pt x="52405" y="23584"/>
                </a:lnTo>
                <a:lnTo>
                  <a:pt x="52654" y="23400"/>
                </a:lnTo>
                <a:lnTo>
                  <a:pt x="52772" y="23309"/>
                </a:lnTo>
                <a:lnTo>
                  <a:pt x="52877" y="23204"/>
                </a:lnTo>
                <a:lnTo>
                  <a:pt x="52982" y="23099"/>
                </a:lnTo>
                <a:lnTo>
                  <a:pt x="53073" y="22981"/>
                </a:lnTo>
                <a:lnTo>
                  <a:pt x="53165" y="22876"/>
                </a:lnTo>
                <a:lnTo>
                  <a:pt x="53243" y="22745"/>
                </a:lnTo>
                <a:lnTo>
                  <a:pt x="53309" y="22628"/>
                </a:lnTo>
                <a:lnTo>
                  <a:pt x="53374" y="22497"/>
                </a:lnTo>
                <a:lnTo>
                  <a:pt x="53427" y="22366"/>
                </a:lnTo>
                <a:lnTo>
                  <a:pt x="53479" y="22222"/>
                </a:lnTo>
                <a:lnTo>
                  <a:pt x="53518" y="22078"/>
                </a:lnTo>
                <a:lnTo>
                  <a:pt x="53545" y="21921"/>
                </a:lnTo>
                <a:lnTo>
                  <a:pt x="53571" y="21776"/>
                </a:lnTo>
                <a:lnTo>
                  <a:pt x="53584" y="21606"/>
                </a:lnTo>
                <a:lnTo>
                  <a:pt x="53584" y="21515"/>
                </a:lnTo>
                <a:lnTo>
                  <a:pt x="53571" y="21423"/>
                </a:lnTo>
                <a:lnTo>
                  <a:pt x="53558" y="21344"/>
                </a:lnTo>
                <a:lnTo>
                  <a:pt x="53518" y="21279"/>
                </a:lnTo>
                <a:lnTo>
                  <a:pt x="53479" y="21227"/>
                </a:lnTo>
                <a:lnTo>
                  <a:pt x="53401" y="21174"/>
                </a:lnTo>
                <a:lnTo>
                  <a:pt x="53322" y="21122"/>
                </a:lnTo>
                <a:lnTo>
                  <a:pt x="53204" y="21082"/>
                </a:lnTo>
                <a:lnTo>
                  <a:pt x="53047" y="21056"/>
                </a:lnTo>
                <a:lnTo>
                  <a:pt x="52877" y="21043"/>
                </a:lnTo>
                <a:lnTo>
                  <a:pt x="52720" y="21056"/>
                </a:lnTo>
                <a:lnTo>
                  <a:pt x="52563" y="21082"/>
                </a:lnTo>
                <a:lnTo>
                  <a:pt x="52405" y="21109"/>
                </a:lnTo>
                <a:lnTo>
                  <a:pt x="52248" y="21122"/>
                </a:lnTo>
                <a:lnTo>
                  <a:pt x="52091" y="21122"/>
                </a:lnTo>
                <a:lnTo>
                  <a:pt x="51921" y="21109"/>
                </a:lnTo>
                <a:lnTo>
                  <a:pt x="51633" y="21030"/>
                </a:lnTo>
                <a:lnTo>
                  <a:pt x="51345" y="20938"/>
                </a:lnTo>
                <a:lnTo>
                  <a:pt x="50756" y="20729"/>
                </a:lnTo>
                <a:lnTo>
                  <a:pt x="50454" y="20637"/>
                </a:lnTo>
                <a:lnTo>
                  <a:pt x="50310" y="20598"/>
                </a:lnTo>
                <a:lnTo>
                  <a:pt x="50153" y="20572"/>
                </a:lnTo>
                <a:lnTo>
                  <a:pt x="49996" y="20546"/>
                </a:lnTo>
                <a:lnTo>
                  <a:pt x="49656" y="20546"/>
                </a:lnTo>
                <a:lnTo>
                  <a:pt x="49485" y="20559"/>
                </a:lnTo>
                <a:lnTo>
                  <a:pt x="49616" y="20388"/>
                </a:lnTo>
                <a:lnTo>
                  <a:pt x="49721" y="20218"/>
                </a:lnTo>
                <a:lnTo>
                  <a:pt x="49931" y="19917"/>
                </a:lnTo>
                <a:lnTo>
                  <a:pt x="50048" y="19786"/>
                </a:lnTo>
                <a:lnTo>
                  <a:pt x="50166" y="19668"/>
                </a:lnTo>
                <a:lnTo>
                  <a:pt x="50297" y="19577"/>
                </a:lnTo>
                <a:lnTo>
                  <a:pt x="50376" y="19537"/>
                </a:lnTo>
                <a:lnTo>
                  <a:pt x="50454" y="19511"/>
                </a:lnTo>
                <a:lnTo>
                  <a:pt x="50232" y="18699"/>
                </a:lnTo>
                <a:lnTo>
                  <a:pt x="51070" y="18320"/>
                </a:lnTo>
                <a:lnTo>
                  <a:pt x="51044" y="18189"/>
                </a:lnTo>
                <a:lnTo>
                  <a:pt x="50991" y="18071"/>
                </a:lnTo>
                <a:lnTo>
                  <a:pt x="50926" y="17953"/>
                </a:lnTo>
                <a:lnTo>
                  <a:pt x="50847" y="17848"/>
                </a:lnTo>
                <a:lnTo>
                  <a:pt x="50756" y="17756"/>
                </a:lnTo>
                <a:lnTo>
                  <a:pt x="50664" y="17678"/>
                </a:lnTo>
                <a:lnTo>
                  <a:pt x="50494" y="17534"/>
                </a:lnTo>
                <a:lnTo>
                  <a:pt x="50467" y="17481"/>
                </a:lnTo>
                <a:lnTo>
                  <a:pt x="50454" y="17442"/>
                </a:lnTo>
                <a:lnTo>
                  <a:pt x="50454" y="17403"/>
                </a:lnTo>
                <a:lnTo>
                  <a:pt x="50467" y="17377"/>
                </a:lnTo>
                <a:lnTo>
                  <a:pt x="50507" y="17351"/>
                </a:lnTo>
                <a:lnTo>
                  <a:pt x="50572" y="17324"/>
                </a:lnTo>
                <a:lnTo>
                  <a:pt x="50625" y="17298"/>
                </a:lnTo>
                <a:lnTo>
                  <a:pt x="50677" y="17272"/>
                </a:lnTo>
                <a:lnTo>
                  <a:pt x="50677" y="17246"/>
                </a:lnTo>
                <a:lnTo>
                  <a:pt x="50690" y="17220"/>
                </a:lnTo>
                <a:lnTo>
                  <a:pt x="50677" y="17180"/>
                </a:lnTo>
                <a:lnTo>
                  <a:pt x="50651" y="17141"/>
                </a:lnTo>
                <a:lnTo>
                  <a:pt x="50572" y="17141"/>
                </a:lnTo>
                <a:lnTo>
                  <a:pt x="50494" y="17154"/>
                </a:lnTo>
                <a:lnTo>
                  <a:pt x="50336" y="17193"/>
                </a:lnTo>
                <a:lnTo>
                  <a:pt x="50022" y="17285"/>
                </a:lnTo>
                <a:lnTo>
                  <a:pt x="49865" y="17324"/>
                </a:lnTo>
                <a:lnTo>
                  <a:pt x="49721" y="17351"/>
                </a:lnTo>
                <a:lnTo>
                  <a:pt x="49642" y="17337"/>
                </a:lnTo>
                <a:lnTo>
                  <a:pt x="49577" y="17324"/>
                </a:lnTo>
                <a:lnTo>
                  <a:pt x="49512" y="17298"/>
                </a:lnTo>
                <a:lnTo>
                  <a:pt x="49446" y="17272"/>
                </a:lnTo>
                <a:lnTo>
                  <a:pt x="49276" y="17167"/>
                </a:lnTo>
                <a:lnTo>
                  <a:pt x="49119" y="17076"/>
                </a:lnTo>
                <a:lnTo>
                  <a:pt x="48962" y="17010"/>
                </a:lnTo>
                <a:lnTo>
                  <a:pt x="48791" y="16958"/>
                </a:lnTo>
                <a:lnTo>
                  <a:pt x="48634" y="16918"/>
                </a:lnTo>
                <a:lnTo>
                  <a:pt x="48464" y="16905"/>
                </a:lnTo>
                <a:lnTo>
                  <a:pt x="48294" y="16892"/>
                </a:lnTo>
                <a:lnTo>
                  <a:pt x="48137" y="16879"/>
                </a:lnTo>
                <a:lnTo>
                  <a:pt x="47796" y="16892"/>
                </a:lnTo>
                <a:lnTo>
                  <a:pt x="47469" y="16931"/>
                </a:lnTo>
                <a:lnTo>
                  <a:pt x="47128" y="16958"/>
                </a:lnTo>
                <a:lnTo>
                  <a:pt x="46801" y="16984"/>
                </a:lnTo>
                <a:lnTo>
                  <a:pt x="46735" y="16984"/>
                </a:lnTo>
                <a:lnTo>
                  <a:pt x="46670" y="16997"/>
                </a:lnTo>
                <a:lnTo>
                  <a:pt x="46552" y="17049"/>
                </a:lnTo>
                <a:lnTo>
                  <a:pt x="46303" y="17180"/>
                </a:lnTo>
                <a:lnTo>
                  <a:pt x="46185" y="17246"/>
                </a:lnTo>
                <a:lnTo>
                  <a:pt x="46120" y="17259"/>
                </a:lnTo>
                <a:lnTo>
                  <a:pt x="46055" y="17272"/>
                </a:lnTo>
                <a:lnTo>
                  <a:pt x="45911" y="17272"/>
                </a:lnTo>
                <a:lnTo>
                  <a:pt x="45845" y="17246"/>
                </a:lnTo>
                <a:lnTo>
                  <a:pt x="45766" y="17220"/>
                </a:lnTo>
                <a:lnTo>
                  <a:pt x="45766" y="17102"/>
                </a:lnTo>
                <a:lnTo>
                  <a:pt x="45780" y="17010"/>
                </a:lnTo>
                <a:lnTo>
                  <a:pt x="45806" y="16905"/>
                </a:lnTo>
                <a:lnTo>
                  <a:pt x="45832" y="16814"/>
                </a:lnTo>
                <a:lnTo>
                  <a:pt x="45924" y="16630"/>
                </a:lnTo>
                <a:lnTo>
                  <a:pt x="46015" y="16460"/>
                </a:lnTo>
                <a:lnTo>
                  <a:pt x="46225" y="16107"/>
                </a:lnTo>
                <a:lnTo>
                  <a:pt x="46316" y="15936"/>
                </a:lnTo>
                <a:lnTo>
                  <a:pt x="46343" y="15845"/>
                </a:lnTo>
                <a:lnTo>
                  <a:pt x="46369" y="15740"/>
                </a:lnTo>
                <a:lnTo>
                  <a:pt x="46408" y="15661"/>
                </a:lnTo>
                <a:lnTo>
                  <a:pt x="46447" y="15609"/>
                </a:lnTo>
                <a:lnTo>
                  <a:pt x="46500" y="15570"/>
                </a:lnTo>
                <a:lnTo>
                  <a:pt x="46565" y="15557"/>
                </a:lnTo>
                <a:lnTo>
                  <a:pt x="46631" y="15543"/>
                </a:lnTo>
                <a:lnTo>
                  <a:pt x="46696" y="15543"/>
                </a:lnTo>
                <a:lnTo>
                  <a:pt x="46827" y="15557"/>
                </a:lnTo>
                <a:lnTo>
                  <a:pt x="47482" y="15517"/>
                </a:lnTo>
                <a:lnTo>
                  <a:pt x="48137" y="15478"/>
                </a:lnTo>
                <a:lnTo>
                  <a:pt x="48791" y="15439"/>
                </a:lnTo>
                <a:lnTo>
                  <a:pt x="49119" y="15413"/>
                </a:lnTo>
                <a:lnTo>
                  <a:pt x="49433" y="15373"/>
                </a:lnTo>
                <a:lnTo>
                  <a:pt x="49590" y="15360"/>
                </a:lnTo>
                <a:lnTo>
                  <a:pt x="49760" y="15347"/>
                </a:lnTo>
                <a:lnTo>
                  <a:pt x="49931" y="15334"/>
                </a:lnTo>
                <a:lnTo>
                  <a:pt x="50101" y="15295"/>
                </a:lnTo>
                <a:lnTo>
                  <a:pt x="50166" y="15268"/>
                </a:lnTo>
                <a:lnTo>
                  <a:pt x="50245" y="15229"/>
                </a:lnTo>
                <a:lnTo>
                  <a:pt x="50310" y="15177"/>
                </a:lnTo>
                <a:lnTo>
                  <a:pt x="50376" y="15124"/>
                </a:lnTo>
                <a:lnTo>
                  <a:pt x="50428" y="15046"/>
                </a:lnTo>
                <a:lnTo>
                  <a:pt x="50467" y="14967"/>
                </a:lnTo>
                <a:lnTo>
                  <a:pt x="50507" y="14863"/>
                </a:lnTo>
                <a:lnTo>
                  <a:pt x="50533" y="14745"/>
                </a:lnTo>
                <a:lnTo>
                  <a:pt x="50559" y="14666"/>
                </a:lnTo>
                <a:lnTo>
                  <a:pt x="50598" y="14614"/>
                </a:lnTo>
                <a:lnTo>
                  <a:pt x="50638" y="14588"/>
                </a:lnTo>
                <a:lnTo>
                  <a:pt x="50756" y="14588"/>
                </a:lnTo>
                <a:lnTo>
                  <a:pt x="50821" y="14601"/>
                </a:lnTo>
                <a:lnTo>
                  <a:pt x="50939" y="14666"/>
                </a:lnTo>
                <a:lnTo>
                  <a:pt x="50952" y="14718"/>
                </a:lnTo>
                <a:lnTo>
                  <a:pt x="50965" y="14758"/>
                </a:lnTo>
                <a:lnTo>
                  <a:pt x="50952" y="14797"/>
                </a:lnTo>
                <a:lnTo>
                  <a:pt x="50939" y="14810"/>
                </a:lnTo>
                <a:lnTo>
                  <a:pt x="50926" y="14823"/>
                </a:lnTo>
                <a:lnTo>
                  <a:pt x="50900" y="14836"/>
                </a:lnTo>
                <a:lnTo>
                  <a:pt x="50782" y="14836"/>
                </a:lnTo>
                <a:lnTo>
                  <a:pt x="50742" y="14849"/>
                </a:lnTo>
                <a:lnTo>
                  <a:pt x="50716" y="14876"/>
                </a:lnTo>
                <a:lnTo>
                  <a:pt x="50703" y="14889"/>
                </a:lnTo>
                <a:lnTo>
                  <a:pt x="50703" y="14928"/>
                </a:lnTo>
                <a:lnTo>
                  <a:pt x="50703" y="14967"/>
                </a:lnTo>
                <a:lnTo>
                  <a:pt x="50769" y="15007"/>
                </a:lnTo>
                <a:lnTo>
                  <a:pt x="50834" y="15046"/>
                </a:lnTo>
                <a:lnTo>
                  <a:pt x="50913" y="15072"/>
                </a:lnTo>
                <a:lnTo>
                  <a:pt x="50978" y="15072"/>
                </a:lnTo>
                <a:lnTo>
                  <a:pt x="51030" y="15059"/>
                </a:lnTo>
                <a:lnTo>
                  <a:pt x="51083" y="15033"/>
                </a:lnTo>
                <a:lnTo>
                  <a:pt x="51096" y="15007"/>
                </a:lnTo>
                <a:lnTo>
                  <a:pt x="51109" y="14980"/>
                </a:lnTo>
                <a:lnTo>
                  <a:pt x="51109" y="14889"/>
                </a:lnTo>
                <a:lnTo>
                  <a:pt x="51109" y="14797"/>
                </a:lnTo>
                <a:lnTo>
                  <a:pt x="51109" y="14718"/>
                </a:lnTo>
                <a:lnTo>
                  <a:pt x="51122" y="14640"/>
                </a:lnTo>
                <a:lnTo>
                  <a:pt x="51135" y="14561"/>
                </a:lnTo>
                <a:lnTo>
                  <a:pt x="51161" y="14496"/>
                </a:lnTo>
                <a:lnTo>
                  <a:pt x="51201" y="14444"/>
                </a:lnTo>
                <a:lnTo>
                  <a:pt x="51279" y="14326"/>
                </a:lnTo>
                <a:lnTo>
                  <a:pt x="51371" y="14234"/>
                </a:lnTo>
                <a:lnTo>
                  <a:pt x="51489" y="14142"/>
                </a:lnTo>
                <a:lnTo>
                  <a:pt x="51594" y="14064"/>
                </a:lnTo>
                <a:lnTo>
                  <a:pt x="51698" y="13972"/>
                </a:lnTo>
                <a:lnTo>
                  <a:pt x="51777" y="13880"/>
                </a:lnTo>
                <a:lnTo>
                  <a:pt x="51842" y="13789"/>
                </a:lnTo>
                <a:lnTo>
                  <a:pt x="51908" y="13684"/>
                </a:lnTo>
                <a:lnTo>
                  <a:pt x="51960" y="13592"/>
                </a:lnTo>
                <a:lnTo>
                  <a:pt x="52065" y="13383"/>
                </a:lnTo>
                <a:lnTo>
                  <a:pt x="52170" y="13173"/>
                </a:lnTo>
                <a:lnTo>
                  <a:pt x="52222" y="13095"/>
                </a:lnTo>
                <a:lnTo>
                  <a:pt x="52248" y="13016"/>
                </a:lnTo>
                <a:lnTo>
                  <a:pt x="52261" y="12938"/>
                </a:lnTo>
                <a:lnTo>
                  <a:pt x="52261" y="12872"/>
                </a:lnTo>
                <a:lnTo>
                  <a:pt x="52235" y="12807"/>
                </a:lnTo>
                <a:lnTo>
                  <a:pt x="52209" y="12741"/>
                </a:lnTo>
                <a:lnTo>
                  <a:pt x="52157" y="12676"/>
                </a:lnTo>
                <a:lnTo>
                  <a:pt x="52091" y="12610"/>
                </a:lnTo>
                <a:lnTo>
                  <a:pt x="52013" y="12571"/>
                </a:lnTo>
                <a:lnTo>
                  <a:pt x="51947" y="12545"/>
                </a:lnTo>
                <a:lnTo>
                  <a:pt x="51869" y="12532"/>
                </a:lnTo>
                <a:lnTo>
                  <a:pt x="51803" y="12532"/>
                </a:lnTo>
                <a:lnTo>
                  <a:pt x="51738" y="12558"/>
                </a:lnTo>
                <a:lnTo>
                  <a:pt x="51672" y="12597"/>
                </a:lnTo>
                <a:lnTo>
                  <a:pt x="51594" y="12636"/>
                </a:lnTo>
                <a:lnTo>
                  <a:pt x="51528" y="12702"/>
                </a:lnTo>
                <a:lnTo>
                  <a:pt x="51358" y="12859"/>
                </a:lnTo>
                <a:lnTo>
                  <a:pt x="51188" y="13029"/>
                </a:lnTo>
                <a:lnTo>
                  <a:pt x="51044" y="13200"/>
                </a:lnTo>
                <a:lnTo>
                  <a:pt x="50900" y="13383"/>
                </a:lnTo>
                <a:lnTo>
                  <a:pt x="50782" y="13579"/>
                </a:lnTo>
                <a:lnTo>
                  <a:pt x="50742" y="13697"/>
                </a:lnTo>
                <a:lnTo>
                  <a:pt x="50703" y="13802"/>
                </a:lnTo>
                <a:lnTo>
                  <a:pt x="50664" y="13920"/>
                </a:lnTo>
                <a:lnTo>
                  <a:pt x="50638" y="14038"/>
                </a:lnTo>
                <a:lnTo>
                  <a:pt x="50625" y="14169"/>
                </a:lnTo>
                <a:lnTo>
                  <a:pt x="50625" y="14313"/>
                </a:lnTo>
                <a:lnTo>
                  <a:pt x="49092" y="13514"/>
                </a:lnTo>
                <a:lnTo>
                  <a:pt x="49616" y="13278"/>
                </a:lnTo>
                <a:lnTo>
                  <a:pt x="49839" y="13173"/>
                </a:lnTo>
                <a:lnTo>
                  <a:pt x="50048" y="13042"/>
                </a:lnTo>
                <a:lnTo>
                  <a:pt x="50101" y="13003"/>
                </a:lnTo>
                <a:lnTo>
                  <a:pt x="50153" y="12951"/>
                </a:lnTo>
                <a:lnTo>
                  <a:pt x="50179" y="12911"/>
                </a:lnTo>
                <a:lnTo>
                  <a:pt x="50206" y="12846"/>
                </a:lnTo>
                <a:lnTo>
                  <a:pt x="50219" y="12741"/>
                </a:lnTo>
                <a:lnTo>
                  <a:pt x="50232" y="12610"/>
                </a:lnTo>
                <a:lnTo>
                  <a:pt x="50232" y="12479"/>
                </a:lnTo>
                <a:lnTo>
                  <a:pt x="50245" y="12348"/>
                </a:lnTo>
                <a:lnTo>
                  <a:pt x="50258" y="12296"/>
                </a:lnTo>
                <a:lnTo>
                  <a:pt x="50284" y="12231"/>
                </a:lnTo>
                <a:lnTo>
                  <a:pt x="50310" y="12165"/>
                </a:lnTo>
                <a:lnTo>
                  <a:pt x="50350" y="12113"/>
                </a:lnTo>
                <a:lnTo>
                  <a:pt x="50546" y="11851"/>
                </a:lnTo>
                <a:lnTo>
                  <a:pt x="50611" y="11746"/>
                </a:lnTo>
                <a:lnTo>
                  <a:pt x="50664" y="11641"/>
                </a:lnTo>
                <a:lnTo>
                  <a:pt x="50703" y="11550"/>
                </a:lnTo>
                <a:lnTo>
                  <a:pt x="50729" y="11458"/>
                </a:lnTo>
                <a:lnTo>
                  <a:pt x="50729" y="11366"/>
                </a:lnTo>
                <a:lnTo>
                  <a:pt x="50716" y="11275"/>
                </a:lnTo>
                <a:lnTo>
                  <a:pt x="50690" y="11196"/>
                </a:lnTo>
                <a:lnTo>
                  <a:pt x="50651" y="11117"/>
                </a:lnTo>
                <a:lnTo>
                  <a:pt x="50598" y="11026"/>
                </a:lnTo>
                <a:lnTo>
                  <a:pt x="50520" y="10947"/>
                </a:lnTo>
                <a:lnTo>
                  <a:pt x="50323" y="10751"/>
                </a:lnTo>
                <a:lnTo>
                  <a:pt x="50075" y="10541"/>
                </a:lnTo>
                <a:lnTo>
                  <a:pt x="49996" y="10476"/>
                </a:lnTo>
                <a:lnTo>
                  <a:pt x="49904" y="10423"/>
                </a:lnTo>
                <a:lnTo>
                  <a:pt x="49734" y="10345"/>
                </a:lnTo>
                <a:lnTo>
                  <a:pt x="49551" y="10279"/>
                </a:lnTo>
                <a:lnTo>
                  <a:pt x="49354" y="10214"/>
                </a:lnTo>
                <a:lnTo>
                  <a:pt x="49171" y="10162"/>
                </a:lnTo>
                <a:lnTo>
                  <a:pt x="48988" y="10096"/>
                </a:lnTo>
                <a:lnTo>
                  <a:pt x="48818" y="10004"/>
                </a:lnTo>
                <a:lnTo>
                  <a:pt x="48739" y="9952"/>
                </a:lnTo>
                <a:lnTo>
                  <a:pt x="48647" y="9900"/>
                </a:lnTo>
                <a:lnTo>
                  <a:pt x="48726" y="9821"/>
                </a:lnTo>
                <a:lnTo>
                  <a:pt x="48791" y="9756"/>
                </a:lnTo>
                <a:lnTo>
                  <a:pt x="48935" y="9651"/>
                </a:lnTo>
                <a:lnTo>
                  <a:pt x="49079" y="9585"/>
                </a:lnTo>
                <a:lnTo>
                  <a:pt x="49237" y="9546"/>
                </a:lnTo>
                <a:lnTo>
                  <a:pt x="49394" y="9520"/>
                </a:lnTo>
                <a:lnTo>
                  <a:pt x="49551" y="9520"/>
                </a:lnTo>
                <a:lnTo>
                  <a:pt x="49708" y="9533"/>
                </a:lnTo>
                <a:lnTo>
                  <a:pt x="49878" y="9546"/>
                </a:lnTo>
                <a:lnTo>
                  <a:pt x="50206" y="9585"/>
                </a:lnTo>
                <a:lnTo>
                  <a:pt x="50363" y="9599"/>
                </a:lnTo>
                <a:lnTo>
                  <a:pt x="50520" y="9599"/>
                </a:lnTo>
                <a:lnTo>
                  <a:pt x="50677" y="9572"/>
                </a:lnTo>
                <a:lnTo>
                  <a:pt x="50834" y="9533"/>
                </a:lnTo>
                <a:lnTo>
                  <a:pt x="50991" y="9481"/>
                </a:lnTo>
                <a:lnTo>
                  <a:pt x="51135" y="9389"/>
                </a:lnTo>
                <a:lnTo>
                  <a:pt x="51122" y="9258"/>
                </a:lnTo>
                <a:lnTo>
                  <a:pt x="51109" y="9153"/>
                </a:lnTo>
                <a:lnTo>
                  <a:pt x="51083" y="9049"/>
                </a:lnTo>
                <a:lnTo>
                  <a:pt x="51044" y="8957"/>
                </a:lnTo>
                <a:lnTo>
                  <a:pt x="51004" y="8865"/>
                </a:lnTo>
                <a:lnTo>
                  <a:pt x="50965" y="8787"/>
                </a:lnTo>
                <a:lnTo>
                  <a:pt x="50913" y="8708"/>
                </a:lnTo>
                <a:lnTo>
                  <a:pt x="50847" y="8656"/>
                </a:lnTo>
                <a:lnTo>
                  <a:pt x="50716" y="8538"/>
                </a:lnTo>
                <a:lnTo>
                  <a:pt x="50572" y="8446"/>
                </a:lnTo>
                <a:lnTo>
                  <a:pt x="50415" y="8368"/>
                </a:lnTo>
                <a:lnTo>
                  <a:pt x="50245" y="8302"/>
                </a:lnTo>
                <a:lnTo>
                  <a:pt x="49878" y="8184"/>
                </a:lnTo>
                <a:lnTo>
                  <a:pt x="49525" y="8066"/>
                </a:lnTo>
                <a:lnTo>
                  <a:pt x="49354" y="8001"/>
                </a:lnTo>
                <a:lnTo>
                  <a:pt x="49197" y="7909"/>
                </a:lnTo>
                <a:lnTo>
                  <a:pt x="49053" y="7805"/>
                </a:lnTo>
                <a:lnTo>
                  <a:pt x="48922" y="7687"/>
                </a:lnTo>
                <a:lnTo>
                  <a:pt x="49223" y="7530"/>
                </a:lnTo>
                <a:lnTo>
                  <a:pt x="49446" y="7386"/>
                </a:lnTo>
                <a:lnTo>
                  <a:pt x="49525" y="7333"/>
                </a:lnTo>
                <a:lnTo>
                  <a:pt x="49590" y="7268"/>
                </a:lnTo>
                <a:lnTo>
                  <a:pt x="49642" y="7202"/>
                </a:lnTo>
                <a:lnTo>
                  <a:pt x="49669" y="7137"/>
                </a:lnTo>
                <a:lnTo>
                  <a:pt x="49682" y="7071"/>
                </a:lnTo>
                <a:lnTo>
                  <a:pt x="49695" y="6993"/>
                </a:lnTo>
                <a:lnTo>
                  <a:pt x="49682" y="6901"/>
                </a:lnTo>
                <a:lnTo>
                  <a:pt x="49656" y="6796"/>
                </a:lnTo>
                <a:lnTo>
                  <a:pt x="49564" y="6547"/>
                </a:lnTo>
                <a:lnTo>
                  <a:pt x="49446" y="6233"/>
                </a:lnTo>
                <a:lnTo>
                  <a:pt x="49538" y="6338"/>
                </a:lnTo>
                <a:lnTo>
                  <a:pt x="49616" y="6417"/>
                </a:lnTo>
                <a:lnTo>
                  <a:pt x="49708" y="6482"/>
                </a:lnTo>
                <a:lnTo>
                  <a:pt x="49787" y="6534"/>
                </a:lnTo>
                <a:lnTo>
                  <a:pt x="49878" y="6587"/>
                </a:lnTo>
                <a:lnTo>
                  <a:pt x="49970" y="6613"/>
                </a:lnTo>
                <a:lnTo>
                  <a:pt x="50048" y="6639"/>
                </a:lnTo>
                <a:lnTo>
                  <a:pt x="50140" y="6652"/>
                </a:lnTo>
                <a:lnTo>
                  <a:pt x="50310" y="6665"/>
                </a:lnTo>
                <a:lnTo>
                  <a:pt x="50494" y="6652"/>
                </a:lnTo>
                <a:lnTo>
                  <a:pt x="50664" y="6639"/>
                </a:lnTo>
                <a:lnTo>
                  <a:pt x="50834" y="6639"/>
                </a:lnTo>
                <a:lnTo>
                  <a:pt x="50821" y="6587"/>
                </a:lnTo>
                <a:lnTo>
                  <a:pt x="50782" y="6547"/>
                </a:lnTo>
                <a:lnTo>
                  <a:pt x="50716" y="6495"/>
                </a:lnTo>
                <a:lnTo>
                  <a:pt x="50690" y="6469"/>
                </a:lnTo>
                <a:lnTo>
                  <a:pt x="50664" y="6443"/>
                </a:lnTo>
                <a:lnTo>
                  <a:pt x="50664" y="6403"/>
                </a:lnTo>
                <a:lnTo>
                  <a:pt x="50690" y="6338"/>
                </a:lnTo>
                <a:lnTo>
                  <a:pt x="51044" y="6325"/>
                </a:lnTo>
                <a:lnTo>
                  <a:pt x="51214" y="6325"/>
                </a:lnTo>
                <a:lnTo>
                  <a:pt x="51397" y="6338"/>
                </a:lnTo>
                <a:lnTo>
                  <a:pt x="51502" y="6351"/>
                </a:lnTo>
                <a:lnTo>
                  <a:pt x="51594" y="6338"/>
                </a:lnTo>
                <a:lnTo>
                  <a:pt x="51672" y="6299"/>
                </a:lnTo>
                <a:lnTo>
                  <a:pt x="51738" y="6246"/>
                </a:lnTo>
                <a:lnTo>
                  <a:pt x="51790" y="6181"/>
                </a:lnTo>
                <a:lnTo>
                  <a:pt x="51829" y="6115"/>
                </a:lnTo>
                <a:lnTo>
                  <a:pt x="51895" y="5958"/>
                </a:lnTo>
                <a:lnTo>
                  <a:pt x="51921" y="5867"/>
                </a:lnTo>
                <a:lnTo>
                  <a:pt x="51908" y="5788"/>
                </a:lnTo>
                <a:lnTo>
                  <a:pt x="51882" y="5736"/>
                </a:lnTo>
                <a:lnTo>
                  <a:pt x="51842" y="5683"/>
                </a:lnTo>
                <a:lnTo>
                  <a:pt x="51790" y="5631"/>
                </a:lnTo>
                <a:lnTo>
                  <a:pt x="51725" y="5605"/>
                </a:lnTo>
                <a:lnTo>
                  <a:pt x="51554" y="5539"/>
                </a:lnTo>
                <a:lnTo>
                  <a:pt x="51450" y="5500"/>
                </a:lnTo>
                <a:lnTo>
                  <a:pt x="51358" y="5448"/>
                </a:lnTo>
                <a:lnTo>
                  <a:pt x="51161" y="5330"/>
                </a:lnTo>
                <a:lnTo>
                  <a:pt x="50782" y="5068"/>
                </a:lnTo>
                <a:lnTo>
                  <a:pt x="50585" y="4937"/>
                </a:lnTo>
                <a:lnTo>
                  <a:pt x="50481" y="4884"/>
                </a:lnTo>
                <a:lnTo>
                  <a:pt x="50376" y="4832"/>
                </a:lnTo>
                <a:lnTo>
                  <a:pt x="50271" y="4793"/>
                </a:lnTo>
                <a:lnTo>
                  <a:pt x="50153" y="4767"/>
                </a:lnTo>
                <a:lnTo>
                  <a:pt x="50035" y="4740"/>
                </a:lnTo>
                <a:lnTo>
                  <a:pt x="51279" y="4740"/>
                </a:lnTo>
                <a:lnTo>
                  <a:pt x="51161" y="4662"/>
                </a:lnTo>
                <a:lnTo>
                  <a:pt x="51057" y="4596"/>
                </a:lnTo>
                <a:lnTo>
                  <a:pt x="50939" y="4557"/>
                </a:lnTo>
                <a:lnTo>
                  <a:pt x="50821" y="4544"/>
                </a:lnTo>
                <a:lnTo>
                  <a:pt x="50703" y="4531"/>
                </a:lnTo>
                <a:lnTo>
                  <a:pt x="50598" y="4531"/>
                </a:lnTo>
                <a:lnTo>
                  <a:pt x="50376" y="4557"/>
                </a:lnTo>
                <a:lnTo>
                  <a:pt x="50153" y="4596"/>
                </a:lnTo>
                <a:lnTo>
                  <a:pt x="50048" y="4609"/>
                </a:lnTo>
                <a:lnTo>
                  <a:pt x="49931" y="4609"/>
                </a:lnTo>
                <a:lnTo>
                  <a:pt x="49826" y="4596"/>
                </a:lnTo>
                <a:lnTo>
                  <a:pt x="49721" y="4583"/>
                </a:lnTo>
                <a:lnTo>
                  <a:pt x="49629" y="4544"/>
                </a:lnTo>
                <a:lnTo>
                  <a:pt x="49525" y="4479"/>
                </a:lnTo>
                <a:lnTo>
                  <a:pt x="50140" y="4374"/>
                </a:lnTo>
                <a:lnTo>
                  <a:pt x="49446" y="4125"/>
                </a:lnTo>
                <a:lnTo>
                  <a:pt x="49092" y="3994"/>
                </a:lnTo>
                <a:lnTo>
                  <a:pt x="48739" y="3876"/>
                </a:lnTo>
                <a:lnTo>
                  <a:pt x="48372" y="3771"/>
                </a:lnTo>
                <a:lnTo>
                  <a:pt x="47979" y="3693"/>
                </a:lnTo>
                <a:lnTo>
                  <a:pt x="47783" y="3654"/>
                </a:lnTo>
                <a:lnTo>
                  <a:pt x="47587" y="3627"/>
                </a:lnTo>
                <a:lnTo>
                  <a:pt x="47377" y="3614"/>
                </a:lnTo>
                <a:lnTo>
                  <a:pt x="47168" y="3601"/>
                </a:lnTo>
                <a:lnTo>
                  <a:pt x="47560" y="3444"/>
                </a:lnTo>
                <a:lnTo>
                  <a:pt x="47914" y="3300"/>
                </a:lnTo>
                <a:lnTo>
                  <a:pt x="48215" y="3169"/>
                </a:lnTo>
                <a:lnTo>
                  <a:pt x="48359" y="3091"/>
                </a:lnTo>
                <a:lnTo>
                  <a:pt x="48503" y="2999"/>
                </a:lnTo>
                <a:lnTo>
                  <a:pt x="48739" y="2855"/>
                </a:lnTo>
                <a:lnTo>
                  <a:pt x="48975" y="2750"/>
                </a:lnTo>
                <a:lnTo>
                  <a:pt x="49092" y="2698"/>
                </a:lnTo>
                <a:lnTo>
                  <a:pt x="49210" y="2671"/>
                </a:lnTo>
                <a:lnTo>
                  <a:pt x="49328" y="2645"/>
                </a:lnTo>
                <a:lnTo>
                  <a:pt x="49446" y="2619"/>
                </a:lnTo>
                <a:lnTo>
                  <a:pt x="49695" y="2606"/>
                </a:lnTo>
                <a:lnTo>
                  <a:pt x="49944" y="2619"/>
                </a:lnTo>
                <a:lnTo>
                  <a:pt x="50206" y="2658"/>
                </a:lnTo>
                <a:lnTo>
                  <a:pt x="50467" y="2724"/>
                </a:lnTo>
                <a:lnTo>
                  <a:pt x="50847" y="2842"/>
                </a:lnTo>
                <a:lnTo>
                  <a:pt x="51227" y="2933"/>
                </a:lnTo>
                <a:lnTo>
                  <a:pt x="51410" y="2973"/>
                </a:lnTo>
                <a:lnTo>
                  <a:pt x="51594" y="2986"/>
                </a:lnTo>
                <a:lnTo>
                  <a:pt x="51777" y="2999"/>
                </a:lnTo>
                <a:lnTo>
                  <a:pt x="51960" y="2999"/>
                </a:lnTo>
                <a:lnTo>
                  <a:pt x="52144" y="2986"/>
                </a:lnTo>
                <a:lnTo>
                  <a:pt x="52327" y="2960"/>
                </a:lnTo>
                <a:lnTo>
                  <a:pt x="52510" y="2907"/>
                </a:lnTo>
                <a:lnTo>
                  <a:pt x="52680" y="2842"/>
                </a:lnTo>
                <a:lnTo>
                  <a:pt x="52864" y="2763"/>
                </a:lnTo>
                <a:lnTo>
                  <a:pt x="53034" y="2645"/>
                </a:lnTo>
                <a:lnTo>
                  <a:pt x="53204" y="2514"/>
                </a:lnTo>
                <a:lnTo>
                  <a:pt x="53361" y="2357"/>
                </a:lnTo>
                <a:lnTo>
                  <a:pt x="53322" y="2252"/>
                </a:lnTo>
                <a:lnTo>
                  <a:pt x="53257" y="2148"/>
                </a:lnTo>
                <a:lnTo>
                  <a:pt x="53204" y="2043"/>
                </a:lnTo>
                <a:lnTo>
                  <a:pt x="53126" y="1951"/>
                </a:lnTo>
                <a:lnTo>
                  <a:pt x="53047" y="1873"/>
                </a:lnTo>
                <a:lnTo>
                  <a:pt x="52968" y="1794"/>
                </a:lnTo>
                <a:lnTo>
                  <a:pt x="52798" y="1663"/>
                </a:lnTo>
                <a:lnTo>
                  <a:pt x="52602" y="1545"/>
                </a:lnTo>
                <a:lnTo>
                  <a:pt x="52405" y="1454"/>
                </a:lnTo>
                <a:lnTo>
                  <a:pt x="52209" y="1375"/>
                </a:lnTo>
                <a:lnTo>
                  <a:pt x="52013" y="1323"/>
                </a:lnTo>
                <a:lnTo>
                  <a:pt x="51266" y="1113"/>
                </a:lnTo>
                <a:lnTo>
                  <a:pt x="50520" y="917"/>
                </a:lnTo>
                <a:lnTo>
                  <a:pt x="49773" y="720"/>
                </a:lnTo>
                <a:lnTo>
                  <a:pt x="49027" y="550"/>
                </a:lnTo>
                <a:lnTo>
                  <a:pt x="48647" y="485"/>
                </a:lnTo>
                <a:lnTo>
                  <a:pt x="48268" y="419"/>
                </a:lnTo>
                <a:lnTo>
                  <a:pt x="47888" y="367"/>
                </a:lnTo>
                <a:lnTo>
                  <a:pt x="47508" y="328"/>
                </a:lnTo>
                <a:lnTo>
                  <a:pt x="47115" y="301"/>
                </a:lnTo>
                <a:lnTo>
                  <a:pt x="46735" y="288"/>
                </a:lnTo>
                <a:lnTo>
                  <a:pt x="46343" y="275"/>
                </a:lnTo>
                <a:lnTo>
                  <a:pt x="45950" y="288"/>
                </a:lnTo>
                <a:lnTo>
                  <a:pt x="45636" y="301"/>
                </a:lnTo>
                <a:lnTo>
                  <a:pt x="45321" y="314"/>
                </a:lnTo>
                <a:lnTo>
                  <a:pt x="44706" y="288"/>
                </a:lnTo>
                <a:lnTo>
                  <a:pt x="44090" y="249"/>
                </a:lnTo>
                <a:lnTo>
                  <a:pt x="43475" y="197"/>
                </a:lnTo>
                <a:lnTo>
                  <a:pt x="42244" y="79"/>
                </a:lnTo>
                <a:lnTo>
                  <a:pt x="41615" y="26"/>
                </a:lnTo>
                <a:lnTo>
                  <a:pt x="41000" y="0"/>
                </a:lnTo>
                <a:close/>
              </a:path>
            </a:pathLst>
          </a:cu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8" name="Google Shape;788;p33"/>
          <p:cNvSpPr/>
          <p:nvPr/>
        </p:nvSpPr>
        <p:spPr>
          <a:xfrm rot="-5400000">
            <a:off x="7744168" y="-941839"/>
            <a:ext cx="535800" cy="504900"/>
          </a:xfrm>
          <a:prstGeom prst="teardrop">
            <a:avLst>
              <a:gd fmla="val 165743" name="adj"/>
            </a:avLst>
          </a:prstGeom>
          <a:solidFill>
            <a:srgbClr val="5EB2FC">
              <a:alpha val="568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9" name="Google Shape;789;p33"/>
          <p:cNvSpPr txBox="1"/>
          <p:nvPr/>
        </p:nvSpPr>
        <p:spPr>
          <a:xfrm>
            <a:off x="163050" y="2173438"/>
            <a:ext cx="3364800" cy="646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500">
                <a:latin typeface="Hammersmith One"/>
                <a:ea typeface="Hammersmith One"/>
                <a:cs typeface="Hammersmith One"/>
                <a:sym typeface="Hammersmith One"/>
              </a:rPr>
              <a:t>Do you think about water conservation in your daily routine?</a:t>
            </a:r>
            <a:endParaRPr sz="1500">
              <a:latin typeface="Hammersmith One"/>
              <a:ea typeface="Hammersmith One"/>
              <a:cs typeface="Hammersmith One"/>
              <a:sym typeface="Hammersmith One"/>
            </a:endParaRPr>
          </a:p>
        </p:txBody>
      </p:sp>
      <p:grpSp>
        <p:nvGrpSpPr>
          <p:cNvPr id="790" name="Google Shape;790;p33"/>
          <p:cNvGrpSpPr/>
          <p:nvPr/>
        </p:nvGrpSpPr>
        <p:grpSpPr>
          <a:xfrm>
            <a:off x="339664" y="632376"/>
            <a:ext cx="436972" cy="180684"/>
            <a:chOff x="3465975" y="2270305"/>
            <a:chExt cx="431109" cy="171900"/>
          </a:xfrm>
        </p:grpSpPr>
        <p:sp>
          <p:nvSpPr>
            <p:cNvPr id="791" name="Google Shape;791;p33"/>
            <p:cNvSpPr/>
            <p:nvPr/>
          </p:nvSpPr>
          <p:spPr>
            <a:xfrm rot="-5400000">
              <a:off x="3725184" y="2270305"/>
              <a:ext cx="171900" cy="171900"/>
            </a:xfrm>
            <a:prstGeom prst="ellipse">
              <a:avLst/>
            </a:prstGeom>
            <a:solidFill>
              <a:srgbClr val="6AA84F"/>
            </a:solidFill>
            <a:ln cap="flat" cmpd="sng" w="19050">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2" name="Google Shape;792;p33"/>
            <p:cNvSpPr/>
            <p:nvPr/>
          </p:nvSpPr>
          <p:spPr>
            <a:xfrm rot="-5400000">
              <a:off x="3465975" y="2270305"/>
              <a:ext cx="171900" cy="171900"/>
            </a:xfrm>
            <a:prstGeom prst="ellipse">
              <a:avLst/>
            </a:prstGeom>
            <a:solidFill>
              <a:srgbClr val="6AA84F"/>
            </a:solidFill>
            <a:ln cap="flat" cmpd="sng" w="19050">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93" name="Google Shape;793;p33"/>
          <p:cNvSpPr/>
          <p:nvPr/>
        </p:nvSpPr>
        <p:spPr>
          <a:xfrm rot="-5400000">
            <a:off x="1103795" y="635649"/>
            <a:ext cx="180600" cy="174000"/>
          </a:xfrm>
          <a:prstGeom prst="ellipse">
            <a:avLst/>
          </a:prstGeom>
          <a:solidFill>
            <a:srgbClr val="6AA84F"/>
          </a:solidFill>
          <a:ln cap="flat" cmpd="sng" w="19050">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4" name="Google Shape;794;p33"/>
          <p:cNvSpPr/>
          <p:nvPr/>
        </p:nvSpPr>
        <p:spPr>
          <a:xfrm rot="-5400000">
            <a:off x="851441" y="635733"/>
            <a:ext cx="180600" cy="174000"/>
          </a:xfrm>
          <a:prstGeom prst="ellipse">
            <a:avLst/>
          </a:prstGeom>
          <a:solidFill>
            <a:srgbClr val="6AA84F"/>
          </a:solidFill>
          <a:ln cap="flat" cmpd="sng" w="19050">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5" name="Google Shape;795;p33"/>
          <p:cNvSpPr/>
          <p:nvPr/>
        </p:nvSpPr>
        <p:spPr>
          <a:xfrm rot="-5400000">
            <a:off x="1355982" y="635649"/>
            <a:ext cx="180600" cy="174000"/>
          </a:xfrm>
          <a:prstGeom prst="ellipse">
            <a:avLst/>
          </a:prstGeom>
          <a:solidFill>
            <a:srgbClr val="6AA84F"/>
          </a:solidFill>
          <a:ln cap="flat" cmpd="sng" w="19050">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6" name="Google Shape;796;p33"/>
          <p:cNvSpPr/>
          <p:nvPr/>
        </p:nvSpPr>
        <p:spPr>
          <a:xfrm rot="-5400000">
            <a:off x="1608169" y="635649"/>
            <a:ext cx="180600" cy="174000"/>
          </a:xfrm>
          <a:prstGeom prst="ellipse">
            <a:avLst/>
          </a:prstGeom>
          <a:solidFill>
            <a:srgbClr val="6AA84F"/>
          </a:solidFill>
          <a:ln cap="flat" cmpd="sng" w="19050">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7" name="Google Shape;797;p33"/>
          <p:cNvSpPr/>
          <p:nvPr/>
        </p:nvSpPr>
        <p:spPr>
          <a:xfrm rot="-5400000">
            <a:off x="1860357" y="635649"/>
            <a:ext cx="180600" cy="174000"/>
          </a:xfrm>
          <a:prstGeom prst="ellipse">
            <a:avLst/>
          </a:prstGeom>
          <a:solidFill>
            <a:srgbClr val="6AA84F"/>
          </a:solidFill>
          <a:ln cap="flat" cmpd="sng" w="19050">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8" name="Google Shape;798;p33"/>
          <p:cNvSpPr/>
          <p:nvPr/>
        </p:nvSpPr>
        <p:spPr>
          <a:xfrm rot="-5400000">
            <a:off x="2616918" y="635649"/>
            <a:ext cx="180600" cy="174000"/>
          </a:xfrm>
          <a:prstGeom prst="ellipse">
            <a:avLst/>
          </a:prstGeom>
          <a:solidFill>
            <a:srgbClr val="F1C232"/>
          </a:solidFill>
          <a:ln cap="flat" cmpd="sng" w="19050">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9" name="Google Shape;799;p33"/>
          <p:cNvSpPr/>
          <p:nvPr/>
        </p:nvSpPr>
        <p:spPr>
          <a:xfrm rot="-5400000">
            <a:off x="2364731" y="635649"/>
            <a:ext cx="180600" cy="174000"/>
          </a:xfrm>
          <a:prstGeom prst="ellipse">
            <a:avLst/>
          </a:prstGeom>
          <a:solidFill>
            <a:srgbClr val="6AA84F"/>
          </a:solidFill>
          <a:ln cap="flat" cmpd="sng" w="19050">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0" name="Google Shape;800;p33"/>
          <p:cNvSpPr/>
          <p:nvPr/>
        </p:nvSpPr>
        <p:spPr>
          <a:xfrm rot="-5400000">
            <a:off x="2112544" y="635649"/>
            <a:ext cx="180600" cy="174000"/>
          </a:xfrm>
          <a:prstGeom prst="ellipse">
            <a:avLst/>
          </a:prstGeom>
          <a:solidFill>
            <a:srgbClr val="6AA84F"/>
          </a:solidFill>
          <a:ln cap="flat" cmpd="sng" w="19050">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801" name="Google Shape;801;p33"/>
          <p:cNvGrpSpPr/>
          <p:nvPr/>
        </p:nvGrpSpPr>
        <p:grpSpPr>
          <a:xfrm>
            <a:off x="2872378" y="632376"/>
            <a:ext cx="436972" cy="180684"/>
            <a:chOff x="3465975" y="2270305"/>
            <a:chExt cx="431109" cy="171900"/>
          </a:xfrm>
        </p:grpSpPr>
        <p:sp>
          <p:nvSpPr>
            <p:cNvPr id="802" name="Google Shape;802;p33"/>
            <p:cNvSpPr/>
            <p:nvPr/>
          </p:nvSpPr>
          <p:spPr>
            <a:xfrm rot="-5400000">
              <a:off x="3725184" y="2270305"/>
              <a:ext cx="171900" cy="171900"/>
            </a:xfrm>
            <a:prstGeom prst="ellipse">
              <a:avLst/>
            </a:prstGeom>
            <a:solidFill>
              <a:srgbClr val="F1C232"/>
            </a:solidFill>
            <a:ln cap="flat" cmpd="sng" w="19050">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3" name="Google Shape;803;p33"/>
            <p:cNvSpPr/>
            <p:nvPr/>
          </p:nvSpPr>
          <p:spPr>
            <a:xfrm rot="-5400000">
              <a:off x="3465975" y="2270305"/>
              <a:ext cx="171900" cy="171900"/>
            </a:xfrm>
            <a:prstGeom prst="ellipse">
              <a:avLst/>
            </a:prstGeom>
            <a:solidFill>
              <a:srgbClr val="F1C232"/>
            </a:solidFill>
            <a:ln cap="flat" cmpd="sng" w="19050">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04" name="Google Shape;804;p33"/>
          <p:cNvSpPr/>
          <p:nvPr/>
        </p:nvSpPr>
        <p:spPr>
          <a:xfrm rot="-5400000">
            <a:off x="3636508" y="635649"/>
            <a:ext cx="180600" cy="174000"/>
          </a:xfrm>
          <a:prstGeom prst="ellipse">
            <a:avLst/>
          </a:prstGeom>
          <a:solidFill>
            <a:srgbClr val="F1C232"/>
          </a:solidFill>
          <a:ln cap="flat" cmpd="sng" w="19050">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5" name="Google Shape;805;p33"/>
          <p:cNvSpPr/>
          <p:nvPr/>
        </p:nvSpPr>
        <p:spPr>
          <a:xfrm rot="-5400000">
            <a:off x="3384155" y="635733"/>
            <a:ext cx="180600" cy="174000"/>
          </a:xfrm>
          <a:prstGeom prst="ellipse">
            <a:avLst/>
          </a:prstGeom>
          <a:solidFill>
            <a:srgbClr val="F1C232"/>
          </a:solidFill>
          <a:ln cap="flat" cmpd="sng" w="19050">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6" name="Google Shape;806;p33"/>
          <p:cNvSpPr/>
          <p:nvPr/>
        </p:nvSpPr>
        <p:spPr>
          <a:xfrm rot="-5400000">
            <a:off x="3888695" y="635649"/>
            <a:ext cx="180600" cy="174000"/>
          </a:xfrm>
          <a:prstGeom prst="ellipse">
            <a:avLst/>
          </a:prstGeom>
          <a:solidFill>
            <a:srgbClr val="F1C232"/>
          </a:solidFill>
          <a:ln cap="flat" cmpd="sng" w="19050">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7" name="Google Shape;807;p33"/>
          <p:cNvSpPr/>
          <p:nvPr/>
        </p:nvSpPr>
        <p:spPr>
          <a:xfrm rot="-5400000">
            <a:off x="4140882" y="635649"/>
            <a:ext cx="180600" cy="174000"/>
          </a:xfrm>
          <a:prstGeom prst="ellipse">
            <a:avLst/>
          </a:prstGeom>
          <a:solidFill>
            <a:srgbClr val="F1C232"/>
          </a:solidFill>
          <a:ln cap="flat" cmpd="sng" w="19050">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8" name="Google Shape;808;p33"/>
          <p:cNvSpPr/>
          <p:nvPr/>
        </p:nvSpPr>
        <p:spPr>
          <a:xfrm rot="-5400000">
            <a:off x="4393070" y="635649"/>
            <a:ext cx="180600" cy="174000"/>
          </a:xfrm>
          <a:prstGeom prst="ellipse">
            <a:avLst/>
          </a:prstGeom>
          <a:solidFill>
            <a:srgbClr val="F1C232"/>
          </a:solidFill>
          <a:ln cap="flat" cmpd="sng" w="19050">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9" name="Google Shape;809;p33"/>
          <p:cNvSpPr/>
          <p:nvPr/>
        </p:nvSpPr>
        <p:spPr>
          <a:xfrm rot="-5400000">
            <a:off x="4645257" y="635649"/>
            <a:ext cx="180600" cy="174000"/>
          </a:xfrm>
          <a:prstGeom prst="ellipse">
            <a:avLst/>
          </a:prstGeom>
          <a:solidFill>
            <a:srgbClr val="F1C232"/>
          </a:solidFill>
          <a:ln cap="flat" cmpd="sng" w="19050">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810" name="Google Shape;810;p33"/>
          <p:cNvGrpSpPr/>
          <p:nvPr/>
        </p:nvGrpSpPr>
        <p:grpSpPr>
          <a:xfrm>
            <a:off x="339664" y="928396"/>
            <a:ext cx="436972" cy="180684"/>
            <a:chOff x="3465975" y="2270305"/>
            <a:chExt cx="431109" cy="171900"/>
          </a:xfrm>
        </p:grpSpPr>
        <p:sp>
          <p:nvSpPr>
            <p:cNvPr id="811" name="Google Shape;811;p33"/>
            <p:cNvSpPr/>
            <p:nvPr/>
          </p:nvSpPr>
          <p:spPr>
            <a:xfrm rot="-5400000">
              <a:off x="3725184" y="2270305"/>
              <a:ext cx="171900" cy="171900"/>
            </a:xfrm>
            <a:prstGeom prst="ellipse">
              <a:avLst/>
            </a:prstGeom>
            <a:solidFill>
              <a:srgbClr val="6AA84F"/>
            </a:solidFill>
            <a:ln cap="flat" cmpd="sng" w="19050">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2" name="Google Shape;812;p33"/>
            <p:cNvSpPr/>
            <p:nvPr/>
          </p:nvSpPr>
          <p:spPr>
            <a:xfrm rot="-5400000">
              <a:off x="3465975" y="2270305"/>
              <a:ext cx="171900" cy="171900"/>
            </a:xfrm>
            <a:prstGeom prst="ellipse">
              <a:avLst/>
            </a:prstGeom>
            <a:solidFill>
              <a:srgbClr val="6AA84F"/>
            </a:solidFill>
            <a:ln cap="flat" cmpd="sng" w="19050">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13" name="Google Shape;813;p33"/>
          <p:cNvSpPr/>
          <p:nvPr/>
        </p:nvSpPr>
        <p:spPr>
          <a:xfrm rot="-5400000">
            <a:off x="1103795" y="931669"/>
            <a:ext cx="180600" cy="174000"/>
          </a:xfrm>
          <a:prstGeom prst="ellipse">
            <a:avLst/>
          </a:prstGeom>
          <a:solidFill>
            <a:srgbClr val="6AA84F"/>
          </a:solidFill>
          <a:ln cap="flat" cmpd="sng" w="19050">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4" name="Google Shape;814;p33"/>
          <p:cNvSpPr/>
          <p:nvPr/>
        </p:nvSpPr>
        <p:spPr>
          <a:xfrm rot="-5400000">
            <a:off x="851441" y="931753"/>
            <a:ext cx="180600" cy="174000"/>
          </a:xfrm>
          <a:prstGeom prst="ellipse">
            <a:avLst/>
          </a:prstGeom>
          <a:solidFill>
            <a:srgbClr val="6AA84F"/>
          </a:solidFill>
          <a:ln cap="flat" cmpd="sng" w="19050">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5" name="Google Shape;815;p33"/>
          <p:cNvSpPr/>
          <p:nvPr/>
        </p:nvSpPr>
        <p:spPr>
          <a:xfrm rot="-5400000">
            <a:off x="1355982" y="931669"/>
            <a:ext cx="180600" cy="174000"/>
          </a:xfrm>
          <a:prstGeom prst="ellipse">
            <a:avLst/>
          </a:prstGeom>
          <a:solidFill>
            <a:srgbClr val="6AA84F"/>
          </a:solidFill>
          <a:ln cap="flat" cmpd="sng" w="19050">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6" name="Google Shape;816;p33"/>
          <p:cNvSpPr/>
          <p:nvPr/>
        </p:nvSpPr>
        <p:spPr>
          <a:xfrm rot="-5400000">
            <a:off x="1608169" y="931669"/>
            <a:ext cx="180600" cy="174000"/>
          </a:xfrm>
          <a:prstGeom prst="ellipse">
            <a:avLst/>
          </a:prstGeom>
          <a:solidFill>
            <a:srgbClr val="6AA84F"/>
          </a:solidFill>
          <a:ln cap="flat" cmpd="sng" w="19050">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7" name="Google Shape;817;p33"/>
          <p:cNvSpPr/>
          <p:nvPr/>
        </p:nvSpPr>
        <p:spPr>
          <a:xfrm rot="-5400000">
            <a:off x="1860357" y="931669"/>
            <a:ext cx="180600" cy="174000"/>
          </a:xfrm>
          <a:prstGeom prst="ellipse">
            <a:avLst/>
          </a:prstGeom>
          <a:solidFill>
            <a:srgbClr val="6AA84F"/>
          </a:solidFill>
          <a:ln cap="flat" cmpd="sng" w="19050">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8" name="Google Shape;818;p33"/>
          <p:cNvSpPr/>
          <p:nvPr/>
        </p:nvSpPr>
        <p:spPr>
          <a:xfrm rot="-5400000">
            <a:off x="2616918" y="931669"/>
            <a:ext cx="180600" cy="174000"/>
          </a:xfrm>
          <a:prstGeom prst="ellipse">
            <a:avLst/>
          </a:prstGeom>
          <a:solidFill>
            <a:srgbClr val="F1C232"/>
          </a:solidFill>
          <a:ln cap="flat" cmpd="sng" w="19050">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9" name="Google Shape;819;p33"/>
          <p:cNvSpPr/>
          <p:nvPr/>
        </p:nvSpPr>
        <p:spPr>
          <a:xfrm rot="-5400000">
            <a:off x="2364731" y="931669"/>
            <a:ext cx="180600" cy="174000"/>
          </a:xfrm>
          <a:prstGeom prst="ellipse">
            <a:avLst/>
          </a:prstGeom>
          <a:solidFill>
            <a:srgbClr val="6AA84F"/>
          </a:solidFill>
          <a:ln cap="flat" cmpd="sng" w="19050">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0" name="Google Shape;820;p33"/>
          <p:cNvSpPr/>
          <p:nvPr/>
        </p:nvSpPr>
        <p:spPr>
          <a:xfrm rot="-5400000">
            <a:off x="2112544" y="931669"/>
            <a:ext cx="180600" cy="174000"/>
          </a:xfrm>
          <a:prstGeom prst="ellipse">
            <a:avLst/>
          </a:prstGeom>
          <a:solidFill>
            <a:srgbClr val="6AA84F"/>
          </a:solidFill>
          <a:ln cap="flat" cmpd="sng" w="19050">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821" name="Google Shape;821;p33"/>
          <p:cNvGrpSpPr/>
          <p:nvPr/>
        </p:nvGrpSpPr>
        <p:grpSpPr>
          <a:xfrm>
            <a:off x="2872378" y="928396"/>
            <a:ext cx="436972" cy="180684"/>
            <a:chOff x="3465975" y="2270305"/>
            <a:chExt cx="431109" cy="171900"/>
          </a:xfrm>
        </p:grpSpPr>
        <p:sp>
          <p:nvSpPr>
            <p:cNvPr id="822" name="Google Shape;822;p33"/>
            <p:cNvSpPr/>
            <p:nvPr/>
          </p:nvSpPr>
          <p:spPr>
            <a:xfrm rot="-5400000">
              <a:off x="3725184" y="2270305"/>
              <a:ext cx="171900" cy="171900"/>
            </a:xfrm>
            <a:prstGeom prst="ellipse">
              <a:avLst/>
            </a:prstGeom>
            <a:solidFill>
              <a:srgbClr val="F1C232"/>
            </a:solidFill>
            <a:ln cap="flat" cmpd="sng" w="19050">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3" name="Google Shape;823;p33"/>
            <p:cNvSpPr/>
            <p:nvPr/>
          </p:nvSpPr>
          <p:spPr>
            <a:xfrm rot="-5400000">
              <a:off x="3465975" y="2270305"/>
              <a:ext cx="171900" cy="171900"/>
            </a:xfrm>
            <a:prstGeom prst="ellipse">
              <a:avLst/>
            </a:prstGeom>
            <a:solidFill>
              <a:srgbClr val="F1C232"/>
            </a:solidFill>
            <a:ln cap="flat" cmpd="sng" w="19050">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24" name="Google Shape;824;p33"/>
          <p:cNvSpPr/>
          <p:nvPr/>
        </p:nvSpPr>
        <p:spPr>
          <a:xfrm rot="-5400000">
            <a:off x="3636508" y="931669"/>
            <a:ext cx="180600" cy="174000"/>
          </a:xfrm>
          <a:prstGeom prst="ellipse">
            <a:avLst/>
          </a:prstGeom>
          <a:solidFill>
            <a:srgbClr val="F1C232"/>
          </a:solidFill>
          <a:ln cap="flat" cmpd="sng" w="19050">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5" name="Google Shape;825;p33"/>
          <p:cNvSpPr/>
          <p:nvPr/>
        </p:nvSpPr>
        <p:spPr>
          <a:xfrm rot="-5400000">
            <a:off x="3384155" y="931753"/>
            <a:ext cx="180600" cy="174000"/>
          </a:xfrm>
          <a:prstGeom prst="ellipse">
            <a:avLst/>
          </a:prstGeom>
          <a:solidFill>
            <a:srgbClr val="F1C232"/>
          </a:solidFill>
          <a:ln cap="flat" cmpd="sng" w="19050">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6" name="Google Shape;826;p33"/>
          <p:cNvSpPr/>
          <p:nvPr/>
        </p:nvSpPr>
        <p:spPr>
          <a:xfrm rot="-5400000">
            <a:off x="3888695" y="931669"/>
            <a:ext cx="180600" cy="174000"/>
          </a:xfrm>
          <a:prstGeom prst="ellipse">
            <a:avLst/>
          </a:prstGeom>
          <a:solidFill>
            <a:srgbClr val="F1C232"/>
          </a:solidFill>
          <a:ln cap="flat" cmpd="sng" w="19050">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7" name="Google Shape;827;p33"/>
          <p:cNvSpPr/>
          <p:nvPr/>
        </p:nvSpPr>
        <p:spPr>
          <a:xfrm rot="-5400000">
            <a:off x="4140882" y="931669"/>
            <a:ext cx="180600" cy="174000"/>
          </a:xfrm>
          <a:prstGeom prst="ellipse">
            <a:avLst/>
          </a:prstGeom>
          <a:solidFill>
            <a:srgbClr val="F1C232"/>
          </a:solidFill>
          <a:ln cap="flat" cmpd="sng" w="19050">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8" name="Google Shape;828;p33"/>
          <p:cNvSpPr/>
          <p:nvPr/>
        </p:nvSpPr>
        <p:spPr>
          <a:xfrm rot="-5400000">
            <a:off x="4393070" y="931669"/>
            <a:ext cx="180600" cy="174000"/>
          </a:xfrm>
          <a:prstGeom prst="ellipse">
            <a:avLst/>
          </a:prstGeom>
          <a:solidFill>
            <a:srgbClr val="F1C232"/>
          </a:solidFill>
          <a:ln cap="flat" cmpd="sng" w="19050">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9" name="Google Shape;829;p33"/>
          <p:cNvSpPr/>
          <p:nvPr/>
        </p:nvSpPr>
        <p:spPr>
          <a:xfrm rot="-5400000">
            <a:off x="4645257" y="931669"/>
            <a:ext cx="180600" cy="174000"/>
          </a:xfrm>
          <a:prstGeom prst="ellipse">
            <a:avLst/>
          </a:prstGeom>
          <a:solidFill>
            <a:srgbClr val="F1C232"/>
          </a:solidFill>
          <a:ln cap="flat" cmpd="sng" w="19050">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830" name="Google Shape;830;p33"/>
          <p:cNvGrpSpPr/>
          <p:nvPr/>
        </p:nvGrpSpPr>
        <p:grpSpPr>
          <a:xfrm>
            <a:off x="339664" y="1224501"/>
            <a:ext cx="436972" cy="180684"/>
            <a:chOff x="3465975" y="2270305"/>
            <a:chExt cx="431109" cy="171900"/>
          </a:xfrm>
        </p:grpSpPr>
        <p:sp>
          <p:nvSpPr>
            <p:cNvPr id="831" name="Google Shape;831;p33"/>
            <p:cNvSpPr/>
            <p:nvPr/>
          </p:nvSpPr>
          <p:spPr>
            <a:xfrm rot="-5400000">
              <a:off x="3725184" y="2270305"/>
              <a:ext cx="171900" cy="171900"/>
            </a:xfrm>
            <a:prstGeom prst="ellipse">
              <a:avLst/>
            </a:prstGeom>
            <a:solidFill>
              <a:srgbClr val="6AA84F"/>
            </a:solidFill>
            <a:ln cap="flat" cmpd="sng" w="19050">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2" name="Google Shape;832;p33"/>
            <p:cNvSpPr/>
            <p:nvPr/>
          </p:nvSpPr>
          <p:spPr>
            <a:xfrm rot="-5400000">
              <a:off x="3465975" y="2270305"/>
              <a:ext cx="171900" cy="171900"/>
            </a:xfrm>
            <a:prstGeom prst="ellipse">
              <a:avLst/>
            </a:prstGeom>
            <a:solidFill>
              <a:srgbClr val="6AA84F"/>
            </a:solidFill>
            <a:ln cap="flat" cmpd="sng" w="19050">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33" name="Google Shape;833;p33"/>
          <p:cNvSpPr/>
          <p:nvPr/>
        </p:nvSpPr>
        <p:spPr>
          <a:xfrm rot="-5400000">
            <a:off x="1103795" y="1227774"/>
            <a:ext cx="180600" cy="174000"/>
          </a:xfrm>
          <a:prstGeom prst="ellipse">
            <a:avLst/>
          </a:prstGeom>
          <a:solidFill>
            <a:srgbClr val="6AA84F"/>
          </a:solidFill>
          <a:ln cap="flat" cmpd="sng" w="19050">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4" name="Google Shape;834;p33"/>
          <p:cNvSpPr/>
          <p:nvPr/>
        </p:nvSpPr>
        <p:spPr>
          <a:xfrm rot="-5400000">
            <a:off x="851441" y="1227858"/>
            <a:ext cx="180600" cy="174000"/>
          </a:xfrm>
          <a:prstGeom prst="ellipse">
            <a:avLst/>
          </a:prstGeom>
          <a:solidFill>
            <a:srgbClr val="6AA84F"/>
          </a:solidFill>
          <a:ln cap="flat" cmpd="sng" w="19050">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5" name="Google Shape;835;p33"/>
          <p:cNvSpPr/>
          <p:nvPr/>
        </p:nvSpPr>
        <p:spPr>
          <a:xfrm rot="-5400000">
            <a:off x="1355982" y="1227774"/>
            <a:ext cx="180600" cy="174000"/>
          </a:xfrm>
          <a:prstGeom prst="ellipse">
            <a:avLst/>
          </a:prstGeom>
          <a:solidFill>
            <a:srgbClr val="6AA84F"/>
          </a:solidFill>
          <a:ln cap="flat" cmpd="sng" w="19050">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6" name="Google Shape;836;p33"/>
          <p:cNvSpPr/>
          <p:nvPr/>
        </p:nvSpPr>
        <p:spPr>
          <a:xfrm rot="-5400000">
            <a:off x="1608169" y="1227774"/>
            <a:ext cx="180600" cy="174000"/>
          </a:xfrm>
          <a:prstGeom prst="ellipse">
            <a:avLst/>
          </a:prstGeom>
          <a:solidFill>
            <a:srgbClr val="6AA84F"/>
          </a:solidFill>
          <a:ln cap="flat" cmpd="sng" w="19050">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7" name="Google Shape;837;p33"/>
          <p:cNvSpPr/>
          <p:nvPr/>
        </p:nvSpPr>
        <p:spPr>
          <a:xfrm rot="-5400000">
            <a:off x="1860357" y="1227774"/>
            <a:ext cx="180600" cy="174000"/>
          </a:xfrm>
          <a:prstGeom prst="ellipse">
            <a:avLst/>
          </a:prstGeom>
          <a:solidFill>
            <a:srgbClr val="6AA84F"/>
          </a:solidFill>
          <a:ln cap="flat" cmpd="sng" w="19050">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8" name="Google Shape;838;p33"/>
          <p:cNvSpPr/>
          <p:nvPr/>
        </p:nvSpPr>
        <p:spPr>
          <a:xfrm rot="-5400000">
            <a:off x="2616918" y="1227774"/>
            <a:ext cx="180600" cy="174000"/>
          </a:xfrm>
          <a:prstGeom prst="ellipse">
            <a:avLst/>
          </a:prstGeom>
          <a:solidFill>
            <a:srgbClr val="F1C232"/>
          </a:solidFill>
          <a:ln cap="flat" cmpd="sng" w="19050">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9" name="Google Shape;839;p33"/>
          <p:cNvSpPr/>
          <p:nvPr/>
        </p:nvSpPr>
        <p:spPr>
          <a:xfrm rot="-5400000">
            <a:off x="2364731" y="1227774"/>
            <a:ext cx="180600" cy="174000"/>
          </a:xfrm>
          <a:prstGeom prst="ellipse">
            <a:avLst/>
          </a:prstGeom>
          <a:solidFill>
            <a:srgbClr val="6AA84F"/>
          </a:solidFill>
          <a:ln cap="flat" cmpd="sng" w="19050">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0" name="Google Shape;840;p33"/>
          <p:cNvSpPr/>
          <p:nvPr/>
        </p:nvSpPr>
        <p:spPr>
          <a:xfrm rot="-5400000">
            <a:off x="2112544" y="1227774"/>
            <a:ext cx="180600" cy="174000"/>
          </a:xfrm>
          <a:prstGeom prst="ellipse">
            <a:avLst/>
          </a:prstGeom>
          <a:solidFill>
            <a:srgbClr val="6AA84F"/>
          </a:solidFill>
          <a:ln cap="flat" cmpd="sng" w="19050">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841" name="Google Shape;841;p33"/>
          <p:cNvGrpSpPr/>
          <p:nvPr/>
        </p:nvGrpSpPr>
        <p:grpSpPr>
          <a:xfrm>
            <a:off x="2872378" y="1224501"/>
            <a:ext cx="436972" cy="180684"/>
            <a:chOff x="3465975" y="2270305"/>
            <a:chExt cx="431109" cy="171900"/>
          </a:xfrm>
        </p:grpSpPr>
        <p:sp>
          <p:nvSpPr>
            <p:cNvPr id="842" name="Google Shape;842;p33"/>
            <p:cNvSpPr/>
            <p:nvPr/>
          </p:nvSpPr>
          <p:spPr>
            <a:xfrm rot="-5400000">
              <a:off x="3725184" y="2270305"/>
              <a:ext cx="171900" cy="171900"/>
            </a:xfrm>
            <a:prstGeom prst="ellipse">
              <a:avLst/>
            </a:prstGeom>
            <a:solidFill>
              <a:srgbClr val="F1C232"/>
            </a:solidFill>
            <a:ln cap="flat" cmpd="sng" w="19050">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3" name="Google Shape;843;p33"/>
            <p:cNvSpPr/>
            <p:nvPr/>
          </p:nvSpPr>
          <p:spPr>
            <a:xfrm rot="-5400000">
              <a:off x="3465975" y="2270305"/>
              <a:ext cx="171900" cy="171900"/>
            </a:xfrm>
            <a:prstGeom prst="ellipse">
              <a:avLst/>
            </a:prstGeom>
            <a:solidFill>
              <a:srgbClr val="F1C232"/>
            </a:solidFill>
            <a:ln cap="flat" cmpd="sng" w="19050">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44" name="Google Shape;844;p33"/>
          <p:cNvSpPr/>
          <p:nvPr/>
        </p:nvSpPr>
        <p:spPr>
          <a:xfrm rot="-5400000">
            <a:off x="3636508" y="1227774"/>
            <a:ext cx="180600" cy="174000"/>
          </a:xfrm>
          <a:prstGeom prst="ellipse">
            <a:avLst/>
          </a:prstGeom>
          <a:solidFill>
            <a:srgbClr val="F1C232"/>
          </a:solidFill>
          <a:ln cap="flat" cmpd="sng" w="19050">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5" name="Google Shape;845;p33"/>
          <p:cNvSpPr/>
          <p:nvPr/>
        </p:nvSpPr>
        <p:spPr>
          <a:xfrm rot="-5400000">
            <a:off x="3384155" y="1227858"/>
            <a:ext cx="180600" cy="174000"/>
          </a:xfrm>
          <a:prstGeom prst="ellipse">
            <a:avLst/>
          </a:prstGeom>
          <a:solidFill>
            <a:srgbClr val="F1C232"/>
          </a:solidFill>
          <a:ln cap="flat" cmpd="sng" w="19050">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6" name="Google Shape;846;p33"/>
          <p:cNvSpPr/>
          <p:nvPr/>
        </p:nvSpPr>
        <p:spPr>
          <a:xfrm rot="-5400000">
            <a:off x="3888695" y="1227774"/>
            <a:ext cx="180600" cy="174000"/>
          </a:xfrm>
          <a:prstGeom prst="ellipse">
            <a:avLst/>
          </a:prstGeom>
          <a:solidFill>
            <a:srgbClr val="F1C232"/>
          </a:solidFill>
          <a:ln cap="flat" cmpd="sng" w="19050">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7" name="Google Shape;847;p33"/>
          <p:cNvSpPr/>
          <p:nvPr/>
        </p:nvSpPr>
        <p:spPr>
          <a:xfrm rot="-5400000">
            <a:off x="4140882" y="1227774"/>
            <a:ext cx="180600" cy="174000"/>
          </a:xfrm>
          <a:prstGeom prst="ellipse">
            <a:avLst/>
          </a:prstGeom>
          <a:solidFill>
            <a:srgbClr val="F1C232"/>
          </a:solidFill>
          <a:ln cap="flat" cmpd="sng" w="19050">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8" name="Google Shape;848;p33"/>
          <p:cNvSpPr/>
          <p:nvPr/>
        </p:nvSpPr>
        <p:spPr>
          <a:xfrm rot="-5400000">
            <a:off x="4393070" y="1227774"/>
            <a:ext cx="180600" cy="174000"/>
          </a:xfrm>
          <a:prstGeom prst="ellipse">
            <a:avLst/>
          </a:prstGeom>
          <a:solidFill>
            <a:srgbClr val="F1C232"/>
          </a:solidFill>
          <a:ln cap="flat" cmpd="sng" w="19050">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9" name="Google Shape;849;p33"/>
          <p:cNvSpPr/>
          <p:nvPr/>
        </p:nvSpPr>
        <p:spPr>
          <a:xfrm rot="-5400000">
            <a:off x="4645257" y="1227774"/>
            <a:ext cx="180600" cy="174000"/>
          </a:xfrm>
          <a:prstGeom prst="ellipse">
            <a:avLst/>
          </a:prstGeom>
          <a:solidFill>
            <a:srgbClr val="F1C232"/>
          </a:solidFill>
          <a:ln cap="flat" cmpd="sng" w="19050">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850" name="Google Shape;850;p33"/>
          <p:cNvGrpSpPr/>
          <p:nvPr/>
        </p:nvGrpSpPr>
        <p:grpSpPr>
          <a:xfrm>
            <a:off x="339664" y="1520689"/>
            <a:ext cx="436972" cy="180684"/>
            <a:chOff x="3465975" y="2270305"/>
            <a:chExt cx="431109" cy="171900"/>
          </a:xfrm>
        </p:grpSpPr>
        <p:sp>
          <p:nvSpPr>
            <p:cNvPr id="851" name="Google Shape;851;p33"/>
            <p:cNvSpPr/>
            <p:nvPr/>
          </p:nvSpPr>
          <p:spPr>
            <a:xfrm rot="-5400000">
              <a:off x="3725184" y="2270305"/>
              <a:ext cx="171900" cy="171900"/>
            </a:xfrm>
            <a:prstGeom prst="ellipse">
              <a:avLst/>
            </a:prstGeom>
            <a:solidFill>
              <a:srgbClr val="6AA84F"/>
            </a:solidFill>
            <a:ln cap="flat" cmpd="sng" w="19050">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2" name="Google Shape;852;p33"/>
            <p:cNvSpPr/>
            <p:nvPr/>
          </p:nvSpPr>
          <p:spPr>
            <a:xfrm rot="-5400000">
              <a:off x="3465975" y="2270305"/>
              <a:ext cx="171900" cy="171900"/>
            </a:xfrm>
            <a:prstGeom prst="ellipse">
              <a:avLst/>
            </a:prstGeom>
            <a:solidFill>
              <a:srgbClr val="6AA84F"/>
            </a:solidFill>
            <a:ln cap="flat" cmpd="sng" w="19050">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53" name="Google Shape;853;p33"/>
          <p:cNvSpPr/>
          <p:nvPr/>
        </p:nvSpPr>
        <p:spPr>
          <a:xfrm rot="-5400000">
            <a:off x="1103795" y="1523963"/>
            <a:ext cx="180600" cy="174000"/>
          </a:xfrm>
          <a:prstGeom prst="ellipse">
            <a:avLst/>
          </a:prstGeom>
          <a:solidFill>
            <a:srgbClr val="6AA84F"/>
          </a:solidFill>
          <a:ln cap="flat" cmpd="sng" w="19050">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4" name="Google Shape;854;p33"/>
          <p:cNvSpPr/>
          <p:nvPr/>
        </p:nvSpPr>
        <p:spPr>
          <a:xfrm rot="-5400000">
            <a:off x="851441" y="1524046"/>
            <a:ext cx="180600" cy="174000"/>
          </a:xfrm>
          <a:prstGeom prst="ellipse">
            <a:avLst/>
          </a:prstGeom>
          <a:solidFill>
            <a:srgbClr val="6AA84F"/>
          </a:solidFill>
          <a:ln cap="flat" cmpd="sng" w="19050">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5" name="Google Shape;855;p33"/>
          <p:cNvSpPr/>
          <p:nvPr/>
        </p:nvSpPr>
        <p:spPr>
          <a:xfrm rot="-5400000">
            <a:off x="1355982" y="1523963"/>
            <a:ext cx="180600" cy="174000"/>
          </a:xfrm>
          <a:prstGeom prst="ellipse">
            <a:avLst/>
          </a:prstGeom>
          <a:solidFill>
            <a:srgbClr val="6AA84F"/>
          </a:solidFill>
          <a:ln cap="flat" cmpd="sng" w="19050">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6" name="Google Shape;856;p33"/>
          <p:cNvSpPr/>
          <p:nvPr/>
        </p:nvSpPr>
        <p:spPr>
          <a:xfrm rot="-5400000">
            <a:off x="1608169" y="1523963"/>
            <a:ext cx="180600" cy="174000"/>
          </a:xfrm>
          <a:prstGeom prst="ellipse">
            <a:avLst/>
          </a:prstGeom>
          <a:solidFill>
            <a:srgbClr val="6AA84F"/>
          </a:solidFill>
          <a:ln cap="flat" cmpd="sng" w="19050">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7" name="Google Shape;857;p33"/>
          <p:cNvSpPr/>
          <p:nvPr/>
        </p:nvSpPr>
        <p:spPr>
          <a:xfrm rot="-5400000">
            <a:off x="1860357" y="1523963"/>
            <a:ext cx="180600" cy="174000"/>
          </a:xfrm>
          <a:prstGeom prst="ellipse">
            <a:avLst/>
          </a:prstGeom>
          <a:solidFill>
            <a:srgbClr val="6AA84F"/>
          </a:solidFill>
          <a:ln cap="flat" cmpd="sng" w="19050">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8" name="Google Shape;858;p33"/>
          <p:cNvSpPr/>
          <p:nvPr/>
        </p:nvSpPr>
        <p:spPr>
          <a:xfrm rot="-5400000">
            <a:off x="2616918" y="1523963"/>
            <a:ext cx="180600" cy="174000"/>
          </a:xfrm>
          <a:prstGeom prst="ellipse">
            <a:avLst/>
          </a:prstGeom>
          <a:solidFill>
            <a:srgbClr val="F1C232"/>
          </a:solidFill>
          <a:ln cap="flat" cmpd="sng" w="19050">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9" name="Google Shape;859;p33"/>
          <p:cNvSpPr/>
          <p:nvPr/>
        </p:nvSpPr>
        <p:spPr>
          <a:xfrm rot="-5400000">
            <a:off x="2364731" y="1523963"/>
            <a:ext cx="180600" cy="174000"/>
          </a:xfrm>
          <a:prstGeom prst="ellipse">
            <a:avLst/>
          </a:prstGeom>
          <a:solidFill>
            <a:srgbClr val="6AA84F"/>
          </a:solidFill>
          <a:ln cap="flat" cmpd="sng" w="19050">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0" name="Google Shape;860;p33"/>
          <p:cNvSpPr/>
          <p:nvPr/>
        </p:nvSpPr>
        <p:spPr>
          <a:xfrm rot="-5400000">
            <a:off x="2112544" y="1523963"/>
            <a:ext cx="180600" cy="174000"/>
          </a:xfrm>
          <a:prstGeom prst="ellipse">
            <a:avLst/>
          </a:prstGeom>
          <a:solidFill>
            <a:srgbClr val="6AA84F"/>
          </a:solidFill>
          <a:ln cap="flat" cmpd="sng" w="19050">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861" name="Google Shape;861;p33"/>
          <p:cNvGrpSpPr/>
          <p:nvPr/>
        </p:nvGrpSpPr>
        <p:grpSpPr>
          <a:xfrm>
            <a:off x="2872378" y="1520689"/>
            <a:ext cx="436972" cy="180684"/>
            <a:chOff x="3465975" y="2270305"/>
            <a:chExt cx="431109" cy="171900"/>
          </a:xfrm>
        </p:grpSpPr>
        <p:sp>
          <p:nvSpPr>
            <p:cNvPr id="862" name="Google Shape;862;p33"/>
            <p:cNvSpPr/>
            <p:nvPr/>
          </p:nvSpPr>
          <p:spPr>
            <a:xfrm rot="-5400000">
              <a:off x="3725184" y="2270305"/>
              <a:ext cx="171900" cy="171900"/>
            </a:xfrm>
            <a:prstGeom prst="ellipse">
              <a:avLst/>
            </a:prstGeom>
            <a:solidFill>
              <a:srgbClr val="F1C232"/>
            </a:solidFill>
            <a:ln cap="flat" cmpd="sng" w="19050">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3" name="Google Shape;863;p33"/>
            <p:cNvSpPr/>
            <p:nvPr/>
          </p:nvSpPr>
          <p:spPr>
            <a:xfrm rot="-5400000">
              <a:off x="3465975" y="2270305"/>
              <a:ext cx="171900" cy="171900"/>
            </a:xfrm>
            <a:prstGeom prst="ellipse">
              <a:avLst/>
            </a:prstGeom>
            <a:solidFill>
              <a:srgbClr val="F1C232"/>
            </a:solidFill>
            <a:ln cap="flat" cmpd="sng" w="19050">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64" name="Google Shape;864;p33"/>
          <p:cNvSpPr/>
          <p:nvPr/>
        </p:nvSpPr>
        <p:spPr>
          <a:xfrm rot="-5400000">
            <a:off x="3636508" y="1523963"/>
            <a:ext cx="180600" cy="174000"/>
          </a:xfrm>
          <a:prstGeom prst="ellipse">
            <a:avLst/>
          </a:prstGeom>
          <a:solidFill>
            <a:srgbClr val="F1C232"/>
          </a:solidFill>
          <a:ln cap="flat" cmpd="sng" w="19050">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5" name="Google Shape;865;p33"/>
          <p:cNvSpPr/>
          <p:nvPr/>
        </p:nvSpPr>
        <p:spPr>
          <a:xfrm rot="-5400000">
            <a:off x="3384155" y="1524046"/>
            <a:ext cx="180600" cy="174000"/>
          </a:xfrm>
          <a:prstGeom prst="ellipse">
            <a:avLst/>
          </a:prstGeom>
          <a:solidFill>
            <a:srgbClr val="F1C232"/>
          </a:solidFill>
          <a:ln cap="flat" cmpd="sng" w="19050">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6" name="Google Shape;866;p33"/>
          <p:cNvSpPr/>
          <p:nvPr/>
        </p:nvSpPr>
        <p:spPr>
          <a:xfrm rot="-5400000">
            <a:off x="3888695" y="1523963"/>
            <a:ext cx="180600" cy="174000"/>
          </a:xfrm>
          <a:prstGeom prst="ellipse">
            <a:avLst/>
          </a:prstGeom>
          <a:solidFill>
            <a:srgbClr val="F1C232"/>
          </a:solidFill>
          <a:ln cap="flat" cmpd="sng" w="19050">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7" name="Google Shape;867;p33"/>
          <p:cNvSpPr/>
          <p:nvPr/>
        </p:nvSpPr>
        <p:spPr>
          <a:xfrm rot="-5400000">
            <a:off x="4140882" y="1523963"/>
            <a:ext cx="180600" cy="174000"/>
          </a:xfrm>
          <a:prstGeom prst="ellipse">
            <a:avLst/>
          </a:prstGeom>
          <a:solidFill>
            <a:srgbClr val="F1C232"/>
          </a:solidFill>
          <a:ln cap="flat" cmpd="sng" w="19050">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8" name="Google Shape;868;p33"/>
          <p:cNvSpPr/>
          <p:nvPr/>
        </p:nvSpPr>
        <p:spPr>
          <a:xfrm rot="-5400000">
            <a:off x="4393070" y="1523963"/>
            <a:ext cx="180600" cy="174000"/>
          </a:xfrm>
          <a:prstGeom prst="ellipse">
            <a:avLst/>
          </a:prstGeom>
          <a:solidFill>
            <a:srgbClr val="F1C232"/>
          </a:solidFill>
          <a:ln cap="flat" cmpd="sng" w="19050">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9" name="Google Shape;869;p33"/>
          <p:cNvSpPr/>
          <p:nvPr/>
        </p:nvSpPr>
        <p:spPr>
          <a:xfrm rot="-5400000">
            <a:off x="4645257" y="1523963"/>
            <a:ext cx="180600" cy="174000"/>
          </a:xfrm>
          <a:prstGeom prst="ellipse">
            <a:avLst/>
          </a:prstGeom>
          <a:solidFill>
            <a:srgbClr val="F1C232"/>
          </a:solidFill>
          <a:ln cap="flat" cmpd="sng" w="19050">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870" name="Google Shape;870;p33"/>
          <p:cNvGrpSpPr/>
          <p:nvPr/>
        </p:nvGrpSpPr>
        <p:grpSpPr>
          <a:xfrm>
            <a:off x="339664" y="1815018"/>
            <a:ext cx="436972" cy="180684"/>
            <a:chOff x="3465975" y="2270305"/>
            <a:chExt cx="431109" cy="171900"/>
          </a:xfrm>
        </p:grpSpPr>
        <p:sp>
          <p:nvSpPr>
            <p:cNvPr id="871" name="Google Shape;871;p33"/>
            <p:cNvSpPr/>
            <p:nvPr/>
          </p:nvSpPr>
          <p:spPr>
            <a:xfrm rot="-5400000">
              <a:off x="3725184" y="2270305"/>
              <a:ext cx="171900" cy="171900"/>
            </a:xfrm>
            <a:prstGeom prst="ellipse">
              <a:avLst/>
            </a:prstGeom>
            <a:solidFill>
              <a:srgbClr val="6AA84F"/>
            </a:solidFill>
            <a:ln cap="flat" cmpd="sng" w="19050">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2" name="Google Shape;872;p33"/>
            <p:cNvSpPr/>
            <p:nvPr/>
          </p:nvSpPr>
          <p:spPr>
            <a:xfrm rot="-5400000">
              <a:off x="3465975" y="2270305"/>
              <a:ext cx="171900" cy="171900"/>
            </a:xfrm>
            <a:prstGeom prst="ellipse">
              <a:avLst/>
            </a:prstGeom>
            <a:solidFill>
              <a:srgbClr val="6AA84F"/>
            </a:solidFill>
            <a:ln cap="flat" cmpd="sng" w="19050">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73" name="Google Shape;873;p33"/>
          <p:cNvSpPr/>
          <p:nvPr/>
        </p:nvSpPr>
        <p:spPr>
          <a:xfrm rot="-5400000">
            <a:off x="1103795" y="1818292"/>
            <a:ext cx="180600" cy="174000"/>
          </a:xfrm>
          <a:prstGeom prst="ellipse">
            <a:avLst/>
          </a:prstGeom>
          <a:solidFill>
            <a:srgbClr val="6AA84F"/>
          </a:solidFill>
          <a:ln cap="flat" cmpd="sng" w="19050">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4" name="Google Shape;874;p33"/>
          <p:cNvSpPr/>
          <p:nvPr/>
        </p:nvSpPr>
        <p:spPr>
          <a:xfrm rot="-5400000">
            <a:off x="851441" y="1818375"/>
            <a:ext cx="180600" cy="174000"/>
          </a:xfrm>
          <a:prstGeom prst="ellipse">
            <a:avLst/>
          </a:prstGeom>
          <a:solidFill>
            <a:srgbClr val="6AA84F"/>
          </a:solidFill>
          <a:ln cap="flat" cmpd="sng" w="19050">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5" name="Google Shape;875;p33"/>
          <p:cNvSpPr/>
          <p:nvPr/>
        </p:nvSpPr>
        <p:spPr>
          <a:xfrm rot="-5400000">
            <a:off x="1355982" y="1818292"/>
            <a:ext cx="180600" cy="174000"/>
          </a:xfrm>
          <a:prstGeom prst="ellipse">
            <a:avLst/>
          </a:prstGeom>
          <a:solidFill>
            <a:srgbClr val="6AA84F"/>
          </a:solidFill>
          <a:ln cap="flat" cmpd="sng" w="19050">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6" name="Google Shape;876;p33"/>
          <p:cNvSpPr/>
          <p:nvPr/>
        </p:nvSpPr>
        <p:spPr>
          <a:xfrm rot="-5400000">
            <a:off x="1608169" y="1818292"/>
            <a:ext cx="180600" cy="174000"/>
          </a:xfrm>
          <a:prstGeom prst="ellipse">
            <a:avLst/>
          </a:prstGeom>
          <a:solidFill>
            <a:srgbClr val="6AA84F"/>
          </a:solidFill>
          <a:ln cap="flat" cmpd="sng" w="19050">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7" name="Google Shape;877;p33"/>
          <p:cNvSpPr/>
          <p:nvPr/>
        </p:nvSpPr>
        <p:spPr>
          <a:xfrm rot="-5400000">
            <a:off x="1860357" y="1818292"/>
            <a:ext cx="180600" cy="174000"/>
          </a:xfrm>
          <a:prstGeom prst="ellipse">
            <a:avLst/>
          </a:prstGeom>
          <a:solidFill>
            <a:srgbClr val="6AA84F"/>
          </a:solidFill>
          <a:ln cap="flat" cmpd="sng" w="19050">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8" name="Google Shape;878;p33"/>
          <p:cNvSpPr/>
          <p:nvPr/>
        </p:nvSpPr>
        <p:spPr>
          <a:xfrm rot="-5400000">
            <a:off x="2616893" y="1813767"/>
            <a:ext cx="180600" cy="174000"/>
          </a:xfrm>
          <a:prstGeom prst="ellipse">
            <a:avLst/>
          </a:prstGeom>
          <a:solidFill>
            <a:srgbClr val="F1C232"/>
          </a:solidFill>
          <a:ln cap="flat" cmpd="sng" w="19050">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9" name="Google Shape;879;p33"/>
          <p:cNvSpPr/>
          <p:nvPr/>
        </p:nvSpPr>
        <p:spPr>
          <a:xfrm rot="-5400000">
            <a:off x="2364731" y="1818292"/>
            <a:ext cx="180600" cy="174000"/>
          </a:xfrm>
          <a:prstGeom prst="ellipse">
            <a:avLst/>
          </a:prstGeom>
          <a:solidFill>
            <a:srgbClr val="F1C232"/>
          </a:solidFill>
          <a:ln cap="flat" cmpd="sng" w="19050">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0" name="Google Shape;880;p33"/>
          <p:cNvSpPr/>
          <p:nvPr/>
        </p:nvSpPr>
        <p:spPr>
          <a:xfrm rot="-5400000">
            <a:off x="2112544" y="1818292"/>
            <a:ext cx="180600" cy="174000"/>
          </a:xfrm>
          <a:prstGeom prst="ellipse">
            <a:avLst/>
          </a:prstGeom>
          <a:solidFill>
            <a:srgbClr val="6AA84F"/>
          </a:solidFill>
          <a:ln cap="flat" cmpd="sng" w="19050">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881" name="Google Shape;881;p33"/>
          <p:cNvGrpSpPr/>
          <p:nvPr/>
        </p:nvGrpSpPr>
        <p:grpSpPr>
          <a:xfrm>
            <a:off x="2872378" y="1815018"/>
            <a:ext cx="436972" cy="180684"/>
            <a:chOff x="3465975" y="2270305"/>
            <a:chExt cx="431109" cy="171900"/>
          </a:xfrm>
        </p:grpSpPr>
        <p:sp>
          <p:nvSpPr>
            <p:cNvPr id="882" name="Google Shape;882;p33"/>
            <p:cNvSpPr/>
            <p:nvPr/>
          </p:nvSpPr>
          <p:spPr>
            <a:xfrm rot="-5400000">
              <a:off x="3725184" y="2270305"/>
              <a:ext cx="171900" cy="171900"/>
            </a:xfrm>
            <a:prstGeom prst="ellipse">
              <a:avLst/>
            </a:prstGeom>
            <a:solidFill>
              <a:srgbClr val="F1C232"/>
            </a:solidFill>
            <a:ln cap="flat" cmpd="sng" w="19050">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3" name="Google Shape;883;p33"/>
            <p:cNvSpPr/>
            <p:nvPr/>
          </p:nvSpPr>
          <p:spPr>
            <a:xfrm rot="-5400000">
              <a:off x="3465975" y="2270305"/>
              <a:ext cx="171900" cy="171900"/>
            </a:xfrm>
            <a:prstGeom prst="ellipse">
              <a:avLst/>
            </a:prstGeom>
            <a:solidFill>
              <a:srgbClr val="F1C232"/>
            </a:solidFill>
            <a:ln cap="flat" cmpd="sng" w="19050">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84" name="Google Shape;884;p33"/>
          <p:cNvSpPr/>
          <p:nvPr/>
        </p:nvSpPr>
        <p:spPr>
          <a:xfrm rot="-5400000">
            <a:off x="3636508" y="1818292"/>
            <a:ext cx="180600" cy="174000"/>
          </a:xfrm>
          <a:prstGeom prst="ellipse">
            <a:avLst/>
          </a:prstGeom>
          <a:solidFill>
            <a:srgbClr val="F1C232"/>
          </a:solidFill>
          <a:ln cap="flat" cmpd="sng" w="19050">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5" name="Google Shape;885;p33"/>
          <p:cNvSpPr/>
          <p:nvPr/>
        </p:nvSpPr>
        <p:spPr>
          <a:xfrm rot="-5400000">
            <a:off x="3384155" y="1818375"/>
            <a:ext cx="180600" cy="174000"/>
          </a:xfrm>
          <a:prstGeom prst="ellipse">
            <a:avLst/>
          </a:prstGeom>
          <a:solidFill>
            <a:srgbClr val="F1C232"/>
          </a:solidFill>
          <a:ln cap="flat" cmpd="sng" w="19050">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6" name="Google Shape;886;p33"/>
          <p:cNvSpPr/>
          <p:nvPr/>
        </p:nvSpPr>
        <p:spPr>
          <a:xfrm rot="-5400000">
            <a:off x="3888695" y="1818292"/>
            <a:ext cx="180600" cy="174000"/>
          </a:xfrm>
          <a:prstGeom prst="ellipse">
            <a:avLst/>
          </a:prstGeom>
          <a:solidFill>
            <a:srgbClr val="F1C232"/>
          </a:solidFill>
          <a:ln cap="flat" cmpd="sng" w="19050">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7" name="Google Shape;887;p33"/>
          <p:cNvSpPr/>
          <p:nvPr/>
        </p:nvSpPr>
        <p:spPr>
          <a:xfrm rot="-5400000">
            <a:off x="4140882" y="1818292"/>
            <a:ext cx="180600" cy="174000"/>
          </a:xfrm>
          <a:prstGeom prst="ellipse">
            <a:avLst/>
          </a:prstGeom>
          <a:solidFill>
            <a:srgbClr val="F1C232"/>
          </a:solidFill>
          <a:ln cap="flat" cmpd="sng" w="19050">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8" name="Google Shape;888;p33"/>
          <p:cNvSpPr/>
          <p:nvPr/>
        </p:nvSpPr>
        <p:spPr>
          <a:xfrm rot="-5400000">
            <a:off x="4393070" y="1818292"/>
            <a:ext cx="180600" cy="174000"/>
          </a:xfrm>
          <a:prstGeom prst="ellipse">
            <a:avLst/>
          </a:prstGeom>
          <a:solidFill>
            <a:srgbClr val="F1C232"/>
          </a:solidFill>
          <a:ln cap="flat" cmpd="sng" w="19050">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9" name="Google Shape;889;p33"/>
          <p:cNvSpPr/>
          <p:nvPr/>
        </p:nvSpPr>
        <p:spPr>
          <a:xfrm rot="-5400000">
            <a:off x="4645257" y="1818292"/>
            <a:ext cx="180600" cy="174000"/>
          </a:xfrm>
          <a:prstGeom prst="ellipse">
            <a:avLst/>
          </a:prstGeom>
          <a:solidFill>
            <a:srgbClr val="F1C232"/>
          </a:solidFill>
          <a:ln cap="flat" cmpd="sng" w="19050">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0" name="Google Shape;890;p33"/>
          <p:cNvSpPr/>
          <p:nvPr/>
        </p:nvSpPr>
        <p:spPr>
          <a:xfrm rot="-5400000">
            <a:off x="5555990" y="92516"/>
            <a:ext cx="638400" cy="610200"/>
          </a:xfrm>
          <a:prstGeom prst="ellipse">
            <a:avLst/>
          </a:prstGeom>
          <a:solidFill>
            <a:srgbClr val="6AA84F"/>
          </a:solidFill>
          <a:ln cap="flat" cmpd="sng" w="19050">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1" name="Google Shape;891;p33"/>
          <p:cNvSpPr/>
          <p:nvPr/>
        </p:nvSpPr>
        <p:spPr>
          <a:xfrm rot="-5400000">
            <a:off x="5553890" y="747091"/>
            <a:ext cx="642600" cy="605400"/>
          </a:xfrm>
          <a:prstGeom prst="ellipse">
            <a:avLst/>
          </a:prstGeom>
          <a:solidFill>
            <a:srgbClr val="F1C232"/>
          </a:solidFill>
          <a:ln cap="flat" cmpd="sng" w="19050">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2" name="Google Shape;892;p33"/>
          <p:cNvSpPr/>
          <p:nvPr/>
        </p:nvSpPr>
        <p:spPr>
          <a:xfrm rot="-5400000">
            <a:off x="5149631" y="635649"/>
            <a:ext cx="180600" cy="174000"/>
          </a:xfrm>
          <a:prstGeom prst="ellipse">
            <a:avLst/>
          </a:prstGeom>
          <a:solidFill>
            <a:srgbClr val="E06666"/>
          </a:solidFill>
          <a:ln cap="flat" cmpd="sng" w="19050">
            <a:solidFill>
              <a:srgbClr val="E0666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3" name="Google Shape;893;p33"/>
          <p:cNvSpPr/>
          <p:nvPr/>
        </p:nvSpPr>
        <p:spPr>
          <a:xfrm rot="-5400000">
            <a:off x="4897444" y="635649"/>
            <a:ext cx="180600" cy="174000"/>
          </a:xfrm>
          <a:prstGeom prst="ellipse">
            <a:avLst/>
          </a:prstGeom>
          <a:solidFill>
            <a:srgbClr val="E06666"/>
          </a:solidFill>
          <a:ln cap="flat" cmpd="sng" w="19050">
            <a:solidFill>
              <a:srgbClr val="E0666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4" name="Google Shape;894;p33"/>
          <p:cNvSpPr/>
          <p:nvPr/>
        </p:nvSpPr>
        <p:spPr>
          <a:xfrm rot="-5400000">
            <a:off x="5149631" y="931669"/>
            <a:ext cx="180600" cy="174000"/>
          </a:xfrm>
          <a:prstGeom prst="ellipse">
            <a:avLst/>
          </a:prstGeom>
          <a:solidFill>
            <a:srgbClr val="E06666"/>
          </a:solidFill>
          <a:ln cap="flat" cmpd="sng" w="19050">
            <a:solidFill>
              <a:srgbClr val="E0666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5" name="Google Shape;895;p33"/>
          <p:cNvSpPr/>
          <p:nvPr/>
        </p:nvSpPr>
        <p:spPr>
          <a:xfrm rot="-5400000">
            <a:off x="4897444" y="931669"/>
            <a:ext cx="180600" cy="174000"/>
          </a:xfrm>
          <a:prstGeom prst="ellipse">
            <a:avLst/>
          </a:prstGeom>
          <a:solidFill>
            <a:srgbClr val="E06666"/>
          </a:solidFill>
          <a:ln cap="flat" cmpd="sng" w="19050">
            <a:solidFill>
              <a:srgbClr val="E0666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6" name="Google Shape;896;p33"/>
          <p:cNvSpPr/>
          <p:nvPr/>
        </p:nvSpPr>
        <p:spPr>
          <a:xfrm rot="-5400000">
            <a:off x="5149631" y="1227774"/>
            <a:ext cx="180600" cy="174000"/>
          </a:xfrm>
          <a:prstGeom prst="ellipse">
            <a:avLst/>
          </a:prstGeom>
          <a:solidFill>
            <a:srgbClr val="E06666"/>
          </a:solidFill>
          <a:ln cap="flat" cmpd="sng" w="19050">
            <a:solidFill>
              <a:srgbClr val="E0666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7" name="Google Shape;897;p33"/>
          <p:cNvSpPr/>
          <p:nvPr/>
        </p:nvSpPr>
        <p:spPr>
          <a:xfrm rot="-5400000">
            <a:off x="4897444" y="1227774"/>
            <a:ext cx="180600" cy="174000"/>
          </a:xfrm>
          <a:prstGeom prst="ellipse">
            <a:avLst/>
          </a:prstGeom>
          <a:solidFill>
            <a:srgbClr val="E06666"/>
          </a:solidFill>
          <a:ln cap="flat" cmpd="sng" w="19050">
            <a:solidFill>
              <a:srgbClr val="E0666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8" name="Google Shape;898;p33"/>
          <p:cNvSpPr/>
          <p:nvPr/>
        </p:nvSpPr>
        <p:spPr>
          <a:xfrm rot="-5400000">
            <a:off x="5149631" y="1523963"/>
            <a:ext cx="180600" cy="174000"/>
          </a:xfrm>
          <a:prstGeom prst="ellipse">
            <a:avLst/>
          </a:prstGeom>
          <a:solidFill>
            <a:srgbClr val="E06666"/>
          </a:solidFill>
          <a:ln cap="flat" cmpd="sng" w="19050">
            <a:solidFill>
              <a:srgbClr val="E0666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9" name="Google Shape;899;p33"/>
          <p:cNvSpPr/>
          <p:nvPr/>
        </p:nvSpPr>
        <p:spPr>
          <a:xfrm rot="-5400000">
            <a:off x="4897444" y="1523963"/>
            <a:ext cx="180600" cy="174000"/>
          </a:xfrm>
          <a:prstGeom prst="ellipse">
            <a:avLst/>
          </a:prstGeom>
          <a:solidFill>
            <a:srgbClr val="E06666"/>
          </a:solidFill>
          <a:ln cap="flat" cmpd="sng" w="19050">
            <a:solidFill>
              <a:srgbClr val="E0666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0" name="Google Shape;900;p33"/>
          <p:cNvSpPr/>
          <p:nvPr/>
        </p:nvSpPr>
        <p:spPr>
          <a:xfrm rot="-5400000">
            <a:off x="5149631" y="1818292"/>
            <a:ext cx="180600" cy="174000"/>
          </a:xfrm>
          <a:prstGeom prst="ellipse">
            <a:avLst/>
          </a:prstGeom>
          <a:solidFill>
            <a:srgbClr val="E06666"/>
          </a:solidFill>
          <a:ln cap="flat" cmpd="sng" w="19050">
            <a:solidFill>
              <a:srgbClr val="E0666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1" name="Google Shape;901;p33"/>
          <p:cNvSpPr/>
          <p:nvPr/>
        </p:nvSpPr>
        <p:spPr>
          <a:xfrm rot="-5400000">
            <a:off x="4897444" y="1818292"/>
            <a:ext cx="180600" cy="174000"/>
          </a:xfrm>
          <a:prstGeom prst="ellipse">
            <a:avLst/>
          </a:prstGeom>
          <a:solidFill>
            <a:srgbClr val="E06666"/>
          </a:solidFill>
          <a:ln cap="flat" cmpd="sng" w="19050">
            <a:solidFill>
              <a:srgbClr val="E0666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2" name="Google Shape;902;p33"/>
          <p:cNvSpPr/>
          <p:nvPr/>
        </p:nvSpPr>
        <p:spPr>
          <a:xfrm rot="-5400000">
            <a:off x="5552390" y="1396428"/>
            <a:ext cx="645600" cy="610200"/>
          </a:xfrm>
          <a:prstGeom prst="ellipse">
            <a:avLst/>
          </a:prstGeom>
          <a:solidFill>
            <a:srgbClr val="E06666"/>
          </a:solidFill>
          <a:ln cap="flat" cmpd="sng" w="19050">
            <a:solidFill>
              <a:srgbClr val="E0666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3" name="Google Shape;903;p33"/>
          <p:cNvSpPr txBox="1"/>
          <p:nvPr/>
        </p:nvSpPr>
        <p:spPr>
          <a:xfrm>
            <a:off x="17075" y="0"/>
            <a:ext cx="5598300" cy="646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500">
                <a:latin typeface="Hammersmith One"/>
                <a:ea typeface="Hammersmith One"/>
                <a:cs typeface="Hammersmith One"/>
                <a:sym typeface="Hammersmith One"/>
              </a:rPr>
              <a:t>Do you think the state of New Mexico does a good job on informing the public about water conservation?</a:t>
            </a:r>
            <a:endParaRPr sz="1500">
              <a:latin typeface="Hammersmith One"/>
              <a:ea typeface="Hammersmith One"/>
              <a:cs typeface="Hammersmith One"/>
              <a:sym typeface="Hammersmith One"/>
            </a:endParaRPr>
          </a:p>
        </p:txBody>
      </p:sp>
      <p:cxnSp>
        <p:nvCxnSpPr>
          <p:cNvPr id="904" name="Google Shape;904;p33"/>
          <p:cNvCxnSpPr/>
          <p:nvPr/>
        </p:nvCxnSpPr>
        <p:spPr>
          <a:xfrm>
            <a:off x="-10200" y="2100275"/>
            <a:ext cx="9212100" cy="48300"/>
          </a:xfrm>
          <a:prstGeom prst="straightConnector1">
            <a:avLst/>
          </a:prstGeom>
          <a:noFill/>
          <a:ln cap="flat" cmpd="sng" w="9525">
            <a:solidFill>
              <a:schemeClr val="dk2"/>
            </a:solidFill>
            <a:prstDash val="solid"/>
            <a:round/>
            <a:headEnd len="med" w="med" type="none"/>
            <a:tailEnd len="med" w="med" type="none"/>
          </a:ln>
        </p:spPr>
      </p:cxnSp>
      <p:cxnSp>
        <p:nvCxnSpPr>
          <p:cNvPr id="905" name="Google Shape;905;p33"/>
          <p:cNvCxnSpPr/>
          <p:nvPr/>
        </p:nvCxnSpPr>
        <p:spPr>
          <a:xfrm rot="10800000">
            <a:off x="3561450" y="2109400"/>
            <a:ext cx="20400" cy="3173700"/>
          </a:xfrm>
          <a:prstGeom prst="straightConnector1">
            <a:avLst/>
          </a:prstGeom>
          <a:noFill/>
          <a:ln cap="flat" cmpd="sng" w="9525">
            <a:solidFill>
              <a:schemeClr val="dk2"/>
            </a:solidFill>
            <a:prstDash val="solid"/>
            <a:round/>
            <a:headEnd len="med" w="med" type="none"/>
            <a:tailEnd len="med" w="med" type="none"/>
          </a:ln>
        </p:spPr>
      </p:cxnSp>
      <p:sp>
        <p:nvSpPr>
          <p:cNvPr id="906" name="Google Shape;906;p33"/>
          <p:cNvSpPr txBox="1"/>
          <p:nvPr/>
        </p:nvSpPr>
        <p:spPr>
          <a:xfrm>
            <a:off x="6866050" y="632725"/>
            <a:ext cx="1626300" cy="831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a:solidFill>
                  <a:schemeClr val="lt1"/>
                </a:solidFill>
                <a:latin typeface="Hammersmith One"/>
                <a:ea typeface="Hammersmith One"/>
                <a:cs typeface="Hammersmith One"/>
                <a:sym typeface="Hammersmith One"/>
              </a:rPr>
              <a:t>SFCM Water</a:t>
            </a:r>
            <a:endParaRPr>
              <a:solidFill>
                <a:schemeClr val="lt1"/>
              </a:solidFill>
              <a:latin typeface="Hammersmith One"/>
              <a:ea typeface="Hammersmith One"/>
              <a:cs typeface="Hammersmith One"/>
              <a:sym typeface="Hammersmith One"/>
            </a:endParaRPr>
          </a:p>
          <a:p>
            <a:pPr indent="0" lvl="0" marL="0" rtl="0" algn="ctr">
              <a:spcBef>
                <a:spcPts val="0"/>
              </a:spcBef>
              <a:spcAft>
                <a:spcPts val="0"/>
              </a:spcAft>
              <a:buNone/>
            </a:pPr>
            <a:r>
              <a:rPr lang="en">
                <a:solidFill>
                  <a:schemeClr val="lt1"/>
                </a:solidFill>
                <a:latin typeface="Hammersmith One"/>
                <a:ea typeface="Hammersmith One"/>
                <a:cs typeface="Hammersmith One"/>
                <a:sym typeface="Hammersmith One"/>
              </a:rPr>
              <a:t>Exhibit Survey</a:t>
            </a:r>
            <a:endParaRPr>
              <a:solidFill>
                <a:schemeClr val="lt1"/>
              </a:solidFill>
              <a:latin typeface="Hammersmith One"/>
              <a:ea typeface="Hammersmith One"/>
              <a:cs typeface="Hammersmith One"/>
              <a:sym typeface="Hammersmith One"/>
            </a:endParaRPr>
          </a:p>
          <a:p>
            <a:pPr indent="0" lvl="0" marL="0" rtl="0" algn="ctr">
              <a:spcBef>
                <a:spcPts val="0"/>
              </a:spcBef>
              <a:spcAft>
                <a:spcPts val="0"/>
              </a:spcAft>
              <a:buNone/>
            </a:pPr>
            <a:r>
              <a:rPr lang="en">
                <a:solidFill>
                  <a:schemeClr val="lt1"/>
                </a:solidFill>
                <a:latin typeface="Hammersmith One"/>
                <a:ea typeface="Hammersmith One"/>
                <a:cs typeface="Hammersmith One"/>
                <a:sym typeface="Hammersmith One"/>
              </a:rPr>
              <a:t>N=100</a:t>
            </a:r>
            <a:endParaRPr>
              <a:solidFill>
                <a:schemeClr val="lt1"/>
              </a:solidFill>
              <a:latin typeface="Hammersmith One"/>
              <a:ea typeface="Hammersmith One"/>
              <a:cs typeface="Hammersmith One"/>
              <a:sym typeface="Hammersmith One"/>
            </a:endParaRPr>
          </a:p>
        </p:txBody>
      </p:sp>
      <p:sp>
        <p:nvSpPr>
          <p:cNvPr id="907" name="Google Shape;907;p33"/>
          <p:cNvSpPr txBox="1"/>
          <p:nvPr/>
        </p:nvSpPr>
        <p:spPr>
          <a:xfrm>
            <a:off x="5570850" y="74350"/>
            <a:ext cx="608700" cy="646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500">
                <a:latin typeface="Hammersmith One"/>
                <a:ea typeface="Hammersmith One"/>
                <a:cs typeface="Hammersmith One"/>
                <a:sym typeface="Hammersmith One"/>
              </a:rPr>
              <a:t>Yes (44)</a:t>
            </a:r>
            <a:endParaRPr sz="1500">
              <a:latin typeface="Hammersmith One"/>
              <a:ea typeface="Hammersmith One"/>
              <a:cs typeface="Hammersmith One"/>
              <a:sym typeface="Hammersmith One"/>
            </a:endParaRPr>
          </a:p>
        </p:txBody>
      </p:sp>
      <p:sp>
        <p:nvSpPr>
          <p:cNvPr id="908" name="Google Shape;908;p33"/>
          <p:cNvSpPr txBox="1"/>
          <p:nvPr/>
        </p:nvSpPr>
        <p:spPr>
          <a:xfrm>
            <a:off x="5570850" y="709750"/>
            <a:ext cx="608700" cy="646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500">
                <a:latin typeface="Hammersmith One"/>
                <a:ea typeface="Hammersmith One"/>
                <a:cs typeface="Hammersmith One"/>
                <a:sym typeface="Hammersmith One"/>
              </a:rPr>
              <a:t>No (46)</a:t>
            </a:r>
            <a:endParaRPr sz="1500">
              <a:latin typeface="Hammersmith One"/>
              <a:ea typeface="Hammersmith One"/>
              <a:cs typeface="Hammersmith One"/>
              <a:sym typeface="Hammersmith One"/>
            </a:endParaRPr>
          </a:p>
        </p:txBody>
      </p:sp>
      <p:sp>
        <p:nvSpPr>
          <p:cNvPr id="909" name="Google Shape;909;p33"/>
          <p:cNvSpPr txBox="1"/>
          <p:nvPr/>
        </p:nvSpPr>
        <p:spPr>
          <a:xfrm>
            <a:off x="5570838" y="1405000"/>
            <a:ext cx="608700" cy="646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500">
                <a:latin typeface="Hammersmith One"/>
                <a:ea typeface="Hammersmith One"/>
                <a:cs typeface="Hammersmith One"/>
                <a:sym typeface="Hammersmith One"/>
              </a:rPr>
              <a:t>N/A (10)</a:t>
            </a:r>
            <a:endParaRPr sz="1500">
              <a:latin typeface="Hammersmith One"/>
              <a:ea typeface="Hammersmith One"/>
              <a:cs typeface="Hammersmith One"/>
              <a:sym typeface="Hammersmith One"/>
            </a:endParaRPr>
          </a:p>
        </p:txBody>
      </p:sp>
      <p:cxnSp>
        <p:nvCxnSpPr>
          <p:cNvPr id="910" name="Google Shape;910;p33"/>
          <p:cNvCxnSpPr/>
          <p:nvPr/>
        </p:nvCxnSpPr>
        <p:spPr>
          <a:xfrm>
            <a:off x="6423475" y="6925"/>
            <a:ext cx="11700" cy="2133600"/>
          </a:xfrm>
          <a:prstGeom prst="straightConnector1">
            <a:avLst/>
          </a:prstGeom>
          <a:noFill/>
          <a:ln cap="flat" cmpd="sng" w="9525">
            <a:solidFill>
              <a:schemeClr val="dk2"/>
            </a:solidFill>
            <a:prstDash val="solid"/>
            <a:round/>
            <a:headEnd len="med" w="med" type="none"/>
            <a:tailEnd len="med" w="med" type="none"/>
          </a:ln>
        </p:spPr>
      </p:cxnSp>
      <p:pic>
        <p:nvPicPr>
          <p:cNvPr id="911" name="Google Shape;911;p33" title="Chart"/>
          <p:cNvPicPr preferRelativeResize="0"/>
          <p:nvPr/>
        </p:nvPicPr>
        <p:blipFill>
          <a:blip r:embed="rId4">
            <a:alphaModFix/>
          </a:blip>
          <a:stretch>
            <a:fillRect/>
          </a:stretch>
        </p:blipFill>
        <p:spPr>
          <a:xfrm>
            <a:off x="186250" y="2819950"/>
            <a:ext cx="3318400" cy="2242251"/>
          </a:xfrm>
          <a:prstGeom prst="rect">
            <a:avLst/>
          </a:prstGeom>
          <a:noFill/>
          <a:ln>
            <a:noFill/>
          </a:ln>
        </p:spPr>
      </p:pic>
      <p:sp>
        <p:nvSpPr>
          <p:cNvPr id="912" name="Google Shape;912;p33"/>
          <p:cNvSpPr txBox="1"/>
          <p:nvPr/>
        </p:nvSpPr>
        <p:spPr>
          <a:xfrm>
            <a:off x="5393028" y="4795775"/>
            <a:ext cx="1902900" cy="354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100">
                <a:latin typeface="Hammersmith One"/>
                <a:ea typeface="Hammersmith One"/>
                <a:cs typeface="Hammersmith One"/>
                <a:sym typeface="Hammersmith One"/>
              </a:rPr>
              <a:t>Gallons of Water</a:t>
            </a:r>
            <a:endParaRPr sz="1100">
              <a:latin typeface="Hammersmith One"/>
              <a:ea typeface="Hammersmith One"/>
              <a:cs typeface="Hammersmith One"/>
              <a:sym typeface="Hammersmith One"/>
            </a:endParaRPr>
          </a:p>
        </p:txBody>
      </p:sp>
      <p:sp>
        <p:nvSpPr>
          <p:cNvPr id="913" name="Google Shape;913;p33"/>
          <p:cNvSpPr txBox="1"/>
          <p:nvPr/>
        </p:nvSpPr>
        <p:spPr>
          <a:xfrm rot="-5400000">
            <a:off x="2815703" y="3525475"/>
            <a:ext cx="1902900" cy="354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100">
                <a:latin typeface="Hammersmith One"/>
                <a:ea typeface="Hammersmith One"/>
                <a:cs typeface="Hammersmith One"/>
                <a:sym typeface="Hammersmith One"/>
              </a:rPr>
              <a:t>Participants</a:t>
            </a:r>
            <a:endParaRPr sz="1100">
              <a:latin typeface="Hammersmith One"/>
              <a:ea typeface="Hammersmith One"/>
              <a:cs typeface="Hammersmith One"/>
              <a:sym typeface="Hammersmith One"/>
            </a:endParaRPr>
          </a:p>
        </p:txBody>
      </p:sp>
      <p:sp>
        <p:nvSpPr>
          <p:cNvPr id="914" name="Google Shape;914;p33"/>
          <p:cNvSpPr txBox="1"/>
          <p:nvPr/>
        </p:nvSpPr>
        <p:spPr>
          <a:xfrm>
            <a:off x="5724278" y="2686225"/>
            <a:ext cx="1902900" cy="354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100">
                <a:latin typeface="Hammersmith One"/>
                <a:ea typeface="Hammersmith One"/>
                <a:cs typeface="Hammersmith One"/>
                <a:sym typeface="Hammersmith One"/>
              </a:rPr>
              <a:t>93 Gallons</a:t>
            </a:r>
            <a:endParaRPr sz="1100">
              <a:latin typeface="Hammersmith One"/>
              <a:ea typeface="Hammersmith One"/>
              <a:cs typeface="Hammersmith One"/>
              <a:sym typeface="Hammersmith One"/>
            </a:endParaRPr>
          </a:p>
        </p:txBody>
      </p:sp>
      <p:sp>
        <p:nvSpPr>
          <p:cNvPr id="915" name="Google Shape;915;p33"/>
          <p:cNvSpPr txBox="1"/>
          <p:nvPr/>
        </p:nvSpPr>
        <p:spPr>
          <a:xfrm>
            <a:off x="3504650" y="2245188"/>
            <a:ext cx="5598300" cy="415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500">
                <a:latin typeface="Hammersmith One"/>
                <a:ea typeface="Hammersmith One"/>
                <a:cs typeface="Hammersmith One"/>
                <a:sym typeface="Hammersmith One"/>
              </a:rPr>
              <a:t>How Much Water Do You Think You Use Daily?</a:t>
            </a:r>
            <a:endParaRPr sz="1500">
              <a:latin typeface="Hammersmith One"/>
              <a:ea typeface="Hammersmith One"/>
              <a:cs typeface="Hammersmith One"/>
              <a:sym typeface="Hammersmith One"/>
            </a:endParaRPr>
          </a:p>
        </p:txBody>
      </p:sp>
      <p:sp>
        <p:nvSpPr>
          <p:cNvPr id="916" name="Google Shape;916;p33"/>
          <p:cNvSpPr/>
          <p:nvPr/>
        </p:nvSpPr>
        <p:spPr>
          <a:xfrm>
            <a:off x="6233375" y="4751525"/>
            <a:ext cx="191100" cy="1194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7" name="Google Shape;917;p33"/>
          <p:cNvSpPr txBox="1"/>
          <p:nvPr/>
        </p:nvSpPr>
        <p:spPr>
          <a:xfrm>
            <a:off x="6158775" y="4657325"/>
            <a:ext cx="4371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800">
                <a:latin typeface="Hammersmith One"/>
                <a:ea typeface="Hammersmith One"/>
                <a:cs typeface="Hammersmith One"/>
                <a:sym typeface="Hammersmith One"/>
              </a:rPr>
              <a:t>100</a:t>
            </a:r>
            <a:endParaRPr b="1" sz="800">
              <a:latin typeface="Hammersmith One"/>
              <a:ea typeface="Hammersmith One"/>
              <a:cs typeface="Hammersmith One"/>
              <a:sym typeface="Hammersmith One"/>
            </a:endParaRPr>
          </a:p>
        </p:txBody>
      </p:sp>
      <p:sp>
        <p:nvSpPr>
          <p:cNvPr id="918" name="Google Shape;918;p33"/>
          <p:cNvSpPr/>
          <p:nvPr/>
        </p:nvSpPr>
        <p:spPr>
          <a:xfrm>
            <a:off x="8460950" y="4741975"/>
            <a:ext cx="248700" cy="1290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9" name="Google Shape;919;p33"/>
          <p:cNvSpPr txBox="1"/>
          <p:nvPr/>
        </p:nvSpPr>
        <p:spPr>
          <a:xfrm>
            <a:off x="8399875" y="4657325"/>
            <a:ext cx="5109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800">
                <a:latin typeface="Hammersmith One"/>
                <a:ea typeface="Hammersmith One"/>
                <a:cs typeface="Hammersmith One"/>
                <a:sym typeface="Hammersmith One"/>
              </a:rPr>
              <a:t>2</a:t>
            </a:r>
            <a:r>
              <a:rPr b="1" lang="en" sz="800">
                <a:latin typeface="Hammersmith One"/>
                <a:ea typeface="Hammersmith One"/>
                <a:cs typeface="Hammersmith One"/>
                <a:sym typeface="Hammersmith One"/>
              </a:rPr>
              <a:t>00+</a:t>
            </a:r>
            <a:endParaRPr b="1" sz="800">
              <a:latin typeface="Hammersmith One"/>
              <a:ea typeface="Hammersmith One"/>
              <a:cs typeface="Hammersmith One"/>
              <a:sym typeface="Hammersmith One"/>
            </a:endParaRPr>
          </a:p>
        </p:txBody>
      </p:sp>
      <p:sp>
        <p:nvSpPr>
          <p:cNvPr id="920" name="Google Shape;920;p33"/>
          <p:cNvSpPr/>
          <p:nvPr/>
        </p:nvSpPr>
        <p:spPr>
          <a:xfrm>
            <a:off x="3972350" y="4675050"/>
            <a:ext cx="174000" cy="180600"/>
          </a:xfrm>
          <a:prstGeom prst="roundRect">
            <a:avLst>
              <a:gd fmla="val 16667" name="adj"/>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1" name="Google Shape;921;p33"/>
          <p:cNvSpPr txBox="1"/>
          <p:nvPr/>
        </p:nvSpPr>
        <p:spPr>
          <a:xfrm>
            <a:off x="3952450" y="4652575"/>
            <a:ext cx="4371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800">
                <a:latin typeface="Hammersmith One"/>
                <a:ea typeface="Hammersmith One"/>
                <a:cs typeface="Hammersmith One"/>
                <a:sym typeface="Hammersmith One"/>
              </a:rPr>
              <a:t>0</a:t>
            </a:r>
            <a:endParaRPr b="1" sz="800">
              <a:latin typeface="Hammersmith One"/>
              <a:ea typeface="Hammersmith One"/>
              <a:cs typeface="Hammersmith One"/>
              <a:sym typeface="Hammersmith One"/>
            </a:endParaRPr>
          </a:p>
        </p:txBody>
      </p:sp>
    </p:spTree>
  </p:cSld>
  <p:clrMapOvr>
    <a:masterClrMapping/>
  </p:clrMapOvr>
</p:sld>
</file>

<file path=ppt/theme/theme1.xml><?xml version="1.0" encoding="utf-8"?>
<a:theme xmlns:a="http://schemas.openxmlformats.org/drawingml/2006/main" xmlns:r="http://schemas.openxmlformats.org/officeDocument/2006/relationships" name="Museum Company Profile Infographics by Slidesgo">
  <a:themeElements>
    <a:clrScheme name="Simple Light">
      <a:dk1>
        <a:srgbClr val="2A2A2A"/>
      </a:dk1>
      <a:lt1>
        <a:srgbClr val="FFFBE9"/>
      </a:lt1>
      <a:dk2>
        <a:srgbClr val="000000"/>
      </a:dk2>
      <a:lt2>
        <a:srgbClr val="FFFFFF"/>
      </a:lt2>
      <a:accent1>
        <a:srgbClr val="FF8E7B"/>
      </a:accent1>
      <a:accent2>
        <a:srgbClr val="FFCB78"/>
      </a:accent2>
      <a:accent3>
        <a:srgbClr val="99DDC6"/>
      </a:accent3>
      <a:accent4>
        <a:srgbClr val="498972"/>
      </a:accent4>
      <a:accent5>
        <a:srgbClr val="FF8E7B"/>
      </a:accent5>
      <a:accent6>
        <a:srgbClr val="99DDC6"/>
      </a:accent6>
      <a:hlink>
        <a:srgbClr val="2A2A2A"/>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