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1" r:id="rId1"/>
    <p:sldMasterId id="2147483983" r:id="rId2"/>
    <p:sldMasterId id="2147483995" r:id="rId3"/>
    <p:sldMasterId id="2147484007" r:id="rId4"/>
  </p:sldMasterIdLst>
  <p:notesMasterIdLst>
    <p:notesMasterId r:id="rId38"/>
  </p:notesMasterIdLst>
  <p:sldIdLst>
    <p:sldId id="257" r:id="rId5"/>
    <p:sldId id="285" r:id="rId6"/>
    <p:sldId id="311" r:id="rId7"/>
    <p:sldId id="271" r:id="rId8"/>
    <p:sldId id="270" r:id="rId9"/>
    <p:sldId id="264" r:id="rId10"/>
    <p:sldId id="309" r:id="rId11"/>
    <p:sldId id="308" r:id="rId12"/>
    <p:sldId id="278" r:id="rId13"/>
    <p:sldId id="279" r:id="rId14"/>
    <p:sldId id="280" r:id="rId15"/>
    <p:sldId id="275" r:id="rId16"/>
    <p:sldId id="283" r:id="rId17"/>
    <p:sldId id="292" r:id="rId18"/>
    <p:sldId id="296" r:id="rId19"/>
    <p:sldId id="293" r:id="rId20"/>
    <p:sldId id="298" r:id="rId21"/>
    <p:sldId id="294" r:id="rId22"/>
    <p:sldId id="299" r:id="rId23"/>
    <p:sldId id="295" r:id="rId24"/>
    <p:sldId id="300" r:id="rId25"/>
    <p:sldId id="301" r:id="rId26"/>
    <p:sldId id="284" r:id="rId27"/>
    <p:sldId id="297" r:id="rId28"/>
    <p:sldId id="276" r:id="rId29"/>
    <p:sldId id="312" r:id="rId30"/>
    <p:sldId id="287" r:id="rId31"/>
    <p:sldId id="289" r:id="rId32"/>
    <p:sldId id="265" r:id="rId33"/>
    <p:sldId id="273" r:id="rId34"/>
    <p:sldId id="314" r:id="rId35"/>
    <p:sldId id="315" r:id="rId36"/>
    <p:sldId id="316"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030" autoAdjust="0"/>
    <p:restoredTop sz="94660"/>
  </p:normalViewPr>
  <p:slideViewPr>
    <p:cSldViewPr snapToGrid="0">
      <p:cViewPr>
        <p:scale>
          <a:sx n="83" d="100"/>
          <a:sy n="83" d="100"/>
        </p:scale>
        <p:origin x="989"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9B7947-881B-4928-B709-E7A641D54212}"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A2C68146-51FB-4952-B39F-E9720F07CEE5}">
      <dgm:prSet phldrT="[Text]"/>
      <dgm:spPr/>
      <dgm:t>
        <a:bodyPr/>
        <a:lstStyle/>
        <a:p>
          <a:r>
            <a:rPr lang="en-US" dirty="0"/>
            <a:t>Brain Disorders</a:t>
          </a:r>
        </a:p>
      </dgm:t>
    </dgm:pt>
    <dgm:pt modelId="{CB1CCFD6-0273-4B64-AFB5-D5F3AF607256}" type="parTrans" cxnId="{5B67C24A-5D71-481A-8289-61E1265FCDA7}">
      <dgm:prSet/>
      <dgm:spPr/>
      <dgm:t>
        <a:bodyPr/>
        <a:lstStyle/>
        <a:p>
          <a:endParaRPr lang="en-US"/>
        </a:p>
      </dgm:t>
    </dgm:pt>
    <dgm:pt modelId="{5E045381-7983-4C35-BDC0-15D32AE6FA0D}" type="sibTrans" cxnId="{5B67C24A-5D71-481A-8289-61E1265FCDA7}">
      <dgm:prSet/>
      <dgm:spPr/>
      <dgm:t>
        <a:bodyPr/>
        <a:lstStyle/>
        <a:p>
          <a:endParaRPr lang="en-US"/>
        </a:p>
      </dgm:t>
    </dgm:pt>
    <dgm:pt modelId="{81D92EC5-0BA7-46DB-9AF5-440942DD929E}">
      <dgm:prSet phldrT="[Text]"/>
      <dgm:spPr/>
      <dgm:t>
        <a:bodyPr/>
        <a:lstStyle/>
        <a:p>
          <a:r>
            <a:rPr lang="en-US" sz="3400" dirty="0"/>
            <a:t>Odor Research</a:t>
          </a:r>
        </a:p>
      </dgm:t>
    </dgm:pt>
    <dgm:pt modelId="{641348B2-3A8C-4267-A5D2-6CD92C4F43E6}" type="parTrans" cxnId="{11ADFDEF-5EA1-45AF-874C-BBDB91D8F90E}">
      <dgm:prSet/>
      <dgm:spPr/>
      <dgm:t>
        <a:bodyPr/>
        <a:lstStyle/>
        <a:p>
          <a:endParaRPr lang="en-US"/>
        </a:p>
      </dgm:t>
    </dgm:pt>
    <dgm:pt modelId="{0769AFEA-179D-43A6-BF33-388350B490E3}" type="sibTrans" cxnId="{11ADFDEF-5EA1-45AF-874C-BBDB91D8F90E}">
      <dgm:prSet/>
      <dgm:spPr/>
      <dgm:t>
        <a:bodyPr/>
        <a:lstStyle/>
        <a:p>
          <a:endParaRPr lang="en-US"/>
        </a:p>
      </dgm:t>
    </dgm:pt>
    <dgm:pt modelId="{7BCB2565-370F-462C-9F13-856675DC8393}">
      <dgm:prSet phldrT="[Text]"/>
      <dgm:spPr/>
      <dgm:t>
        <a:bodyPr/>
        <a:lstStyle/>
        <a:p>
          <a:r>
            <a:rPr lang="en-US" sz="3400" dirty="0"/>
            <a:t>Neuroscience</a:t>
          </a:r>
        </a:p>
      </dgm:t>
    </dgm:pt>
    <dgm:pt modelId="{214A5598-B689-4AF9-BB36-EAA496F9B6FD}" type="parTrans" cxnId="{EB383E59-815F-4AE4-90BB-4B1CA53AF8D1}">
      <dgm:prSet/>
      <dgm:spPr/>
      <dgm:t>
        <a:bodyPr/>
        <a:lstStyle/>
        <a:p>
          <a:endParaRPr lang="en-US"/>
        </a:p>
      </dgm:t>
    </dgm:pt>
    <dgm:pt modelId="{72795249-B272-4E2B-8170-945FB2F208C4}" type="sibTrans" cxnId="{EB383E59-815F-4AE4-90BB-4B1CA53AF8D1}">
      <dgm:prSet/>
      <dgm:spPr/>
      <dgm:t>
        <a:bodyPr/>
        <a:lstStyle/>
        <a:p>
          <a:endParaRPr lang="en-US"/>
        </a:p>
      </dgm:t>
    </dgm:pt>
    <dgm:pt modelId="{7800C52E-F78B-4F64-80DC-D7A601837718}">
      <dgm:prSet phldrT="[Text]"/>
      <dgm:spPr/>
      <dgm:t>
        <a:bodyPr/>
        <a:lstStyle/>
        <a:p>
          <a:r>
            <a:rPr lang="en-US" dirty="0"/>
            <a:t>Over 18% of US adults suffer annually from a mental disorder</a:t>
          </a:r>
          <a:endParaRPr lang="en-US" baseline="30000" dirty="0"/>
        </a:p>
      </dgm:t>
    </dgm:pt>
    <dgm:pt modelId="{B4B1AB26-3A45-4694-B52C-423CC5D49DCC}" type="parTrans" cxnId="{FB98DE20-DC9A-46DF-BA4D-70D704D1C444}">
      <dgm:prSet/>
      <dgm:spPr/>
      <dgm:t>
        <a:bodyPr/>
        <a:lstStyle/>
        <a:p>
          <a:endParaRPr lang="en-US"/>
        </a:p>
      </dgm:t>
    </dgm:pt>
    <dgm:pt modelId="{E04CF1A8-5220-4C96-9A76-98E4C9157662}" type="sibTrans" cxnId="{FB98DE20-DC9A-46DF-BA4D-70D704D1C444}">
      <dgm:prSet/>
      <dgm:spPr/>
      <dgm:t>
        <a:bodyPr/>
        <a:lstStyle/>
        <a:p>
          <a:endParaRPr lang="en-US"/>
        </a:p>
      </dgm:t>
    </dgm:pt>
    <dgm:pt modelId="{B8E26090-FA0B-44EB-AC45-B98835936DD5}">
      <dgm:prSet phldrT="[Text]"/>
      <dgm:spPr/>
      <dgm:t>
        <a:bodyPr/>
        <a:lstStyle/>
        <a:p>
          <a:r>
            <a:rPr lang="en-US" dirty="0"/>
            <a:t>This number has been increasing since 2013</a:t>
          </a:r>
          <a:endParaRPr lang="en-US" baseline="30000" dirty="0"/>
        </a:p>
      </dgm:t>
    </dgm:pt>
    <dgm:pt modelId="{CD213C60-EE67-4A3C-9325-C8CAEF7CAEE6}" type="parTrans" cxnId="{EDE37DF4-322B-4512-9AB4-46EF5F82401E}">
      <dgm:prSet/>
      <dgm:spPr/>
      <dgm:t>
        <a:bodyPr/>
        <a:lstStyle/>
        <a:p>
          <a:endParaRPr lang="en-US"/>
        </a:p>
      </dgm:t>
    </dgm:pt>
    <dgm:pt modelId="{A853C731-1725-4787-9E4B-F4A408187867}" type="sibTrans" cxnId="{EDE37DF4-322B-4512-9AB4-46EF5F82401E}">
      <dgm:prSet/>
      <dgm:spPr/>
      <dgm:t>
        <a:bodyPr/>
        <a:lstStyle/>
        <a:p>
          <a:endParaRPr lang="en-US"/>
        </a:p>
      </dgm:t>
    </dgm:pt>
    <dgm:pt modelId="{33C7B8E5-28A4-4D47-A5B1-F737D43C442F}">
      <dgm:prSet phldrT="[Text]"/>
      <dgm:spPr/>
      <dgm:t>
        <a:bodyPr/>
        <a:lstStyle/>
        <a:p>
          <a:r>
            <a:rPr lang="en-US" sz="3400" dirty="0"/>
            <a:t>Rodents are the most commonly used mammalian subjects and are often exposed to stimuli for testing</a:t>
          </a:r>
          <a:endParaRPr lang="en-US" sz="3400" baseline="30000" dirty="0"/>
        </a:p>
      </dgm:t>
    </dgm:pt>
    <dgm:pt modelId="{D9C37C7E-A98E-4DF2-B778-1BBB719FA20C}" type="parTrans" cxnId="{FFBA999C-B0C4-45FD-ABE6-D3C2625F8FCA}">
      <dgm:prSet/>
      <dgm:spPr/>
      <dgm:t>
        <a:bodyPr/>
        <a:lstStyle/>
        <a:p>
          <a:endParaRPr lang="en-US"/>
        </a:p>
      </dgm:t>
    </dgm:pt>
    <dgm:pt modelId="{4220B076-BCC2-4111-AA74-DA837B6E94DA}" type="sibTrans" cxnId="{FFBA999C-B0C4-45FD-ABE6-D3C2625F8FCA}">
      <dgm:prSet/>
      <dgm:spPr/>
      <dgm:t>
        <a:bodyPr/>
        <a:lstStyle/>
        <a:p>
          <a:endParaRPr lang="en-US"/>
        </a:p>
      </dgm:t>
    </dgm:pt>
    <dgm:pt modelId="{EA583E92-0D27-42E3-9B89-0543676CA87C}">
      <dgm:prSet phldrT="[Text]"/>
      <dgm:spPr/>
      <dgm:t>
        <a:bodyPr/>
        <a:lstStyle/>
        <a:p>
          <a:r>
            <a:rPr lang="en-US" sz="3400" dirty="0"/>
            <a:t>fMRI used to characterize these disorders</a:t>
          </a:r>
        </a:p>
      </dgm:t>
    </dgm:pt>
    <dgm:pt modelId="{9ED7825A-47FD-4666-8B5E-3DE0149B41A7}" type="parTrans" cxnId="{F00909B3-0B36-46A0-9B56-E65508904552}">
      <dgm:prSet/>
      <dgm:spPr/>
      <dgm:t>
        <a:bodyPr/>
        <a:lstStyle/>
        <a:p>
          <a:endParaRPr lang="en-US"/>
        </a:p>
      </dgm:t>
    </dgm:pt>
    <dgm:pt modelId="{91DAF208-AE5A-4969-A6F8-DF8E01BE776F}" type="sibTrans" cxnId="{F00909B3-0B36-46A0-9B56-E65508904552}">
      <dgm:prSet/>
      <dgm:spPr/>
      <dgm:t>
        <a:bodyPr/>
        <a:lstStyle/>
        <a:p>
          <a:endParaRPr lang="en-US"/>
        </a:p>
      </dgm:t>
    </dgm:pt>
    <dgm:pt modelId="{69C5D765-2F56-4F82-B2CE-1FA31E913799}">
      <dgm:prSet phldrT="[Text]"/>
      <dgm:spPr/>
      <dgm:t>
        <a:bodyPr/>
        <a:lstStyle/>
        <a:p>
          <a:r>
            <a:rPr lang="en-US" sz="3400" dirty="0"/>
            <a:t>Olfactory neuroanatomy is intertwined with parts of the brain responsible for emotion and behavior</a:t>
          </a:r>
          <a:endParaRPr lang="en-US" sz="3400" baseline="30000" dirty="0"/>
        </a:p>
      </dgm:t>
    </dgm:pt>
    <dgm:pt modelId="{96C4F03A-D8B8-496C-B3E9-A4478BB2A516}" type="parTrans" cxnId="{C8115707-C1AC-48DA-B6E0-3B5184BD9AA8}">
      <dgm:prSet/>
      <dgm:spPr/>
      <dgm:t>
        <a:bodyPr/>
        <a:lstStyle/>
        <a:p>
          <a:endParaRPr lang="en-US"/>
        </a:p>
      </dgm:t>
    </dgm:pt>
    <dgm:pt modelId="{BB0BC843-7743-47A4-B975-C58D91AC8622}" type="sibTrans" cxnId="{C8115707-C1AC-48DA-B6E0-3B5184BD9AA8}">
      <dgm:prSet/>
      <dgm:spPr/>
      <dgm:t>
        <a:bodyPr/>
        <a:lstStyle/>
        <a:p>
          <a:endParaRPr lang="en-US"/>
        </a:p>
      </dgm:t>
    </dgm:pt>
    <dgm:pt modelId="{FE237D8C-DBC3-4957-8FC9-D66D8AC6287B}" type="pres">
      <dgm:prSet presAssocID="{169B7947-881B-4928-B709-E7A641D54212}" presName="linearFlow" presStyleCnt="0">
        <dgm:presLayoutVars>
          <dgm:dir/>
          <dgm:animLvl val="lvl"/>
          <dgm:resizeHandles val="exact"/>
        </dgm:presLayoutVars>
      </dgm:prSet>
      <dgm:spPr/>
    </dgm:pt>
    <dgm:pt modelId="{ADB8237A-E42F-4326-902E-224BBD1A5063}" type="pres">
      <dgm:prSet presAssocID="{A2C68146-51FB-4952-B39F-E9720F07CEE5}" presName="composite" presStyleCnt="0"/>
      <dgm:spPr/>
    </dgm:pt>
    <dgm:pt modelId="{40A0AF5F-9458-4FE9-909A-72EDFE6D07EB}" type="pres">
      <dgm:prSet presAssocID="{A2C68146-51FB-4952-B39F-E9720F07CEE5}" presName="parentText" presStyleLbl="alignNode1" presStyleIdx="0" presStyleCnt="3">
        <dgm:presLayoutVars>
          <dgm:chMax val="1"/>
          <dgm:bulletEnabled val="1"/>
        </dgm:presLayoutVars>
      </dgm:prSet>
      <dgm:spPr/>
    </dgm:pt>
    <dgm:pt modelId="{80ACA6A3-DD66-47DD-9010-126EECE114C4}" type="pres">
      <dgm:prSet presAssocID="{A2C68146-51FB-4952-B39F-E9720F07CEE5}" presName="descendantText" presStyleLbl="alignAcc1" presStyleIdx="0" presStyleCnt="3">
        <dgm:presLayoutVars>
          <dgm:bulletEnabled val="1"/>
        </dgm:presLayoutVars>
      </dgm:prSet>
      <dgm:spPr/>
    </dgm:pt>
    <dgm:pt modelId="{664415F9-F2CA-4461-8390-49E330DBC066}" type="pres">
      <dgm:prSet presAssocID="{5E045381-7983-4C35-BDC0-15D32AE6FA0D}" presName="sp" presStyleCnt="0"/>
      <dgm:spPr/>
    </dgm:pt>
    <dgm:pt modelId="{5D98691F-335A-486E-987B-FF386340CE2A}" type="pres">
      <dgm:prSet presAssocID="{7BCB2565-370F-462C-9F13-856675DC8393}" presName="composite" presStyleCnt="0"/>
      <dgm:spPr/>
    </dgm:pt>
    <dgm:pt modelId="{D46549E5-8125-498D-A3D7-273A3087C482}" type="pres">
      <dgm:prSet presAssocID="{7BCB2565-370F-462C-9F13-856675DC8393}" presName="parentText" presStyleLbl="alignNode1" presStyleIdx="1" presStyleCnt="3">
        <dgm:presLayoutVars>
          <dgm:chMax val="1"/>
          <dgm:bulletEnabled val="1"/>
        </dgm:presLayoutVars>
      </dgm:prSet>
      <dgm:spPr/>
    </dgm:pt>
    <dgm:pt modelId="{4B72992C-DE53-4899-9534-CDC2ACD980D6}" type="pres">
      <dgm:prSet presAssocID="{7BCB2565-370F-462C-9F13-856675DC8393}" presName="descendantText" presStyleLbl="alignAcc1" presStyleIdx="1" presStyleCnt="3">
        <dgm:presLayoutVars>
          <dgm:bulletEnabled val="1"/>
        </dgm:presLayoutVars>
      </dgm:prSet>
      <dgm:spPr/>
    </dgm:pt>
    <dgm:pt modelId="{DE220E75-69D6-4C21-8CED-E8022A3BEEC3}" type="pres">
      <dgm:prSet presAssocID="{72795249-B272-4E2B-8170-945FB2F208C4}" presName="sp" presStyleCnt="0"/>
      <dgm:spPr/>
    </dgm:pt>
    <dgm:pt modelId="{4D798BC3-E7ED-4666-9F84-51985B30D49E}" type="pres">
      <dgm:prSet presAssocID="{81D92EC5-0BA7-46DB-9AF5-440942DD929E}" presName="composite" presStyleCnt="0"/>
      <dgm:spPr/>
    </dgm:pt>
    <dgm:pt modelId="{BBD86176-678F-4C17-9A35-47D05AB648A4}" type="pres">
      <dgm:prSet presAssocID="{81D92EC5-0BA7-46DB-9AF5-440942DD929E}" presName="parentText" presStyleLbl="alignNode1" presStyleIdx="2" presStyleCnt="3">
        <dgm:presLayoutVars>
          <dgm:chMax val="1"/>
          <dgm:bulletEnabled val="1"/>
        </dgm:presLayoutVars>
      </dgm:prSet>
      <dgm:spPr/>
    </dgm:pt>
    <dgm:pt modelId="{C64B31D5-AEF5-40B7-94B7-9C6DE1249ED0}" type="pres">
      <dgm:prSet presAssocID="{81D92EC5-0BA7-46DB-9AF5-440942DD929E}" presName="descendantText" presStyleLbl="alignAcc1" presStyleIdx="2" presStyleCnt="3">
        <dgm:presLayoutVars>
          <dgm:bulletEnabled val="1"/>
        </dgm:presLayoutVars>
      </dgm:prSet>
      <dgm:spPr/>
    </dgm:pt>
  </dgm:ptLst>
  <dgm:cxnLst>
    <dgm:cxn modelId="{C8115707-C1AC-48DA-B6E0-3B5184BD9AA8}" srcId="{81D92EC5-0BA7-46DB-9AF5-440942DD929E}" destId="{69C5D765-2F56-4F82-B2CE-1FA31E913799}" srcOrd="0" destOrd="0" parTransId="{96C4F03A-D8B8-496C-B3E9-A4478BB2A516}" sibTransId="{BB0BC843-7743-47A4-B975-C58D91AC8622}"/>
    <dgm:cxn modelId="{FB98DE20-DC9A-46DF-BA4D-70D704D1C444}" srcId="{A2C68146-51FB-4952-B39F-E9720F07CEE5}" destId="{7800C52E-F78B-4F64-80DC-D7A601837718}" srcOrd="0" destOrd="0" parTransId="{B4B1AB26-3A45-4694-B52C-423CC5D49DCC}" sibTransId="{E04CF1A8-5220-4C96-9A76-98E4C9157662}"/>
    <dgm:cxn modelId="{AA305D2E-7E14-434F-A468-17EF8A77BF07}" type="presOf" srcId="{33C7B8E5-28A4-4D47-A5B1-F737D43C442F}" destId="{4B72992C-DE53-4899-9534-CDC2ACD980D6}" srcOrd="0" destOrd="1" presId="urn:microsoft.com/office/officeart/2005/8/layout/chevron2"/>
    <dgm:cxn modelId="{5B67C24A-5D71-481A-8289-61E1265FCDA7}" srcId="{169B7947-881B-4928-B709-E7A641D54212}" destId="{A2C68146-51FB-4952-B39F-E9720F07CEE5}" srcOrd="0" destOrd="0" parTransId="{CB1CCFD6-0273-4B64-AFB5-D5F3AF607256}" sibTransId="{5E045381-7983-4C35-BDC0-15D32AE6FA0D}"/>
    <dgm:cxn modelId="{658BE86B-418C-4B49-B99C-732C1A0425B5}" type="presOf" srcId="{EA583E92-0D27-42E3-9B89-0543676CA87C}" destId="{4B72992C-DE53-4899-9534-CDC2ACD980D6}" srcOrd="0" destOrd="0" presId="urn:microsoft.com/office/officeart/2005/8/layout/chevron2"/>
    <dgm:cxn modelId="{9BCF466D-FAC2-4649-9724-5395B6CA6507}" type="presOf" srcId="{7BCB2565-370F-462C-9F13-856675DC8393}" destId="{D46549E5-8125-498D-A3D7-273A3087C482}" srcOrd="0" destOrd="0" presId="urn:microsoft.com/office/officeart/2005/8/layout/chevron2"/>
    <dgm:cxn modelId="{EB383E59-815F-4AE4-90BB-4B1CA53AF8D1}" srcId="{169B7947-881B-4928-B709-E7A641D54212}" destId="{7BCB2565-370F-462C-9F13-856675DC8393}" srcOrd="1" destOrd="0" parTransId="{214A5598-B689-4AF9-BB36-EAA496F9B6FD}" sibTransId="{72795249-B272-4E2B-8170-945FB2F208C4}"/>
    <dgm:cxn modelId="{6D574A90-DAC3-4DC8-948A-7869E5446BDD}" type="presOf" srcId="{69C5D765-2F56-4F82-B2CE-1FA31E913799}" destId="{C64B31D5-AEF5-40B7-94B7-9C6DE1249ED0}" srcOrd="0" destOrd="0" presId="urn:microsoft.com/office/officeart/2005/8/layout/chevron2"/>
    <dgm:cxn modelId="{FFBA999C-B0C4-45FD-ABE6-D3C2625F8FCA}" srcId="{7BCB2565-370F-462C-9F13-856675DC8393}" destId="{33C7B8E5-28A4-4D47-A5B1-F737D43C442F}" srcOrd="1" destOrd="0" parTransId="{D9C37C7E-A98E-4DF2-B778-1BBB719FA20C}" sibTransId="{4220B076-BCC2-4111-AA74-DA837B6E94DA}"/>
    <dgm:cxn modelId="{6B94A2A4-5D8E-4057-8533-9EC1E4EE17FE}" type="presOf" srcId="{B8E26090-FA0B-44EB-AC45-B98835936DD5}" destId="{80ACA6A3-DD66-47DD-9010-126EECE114C4}" srcOrd="0" destOrd="1" presId="urn:microsoft.com/office/officeart/2005/8/layout/chevron2"/>
    <dgm:cxn modelId="{505D26AC-25E5-4E80-ADA7-A1381C4EB470}" type="presOf" srcId="{169B7947-881B-4928-B709-E7A641D54212}" destId="{FE237D8C-DBC3-4957-8FC9-D66D8AC6287B}" srcOrd="0" destOrd="0" presId="urn:microsoft.com/office/officeart/2005/8/layout/chevron2"/>
    <dgm:cxn modelId="{F00909B3-0B36-46A0-9B56-E65508904552}" srcId="{7BCB2565-370F-462C-9F13-856675DC8393}" destId="{EA583E92-0D27-42E3-9B89-0543676CA87C}" srcOrd="0" destOrd="0" parTransId="{9ED7825A-47FD-4666-8B5E-3DE0149B41A7}" sibTransId="{91DAF208-AE5A-4969-A6F8-DF8E01BE776F}"/>
    <dgm:cxn modelId="{FA6489B9-5339-4A48-98E0-721B94BAC0A1}" type="presOf" srcId="{7800C52E-F78B-4F64-80DC-D7A601837718}" destId="{80ACA6A3-DD66-47DD-9010-126EECE114C4}" srcOrd="0" destOrd="0" presId="urn:microsoft.com/office/officeart/2005/8/layout/chevron2"/>
    <dgm:cxn modelId="{11ADFDEF-5EA1-45AF-874C-BBDB91D8F90E}" srcId="{169B7947-881B-4928-B709-E7A641D54212}" destId="{81D92EC5-0BA7-46DB-9AF5-440942DD929E}" srcOrd="2" destOrd="0" parTransId="{641348B2-3A8C-4267-A5D2-6CD92C4F43E6}" sibTransId="{0769AFEA-179D-43A6-BF33-388350B490E3}"/>
    <dgm:cxn modelId="{23E447F4-8583-4DFD-B2DD-E277FA34184B}" type="presOf" srcId="{A2C68146-51FB-4952-B39F-E9720F07CEE5}" destId="{40A0AF5F-9458-4FE9-909A-72EDFE6D07EB}" srcOrd="0" destOrd="0" presId="urn:microsoft.com/office/officeart/2005/8/layout/chevron2"/>
    <dgm:cxn modelId="{EDE37DF4-322B-4512-9AB4-46EF5F82401E}" srcId="{A2C68146-51FB-4952-B39F-E9720F07CEE5}" destId="{B8E26090-FA0B-44EB-AC45-B98835936DD5}" srcOrd="1" destOrd="0" parTransId="{CD213C60-EE67-4A3C-9325-C8CAEF7CAEE6}" sibTransId="{A853C731-1725-4787-9E4B-F4A408187867}"/>
    <dgm:cxn modelId="{2D072AFE-961B-49FD-A0B4-21CDC78648E0}" type="presOf" srcId="{81D92EC5-0BA7-46DB-9AF5-440942DD929E}" destId="{BBD86176-678F-4C17-9A35-47D05AB648A4}" srcOrd="0" destOrd="0" presId="urn:microsoft.com/office/officeart/2005/8/layout/chevron2"/>
    <dgm:cxn modelId="{E9D6ED68-F692-446B-86D7-9CD870A7E198}" type="presParOf" srcId="{FE237D8C-DBC3-4957-8FC9-D66D8AC6287B}" destId="{ADB8237A-E42F-4326-902E-224BBD1A5063}" srcOrd="0" destOrd="0" presId="urn:microsoft.com/office/officeart/2005/8/layout/chevron2"/>
    <dgm:cxn modelId="{0C0AC40B-A133-4020-9F49-A94FFFD966EC}" type="presParOf" srcId="{ADB8237A-E42F-4326-902E-224BBD1A5063}" destId="{40A0AF5F-9458-4FE9-909A-72EDFE6D07EB}" srcOrd="0" destOrd="0" presId="urn:microsoft.com/office/officeart/2005/8/layout/chevron2"/>
    <dgm:cxn modelId="{88E1C5D0-F106-4177-92C8-12CC9A09A59D}" type="presParOf" srcId="{ADB8237A-E42F-4326-902E-224BBD1A5063}" destId="{80ACA6A3-DD66-47DD-9010-126EECE114C4}" srcOrd="1" destOrd="0" presId="urn:microsoft.com/office/officeart/2005/8/layout/chevron2"/>
    <dgm:cxn modelId="{71CD0A34-2BEF-4287-BC62-3A268B8CC9A5}" type="presParOf" srcId="{FE237D8C-DBC3-4957-8FC9-D66D8AC6287B}" destId="{664415F9-F2CA-4461-8390-49E330DBC066}" srcOrd="1" destOrd="0" presId="urn:microsoft.com/office/officeart/2005/8/layout/chevron2"/>
    <dgm:cxn modelId="{8CDE96A4-DFB5-43A4-854C-6A4330B701DB}" type="presParOf" srcId="{FE237D8C-DBC3-4957-8FC9-D66D8AC6287B}" destId="{5D98691F-335A-486E-987B-FF386340CE2A}" srcOrd="2" destOrd="0" presId="urn:microsoft.com/office/officeart/2005/8/layout/chevron2"/>
    <dgm:cxn modelId="{54C33045-2992-48BC-A293-5EE33B23E7F6}" type="presParOf" srcId="{5D98691F-335A-486E-987B-FF386340CE2A}" destId="{D46549E5-8125-498D-A3D7-273A3087C482}" srcOrd="0" destOrd="0" presId="urn:microsoft.com/office/officeart/2005/8/layout/chevron2"/>
    <dgm:cxn modelId="{848F9AD6-F040-48C3-8DB4-94959BD78969}" type="presParOf" srcId="{5D98691F-335A-486E-987B-FF386340CE2A}" destId="{4B72992C-DE53-4899-9534-CDC2ACD980D6}" srcOrd="1" destOrd="0" presId="urn:microsoft.com/office/officeart/2005/8/layout/chevron2"/>
    <dgm:cxn modelId="{24AAB88C-DCDD-407A-B6EC-07ADBBD63DF5}" type="presParOf" srcId="{FE237D8C-DBC3-4957-8FC9-D66D8AC6287B}" destId="{DE220E75-69D6-4C21-8CED-E8022A3BEEC3}" srcOrd="3" destOrd="0" presId="urn:microsoft.com/office/officeart/2005/8/layout/chevron2"/>
    <dgm:cxn modelId="{E5FC9618-367B-4111-80C0-A6BD498D1A22}" type="presParOf" srcId="{FE237D8C-DBC3-4957-8FC9-D66D8AC6287B}" destId="{4D798BC3-E7ED-4666-9F84-51985B30D49E}" srcOrd="4" destOrd="0" presId="urn:microsoft.com/office/officeart/2005/8/layout/chevron2"/>
    <dgm:cxn modelId="{4D70C478-CBD4-43CC-8562-B4F7B43CBE0C}" type="presParOf" srcId="{4D798BC3-E7ED-4666-9F84-51985B30D49E}" destId="{BBD86176-678F-4C17-9A35-47D05AB648A4}" srcOrd="0" destOrd="0" presId="urn:microsoft.com/office/officeart/2005/8/layout/chevron2"/>
    <dgm:cxn modelId="{C40301E8-8A4E-4CB1-BF33-4489E5B183CA}" type="presParOf" srcId="{4D798BC3-E7ED-4666-9F84-51985B30D49E}" destId="{C64B31D5-AEF5-40B7-94B7-9C6DE1249ED0}"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391CBFA-E0C4-4141-9DA9-124244DFE6A2}" type="doc">
      <dgm:prSet loTypeId="urn:microsoft.com/office/officeart/2005/8/layout/chevronAccent+Icon" loCatId="process" qsTypeId="urn:microsoft.com/office/officeart/2005/8/quickstyle/simple1" qsCatId="simple" csTypeId="urn:microsoft.com/office/officeart/2005/8/colors/accent1_2" csCatId="accent1" phldr="1"/>
      <dgm:spPr/>
    </dgm:pt>
    <dgm:pt modelId="{D648DF35-3025-4EA4-ABE3-B571E9F3F93B}">
      <dgm:prSet phldrT="[Text]" custT="1"/>
      <dgm:spPr/>
      <dgm:t>
        <a:bodyPr/>
        <a:lstStyle/>
        <a:p>
          <a:r>
            <a:rPr lang="en-US" sz="1000" b="0" dirty="0"/>
            <a:t>Design Objectives</a:t>
          </a:r>
        </a:p>
      </dgm:t>
    </dgm:pt>
    <dgm:pt modelId="{2E99E079-C6AF-4FAF-ABDC-A4182A366006}" type="parTrans" cxnId="{7CD12CB3-CE5E-49D8-8636-FF10A99C40BC}">
      <dgm:prSet/>
      <dgm:spPr/>
      <dgm:t>
        <a:bodyPr/>
        <a:lstStyle/>
        <a:p>
          <a:endParaRPr lang="en-US"/>
        </a:p>
      </dgm:t>
    </dgm:pt>
    <dgm:pt modelId="{0224F8F1-A8E4-4F35-8B87-AE11A119DE7E}" type="sibTrans" cxnId="{7CD12CB3-CE5E-49D8-8636-FF10A99C40BC}">
      <dgm:prSet/>
      <dgm:spPr/>
      <dgm:t>
        <a:bodyPr/>
        <a:lstStyle/>
        <a:p>
          <a:endParaRPr lang="en-US"/>
        </a:p>
      </dgm:t>
    </dgm:pt>
    <dgm:pt modelId="{B6A5F56B-D7FC-4C70-9710-E55B2B0014A8}">
      <dgm:prSet phldrT="[Text]" custT="1"/>
      <dgm:spPr/>
      <dgm:t>
        <a:bodyPr/>
        <a:lstStyle/>
        <a:p>
          <a:r>
            <a:rPr lang="en-US" sz="1000" b="0" dirty="0"/>
            <a:t>Functions and Specifications</a:t>
          </a:r>
        </a:p>
      </dgm:t>
    </dgm:pt>
    <dgm:pt modelId="{F2A1C478-49C8-47E4-AD93-3D7C0D333A0C}" type="parTrans" cxnId="{D6316800-79D6-4201-BE52-F785920B3BB5}">
      <dgm:prSet/>
      <dgm:spPr/>
      <dgm:t>
        <a:bodyPr/>
        <a:lstStyle/>
        <a:p>
          <a:endParaRPr lang="en-US"/>
        </a:p>
      </dgm:t>
    </dgm:pt>
    <dgm:pt modelId="{97FDCD07-9C43-4857-8A59-DDA252F5EBBB}" type="sibTrans" cxnId="{D6316800-79D6-4201-BE52-F785920B3BB5}">
      <dgm:prSet/>
      <dgm:spPr/>
      <dgm:t>
        <a:bodyPr/>
        <a:lstStyle/>
        <a:p>
          <a:endParaRPr lang="en-US"/>
        </a:p>
      </dgm:t>
    </dgm:pt>
    <dgm:pt modelId="{5CCA5FD1-5FE0-4678-812C-845AC615E4B5}">
      <dgm:prSet phldrT="[Text]" custT="1"/>
      <dgm:spPr/>
      <dgm:t>
        <a:bodyPr/>
        <a:lstStyle/>
        <a:p>
          <a:r>
            <a:rPr lang="en-US" sz="1200" b="1" dirty="0"/>
            <a:t>Research and Development</a:t>
          </a:r>
        </a:p>
      </dgm:t>
    </dgm:pt>
    <dgm:pt modelId="{33A98EDF-3E43-44A2-9055-6EC8336744DC}" type="parTrans" cxnId="{1C1CE4E0-ABB7-49E1-9024-CC78825FBA39}">
      <dgm:prSet/>
      <dgm:spPr/>
      <dgm:t>
        <a:bodyPr/>
        <a:lstStyle/>
        <a:p>
          <a:endParaRPr lang="en-US"/>
        </a:p>
      </dgm:t>
    </dgm:pt>
    <dgm:pt modelId="{208E216F-2AE3-41AD-A103-5F12DE0DF989}" type="sibTrans" cxnId="{1C1CE4E0-ABB7-49E1-9024-CC78825FBA39}">
      <dgm:prSet/>
      <dgm:spPr/>
      <dgm:t>
        <a:bodyPr/>
        <a:lstStyle/>
        <a:p>
          <a:endParaRPr lang="en-US"/>
        </a:p>
      </dgm:t>
    </dgm:pt>
    <dgm:pt modelId="{6EA93F7F-5BBD-46A7-B624-71B1434D3D34}">
      <dgm:prSet custT="1"/>
      <dgm:spPr/>
      <dgm:t>
        <a:bodyPr/>
        <a:lstStyle/>
        <a:p>
          <a:r>
            <a:rPr lang="en-US" sz="1000" b="0" dirty="0"/>
            <a:t>Final Design</a:t>
          </a:r>
        </a:p>
      </dgm:t>
    </dgm:pt>
    <dgm:pt modelId="{6EAC2BC6-D037-4E48-99D5-98BF7F8F2D5D}" type="parTrans" cxnId="{97B6B405-9F83-4B17-BA04-968B9C0951FB}">
      <dgm:prSet/>
      <dgm:spPr/>
      <dgm:t>
        <a:bodyPr/>
        <a:lstStyle/>
        <a:p>
          <a:endParaRPr lang="en-US"/>
        </a:p>
      </dgm:t>
    </dgm:pt>
    <dgm:pt modelId="{03703CB8-7984-43EA-9B2C-DE8936E855AE}" type="sibTrans" cxnId="{97B6B405-9F83-4B17-BA04-968B9C0951FB}">
      <dgm:prSet/>
      <dgm:spPr/>
      <dgm:t>
        <a:bodyPr/>
        <a:lstStyle/>
        <a:p>
          <a:endParaRPr lang="en-US"/>
        </a:p>
      </dgm:t>
    </dgm:pt>
    <dgm:pt modelId="{60A95BA1-4CF2-45F2-8C23-C6F0F15DA253}" type="pres">
      <dgm:prSet presAssocID="{8391CBFA-E0C4-4141-9DA9-124244DFE6A2}" presName="Name0" presStyleCnt="0">
        <dgm:presLayoutVars>
          <dgm:dir/>
          <dgm:resizeHandles val="exact"/>
        </dgm:presLayoutVars>
      </dgm:prSet>
      <dgm:spPr/>
    </dgm:pt>
    <dgm:pt modelId="{AD1763E7-0A11-4481-9389-CC9FAAD0528D}" type="pres">
      <dgm:prSet presAssocID="{D648DF35-3025-4EA4-ABE3-B571E9F3F93B}" presName="composite" presStyleCnt="0"/>
      <dgm:spPr/>
    </dgm:pt>
    <dgm:pt modelId="{D0A090BB-31CC-4FAE-A0A8-E0F8F7D0D937}" type="pres">
      <dgm:prSet presAssocID="{D648DF35-3025-4EA4-ABE3-B571E9F3F93B}" presName="bgChev" presStyleLbl="node1" presStyleIdx="0" presStyleCnt="4"/>
      <dgm:spPr/>
    </dgm:pt>
    <dgm:pt modelId="{9C11B39F-9A6C-4625-A59F-995E73942921}" type="pres">
      <dgm:prSet presAssocID="{D648DF35-3025-4EA4-ABE3-B571E9F3F93B}" presName="txNode" presStyleLbl="fgAcc1" presStyleIdx="0" presStyleCnt="4" custScaleX="118364">
        <dgm:presLayoutVars>
          <dgm:bulletEnabled val="1"/>
        </dgm:presLayoutVars>
      </dgm:prSet>
      <dgm:spPr/>
    </dgm:pt>
    <dgm:pt modelId="{98EC8AB7-3A45-49E4-A902-DFC486A66B58}" type="pres">
      <dgm:prSet presAssocID="{0224F8F1-A8E4-4F35-8B87-AE11A119DE7E}" presName="compositeSpace" presStyleCnt="0"/>
      <dgm:spPr/>
    </dgm:pt>
    <dgm:pt modelId="{EEF750FB-562E-476B-8215-891F71B1D32F}" type="pres">
      <dgm:prSet presAssocID="{B6A5F56B-D7FC-4C70-9710-E55B2B0014A8}" presName="composite" presStyleCnt="0"/>
      <dgm:spPr/>
    </dgm:pt>
    <dgm:pt modelId="{D9A2A0D1-DED2-44EA-8012-91D620F1DCED}" type="pres">
      <dgm:prSet presAssocID="{B6A5F56B-D7FC-4C70-9710-E55B2B0014A8}" presName="bgChev" presStyleLbl="node1" presStyleIdx="1" presStyleCnt="4"/>
      <dgm:spPr/>
    </dgm:pt>
    <dgm:pt modelId="{22063680-940F-4688-8A8D-0943465C7232}" type="pres">
      <dgm:prSet presAssocID="{B6A5F56B-D7FC-4C70-9710-E55B2B0014A8}" presName="txNode" presStyleLbl="fgAcc1" presStyleIdx="1" presStyleCnt="4" custScaleX="137711">
        <dgm:presLayoutVars>
          <dgm:bulletEnabled val="1"/>
        </dgm:presLayoutVars>
      </dgm:prSet>
      <dgm:spPr/>
    </dgm:pt>
    <dgm:pt modelId="{246D153E-B686-4727-8B45-A72614078D4A}" type="pres">
      <dgm:prSet presAssocID="{97FDCD07-9C43-4857-8A59-DDA252F5EBBB}" presName="compositeSpace" presStyleCnt="0"/>
      <dgm:spPr/>
    </dgm:pt>
    <dgm:pt modelId="{DF6C8BF2-65E9-4777-AFE6-FAB39F5B2A05}" type="pres">
      <dgm:prSet presAssocID="{5CCA5FD1-5FE0-4678-812C-845AC615E4B5}" presName="composite" presStyleCnt="0"/>
      <dgm:spPr/>
    </dgm:pt>
    <dgm:pt modelId="{682DFACC-6CCB-41DF-9F14-CE68858ADAC2}" type="pres">
      <dgm:prSet presAssocID="{5CCA5FD1-5FE0-4678-812C-845AC615E4B5}" presName="bgChev" presStyleLbl="node1" presStyleIdx="2" presStyleCnt="4"/>
      <dgm:spPr/>
    </dgm:pt>
    <dgm:pt modelId="{98ED1F3F-6C74-4C40-8226-D8C22432AA24}" type="pres">
      <dgm:prSet presAssocID="{5CCA5FD1-5FE0-4678-812C-845AC615E4B5}" presName="txNode" presStyleLbl="fgAcc1" presStyleIdx="2" presStyleCnt="4" custScaleX="138452">
        <dgm:presLayoutVars>
          <dgm:bulletEnabled val="1"/>
        </dgm:presLayoutVars>
      </dgm:prSet>
      <dgm:spPr/>
    </dgm:pt>
    <dgm:pt modelId="{D00B3D3E-2877-4B53-8514-68D5F5DA6229}" type="pres">
      <dgm:prSet presAssocID="{208E216F-2AE3-41AD-A103-5F12DE0DF989}" presName="compositeSpace" presStyleCnt="0"/>
      <dgm:spPr/>
    </dgm:pt>
    <dgm:pt modelId="{8CF792EF-C9A6-47DA-B878-B38AB3F17783}" type="pres">
      <dgm:prSet presAssocID="{6EA93F7F-5BBD-46A7-B624-71B1434D3D34}" presName="composite" presStyleCnt="0"/>
      <dgm:spPr/>
    </dgm:pt>
    <dgm:pt modelId="{E311811A-2CA2-41E8-AA0B-9B13BEB714E6}" type="pres">
      <dgm:prSet presAssocID="{6EA93F7F-5BBD-46A7-B624-71B1434D3D34}" presName="bgChev" presStyleLbl="node1" presStyleIdx="3" presStyleCnt="4"/>
      <dgm:spPr/>
    </dgm:pt>
    <dgm:pt modelId="{7F21D0E8-38E7-4D14-B4A1-B97FE3E386C4}" type="pres">
      <dgm:prSet presAssocID="{6EA93F7F-5BBD-46A7-B624-71B1434D3D34}" presName="txNode" presStyleLbl="fgAcc1" presStyleIdx="3" presStyleCnt="4">
        <dgm:presLayoutVars>
          <dgm:bulletEnabled val="1"/>
        </dgm:presLayoutVars>
      </dgm:prSet>
      <dgm:spPr/>
    </dgm:pt>
  </dgm:ptLst>
  <dgm:cxnLst>
    <dgm:cxn modelId="{D6316800-79D6-4201-BE52-F785920B3BB5}" srcId="{8391CBFA-E0C4-4141-9DA9-124244DFE6A2}" destId="{B6A5F56B-D7FC-4C70-9710-E55B2B0014A8}" srcOrd="1" destOrd="0" parTransId="{F2A1C478-49C8-47E4-AD93-3D7C0D333A0C}" sibTransId="{97FDCD07-9C43-4857-8A59-DDA252F5EBBB}"/>
    <dgm:cxn modelId="{97B6B405-9F83-4B17-BA04-968B9C0951FB}" srcId="{8391CBFA-E0C4-4141-9DA9-124244DFE6A2}" destId="{6EA93F7F-5BBD-46A7-B624-71B1434D3D34}" srcOrd="3" destOrd="0" parTransId="{6EAC2BC6-D037-4E48-99D5-98BF7F8F2D5D}" sibTransId="{03703CB8-7984-43EA-9B2C-DE8936E855AE}"/>
    <dgm:cxn modelId="{8656D963-A0D0-4CEB-8255-B5307A839E80}" type="presOf" srcId="{5CCA5FD1-5FE0-4678-812C-845AC615E4B5}" destId="{98ED1F3F-6C74-4C40-8226-D8C22432AA24}" srcOrd="0" destOrd="0" presId="urn:microsoft.com/office/officeart/2005/8/layout/chevronAccent+Icon"/>
    <dgm:cxn modelId="{797B904B-8750-49C5-9C4F-0409EEB5FDAE}" type="presOf" srcId="{6EA93F7F-5BBD-46A7-B624-71B1434D3D34}" destId="{7F21D0E8-38E7-4D14-B4A1-B97FE3E386C4}" srcOrd="0" destOrd="0" presId="urn:microsoft.com/office/officeart/2005/8/layout/chevronAccent+Icon"/>
    <dgm:cxn modelId="{559D1AAE-D7F4-4377-AB9E-661A1515F35A}" type="presOf" srcId="{D648DF35-3025-4EA4-ABE3-B571E9F3F93B}" destId="{9C11B39F-9A6C-4625-A59F-995E73942921}" srcOrd="0" destOrd="0" presId="urn:microsoft.com/office/officeart/2005/8/layout/chevronAccent+Icon"/>
    <dgm:cxn modelId="{7CD12CB3-CE5E-49D8-8636-FF10A99C40BC}" srcId="{8391CBFA-E0C4-4141-9DA9-124244DFE6A2}" destId="{D648DF35-3025-4EA4-ABE3-B571E9F3F93B}" srcOrd="0" destOrd="0" parTransId="{2E99E079-C6AF-4FAF-ABDC-A4182A366006}" sibTransId="{0224F8F1-A8E4-4F35-8B87-AE11A119DE7E}"/>
    <dgm:cxn modelId="{B79709D0-D702-4B83-A751-C0999978B4F9}" type="presOf" srcId="{B6A5F56B-D7FC-4C70-9710-E55B2B0014A8}" destId="{22063680-940F-4688-8A8D-0943465C7232}" srcOrd="0" destOrd="0" presId="urn:microsoft.com/office/officeart/2005/8/layout/chevronAccent+Icon"/>
    <dgm:cxn modelId="{79A81DDE-08A8-41FF-A0AA-0680D3BBA96E}" type="presOf" srcId="{8391CBFA-E0C4-4141-9DA9-124244DFE6A2}" destId="{60A95BA1-4CF2-45F2-8C23-C6F0F15DA253}" srcOrd="0" destOrd="0" presId="urn:microsoft.com/office/officeart/2005/8/layout/chevronAccent+Icon"/>
    <dgm:cxn modelId="{1C1CE4E0-ABB7-49E1-9024-CC78825FBA39}" srcId="{8391CBFA-E0C4-4141-9DA9-124244DFE6A2}" destId="{5CCA5FD1-5FE0-4678-812C-845AC615E4B5}" srcOrd="2" destOrd="0" parTransId="{33A98EDF-3E43-44A2-9055-6EC8336744DC}" sibTransId="{208E216F-2AE3-41AD-A103-5F12DE0DF989}"/>
    <dgm:cxn modelId="{91DC8A0E-ECF1-4C40-BD33-11836EFB0ACC}" type="presParOf" srcId="{60A95BA1-4CF2-45F2-8C23-C6F0F15DA253}" destId="{AD1763E7-0A11-4481-9389-CC9FAAD0528D}" srcOrd="0" destOrd="0" presId="urn:microsoft.com/office/officeart/2005/8/layout/chevronAccent+Icon"/>
    <dgm:cxn modelId="{BA3C0A75-6F0C-4DA5-83D7-15BA9F74F5B5}" type="presParOf" srcId="{AD1763E7-0A11-4481-9389-CC9FAAD0528D}" destId="{D0A090BB-31CC-4FAE-A0A8-E0F8F7D0D937}" srcOrd="0" destOrd="0" presId="urn:microsoft.com/office/officeart/2005/8/layout/chevronAccent+Icon"/>
    <dgm:cxn modelId="{49F72A95-FD71-4B9D-9186-71874F3B5B54}" type="presParOf" srcId="{AD1763E7-0A11-4481-9389-CC9FAAD0528D}" destId="{9C11B39F-9A6C-4625-A59F-995E73942921}" srcOrd="1" destOrd="0" presId="urn:microsoft.com/office/officeart/2005/8/layout/chevronAccent+Icon"/>
    <dgm:cxn modelId="{54000874-C9F0-4D6A-A5C6-EF540B1CB486}" type="presParOf" srcId="{60A95BA1-4CF2-45F2-8C23-C6F0F15DA253}" destId="{98EC8AB7-3A45-49E4-A902-DFC486A66B58}" srcOrd="1" destOrd="0" presId="urn:microsoft.com/office/officeart/2005/8/layout/chevronAccent+Icon"/>
    <dgm:cxn modelId="{D79CAF56-BCFA-40FE-9448-B89D0FC10654}" type="presParOf" srcId="{60A95BA1-4CF2-45F2-8C23-C6F0F15DA253}" destId="{EEF750FB-562E-476B-8215-891F71B1D32F}" srcOrd="2" destOrd="0" presId="urn:microsoft.com/office/officeart/2005/8/layout/chevronAccent+Icon"/>
    <dgm:cxn modelId="{ADC2A455-6CDD-4761-BA8D-92E1CB945E98}" type="presParOf" srcId="{EEF750FB-562E-476B-8215-891F71B1D32F}" destId="{D9A2A0D1-DED2-44EA-8012-91D620F1DCED}" srcOrd="0" destOrd="0" presId="urn:microsoft.com/office/officeart/2005/8/layout/chevronAccent+Icon"/>
    <dgm:cxn modelId="{4CBD9606-ED59-427C-9D17-9B4EE0C18816}" type="presParOf" srcId="{EEF750FB-562E-476B-8215-891F71B1D32F}" destId="{22063680-940F-4688-8A8D-0943465C7232}" srcOrd="1" destOrd="0" presId="urn:microsoft.com/office/officeart/2005/8/layout/chevronAccent+Icon"/>
    <dgm:cxn modelId="{FD2541E7-B2F9-4D3D-AC92-FDF3D12A0FD5}" type="presParOf" srcId="{60A95BA1-4CF2-45F2-8C23-C6F0F15DA253}" destId="{246D153E-B686-4727-8B45-A72614078D4A}" srcOrd="3" destOrd="0" presId="urn:microsoft.com/office/officeart/2005/8/layout/chevronAccent+Icon"/>
    <dgm:cxn modelId="{EF479444-24EF-45CD-912E-E3858E41EC97}" type="presParOf" srcId="{60A95BA1-4CF2-45F2-8C23-C6F0F15DA253}" destId="{DF6C8BF2-65E9-4777-AFE6-FAB39F5B2A05}" srcOrd="4" destOrd="0" presId="urn:microsoft.com/office/officeart/2005/8/layout/chevronAccent+Icon"/>
    <dgm:cxn modelId="{B7615DD3-7E13-4F74-9BB2-D9FAE02D3700}" type="presParOf" srcId="{DF6C8BF2-65E9-4777-AFE6-FAB39F5B2A05}" destId="{682DFACC-6CCB-41DF-9F14-CE68858ADAC2}" srcOrd="0" destOrd="0" presId="urn:microsoft.com/office/officeart/2005/8/layout/chevronAccent+Icon"/>
    <dgm:cxn modelId="{9EE4E830-5265-4166-8866-69E4B22DF852}" type="presParOf" srcId="{DF6C8BF2-65E9-4777-AFE6-FAB39F5B2A05}" destId="{98ED1F3F-6C74-4C40-8226-D8C22432AA24}" srcOrd="1" destOrd="0" presId="urn:microsoft.com/office/officeart/2005/8/layout/chevronAccent+Icon"/>
    <dgm:cxn modelId="{08C1E69B-BF4E-4C55-BFC2-56ED5BA0B14B}" type="presParOf" srcId="{60A95BA1-4CF2-45F2-8C23-C6F0F15DA253}" destId="{D00B3D3E-2877-4B53-8514-68D5F5DA6229}" srcOrd="5" destOrd="0" presId="urn:microsoft.com/office/officeart/2005/8/layout/chevronAccent+Icon"/>
    <dgm:cxn modelId="{47A4A68F-EBF6-45C0-A896-0EA2A887BD6B}" type="presParOf" srcId="{60A95BA1-4CF2-45F2-8C23-C6F0F15DA253}" destId="{8CF792EF-C9A6-47DA-B878-B38AB3F17783}" srcOrd="6" destOrd="0" presId="urn:microsoft.com/office/officeart/2005/8/layout/chevronAccent+Icon"/>
    <dgm:cxn modelId="{084BCFE5-EEB8-4D07-A3FB-2213B049FB36}" type="presParOf" srcId="{8CF792EF-C9A6-47DA-B878-B38AB3F17783}" destId="{E311811A-2CA2-41E8-AA0B-9B13BEB714E6}" srcOrd="0" destOrd="0" presId="urn:microsoft.com/office/officeart/2005/8/layout/chevronAccent+Icon"/>
    <dgm:cxn modelId="{2E92749D-DA2C-4F33-BADE-873FB123BC73}" type="presParOf" srcId="{8CF792EF-C9A6-47DA-B878-B38AB3F17783}" destId="{7F21D0E8-38E7-4D14-B4A1-B97FE3E386C4}" srcOrd="1" destOrd="0" presId="urn:microsoft.com/office/officeart/2005/8/layout/chevronAccent+Icon"/>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391CBFA-E0C4-4141-9DA9-124244DFE6A2}" type="doc">
      <dgm:prSet loTypeId="urn:microsoft.com/office/officeart/2005/8/layout/chevronAccent+Icon" loCatId="process" qsTypeId="urn:microsoft.com/office/officeart/2005/8/quickstyle/simple1" qsCatId="simple" csTypeId="urn:microsoft.com/office/officeart/2005/8/colors/accent1_2" csCatId="accent1" phldr="1"/>
      <dgm:spPr/>
    </dgm:pt>
    <dgm:pt modelId="{D648DF35-3025-4EA4-ABE3-B571E9F3F93B}">
      <dgm:prSet phldrT="[Text]" custT="1"/>
      <dgm:spPr/>
      <dgm:t>
        <a:bodyPr/>
        <a:lstStyle/>
        <a:p>
          <a:r>
            <a:rPr lang="en-US" sz="1000" b="0" dirty="0"/>
            <a:t>Design Objectives</a:t>
          </a:r>
        </a:p>
      </dgm:t>
    </dgm:pt>
    <dgm:pt modelId="{2E99E079-C6AF-4FAF-ABDC-A4182A366006}" type="parTrans" cxnId="{7CD12CB3-CE5E-49D8-8636-FF10A99C40BC}">
      <dgm:prSet/>
      <dgm:spPr/>
      <dgm:t>
        <a:bodyPr/>
        <a:lstStyle/>
        <a:p>
          <a:endParaRPr lang="en-US"/>
        </a:p>
      </dgm:t>
    </dgm:pt>
    <dgm:pt modelId="{0224F8F1-A8E4-4F35-8B87-AE11A119DE7E}" type="sibTrans" cxnId="{7CD12CB3-CE5E-49D8-8636-FF10A99C40BC}">
      <dgm:prSet/>
      <dgm:spPr/>
      <dgm:t>
        <a:bodyPr/>
        <a:lstStyle/>
        <a:p>
          <a:endParaRPr lang="en-US"/>
        </a:p>
      </dgm:t>
    </dgm:pt>
    <dgm:pt modelId="{B6A5F56B-D7FC-4C70-9710-E55B2B0014A8}">
      <dgm:prSet phldrT="[Text]" custT="1"/>
      <dgm:spPr/>
      <dgm:t>
        <a:bodyPr/>
        <a:lstStyle/>
        <a:p>
          <a:r>
            <a:rPr lang="en-US" sz="1000" b="0" dirty="0"/>
            <a:t>Functions and Specifications</a:t>
          </a:r>
        </a:p>
      </dgm:t>
    </dgm:pt>
    <dgm:pt modelId="{F2A1C478-49C8-47E4-AD93-3D7C0D333A0C}" type="parTrans" cxnId="{D6316800-79D6-4201-BE52-F785920B3BB5}">
      <dgm:prSet/>
      <dgm:spPr/>
      <dgm:t>
        <a:bodyPr/>
        <a:lstStyle/>
        <a:p>
          <a:endParaRPr lang="en-US"/>
        </a:p>
      </dgm:t>
    </dgm:pt>
    <dgm:pt modelId="{97FDCD07-9C43-4857-8A59-DDA252F5EBBB}" type="sibTrans" cxnId="{D6316800-79D6-4201-BE52-F785920B3BB5}">
      <dgm:prSet/>
      <dgm:spPr/>
      <dgm:t>
        <a:bodyPr/>
        <a:lstStyle/>
        <a:p>
          <a:endParaRPr lang="en-US"/>
        </a:p>
      </dgm:t>
    </dgm:pt>
    <dgm:pt modelId="{5CCA5FD1-5FE0-4678-812C-845AC615E4B5}">
      <dgm:prSet phldrT="[Text]" custT="1"/>
      <dgm:spPr/>
      <dgm:t>
        <a:bodyPr/>
        <a:lstStyle/>
        <a:p>
          <a:r>
            <a:rPr lang="en-US" sz="1000" b="0" dirty="0"/>
            <a:t>Research and Development</a:t>
          </a:r>
        </a:p>
      </dgm:t>
    </dgm:pt>
    <dgm:pt modelId="{33A98EDF-3E43-44A2-9055-6EC8336744DC}" type="parTrans" cxnId="{1C1CE4E0-ABB7-49E1-9024-CC78825FBA39}">
      <dgm:prSet/>
      <dgm:spPr/>
      <dgm:t>
        <a:bodyPr/>
        <a:lstStyle/>
        <a:p>
          <a:endParaRPr lang="en-US"/>
        </a:p>
      </dgm:t>
    </dgm:pt>
    <dgm:pt modelId="{208E216F-2AE3-41AD-A103-5F12DE0DF989}" type="sibTrans" cxnId="{1C1CE4E0-ABB7-49E1-9024-CC78825FBA39}">
      <dgm:prSet/>
      <dgm:spPr/>
      <dgm:t>
        <a:bodyPr/>
        <a:lstStyle/>
        <a:p>
          <a:endParaRPr lang="en-US"/>
        </a:p>
      </dgm:t>
    </dgm:pt>
    <dgm:pt modelId="{6EA93F7F-5BBD-46A7-B624-71B1434D3D34}">
      <dgm:prSet custT="1"/>
      <dgm:spPr/>
      <dgm:t>
        <a:bodyPr/>
        <a:lstStyle/>
        <a:p>
          <a:r>
            <a:rPr lang="en-US" sz="1200" b="1" dirty="0"/>
            <a:t>Final Design</a:t>
          </a:r>
        </a:p>
      </dgm:t>
    </dgm:pt>
    <dgm:pt modelId="{6EAC2BC6-D037-4E48-99D5-98BF7F8F2D5D}" type="parTrans" cxnId="{97B6B405-9F83-4B17-BA04-968B9C0951FB}">
      <dgm:prSet/>
      <dgm:spPr/>
      <dgm:t>
        <a:bodyPr/>
        <a:lstStyle/>
        <a:p>
          <a:endParaRPr lang="en-US"/>
        </a:p>
      </dgm:t>
    </dgm:pt>
    <dgm:pt modelId="{03703CB8-7984-43EA-9B2C-DE8936E855AE}" type="sibTrans" cxnId="{97B6B405-9F83-4B17-BA04-968B9C0951FB}">
      <dgm:prSet/>
      <dgm:spPr/>
      <dgm:t>
        <a:bodyPr/>
        <a:lstStyle/>
        <a:p>
          <a:endParaRPr lang="en-US"/>
        </a:p>
      </dgm:t>
    </dgm:pt>
    <dgm:pt modelId="{60A95BA1-4CF2-45F2-8C23-C6F0F15DA253}" type="pres">
      <dgm:prSet presAssocID="{8391CBFA-E0C4-4141-9DA9-124244DFE6A2}" presName="Name0" presStyleCnt="0">
        <dgm:presLayoutVars>
          <dgm:dir/>
          <dgm:resizeHandles val="exact"/>
        </dgm:presLayoutVars>
      </dgm:prSet>
      <dgm:spPr/>
    </dgm:pt>
    <dgm:pt modelId="{AD1763E7-0A11-4481-9389-CC9FAAD0528D}" type="pres">
      <dgm:prSet presAssocID="{D648DF35-3025-4EA4-ABE3-B571E9F3F93B}" presName="composite" presStyleCnt="0"/>
      <dgm:spPr/>
    </dgm:pt>
    <dgm:pt modelId="{D0A090BB-31CC-4FAE-A0A8-E0F8F7D0D937}" type="pres">
      <dgm:prSet presAssocID="{D648DF35-3025-4EA4-ABE3-B571E9F3F93B}" presName="bgChev" presStyleLbl="node1" presStyleIdx="0" presStyleCnt="4"/>
      <dgm:spPr/>
    </dgm:pt>
    <dgm:pt modelId="{9C11B39F-9A6C-4625-A59F-995E73942921}" type="pres">
      <dgm:prSet presAssocID="{D648DF35-3025-4EA4-ABE3-B571E9F3F93B}" presName="txNode" presStyleLbl="fgAcc1" presStyleIdx="0" presStyleCnt="4" custScaleX="118364">
        <dgm:presLayoutVars>
          <dgm:bulletEnabled val="1"/>
        </dgm:presLayoutVars>
      </dgm:prSet>
      <dgm:spPr/>
    </dgm:pt>
    <dgm:pt modelId="{98EC8AB7-3A45-49E4-A902-DFC486A66B58}" type="pres">
      <dgm:prSet presAssocID="{0224F8F1-A8E4-4F35-8B87-AE11A119DE7E}" presName="compositeSpace" presStyleCnt="0"/>
      <dgm:spPr/>
    </dgm:pt>
    <dgm:pt modelId="{EEF750FB-562E-476B-8215-891F71B1D32F}" type="pres">
      <dgm:prSet presAssocID="{B6A5F56B-D7FC-4C70-9710-E55B2B0014A8}" presName="composite" presStyleCnt="0"/>
      <dgm:spPr/>
    </dgm:pt>
    <dgm:pt modelId="{D9A2A0D1-DED2-44EA-8012-91D620F1DCED}" type="pres">
      <dgm:prSet presAssocID="{B6A5F56B-D7FC-4C70-9710-E55B2B0014A8}" presName="bgChev" presStyleLbl="node1" presStyleIdx="1" presStyleCnt="4"/>
      <dgm:spPr/>
    </dgm:pt>
    <dgm:pt modelId="{22063680-940F-4688-8A8D-0943465C7232}" type="pres">
      <dgm:prSet presAssocID="{B6A5F56B-D7FC-4C70-9710-E55B2B0014A8}" presName="txNode" presStyleLbl="fgAcc1" presStyleIdx="1" presStyleCnt="4" custScaleX="137711">
        <dgm:presLayoutVars>
          <dgm:bulletEnabled val="1"/>
        </dgm:presLayoutVars>
      </dgm:prSet>
      <dgm:spPr/>
    </dgm:pt>
    <dgm:pt modelId="{246D153E-B686-4727-8B45-A72614078D4A}" type="pres">
      <dgm:prSet presAssocID="{97FDCD07-9C43-4857-8A59-DDA252F5EBBB}" presName="compositeSpace" presStyleCnt="0"/>
      <dgm:spPr/>
    </dgm:pt>
    <dgm:pt modelId="{DF6C8BF2-65E9-4777-AFE6-FAB39F5B2A05}" type="pres">
      <dgm:prSet presAssocID="{5CCA5FD1-5FE0-4678-812C-845AC615E4B5}" presName="composite" presStyleCnt="0"/>
      <dgm:spPr/>
    </dgm:pt>
    <dgm:pt modelId="{682DFACC-6CCB-41DF-9F14-CE68858ADAC2}" type="pres">
      <dgm:prSet presAssocID="{5CCA5FD1-5FE0-4678-812C-845AC615E4B5}" presName="bgChev" presStyleLbl="node1" presStyleIdx="2" presStyleCnt="4"/>
      <dgm:spPr/>
    </dgm:pt>
    <dgm:pt modelId="{98ED1F3F-6C74-4C40-8226-D8C22432AA24}" type="pres">
      <dgm:prSet presAssocID="{5CCA5FD1-5FE0-4678-812C-845AC615E4B5}" presName="txNode" presStyleLbl="fgAcc1" presStyleIdx="2" presStyleCnt="4" custScaleX="138452">
        <dgm:presLayoutVars>
          <dgm:bulletEnabled val="1"/>
        </dgm:presLayoutVars>
      </dgm:prSet>
      <dgm:spPr/>
    </dgm:pt>
    <dgm:pt modelId="{D00B3D3E-2877-4B53-8514-68D5F5DA6229}" type="pres">
      <dgm:prSet presAssocID="{208E216F-2AE3-41AD-A103-5F12DE0DF989}" presName="compositeSpace" presStyleCnt="0"/>
      <dgm:spPr/>
    </dgm:pt>
    <dgm:pt modelId="{8CF792EF-C9A6-47DA-B878-B38AB3F17783}" type="pres">
      <dgm:prSet presAssocID="{6EA93F7F-5BBD-46A7-B624-71B1434D3D34}" presName="composite" presStyleCnt="0"/>
      <dgm:spPr/>
    </dgm:pt>
    <dgm:pt modelId="{E311811A-2CA2-41E8-AA0B-9B13BEB714E6}" type="pres">
      <dgm:prSet presAssocID="{6EA93F7F-5BBD-46A7-B624-71B1434D3D34}" presName="bgChev" presStyleLbl="node1" presStyleIdx="3" presStyleCnt="4"/>
      <dgm:spPr/>
    </dgm:pt>
    <dgm:pt modelId="{7F21D0E8-38E7-4D14-B4A1-B97FE3E386C4}" type="pres">
      <dgm:prSet presAssocID="{6EA93F7F-5BBD-46A7-B624-71B1434D3D34}" presName="txNode" presStyleLbl="fgAcc1" presStyleIdx="3" presStyleCnt="4">
        <dgm:presLayoutVars>
          <dgm:bulletEnabled val="1"/>
        </dgm:presLayoutVars>
      </dgm:prSet>
      <dgm:spPr/>
    </dgm:pt>
  </dgm:ptLst>
  <dgm:cxnLst>
    <dgm:cxn modelId="{D6316800-79D6-4201-BE52-F785920B3BB5}" srcId="{8391CBFA-E0C4-4141-9DA9-124244DFE6A2}" destId="{B6A5F56B-D7FC-4C70-9710-E55B2B0014A8}" srcOrd="1" destOrd="0" parTransId="{F2A1C478-49C8-47E4-AD93-3D7C0D333A0C}" sibTransId="{97FDCD07-9C43-4857-8A59-DDA252F5EBBB}"/>
    <dgm:cxn modelId="{97B6B405-9F83-4B17-BA04-968B9C0951FB}" srcId="{8391CBFA-E0C4-4141-9DA9-124244DFE6A2}" destId="{6EA93F7F-5BBD-46A7-B624-71B1434D3D34}" srcOrd="3" destOrd="0" parTransId="{6EAC2BC6-D037-4E48-99D5-98BF7F8F2D5D}" sibTransId="{03703CB8-7984-43EA-9B2C-DE8936E855AE}"/>
    <dgm:cxn modelId="{8656D963-A0D0-4CEB-8255-B5307A839E80}" type="presOf" srcId="{5CCA5FD1-5FE0-4678-812C-845AC615E4B5}" destId="{98ED1F3F-6C74-4C40-8226-D8C22432AA24}" srcOrd="0" destOrd="0" presId="urn:microsoft.com/office/officeart/2005/8/layout/chevronAccent+Icon"/>
    <dgm:cxn modelId="{797B904B-8750-49C5-9C4F-0409EEB5FDAE}" type="presOf" srcId="{6EA93F7F-5BBD-46A7-B624-71B1434D3D34}" destId="{7F21D0E8-38E7-4D14-B4A1-B97FE3E386C4}" srcOrd="0" destOrd="0" presId="urn:microsoft.com/office/officeart/2005/8/layout/chevronAccent+Icon"/>
    <dgm:cxn modelId="{559D1AAE-D7F4-4377-AB9E-661A1515F35A}" type="presOf" srcId="{D648DF35-3025-4EA4-ABE3-B571E9F3F93B}" destId="{9C11B39F-9A6C-4625-A59F-995E73942921}" srcOrd="0" destOrd="0" presId="urn:microsoft.com/office/officeart/2005/8/layout/chevronAccent+Icon"/>
    <dgm:cxn modelId="{7CD12CB3-CE5E-49D8-8636-FF10A99C40BC}" srcId="{8391CBFA-E0C4-4141-9DA9-124244DFE6A2}" destId="{D648DF35-3025-4EA4-ABE3-B571E9F3F93B}" srcOrd="0" destOrd="0" parTransId="{2E99E079-C6AF-4FAF-ABDC-A4182A366006}" sibTransId="{0224F8F1-A8E4-4F35-8B87-AE11A119DE7E}"/>
    <dgm:cxn modelId="{B79709D0-D702-4B83-A751-C0999978B4F9}" type="presOf" srcId="{B6A5F56B-D7FC-4C70-9710-E55B2B0014A8}" destId="{22063680-940F-4688-8A8D-0943465C7232}" srcOrd="0" destOrd="0" presId="urn:microsoft.com/office/officeart/2005/8/layout/chevronAccent+Icon"/>
    <dgm:cxn modelId="{79A81DDE-08A8-41FF-A0AA-0680D3BBA96E}" type="presOf" srcId="{8391CBFA-E0C4-4141-9DA9-124244DFE6A2}" destId="{60A95BA1-4CF2-45F2-8C23-C6F0F15DA253}" srcOrd="0" destOrd="0" presId="urn:microsoft.com/office/officeart/2005/8/layout/chevronAccent+Icon"/>
    <dgm:cxn modelId="{1C1CE4E0-ABB7-49E1-9024-CC78825FBA39}" srcId="{8391CBFA-E0C4-4141-9DA9-124244DFE6A2}" destId="{5CCA5FD1-5FE0-4678-812C-845AC615E4B5}" srcOrd="2" destOrd="0" parTransId="{33A98EDF-3E43-44A2-9055-6EC8336744DC}" sibTransId="{208E216F-2AE3-41AD-A103-5F12DE0DF989}"/>
    <dgm:cxn modelId="{91DC8A0E-ECF1-4C40-BD33-11836EFB0ACC}" type="presParOf" srcId="{60A95BA1-4CF2-45F2-8C23-C6F0F15DA253}" destId="{AD1763E7-0A11-4481-9389-CC9FAAD0528D}" srcOrd="0" destOrd="0" presId="urn:microsoft.com/office/officeart/2005/8/layout/chevronAccent+Icon"/>
    <dgm:cxn modelId="{BA3C0A75-6F0C-4DA5-83D7-15BA9F74F5B5}" type="presParOf" srcId="{AD1763E7-0A11-4481-9389-CC9FAAD0528D}" destId="{D0A090BB-31CC-4FAE-A0A8-E0F8F7D0D937}" srcOrd="0" destOrd="0" presId="urn:microsoft.com/office/officeart/2005/8/layout/chevronAccent+Icon"/>
    <dgm:cxn modelId="{49F72A95-FD71-4B9D-9186-71874F3B5B54}" type="presParOf" srcId="{AD1763E7-0A11-4481-9389-CC9FAAD0528D}" destId="{9C11B39F-9A6C-4625-A59F-995E73942921}" srcOrd="1" destOrd="0" presId="urn:microsoft.com/office/officeart/2005/8/layout/chevronAccent+Icon"/>
    <dgm:cxn modelId="{54000874-C9F0-4D6A-A5C6-EF540B1CB486}" type="presParOf" srcId="{60A95BA1-4CF2-45F2-8C23-C6F0F15DA253}" destId="{98EC8AB7-3A45-49E4-A902-DFC486A66B58}" srcOrd="1" destOrd="0" presId="urn:microsoft.com/office/officeart/2005/8/layout/chevronAccent+Icon"/>
    <dgm:cxn modelId="{D79CAF56-BCFA-40FE-9448-B89D0FC10654}" type="presParOf" srcId="{60A95BA1-4CF2-45F2-8C23-C6F0F15DA253}" destId="{EEF750FB-562E-476B-8215-891F71B1D32F}" srcOrd="2" destOrd="0" presId="urn:microsoft.com/office/officeart/2005/8/layout/chevronAccent+Icon"/>
    <dgm:cxn modelId="{ADC2A455-6CDD-4761-BA8D-92E1CB945E98}" type="presParOf" srcId="{EEF750FB-562E-476B-8215-891F71B1D32F}" destId="{D9A2A0D1-DED2-44EA-8012-91D620F1DCED}" srcOrd="0" destOrd="0" presId="urn:microsoft.com/office/officeart/2005/8/layout/chevronAccent+Icon"/>
    <dgm:cxn modelId="{4CBD9606-ED59-427C-9D17-9B4EE0C18816}" type="presParOf" srcId="{EEF750FB-562E-476B-8215-891F71B1D32F}" destId="{22063680-940F-4688-8A8D-0943465C7232}" srcOrd="1" destOrd="0" presId="urn:microsoft.com/office/officeart/2005/8/layout/chevronAccent+Icon"/>
    <dgm:cxn modelId="{FD2541E7-B2F9-4D3D-AC92-FDF3D12A0FD5}" type="presParOf" srcId="{60A95BA1-4CF2-45F2-8C23-C6F0F15DA253}" destId="{246D153E-B686-4727-8B45-A72614078D4A}" srcOrd="3" destOrd="0" presId="urn:microsoft.com/office/officeart/2005/8/layout/chevronAccent+Icon"/>
    <dgm:cxn modelId="{EF479444-24EF-45CD-912E-E3858E41EC97}" type="presParOf" srcId="{60A95BA1-4CF2-45F2-8C23-C6F0F15DA253}" destId="{DF6C8BF2-65E9-4777-AFE6-FAB39F5B2A05}" srcOrd="4" destOrd="0" presId="urn:microsoft.com/office/officeart/2005/8/layout/chevronAccent+Icon"/>
    <dgm:cxn modelId="{B7615DD3-7E13-4F74-9BB2-D9FAE02D3700}" type="presParOf" srcId="{DF6C8BF2-65E9-4777-AFE6-FAB39F5B2A05}" destId="{682DFACC-6CCB-41DF-9F14-CE68858ADAC2}" srcOrd="0" destOrd="0" presId="urn:microsoft.com/office/officeart/2005/8/layout/chevronAccent+Icon"/>
    <dgm:cxn modelId="{9EE4E830-5265-4166-8866-69E4B22DF852}" type="presParOf" srcId="{DF6C8BF2-65E9-4777-AFE6-FAB39F5B2A05}" destId="{98ED1F3F-6C74-4C40-8226-D8C22432AA24}" srcOrd="1" destOrd="0" presId="urn:microsoft.com/office/officeart/2005/8/layout/chevronAccent+Icon"/>
    <dgm:cxn modelId="{08C1E69B-BF4E-4C55-BFC2-56ED5BA0B14B}" type="presParOf" srcId="{60A95BA1-4CF2-45F2-8C23-C6F0F15DA253}" destId="{D00B3D3E-2877-4B53-8514-68D5F5DA6229}" srcOrd="5" destOrd="0" presId="urn:microsoft.com/office/officeart/2005/8/layout/chevronAccent+Icon"/>
    <dgm:cxn modelId="{47A4A68F-EBF6-45C0-A896-0EA2A887BD6B}" type="presParOf" srcId="{60A95BA1-4CF2-45F2-8C23-C6F0F15DA253}" destId="{8CF792EF-C9A6-47DA-B878-B38AB3F17783}" srcOrd="6" destOrd="0" presId="urn:microsoft.com/office/officeart/2005/8/layout/chevronAccent+Icon"/>
    <dgm:cxn modelId="{084BCFE5-EEB8-4D07-A3FB-2213B049FB36}" type="presParOf" srcId="{8CF792EF-C9A6-47DA-B878-B38AB3F17783}" destId="{E311811A-2CA2-41E8-AA0B-9B13BEB714E6}" srcOrd="0" destOrd="0" presId="urn:microsoft.com/office/officeart/2005/8/layout/chevronAccent+Icon"/>
    <dgm:cxn modelId="{2E92749D-DA2C-4F33-BADE-873FB123BC73}" type="presParOf" srcId="{8CF792EF-C9A6-47DA-B878-B38AB3F17783}" destId="{7F21D0E8-38E7-4D14-B4A1-B97FE3E386C4}" srcOrd="1" destOrd="0" presId="urn:microsoft.com/office/officeart/2005/8/layout/chevronAccent+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ED56451-1868-8C48-AFD2-EE203206ED54}" type="doc">
      <dgm:prSet loTypeId="urn:microsoft.com/office/officeart/2005/8/layout/hierarchy6" loCatId="process" qsTypeId="urn:microsoft.com/office/officeart/2005/8/quickstyle/simple1" qsCatId="simple" csTypeId="urn:microsoft.com/office/officeart/2005/8/colors/accent1_2" csCatId="accent1" phldr="1"/>
      <dgm:spPr/>
      <dgm:t>
        <a:bodyPr/>
        <a:lstStyle/>
        <a:p>
          <a:endParaRPr lang="en-US"/>
        </a:p>
      </dgm:t>
    </dgm:pt>
    <dgm:pt modelId="{089B3DB1-8DE1-6A49-B428-52ABBB09936E}">
      <dgm:prSet phldrT="[Text]"/>
      <dgm:spPr>
        <a:solidFill>
          <a:schemeClr val="accent1">
            <a:lumMod val="50000"/>
          </a:schemeClr>
        </a:solidFill>
      </dgm:spPr>
      <dgm:t>
        <a:bodyPr/>
        <a:lstStyle/>
        <a:p>
          <a:r>
            <a:rPr lang="en-US" dirty="0"/>
            <a:t>Objectives</a:t>
          </a:r>
        </a:p>
      </dgm:t>
    </dgm:pt>
    <dgm:pt modelId="{257364C3-3C74-8D4E-ACB4-E89FD8D1014A}" type="parTrans" cxnId="{D9A18E7A-B6BB-4C46-9F0B-7C9DB6F5421A}">
      <dgm:prSet/>
      <dgm:spPr/>
      <dgm:t>
        <a:bodyPr/>
        <a:lstStyle/>
        <a:p>
          <a:endParaRPr lang="en-US"/>
        </a:p>
      </dgm:t>
    </dgm:pt>
    <dgm:pt modelId="{7BAF5582-8F0E-C343-BB79-76A5759508B2}" type="sibTrans" cxnId="{D9A18E7A-B6BB-4C46-9F0B-7C9DB6F5421A}">
      <dgm:prSet/>
      <dgm:spPr/>
      <dgm:t>
        <a:bodyPr/>
        <a:lstStyle/>
        <a:p>
          <a:endParaRPr lang="en-US"/>
        </a:p>
      </dgm:t>
    </dgm:pt>
    <dgm:pt modelId="{DE673FA5-0D16-B941-864D-DFB9C34EB15A}">
      <dgm:prSet phldrT="[Text]"/>
      <dgm:spPr>
        <a:solidFill>
          <a:schemeClr val="accent1"/>
        </a:solidFill>
      </dgm:spPr>
      <dgm:t>
        <a:bodyPr/>
        <a:lstStyle/>
        <a:p>
          <a:r>
            <a:rPr lang="en-US" dirty="0"/>
            <a:t>1. Delivery</a:t>
          </a:r>
        </a:p>
      </dgm:t>
    </dgm:pt>
    <dgm:pt modelId="{27A65192-E4DF-B149-B934-91364DFE4348}" type="parTrans" cxnId="{E68BF7E4-5DF7-C646-9B96-6F52BE13166A}">
      <dgm:prSet/>
      <dgm:spPr/>
      <dgm:t>
        <a:bodyPr/>
        <a:lstStyle/>
        <a:p>
          <a:endParaRPr lang="en-US"/>
        </a:p>
      </dgm:t>
    </dgm:pt>
    <dgm:pt modelId="{5B2515A6-43DE-F84B-B314-900833B7A590}" type="sibTrans" cxnId="{E68BF7E4-5DF7-C646-9B96-6F52BE13166A}">
      <dgm:prSet/>
      <dgm:spPr/>
      <dgm:t>
        <a:bodyPr/>
        <a:lstStyle/>
        <a:p>
          <a:endParaRPr lang="en-US"/>
        </a:p>
      </dgm:t>
    </dgm:pt>
    <dgm:pt modelId="{492F1E90-2165-8947-BB6D-8280B619CACC}">
      <dgm:prSet phldrT="[Text]"/>
      <dgm:spPr>
        <a:solidFill>
          <a:schemeClr val="accent1"/>
        </a:solidFill>
      </dgm:spPr>
      <dgm:t>
        <a:bodyPr/>
        <a:lstStyle/>
        <a:p>
          <a:r>
            <a:rPr lang="en-US" dirty="0"/>
            <a:t>2. Quantification</a:t>
          </a:r>
        </a:p>
      </dgm:t>
    </dgm:pt>
    <dgm:pt modelId="{B64965BF-C763-5F48-96B5-5B1BEDCCCAC1}" type="parTrans" cxnId="{9B439B16-C38D-DA43-B3D1-52C1CBF1B4B3}">
      <dgm:prSet/>
      <dgm:spPr/>
      <dgm:t>
        <a:bodyPr/>
        <a:lstStyle/>
        <a:p>
          <a:endParaRPr lang="en-US"/>
        </a:p>
      </dgm:t>
    </dgm:pt>
    <dgm:pt modelId="{A57C7ED6-8CCF-D548-A6CE-905347CC8A29}" type="sibTrans" cxnId="{9B439B16-C38D-DA43-B3D1-52C1CBF1B4B3}">
      <dgm:prSet/>
      <dgm:spPr/>
      <dgm:t>
        <a:bodyPr/>
        <a:lstStyle/>
        <a:p>
          <a:endParaRPr lang="en-US"/>
        </a:p>
      </dgm:t>
    </dgm:pt>
    <dgm:pt modelId="{F4982019-F587-D94F-B9DE-F7DC68837FD4}">
      <dgm:prSet/>
      <dgm:spPr/>
      <dgm:t>
        <a:bodyPr/>
        <a:lstStyle/>
        <a:p>
          <a:r>
            <a:rPr lang="en-US" dirty="0"/>
            <a:t>3. Evacuation</a:t>
          </a:r>
        </a:p>
      </dgm:t>
    </dgm:pt>
    <dgm:pt modelId="{5906A2AE-CF85-8746-A43D-9A393273A904}" type="parTrans" cxnId="{9F72EF17-DD2A-B64A-96E9-DFB8B154E322}">
      <dgm:prSet/>
      <dgm:spPr/>
      <dgm:t>
        <a:bodyPr/>
        <a:lstStyle/>
        <a:p>
          <a:endParaRPr lang="en-US"/>
        </a:p>
      </dgm:t>
    </dgm:pt>
    <dgm:pt modelId="{E5785DDA-746C-0D4C-B2A2-2614D30BC037}" type="sibTrans" cxnId="{9F72EF17-DD2A-B64A-96E9-DFB8B154E322}">
      <dgm:prSet/>
      <dgm:spPr/>
      <dgm:t>
        <a:bodyPr/>
        <a:lstStyle/>
        <a:p>
          <a:endParaRPr lang="en-US"/>
        </a:p>
      </dgm:t>
    </dgm:pt>
    <dgm:pt modelId="{B3722DCD-A306-684A-98B6-6ADFADBDE172}">
      <dgm:prSet/>
      <dgm:spPr>
        <a:solidFill>
          <a:schemeClr val="bg2">
            <a:lumMod val="40000"/>
            <a:lumOff val="60000"/>
          </a:schemeClr>
        </a:solidFill>
      </dgm:spPr>
      <dgm:t>
        <a:bodyPr/>
        <a:lstStyle/>
        <a:p>
          <a:pPr>
            <a:buNone/>
          </a:pPr>
          <a:r>
            <a:rPr lang="en-US" dirty="0">
              <a:solidFill>
                <a:schemeClr val="tx1"/>
              </a:solidFill>
              <a:latin typeface="Times New Roman" panose="02020603050405020304" pitchFamily="18" charset="0"/>
              <a:cs typeface="Times New Roman" panose="02020603050405020304" pitchFamily="18" charset="0"/>
            </a:rPr>
            <a:t>•</a:t>
          </a:r>
          <a:r>
            <a:rPr lang="en-US" dirty="0">
              <a:solidFill>
                <a:schemeClr val="tx1"/>
              </a:solidFill>
            </a:rPr>
            <a:t>HEPA</a:t>
          </a:r>
        </a:p>
        <a:p>
          <a:pPr>
            <a:buNone/>
          </a:pPr>
          <a:r>
            <a:rPr lang="en-US" dirty="0">
              <a:solidFill>
                <a:schemeClr val="tx1"/>
              </a:solidFill>
              <a:latin typeface="Times New Roman" panose="02020603050405020304" pitchFamily="18" charset="0"/>
              <a:cs typeface="Times New Roman" panose="02020603050405020304" pitchFamily="18" charset="0"/>
            </a:rPr>
            <a:t>•</a:t>
          </a:r>
          <a:r>
            <a:rPr lang="en-US" dirty="0">
              <a:solidFill>
                <a:schemeClr val="tx1"/>
              </a:solidFill>
            </a:rPr>
            <a:t>Charcoal</a:t>
          </a:r>
        </a:p>
      </dgm:t>
    </dgm:pt>
    <dgm:pt modelId="{56E4FD4B-34F6-D749-B30B-9F1765974516}" type="parTrans" cxnId="{C9650F34-FB5F-2443-9B8B-31BDB9FDE17B}">
      <dgm:prSet/>
      <dgm:spPr/>
      <dgm:t>
        <a:bodyPr/>
        <a:lstStyle/>
        <a:p>
          <a:endParaRPr lang="en-US"/>
        </a:p>
      </dgm:t>
    </dgm:pt>
    <dgm:pt modelId="{B031FC8A-707A-C24B-9597-2F2043762EB5}" type="sibTrans" cxnId="{C9650F34-FB5F-2443-9B8B-31BDB9FDE17B}">
      <dgm:prSet/>
      <dgm:spPr/>
      <dgm:t>
        <a:bodyPr/>
        <a:lstStyle/>
        <a:p>
          <a:endParaRPr lang="en-US"/>
        </a:p>
      </dgm:t>
    </dgm:pt>
    <dgm:pt modelId="{04CC597F-562E-4B48-B4B6-30524B54CEEE}">
      <dgm:prSet/>
      <dgm:spPr/>
      <dgm:t>
        <a:bodyPr/>
        <a:lstStyle/>
        <a:p>
          <a:r>
            <a:rPr lang="en-US" dirty="0"/>
            <a:t>4. Ease of Use</a:t>
          </a:r>
        </a:p>
      </dgm:t>
    </dgm:pt>
    <dgm:pt modelId="{61E502BD-C736-8440-B16E-8A6105B08A10}" type="parTrans" cxnId="{F8EB9FEC-B6E5-604C-8794-F3C333E9F7FA}">
      <dgm:prSet/>
      <dgm:spPr/>
      <dgm:t>
        <a:bodyPr/>
        <a:lstStyle/>
        <a:p>
          <a:endParaRPr lang="en-US"/>
        </a:p>
      </dgm:t>
    </dgm:pt>
    <dgm:pt modelId="{937CCEF4-0625-344D-8278-07622096FDF0}" type="sibTrans" cxnId="{F8EB9FEC-B6E5-604C-8794-F3C333E9F7FA}">
      <dgm:prSet/>
      <dgm:spPr/>
      <dgm:t>
        <a:bodyPr/>
        <a:lstStyle/>
        <a:p>
          <a:endParaRPr lang="en-US"/>
        </a:p>
      </dgm:t>
    </dgm:pt>
    <dgm:pt modelId="{85B3DE48-4F8E-EC4C-9B4E-D736A7D54891}">
      <dgm:prSet/>
      <dgm:spPr/>
      <dgm:t>
        <a:bodyPr/>
        <a:lstStyle/>
        <a:p>
          <a:r>
            <a:rPr lang="en-US" dirty="0"/>
            <a:t>5. Cost Effectiveness</a:t>
          </a:r>
        </a:p>
      </dgm:t>
    </dgm:pt>
    <dgm:pt modelId="{B32000F1-D689-DB47-974F-4064F8257E98}" type="parTrans" cxnId="{C8C21F04-1502-1E45-8BCD-8A026540C304}">
      <dgm:prSet/>
      <dgm:spPr/>
      <dgm:t>
        <a:bodyPr/>
        <a:lstStyle/>
        <a:p>
          <a:endParaRPr lang="en-US"/>
        </a:p>
      </dgm:t>
    </dgm:pt>
    <dgm:pt modelId="{75A37D84-92C4-2E49-BAB7-EF79F294B6A9}" type="sibTrans" cxnId="{C8C21F04-1502-1E45-8BCD-8A026540C304}">
      <dgm:prSet/>
      <dgm:spPr/>
      <dgm:t>
        <a:bodyPr/>
        <a:lstStyle/>
        <a:p>
          <a:endParaRPr lang="en-US"/>
        </a:p>
      </dgm:t>
    </dgm:pt>
    <dgm:pt modelId="{62C93E74-BF76-EA4D-86D9-458D9C751FBD}">
      <dgm:prSet/>
      <dgm:spPr>
        <a:solidFill>
          <a:schemeClr val="bg2">
            <a:lumMod val="40000"/>
            <a:lumOff val="60000"/>
          </a:schemeClr>
        </a:solidFill>
      </dgm:spPr>
      <dgm:t>
        <a:bodyPr/>
        <a:lstStyle/>
        <a:p>
          <a:pPr>
            <a:lnSpc>
              <a:spcPct val="100000"/>
            </a:lnSpc>
          </a:pPr>
          <a:r>
            <a:rPr lang="en-US" dirty="0">
              <a:solidFill>
                <a:schemeClr val="tx1"/>
              </a:solidFill>
              <a:latin typeface="Times New Roman" panose="02020603050405020304" pitchFamily="18" charset="0"/>
              <a:cs typeface="Times New Roman" panose="02020603050405020304" pitchFamily="18" charset="0"/>
            </a:rPr>
            <a:t>•</a:t>
          </a:r>
          <a:r>
            <a:rPr lang="en-US" dirty="0">
              <a:solidFill>
                <a:schemeClr val="tx1"/>
              </a:solidFill>
            </a:rPr>
            <a:t>Efficient</a:t>
          </a:r>
        </a:p>
        <a:p>
          <a:pPr>
            <a:lnSpc>
              <a:spcPct val="100000"/>
            </a:lnSpc>
          </a:pPr>
          <a:r>
            <a:rPr lang="en-US" dirty="0">
              <a:solidFill>
                <a:schemeClr val="tx1"/>
              </a:solidFill>
              <a:latin typeface="Times New Roman" panose="02020603050405020304" pitchFamily="18" charset="0"/>
              <a:cs typeface="Times New Roman" panose="02020603050405020304" pitchFamily="18" charset="0"/>
            </a:rPr>
            <a:t>•</a:t>
          </a:r>
          <a:r>
            <a:rPr lang="en-US" dirty="0">
              <a:solidFill>
                <a:schemeClr val="tx1"/>
              </a:solidFill>
            </a:rPr>
            <a:t>User Manual</a:t>
          </a:r>
        </a:p>
      </dgm:t>
    </dgm:pt>
    <dgm:pt modelId="{CE56EB15-70AE-3B4D-B0FD-A91BC29CFA28}" type="parTrans" cxnId="{A566A753-CBB8-C042-941B-06D8ADF0632D}">
      <dgm:prSet/>
      <dgm:spPr/>
      <dgm:t>
        <a:bodyPr/>
        <a:lstStyle/>
        <a:p>
          <a:endParaRPr lang="en-US"/>
        </a:p>
      </dgm:t>
    </dgm:pt>
    <dgm:pt modelId="{94EDB471-2B50-6B49-BF2B-BC4BB9B795D9}" type="sibTrans" cxnId="{A566A753-CBB8-C042-941B-06D8ADF0632D}">
      <dgm:prSet/>
      <dgm:spPr/>
      <dgm:t>
        <a:bodyPr/>
        <a:lstStyle/>
        <a:p>
          <a:endParaRPr lang="en-US"/>
        </a:p>
      </dgm:t>
    </dgm:pt>
    <dgm:pt modelId="{50749C73-1B0D-2748-B91C-33A30E5B4A58}">
      <dgm:prSet/>
      <dgm:spPr>
        <a:solidFill>
          <a:schemeClr val="bg2">
            <a:lumMod val="40000"/>
            <a:lumOff val="60000"/>
          </a:schemeClr>
        </a:solidFill>
      </dgm:spPr>
      <dgm:t>
        <a:bodyPr/>
        <a:lstStyle/>
        <a:p>
          <a:r>
            <a:rPr lang="en-US" dirty="0">
              <a:solidFill>
                <a:schemeClr val="tx1"/>
              </a:solidFill>
              <a:latin typeface="Times New Roman" panose="02020603050405020304" pitchFamily="18" charset="0"/>
              <a:cs typeface="Times New Roman" panose="02020603050405020304" pitchFamily="18" charset="0"/>
            </a:rPr>
            <a:t>•</a:t>
          </a:r>
          <a:r>
            <a:rPr lang="en-US" dirty="0">
              <a:solidFill>
                <a:schemeClr val="tx1"/>
              </a:solidFill>
            </a:rPr>
            <a:t>Budget</a:t>
          </a:r>
        </a:p>
        <a:p>
          <a:r>
            <a:rPr lang="en-US" dirty="0">
              <a:solidFill>
                <a:schemeClr val="tx1"/>
              </a:solidFill>
              <a:latin typeface="Times New Roman" panose="02020603050405020304" pitchFamily="18" charset="0"/>
              <a:cs typeface="Times New Roman" panose="02020603050405020304" pitchFamily="18" charset="0"/>
            </a:rPr>
            <a:t>•</a:t>
          </a:r>
          <a:r>
            <a:rPr lang="en-US" dirty="0">
              <a:solidFill>
                <a:schemeClr val="tx1"/>
              </a:solidFill>
            </a:rPr>
            <a:t>Time</a:t>
          </a:r>
        </a:p>
      </dgm:t>
    </dgm:pt>
    <dgm:pt modelId="{0CD53562-D530-AE4E-93F4-4E052BFA7B80}" type="parTrans" cxnId="{C0EF9DD5-06BE-1241-AA79-88F71EF87F73}">
      <dgm:prSet/>
      <dgm:spPr/>
      <dgm:t>
        <a:bodyPr/>
        <a:lstStyle/>
        <a:p>
          <a:endParaRPr lang="en-US"/>
        </a:p>
      </dgm:t>
    </dgm:pt>
    <dgm:pt modelId="{20265674-3037-6343-99CA-E3623782CE58}" type="sibTrans" cxnId="{C0EF9DD5-06BE-1241-AA79-88F71EF87F73}">
      <dgm:prSet/>
      <dgm:spPr/>
      <dgm:t>
        <a:bodyPr/>
        <a:lstStyle/>
        <a:p>
          <a:endParaRPr lang="en-US"/>
        </a:p>
      </dgm:t>
    </dgm:pt>
    <dgm:pt modelId="{0DFB8014-0AA1-104B-894E-7B7D48ABCCDE}">
      <dgm:prSet phldrT="[Text]"/>
      <dgm:spPr>
        <a:solidFill>
          <a:schemeClr val="accent1">
            <a:lumMod val="40000"/>
            <a:lumOff val="60000"/>
          </a:schemeClr>
        </a:solidFill>
      </dgm:spPr>
      <dgm:t>
        <a:bodyPr/>
        <a:lstStyle/>
        <a:p>
          <a:pPr>
            <a:buFont typeface="Arial" panose="020B0604020202020204" pitchFamily="34" charset="0"/>
            <a:buNone/>
          </a:pPr>
          <a:r>
            <a:rPr lang="en-US" dirty="0">
              <a:solidFill>
                <a:schemeClr val="tx1"/>
              </a:solidFill>
              <a:latin typeface="Times New Roman" panose="02020603050405020304" pitchFamily="18" charset="0"/>
              <a:cs typeface="Times New Roman" panose="02020603050405020304" pitchFamily="18" charset="0"/>
            </a:rPr>
            <a:t>•</a:t>
          </a:r>
          <a:r>
            <a:rPr lang="en-US" dirty="0">
              <a:solidFill>
                <a:schemeClr val="tx1"/>
              </a:solidFill>
            </a:rPr>
            <a:t>Precise</a:t>
          </a:r>
        </a:p>
      </dgm:t>
    </dgm:pt>
    <dgm:pt modelId="{765EF4DF-A54B-9B48-A8A8-C3B4CEC9ECF5}" type="sibTrans" cxnId="{2DBB52A1-8072-9D43-B1C4-DD90B95DC1C7}">
      <dgm:prSet/>
      <dgm:spPr/>
      <dgm:t>
        <a:bodyPr/>
        <a:lstStyle/>
        <a:p>
          <a:endParaRPr lang="en-US"/>
        </a:p>
      </dgm:t>
    </dgm:pt>
    <dgm:pt modelId="{7688FB2E-7783-1648-AE20-BE865F333379}" type="parTrans" cxnId="{2DBB52A1-8072-9D43-B1C4-DD90B95DC1C7}">
      <dgm:prSet/>
      <dgm:spPr/>
      <dgm:t>
        <a:bodyPr/>
        <a:lstStyle/>
        <a:p>
          <a:endParaRPr lang="en-US"/>
        </a:p>
      </dgm:t>
    </dgm:pt>
    <dgm:pt modelId="{CA965BF7-1539-F548-B3AB-74E23FB8D5FF}">
      <dgm:prSet phldrT="[Text]"/>
      <dgm:spPr>
        <a:solidFill>
          <a:schemeClr val="accent1">
            <a:lumMod val="40000"/>
            <a:lumOff val="60000"/>
          </a:schemeClr>
        </a:solidFill>
      </dgm:spPr>
      <dgm:t>
        <a:bodyPr/>
        <a:lstStyle/>
        <a:p>
          <a:pPr>
            <a:lnSpc>
              <a:spcPct val="100000"/>
            </a:lnSpc>
            <a:buFont typeface="Arial" panose="020B0604020202020204" pitchFamily="34" charset="0"/>
            <a:buNone/>
          </a:pPr>
          <a:r>
            <a:rPr lang="en-US" dirty="0">
              <a:solidFill>
                <a:schemeClr val="tx1"/>
              </a:solidFill>
              <a:latin typeface="Times New Roman" panose="02020603050405020304" pitchFamily="18" charset="0"/>
              <a:cs typeface="Times New Roman" panose="02020603050405020304" pitchFamily="18" charset="0"/>
            </a:rPr>
            <a:t>•</a:t>
          </a:r>
          <a:r>
            <a:rPr lang="en-US" dirty="0">
              <a:solidFill>
                <a:schemeClr val="tx1"/>
              </a:solidFill>
            </a:rPr>
            <a:t>Reproducible</a:t>
          </a:r>
        </a:p>
        <a:p>
          <a:pPr>
            <a:lnSpc>
              <a:spcPct val="100000"/>
            </a:lnSpc>
            <a:buFont typeface="Arial" panose="020B0604020202020204" pitchFamily="34" charset="0"/>
            <a:buNone/>
          </a:pPr>
          <a:r>
            <a:rPr lang="en-US" dirty="0">
              <a:solidFill>
                <a:schemeClr val="tx1"/>
              </a:solidFill>
              <a:latin typeface="Times New Roman" panose="02020603050405020304" pitchFamily="18" charset="0"/>
              <a:cs typeface="Times New Roman" panose="02020603050405020304" pitchFamily="18" charset="0"/>
            </a:rPr>
            <a:t>•</a:t>
          </a:r>
          <a:r>
            <a:rPr lang="en-US" dirty="0">
              <a:solidFill>
                <a:schemeClr val="tx1"/>
              </a:solidFill>
            </a:rPr>
            <a:t>Reliable</a:t>
          </a:r>
        </a:p>
      </dgm:t>
    </dgm:pt>
    <dgm:pt modelId="{06197634-DD63-774F-8CD3-37824D0CE33F}" type="sibTrans" cxnId="{030563D8-DBDE-4844-9E67-39B4B3E3F455}">
      <dgm:prSet/>
      <dgm:spPr/>
      <dgm:t>
        <a:bodyPr/>
        <a:lstStyle/>
        <a:p>
          <a:endParaRPr lang="en-US"/>
        </a:p>
      </dgm:t>
    </dgm:pt>
    <dgm:pt modelId="{EADA6D4A-514F-BA42-B173-7D95753DD62F}" type="parTrans" cxnId="{030563D8-DBDE-4844-9E67-39B4B3E3F455}">
      <dgm:prSet/>
      <dgm:spPr/>
      <dgm:t>
        <a:bodyPr/>
        <a:lstStyle/>
        <a:p>
          <a:endParaRPr lang="en-US"/>
        </a:p>
      </dgm:t>
    </dgm:pt>
    <dgm:pt modelId="{52F00333-3756-7B48-9E99-4D769071054D}" type="pres">
      <dgm:prSet presAssocID="{2ED56451-1868-8C48-AFD2-EE203206ED54}" presName="mainComposite" presStyleCnt="0">
        <dgm:presLayoutVars>
          <dgm:chPref val="1"/>
          <dgm:dir/>
          <dgm:animOne val="branch"/>
          <dgm:animLvl val="lvl"/>
          <dgm:resizeHandles val="exact"/>
        </dgm:presLayoutVars>
      </dgm:prSet>
      <dgm:spPr/>
    </dgm:pt>
    <dgm:pt modelId="{6727866F-892C-AC47-87A1-BF6769CD124C}" type="pres">
      <dgm:prSet presAssocID="{2ED56451-1868-8C48-AFD2-EE203206ED54}" presName="hierFlow" presStyleCnt="0"/>
      <dgm:spPr/>
    </dgm:pt>
    <dgm:pt modelId="{3E418D90-0648-3845-B42A-64A2B2E1D18E}" type="pres">
      <dgm:prSet presAssocID="{2ED56451-1868-8C48-AFD2-EE203206ED54}" presName="hierChild1" presStyleCnt="0">
        <dgm:presLayoutVars>
          <dgm:chPref val="1"/>
          <dgm:animOne val="branch"/>
          <dgm:animLvl val="lvl"/>
        </dgm:presLayoutVars>
      </dgm:prSet>
      <dgm:spPr/>
    </dgm:pt>
    <dgm:pt modelId="{DE85F584-87A2-8043-8844-0B0605F86322}" type="pres">
      <dgm:prSet presAssocID="{089B3DB1-8DE1-6A49-B428-52ABBB09936E}" presName="Name14" presStyleCnt="0"/>
      <dgm:spPr/>
    </dgm:pt>
    <dgm:pt modelId="{78586584-F986-9F40-A118-B7AEC5F2573C}" type="pres">
      <dgm:prSet presAssocID="{089B3DB1-8DE1-6A49-B428-52ABBB09936E}" presName="level1Shape" presStyleLbl="node0" presStyleIdx="0" presStyleCnt="1" custScaleX="140881" custScaleY="103377">
        <dgm:presLayoutVars>
          <dgm:chPref val="3"/>
        </dgm:presLayoutVars>
      </dgm:prSet>
      <dgm:spPr/>
    </dgm:pt>
    <dgm:pt modelId="{4661577B-3558-5C4A-9D07-5C4ED9133276}" type="pres">
      <dgm:prSet presAssocID="{089B3DB1-8DE1-6A49-B428-52ABBB09936E}" presName="hierChild2" presStyleCnt="0"/>
      <dgm:spPr/>
    </dgm:pt>
    <dgm:pt modelId="{36BBF26B-511E-7645-8E56-7F77A26CED91}" type="pres">
      <dgm:prSet presAssocID="{27A65192-E4DF-B149-B934-91364DFE4348}" presName="Name19" presStyleLbl="parChTrans1D2" presStyleIdx="0" presStyleCnt="5"/>
      <dgm:spPr/>
    </dgm:pt>
    <dgm:pt modelId="{0EA35781-D0CD-E247-956A-988857789162}" type="pres">
      <dgm:prSet presAssocID="{DE673FA5-0D16-B941-864D-DFB9C34EB15A}" presName="Name21" presStyleCnt="0"/>
      <dgm:spPr/>
    </dgm:pt>
    <dgm:pt modelId="{8A8ACDE9-9B94-4E45-8376-B751A7D55641}" type="pres">
      <dgm:prSet presAssocID="{DE673FA5-0D16-B941-864D-DFB9C34EB15A}" presName="level2Shape" presStyleLbl="node2" presStyleIdx="0" presStyleCnt="5"/>
      <dgm:spPr/>
    </dgm:pt>
    <dgm:pt modelId="{55742506-0407-1249-B5EF-0E70080936DB}" type="pres">
      <dgm:prSet presAssocID="{DE673FA5-0D16-B941-864D-DFB9C34EB15A}" presName="hierChild3" presStyleCnt="0"/>
      <dgm:spPr/>
    </dgm:pt>
    <dgm:pt modelId="{F9F64284-3982-7B4D-B4C3-46DAB4745775}" type="pres">
      <dgm:prSet presAssocID="{EADA6D4A-514F-BA42-B173-7D95753DD62F}" presName="Name19" presStyleLbl="parChTrans1D3" presStyleIdx="0" presStyleCnt="5"/>
      <dgm:spPr/>
    </dgm:pt>
    <dgm:pt modelId="{F9768A92-FF32-A94F-9947-9DA348505598}" type="pres">
      <dgm:prSet presAssocID="{CA965BF7-1539-F548-B3AB-74E23FB8D5FF}" presName="Name21" presStyleCnt="0"/>
      <dgm:spPr/>
    </dgm:pt>
    <dgm:pt modelId="{CF2EB851-89D8-6B4D-A0DB-1B29845630E8}" type="pres">
      <dgm:prSet presAssocID="{CA965BF7-1539-F548-B3AB-74E23FB8D5FF}" presName="level2Shape" presStyleLbl="node3" presStyleIdx="0" presStyleCnt="5" custScaleY="84761"/>
      <dgm:spPr/>
    </dgm:pt>
    <dgm:pt modelId="{0CEB20AE-4021-2646-B046-52FA63F65244}" type="pres">
      <dgm:prSet presAssocID="{CA965BF7-1539-F548-B3AB-74E23FB8D5FF}" presName="hierChild3" presStyleCnt="0"/>
      <dgm:spPr/>
    </dgm:pt>
    <dgm:pt modelId="{A1610031-740B-1346-9682-5041F7EAE717}" type="pres">
      <dgm:prSet presAssocID="{B64965BF-C763-5F48-96B5-5B1BEDCCCAC1}" presName="Name19" presStyleLbl="parChTrans1D2" presStyleIdx="1" presStyleCnt="5"/>
      <dgm:spPr/>
    </dgm:pt>
    <dgm:pt modelId="{31119C3D-D260-AE4F-ACC3-8D84AE08391E}" type="pres">
      <dgm:prSet presAssocID="{492F1E90-2165-8947-BB6D-8280B619CACC}" presName="Name21" presStyleCnt="0"/>
      <dgm:spPr/>
    </dgm:pt>
    <dgm:pt modelId="{806AB344-0E0C-E748-832D-ABCC2FE4B866}" type="pres">
      <dgm:prSet presAssocID="{492F1E90-2165-8947-BB6D-8280B619CACC}" presName="level2Shape" presStyleLbl="node2" presStyleIdx="1" presStyleCnt="5" custScaleX="130100"/>
      <dgm:spPr/>
    </dgm:pt>
    <dgm:pt modelId="{A89559AE-E13E-604F-9AB0-8A18690BA8EA}" type="pres">
      <dgm:prSet presAssocID="{492F1E90-2165-8947-BB6D-8280B619CACC}" presName="hierChild3" presStyleCnt="0"/>
      <dgm:spPr/>
    </dgm:pt>
    <dgm:pt modelId="{E0CDAC80-1729-9C47-BA96-15586F50FFFE}" type="pres">
      <dgm:prSet presAssocID="{7688FB2E-7783-1648-AE20-BE865F333379}" presName="Name19" presStyleLbl="parChTrans1D3" presStyleIdx="1" presStyleCnt="5"/>
      <dgm:spPr/>
    </dgm:pt>
    <dgm:pt modelId="{DB18D263-189D-484D-BD40-C477128AFDA1}" type="pres">
      <dgm:prSet presAssocID="{0DFB8014-0AA1-104B-894E-7B7D48ABCCDE}" presName="Name21" presStyleCnt="0"/>
      <dgm:spPr/>
    </dgm:pt>
    <dgm:pt modelId="{89120568-E327-D547-AFF5-5FF8E9FEBF3E}" type="pres">
      <dgm:prSet presAssocID="{0DFB8014-0AA1-104B-894E-7B7D48ABCCDE}" presName="level2Shape" presStyleLbl="node3" presStyleIdx="1" presStyleCnt="5" custScaleY="84710"/>
      <dgm:spPr/>
    </dgm:pt>
    <dgm:pt modelId="{3398187E-FE5B-7E48-843C-26DF31686155}" type="pres">
      <dgm:prSet presAssocID="{0DFB8014-0AA1-104B-894E-7B7D48ABCCDE}" presName="hierChild3" presStyleCnt="0"/>
      <dgm:spPr/>
    </dgm:pt>
    <dgm:pt modelId="{7774B4A9-6D44-CD41-883C-F3514CF4D5CD}" type="pres">
      <dgm:prSet presAssocID="{5906A2AE-CF85-8746-A43D-9A393273A904}" presName="Name19" presStyleLbl="parChTrans1D2" presStyleIdx="2" presStyleCnt="5"/>
      <dgm:spPr/>
    </dgm:pt>
    <dgm:pt modelId="{D9E62455-95AF-CB40-A804-85B3FFC7709C}" type="pres">
      <dgm:prSet presAssocID="{F4982019-F587-D94F-B9DE-F7DC68837FD4}" presName="Name21" presStyleCnt="0"/>
      <dgm:spPr/>
    </dgm:pt>
    <dgm:pt modelId="{B9C5F69A-D471-5C41-9AFD-54AD15D796FB}" type="pres">
      <dgm:prSet presAssocID="{F4982019-F587-D94F-B9DE-F7DC68837FD4}" presName="level2Shape" presStyleLbl="node2" presStyleIdx="2" presStyleCnt="5" custScaleX="116590" custLinFactNeighborX="-8618" custLinFactNeighborY="752"/>
      <dgm:spPr/>
    </dgm:pt>
    <dgm:pt modelId="{20115B80-8F9B-0541-99C8-15ED3E28558E}" type="pres">
      <dgm:prSet presAssocID="{F4982019-F587-D94F-B9DE-F7DC68837FD4}" presName="hierChild3" presStyleCnt="0"/>
      <dgm:spPr/>
    </dgm:pt>
    <dgm:pt modelId="{D75AA8A1-D9BB-B74A-AA48-C6BDE3010CF6}" type="pres">
      <dgm:prSet presAssocID="{56E4FD4B-34F6-D749-B30B-9F1765974516}" presName="Name19" presStyleLbl="parChTrans1D3" presStyleIdx="2" presStyleCnt="5"/>
      <dgm:spPr/>
    </dgm:pt>
    <dgm:pt modelId="{1B1DDF49-8F31-8347-A928-56DDF993D2D8}" type="pres">
      <dgm:prSet presAssocID="{B3722DCD-A306-684A-98B6-6ADFADBDE172}" presName="Name21" presStyleCnt="0"/>
      <dgm:spPr/>
    </dgm:pt>
    <dgm:pt modelId="{D1D289D1-23B8-9B4E-B66B-E23AE9FEF4DA}" type="pres">
      <dgm:prSet presAssocID="{B3722DCD-A306-684A-98B6-6ADFADBDE172}" presName="level2Shape" presStyleLbl="node3" presStyleIdx="2" presStyleCnt="5" custScaleY="84710" custLinFactNeighborX="-8521" custLinFactNeighborY="752"/>
      <dgm:spPr/>
    </dgm:pt>
    <dgm:pt modelId="{3A82EF51-04D7-5546-8D5C-920C3A1BAC4C}" type="pres">
      <dgm:prSet presAssocID="{B3722DCD-A306-684A-98B6-6ADFADBDE172}" presName="hierChild3" presStyleCnt="0"/>
      <dgm:spPr/>
    </dgm:pt>
    <dgm:pt modelId="{890F2541-828C-FF4A-8A03-783C32248C38}" type="pres">
      <dgm:prSet presAssocID="{61E502BD-C736-8440-B16E-8A6105B08A10}" presName="Name19" presStyleLbl="parChTrans1D2" presStyleIdx="3" presStyleCnt="5"/>
      <dgm:spPr/>
    </dgm:pt>
    <dgm:pt modelId="{C81B7C27-A86B-8B4E-ADCC-1744D193F2CB}" type="pres">
      <dgm:prSet presAssocID="{04CC597F-562E-4B48-B4B6-30524B54CEEE}" presName="Name21" presStyleCnt="0"/>
      <dgm:spPr/>
    </dgm:pt>
    <dgm:pt modelId="{00468AB9-03C5-0E45-9FF7-68BF9C5D8B40}" type="pres">
      <dgm:prSet presAssocID="{04CC597F-562E-4B48-B4B6-30524B54CEEE}" presName="level2Shape" presStyleLbl="node2" presStyleIdx="3" presStyleCnt="5" custScaleX="112909"/>
      <dgm:spPr/>
    </dgm:pt>
    <dgm:pt modelId="{004DD547-2E45-4F45-A5DA-75B5FCBF2C2B}" type="pres">
      <dgm:prSet presAssocID="{04CC597F-562E-4B48-B4B6-30524B54CEEE}" presName="hierChild3" presStyleCnt="0"/>
      <dgm:spPr/>
    </dgm:pt>
    <dgm:pt modelId="{03767083-DD4E-8545-B46C-586BE392FF8E}" type="pres">
      <dgm:prSet presAssocID="{CE56EB15-70AE-3B4D-B0FD-A91BC29CFA28}" presName="Name19" presStyleLbl="parChTrans1D3" presStyleIdx="3" presStyleCnt="5"/>
      <dgm:spPr/>
    </dgm:pt>
    <dgm:pt modelId="{EA9E758D-CFE8-0243-A398-8950687F63F4}" type="pres">
      <dgm:prSet presAssocID="{62C93E74-BF76-EA4D-86D9-458D9C751FBD}" presName="Name21" presStyleCnt="0"/>
      <dgm:spPr/>
    </dgm:pt>
    <dgm:pt modelId="{E67C5CA2-06FA-BB49-919D-5BF28117F3BD}" type="pres">
      <dgm:prSet presAssocID="{62C93E74-BF76-EA4D-86D9-458D9C751FBD}" presName="level2Shape" presStyleLbl="node3" presStyleIdx="3" presStyleCnt="5" custScaleY="84710"/>
      <dgm:spPr/>
    </dgm:pt>
    <dgm:pt modelId="{F8DD25F0-0D94-3144-A7BF-73E8ED957A38}" type="pres">
      <dgm:prSet presAssocID="{62C93E74-BF76-EA4D-86D9-458D9C751FBD}" presName="hierChild3" presStyleCnt="0"/>
      <dgm:spPr/>
    </dgm:pt>
    <dgm:pt modelId="{F5E259B0-955F-444A-9D85-926ABA373FDF}" type="pres">
      <dgm:prSet presAssocID="{B32000F1-D689-DB47-974F-4064F8257E98}" presName="Name19" presStyleLbl="parChTrans1D2" presStyleIdx="4" presStyleCnt="5"/>
      <dgm:spPr/>
    </dgm:pt>
    <dgm:pt modelId="{ABBE75CD-F0BE-FF46-8AD9-82786833E641}" type="pres">
      <dgm:prSet presAssocID="{85B3DE48-4F8E-EC4C-9B4E-D736A7D54891}" presName="Name21" presStyleCnt="0"/>
      <dgm:spPr/>
    </dgm:pt>
    <dgm:pt modelId="{218400B0-C4C4-6848-BE5C-90E962DA7A26}" type="pres">
      <dgm:prSet presAssocID="{85B3DE48-4F8E-EC4C-9B4E-D736A7D54891}" presName="level2Shape" presStyleLbl="node2" presStyleIdx="4" presStyleCnt="5"/>
      <dgm:spPr/>
    </dgm:pt>
    <dgm:pt modelId="{7136EA4A-CC1E-DE41-BF96-0626B9A8F72E}" type="pres">
      <dgm:prSet presAssocID="{85B3DE48-4F8E-EC4C-9B4E-D736A7D54891}" presName="hierChild3" presStyleCnt="0"/>
      <dgm:spPr/>
    </dgm:pt>
    <dgm:pt modelId="{4FC13925-F2E6-A443-A155-D0069A84DE1A}" type="pres">
      <dgm:prSet presAssocID="{0CD53562-D530-AE4E-93F4-4E052BFA7B80}" presName="Name19" presStyleLbl="parChTrans1D3" presStyleIdx="4" presStyleCnt="5"/>
      <dgm:spPr/>
    </dgm:pt>
    <dgm:pt modelId="{7F8D467D-D918-5343-AC8C-E6B73F7BDA69}" type="pres">
      <dgm:prSet presAssocID="{50749C73-1B0D-2748-B91C-33A30E5B4A58}" presName="Name21" presStyleCnt="0"/>
      <dgm:spPr/>
    </dgm:pt>
    <dgm:pt modelId="{2DC10466-D53A-944B-B267-8356F47C7867}" type="pres">
      <dgm:prSet presAssocID="{50749C73-1B0D-2748-B91C-33A30E5B4A58}" presName="level2Shape" presStyleLbl="node3" presStyleIdx="4" presStyleCnt="5" custScaleY="84710"/>
      <dgm:spPr/>
    </dgm:pt>
    <dgm:pt modelId="{71855FC9-A2DF-4247-A213-896C983A81B6}" type="pres">
      <dgm:prSet presAssocID="{50749C73-1B0D-2748-B91C-33A30E5B4A58}" presName="hierChild3" presStyleCnt="0"/>
      <dgm:spPr/>
    </dgm:pt>
    <dgm:pt modelId="{8230DE61-AEF7-F447-B49C-B0A853914345}" type="pres">
      <dgm:prSet presAssocID="{2ED56451-1868-8C48-AFD2-EE203206ED54}" presName="bgShapesFlow" presStyleCnt="0"/>
      <dgm:spPr/>
    </dgm:pt>
  </dgm:ptLst>
  <dgm:cxnLst>
    <dgm:cxn modelId="{C8C21F04-1502-1E45-8BCD-8A026540C304}" srcId="{089B3DB1-8DE1-6A49-B428-52ABBB09936E}" destId="{85B3DE48-4F8E-EC4C-9B4E-D736A7D54891}" srcOrd="4" destOrd="0" parTransId="{B32000F1-D689-DB47-974F-4064F8257E98}" sibTransId="{75A37D84-92C4-2E49-BAB7-EF79F294B6A9}"/>
    <dgm:cxn modelId="{6A1BD304-7894-4140-BEF3-11C918DCDEFC}" type="presOf" srcId="{61E502BD-C736-8440-B16E-8A6105B08A10}" destId="{890F2541-828C-FF4A-8A03-783C32248C38}" srcOrd="0" destOrd="0" presId="urn:microsoft.com/office/officeart/2005/8/layout/hierarchy6"/>
    <dgm:cxn modelId="{33AE7B0C-7A6D-A142-AFF6-21966B8948BF}" type="presOf" srcId="{62C93E74-BF76-EA4D-86D9-458D9C751FBD}" destId="{E67C5CA2-06FA-BB49-919D-5BF28117F3BD}" srcOrd="0" destOrd="0" presId="urn:microsoft.com/office/officeart/2005/8/layout/hierarchy6"/>
    <dgm:cxn modelId="{EE1CBE11-6166-6D4E-BC6B-30B9D9DF0C9E}" type="presOf" srcId="{0CD53562-D530-AE4E-93F4-4E052BFA7B80}" destId="{4FC13925-F2E6-A443-A155-D0069A84DE1A}" srcOrd="0" destOrd="0" presId="urn:microsoft.com/office/officeart/2005/8/layout/hierarchy6"/>
    <dgm:cxn modelId="{BA749D15-77D8-914A-A41F-FFD20AE13FBE}" type="presOf" srcId="{04CC597F-562E-4B48-B4B6-30524B54CEEE}" destId="{00468AB9-03C5-0E45-9FF7-68BF9C5D8B40}" srcOrd="0" destOrd="0" presId="urn:microsoft.com/office/officeart/2005/8/layout/hierarchy6"/>
    <dgm:cxn modelId="{9B439B16-C38D-DA43-B3D1-52C1CBF1B4B3}" srcId="{089B3DB1-8DE1-6A49-B428-52ABBB09936E}" destId="{492F1E90-2165-8947-BB6D-8280B619CACC}" srcOrd="1" destOrd="0" parTransId="{B64965BF-C763-5F48-96B5-5B1BEDCCCAC1}" sibTransId="{A57C7ED6-8CCF-D548-A6CE-905347CC8A29}"/>
    <dgm:cxn modelId="{9F72EF17-DD2A-B64A-96E9-DFB8B154E322}" srcId="{089B3DB1-8DE1-6A49-B428-52ABBB09936E}" destId="{F4982019-F587-D94F-B9DE-F7DC68837FD4}" srcOrd="2" destOrd="0" parTransId="{5906A2AE-CF85-8746-A43D-9A393273A904}" sibTransId="{E5785DDA-746C-0D4C-B2A2-2614D30BC037}"/>
    <dgm:cxn modelId="{82C9E51D-69A7-BF40-9785-CD3F2306FF6B}" type="presOf" srcId="{7688FB2E-7783-1648-AE20-BE865F333379}" destId="{E0CDAC80-1729-9C47-BA96-15586F50FFFE}" srcOrd="0" destOrd="0" presId="urn:microsoft.com/office/officeart/2005/8/layout/hierarchy6"/>
    <dgm:cxn modelId="{A7D1C32A-AE14-7A4C-A303-33910E474C98}" type="presOf" srcId="{F4982019-F587-D94F-B9DE-F7DC68837FD4}" destId="{B9C5F69A-D471-5C41-9AFD-54AD15D796FB}" srcOrd="0" destOrd="0" presId="urn:microsoft.com/office/officeart/2005/8/layout/hierarchy6"/>
    <dgm:cxn modelId="{68168E2C-5FCA-244C-80F6-773CF1B7364A}" type="presOf" srcId="{CE56EB15-70AE-3B4D-B0FD-A91BC29CFA28}" destId="{03767083-DD4E-8545-B46C-586BE392FF8E}" srcOrd="0" destOrd="0" presId="urn:microsoft.com/office/officeart/2005/8/layout/hierarchy6"/>
    <dgm:cxn modelId="{C9650F34-FB5F-2443-9B8B-31BDB9FDE17B}" srcId="{F4982019-F587-D94F-B9DE-F7DC68837FD4}" destId="{B3722DCD-A306-684A-98B6-6ADFADBDE172}" srcOrd="0" destOrd="0" parTransId="{56E4FD4B-34F6-D749-B30B-9F1765974516}" sibTransId="{B031FC8A-707A-C24B-9597-2F2043762EB5}"/>
    <dgm:cxn modelId="{52D56762-B03A-9544-8A14-257A5881FD48}" type="presOf" srcId="{DE673FA5-0D16-B941-864D-DFB9C34EB15A}" destId="{8A8ACDE9-9B94-4E45-8376-B751A7D55641}" srcOrd="0" destOrd="0" presId="urn:microsoft.com/office/officeart/2005/8/layout/hierarchy6"/>
    <dgm:cxn modelId="{A566A753-CBB8-C042-941B-06D8ADF0632D}" srcId="{04CC597F-562E-4B48-B4B6-30524B54CEEE}" destId="{62C93E74-BF76-EA4D-86D9-458D9C751FBD}" srcOrd="0" destOrd="0" parTransId="{CE56EB15-70AE-3B4D-B0FD-A91BC29CFA28}" sibTransId="{94EDB471-2B50-6B49-BF2B-BC4BB9B795D9}"/>
    <dgm:cxn modelId="{6BF53756-EDDF-104E-8489-64F6CCAE3C9C}" type="presOf" srcId="{B3722DCD-A306-684A-98B6-6ADFADBDE172}" destId="{D1D289D1-23B8-9B4E-B66B-E23AE9FEF4DA}" srcOrd="0" destOrd="0" presId="urn:microsoft.com/office/officeart/2005/8/layout/hierarchy6"/>
    <dgm:cxn modelId="{D9A18E7A-B6BB-4C46-9F0B-7C9DB6F5421A}" srcId="{2ED56451-1868-8C48-AFD2-EE203206ED54}" destId="{089B3DB1-8DE1-6A49-B428-52ABBB09936E}" srcOrd="0" destOrd="0" parTransId="{257364C3-3C74-8D4E-ACB4-E89FD8D1014A}" sibTransId="{7BAF5582-8F0E-C343-BB79-76A5759508B2}"/>
    <dgm:cxn modelId="{6075B87F-4E34-4648-8A7A-F79DEBE87281}" type="presOf" srcId="{B32000F1-D689-DB47-974F-4064F8257E98}" destId="{F5E259B0-955F-444A-9D85-926ABA373FDF}" srcOrd="0" destOrd="0" presId="urn:microsoft.com/office/officeart/2005/8/layout/hierarchy6"/>
    <dgm:cxn modelId="{6B811F91-3D78-4A4C-B24E-2DDCBD0C0710}" type="presOf" srcId="{0DFB8014-0AA1-104B-894E-7B7D48ABCCDE}" destId="{89120568-E327-D547-AFF5-5FF8E9FEBF3E}" srcOrd="0" destOrd="0" presId="urn:microsoft.com/office/officeart/2005/8/layout/hierarchy6"/>
    <dgm:cxn modelId="{F28EE191-C375-D54D-922D-B4AC705DB6BB}" type="presOf" srcId="{492F1E90-2165-8947-BB6D-8280B619CACC}" destId="{806AB344-0E0C-E748-832D-ABCC2FE4B866}" srcOrd="0" destOrd="0" presId="urn:microsoft.com/office/officeart/2005/8/layout/hierarchy6"/>
    <dgm:cxn modelId="{2DBB52A1-8072-9D43-B1C4-DD90B95DC1C7}" srcId="{492F1E90-2165-8947-BB6D-8280B619CACC}" destId="{0DFB8014-0AA1-104B-894E-7B7D48ABCCDE}" srcOrd="0" destOrd="0" parTransId="{7688FB2E-7783-1648-AE20-BE865F333379}" sibTransId="{765EF4DF-A54B-9B48-A8A8-C3B4CEC9ECF5}"/>
    <dgm:cxn modelId="{80184FA2-F08F-D942-A15E-CC896558B021}" type="presOf" srcId="{5906A2AE-CF85-8746-A43D-9A393273A904}" destId="{7774B4A9-6D44-CD41-883C-F3514CF4D5CD}" srcOrd="0" destOrd="0" presId="urn:microsoft.com/office/officeart/2005/8/layout/hierarchy6"/>
    <dgm:cxn modelId="{C4DE28A6-B254-AA40-8C9C-3E030C166EA7}" type="presOf" srcId="{CA965BF7-1539-F548-B3AB-74E23FB8D5FF}" destId="{CF2EB851-89D8-6B4D-A0DB-1B29845630E8}" srcOrd="0" destOrd="0" presId="urn:microsoft.com/office/officeart/2005/8/layout/hierarchy6"/>
    <dgm:cxn modelId="{34F2E6AA-40EA-9849-8CAD-D3D22BA1CD2F}" type="presOf" srcId="{85B3DE48-4F8E-EC4C-9B4E-D736A7D54891}" destId="{218400B0-C4C4-6848-BE5C-90E962DA7A26}" srcOrd="0" destOrd="0" presId="urn:microsoft.com/office/officeart/2005/8/layout/hierarchy6"/>
    <dgm:cxn modelId="{26CEE4B4-85E1-0F4B-B9B6-8EE32C35B014}" type="presOf" srcId="{B64965BF-C763-5F48-96B5-5B1BEDCCCAC1}" destId="{A1610031-740B-1346-9682-5041F7EAE717}" srcOrd="0" destOrd="0" presId="urn:microsoft.com/office/officeart/2005/8/layout/hierarchy6"/>
    <dgm:cxn modelId="{2AC2FCCA-2059-2A4B-B8F2-B94C38B7C9C1}" type="presOf" srcId="{089B3DB1-8DE1-6A49-B428-52ABBB09936E}" destId="{78586584-F986-9F40-A118-B7AEC5F2573C}" srcOrd="0" destOrd="0" presId="urn:microsoft.com/office/officeart/2005/8/layout/hierarchy6"/>
    <dgm:cxn modelId="{C0EF9DD5-06BE-1241-AA79-88F71EF87F73}" srcId="{85B3DE48-4F8E-EC4C-9B4E-D736A7D54891}" destId="{50749C73-1B0D-2748-B91C-33A30E5B4A58}" srcOrd="0" destOrd="0" parTransId="{0CD53562-D530-AE4E-93F4-4E052BFA7B80}" sibTransId="{20265674-3037-6343-99CA-E3623782CE58}"/>
    <dgm:cxn modelId="{030563D8-DBDE-4844-9E67-39B4B3E3F455}" srcId="{DE673FA5-0D16-B941-864D-DFB9C34EB15A}" destId="{CA965BF7-1539-F548-B3AB-74E23FB8D5FF}" srcOrd="0" destOrd="0" parTransId="{EADA6D4A-514F-BA42-B173-7D95753DD62F}" sibTransId="{06197634-DD63-774F-8CD3-37824D0CE33F}"/>
    <dgm:cxn modelId="{EBD38FDC-B281-E043-B2CE-7BA9FD709E13}" type="presOf" srcId="{50749C73-1B0D-2748-B91C-33A30E5B4A58}" destId="{2DC10466-D53A-944B-B267-8356F47C7867}" srcOrd="0" destOrd="0" presId="urn:microsoft.com/office/officeart/2005/8/layout/hierarchy6"/>
    <dgm:cxn modelId="{2F4F39DD-D65A-8448-8C89-F02A7DDE83DE}" type="presOf" srcId="{56E4FD4B-34F6-D749-B30B-9F1765974516}" destId="{D75AA8A1-D9BB-B74A-AA48-C6BDE3010CF6}" srcOrd="0" destOrd="0" presId="urn:microsoft.com/office/officeart/2005/8/layout/hierarchy6"/>
    <dgm:cxn modelId="{0F00C0DF-79C8-DA49-8076-4986AFA8DB1A}" type="presOf" srcId="{27A65192-E4DF-B149-B934-91364DFE4348}" destId="{36BBF26B-511E-7645-8E56-7F77A26CED91}" srcOrd="0" destOrd="0" presId="urn:microsoft.com/office/officeart/2005/8/layout/hierarchy6"/>
    <dgm:cxn modelId="{E68BF7E4-5DF7-C646-9B96-6F52BE13166A}" srcId="{089B3DB1-8DE1-6A49-B428-52ABBB09936E}" destId="{DE673FA5-0D16-B941-864D-DFB9C34EB15A}" srcOrd="0" destOrd="0" parTransId="{27A65192-E4DF-B149-B934-91364DFE4348}" sibTransId="{5B2515A6-43DE-F84B-B314-900833B7A590}"/>
    <dgm:cxn modelId="{E4849DE6-45D4-354D-B179-78E981DCAF57}" type="presOf" srcId="{2ED56451-1868-8C48-AFD2-EE203206ED54}" destId="{52F00333-3756-7B48-9E99-4D769071054D}" srcOrd="0" destOrd="0" presId="urn:microsoft.com/office/officeart/2005/8/layout/hierarchy6"/>
    <dgm:cxn modelId="{F8EB9FEC-B6E5-604C-8794-F3C333E9F7FA}" srcId="{089B3DB1-8DE1-6A49-B428-52ABBB09936E}" destId="{04CC597F-562E-4B48-B4B6-30524B54CEEE}" srcOrd="3" destOrd="0" parTransId="{61E502BD-C736-8440-B16E-8A6105B08A10}" sibTransId="{937CCEF4-0625-344D-8278-07622096FDF0}"/>
    <dgm:cxn modelId="{6B7E5CFF-716C-444B-9548-CAF1746DDF3D}" type="presOf" srcId="{EADA6D4A-514F-BA42-B173-7D95753DD62F}" destId="{F9F64284-3982-7B4D-B4C3-46DAB4745775}" srcOrd="0" destOrd="0" presId="urn:microsoft.com/office/officeart/2005/8/layout/hierarchy6"/>
    <dgm:cxn modelId="{46663E77-8B24-014B-B373-ED99165DAB6B}" type="presParOf" srcId="{52F00333-3756-7B48-9E99-4D769071054D}" destId="{6727866F-892C-AC47-87A1-BF6769CD124C}" srcOrd="0" destOrd="0" presId="urn:microsoft.com/office/officeart/2005/8/layout/hierarchy6"/>
    <dgm:cxn modelId="{6B69FE89-C27D-7E4D-B8D1-11FB0E6D189E}" type="presParOf" srcId="{6727866F-892C-AC47-87A1-BF6769CD124C}" destId="{3E418D90-0648-3845-B42A-64A2B2E1D18E}" srcOrd="0" destOrd="0" presId="urn:microsoft.com/office/officeart/2005/8/layout/hierarchy6"/>
    <dgm:cxn modelId="{52F0BF87-EE30-854A-9852-C28BF59B714B}" type="presParOf" srcId="{3E418D90-0648-3845-B42A-64A2B2E1D18E}" destId="{DE85F584-87A2-8043-8844-0B0605F86322}" srcOrd="0" destOrd="0" presId="urn:microsoft.com/office/officeart/2005/8/layout/hierarchy6"/>
    <dgm:cxn modelId="{52C30EC3-8B8E-8043-A76D-9F4A74DD7FA7}" type="presParOf" srcId="{DE85F584-87A2-8043-8844-0B0605F86322}" destId="{78586584-F986-9F40-A118-B7AEC5F2573C}" srcOrd="0" destOrd="0" presId="urn:microsoft.com/office/officeart/2005/8/layout/hierarchy6"/>
    <dgm:cxn modelId="{89165C18-970B-794B-AC04-856CEC1B4B29}" type="presParOf" srcId="{DE85F584-87A2-8043-8844-0B0605F86322}" destId="{4661577B-3558-5C4A-9D07-5C4ED9133276}" srcOrd="1" destOrd="0" presId="urn:microsoft.com/office/officeart/2005/8/layout/hierarchy6"/>
    <dgm:cxn modelId="{E3CE82A8-6C88-C14F-8064-D7A81FC6481D}" type="presParOf" srcId="{4661577B-3558-5C4A-9D07-5C4ED9133276}" destId="{36BBF26B-511E-7645-8E56-7F77A26CED91}" srcOrd="0" destOrd="0" presId="urn:microsoft.com/office/officeart/2005/8/layout/hierarchy6"/>
    <dgm:cxn modelId="{184EB0D8-CE7C-F74D-B2A3-3F7BEF259073}" type="presParOf" srcId="{4661577B-3558-5C4A-9D07-5C4ED9133276}" destId="{0EA35781-D0CD-E247-956A-988857789162}" srcOrd="1" destOrd="0" presId="urn:microsoft.com/office/officeart/2005/8/layout/hierarchy6"/>
    <dgm:cxn modelId="{B41A27E8-87FE-884C-B014-AD14C77EBE94}" type="presParOf" srcId="{0EA35781-D0CD-E247-956A-988857789162}" destId="{8A8ACDE9-9B94-4E45-8376-B751A7D55641}" srcOrd="0" destOrd="0" presId="urn:microsoft.com/office/officeart/2005/8/layout/hierarchy6"/>
    <dgm:cxn modelId="{387A5425-CDF9-8442-83D4-836B5B7545E0}" type="presParOf" srcId="{0EA35781-D0CD-E247-956A-988857789162}" destId="{55742506-0407-1249-B5EF-0E70080936DB}" srcOrd="1" destOrd="0" presId="urn:microsoft.com/office/officeart/2005/8/layout/hierarchy6"/>
    <dgm:cxn modelId="{743ABE23-DEE3-F949-BCAB-2593745544A0}" type="presParOf" srcId="{55742506-0407-1249-B5EF-0E70080936DB}" destId="{F9F64284-3982-7B4D-B4C3-46DAB4745775}" srcOrd="0" destOrd="0" presId="urn:microsoft.com/office/officeart/2005/8/layout/hierarchy6"/>
    <dgm:cxn modelId="{C407D355-8033-7644-8EFA-12221D344249}" type="presParOf" srcId="{55742506-0407-1249-B5EF-0E70080936DB}" destId="{F9768A92-FF32-A94F-9947-9DA348505598}" srcOrd="1" destOrd="0" presId="urn:microsoft.com/office/officeart/2005/8/layout/hierarchy6"/>
    <dgm:cxn modelId="{CE2DD659-642C-3E4C-872B-1C133C79B59D}" type="presParOf" srcId="{F9768A92-FF32-A94F-9947-9DA348505598}" destId="{CF2EB851-89D8-6B4D-A0DB-1B29845630E8}" srcOrd="0" destOrd="0" presId="urn:microsoft.com/office/officeart/2005/8/layout/hierarchy6"/>
    <dgm:cxn modelId="{AC020C65-0224-D84C-8952-37DAA8D3A218}" type="presParOf" srcId="{F9768A92-FF32-A94F-9947-9DA348505598}" destId="{0CEB20AE-4021-2646-B046-52FA63F65244}" srcOrd="1" destOrd="0" presId="urn:microsoft.com/office/officeart/2005/8/layout/hierarchy6"/>
    <dgm:cxn modelId="{F65C447D-BC40-FA4A-A18E-35888B72AF72}" type="presParOf" srcId="{4661577B-3558-5C4A-9D07-5C4ED9133276}" destId="{A1610031-740B-1346-9682-5041F7EAE717}" srcOrd="2" destOrd="0" presId="urn:microsoft.com/office/officeart/2005/8/layout/hierarchy6"/>
    <dgm:cxn modelId="{210C296D-F817-BB41-AD36-6CA44228A4DC}" type="presParOf" srcId="{4661577B-3558-5C4A-9D07-5C4ED9133276}" destId="{31119C3D-D260-AE4F-ACC3-8D84AE08391E}" srcOrd="3" destOrd="0" presId="urn:microsoft.com/office/officeart/2005/8/layout/hierarchy6"/>
    <dgm:cxn modelId="{DA9CE773-431E-5241-AE6B-0A7ADEC10B41}" type="presParOf" srcId="{31119C3D-D260-AE4F-ACC3-8D84AE08391E}" destId="{806AB344-0E0C-E748-832D-ABCC2FE4B866}" srcOrd="0" destOrd="0" presId="urn:microsoft.com/office/officeart/2005/8/layout/hierarchy6"/>
    <dgm:cxn modelId="{36274E47-5496-764D-9CE7-1E93E42C47BA}" type="presParOf" srcId="{31119C3D-D260-AE4F-ACC3-8D84AE08391E}" destId="{A89559AE-E13E-604F-9AB0-8A18690BA8EA}" srcOrd="1" destOrd="0" presId="urn:microsoft.com/office/officeart/2005/8/layout/hierarchy6"/>
    <dgm:cxn modelId="{328912B9-196E-0044-A74D-CE18F17BBF00}" type="presParOf" srcId="{A89559AE-E13E-604F-9AB0-8A18690BA8EA}" destId="{E0CDAC80-1729-9C47-BA96-15586F50FFFE}" srcOrd="0" destOrd="0" presId="urn:microsoft.com/office/officeart/2005/8/layout/hierarchy6"/>
    <dgm:cxn modelId="{36CA56F1-7994-0F44-8AB8-24A4B4475192}" type="presParOf" srcId="{A89559AE-E13E-604F-9AB0-8A18690BA8EA}" destId="{DB18D263-189D-484D-BD40-C477128AFDA1}" srcOrd="1" destOrd="0" presId="urn:microsoft.com/office/officeart/2005/8/layout/hierarchy6"/>
    <dgm:cxn modelId="{1D938ADD-5B86-5E49-8729-DD2DF61E4F05}" type="presParOf" srcId="{DB18D263-189D-484D-BD40-C477128AFDA1}" destId="{89120568-E327-D547-AFF5-5FF8E9FEBF3E}" srcOrd="0" destOrd="0" presId="urn:microsoft.com/office/officeart/2005/8/layout/hierarchy6"/>
    <dgm:cxn modelId="{614067E4-EC9F-A448-A533-06F515567EFA}" type="presParOf" srcId="{DB18D263-189D-484D-BD40-C477128AFDA1}" destId="{3398187E-FE5B-7E48-843C-26DF31686155}" srcOrd="1" destOrd="0" presId="urn:microsoft.com/office/officeart/2005/8/layout/hierarchy6"/>
    <dgm:cxn modelId="{7B8BF692-D2B2-CC43-9FB6-081687AC678A}" type="presParOf" srcId="{4661577B-3558-5C4A-9D07-5C4ED9133276}" destId="{7774B4A9-6D44-CD41-883C-F3514CF4D5CD}" srcOrd="4" destOrd="0" presId="urn:microsoft.com/office/officeart/2005/8/layout/hierarchy6"/>
    <dgm:cxn modelId="{59950C34-0D7C-234C-BB1D-5E73F16293C9}" type="presParOf" srcId="{4661577B-3558-5C4A-9D07-5C4ED9133276}" destId="{D9E62455-95AF-CB40-A804-85B3FFC7709C}" srcOrd="5" destOrd="0" presId="urn:microsoft.com/office/officeart/2005/8/layout/hierarchy6"/>
    <dgm:cxn modelId="{306F2B72-7BE3-3544-914B-5FEAA77C1DC8}" type="presParOf" srcId="{D9E62455-95AF-CB40-A804-85B3FFC7709C}" destId="{B9C5F69A-D471-5C41-9AFD-54AD15D796FB}" srcOrd="0" destOrd="0" presId="urn:microsoft.com/office/officeart/2005/8/layout/hierarchy6"/>
    <dgm:cxn modelId="{B30941C4-B347-1245-89CB-E3FF0FFF7D87}" type="presParOf" srcId="{D9E62455-95AF-CB40-A804-85B3FFC7709C}" destId="{20115B80-8F9B-0541-99C8-15ED3E28558E}" srcOrd="1" destOrd="0" presId="urn:microsoft.com/office/officeart/2005/8/layout/hierarchy6"/>
    <dgm:cxn modelId="{DA95E32A-5C28-CF47-AD55-D0E8A7CCF32B}" type="presParOf" srcId="{20115B80-8F9B-0541-99C8-15ED3E28558E}" destId="{D75AA8A1-D9BB-B74A-AA48-C6BDE3010CF6}" srcOrd="0" destOrd="0" presId="urn:microsoft.com/office/officeart/2005/8/layout/hierarchy6"/>
    <dgm:cxn modelId="{1EB0699F-4994-0C43-A23F-ADDEE5203175}" type="presParOf" srcId="{20115B80-8F9B-0541-99C8-15ED3E28558E}" destId="{1B1DDF49-8F31-8347-A928-56DDF993D2D8}" srcOrd="1" destOrd="0" presId="urn:microsoft.com/office/officeart/2005/8/layout/hierarchy6"/>
    <dgm:cxn modelId="{ABF0D234-6DD7-E94B-91E9-0A21DFFAB6FE}" type="presParOf" srcId="{1B1DDF49-8F31-8347-A928-56DDF993D2D8}" destId="{D1D289D1-23B8-9B4E-B66B-E23AE9FEF4DA}" srcOrd="0" destOrd="0" presId="urn:microsoft.com/office/officeart/2005/8/layout/hierarchy6"/>
    <dgm:cxn modelId="{AB81FA4B-FDF6-1E45-BB77-406E785F6A66}" type="presParOf" srcId="{1B1DDF49-8F31-8347-A928-56DDF993D2D8}" destId="{3A82EF51-04D7-5546-8D5C-920C3A1BAC4C}" srcOrd="1" destOrd="0" presId="urn:microsoft.com/office/officeart/2005/8/layout/hierarchy6"/>
    <dgm:cxn modelId="{FCE3E437-ABF1-214C-BB47-3E7B74D93144}" type="presParOf" srcId="{4661577B-3558-5C4A-9D07-5C4ED9133276}" destId="{890F2541-828C-FF4A-8A03-783C32248C38}" srcOrd="6" destOrd="0" presId="urn:microsoft.com/office/officeart/2005/8/layout/hierarchy6"/>
    <dgm:cxn modelId="{F16CD4E4-F255-194D-8FFA-A020D48EED7F}" type="presParOf" srcId="{4661577B-3558-5C4A-9D07-5C4ED9133276}" destId="{C81B7C27-A86B-8B4E-ADCC-1744D193F2CB}" srcOrd="7" destOrd="0" presId="urn:microsoft.com/office/officeart/2005/8/layout/hierarchy6"/>
    <dgm:cxn modelId="{F92D4FF9-5C8E-664B-9ABB-A56CF4C29B8F}" type="presParOf" srcId="{C81B7C27-A86B-8B4E-ADCC-1744D193F2CB}" destId="{00468AB9-03C5-0E45-9FF7-68BF9C5D8B40}" srcOrd="0" destOrd="0" presId="urn:microsoft.com/office/officeart/2005/8/layout/hierarchy6"/>
    <dgm:cxn modelId="{B2B3B8E3-19CF-0A4E-B69E-820FEC31AB76}" type="presParOf" srcId="{C81B7C27-A86B-8B4E-ADCC-1744D193F2CB}" destId="{004DD547-2E45-4F45-A5DA-75B5FCBF2C2B}" srcOrd="1" destOrd="0" presId="urn:microsoft.com/office/officeart/2005/8/layout/hierarchy6"/>
    <dgm:cxn modelId="{B796223A-B91E-DF43-931A-C1558BC33D4C}" type="presParOf" srcId="{004DD547-2E45-4F45-A5DA-75B5FCBF2C2B}" destId="{03767083-DD4E-8545-B46C-586BE392FF8E}" srcOrd="0" destOrd="0" presId="urn:microsoft.com/office/officeart/2005/8/layout/hierarchy6"/>
    <dgm:cxn modelId="{2147F8FE-7DF1-4A4D-A5FE-4D85439DAAFF}" type="presParOf" srcId="{004DD547-2E45-4F45-A5DA-75B5FCBF2C2B}" destId="{EA9E758D-CFE8-0243-A398-8950687F63F4}" srcOrd="1" destOrd="0" presId="urn:microsoft.com/office/officeart/2005/8/layout/hierarchy6"/>
    <dgm:cxn modelId="{E4D8AC66-623A-FA45-9009-4C3E47EC6937}" type="presParOf" srcId="{EA9E758D-CFE8-0243-A398-8950687F63F4}" destId="{E67C5CA2-06FA-BB49-919D-5BF28117F3BD}" srcOrd="0" destOrd="0" presId="urn:microsoft.com/office/officeart/2005/8/layout/hierarchy6"/>
    <dgm:cxn modelId="{CC857C82-6772-AE42-8F69-89FFE15DFF61}" type="presParOf" srcId="{EA9E758D-CFE8-0243-A398-8950687F63F4}" destId="{F8DD25F0-0D94-3144-A7BF-73E8ED957A38}" srcOrd="1" destOrd="0" presId="urn:microsoft.com/office/officeart/2005/8/layout/hierarchy6"/>
    <dgm:cxn modelId="{A8C5F384-BF47-3148-9ACB-6CF7F7B5D5EA}" type="presParOf" srcId="{4661577B-3558-5C4A-9D07-5C4ED9133276}" destId="{F5E259B0-955F-444A-9D85-926ABA373FDF}" srcOrd="8" destOrd="0" presId="urn:microsoft.com/office/officeart/2005/8/layout/hierarchy6"/>
    <dgm:cxn modelId="{2CD99F50-7AD4-DE48-805E-9183879C87EA}" type="presParOf" srcId="{4661577B-3558-5C4A-9D07-5C4ED9133276}" destId="{ABBE75CD-F0BE-FF46-8AD9-82786833E641}" srcOrd="9" destOrd="0" presId="urn:microsoft.com/office/officeart/2005/8/layout/hierarchy6"/>
    <dgm:cxn modelId="{1DA7AFD5-7D91-E947-B6AD-D42B35CEAF03}" type="presParOf" srcId="{ABBE75CD-F0BE-FF46-8AD9-82786833E641}" destId="{218400B0-C4C4-6848-BE5C-90E962DA7A26}" srcOrd="0" destOrd="0" presId="urn:microsoft.com/office/officeart/2005/8/layout/hierarchy6"/>
    <dgm:cxn modelId="{EAE3AADB-B3F5-384C-8474-44D4265382D6}" type="presParOf" srcId="{ABBE75CD-F0BE-FF46-8AD9-82786833E641}" destId="{7136EA4A-CC1E-DE41-BF96-0626B9A8F72E}" srcOrd="1" destOrd="0" presId="urn:microsoft.com/office/officeart/2005/8/layout/hierarchy6"/>
    <dgm:cxn modelId="{8F89D11C-C2BE-8D48-AB29-FBC5C6BF55C3}" type="presParOf" srcId="{7136EA4A-CC1E-DE41-BF96-0626B9A8F72E}" destId="{4FC13925-F2E6-A443-A155-D0069A84DE1A}" srcOrd="0" destOrd="0" presId="urn:microsoft.com/office/officeart/2005/8/layout/hierarchy6"/>
    <dgm:cxn modelId="{F1586764-A331-0E4F-9023-D3697DB6DDE7}" type="presParOf" srcId="{7136EA4A-CC1E-DE41-BF96-0626B9A8F72E}" destId="{7F8D467D-D918-5343-AC8C-E6B73F7BDA69}" srcOrd="1" destOrd="0" presId="urn:microsoft.com/office/officeart/2005/8/layout/hierarchy6"/>
    <dgm:cxn modelId="{F4B8E0F6-CB29-354C-AFF1-3C1B928D0C43}" type="presParOf" srcId="{7F8D467D-D918-5343-AC8C-E6B73F7BDA69}" destId="{2DC10466-D53A-944B-B267-8356F47C7867}" srcOrd="0" destOrd="0" presId="urn:microsoft.com/office/officeart/2005/8/layout/hierarchy6"/>
    <dgm:cxn modelId="{A639CEF1-E66F-2B48-8D74-831D6A23DA8F}" type="presParOf" srcId="{7F8D467D-D918-5343-AC8C-E6B73F7BDA69}" destId="{71855FC9-A2DF-4247-A213-896C983A81B6}" srcOrd="1" destOrd="0" presId="urn:microsoft.com/office/officeart/2005/8/layout/hierarchy6"/>
    <dgm:cxn modelId="{3E7ED6A8-E17E-464E-BAB0-5287EA13A853}" type="presParOf" srcId="{52F00333-3756-7B48-9E99-4D769071054D}" destId="{8230DE61-AEF7-F447-B49C-B0A853914345}"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CF06BFF-7469-4961-B8E9-1F766F695717}"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5DF0AF20-7F31-40A9-8FBB-FD83C5A443BF}">
      <dgm:prSet phldrT="[Text]"/>
      <dgm:spPr/>
      <dgm:t>
        <a:bodyPr/>
        <a:lstStyle/>
        <a:p>
          <a:r>
            <a:rPr lang="en-US" dirty="0"/>
            <a:t>Testing</a:t>
          </a:r>
        </a:p>
      </dgm:t>
    </dgm:pt>
    <dgm:pt modelId="{9ACF927F-CA8C-4321-B183-52CEBDFA8799}" type="parTrans" cxnId="{C49C764C-DA0F-417E-8495-06DA7835F51B}">
      <dgm:prSet/>
      <dgm:spPr/>
      <dgm:t>
        <a:bodyPr/>
        <a:lstStyle/>
        <a:p>
          <a:endParaRPr lang="en-US"/>
        </a:p>
      </dgm:t>
    </dgm:pt>
    <dgm:pt modelId="{C8F0E603-13D6-4077-9295-17A27FFE16D6}" type="sibTrans" cxnId="{C49C764C-DA0F-417E-8495-06DA7835F51B}">
      <dgm:prSet/>
      <dgm:spPr/>
      <dgm:t>
        <a:bodyPr/>
        <a:lstStyle/>
        <a:p>
          <a:endParaRPr lang="en-US"/>
        </a:p>
      </dgm:t>
    </dgm:pt>
    <dgm:pt modelId="{B2C8284E-9C95-4123-BD8E-A804C97DA18D}">
      <dgm:prSet phldrT="[Text]"/>
      <dgm:spPr/>
      <dgm:t>
        <a:bodyPr/>
        <a:lstStyle/>
        <a:p>
          <a:r>
            <a:rPr lang="en-US" dirty="0"/>
            <a:t> Characterize more stimuli on odor spectrum.</a:t>
          </a:r>
        </a:p>
      </dgm:t>
    </dgm:pt>
    <dgm:pt modelId="{2FCBE79A-1959-48E4-8E7B-510CE0DAFCED}" type="parTrans" cxnId="{ED16001D-B5D5-44E7-A274-373A35063BC4}">
      <dgm:prSet/>
      <dgm:spPr/>
      <dgm:t>
        <a:bodyPr/>
        <a:lstStyle/>
        <a:p>
          <a:endParaRPr lang="en-US"/>
        </a:p>
      </dgm:t>
    </dgm:pt>
    <dgm:pt modelId="{4A3D8271-154A-4F8B-BF26-31D67DB243E1}" type="sibTrans" cxnId="{ED16001D-B5D5-44E7-A274-373A35063BC4}">
      <dgm:prSet/>
      <dgm:spPr/>
      <dgm:t>
        <a:bodyPr/>
        <a:lstStyle/>
        <a:p>
          <a:endParaRPr lang="en-US"/>
        </a:p>
      </dgm:t>
    </dgm:pt>
    <dgm:pt modelId="{9DC59189-9ACE-4692-A93D-F867E2167D94}">
      <dgm:prSet phldrT="[Text]"/>
      <dgm:spPr/>
      <dgm:t>
        <a:bodyPr/>
        <a:lstStyle/>
        <a:p>
          <a:r>
            <a:rPr lang="en-US" dirty="0"/>
            <a:t>Features</a:t>
          </a:r>
        </a:p>
      </dgm:t>
    </dgm:pt>
    <dgm:pt modelId="{1B6F0D62-CB21-4F83-981D-9FFDE0AD35FA}" type="parTrans" cxnId="{386FCA38-A3D6-4863-A058-03E2158F5E9B}">
      <dgm:prSet/>
      <dgm:spPr/>
      <dgm:t>
        <a:bodyPr/>
        <a:lstStyle/>
        <a:p>
          <a:endParaRPr lang="en-US"/>
        </a:p>
      </dgm:t>
    </dgm:pt>
    <dgm:pt modelId="{C0F83CC3-E570-4C6D-B949-14F3B7F5A1AB}" type="sibTrans" cxnId="{386FCA38-A3D6-4863-A058-03E2158F5E9B}">
      <dgm:prSet/>
      <dgm:spPr/>
      <dgm:t>
        <a:bodyPr/>
        <a:lstStyle/>
        <a:p>
          <a:endParaRPr lang="en-US"/>
        </a:p>
      </dgm:t>
    </dgm:pt>
    <dgm:pt modelId="{92CF551C-FDC6-4326-832D-8C98A84829B1}">
      <dgm:prSet phldrT="[Text]"/>
      <dgm:spPr/>
      <dgm:t>
        <a:bodyPr/>
        <a:lstStyle/>
        <a:p>
          <a:r>
            <a:rPr lang="en-US" dirty="0"/>
            <a:t>Incorporate anesthesia delivery</a:t>
          </a:r>
        </a:p>
      </dgm:t>
    </dgm:pt>
    <dgm:pt modelId="{22DBD33D-7E2C-4062-8A4D-61145B5C648A}" type="parTrans" cxnId="{7EBDE03B-5780-42BD-B576-EAE4D707F90D}">
      <dgm:prSet/>
      <dgm:spPr/>
      <dgm:t>
        <a:bodyPr/>
        <a:lstStyle/>
        <a:p>
          <a:endParaRPr lang="en-US"/>
        </a:p>
      </dgm:t>
    </dgm:pt>
    <dgm:pt modelId="{17DBF9F1-7D5A-47E8-84F8-8461BAB5E685}" type="sibTrans" cxnId="{7EBDE03B-5780-42BD-B576-EAE4D707F90D}">
      <dgm:prSet/>
      <dgm:spPr/>
      <dgm:t>
        <a:bodyPr/>
        <a:lstStyle/>
        <a:p>
          <a:endParaRPr lang="en-US"/>
        </a:p>
      </dgm:t>
    </dgm:pt>
    <dgm:pt modelId="{738BE680-C0E2-463F-84A4-E1E5E220B91C}">
      <dgm:prSet phldrT="[Text]"/>
      <dgm:spPr/>
      <dgm:t>
        <a:bodyPr/>
        <a:lstStyle/>
        <a:p>
          <a:r>
            <a:rPr lang="en-US" dirty="0"/>
            <a:t>Upgrades</a:t>
          </a:r>
        </a:p>
      </dgm:t>
    </dgm:pt>
    <dgm:pt modelId="{C1B18A4D-4BC8-4355-9DB0-D3DAEED675C7}" type="parTrans" cxnId="{29B98FBE-CDEA-4A50-9FF7-386DFED52CD2}">
      <dgm:prSet/>
      <dgm:spPr/>
      <dgm:t>
        <a:bodyPr/>
        <a:lstStyle/>
        <a:p>
          <a:endParaRPr lang="en-US"/>
        </a:p>
      </dgm:t>
    </dgm:pt>
    <dgm:pt modelId="{960CBF8B-60AF-4AD8-AB8F-5B376F73A2AE}" type="sibTrans" cxnId="{29B98FBE-CDEA-4A50-9FF7-386DFED52CD2}">
      <dgm:prSet/>
      <dgm:spPr/>
      <dgm:t>
        <a:bodyPr/>
        <a:lstStyle/>
        <a:p>
          <a:endParaRPr lang="en-US"/>
        </a:p>
      </dgm:t>
    </dgm:pt>
    <dgm:pt modelId="{54D4B7DF-1420-421F-82D2-EB48C237EB0E}">
      <dgm:prSet phldrT="[Text]"/>
      <dgm:spPr/>
      <dgm:t>
        <a:bodyPr/>
        <a:lstStyle/>
        <a:p>
          <a:r>
            <a:rPr lang="en-US" dirty="0"/>
            <a:t>For more precise quantification install a Gas Chromatography Flame Ionization Detector (GC-FID).</a:t>
          </a:r>
        </a:p>
      </dgm:t>
    </dgm:pt>
    <dgm:pt modelId="{E8834D6C-C7F3-4213-9B47-1A7C9D337B6E}" type="parTrans" cxnId="{F83A3523-100C-4639-90F3-47147E41CF4A}">
      <dgm:prSet/>
      <dgm:spPr/>
      <dgm:t>
        <a:bodyPr/>
        <a:lstStyle/>
        <a:p>
          <a:endParaRPr lang="en-US"/>
        </a:p>
      </dgm:t>
    </dgm:pt>
    <dgm:pt modelId="{C89BD5B1-A375-462E-91C7-C55EAD96B25B}" type="sibTrans" cxnId="{F83A3523-100C-4639-90F3-47147E41CF4A}">
      <dgm:prSet/>
      <dgm:spPr/>
      <dgm:t>
        <a:bodyPr/>
        <a:lstStyle/>
        <a:p>
          <a:endParaRPr lang="en-US"/>
        </a:p>
      </dgm:t>
    </dgm:pt>
    <dgm:pt modelId="{323167BD-3CF0-4C3E-8F80-AC3FE189AEA4}">
      <dgm:prSet phldrT="[Text]"/>
      <dgm:spPr/>
      <dgm:t>
        <a:bodyPr/>
        <a:lstStyle/>
        <a:p>
          <a:r>
            <a:rPr lang="en-US" dirty="0"/>
            <a:t>Further develop the automation of our system. Develop a phone compatible app.</a:t>
          </a:r>
        </a:p>
      </dgm:t>
    </dgm:pt>
    <dgm:pt modelId="{8E59697F-46CE-432C-A0C3-633619EA11F9}" type="parTrans" cxnId="{3F7FF54F-86DC-413E-9096-8213AE4E1F47}">
      <dgm:prSet/>
      <dgm:spPr/>
      <dgm:t>
        <a:bodyPr/>
        <a:lstStyle/>
        <a:p>
          <a:endParaRPr lang="en-US"/>
        </a:p>
      </dgm:t>
    </dgm:pt>
    <dgm:pt modelId="{D07B9A0F-CBF4-4F85-B6AF-94B687A59218}" type="sibTrans" cxnId="{3F7FF54F-86DC-413E-9096-8213AE4E1F47}">
      <dgm:prSet/>
      <dgm:spPr/>
      <dgm:t>
        <a:bodyPr/>
        <a:lstStyle/>
        <a:p>
          <a:endParaRPr lang="en-US"/>
        </a:p>
      </dgm:t>
    </dgm:pt>
    <dgm:pt modelId="{CC2CBA4E-5645-40A5-8E88-8903BBD46A0B}" type="pres">
      <dgm:prSet presAssocID="{5CF06BFF-7469-4961-B8E9-1F766F695717}" presName="linearFlow" presStyleCnt="0">
        <dgm:presLayoutVars>
          <dgm:dir/>
          <dgm:animLvl val="lvl"/>
          <dgm:resizeHandles val="exact"/>
        </dgm:presLayoutVars>
      </dgm:prSet>
      <dgm:spPr/>
    </dgm:pt>
    <dgm:pt modelId="{6D356C66-586C-4EEC-81A3-1A9084DA3172}" type="pres">
      <dgm:prSet presAssocID="{5DF0AF20-7F31-40A9-8FBB-FD83C5A443BF}" presName="composite" presStyleCnt="0"/>
      <dgm:spPr/>
    </dgm:pt>
    <dgm:pt modelId="{59496BE3-D57F-431C-AD03-81B540A07E8F}" type="pres">
      <dgm:prSet presAssocID="{5DF0AF20-7F31-40A9-8FBB-FD83C5A443BF}" presName="parentText" presStyleLbl="alignNode1" presStyleIdx="0" presStyleCnt="3">
        <dgm:presLayoutVars>
          <dgm:chMax val="1"/>
          <dgm:bulletEnabled val="1"/>
        </dgm:presLayoutVars>
      </dgm:prSet>
      <dgm:spPr/>
    </dgm:pt>
    <dgm:pt modelId="{F6C8E10F-B296-4E93-B880-8879D53066D4}" type="pres">
      <dgm:prSet presAssocID="{5DF0AF20-7F31-40A9-8FBB-FD83C5A443BF}" presName="descendantText" presStyleLbl="alignAcc1" presStyleIdx="0" presStyleCnt="3">
        <dgm:presLayoutVars>
          <dgm:bulletEnabled val="1"/>
        </dgm:presLayoutVars>
      </dgm:prSet>
      <dgm:spPr/>
    </dgm:pt>
    <dgm:pt modelId="{560E14B0-61B0-4BAE-9A4B-38B19AE14EF8}" type="pres">
      <dgm:prSet presAssocID="{C8F0E603-13D6-4077-9295-17A27FFE16D6}" presName="sp" presStyleCnt="0"/>
      <dgm:spPr/>
    </dgm:pt>
    <dgm:pt modelId="{002CBD35-1A34-41D7-BE74-793579064C94}" type="pres">
      <dgm:prSet presAssocID="{9DC59189-9ACE-4692-A93D-F867E2167D94}" presName="composite" presStyleCnt="0"/>
      <dgm:spPr/>
    </dgm:pt>
    <dgm:pt modelId="{F64DD9B9-4307-4334-8117-DDE61E5D8AD2}" type="pres">
      <dgm:prSet presAssocID="{9DC59189-9ACE-4692-A93D-F867E2167D94}" presName="parentText" presStyleLbl="alignNode1" presStyleIdx="1" presStyleCnt="3">
        <dgm:presLayoutVars>
          <dgm:chMax val="1"/>
          <dgm:bulletEnabled val="1"/>
        </dgm:presLayoutVars>
      </dgm:prSet>
      <dgm:spPr/>
    </dgm:pt>
    <dgm:pt modelId="{8761E77A-F5E8-4A3B-9C09-77AE974F3758}" type="pres">
      <dgm:prSet presAssocID="{9DC59189-9ACE-4692-A93D-F867E2167D94}" presName="descendantText" presStyleLbl="alignAcc1" presStyleIdx="1" presStyleCnt="3">
        <dgm:presLayoutVars>
          <dgm:bulletEnabled val="1"/>
        </dgm:presLayoutVars>
      </dgm:prSet>
      <dgm:spPr/>
    </dgm:pt>
    <dgm:pt modelId="{0A8A82B2-BB5F-49C9-8F6D-5A487BCC5821}" type="pres">
      <dgm:prSet presAssocID="{C0F83CC3-E570-4C6D-B949-14F3B7F5A1AB}" presName="sp" presStyleCnt="0"/>
      <dgm:spPr/>
    </dgm:pt>
    <dgm:pt modelId="{C0E4DD7E-514A-4BCD-811F-107FB4E6A6B5}" type="pres">
      <dgm:prSet presAssocID="{738BE680-C0E2-463F-84A4-E1E5E220B91C}" presName="composite" presStyleCnt="0"/>
      <dgm:spPr/>
    </dgm:pt>
    <dgm:pt modelId="{3DA798F7-B6AA-4353-956B-A32480024885}" type="pres">
      <dgm:prSet presAssocID="{738BE680-C0E2-463F-84A4-E1E5E220B91C}" presName="parentText" presStyleLbl="alignNode1" presStyleIdx="2" presStyleCnt="3">
        <dgm:presLayoutVars>
          <dgm:chMax val="1"/>
          <dgm:bulletEnabled val="1"/>
        </dgm:presLayoutVars>
      </dgm:prSet>
      <dgm:spPr/>
    </dgm:pt>
    <dgm:pt modelId="{AF0E8250-99D4-44D4-AF21-A910A6360E72}" type="pres">
      <dgm:prSet presAssocID="{738BE680-C0E2-463F-84A4-E1E5E220B91C}" presName="descendantText" presStyleLbl="alignAcc1" presStyleIdx="2" presStyleCnt="3">
        <dgm:presLayoutVars>
          <dgm:bulletEnabled val="1"/>
        </dgm:presLayoutVars>
      </dgm:prSet>
      <dgm:spPr/>
    </dgm:pt>
  </dgm:ptLst>
  <dgm:cxnLst>
    <dgm:cxn modelId="{ED16001D-B5D5-44E7-A274-373A35063BC4}" srcId="{5DF0AF20-7F31-40A9-8FBB-FD83C5A443BF}" destId="{B2C8284E-9C95-4123-BD8E-A804C97DA18D}" srcOrd="0" destOrd="0" parTransId="{2FCBE79A-1959-48E4-8E7B-510CE0DAFCED}" sibTransId="{4A3D8271-154A-4F8B-BF26-31D67DB243E1}"/>
    <dgm:cxn modelId="{716E7121-C560-4A72-A176-D0AF5A2D3B53}" type="presOf" srcId="{5DF0AF20-7F31-40A9-8FBB-FD83C5A443BF}" destId="{59496BE3-D57F-431C-AD03-81B540A07E8F}" srcOrd="0" destOrd="0" presId="urn:microsoft.com/office/officeart/2005/8/layout/chevron2"/>
    <dgm:cxn modelId="{F83A3523-100C-4639-90F3-47147E41CF4A}" srcId="{738BE680-C0E2-463F-84A4-E1E5E220B91C}" destId="{54D4B7DF-1420-421F-82D2-EB48C237EB0E}" srcOrd="0" destOrd="0" parTransId="{E8834D6C-C7F3-4213-9B47-1A7C9D337B6E}" sibTransId="{C89BD5B1-A375-462E-91C7-C55EAD96B25B}"/>
    <dgm:cxn modelId="{386FCA38-A3D6-4863-A058-03E2158F5E9B}" srcId="{5CF06BFF-7469-4961-B8E9-1F766F695717}" destId="{9DC59189-9ACE-4692-A93D-F867E2167D94}" srcOrd="1" destOrd="0" parTransId="{1B6F0D62-CB21-4F83-981D-9FFDE0AD35FA}" sibTransId="{C0F83CC3-E570-4C6D-B949-14F3B7F5A1AB}"/>
    <dgm:cxn modelId="{7EBDE03B-5780-42BD-B576-EAE4D707F90D}" srcId="{9DC59189-9ACE-4692-A93D-F867E2167D94}" destId="{92CF551C-FDC6-4326-832D-8C98A84829B1}" srcOrd="0" destOrd="0" parTransId="{22DBD33D-7E2C-4062-8A4D-61145B5C648A}" sibTransId="{17DBF9F1-7D5A-47E8-84F8-8461BAB5E685}"/>
    <dgm:cxn modelId="{6DD1C362-2B70-4D19-A5F9-43E481098BD8}" type="presOf" srcId="{738BE680-C0E2-463F-84A4-E1E5E220B91C}" destId="{3DA798F7-B6AA-4353-956B-A32480024885}" srcOrd="0" destOrd="0" presId="urn:microsoft.com/office/officeart/2005/8/layout/chevron2"/>
    <dgm:cxn modelId="{2BBDD742-3081-413D-832F-EAAB733D0B88}" type="presOf" srcId="{92CF551C-FDC6-4326-832D-8C98A84829B1}" destId="{8761E77A-F5E8-4A3B-9C09-77AE974F3758}" srcOrd="0" destOrd="0" presId="urn:microsoft.com/office/officeart/2005/8/layout/chevron2"/>
    <dgm:cxn modelId="{3391C96B-C018-4D72-B4F3-B505B54435F0}" type="presOf" srcId="{54D4B7DF-1420-421F-82D2-EB48C237EB0E}" destId="{AF0E8250-99D4-44D4-AF21-A910A6360E72}" srcOrd="0" destOrd="0" presId="urn:microsoft.com/office/officeart/2005/8/layout/chevron2"/>
    <dgm:cxn modelId="{C49C764C-DA0F-417E-8495-06DA7835F51B}" srcId="{5CF06BFF-7469-4961-B8E9-1F766F695717}" destId="{5DF0AF20-7F31-40A9-8FBB-FD83C5A443BF}" srcOrd="0" destOrd="0" parTransId="{9ACF927F-CA8C-4321-B183-52CEBDFA8799}" sibTransId="{C8F0E603-13D6-4077-9295-17A27FFE16D6}"/>
    <dgm:cxn modelId="{3F7FF54F-86DC-413E-9096-8213AE4E1F47}" srcId="{9DC59189-9ACE-4692-A93D-F867E2167D94}" destId="{323167BD-3CF0-4C3E-8F80-AC3FE189AEA4}" srcOrd="1" destOrd="0" parTransId="{8E59697F-46CE-432C-A0C3-633619EA11F9}" sibTransId="{D07B9A0F-CBF4-4F85-B6AF-94B687A59218}"/>
    <dgm:cxn modelId="{C0F74F89-47F9-4CE4-A533-15C2EF985EE9}" type="presOf" srcId="{B2C8284E-9C95-4123-BD8E-A804C97DA18D}" destId="{F6C8E10F-B296-4E93-B880-8879D53066D4}" srcOrd="0" destOrd="0" presId="urn:microsoft.com/office/officeart/2005/8/layout/chevron2"/>
    <dgm:cxn modelId="{29B98FBE-CDEA-4A50-9FF7-386DFED52CD2}" srcId="{5CF06BFF-7469-4961-B8E9-1F766F695717}" destId="{738BE680-C0E2-463F-84A4-E1E5E220B91C}" srcOrd="2" destOrd="0" parTransId="{C1B18A4D-4BC8-4355-9DB0-D3DAEED675C7}" sibTransId="{960CBF8B-60AF-4AD8-AB8F-5B376F73A2AE}"/>
    <dgm:cxn modelId="{3A6F6EC2-8186-44AE-A5FB-74339D64EAA3}" type="presOf" srcId="{323167BD-3CF0-4C3E-8F80-AC3FE189AEA4}" destId="{8761E77A-F5E8-4A3B-9C09-77AE974F3758}" srcOrd="0" destOrd="1" presId="urn:microsoft.com/office/officeart/2005/8/layout/chevron2"/>
    <dgm:cxn modelId="{A9F435D5-BE44-4FD3-9D50-6C20017C98DB}" type="presOf" srcId="{5CF06BFF-7469-4961-B8E9-1F766F695717}" destId="{CC2CBA4E-5645-40A5-8E88-8903BBD46A0B}" srcOrd="0" destOrd="0" presId="urn:microsoft.com/office/officeart/2005/8/layout/chevron2"/>
    <dgm:cxn modelId="{C12B02FF-BCC1-4DC6-AF01-BEF79CA11085}" type="presOf" srcId="{9DC59189-9ACE-4692-A93D-F867E2167D94}" destId="{F64DD9B9-4307-4334-8117-DDE61E5D8AD2}" srcOrd="0" destOrd="0" presId="urn:microsoft.com/office/officeart/2005/8/layout/chevron2"/>
    <dgm:cxn modelId="{4A4AA548-210F-4DDF-BAD3-43A7F240E89A}" type="presParOf" srcId="{CC2CBA4E-5645-40A5-8E88-8903BBD46A0B}" destId="{6D356C66-586C-4EEC-81A3-1A9084DA3172}" srcOrd="0" destOrd="0" presId="urn:microsoft.com/office/officeart/2005/8/layout/chevron2"/>
    <dgm:cxn modelId="{D6D6745B-6710-492B-82E9-8EEBA83399C3}" type="presParOf" srcId="{6D356C66-586C-4EEC-81A3-1A9084DA3172}" destId="{59496BE3-D57F-431C-AD03-81B540A07E8F}" srcOrd="0" destOrd="0" presId="urn:microsoft.com/office/officeart/2005/8/layout/chevron2"/>
    <dgm:cxn modelId="{D770D66A-92EA-47E2-9C67-55BF38542F69}" type="presParOf" srcId="{6D356C66-586C-4EEC-81A3-1A9084DA3172}" destId="{F6C8E10F-B296-4E93-B880-8879D53066D4}" srcOrd="1" destOrd="0" presId="urn:microsoft.com/office/officeart/2005/8/layout/chevron2"/>
    <dgm:cxn modelId="{9009F82C-66FC-4F8E-83CD-0A2BD64361AA}" type="presParOf" srcId="{CC2CBA4E-5645-40A5-8E88-8903BBD46A0B}" destId="{560E14B0-61B0-4BAE-9A4B-38B19AE14EF8}" srcOrd="1" destOrd="0" presId="urn:microsoft.com/office/officeart/2005/8/layout/chevron2"/>
    <dgm:cxn modelId="{EE81A09C-88DC-4E66-9673-E668ECD968C4}" type="presParOf" srcId="{CC2CBA4E-5645-40A5-8E88-8903BBD46A0B}" destId="{002CBD35-1A34-41D7-BE74-793579064C94}" srcOrd="2" destOrd="0" presId="urn:microsoft.com/office/officeart/2005/8/layout/chevron2"/>
    <dgm:cxn modelId="{612F6C46-8256-46CB-B9B1-8A9E0ECC3FDA}" type="presParOf" srcId="{002CBD35-1A34-41D7-BE74-793579064C94}" destId="{F64DD9B9-4307-4334-8117-DDE61E5D8AD2}" srcOrd="0" destOrd="0" presId="urn:microsoft.com/office/officeart/2005/8/layout/chevron2"/>
    <dgm:cxn modelId="{1C6727ED-866E-4284-80D4-09173CFBAACE}" type="presParOf" srcId="{002CBD35-1A34-41D7-BE74-793579064C94}" destId="{8761E77A-F5E8-4A3B-9C09-77AE974F3758}" srcOrd="1" destOrd="0" presId="urn:microsoft.com/office/officeart/2005/8/layout/chevron2"/>
    <dgm:cxn modelId="{71491540-8444-49D9-AB25-E7ABA0B81C0D}" type="presParOf" srcId="{CC2CBA4E-5645-40A5-8E88-8903BBD46A0B}" destId="{0A8A82B2-BB5F-49C9-8F6D-5A487BCC5821}" srcOrd="3" destOrd="0" presId="urn:microsoft.com/office/officeart/2005/8/layout/chevron2"/>
    <dgm:cxn modelId="{5389B705-36F4-4121-99D7-B9C09A3E373C}" type="presParOf" srcId="{CC2CBA4E-5645-40A5-8E88-8903BBD46A0B}" destId="{C0E4DD7E-514A-4BCD-811F-107FB4E6A6B5}" srcOrd="4" destOrd="0" presId="urn:microsoft.com/office/officeart/2005/8/layout/chevron2"/>
    <dgm:cxn modelId="{9D44FBF1-D43C-4780-BFD7-6C834ABEE0F1}" type="presParOf" srcId="{C0E4DD7E-514A-4BCD-811F-107FB4E6A6B5}" destId="{3DA798F7-B6AA-4353-956B-A32480024885}" srcOrd="0" destOrd="0" presId="urn:microsoft.com/office/officeart/2005/8/layout/chevron2"/>
    <dgm:cxn modelId="{29A3FC64-3DE6-4644-869E-BFF8EC82EA55}" type="presParOf" srcId="{C0E4DD7E-514A-4BCD-811F-107FB4E6A6B5}" destId="{AF0E8250-99D4-44D4-AF21-A910A6360E72}"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0E41F0-DB63-4D6D-A305-61A4086AC231}"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n-US"/>
        </a:p>
      </dgm:t>
    </dgm:pt>
    <dgm:pt modelId="{0A4C9C4F-491A-4CC5-954D-F9D20E541A8A}">
      <dgm:prSet phldrT="[Text]" custT="1"/>
      <dgm:spPr/>
      <dgm:t>
        <a:bodyPr/>
        <a:lstStyle/>
        <a:p>
          <a:r>
            <a:rPr lang="en-US" sz="1600" dirty="0"/>
            <a:t>Design</a:t>
          </a:r>
        </a:p>
        <a:p>
          <a:r>
            <a:rPr lang="en-US" sz="1600" dirty="0"/>
            <a:t>Objectives</a:t>
          </a:r>
          <a:endParaRPr lang="en-US" sz="1600" b="1" dirty="0"/>
        </a:p>
      </dgm:t>
    </dgm:pt>
    <dgm:pt modelId="{4314EC11-6512-4ACB-88AB-40F3E64CFD05}" type="parTrans" cxnId="{7FA748D7-A2D6-4C2D-90C2-20D2BC81AE75}">
      <dgm:prSet/>
      <dgm:spPr/>
      <dgm:t>
        <a:bodyPr/>
        <a:lstStyle/>
        <a:p>
          <a:endParaRPr lang="en-US"/>
        </a:p>
      </dgm:t>
    </dgm:pt>
    <dgm:pt modelId="{C31E2C98-F7C8-4CEB-B248-E589E916136F}" type="sibTrans" cxnId="{7FA748D7-A2D6-4C2D-90C2-20D2BC81AE75}">
      <dgm:prSet/>
      <dgm:spPr/>
      <dgm:t>
        <a:bodyPr/>
        <a:lstStyle/>
        <a:p>
          <a:endParaRPr lang="en-US"/>
        </a:p>
      </dgm:t>
    </dgm:pt>
    <dgm:pt modelId="{8A929EFB-44B8-4B2C-AAEE-17C7D37ECCF5}">
      <dgm:prSet phldrT="[Text]"/>
      <dgm:spPr/>
      <dgm:t>
        <a:bodyPr/>
        <a:lstStyle/>
        <a:p>
          <a:r>
            <a:rPr lang="en-US" dirty="0"/>
            <a:t>Functions and Specifications</a:t>
          </a:r>
        </a:p>
      </dgm:t>
    </dgm:pt>
    <dgm:pt modelId="{395F7A1A-9E7A-4EE6-A088-75DE475344B5}" type="parTrans" cxnId="{7BB80E5D-0997-4FC8-B249-B18F588F03C9}">
      <dgm:prSet/>
      <dgm:spPr/>
      <dgm:t>
        <a:bodyPr/>
        <a:lstStyle/>
        <a:p>
          <a:endParaRPr lang="en-US"/>
        </a:p>
      </dgm:t>
    </dgm:pt>
    <dgm:pt modelId="{D905970E-E2AC-44A0-8690-F888797EF87C}" type="sibTrans" cxnId="{7BB80E5D-0997-4FC8-B249-B18F588F03C9}">
      <dgm:prSet/>
      <dgm:spPr/>
      <dgm:t>
        <a:bodyPr/>
        <a:lstStyle/>
        <a:p>
          <a:endParaRPr lang="en-US"/>
        </a:p>
      </dgm:t>
    </dgm:pt>
    <dgm:pt modelId="{BC0B639A-A118-4415-82E4-C21995A67286}">
      <dgm:prSet phldrT="[Text]"/>
      <dgm:spPr/>
      <dgm:t>
        <a:bodyPr/>
        <a:lstStyle/>
        <a:p>
          <a:r>
            <a:rPr lang="en-US" dirty="0"/>
            <a:t>Final Design</a:t>
          </a:r>
        </a:p>
      </dgm:t>
    </dgm:pt>
    <dgm:pt modelId="{5A5186D0-4A37-4DBA-A4FD-AE72CA6ADFC9}" type="parTrans" cxnId="{8C8B0B9D-B3FF-4C64-930F-0C0DE6EDF020}">
      <dgm:prSet/>
      <dgm:spPr/>
      <dgm:t>
        <a:bodyPr/>
        <a:lstStyle/>
        <a:p>
          <a:endParaRPr lang="en-US"/>
        </a:p>
      </dgm:t>
    </dgm:pt>
    <dgm:pt modelId="{1C262277-A5C4-488B-A633-AA989D889F61}" type="sibTrans" cxnId="{8C8B0B9D-B3FF-4C64-930F-0C0DE6EDF020}">
      <dgm:prSet/>
      <dgm:spPr/>
      <dgm:t>
        <a:bodyPr/>
        <a:lstStyle/>
        <a:p>
          <a:endParaRPr lang="en-US"/>
        </a:p>
      </dgm:t>
    </dgm:pt>
    <dgm:pt modelId="{87F42C90-7D32-4862-8239-BAE44622722B}">
      <dgm:prSet phldrT="[Text]"/>
      <dgm:spPr/>
      <dgm:t>
        <a:bodyPr/>
        <a:lstStyle/>
        <a:p>
          <a:r>
            <a:rPr lang="en-US" dirty="0"/>
            <a:t>Research and Development</a:t>
          </a:r>
        </a:p>
      </dgm:t>
    </dgm:pt>
    <dgm:pt modelId="{E332C3AF-3096-4449-AE32-FC7740782C6B}" type="parTrans" cxnId="{4009FFE6-F911-48DC-886A-7B25D4F6C8F0}">
      <dgm:prSet/>
      <dgm:spPr/>
      <dgm:t>
        <a:bodyPr/>
        <a:lstStyle/>
        <a:p>
          <a:endParaRPr lang="en-US"/>
        </a:p>
      </dgm:t>
    </dgm:pt>
    <dgm:pt modelId="{A040B07B-2A03-49C0-B470-F9D7EC4E0347}" type="sibTrans" cxnId="{4009FFE6-F911-48DC-886A-7B25D4F6C8F0}">
      <dgm:prSet/>
      <dgm:spPr/>
      <dgm:t>
        <a:bodyPr/>
        <a:lstStyle/>
        <a:p>
          <a:endParaRPr lang="en-US"/>
        </a:p>
      </dgm:t>
    </dgm:pt>
    <dgm:pt modelId="{74A0829F-D86F-4B06-9345-39BB6BA484D2}" type="pres">
      <dgm:prSet presAssocID="{8C0E41F0-DB63-4D6D-A305-61A4086AC231}" presName="arrowDiagram" presStyleCnt="0">
        <dgm:presLayoutVars>
          <dgm:chMax val="5"/>
          <dgm:dir/>
          <dgm:resizeHandles val="exact"/>
        </dgm:presLayoutVars>
      </dgm:prSet>
      <dgm:spPr/>
    </dgm:pt>
    <dgm:pt modelId="{E5E7EBEA-2E04-45E9-9A8B-BE5B301C2236}" type="pres">
      <dgm:prSet presAssocID="{8C0E41F0-DB63-4D6D-A305-61A4086AC231}" presName="arrow" presStyleLbl="bgShp" presStyleIdx="0" presStyleCnt="1"/>
      <dgm:spPr/>
    </dgm:pt>
    <dgm:pt modelId="{84B6A2C5-C96A-41D8-9B67-B0AC645B9578}" type="pres">
      <dgm:prSet presAssocID="{8C0E41F0-DB63-4D6D-A305-61A4086AC231}" presName="arrowDiagram4" presStyleCnt="0"/>
      <dgm:spPr/>
    </dgm:pt>
    <dgm:pt modelId="{9F8F7130-52B4-4027-8D0D-BF40984A3257}" type="pres">
      <dgm:prSet presAssocID="{0A4C9C4F-491A-4CC5-954D-F9D20E541A8A}" presName="bullet4a" presStyleLbl="node1" presStyleIdx="0" presStyleCnt="4"/>
      <dgm:spPr/>
    </dgm:pt>
    <dgm:pt modelId="{7D0ED916-D224-4AA9-B259-8325D294F3AD}" type="pres">
      <dgm:prSet presAssocID="{0A4C9C4F-491A-4CC5-954D-F9D20E541A8A}" presName="textBox4a" presStyleLbl="revTx" presStyleIdx="0" presStyleCnt="4" custScaleX="169472" custLinFactNeighborX="37333" custLinFactNeighborY="-795">
        <dgm:presLayoutVars>
          <dgm:bulletEnabled val="1"/>
        </dgm:presLayoutVars>
      </dgm:prSet>
      <dgm:spPr/>
    </dgm:pt>
    <dgm:pt modelId="{79EE091C-F2F2-4866-946D-B57B0DAEAE74}" type="pres">
      <dgm:prSet presAssocID="{8A929EFB-44B8-4B2C-AAEE-17C7D37ECCF5}" presName="bullet4b" presStyleLbl="node1" presStyleIdx="1" presStyleCnt="4"/>
      <dgm:spPr/>
    </dgm:pt>
    <dgm:pt modelId="{C7E52D77-5BA9-44B4-B296-EDC3F0ABCCD1}" type="pres">
      <dgm:prSet presAssocID="{8A929EFB-44B8-4B2C-AAEE-17C7D37ECCF5}" presName="textBox4b" presStyleLbl="revTx" presStyleIdx="1" presStyleCnt="4">
        <dgm:presLayoutVars>
          <dgm:bulletEnabled val="1"/>
        </dgm:presLayoutVars>
      </dgm:prSet>
      <dgm:spPr/>
    </dgm:pt>
    <dgm:pt modelId="{F11F1021-02A3-47ED-9DF5-676AA3038ACE}" type="pres">
      <dgm:prSet presAssocID="{87F42C90-7D32-4862-8239-BAE44622722B}" presName="bullet4c" presStyleLbl="node1" presStyleIdx="2" presStyleCnt="4"/>
      <dgm:spPr/>
    </dgm:pt>
    <dgm:pt modelId="{2AD2ADFB-30E8-4742-B0D5-433968671520}" type="pres">
      <dgm:prSet presAssocID="{87F42C90-7D32-4862-8239-BAE44622722B}" presName="textBox4c" presStyleLbl="revTx" presStyleIdx="2" presStyleCnt="4">
        <dgm:presLayoutVars>
          <dgm:bulletEnabled val="1"/>
        </dgm:presLayoutVars>
      </dgm:prSet>
      <dgm:spPr/>
    </dgm:pt>
    <dgm:pt modelId="{1DDF50F9-5E40-4298-A635-1C8F80A20C4A}" type="pres">
      <dgm:prSet presAssocID="{BC0B639A-A118-4415-82E4-C21995A67286}" presName="bullet4d" presStyleLbl="node1" presStyleIdx="3" presStyleCnt="4"/>
      <dgm:spPr/>
    </dgm:pt>
    <dgm:pt modelId="{E7C9DFB2-4970-403B-8292-AADB12DDD9B0}" type="pres">
      <dgm:prSet presAssocID="{BC0B639A-A118-4415-82E4-C21995A67286}" presName="textBox4d" presStyleLbl="revTx" presStyleIdx="3" presStyleCnt="4">
        <dgm:presLayoutVars>
          <dgm:bulletEnabled val="1"/>
        </dgm:presLayoutVars>
      </dgm:prSet>
      <dgm:spPr/>
    </dgm:pt>
  </dgm:ptLst>
  <dgm:cxnLst>
    <dgm:cxn modelId="{76080F13-6113-4B0D-BA9F-8DC8185C0E93}" type="presOf" srcId="{BC0B639A-A118-4415-82E4-C21995A67286}" destId="{E7C9DFB2-4970-403B-8292-AADB12DDD9B0}" srcOrd="0" destOrd="0" presId="urn:microsoft.com/office/officeart/2005/8/layout/arrow2"/>
    <dgm:cxn modelId="{54F40034-0699-4F41-AD6D-006882EF52AE}" type="presOf" srcId="{8A929EFB-44B8-4B2C-AAEE-17C7D37ECCF5}" destId="{C7E52D77-5BA9-44B4-B296-EDC3F0ABCCD1}" srcOrd="0" destOrd="0" presId="urn:microsoft.com/office/officeart/2005/8/layout/arrow2"/>
    <dgm:cxn modelId="{4C382E38-B0A2-453A-B143-2FF40F6362D7}" type="presOf" srcId="{8C0E41F0-DB63-4D6D-A305-61A4086AC231}" destId="{74A0829F-D86F-4B06-9345-39BB6BA484D2}" srcOrd="0" destOrd="0" presId="urn:microsoft.com/office/officeart/2005/8/layout/arrow2"/>
    <dgm:cxn modelId="{7BB80E5D-0997-4FC8-B249-B18F588F03C9}" srcId="{8C0E41F0-DB63-4D6D-A305-61A4086AC231}" destId="{8A929EFB-44B8-4B2C-AAEE-17C7D37ECCF5}" srcOrd="1" destOrd="0" parTransId="{395F7A1A-9E7A-4EE6-A088-75DE475344B5}" sibTransId="{D905970E-E2AC-44A0-8690-F888797EF87C}"/>
    <dgm:cxn modelId="{5FAB1D95-C3D5-498A-B715-1889D3204E65}" type="presOf" srcId="{0A4C9C4F-491A-4CC5-954D-F9D20E541A8A}" destId="{7D0ED916-D224-4AA9-B259-8325D294F3AD}" srcOrd="0" destOrd="0" presId="urn:microsoft.com/office/officeart/2005/8/layout/arrow2"/>
    <dgm:cxn modelId="{8C8B0B9D-B3FF-4C64-930F-0C0DE6EDF020}" srcId="{8C0E41F0-DB63-4D6D-A305-61A4086AC231}" destId="{BC0B639A-A118-4415-82E4-C21995A67286}" srcOrd="3" destOrd="0" parTransId="{5A5186D0-4A37-4DBA-A4FD-AE72CA6ADFC9}" sibTransId="{1C262277-A5C4-488B-A633-AA989D889F61}"/>
    <dgm:cxn modelId="{2AF9C7A2-AC63-442A-9C2A-8AE17700CBFD}" type="presOf" srcId="{87F42C90-7D32-4862-8239-BAE44622722B}" destId="{2AD2ADFB-30E8-4742-B0D5-433968671520}" srcOrd="0" destOrd="0" presId="urn:microsoft.com/office/officeart/2005/8/layout/arrow2"/>
    <dgm:cxn modelId="{7FA748D7-A2D6-4C2D-90C2-20D2BC81AE75}" srcId="{8C0E41F0-DB63-4D6D-A305-61A4086AC231}" destId="{0A4C9C4F-491A-4CC5-954D-F9D20E541A8A}" srcOrd="0" destOrd="0" parTransId="{4314EC11-6512-4ACB-88AB-40F3E64CFD05}" sibTransId="{C31E2C98-F7C8-4CEB-B248-E589E916136F}"/>
    <dgm:cxn modelId="{4009FFE6-F911-48DC-886A-7B25D4F6C8F0}" srcId="{8C0E41F0-DB63-4D6D-A305-61A4086AC231}" destId="{87F42C90-7D32-4862-8239-BAE44622722B}" srcOrd="2" destOrd="0" parTransId="{E332C3AF-3096-4449-AE32-FC7740782C6B}" sibTransId="{A040B07B-2A03-49C0-B470-F9D7EC4E0347}"/>
    <dgm:cxn modelId="{26B00577-4B4E-4E2E-A7A4-56CB1EE4670A}" type="presParOf" srcId="{74A0829F-D86F-4B06-9345-39BB6BA484D2}" destId="{E5E7EBEA-2E04-45E9-9A8B-BE5B301C2236}" srcOrd="0" destOrd="0" presId="urn:microsoft.com/office/officeart/2005/8/layout/arrow2"/>
    <dgm:cxn modelId="{1D106FCA-0AF6-4AC7-AD93-4E29F1824E87}" type="presParOf" srcId="{74A0829F-D86F-4B06-9345-39BB6BA484D2}" destId="{84B6A2C5-C96A-41D8-9B67-B0AC645B9578}" srcOrd="1" destOrd="0" presId="urn:microsoft.com/office/officeart/2005/8/layout/arrow2"/>
    <dgm:cxn modelId="{BF0383EE-7129-4CE3-ADFE-F51FE31DAAEC}" type="presParOf" srcId="{84B6A2C5-C96A-41D8-9B67-B0AC645B9578}" destId="{9F8F7130-52B4-4027-8D0D-BF40984A3257}" srcOrd="0" destOrd="0" presId="urn:microsoft.com/office/officeart/2005/8/layout/arrow2"/>
    <dgm:cxn modelId="{2D864E26-82B8-4CE2-83A6-71CF9816F155}" type="presParOf" srcId="{84B6A2C5-C96A-41D8-9B67-B0AC645B9578}" destId="{7D0ED916-D224-4AA9-B259-8325D294F3AD}" srcOrd="1" destOrd="0" presId="urn:microsoft.com/office/officeart/2005/8/layout/arrow2"/>
    <dgm:cxn modelId="{15B20A54-F77F-467B-842F-D46965012D8C}" type="presParOf" srcId="{84B6A2C5-C96A-41D8-9B67-B0AC645B9578}" destId="{79EE091C-F2F2-4866-946D-B57B0DAEAE74}" srcOrd="2" destOrd="0" presId="urn:microsoft.com/office/officeart/2005/8/layout/arrow2"/>
    <dgm:cxn modelId="{D57C9DDA-15EE-431C-9E6C-00F9408E0C09}" type="presParOf" srcId="{84B6A2C5-C96A-41D8-9B67-B0AC645B9578}" destId="{C7E52D77-5BA9-44B4-B296-EDC3F0ABCCD1}" srcOrd="3" destOrd="0" presId="urn:microsoft.com/office/officeart/2005/8/layout/arrow2"/>
    <dgm:cxn modelId="{3D0C13BA-6A44-4BE3-902E-9AFD0AC1A7EF}" type="presParOf" srcId="{84B6A2C5-C96A-41D8-9B67-B0AC645B9578}" destId="{F11F1021-02A3-47ED-9DF5-676AA3038ACE}" srcOrd="4" destOrd="0" presId="urn:microsoft.com/office/officeart/2005/8/layout/arrow2"/>
    <dgm:cxn modelId="{77CCABF3-8CE1-47F7-8106-B29BA49FC669}" type="presParOf" srcId="{84B6A2C5-C96A-41D8-9B67-B0AC645B9578}" destId="{2AD2ADFB-30E8-4742-B0D5-433968671520}" srcOrd="5" destOrd="0" presId="urn:microsoft.com/office/officeart/2005/8/layout/arrow2"/>
    <dgm:cxn modelId="{26B4879D-355C-4FCE-AFAE-2C452CC96B85}" type="presParOf" srcId="{84B6A2C5-C96A-41D8-9B67-B0AC645B9578}" destId="{1DDF50F9-5E40-4298-A635-1C8F80A20C4A}" srcOrd="6" destOrd="0" presId="urn:microsoft.com/office/officeart/2005/8/layout/arrow2"/>
    <dgm:cxn modelId="{AF047123-A8DA-4280-9D22-CE13862EDF54}" type="presParOf" srcId="{84B6A2C5-C96A-41D8-9B67-B0AC645B9578}" destId="{E7C9DFB2-4970-403B-8292-AADB12DDD9B0}" srcOrd="7"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ED56451-1868-8C48-AFD2-EE203206ED54}" type="doc">
      <dgm:prSet loTypeId="urn:microsoft.com/office/officeart/2005/8/layout/hierarchy6" loCatId="process" qsTypeId="urn:microsoft.com/office/officeart/2005/8/quickstyle/simple1" qsCatId="simple" csTypeId="urn:microsoft.com/office/officeart/2005/8/colors/accent1_2" csCatId="accent1" phldr="1"/>
      <dgm:spPr/>
      <dgm:t>
        <a:bodyPr/>
        <a:lstStyle/>
        <a:p>
          <a:endParaRPr lang="en-US"/>
        </a:p>
      </dgm:t>
    </dgm:pt>
    <dgm:pt modelId="{089B3DB1-8DE1-6A49-B428-52ABBB09936E}">
      <dgm:prSet phldrT="[Text]"/>
      <dgm:spPr>
        <a:solidFill>
          <a:schemeClr val="accent1">
            <a:lumMod val="50000"/>
          </a:schemeClr>
        </a:solidFill>
      </dgm:spPr>
      <dgm:t>
        <a:bodyPr/>
        <a:lstStyle/>
        <a:p>
          <a:r>
            <a:rPr lang="en-US" dirty="0"/>
            <a:t>Objectives</a:t>
          </a:r>
        </a:p>
      </dgm:t>
    </dgm:pt>
    <dgm:pt modelId="{257364C3-3C74-8D4E-ACB4-E89FD8D1014A}" type="parTrans" cxnId="{D9A18E7A-B6BB-4C46-9F0B-7C9DB6F5421A}">
      <dgm:prSet/>
      <dgm:spPr/>
      <dgm:t>
        <a:bodyPr/>
        <a:lstStyle/>
        <a:p>
          <a:endParaRPr lang="en-US"/>
        </a:p>
      </dgm:t>
    </dgm:pt>
    <dgm:pt modelId="{7BAF5582-8F0E-C343-BB79-76A5759508B2}" type="sibTrans" cxnId="{D9A18E7A-B6BB-4C46-9F0B-7C9DB6F5421A}">
      <dgm:prSet/>
      <dgm:spPr/>
      <dgm:t>
        <a:bodyPr/>
        <a:lstStyle/>
        <a:p>
          <a:endParaRPr lang="en-US"/>
        </a:p>
      </dgm:t>
    </dgm:pt>
    <dgm:pt modelId="{DE673FA5-0D16-B941-864D-DFB9C34EB15A}">
      <dgm:prSet phldrT="[Text]"/>
      <dgm:spPr>
        <a:solidFill>
          <a:schemeClr val="accent1"/>
        </a:solidFill>
      </dgm:spPr>
      <dgm:t>
        <a:bodyPr/>
        <a:lstStyle/>
        <a:p>
          <a:r>
            <a:rPr lang="en-US" dirty="0"/>
            <a:t>1. Delivery</a:t>
          </a:r>
        </a:p>
      </dgm:t>
    </dgm:pt>
    <dgm:pt modelId="{27A65192-E4DF-B149-B934-91364DFE4348}" type="parTrans" cxnId="{E68BF7E4-5DF7-C646-9B96-6F52BE13166A}">
      <dgm:prSet/>
      <dgm:spPr/>
      <dgm:t>
        <a:bodyPr/>
        <a:lstStyle/>
        <a:p>
          <a:endParaRPr lang="en-US"/>
        </a:p>
      </dgm:t>
    </dgm:pt>
    <dgm:pt modelId="{5B2515A6-43DE-F84B-B314-900833B7A590}" type="sibTrans" cxnId="{E68BF7E4-5DF7-C646-9B96-6F52BE13166A}">
      <dgm:prSet/>
      <dgm:spPr/>
      <dgm:t>
        <a:bodyPr/>
        <a:lstStyle/>
        <a:p>
          <a:endParaRPr lang="en-US"/>
        </a:p>
      </dgm:t>
    </dgm:pt>
    <dgm:pt modelId="{492F1E90-2165-8947-BB6D-8280B619CACC}">
      <dgm:prSet phldrT="[Text]"/>
      <dgm:spPr>
        <a:solidFill>
          <a:schemeClr val="accent1"/>
        </a:solidFill>
      </dgm:spPr>
      <dgm:t>
        <a:bodyPr/>
        <a:lstStyle/>
        <a:p>
          <a:r>
            <a:rPr lang="en-US" dirty="0"/>
            <a:t>2. Quantification</a:t>
          </a:r>
        </a:p>
      </dgm:t>
    </dgm:pt>
    <dgm:pt modelId="{B64965BF-C763-5F48-96B5-5B1BEDCCCAC1}" type="parTrans" cxnId="{9B439B16-C38D-DA43-B3D1-52C1CBF1B4B3}">
      <dgm:prSet/>
      <dgm:spPr/>
      <dgm:t>
        <a:bodyPr/>
        <a:lstStyle/>
        <a:p>
          <a:endParaRPr lang="en-US"/>
        </a:p>
      </dgm:t>
    </dgm:pt>
    <dgm:pt modelId="{A57C7ED6-8CCF-D548-A6CE-905347CC8A29}" type="sibTrans" cxnId="{9B439B16-C38D-DA43-B3D1-52C1CBF1B4B3}">
      <dgm:prSet/>
      <dgm:spPr/>
      <dgm:t>
        <a:bodyPr/>
        <a:lstStyle/>
        <a:p>
          <a:endParaRPr lang="en-US"/>
        </a:p>
      </dgm:t>
    </dgm:pt>
    <dgm:pt modelId="{F4982019-F587-D94F-B9DE-F7DC68837FD4}">
      <dgm:prSet/>
      <dgm:spPr/>
      <dgm:t>
        <a:bodyPr/>
        <a:lstStyle/>
        <a:p>
          <a:r>
            <a:rPr lang="en-US" dirty="0"/>
            <a:t>3. Evacuation</a:t>
          </a:r>
        </a:p>
      </dgm:t>
    </dgm:pt>
    <dgm:pt modelId="{5906A2AE-CF85-8746-A43D-9A393273A904}" type="parTrans" cxnId="{9F72EF17-DD2A-B64A-96E9-DFB8B154E322}">
      <dgm:prSet/>
      <dgm:spPr/>
      <dgm:t>
        <a:bodyPr/>
        <a:lstStyle/>
        <a:p>
          <a:endParaRPr lang="en-US"/>
        </a:p>
      </dgm:t>
    </dgm:pt>
    <dgm:pt modelId="{E5785DDA-746C-0D4C-B2A2-2614D30BC037}" type="sibTrans" cxnId="{9F72EF17-DD2A-B64A-96E9-DFB8B154E322}">
      <dgm:prSet/>
      <dgm:spPr/>
      <dgm:t>
        <a:bodyPr/>
        <a:lstStyle/>
        <a:p>
          <a:endParaRPr lang="en-US"/>
        </a:p>
      </dgm:t>
    </dgm:pt>
    <dgm:pt modelId="{B3722DCD-A306-684A-98B6-6ADFADBDE172}">
      <dgm:prSet/>
      <dgm:spPr>
        <a:solidFill>
          <a:schemeClr val="bg2">
            <a:lumMod val="40000"/>
            <a:lumOff val="60000"/>
          </a:schemeClr>
        </a:solidFill>
      </dgm:spPr>
      <dgm:t>
        <a:bodyPr/>
        <a:lstStyle/>
        <a:p>
          <a:pPr>
            <a:buNone/>
          </a:pPr>
          <a:r>
            <a:rPr lang="en-US" dirty="0">
              <a:solidFill>
                <a:schemeClr val="tx1"/>
              </a:solidFill>
              <a:latin typeface="Times New Roman" panose="02020603050405020304" pitchFamily="18" charset="0"/>
              <a:cs typeface="Times New Roman" panose="02020603050405020304" pitchFamily="18" charset="0"/>
            </a:rPr>
            <a:t>•</a:t>
          </a:r>
          <a:r>
            <a:rPr lang="en-US" dirty="0">
              <a:solidFill>
                <a:schemeClr val="tx1"/>
              </a:solidFill>
            </a:rPr>
            <a:t>HEPA</a:t>
          </a:r>
        </a:p>
        <a:p>
          <a:pPr>
            <a:buNone/>
          </a:pPr>
          <a:r>
            <a:rPr lang="en-US" dirty="0">
              <a:solidFill>
                <a:schemeClr val="tx1"/>
              </a:solidFill>
              <a:latin typeface="Times New Roman" panose="02020603050405020304" pitchFamily="18" charset="0"/>
              <a:cs typeface="Times New Roman" panose="02020603050405020304" pitchFamily="18" charset="0"/>
            </a:rPr>
            <a:t>•</a:t>
          </a:r>
          <a:r>
            <a:rPr lang="en-US" dirty="0">
              <a:solidFill>
                <a:schemeClr val="tx1"/>
              </a:solidFill>
            </a:rPr>
            <a:t>Charcoal</a:t>
          </a:r>
        </a:p>
      </dgm:t>
    </dgm:pt>
    <dgm:pt modelId="{56E4FD4B-34F6-D749-B30B-9F1765974516}" type="parTrans" cxnId="{C9650F34-FB5F-2443-9B8B-31BDB9FDE17B}">
      <dgm:prSet/>
      <dgm:spPr/>
      <dgm:t>
        <a:bodyPr/>
        <a:lstStyle/>
        <a:p>
          <a:endParaRPr lang="en-US"/>
        </a:p>
      </dgm:t>
    </dgm:pt>
    <dgm:pt modelId="{B031FC8A-707A-C24B-9597-2F2043762EB5}" type="sibTrans" cxnId="{C9650F34-FB5F-2443-9B8B-31BDB9FDE17B}">
      <dgm:prSet/>
      <dgm:spPr/>
      <dgm:t>
        <a:bodyPr/>
        <a:lstStyle/>
        <a:p>
          <a:endParaRPr lang="en-US"/>
        </a:p>
      </dgm:t>
    </dgm:pt>
    <dgm:pt modelId="{04CC597F-562E-4B48-B4B6-30524B54CEEE}">
      <dgm:prSet/>
      <dgm:spPr/>
      <dgm:t>
        <a:bodyPr/>
        <a:lstStyle/>
        <a:p>
          <a:r>
            <a:rPr lang="en-US" dirty="0"/>
            <a:t>4. Ease of Use</a:t>
          </a:r>
        </a:p>
      </dgm:t>
    </dgm:pt>
    <dgm:pt modelId="{61E502BD-C736-8440-B16E-8A6105B08A10}" type="parTrans" cxnId="{F8EB9FEC-B6E5-604C-8794-F3C333E9F7FA}">
      <dgm:prSet/>
      <dgm:spPr/>
      <dgm:t>
        <a:bodyPr/>
        <a:lstStyle/>
        <a:p>
          <a:endParaRPr lang="en-US"/>
        </a:p>
      </dgm:t>
    </dgm:pt>
    <dgm:pt modelId="{937CCEF4-0625-344D-8278-07622096FDF0}" type="sibTrans" cxnId="{F8EB9FEC-B6E5-604C-8794-F3C333E9F7FA}">
      <dgm:prSet/>
      <dgm:spPr/>
      <dgm:t>
        <a:bodyPr/>
        <a:lstStyle/>
        <a:p>
          <a:endParaRPr lang="en-US"/>
        </a:p>
      </dgm:t>
    </dgm:pt>
    <dgm:pt modelId="{85B3DE48-4F8E-EC4C-9B4E-D736A7D54891}">
      <dgm:prSet/>
      <dgm:spPr/>
      <dgm:t>
        <a:bodyPr/>
        <a:lstStyle/>
        <a:p>
          <a:r>
            <a:rPr lang="en-US" dirty="0"/>
            <a:t>5. Cost Effectiveness</a:t>
          </a:r>
        </a:p>
      </dgm:t>
    </dgm:pt>
    <dgm:pt modelId="{B32000F1-D689-DB47-974F-4064F8257E98}" type="parTrans" cxnId="{C8C21F04-1502-1E45-8BCD-8A026540C304}">
      <dgm:prSet/>
      <dgm:spPr/>
      <dgm:t>
        <a:bodyPr/>
        <a:lstStyle/>
        <a:p>
          <a:endParaRPr lang="en-US"/>
        </a:p>
      </dgm:t>
    </dgm:pt>
    <dgm:pt modelId="{75A37D84-92C4-2E49-BAB7-EF79F294B6A9}" type="sibTrans" cxnId="{C8C21F04-1502-1E45-8BCD-8A026540C304}">
      <dgm:prSet/>
      <dgm:spPr/>
      <dgm:t>
        <a:bodyPr/>
        <a:lstStyle/>
        <a:p>
          <a:endParaRPr lang="en-US"/>
        </a:p>
      </dgm:t>
    </dgm:pt>
    <dgm:pt modelId="{62C93E74-BF76-EA4D-86D9-458D9C751FBD}">
      <dgm:prSet/>
      <dgm:spPr>
        <a:solidFill>
          <a:schemeClr val="bg2">
            <a:lumMod val="40000"/>
            <a:lumOff val="60000"/>
          </a:schemeClr>
        </a:solidFill>
      </dgm:spPr>
      <dgm:t>
        <a:bodyPr/>
        <a:lstStyle/>
        <a:p>
          <a:pPr>
            <a:lnSpc>
              <a:spcPct val="100000"/>
            </a:lnSpc>
          </a:pPr>
          <a:r>
            <a:rPr lang="en-US" dirty="0">
              <a:solidFill>
                <a:schemeClr val="tx1"/>
              </a:solidFill>
              <a:latin typeface="Times New Roman" panose="02020603050405020304" pitchFamily="18" charset="0"/>
              <a:cs typeface="Times New Roman" panose="02020603050405020304" pitchFamily="18" charset="0"/>
            </a:rPr>
            <a:t>•</a:t>
          </a:r>
          <a:r>
            <a:rPr lang="en-US" dirty="0">
              <a:solidFill>
                <a:schemeClr val="tx1"/>
              </a:solidFill>
            </a:rPr>
            <a:t>Efficient</a:t>
          </a:r>
        </a:p>
        <a:p>
          <a:pPr>
            <a:lnSpc>
              <a:spcPct val="100000"/>
            </a:lnSpc>
          </a:pPr>
          <a:r>
            <a:rPr lang="en-US" dirty="0">
              <a:solidFill>
                <a:schemeClr val="tx1"/>
              </a:solidFill>
              <a:latin typeface="Times New Roman" panose="02020603050405020304" pitchFamily="18" charset="0"/>
              <a:cs typeface="Times New Roman" panose="02020603050405020304" pitchFamily="18" charset="0"/>
            </a:rPr>
            <a:t>•</a:t>
          </a:r>
          <a:r>
            <a:rPr lang="en-US" dirty="0">
              <a:solidFill>
                <a:schemeClr val="tx1"/>
              </a:solidFill>
            </a:rPr>
            <a:t>User Manual</a:t>
          </a:r>
        </a:p>
      </dgm:t>
    </dgm:pt>
    <dgm:pt modelId="{CE56EB15-70AE-3B4D-B0FD-A91BC29CFA28}" type="parTrans" cxnId="{A566A753-CBB8-C042-941B-06D8ADF0632D}">
      <dgm:prSet/>
      <dgm:spPr/>
      <dgm:t>
        <a:bodyPr/>
        <a:lstStyle/>
        <a:p>
          <a:endParaRPr lang="en-US"/>
        </a:p>
      </dgm:t>
    </dgm:pt>
    <dgm:pt modelId="{94EDB471-2B50-6B49-BF2B-BC4BB9B795D9}" type="sibTrans" cxnId="{A566A753-CBB8-C042-941B-06D8ADF0632D}">
      <dgm:prSet/>
      <dgm:spPr/>
      <dgm:t>
        <a:bodyPr/>
        <a:lstStyle/>
        <a:p>
          <a:endParaRPr lang="en-US"/>
        </a:p>
      </dgm:t>
    </dgm:pt>
    <dgm:pt modelId="{50749C73-1B0D-2748-B91C-33A30E5B4A58}">
      <dgm:prSet/>
      <dgm:spPr>
        <a:solidFill>
          <a:schemeClr val="bg2">
            <a:lumMod val="40000"/>
            <a:lumOff val="60000"/>
          </a:schemeClr>
        </a:solidFill>
      </dgm:spPr>
      <dgm:t>
        <a:bodyPr/>
        <a:lstStyle/>
        <a:p>
          <a:r>
            <a:rPr lang="en-US" dirty="0">
              <a:solidFill>
                <a:schemeClr val="tx1"/>
              </a:solidFill>
              <a:latin typeface="Times New Roman" panose="02020603050405020304" pitchFamily="18" charset="0"/>
              <a:cs typeface="Times New Roman" panose="02020603050405020304" pitchFamily="18" charset="0"/>
            </a:rPr>
            <a:t>•</a:t>
          </a:r>
          <a:r>
            <a:rPr lang="en-US" dirty="0">
              <a:solidFill>
                <a:schemeClr val="tx1"/>
              </a:solidFill>
            </a:rPr>
            <a:t>Budget</a:t>
          </a:r>
        </a:p>
        <a:p>
          <a:r>
            <a:rPr lang="en-US" dirty="0">
              <a:solidFill>
                <a:schemeClr val="tx1"/>
              </a:solidFill>
              <a:latin typeface="Times New Roman" panose="02020603050405020304" pitchFamily="18" charset="0"/>
              <a:cs typeface="Times New Roman" panose="02020603050405020304" pitchFamily="18" charset="0"/>
            </a:rPr>
            <a:t>•</a:t>
          </a:r>
          <a:r>
            <a:rPr lang="en-US" dirty="0">
              <a:solidFill>
                <a:schemeClr val="tx1"/>
              </a:solidFill>
            </a:rPr>
            <a:t>Time</a:t>
          </a:r>
        </a:p>
      </dgm:t>
    </dgm:pt>
    <dgm:pt modelId="{0CD53562-D530-AE4E-93F4-4E052BFA7B80}" type="parTrans" cxnId="{C0EF9DD5-06BE-1241-AA79-88F71EF87F73}">
      <dgm:prSet/>
      <dgm:spPr/>
      <dgm:t>
        <a:bodyPr/>
        <a:lstStyle/>
        <a:p>
          <a:endParaRPr lang="en-US"/>
        </a:p>
      </dgm:t>
    </dgm:pt>
    <dgm:pt modelId="{20265674-3037-6343-99CA-E3623782CE58}" type="sibTrans" cxnId="{C0EF9DD5-06BE-1241-AA79-88F71EF87F73}">
      <dgm:prSet/>
      <dgm:spPr/>
      <dgm:t>
        <a:bodyPr/>
        <a:lstStyle/>
        <a:p>
          <a:endParaRPr lang="en-US"/>
        </a:p>
      </dgm:t>
    </dgm:pt>
    <dgm:pt modelId="{0DFB8014-0AA1-104B-894E-7B7D48ABCCDE}">
      <dgm:prSet phldrT="[Text]"/>
      <dgm:spPr>
        <a:solidFill>
          <a:schemeClr val="accent1">
            <a:lumMod val="40000"/>
            <a:lumOff val="60000"/>
          </a:schemeClr>
        </a:solidFill>
      </dgm:spPr>
      <dgm:t>
        <a:bodyPr/>
        <a:lstStyle/>
        <a:p>
          <a:pPr>
            <a:buFont typeface="Arial" panose="020B0604020202020204" pitchFamily="34" charset="0"/>
            <a:buNone/>
          </a:pPr>
          <a:r>
            <a:rPr lang="en-US" dirty="0">
              <a:solidFill>
                <a:schemeClr val="tx1"/>
              </a:solidFill>
              <a:latin typeface="Times New Roman" panose="02020603050405020304" pitchFamily="18" charset="0"/>
              <a:cs typeface="Times New Roman" panose="02020603050405020304" pitchFamily="18" charset="0"/>
            </a:rPr>
            <a:t>•</a:t>
          </a:r>
          <a:r>
            <a:rPr lang="en-US" dirty="0">
              <a:solidFill>
                <a:schemeClr val="tx1"/>
              </a:solidFill>
            </a:rPr>
            <a:t>Precise</a:t>
          </a:r>
        </a:p>
      </dgm:t>
    </dgm:pt>
    <dgm:pt modelId="{765EF4DF-A54B-9B48-A8A8-C3B4CEC9ECF5}" type="sibTrans" cxnId="{2DBB52A1-8072-9D43-B1C4-DD90B95DC1C7}">
      <dgm:prSet/>
      <dgm:spPr/>
      <dgm:t>
        <a:bodyPr/>
        <a:lstStyle/>
        <a:p>
          <a:endParaRPr lang="en-US"/>
        </a:p>
      </dgm:t>
    </dgm:pt>
    <dgm:pt modelId="{7688FB2E-7783-1648-AE20-BE865F333379}" type="parTrans" cxnId="{2DBB52A1-8072-9D43-B1C4-DD90B95DC1C7}">
      <dgm:prSet/>
      <dgm:spPr/>
      <dgm:t>
        <a:bodyPr/>
        <a:lstStyle/>
        <a:p>
          <a:endParaRPr lang="en-US"/>
        </a:p>
      </dgm:t>
    </dgm:pt>
    <dgm:pt modelId="{CA965BF7-1539-F548-B3AB-74E23FB8D5FF}">
      <dgm:prSet phldrT="[Text]"/>
      <dgm:spPr>
        <a:solidFill>
          <a:schemeClr val="accent1">
            <a:lumMod val="40000"/>
            <a:lumOff val="60000"/>
          </a:schemeClr>
        </a:solidFill>
      </dgm:spPr>
      <dgm:t>
        <a:bodyPr/>
        <a:lstStyle/>
        <a:p>
          <a:pPr>
            <a:lnSpc>
              <a:spcPct val="100000"/>
            </a:lnSpc>
            <a:buFont typeface="Arial" panose="020B0604020202020204" pitchFamily="34" charset="0"/>
            <a:buNone/>
          </a:pPr>
          <a:r>
            <a:rPr lang="en-US" dirty="0">
              <a:solidFill>
                <a:schemeClr val="tx1"/>
              </a:solidFill>
              <a:latin typeface="Times New Roman" panose="02020603050405020304" pitchFamily="18" charset="0"/>
              <a:cs typeface="Times New Roman" panose="02020603050405020304" pitchFamily="18" charset="0"/>
            </a:rPr>
            <a:t>•</a:t>
          </a:r>
          <a:r>
            <a:rPr lang="en-US" dirty="0">
              <a:solidFill>
                <a:schemeClr val="tx1"/>
              </a:solidFill>
            </a:rPr>
            <a:t>Reproducible</a:t>
          </a:r>
        </a:p>
        <a:p>
          <a:pPr>
            <a:lnSpc>
              <a:spcPct val="100000"/>
            </a:lnSpc>
            <a:buFont typeface="Arial" panose="020B0604020202020204" pitchFamily="34" charset="0"/>
            <a:buNone/>
          </a:pPr>
          <a:r>
            <a:rPr lang="en-US" dirty="0">
              <a:solidFill>
                <a:schemeClr val="tx1"/>
              </a:solidFill>
              <a:latin typeface="Times New Roman" panose="02020603050405020304" pitchFamily="18" charset="0"/>
              <a:cs typeface="Times New Roman" panose="02020603050405020304" pitchFamily="18" charset="0"/>
            </a:rPr>
            <a:t>•</a:t>
          </a:r>
          <a:r>
            <a:rPr lang="en-US" dirty="0">
              <a:solidFill>
                <a:schemeClr val="tx1"/>
              </a:solidFill>
            </a:rPr>
            <a:t>Reliable</a:t>
          </a:r>
        </a:p>
      </dgm:t>
    </dgm:pt>
    <dgm:pt modelId="{06197634-DD63-774F-8CD3-37824D0CE33F}" type="sibTrans" cxnId="{030563D8-DBDE-4844-9E67-39B4B3E3F455}">
      <dgm:prSet/>
      <dgm:spPr/>
      <dgm:t>
        <a:bodyPr/>
        <a:lstStyle/>
        <a:p>
          <a:endParaRPr lang="en-US"/>
        </a:p>
      </dgm:t>
    </dgm:pt>
    <dgm:pt modelId="{EADA6D4A-514F-BA42-B173-7D95753DD62F}" type="parTrans" cxnId="{030563D8-DBDE-4844-9E67-39B4B3E3F455}">
      <dgm:prSet/>
      <dgm:spPr/>
      <dgm:t>
        <a:bodyPr/>
        <a:lstStyle/>
        <a:p>
          <a:endParaRPr lang="en-US"/>
        </a:p>
      </dgm:t>
    </dgm:pt>
    <dgm:pt modelId="{52F00333-3756-7B48-9E99-4D769071054D}" type="pres">
      <dgm:prSet presAssocID="{2ED56451-1868-8C48-AFD2-EE203206ED54}" presName="mainComposite" presStyleCnt="0">
        <dgm:presLayoutVars>
          <dgm:chPref val="1"/>
          <dgm:dir/>
          <dgm:animOne val="branch"/>
          <dgm:animLvl val="lvl"/>
          <dgm:resizeHandles val="exact"/>
        </dgm:presLayoutVars>
      </dgm:prSet>
      <dgm:spPr/>
    </dgm:pt>
    <dgm:pt modelId="{6727866F-892C-AC47-87A1-BF6769CD124C}" type="pres">
      <dgm:prSet presAssocID="{2ED56451-1868-8C48-AFD2-EE203206ED54}" presName="hierFlow" presStyleCnt="0"/>
      <dgm:spPr/>
    </dgm:pt>
    <dgm:pt modelId="{3E418D90-0648-3845-B42A-64A2B2E1D18E}" type="pres">
      <dgm:prSet presAssocID="{2ED56451-1868-8C48-AFD2-EE203206ED54}" presName="hierChild1" presStyleCnt="0">
        <dgm:presLayoutVars>
          <dgm:chPref val="1"/>
          <dgm:animOne val="branch"/>
          <dgm:animLvl val="lvl"/>
        </dgm:presLayoutVars>
      </dgm:prSet>
      <dgm:spPr/>
    </dgm:pt>
    <dgm:pt modelId="{DE85F584-87A2-8043-8844-0B0605F86322}" type="pres">
      <dgm:prSet presAssocID="{089B3DB1-8DE1-6A49-B428-52ABBB09936E}" presName="Name14" presStyleCnt="0"/>
      <dgm:spPr/>
    </dgm:pt>
    <dgm:pt modelId="{78586584-F986-9F40-A118-B7AEC5F2573C}" type="pres">
      <dgm:prSet presAssocID="{089B3DB1-8DE1-6A49-B428-52ABBB09936E}" presName="level1Shape" presStyleLbl="node0" presStyleIdx="0" presStyleCnt="1" custScaleX="140881" custScaleY="103377">
        <dgm:presLayoutVars>
          <dgm:chPref val="3"/>
        </dgm:presLayoutVars>
      </dgm:prSet>
      <dgm:spPr/>
    </dgm:pt>
    <dgm:pt modelId="{4661577B-3558-5C4A-9D07-5C4ED9133276}" type="pres">
      <dgm:prSet presAssocID="{089B3DB1-8DE1-6A49-B428-52ABBB09936E}" presName="hierChild2" presStyleCnt="0"/>
      <dgm:spPr/>
    </dgm:pt>
    <dgm:pt modelId="{36BBF26B-511E-7645-8E56-7F77A26CED91}" type="pres">
      <dgm:prSet presAssocID="{27A65192-E4DF-B149-B934-91364DFE4348}" presName="Name19" presStyleLbl="parChTrans1D2" presStyleIdx="0" presStyleCnt="5"/>
      <dgm:spPr/>
    </dgm:pt>
    <dgm:pt modelId="{0EA35781-D0CD-E247-956A-988857789162}" type="pres">
      <dgm:prSet presAssocID="{DE673FA5-0D16-B941-864D-DFB9C34EB15A}" presName="Name21" presStyleCnt="0"/>
      <dgm:spPr/>
    </dgm:pt>
    <dgm:pt modelId="{8A8ACDE9-9B94-4E45-8376-B751A7D55641}" type="pres">
      <dgm:prSet presAssocID="{DE673FA5-0D16-B941-864D-DFB9C34EB15A}" presName="level2Shape" presStyleLbl="node2" presStyleIdx="0" presStyleCnt="5"/>
      <dgm:spPr/>
    </dgm:pt>
    <dgm:pt modelId="{55742506-0407-1249-B5EF-0E70080936DB}" type="pres">
      <dgm:prSet presAssocID="{DE673FA5-0D16-B941-864D-DFB9C34EB15A}" presName="hierChild3" presStyleCnt="0"/>
      <dgm:spPr/>
    </dgm:pt>
    <dgm:pt modelId="{F9F64284-3982-7B4D-B4C3-46DAB4745775}" type="pres">
      <dgm:prSet presAssocID="{EADA6D4A-514F-BA42-B173-7D95753DD62F}" presName="Name19" presStyleLbl="parChTrans1D3" presStyleIdx="0" presStyleCnt="5"/>
      <dgm:spPr/>
    </dgm:pt>
    <dgm:pt modelId="{F9768A92-FF32-A94F-9947-9DA348505598}" type="pres">
      <dgm:prSet presAssocID="{CA965BF7-1539-F548-B3AB-74E23FB8D5FF}" presName="Name21" presStyleCnt="0"/>
      <dgm:spPr/>
    </dgm:pt>
    <dgm:pt modelId="{CF2EB851-89D8-6B4D-A0DB-1B29845630E8}" type="pres">
      <dgm:prSet presAssocID="{CA965BF7-1539-F548-B3AB-74E23FB8D5FF}" presName="level2Shape" presStyleLbl="node3" presStyleIdx="0" presStyleCnt="5" custScaleY="84761"/>
      <dgm:spPr/>
    </dgm:pt>
    <dgm:pt modelId="{0CEB20AE-4021-2646-B046-52FA63F65244}" type="pres">
      <dgm:prSet presAssocID="{CA965BF7-1539-F548-B3AB-74E23FB8D5FF}" presName="hierChild3" presStyleCnt="0"/>
      <dgm:spPr/>
    </dgm:pt>
    <dgm:pt modelId="{A1610031-740B-1346-9682-5041F7EAE717}" type="pres">
      <dgm:prSet presAssocID="{B64965BF-C763-5F48-96B5-5B1BEDCCCAC1}" presName="Name19" presStyleLbl="parChTrans1D2" presStyleIdx="1" presStyleCnt="5"/>
      <dgm:spPr/>
    </dgm:pt>
    <dgm:pt modelId="{31119C3D-D260-AE4F-ACC3-8D84AE08391E}" type="pres">
      <dgm:prSet presAssocID="{492F1E90-2165-8947-BB6D-8280B619CACC}" presName="Name21" presStyleCnt="0"/>
      <dgm:spPr/>
    </dgm:pt>
    <dgm:pt modelId="{806AB344-0E0C-E748-832D-ABCC2FE4B866}" type="pres">
      <dgm:prSet presAssocID="{492F1E90-2165-8947-BB6D-8280B619CACC}" presName="level2Shape" presStyleLbl="node2" presStyleIdx="1" presStyleCnt="5" custScaleX="130100"/>
      <dgm:spPr/>
    </dgm:pt>
    <dgm:pt modelId="{A89559AE-E13E-604F-9AB0-8A18690BA8EA}" type="pres">
      <dgm:prSet presAssocID="{492F1E90-2165-8947-BB6D-8280B619CACC}" presName="hierChild3" presStyleCnt="0"/>
      <dgm:spPr/>
    </dgm:pt>
    <dgm:pt modelId="{E0CDAC80-1729-9C47-BA96-15586F50FFFE}" type="pres">
      <dgm:prSet presAssocID="{7688FB2E-7783-1648-AE20-BE865F333379}" presName="Name19" presStyleLbl="parChTrans1D3" presStyleIdx="1" presStyleCnt="5"/>
      <dgm:spPr/>
    </dgm:pt>
    <dgm:pt modelId="{DB18D263-189D-484D-BD40-C477128AFDA1}" type="pres">
      <dgm:prSet presAssocID="{0DFB8014-0AA1-104B-894E-7B7D48ABCCDE}" presName="Name21" presStyleCnt="0"/>
      <dgm:spPr/>
    </dgm:pt>
    <dgm:pt modelId="{89120568-E327-D547-AFF5-5FF8E9FEBF3E}" type="pres">
      <dgm:prSet presAssocID="{0DFB8014-0AA1-104B-894E-7B7D48ABCCDE}" presName="level2Shape" presStyleLbl="node3" presStyleIdx="1" presStyleCnt="5" custScaleY="84710"/>
      <dgm:spPr/>
    </dgm:pt>
    <dgm:pt modelId="{3398187E-FE5B-7E48-843C-26DF31686155}" type="pres">
      <dgm:prSet presAssocID="{0DFB8014-0AA1-104B-894E-7B7D48ABCCDE}" presName="hierChild3" presStyleCnt="0"/>
      <dgm:spPr/>
    </dgm:pt>
    <dgm:pt modelId="{7774B4A9-6D44-CD41-883C-F3514CF4D5CD}" type="pres">
      <dgm:prSet presAssocID="{5906A2AE-CF85-8746-A43D-9A393273A904}" presName="Name19" presStyleLbl="parChTrans1D2" presStyleIdx="2" presStyleCnt="5"/>
      <dgm:spPr/>
    </dgm:pt>
    <dgm:pt modelId="{D9E62455-95AF-CB40-A804-85B3FFC7709C}" type="pres">
      <dgm:prSet presAssocID="{F4982019-F587-D94F-B9DE-F7DC68837FD4}" presName="Name21" presStyleCnt="0"/>
      <dgm:spPr/>
    </dgm:pt>
    <dgm:pt modelId="{B9C5F69A-D471-5C41-9AFD-54AD15D796FB}" type="pres">
      <dgm:prSet presAssocID="{F4982019-F587-D94F-B9DE-F7DC68837FD4}" presName="level2Shape" presStyleLbl="node2" presStyleIdx="2" presStyleCnt="5" custScaleX="116590" custLinFactNeighborX="-8618" custLinFactNeighborY="752"/>
      <dgm:spPr/>
    </dgm:pt>
    <dgm:pt modelId="{20115B80-8F9B-0541-99C8-15ED3E28558E}" type="pres">
      <dgm:prSet presAssocID="{F4982019-F587-D94F-B9DE-F7DC68837FD4}" presName="hierChild3" presStyleCnt="0"/>
      <dgm:spPr/>
    </dgm:pt>
    <dgm:pt modelId="{D75AA8A1-D9BB-B74A-AA48-C6BDE3010CF6}" type="pres">
      <dgm:prSet presAssocID="{56E4FD4B-34F6-D749-B30B-9F1765974516}" presName="Name19" presStyleLbl="parChTrans1D3" presStyleIdx="2" presStyleCnt="5"/>
      <dgm:spPr/>
    </dgm:pt>
    <dgm:pt modelId="{1B1DDF49-8F31-8347-A928-56DDF993D2D8}" type="pres">
      <dgm:prSet presAssocID="{B3722DCD-A306-684A-98B6-6ADFADBDE172}" presName="Name21" presStyleCnt="0"/>
      <dgm:spPr/>
    </dgm:pt>
    <dgm:pt modelId="{D1D289D1-23B8-9B4E-B66B-E23AE9FEF4DA}" type="pres">
      <dgm:prSet presAssocID="{B3722DCD-A306-684A-98B6-6ADFADBDE172}" presName="level2Shape" presStyleLbl="node3" presStyleIdx="2" presStyleCnt="5" custScaleY="84710" custLinFactNeighborX="-8521" custLinFactNeighborY="752"/>
      <dgm:spPr/>
    </dgm:pt>
    <dgm:pt modelId="{3A82EF51-04D7-5546-8D5C-920C3A1BAC4C}" type="pres">
      <dgm:prSet presAssocID="{B3722DCD-A306-684A-98B6-6ADFADBDE172}" presName="hierChild3" presStyleCnt="0"/>
      <dgm:spPr/>
    </dgm:pt>
    <dgm:pt modelId="{890F2541-828C-FF4A-8A03-783C32248C38}" type="pres">
      <dgm:prSet presAssocID="{61E502BD-C736-8440-B16E-8A6105B08A10}" presName="Name19" presStyleLbl="parChTrans1D2" presStyleIdx="3" presStyleCnt="5"/>
      <dgm:spPr/>
    </dgm:pt>
    <dgm:pt modelId="{C81B7C27-A86B-8B4E-ADCC-1744D193F2CB}" type="pres">
      <dgm:prSet presAssocID="{04CC597F-562E-4B48-B4B6-30524B54CEEE}" presName="Name21" presStyleCnt="0"/>
      <dgm:spPr/>
    </dgm:pt>
    <dgm:pt modelId="{00468AB9-03C5-0E45-9FF7-68BF9C5D8B40}" type="pres">
      <dgm:prSet presAssocID="{04CC597F-562E-4B48-B4B6-30524B54CEEE}" presName="level2Shape" presStyleLbl="node2" presStyleIdx="3" presStyleCnt="5" custScaleX="112909"/>
      <dgm:spPr/>
    </dgm:pt>
    <dgm:pt modelId="{004DD547-2E45-4F45-A5DA-75B5FCBF2C2B}" type="pres">
      <dgm:prSet presAssocID="{04CC597F-562E-4B48-B4B6-30524B54CEEE}" presName="hierChild3" presStyleCnt="0"/>
      <dgm:spPr/>
    </dgm:pt>
    <dgm:pt modelId="{03767083-DD4E-8545-B46C-586BE392FF8E}" type="pres">
      <dgm:prSet presAssocID="{CE56EB15-70AE-3B4D-B0FD-A91BC29CFA28}" presName="Name19" presStyleLbl="parChTrans1D3" presStyleIdx="3" presStyleCnt="5"/>
      <dgm:spPr/>
    </dgm:pt>
    <dgm:pt modelId="{EA9E758D-CFE8-0243-A398-8950687F63F4}" type="pres">
      <dgm:prSet presAssocID="{62C93E74-BF76-EA4D-86D9-458D9C751FBD}" presName="Name21" presStyleCnt="0"/>
      <dgm:spPr/>
    </dgm:pt>
    <dgm:pt modelId="{E67C5CA2-06FA-BB49-919D-5BF28117F3BD}" type="pres">
      <dgm:prSet presAssocID="{62C93E74-BF76-EA4D-86D9-458D9C751FBD}" presName="level2Shape" presStyleLbl="node3" presStyleIdx="3" presStyleCnt="5" custScaleY="84710"/>
      <dgm:spPr/>
    </dgm:pt>
    <dgm:pt modelId="{F8DD25F0-0D94-3144-A7BF-73E8ED957A38}" type="pres">
      <dgm:prSet presAssocID="{62C93E74-BF76-EA4D-86D9-458D9C751FBD}" presName="hierChild3" presStyleCnt="0"/>
      <dgm:spPr/>
    </dgm:pt>
    <dgm:pt modelId="{F5E259B0-955F-444A-9D85-926ABA373FDF}" type="pres">
      <dgm:prSet presAssocID="{B32000F1-D689-DB47-974F-4064F8257E98}" presName="Name19" presStyleLbl="parChTrans1D2" presStyleIdx="4" presStyleCnt="5"/>
      <dgm:spPr/>
    </dgm:pt>
    <dgm:pt modelId="{ABBE75CD-F0BE-FF46-8AD9-82786833E641}" type="pres">
      <dgm:prSet presAssocID="{85B3DE48-4F8E-EC4C-9B4E-D736A7D54891}" presName="Name21" presStyleCnt="0"/>
      <dgm:spPr/>
    </dgm:pt>
    <dgm:pt modelId="{218400B0-C4C4-6848-BE5C-90E962DA7A26}" type="pres">
      <dgm:prSet presAssocID="{85B3DE48-4F8E-EC4C-9B4E-D736A7D54891}" presName="level2Shape" presStyleLbl="node2" presStyleIdx="4" presStyleCnt="5"/>
      <dgm:spPr/>
    </dgm:pt>
    <dgm:pt modelId="{7136EA4A-CC1E-DE41-BF96-0626B9A8F72E}" type="pres">
      <dgm:prSet presAssocID="{85B3DE48-4F8E-EC4C-9B4E-D736A7D54891}" presName="hierChild3" presStyleCnt="0"/>
      <dgm:spPr/>
    </dgm:pt>
    <dgm:pt modelId="{4FC13925-F2E6-A443-A155-D0069A84DE1A}" type="pres">
      <dgm:prSet presAssocID="{0CD53562-D530-AE4E-93F4-4E052BFA7B80}" presName="Name19" presStyleLbl="parChTrans1D3" presStyleIdx="4" presStyleCnt="5"/>
      <dgm:spPr/>
    </dgm:pt>
    <dgm:pt modelId="{7F8D467D-D918-5343-AC8C-E6B73F7BDA69}" type="pres">
      <dgm:prSet presAssocID="{50749C73-1B0D-2748-B91C-33A30E5B4A58}" presName="Name21" presStyleCnt="0"/>
      <dgm:spPr/>
    </dgm:pt>
    <dgm:pt modelId="{2DC10466-D53A-944B-B267-8356F47C7867}" type="pres">
      <dgm:prSet presAssocID="{50749C73-1B0D-2748-B91C-33A30E5B4A58}" presName="level2Shape" presStyleLbl="node3" presStyleIdx="4" presStyleCnt="5" custScaleY="84710"/>
      <dgm:spPr/>
    </dgm:pt>
    <dgm:pt modelId="{71855FC9-A2DF-4247-A213-896C983A81B6}" type="pres">
      <dgm:prSet presAssocID="{50749C73-1B0D-2748-B91C-33A30E5B4A58}" presName="hierChild3" presStyleCnt="0"/>
      <dgm:spPr/>
    </dgm:pt>
    <dgm:pt modelId="{8230DE61-AEF7-F447-B49C-B0A853914345}" type="pres">
      <dgm:prSet presAssocID="{2ED56451-1868-8C48-AFD2-EE203206ED54}" presName="bgShapesFlow" presStyleCnt="0"/>
      <dgm:spPr/>
    </dgm:pt>
  </dgm:ptLst>
  <dgm:cxnLst>
    <dgm:cxn modelId="{C8C21F04-1502-1E45-8BCD-8A026540C304}" srcId="{089B3DB1-8DE1-6A49-B428-52ABBB09936E}" destId="{85B3DE48-4F8E-EC4C-9B4E-D736A7D54891}" srcOrd="4" destOrd="0" parTransId="{B32000F1-D689-DB47-974F-4064F8257E98}" sibTransId="{75A37D84-92C4-2E49-BAB7-EF79F294B6A9}"/>
    <dgm:cxn modelId="{6A1BD304-7894-4140-BEF3-11C918DCDEFC}" type="presOf" srcId="{61E502BD-C736-8440-B16E-8A6105B08A10}" destId="{890F2541-828C-FF4A-8A03-783C32248C38}" srcOrd="0" destOrd="0" presId="urn:microsoft.com/office/officeart/2005/8/layout/hierarchy6"/>
    <dgm:cxn modelId="{33AE7B0C-7A6D-A142-AFF6-21966B8948BF}" type="presOf" srcId="{62C93E74-BF76-EA4D-86D9-458D9C751FBD}" destId="{E67C5CA2-06FA-BB49-919D-5BF28117F3BD}" srcOrd="0" destOrd="0" presId="urn:microsoft.com/office/officeart/2005/8/layout/hierarchy6"/>
    <dgm:cxn modelId="{EE1CBE11-6166-6D4E-BC6B-30B9D9DF0C9E}" type="presOf" srcId="{0CD53562-D530-AE4E-93F4-4E052BFA7B80}" destId="{4FC13925-F2E6-A443-A155-D0069A84DE1A}" srcOrd="0" destOrd="0" presId="urn:microsoft.com/office/officeart/2005/8/layout/hierarchy6"/>
    <dgm:cxn modelId="{BA749D15-77D8-914A-A41F-FFD20AE13FBE}" type="presOf" srcId="{04CC597F-562E-4B48-B4B6-30524B54CEEE}" destId="{00468AB9-03C5-0E45-9FF7-68BF9C5D8B40}" srcOrd="0" destOrd="0" presId="urn:microsoft.com/office/officeart/2005/8/layout/hierarchy6"/>
    <dgm:cxn modelId="{9B439B16-C38D-DA43-B3D1-52C1CBF1B4B3}" srcId="{089B3DB1-8DE1-6A49-B428-52ABBB09936E}" destId="{492F1E90-2165-8947-BB6D-8280B619CACC}" srcOrd="1" destOrd="0" parTransId="{B64965BF-C763-5F48-96B5-5B1BEDCCCAC1}" sibTransId="{A57C7ED6-8CCF-D548-A6CE-905347CC8A29}"/>
    <dgm:cxn modelId="{9F72EF17-DD2A-B64A-96E9-DFB8B154E322}" srcId="{089B3DB1-8DE1-6A49-B428-52ABBB09936E}" destId="{F4982019-F587-D94F-B9DE-F7DC68837FD4}" srcOrd="2" destOrd="0" parTransId="{5906A2AE-CF85-8746-A43D-9A393273A904}" sibTransId="{E5785DDA-746C-0D4C-B2A2-2614D30BC037}"/>
    <dgm:cxn modelId="{82C9E51D-69A7-BF40-9785-CD3F2306FF6B}" type="presOf" srcId="{7688FB2E-7783-1648-AE20-BE865F333379}" destId="{E0CDAC80-1729-9C47-BA96-15586F50FFFE}" srcOrd="0" destOrd="0" presId="urn:microsoft.com/office/officeart/2005/8/layout/hierarchy6"/>
    <dgm:cxn modelId="{A7D1C32A-AE14-7A4C-A303-33910E474C98}" type="presOf" srcId="{F4982019-F587-D94F-B9DE-F7DC68837FD4}" destId="{B9C5F69A-D471-5C41-9AFD-54AD15D796FB}" srcOrd="0" destOrd="0" presId="urn:microsoft.com/office/officeart/2005/8/layout/hierarchy6"/>
    <dgm:cxn modelId="{68168E2C-5FCA-244C-80F6-773CF1B7364A}" type="presOf" srcId="{CE56EB15-70AE-3B4D-B0FD-A91BC29CFA28}" destId="{03767083-DD4E-8545-B46C-586BE392FF8E}" srcOrd="0" destOrd="0" presId="urn:microsoft.com/office/officeart/2005/8/layout/hierarchy6"/>
    <dgm:cxn modelId="{C9650F34-FB5F-2443-9B8B-31BDB9FDE17B}" srcId="{F4982019-F587-D94F-B9DE-F7DC68837FD4}" destId="{B3722DCD-A306-684A-98B6-6ADFADBDE172}" srcOrd="0" destOrd="0" parTransId="{56E4FD4B-34F6-D749-B30B-9F1765974516}" sibTransId="{B031FC8A-707A-C24B-9597-2F2043762EB5}"/>
    <dgm:cxn modelId="{52D56762-B03A-9544-8A14-257A5881FD48}" type="presOf" srcId="{DE673FA5-0D16-B941-864D-DFB9C34EB15A}" destId="{8A8ACDE9-9B94-4E45-8376-B751A7D55641}" srcOrd="0" destOrd="0" presId="urn:microsoft.com/office/officeart/2005/8/layout/hierarchy6"/>
    <dgm:cxn modelId="{A566A753-CBB8-C042-941B-06D8ADF0632D}" srcId="{04CC597F-562E-4B48-B4B6-30524B54CEEE}" destId="{62C93E74-BF76-EA4D-86D9-458D9C751FBD}" srcOrd="0" destOrd="0" parTransId="{CE56EB15-70AE-3B4D-B0FD-A91BC29CFA28}" sibTransId="{94EDB471-2B50-6B49-BF2B-BC4BB9B795D9}"/>
    <dgm:cxn modelId="{6BF53756-EDDF-104E-8489-64F6CCAE3C9C}" type="presOf" srcId="{B3722DCD-A306-684A-98B6-6ADFADBDE172}" destId="{D1D289D1-23B8-9B4E-B66B-E23AE9FEF4DA}" srcOrd="0" destOrd="0" presId="urn:microsoft.com/office/officeart/2005/8/layout/hierarchy6"/>
    <dgm:cxn modelId="{D9A18E7A-B6BB-4C46-9F0B-7C9DB6F5421A}" srcId="{2ED56451-1868-8C48-AFD2-EE203206ED54}" destId="{089B3DB1-8DE1-6A49-B428-52ABBB09936E}" srcOrd="0" destOrd="0" parTransId="{257364C3-3C74-8D4E-ACB4-E89FD8D1014A}" sibTransId="{7BAF5582-8F0E-C343-BB79-76A5759508B2}"/>
    <dgm:cxn modelId="{6075B87F-4E34-4648-8A7A-F79DEBE87281}" type="presOf" srcId="{B32000F1-D689-DB47-974F-4064F8257E98}" destId="{F5E259B0-955F-444A-9D85-926ABA373FDF}" srcOrd="0" destOrd="0" presId="urn:microsoft.com/office/officeart/2005/8/layout/hierarchy6"/>
    <dgm:cxn modelId="{6B811F91-3D78-4A4C-B24E-2DDCBD0C0710}" type="presOf" srcId="{0DFB8014-0AA1-104B-894E-7B7D48ABCCDE}" destId="{89120568-E327-D547-AFF5-5FF8E9FEBF3E}" srcOrd="0" destOrd="0" presId="urn:microsoft.com/office/officeart/2005/8/layout/hierarchy6"/>
    <dgm:cxn modelId="{F28EE191-C375-D54D-922D-B4AC705DB6BB}" type="presOf" srcId="{492F1E90-2165-8947-BB6D-8280B619CACC}" destId="{806AB344-0E0C-E748-832D-ABCC2FE4B866}" srcOrd="0" destOrd="0" presId="urn:microsoft.com/office/officeart/2005/8/layout/hierarchy6"/>
    <dgm:cxn modelId="{2DBB52A1-8072-9D43-B1C4-DD90B95DC1C7}" srcId="{492F1E90-2165-8947-BB6D-8280B619CACC}" destId="{0DFB8014-0AA1-104B-894E-7B7D48ABCCDE}" srcOrd="0" destOrd="0" parTransId="{7688FB2E-7783-1648-AE20-BE865F333379}" sibTransId="{765EF4DF-A54B-9B48-A8A8-C3B4CEC9ECF5}"/>
    <dgm:cxn modelId="{80184FA2-F08F-D942-A15E-CC896558B021}" type="presOf" srcId="{5906A2AE-CF85-8746-A43D-9A393273A904}" destId="{7774B4A9-6D44-CD41-883C-F3514CF4D5CD}" srcOrd="0" destOrd="0" presId="urn:microsoft.com/office/officeart/2005/8/layout/hierarchy6"/>
    <dgm:cxn modelId="{C4DE28A6-B254-AA40-8C9C-3E030C166EA7}" type="presOf" srcId="{CA965BF7-1539-F548-B3AB-74E23FB8D5FF}" destId="{CF2EB851-89D8-6B4D-A0DB-1B29845630E8}" srcOrd="0" destOrd="0" presId="urn:microsoft.com/office/officeart/2005/8/layout/hierarchy6"/>
    <dgm:cxn modelId="{34F2E6AA-40EA-9849-8CAD-D3D22BA1CD2F}" type="presOf" srcId="{85B3DE48-4F8E-EC4C-9B4E-D736A7D54891}" destId="{218400B0-C4C4-6848-BE5C-90E962DA7A26}" srcOrd="0" destOrd="0" presId="urn:microsoft.com/office/officeart/2005/8/layout/hierarchy6"/>
    <dgm:cxn modelId="{26CEE4B4-85E1-0F4B-B9B6-8EE32C35B014}" type="presOf" srcId="{B64965BF-C763-5F48-96B5-5B1BEDCCCAC1}" destId="{A1610031-740B-1346-9682-5041F7EAE717}" srcOrd="0" destOrd="0" presId="urn:microsoft.com/office/officeart/2005/8/layout/hierarchy6"/>
    <dgm:cxn modelId="{2AC2FCCA-2059-2A4B-B8F2-B94C38B7C9C1}" type="presOf" srcId="{089B3DB1-8DE1-6A49-B428-52ABBB09936E}" destId="{78586584-F986-9F40-A118-B7AEC5F2573C}" srcOrd="0" destOrd="0" presId="urn:microsoft.com/office/officeart/2005/8/layout/hierarchy6"/>
    <dgm:cxn modelId="{C0EF9DD5-06BE-1241-AA79-88F71EF87F73}" srcId="{85B3DE48-4F8E-EC4C-9B4E-D736A7D54891}" destId="{50749C73-1B0D-2748-B91C-33A30E5B4A58}" srcOrd="0" destOrd="0" parTransId="{0CD53562-D530-AE4E-93F4-4E052BFA7B80}" sibTransId="{20265674-3037-6343-99CA-E3623782CE58}"/>
    <dgm:cxn modelId="{030563D8-DBDE-4844-9E67-39B4B3E3F455}" srcId="{DE673FA5-0D16-B941-864D-DFB9C34EB15A}" destId="{CA965BF7-1539-F548-B3AB-74E23FB8D5FF}" srcOrd="0" destOrd="0" parTransId="{EADA6D4A-514F-BA42-B173-7D95753DD62F}" sibTransId="{06197634-DD63-774F-8CD3-37824D0CE33F}"/>
    <dgm:cxn modelId="{EBD38FDC-B281-E043-B2CE-7BA9FD709E13}" type="presOf" srcId="{50749C73-1B0D-2748-B91C-33A30E5B4A58}" destId="{2DC10466-D53A-944B-B267-8356F47C7867}" srcOrd="0" destOrd="0" presId="urn:microsoft.com/office/officeart/2005/8/layout/hierarchy6"/>
    <dgm:cxn modelId="{2F4F39DD-D65A-8448-8C89-F02A7DDE83DE}" type="presOf" srcId="{56E4FD4B-34F6-D749-B30B-9F1765974516}" destId="{D75AA8A1-D9BB-B74A-AA48-C6BDE3010CF6}" srcOrd="0" destOrd="0" presId="urn:microsoft.com/office/officeart/2005/8/layout/hierarchy6"/>
    <dgm:cxn modelId="{0F00C0DF-79C8-DA49-8076-4986AFA8DB1A}" type="presOf" srcId="{27A65192-E4DF-B149-B934-91364DFE4348}" destId="{36BBF26B-511E-7645-8E56-7F77A26CED91}" srcOrd="0" destOrd="0" presId="urn:microsoft.com/office/officeart/2005/8/layout/hierarchy6"/>
    <dgm:cxn modelId="{E68BF7E4-5DF7-C646-9B96-6F52BE13166A}" srcId="{089B3DB1-8DE1-6A49-B428-52ABBB09936E}" destId="{DE673FA5-0D16-B941-864D-DFB9C34EB15A}" srcOrd="0" destOrd="0" parTransId="{27A65192-E4DF-B149-B934-91364DFE4348}" sibTransId="{5B2515A6-43DE-F84B-B314-900833B7A590}"/>
    <dgm:cxn modelId="{E4849DE6-45D4-354D-B179-78E981DCAF57}" type="presOf" srcId="{2ED56451-1868-8C48-AFD2-EE203206ED54}" destId="{52F00333-3756-7B48-9E99-4D769071054D}" srcOrd="0" destOrd="0" presId="urn:microsoft.com/office/officeart/2005/8/layout/hierarchy6"/>
    <dgm:cxn modelId="{F8EB9FEC-B6E5-604C-8794-F3C333E9F7FA}" srcId="{089B3DB1-8DE1-6A49-B428-52ABBB09936E}" destId="{04CC597F-562E-4B48-B4B6-30524B54CEEE}" srcOrd="3" destOrd="0" parTransId="{61E502BD-C736-8440-B16E-8A6105B08A10}" sibTransId="{937CCEF4-0625-344D-8278-07622096FDF0}"/>
    <dgm:cxn modelId="{6B7E5CFF-716C-444B-9548-CAF1746DDF3D}" type="presOf" srcId="{EADA6D4A-514F-BA42-B173-7D95753DD62F}" destId="{F9F64284-3982-7B4D-B4C3-46DAB4745775}" srcOrd="0" destOrd="0" presId="urn:microsoft.com/office/officeart/2005/8/layout/hierarchy6"/>
    <dgm:cxn modelId="{46663E77-8B24-014B-B373-ED99165DAB6B}" type="presParOf" srcId="{52F00333-3756-7B48-9E99-4D769071054D}" destId="{6727866F-892C-AC47-87A1-BF6769CD124C}" srcOrd="0" destOrd="0" presId="urn:microsoft.com/office/officeart/2005/8/layout/hierarchy6"/>
    <dgm:cxn modelId="{6B69FE89-C27D-7E4D-B8D1-11FB0E6D189E}" type="presParOf" srcId="{6727866F-892C-AC47-87A1-BF6769CD124C}" destId="{3E418D90-0648-3845-B42A-64A2B2E1D18E}" srcOrd="0" destOrd="0" presId="urn:microsoft.com/office/officeart/2005/8/layout/hierarchy6"/>
    <dgm:cxn modelId="{52F0BF87-EE30-854A-9852-C28BF59B714B}" type="presParOf" srcId="{3E418D90-0648-3845-B42A-64A2B2E1D18E}" destId="{DE85F584-87A2-8043-8844-0B0605F86322}" srcOrd="0" destOrd="0" presId="urn:microsoft.com/office/officeart/2005/8/layout/hierarchy6"/>
    <dgm:cxn modelId="{52C30EC3-8B8E-8043-A76D-9F4A74DD7FA7}" type="presParOf" srcId="{DE85F584-87A2-8043-8844-0B0605F86322}" destId="{78586584-F986-9F40-A118-B7AEC5F2573C}" srcOrd="0" destOrd="0" presId="urn:microsoft.com/office/officeart/2005/8/layout/hierarchy6"/>
    <dgm:cxn modelId="{89165C18-970B-794B-AC04-856CEC1B4B29}" type="presParOf" srcId="{DE85F584-87A2-8043-8844-0B0605F86322}" destId="{4661577B-3558-5C4A-9D07-5C4ED9133276}" srcOrd="1" destOrd="0" presId="urn:microsoft.com/office/officeart/2005/8/layout/hierarchy6"/>
    <dgm:cxn modelId="{E3CE82A8-6C88-C14F-8064-D7A81FC6481D}" type="presParOf" srcId="{4661577B-3558-5C4A-9D07-5C4ED9133276}" destId="{36BBF26B-511E-7645-8E56-7F77A26CED91}" srcOrd="0" destOrd="0" presId="urn:microsoft.com/office/officeart/2005/8/layout/hierarchy6"/>
    <dgm:cxn modelId="{184EB0D8-CE7C-F74D-B2A3-3F7BEF259073}" type="presParOf" srcId="{4661577B-3558-5C4A-9D07-5C4ED9133276}" destId="{0EA35781-D0CD-E247-956A-988857789162}" srcOrd="1" destOrd="0" presId="urn:microsoft.com/office/officeart/2005/8/layout/hierarchy6"/>
    <dgm:cxn modelId="{B41A27E8-87FE-884C-B014-AD14C77EBE94}" type="presParOf" srcId="{0EA35781-D0CD-E247-956A-988857789162}" destId="{8A8ACDE9-9B94-4E45-8376-B751A7D55641}" srcOrd="0" destOrd="0" presId="urn:microsoft.com/office/officeart/2005/8/layout/hierarchy6"/>
    <dgm:cxn modelId="{387A5425-CDF9-8442-83D4-836B5B7545E0}" type="presParOf" srcId="{0EA35781-D0CD-E247-956A-988857789162}" destId="{55742506-0407-1249-B5EF-0E70080936DB}" srcOrd="1" destOrd="0" presId="urn:microsoft.com/office/officeart/2005/8/layout/hierarchy6"/>
    <dgm:cxn modelId="{743ABE23-DEE3-F949-BCAB-2593745544A0}" type="presParOf" srcId="{55742506-0407-1249-B5EF-0E70080936DB}" destId="{F9F64284-3982-7B4D-B4C3-46DAB4745775}" srcOrd="0" destOrd="0" presId="urn:microsoft.com/office/officeart/2005/8/layout/hierarchy6"/>
    <dgm:cxn modelId="{C407D355-8033-7644-8EFA-12221D344249}" type="presParOf" srcId="{55742506-0407-1249-B5EF-0E70080936DB}" destId="{F9768A92-FF32-A94F-9947-9DA348505598}" srcOrd="1" destOrd="0" presId="urn:microsoft.com/office/officeart/2005/8/layout/hierarchy6"/>
    <dgm:cxn modelId="{CE2DD659-642C-3E4C-872B-1C133C79B59D}" type="presParOf" srcId="{F9768A92-FF32-A94F-9947-9DA348505598}" destId="{CF2EB851-89D8-6B4D-A0DB-1B29845630E8}" srcOrd="0" destOrd="0" presId="urn:microsoft.com/office/officeart/2005/8/layout/hierarchy6"/>
    <dgm:cxn modelId="{AC020C65-0224-D84C-8952-37DAA8D3A218}" type="presParOf" srcId="{F9768A92-FF32-A94F-9947-9DA348505598}" destId="{0CEB20AE-4021-2646-B046-52FA63F65244}" srcOrd="1" destOrd="0" presId="urn:microsoft.com/office/officeart/2005/8/layout/hierarchy6"/>
    <dgm:cxn modelId="{F65C447D-BC40-FA4A-A18E-35888B72AF72}" type="presParOf" srcId="{4661577B-3558-5C4A-9D07-5C4ED9133276}" destId="{A1610031-740B-1346-9682-5041F7EAE717}" srcOrd="2" destOrd="0" presId="urn:microsoft.com/office/officeart/2005/8/layout/hierarchy6"/>
    <dgm:cxn modelId="{210C296D-F817-BB41-AD36-6CA44228A4DC}" type="presParOf" srcId="{4661577B-3558-5C4A-9D07-5C4ED9133276}" destId="{31119C3D-D260-AE4F-ACC3-8D84AE08391E}" srcOrd="3" destOrd="0" presId="urn:microsoft.com/office/officeart/2005/8/layout/hierarchy6"/>
    <dgm:cxn modelId="{DA9CE773-431E-5241-AE6B-0A7ADEC10B41}" type="presParOf" srcId="{31119C3D-D260-AE4F-ACC3-8D84AE08391E}" destId="{806AB344-0E0C-E748-832D-ABCC2FE4B866}" srcOrd="0" destOrd="0" presId="urn:microsoft.com/office/officeart/2005/8/layout/hierarchy6"/>
    <dgm:cxn modelId="{36274E47-5496-764D-9CE7-1E93E42C47BA}" type="presParOf" srcId="{31119C3D-D260-AE4F-ACC3-8D84AE08391E}" destId="{A89559AE-E13E-604F-9AB0-8A18690BA8EA}" srcOrd="1" destOrd="0" presId="urn:microsoft.com/office/officeart/2005/8/layout/hierarchy6"/>
    <dgm:cxn modelId="{328912B9-196E-0044-A74D-CE18F17BBF00}" type="presParOf" srcId="{A89559AE-E13E-604F-9AB0-8A18690BA8EA}" destId="{E0CDAC80-1729-9C47-BA96-15586F50FFFE}" srcOrd="0" destOrd="0" presId="urn:microsoft.com/office/officeart/2005/8/layout/hierarchy6"/>
    <dgm:cxn modelId="{36CA56F1-7994-0F44-8AB8-24A4B4475192}" type="presParOf" srcId="{A89559AE-E13E-604F-9AB0-8A18690BA8EA}" destId="{DB18D263-189D-484D-BD40-C477128AFDA1}" srcOrd="1" destOrd="0" presId="urn:microsoft.com/office/officeart/2005/8/layout/hierarchy6"/>
    <dgm:cxn modelId="{1D938ADD-5B86-5E49-8729-DD2DF61E4F05}" type="presParOf" srcId="{DB18D263-189D-484D-BD40-C477128AFDA1}" destId="{89120568-E327-D547-AFF5-5FF8E9FEBF3E}" srcOrd="0" destOrd="0" presId="urn:microsoft.com/office/officeart/2005/8/layout/hierarchy6"/>
    <dgm:cxn modelId="{614067E4-EC9F-A448-A533-06F515567EFA}" type="presParOf" srcId="{DB18D263-189D-484D-BD40-C477128AFDA1}" destId="{3398187E-FE5B-7E48-843C-26DF31686155}" srcOrd="1" destOrd="0" presId="urn:microsoft.com/office/officeart/2005/8/layout/hierarchy6"/>
    <dgm:cxn modelId="{7B8BF692-D2B2-CC43-9FB6-081687AC678A}" type="presParOf" srcId="{4661577B-3558-5C4A-9D07-5C4ED9133276}" destId="{7774B4A9-6D44-CD41-883C-F3514CF4D5CD}" srcOrd="4" destOrd="0" presId="urn:microsoft.com/office/officeart/2005/8/layout/hierarchy6"/>
    <dgm:cxn modelId="{59950C34-0D7C-234C-BB1D-5E73F16293C9}" type="presParOf" srcId="{4661577B-3558-5C4A-9D07-5C4ED9133276}" destId="{D9E62455-95AF-CB40-A804-85B3FFC7709C}" srcOrd="5" destOrd="0" presId="urn:microsoft.com/office/officeart/2005/8/layout/hierarchy6"/>
    <dgm:cxn modelId="{306F2B72-7BE3-3544-914B-5FEAA77C1DC8}" type="presParOf" srcId="{D9E62455-95AF-CB40-A804-85B3FFC7709C}" destId="{B9C5F69A-D471-5C41-9AFD-54AD15D796FB}" srcOrd="0" destOrd="0" presId="urn:microsoft.com/office/officeart/2005/8/layout/hierarchy6"/>
    <dgm:cxn modelId="{B30941C4-B347-1245-89CB-E3FF0FFF7D87}" type="presParOf" srcId="{D9E62455-95AF-CB40-A804-85B3FFC7709C}" destId="{20115B80-8F9B-0541-99C8-15ED3E28558E}" srcOrd="1" destOrd="0" presId="urn:microsoft.com/office/officeart/2005/8/layout/hierarchy6"/>
    <dgm:cxn modelId="{DA95E32A-5C28-CF47-AD55-D0E8A7CCF32B}" type="presParOf" srcId="{20115B80-8F9B-0541-99C8-15ED3E28558E}" destId="{D75AA8A1-D9BB-B74A-AA48-C6BDE3010CF6}" srcOrd="0" destOrd="0" presId="urn:microsoft.com/office/officeart/2005/8/layout/hierarchy6"/>
    <dgm:cxn modelId="{1EB0699F-4994-0C43-A23F-ADDEE5203175}" type="presParOf" srcId="{20115B80-8F9B-0541-99C8-15ED3E28558E}" destId="{1B1DDF49-8F31-8347-A928-56DDF993D2D8}" srcOrd="1" destOrd="0" presId="urn:microsoft.com/office/officeart/2005/8/layout/hierarchy6"/>
    <dgm:cxn modelId="{ABF0D234-6DD7-E94B-91E9-0A21DFFAB6FE}" type="presParOf" srcId="{1B1DDF49-8F31-8347-A928-56DDF993D2D8}" destId="{D1D289D1-23B8-9B4E-B66B-E23AE9FEF4DA}" srcOrd="0" destOrd="0" presId="urn:microsoft.com/office/officeart/2005/8/layout/hierarchy6"/>
    <dgm:cxn modelId="{AB81FA4B-FDF6-1E45-BB77-406E785F6A66}" type="presParOf" srcId="{1B1DDF49-8F31-8347-A928-56DDF993D2D8}" destId="{3A82EF51-04D7-5546-8D5C-920C3A1BAC4C}" srcOrd="1" destOrd="0" presId="urn:microsoft.com/office/officeart/2005/8/layout/hierarchy6"/>
    <dgm:cxn modelId="{FCE3E437-ABF1-214C-BB47-3E7B74D93144}" type="presParOf" srcId="{4661577B-3558-5C4A-9D07-5C4ED9133276}" destId="{890F2541-828C-FF4A-8A03-783C32248C38}" srcOrd="6" destOrd="0" presId="urn:microsoft.com/office/officeart/2005/8/layout/hierarchy6"/>
    <dgm:cxn modelId="{F16CD4E4-F255-194D-8FFA-A020D48EED7F}" type="presParOf" srcId="{4661577B-3558-5C4A-9D07-5C4ED9133276}" destId="{C81B7C27-A86B-8B4E-ADCC-1744D193F2CB}" srcOrd="7" destOrd="0" presId="urn:microsoft.com/office/officeart/2005/8/layout/hierarchy6"/>
    <dgm:cxn modelId="{F92D4FF9-5C8E-664B-9ABB-A56CF4C29B8F}" type="presParOf" srcId="{C81B7C27-A86B-8B4E-ADCC-1744D193F2CB}" destId="{00468AB9-03C5-0E45-9FF7-68BF9C5D8B40}" srcOrd="0" destOrd="0" presId="urn:microsoft.com/office/officeart/2005/8/layout/hierarchy6"/>
    <dgm:cxn modelId="{B2B3B8E3-19CF-0A4E-B69E-820FEC31AB76}" type="presParOf" srcId="{C81B7C27-A86B-8B4E-ADCC-1744D193F2CB}" destId="{004DD547-2E45-4F45-A5DA-75B5FCBF2C2B}" srcOrd="1" destOrd="0" presId="urn:microsoft.com/office/officeart/2005/8/layout/hierarchy6"/>
    <dgm:cxn modelId="{B796223A-B91E-DF43-931A-C1558BC33D4C}" type="presParOf" srcId="{004DD547-2E45-4F45-A5DA-75B5FCBF2C2B}" destId="{03767083-DD4E-8545-B46C-586BE392FF8E}" srcOrd="0" destOrd="0" presId="urn:microsoft.com/office/officeart/2005/8/layout/hierarchy6"/>
    <dgm:cxn modelId="{2147F8FE-7DF1-4A4D-A5FE-4D85439DAAFF}" type="presParOf" srcId="{004DD547-2E45-4F45-A5DA-75B5FCBF2C2B}" destId="{EA9E758D-CFE8-0243-A398-8950687F63F4}" srcOrd="1" destOrd="0" presId="urn:microsoft.com/office/officeart/2005/8/layout/hierarchy6"/>
    <dgm:cxn modelId="{E4D8AC66-623A-FA45-9009-4C3E47EC6937}" type="presParOf" srcId="{EA9E758D-CFE8-0243-A398-8950687F63F4}" destId="{E67C5CA2-06FA-BB49-919D-5BF28117F3BD}" srcOrd="0" destOrd="0" presId="urn:microsoft.com/office/officeart/2005/8/layout/hierarchy6"/>
    <dgm:cxn modelId="{CC857C82-6772-AE42-8F69-89FFE15DFF61}" type="presParOf" srcId="{EA9E758D-CFE8-0243-A398-8950687F63F4}" destId="{F8DD25F0-0D94-3144-A7BF-73E8ED957A38}" srcOrd="1" destOrd="0" presId="urn:microsoft.com/office/officeart/2005/8/layout/hierarchy6"/>
    <dgm:cxn modelId="{A8C5F384-BF47-3148-9ACB-6CF7F7B5D5EA}" type="presParOf" srcId="{4661577B-3558-5C4A-9D07-5C4ED9133276}" destId="{F5E259B0-955F-444A-9D85-926ABA373FDF}" srcOrd="8" destOrd="0" presId="urn:microsoft.com/office/officeart/2005/8/layout/hierarchy6"/>
    <dgm:cxn modelId="{2CD99F50-7AD4-DE48-805E-9183879C87EA}" type="presParOf" srcId="{4661577B-3558-5C4A-9D07-5C4ED9133276}" destId="{ABBE75CD-F0BE-FF46-8AD9-82786833E641}" srcOrd="9" destOrd="0" presId="urn:microsoft.com/office/officeart/2005/8/layout/hierarchy6"/>
    <dgm:cxn modelId="{1DA7AFD5-7D91-E947-B6AD-D42B35CEAF03}" type="presParOf" srcId="{ABBE75CD-F0BE-FF46-8AD9-82786833E641}" destId="{218400B0-C4C4-6848-BE5C-90E962DA7A26}" srcOrd="0" destOrd="0" presId="urn:microsoft.com/office/officeart/2005/8/layout/hierarchy6"/>
    <dgm:cxn modelId="{EAE3AADB-B3F5-384C-8474-44D4265382D6}" type="presParOf" srcId="{ABBE75CD-F0BE-FF46-8AD9-82786833E641}" destId="{7136EA4A-CC1E-DE41-BF96-0626B9A8F72E}" srcOrd="1" destOrd="0" presId="urn:microsoft.com/office/officeart/2005/8/layout/hierarchy6"/>
    <dgm:cxn modelId="{8F89D11C-C2BE-8D48-AB29-FBC5C6BF55C3}" type="presParOf" srcId="{7136EA4A-CC1E-DE41-BF96-0626B9A8F72E}" destId="{4FC13925-F2E6-A443-A155-D0069A84DE1A}" srcOrd="0" destOrd="0" presId="urn:microsoft.com/office/officeart/2005/8/layout/hierarchy6"/>
    <dgm:cxn modelId="{F1586764-A331-0E4F-9023-D3697DB6DDE7}" type="presParOf" srcId="{7136EA4A-CC1E-DE41-BF96-0626B9A8F72E}" destId="{7F8D467D-D918-5343-AC8C-E6B73F7BDA69}" srcOrd="1" destOrd="0" presId="urn:microsoft.com/office/officeart/2005/8/layout/hierarchy6"/>
    <dgm:cxn modelId="{F4B8E0F6-CB29-354C-AFF1-3C1B928D0C43}" type="presParOf" srcId="{7F8D467D-D918-5343-AC8C-E6B73F7BDA69}" destId="{2DC10466-D53A-944B-B267-8356F47C7867}" srcOrd="0" destOrd="0" presId="urn:microsoft.com/office/officeart/2005/8/layout/hierarchy6"/>
    <dgm:cxn modelId="{A639CEF1-E66F-2B48-8D74-831D6A23DA8F}" type="presParOf" srcId="{7F8D467D-D918-5343-AC8C-E6B73F7BDA69}" destId="{71855FC9-A2DF-4247-A213-896C983A81B6}" srcOrd="1" destOrd="0" presId="urn:microsoft.com/office/officeart/2005/8/layout/hierarchy6"/>
    <dgm:cxn modelId="{3E7ED6A8-E17E-464E-BAB0-5287EA13A853}" type="presParOf" srcId="{52F00333-3756-7B48-9E99-4D769071054D}" destId="{8230DE61-AEF7-F447-B49C-B0A853914345}"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391CBFA-E0C4-4141-9DA9-124244DFE6A2}" type="doc">
      <dgm:prSet loTypeId="urn:microsoft.com/office/officeart/2005/8/layout/chevronAccent+Icon" loCatId="process" qsTypeId="urn:microsoft.com/office/officeart/2005/8/quickstyle/simple1" qsCatId="simple" csTypeId="urn:microsoft.com/office/officeart/2005/8/colors/accent1_2" csCatId="accent1" phldr="1"/>
      <dgm:spPr/>
    </dgm:pt>
    <dgm:pt modelId="{D648DF35-3025-4EA4-ABE3-B571E9F3F93B}">
      <dgm:prSet phldrT="[Text]" custT="1"/>
      <dgm:spPr/>
      <dgm:t>
        <a:bodyPr/>
        <a:lstStyle/>
        <a:p>
          <a:r>
            <a:rPr lang="en-US" sz="1200" b="1" dirty="0"/>
            <a:t>Design Objectives</a:t>
          </a:r>
        </a:p>
      </dgm:t>
    </dgm:pt>
    <dgm:pt modelId="{2E99E079-C6AF-4FAF-ABDC-A4182A366006}" type="parTrans" cxnId="{7CD12CB3-CE5E-49D8-8636-FF10A99C40BC}">
      <dgm:prSet/>
      <dgm:spPr/>
      <dgm:t>
        <a:bodyPr/>
        <a:lstStyle/>
        <a:p>
          <a:endParaRPr lang="en-US"/>
        </a:p>
      </dgm:t>
    </dgm:pt>
    <dgm:pt modelId="{0224F8F1-A8E4-4F35-8B87-AE11A119DE7E}" type="sibTrans" cxnId="{7CD12CB3-CE5E-49D8-8636-FF10A99C40BC}">
      <dgm:prSet/>
      <dgm:spPr/>
      <dgm:t>
        <a:bodyPr/>
        <a:lstStyle/>
        <a:p>
          <a:endParaRPr lang="en-US"/>
        </a:p>
      </dgm:t>
    </dgm:pt>
    <dgm:pt modelId="{B6A5F56B-D7FC-4C70-9710-E55B2B0014A8}">
      <dgm:prSet phldrT="[Text]" custT="1"/>
      <dgm:spPr/>
      <dgm:t>
        <a:bodyPr/>
        <a:lstStyle/>
        <a:p>
          <a:r>
            <a:rPr lang="en-US" sz="1050" b="0" dirty="0"/>
            <a:t>Functions and Specifications</a:t>
          </a:r>
        </a:p>
      </dgm:t>
    </dgm:pt>
    <dgm:pt modelId="{F2A1C478-49C8-47E4-AD93-3D7C0D333A0C}" type="parTrans" cxnId="{D6316800-79D6-4201-BE52-F785920B3BB5}">
      <dgm:prSet/>
      <dgm:spPr/>
      <dgm:t>
        <a:bodyPr/>
        <a:lstStyle/>
        <a:p>
          <a:endParaRPr lang="en-US"/>
        </a:p>
      </dgm:t>
    </dgm:pt>
    <dgm:pt modelId="{97FDCD07-9C43-4857-8A59-DDA252F5EBBB}" type="sibTrans" cxnId="{D6316800-79D6-4201-BE52-F785920B3BB5}">
      <dgm:prSet/>
      <dgm:spPr/>
      <dgm:t>
        <a:bodyPr/>
        <a:lstStyle/>
        <a:p>
          <a:endParaRPr lang="en-US"/>
        </a:p>
      </dgm:t>
    </dgm:pt>
    <dgm:pt modelId="{5CCA5FD1-5FE0-4678-812C-845AC615E4B5}">
      <dgm:prSet phldrT="[Text]" custT="1"/>
      <dgm:spPr/>
      <dgm:t>
        <a:bodyPr/>
        <a:lstStyle/>
        <a:p>
          <a:r>
            <a:rPr lang="en-US" sz="1000" b="0" dirty="0"/>
            <a:t>Research and Development</a:t>
          </a:r>
        </a:p>
      </dgm:t>
    </dgm:pt>
    <dgm:pt modelId="{33A98EDF-3E43-44A2-9055-6EC8336744DC}" type="parTrans" cxnId="{1C1CE4E0-ABB7-49E1-9024-CC78825FBA39}">
      <dgm:prSet/>
      <dgm:spPr/>
      <dgm:t>
        <a:bodyPr/>
        <a:lstStyle/>
        <a:p>
          <a:endParaRPr lang="en-US"/>
        </a:p>
      </dgm:t>
    </dgm:pt>
    <dgm:pt modelId="{208E216F-2AE3-41AD-A103-5F12DE0DF989}" type="sibTrans" cxnId="{1C1CE4E0-ABB7-49E1-9024-CC78825FBA39}">
      <dgm:prSet/>
      <dgm:spPr/>
      <dgm:t>
        <a:bodyPr/>
        <a:lstStyle/>
        <a:p>
          <a:endParaRPr lang="en-US"/>
        </a:p>
      </dgm:t>
    </dgm:pt>
    <dgm:pt modelId="{6EA93F7F-5BBD-46A7-B624-71B1434D3D34}">
      <dgm:prSet custT="1"/>
      <dgm:spPr/>
      <dgm:t>
        <a:bodyPr/>
        <a:lstStyle/>
        <a:p>
          <a:r>
            <a:rPr lang="en-US" sz="1000" b="0" dirty="0"/>
            <a:t>Final Design</a:t>
          </a:r>
        </a:p>
      </dgm:t>
    </dgm:pt>
    <dgm:pt modelId="{6EAC2BC6-D037-4E48-99D5-98BF7F8F2D5D}" type="parTrans" cxnId="{97B6B405-9F83-4B17-BA04-968B9C0951FB}">
      <dgm:prSet/>
      <dgm:spPr/>
      <dgm:t>
        <a:bodyPr/>
        <a:lstStyle/>
        <a:p>
          <a:endParaRPr lang="en-US"/>
        </a:p>
      </dgm:t>
    </dgm:pt>
    <dgm:pt modelId="{03703CB8-7984-43EA-9B2C-DE8936E855AE}" type="sibTrans" cxnId="{97B6B405-9F83-4B17-BA04-968B9C0951FB}">
      <dgm:prSet/>
      <dgm:spPr/>
      <dgm:t>
        <a:bodyPr/>
        <a:lstStyle/>
        <a:p>
          <a:endParaRPr lang="en-US"/>
        </a:p>
      </dgm:t>
    </dgm:pt>
    <dgm:pt modelId="{60A95BA1-4CF2-45F2-8C23-C6F0F15DA253}" type="pres">
      <dgm:prSet presAssocID="{8391CBFA-E0C4-4141-9DA9-124244DFE6A2}" presName="Name0" presStyleCnt="0">
        <dgm:presLayoutVars>
          <dgm:dir/>
          <dgm:resizeHandles val="exact"/>
        </dgm:presLayoutVars>
      </dgm:prSet>
      <dgm:spPr/>
    </dgm:pt>
    <dgm:pt modelId="{AD1763E7-0A11-4481-9389-CC9FAAD0528D}" type="pres">
      <dgm:prSet presAssocID="{D648DF35-3025-4EA4-ABE3-B571E9F3F93B}" presName="composite" presStyleCnt="0"/>
      <dgm:spPr/>
    </dgm:pt>
    <dgm:pt modelId="{D0A090BB-31CC-4FAE-A0A8-E0F8F7D0D937}" type="pres">
      <dgm:prSet presAssocID="{D648DF35-3025-4EA4-ABE3-B571E9F3F93B}" presName="bgChev" presStyleLbl="node1" presStyleIdx="0" presStyleCnt="4"/>
      <dgm:spPr/>
    </dgm:pt>
    <dgm:pt modelId="{9C11B39F-9A6C-4625-A59F-995E73942921}" type="pres">
      <dgm:prSet presAssocID="{D648DF35-3025-4EA4-ABE3-B571E9F3F93B}" presName="txNode" presStyleLbl="fgAcc1" presStyleIdx="0" presStyleCnt="4" custScaleX="118364">
        <dgm:presLayoutVars>
          <dgm:bulletEnabled val="1"/>
        </dgm:presLayoutVars>
      </dgm:prSet>
      <dgm:spPr/>
    </dgm:pt>
    <dgm:pt modelId="{98EC8AB7-3A45-49E4-A902-DFC486A66B58}" type="pres">
      <dgm:prSet presAssocID="{0224F8F1-A8E4-4F35-8B87-AE11A119DE7E}" presName="compositeSpace" presStyleCnt="0"/>
      <dgm:spPr/>
    </dgm:pt>
    <dgm:pt modelId="{EEF750FB-562E-476B-8215-891F71B1D32F}" type="pres">
      <dgm:prSet presAssocID="{B6A5F56B-D7FC-4C70-9710-E55B2B0014A8}" presName="composite" presStyleCnt="0"/>
      <dgm:spPr/>
    </dgm:pt>
    <dgm:pt modelId="{D9A2A0D1-DED2-44EA-8012-91D620F1DCED}" type="pres">
      <dgm:prSet presAssocID="{B6A5F56B-D7FC-4C70-9710-E55B2B0014A8}" presName="bgChev" presStyleLbl="node1" presStyleIdx="1" presStyleCnt="4"/>
      <dgm:spPr/>
    </dgm:pt>
    <dgm:pt modelId="{22063680-940F-4688-8A8D-0943465C7232}" type="pres">
      <dgm:prSet presAssocID="{B6A5F56B-D7FC-4C70-9710-E55B2B0014A8}" presName="txNode" presStyleLbl="fgAcc1" presStyleIdx="1" presStyleCnt="4" custScaleX="137711">
        <dgm:presLayoutVars>
          <dgm:bulletEnabled val="1"/>
        </dgm:presLayoutVars>
      </dgm:prSet>
      <dgm:spPr/>
    </dgm:pt>
    <dgm:pt modelId="{246D153E-B686-4727-8B45-A72614078D4A}" type="pres">
      <dgm:prSet presAssocID="{97FDCD07-9C43-4857-8A59-DDA252F5EBBB}" presName="compositeSpace" presStyleCnt="0"/>
      <dgm:spPr/>
    </dgm:pt>
    <dgm:pt modelId="{DF6C8BF2-65E9-4777-AFE6-FAB39F5B2A05}" type="pres">
      <dgm:prSet presAssocID="{5CCA5FD1-5FE0-4678-812C-845AC615E4B5}" presName="composite" presStyleCnt="0"/>
      <dgm:spPr/>
    </dgm:pt>
    <dgm:pt modelId="{682DFACC-6CCB-41DF-9F14-CE68858ADAC2}" type="pres">
      <dgm:prSet presAssocID="{5CCA5FD1-5FE0-4678-812C-845AC615E4B5}" presName="bgChev" presStyleLbl="node1" presStyleIdx="2" presStyleCnt="4"/>
      <dgm:spPr/>
    </dgm:pt>
    <dgm:pt modelId="{98ED1F3F-6C74-4C40-8226-D8C22432AA24}" type="pres">
      <dgm:prSet presAssocID="{5CCA5FD1-5FE0-4678-812C-845AC615E4B5}" presName="txNode" presStyleLbl="fgAcc1" presStyleIdx="2" presStyleCnt="4" custScaleX="138452">
        <dgm:presLayoutVars>
          <dgm:bulletEnabled val="1"/>
        </dgm:presLayoutVars>
      </dgm:prSet>
      <dgm:spPr/>
    </dgm:pt>
    <dgm:pt modelId="{D00B3D3E-2877-4B53-8514-68D5F5DA6229}" type="pres">
      <dgm:prSet presAssocID="{208E216F-2AE3-41AD-A103-5F12DE0DF989}" presName="compositeSpace" presStyleCnt="0"/>
      <dgm:spPr/>
    </dgm:pt>
    <dgm:pt modelId="{8CF792EF-C9A6-47DA-B878-B38AB3F17783}" type="pres">
      <dgm:prSet presAssocID="{6EA93F7F-5BBD-46A7-B624-71B1434D3D34}" presName="composite" presStyleCnt="0"/>
      <dgm:spPr/>
    </dgm:pt>
    <dgm:pt modelId="{E311811A-2CA2-41E8-AA0B-9B13BEB714E6}" type="pres">
      <dgm:prSet presAssocID="{6EA93F7F-5BBD-46A7-B624-71B1434D3D34}" presName="bgChev" presStyleLbl="node1" presStyleIdx="3" presStyleCnt="4"/>
      <dgm:spPr/>
    </dgm:pt>
    <dgm:pt modelId="{7F21D0E8-38E7-4D14-B4A1-B97FE3E386C4}" type="pres">
      <dgm:prSet presAssocID="{6EA93F7F-5BBD-46A7-B624-71B1434D3D34}" presName="txNode" presStyleLbl="fgAcc1" presStyleIdx="3" presStyleCnt="4">
        <dgm:presLayoutVars>
          <dgm:bulletEnabled val="1"/>
        </dgm:presLayoutVars>
      </dgm:prSet>
      <dgm:spPr/>
    </dgm:pt>
  </dgm:ptLst>
  <dgm:cxnLst>
    <dgm:cxn modelId="{D6316800-79D6-4201-BE52-F785920B3BB5}" srcId="{8391CBFA-E0C4-4141-9DA9-124244DFE6A2}" destId="{B6A5F56B-D7FC-4C70-9710-E55B2B0014A8}" srcOrd="1" destOrd="0" parTransId="{F2A1C478-49C8-47E4-AD93-3D7C0D333A0C}" sibTransId="{97FDCD07-9C43-4857-8A59-DDA252F5EBBB}"/>
    <dgm:cxn modelId="{97B6B405-9F83-4B17-BA04-968B9C0951FB}" srcId="{8391CBFA-E0C4-4141-9DA9-124244DFE6A2}" destId="{6EA93F7F-5BBD-46A7-B624-71B1434D3D34}" srcOrd="3" destOrd="0" parTransId="{6EAC2BC6-D037-4E48-99D5-98BF7F8F2D5D}" sibTransId="{03703CB8-7984-43EA-9B2C-DE8936E855AE}"/>
    <dgm:cxn modelId="{8656D963-A0D0-4CEB-8255-B5307A839E80}" type="presOf" srcId="{5CCA5FD1-5FE0-4678-812C-845AC615E4B5}" destId="{98ED1F3F-6C74-4C40-8226-D8C22432AA24}" srcOrd="0" destOrd="0" presId="urn:microsoft.com/office/officeart/2005/8/layout/chevronAccent+Icon"/>
    <dgm:cxn modelId="{797B904B-8750-49C5-9C4F-0409EEB5FDAE}" type="presOf" srcId="{6EA93F7F-5BBD-46A7-B624-71B1434D3D34}" destId="{7F21D0E8-38E7-4D14-B4A1-B97FE3E386C4}" srcOrd="0" destOrd="0" presId="urn:microsoft.com/office/officeart/2005/8/layout/chevronAccent+Icon"/>
    <dgm:cxn modelId="{559D1AAE-D7F4-4377-AB9E-661A1515F35A}" type="presOf" srcId="{D648DF35-3025-4EA4-ABE3-B571E9F3F93B}" destId="{9C11B39F-9A6C-4625-A59F-995E73942921}" srcOrd="0" destOrd="0" presId="urn:microsoft.com/office/officeart/2005/8/layout/chevronAccent+Icon"/>
    <dgm:cxn modelId="{7CD12CB3-CE5E-49D8-8636-FF10A99C40BC}" srcId="{8391CBFA-E0C4-4141-9DA9-124244DFE6A2}" destId="{D648DF35-3025-4EA4-ABE3-B571E9F3F93B}" srcOrd="0" destOrd="0" parTransId="{2E99E079-C6AF-4FAF-ABDC-A4182A366006}" sibTransId="{0224F8F1-A8E4-4F35-8B87-AE11A119DE7E}"/>
    <dgm:cxn modelId="{B79709D0-D702-4B83-A751-C0999978B4F9}" type="presOf" srcId="{B6A5F56B-D7FC-4C70-9710-E55B2B0014A8}" destId="{22063680-940F-4688-8A8D-0943465C7232}" srcOrd="0" destOrd="0" presId="urn:microsoft.com/office/officeart/2005/8/layout/chevronAccent+Icon"/>
    <dgm:cxn modelId="{79A81DDE-08A8-41FF-A0AA-0680D3BBA96E}" type="presOf" srcId="{8391CBFA-E0C4-4141-9DA9-124244DFE6A2}" destId="{60A95BA1-4CF2-45F2-8C23-C6F0F15DA253}" srcOrd="0" destOrd="0" presId="urn:microsoft.com/office/officeart/2005/8/layout/chevronAccent+Icon"/>
    <dgm:cxn modelId="{1C1CE4E0-ABB7-49E1-9024-CC78825FBA39}" srcId="{8391CBFA-E0C4-4141-9DA9-124244DFE6A2}" destId="{5CCA5FD1-5FE0-4678-812C-845AC615E4B5}" srcOrd="2" destOrd="0" parTransId="{33A98EDF-3E43-44A2-9055-6EC8336744DC}" sibTransId="{208E216F-2AE3-41AD-A103-5F12DE0DF989}"/>
    <dgm:cxn modelId="{91DC8A0E-ECF1-4C40-BD33-11836EFB0ACC}" type="presParOf" srcId="{60A95BA1-4CF2-45F2-8C23-C6F0F15DA253}" destId="{AD1763E7-0A11-4481-9389-CC9FAAD0528D}" srcOrd="0" destOrd="0" presId="urn:microsoft.com/office/officeart/2005/8/layout/chevronAccent+Icon"/>
    <dgm:cxn modelId="{BA3C0A75-6F0C-4DA5-83D7-15BA9F74F5B5}" type="presParOf" srcId="{AD1763E7-0A11-4481-9389-CC9FAAD0528D}" destId="{D0A090BB-31CC-4FAE-A0A8-E0F8F7D0D937}" srcOrd="0" destOrd="0" presId="urn:microsoft.com/office/officeart/2005/8/layout/chevronAccent+Icon"/>
    <dgm:cxn modelId="{49F72A95-FD71-4B9D-9186-71874F3B5B54}" type="presParOf" srcId="{AD1763E7-0A11-4481-9389-CC9FAAD0528D}" destId="{9C11B39F-9A6C-4625-A59F-995E73942921}" srcOrd="1" destOrd="0" presId="urn:microsoft.com/office/officeart/2005/8/layout/chevronAccent+Icon"/>
    <dgm:cxn modelId="{54000874-C9F0-4D6A-A5C6-EF540B1CB486}" type="presParOf" srcId="{60A95BA1-4CF2-45F2-8C23-C6F0F15DA253}" destId="{98EC8AB7-3A45-49E4-A902-DFC486A66B58}" srcOrd="1" destOrd="0" presId="urn:microsoft.com/office/officeart/2005/8/layout/chevronAccent+Icon"/>
    <dgm:cxn modelId="{D79CAF56-BCFA-40FE-9448-B89D0FC10654}" type="presParOf" srcId="{60A95BA1-4CF2-45F2-8C23-C6F0F15DA253}" destId="{EEF750FB-562E-476B-8215-891F71B1D32F}" srcOrd="2" destOrd="0" presId="urn:microsoft.com/office/officeart/2005/8/layout/chevronAccent+Icon"/>
    <dgm:cxn modelId="{ADC2A455-6CDD-4761-BA8D-92E1CB945E98}" type="presParOf" srcId="{EEF750FB-562E-476B-8215-891F71B1D32F}" destId="{D9A2A0D1-DED2-44EA-8012-91D620F1DCED}" srcOrd="0" destOrd="0" presId="urn:microsoft.com/office/officeart/2005/8/layout/chevronAccent+Icon"/>
    <dgm:cxn modelId="{4CBD9606-ED59-427C-9D17-9B4EE0C18816}" type="presParOf" srcId="{EEF750FB-562E-476B-8215-891F71B1D32F}" destId="{22063680-940F-4688-8A8D-0943465C7232}" srcOrd="1" destOrd="0" presId="urn:microsoft.com/office/officeart/2005/8/layout/chevronAccent+Icon"/>
    <dgm:cxn modelId="{FD2541E7-B2F9-4D3D-AC92-FDF3D12A0FD5}" type="presParOf" srcId="{60A95BA1-4CF2-45F2-8C23-C6F0F15DA253}" destId="{246D153E-B686-4727-8B45-A72614078D4A}" srcOrd="3" destOrd="0" presId="urn:microsoft.com/office/officeart/2005/8/layout/chevronAccent+Icon"/>
    <dgm:cxn modelId="{EF479444-24EF-45CD-912E-E3858E41EC97}" type="presParOf" srcId="{60A95BA1-4CF2-45F2-8C23-C6F0F15DA253}" destId="{DF6C8BF2-65E9-4777-AFE6-FAB39F5B2A05}" srcOrd="4" destOrd="0" presId="urn:microsoft.com/office/officeart/2005/8/layout/chevronAccent+Icon"/>
    <dgm:cxn modelId="{B7615DD3-7E13-4F74-9BB2-D9FAE02D3700}" type="presParOf" srcId="{DF6C8BF2-65E9-4777-AFE6-FAB39F5B2A05}" destId="{682DFACC-6CCB-41DF-9F14-CE68858ADAC2}" srcOrd="0" destOrd="0" presId="urn:microsoft.com/office/officeart/2005/8/layout/chevronAccent+Icon"/>
    <dgm:cxn modelId="{9EE4E830-5265-4166-8866-69E4B22DF852}" type="presParOf" srcId="{DF6C8BF2-65E9-4777-AFE6-FAB39F5B2A05}" destId="{98ED1F3F-6C74-4C40-8226-D8C22432AA24}" srcOrd="1" destOrd="0" presId="urn:microsoft.com/office/officeart/2005/8/layout/chevronAccent+Icon"/>
    <dgm:cxn modelId="{08C1E69B-BF4E-4C55-BFC2-56ED5BA0B14B}" type="presParOf" srcId="{60A95BA1-4CF2-45F2-8C23-C6F0F15DA253}" destId="{D00B3D3E-2877-4B53-8514-68D5F5DA6229}" srcOrd="5" destOrd="0" presId="urn:microsoft.com/office/officeart/2005/8/layout/chevronAccent+Icon"/>
    <dgm:cxn modelId="{47A4A68F-EBF6-45C0-A896-0EA2A887BD6B}" type="presParOf" srcId="{60A95BA1-4CF2-45F2-8C23-C6F0F15DA253}" destId="{8CF792EF-C9A6-47DA-B878-B38AB3F17783}" srcOrd="6" destOrd="0" presId="urn:microsoft.com/office/officeart/2005/8/layout/chevronAccent+Icon"/>
    <dgm:cxn modelId="{084BCFE5-EEB8-4D07-A3FB-2213B049FB36}" type="presParOf" srcId="{8CF792EF-C9A6-47DA-B878-B38AB3F17783}" destId="{E311811A-2CA2-41E8-AA0B-9B13BEB714E6}" srcOrd="0" destOrd="0" presId="urn:microsoft.com/office/officeart/2005/8/layout/chevronAccent+Icon"/>
    <dgm:cxn modelId="{2E92749D-DA2C-4F33-BADE-873FB123BC73}" type="presParOf" srcId="{8CF792EF-C9A6-47DA-B878-B38AB3F17783}" destId="{7F21D0E8-38E7-4D14-B4A1-B97FE3E386C4}" srcOrd="1" destOrd="0" presId="urn:microsoft.com/office/officeart/2005/8/layout/chevronAccent+Icon"/>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391CBFA-E0C4-4141-9DA9-124244DFE6A2}" type="doc">
      <dgm:prSet loTypeId="urn:microsoft.com/office/officeart/2005/8/layout/chevronAccent+Icon" loCatId="process" qsTypeId="urn:microsoft.com/office/officeart/2005/8/quickstyle/simple1" qsCatId="simple" csTypeId="urn:microsoft.com/office/officeart/2005/8/colors/accent1_2" csCatId="accent1" phldr="1"/>
      <dgm:spPr/>
    </dgm:pt>
    <dgm:pt modelId="{D648DF35-3025-4EA4-ABE3-B571E9F3F93B}">
      <dgm:prSet phldrT="[Text]" custT="1"/>
      <dgm:spPr/>
      <dgm:t>
        <a:bodyPr/>
        <a:lstStyle/>
        <a:p>
          <a:r>
            <a:rPr lang="en-US" sz="1000" b="0" dirty="0"/>
            <a:t>Design Objectives</a:t>
          </a:r>
        </a:p>
      </dgm:t>
    </dgm:pt>
    <dgm:pt modelId="{2E99E079-C6AF-4FAF-ABDC-A4182A366006}" type="parTrans" cxnId="{7CD12CB3-CE5E-49D8-8636-FF10A99C40BC}">
      <dgm:prSet/>
      <dgm:spPr/>
      <dgm:t>
        <a:bodyPr/>
        <a:lstStyle/>
        <a:p>
          <a:endParaRPr lang="en-US"/>
        </a:p>
      </dgm:t>
    </dgm:pt>
    <dgm:pt modelId="{0224F8F1-A8E4-4F35-8B87-AE11A119DE7E}" type="sibTrans" cxnId="{7CD12CB3-CE5E-49D8-8636-FF10A99C40BC}">
      <dgm:prSet/>
      <dgm:spPr/>
      <dgm:t>
        <a:bodyPr/>
        <a:lstStyle/>
        <a:p>
          <a:endParaRPr lang="en-US"/>
        </a:p>
      </dgm:t>
    </dgm:pt>
    <dgm:pt modelId="{B6A5F56B-D7FC-4C70-9710-E55B2B0014A8}">
      <dgm:prSet phldrT="[Text]" custT="1"/>
      <dgm:spPr/>
      <dgm:t>
        <a:bodyPr/>
        <a:lstStyle/>
        <a:p>
          <a:r>
            <a:rPr lang="en-US" sz="1200" b="1" dirty="0"/>
            <a:t>Functions and Specifications</a:t>
          </a:r>
        </a:p>
      </dgm:t>
    </dgm:pt>
    <dgm:pt modelId="{F2A1C478-49C8-47E4-AD93-3D7C0D333A0C}" type="parTrans" cxnId="{D6316800-79D6-4201-BE52-F785920B3BB5}">
      <dgm:prSet/>
      <dgm:spPr/>
      <dgm:t>
        <a:bodyPr/>
        <a:lstStyle/>
        <a:p>
          <a:endParaRPr lang="en-US"/>
        </a:p>
      </dgm:t>
    </dgm:pt>
    <dgm:pt modelId="{97FDCD07-9C43-4857-8A59-DDA252F5EBBB}" type="sibTrans" cxnId="{D6316800-79D6-4201-BE52-F785920B3BB5}">
      <dgm:prSet/>
      <dgm:spPr/>
      <dgm:t>
        <a:bodyPr/>
        <a:lstStyle/>
        <a:p>
          <a:endParaRPr lang="en-US"/>
        </a:p>
      </dgm:t>
    </dgm:pt>
    <dgm:pt modelId="{5CCA5FD1-5FE0-4678-812C-845AC615E4B5}">
      <dgm:prSet phldrT="[Text]" custT="1"/>
      <dgm:spPr/>
      <dgm:t>
        <a:bodyPr/>
        <a:lstStyle/>
        <a:p>
          <a:r>
            <a:rPr lang="en-US" sz="1000" b="0" dirty="0"/>
            <a:t>Research and Development</a:t>
          </a:r>
        </a:p>
      </dgm:t>
    </dgm:pt>
    <dgm:pt modelId="{33A98EDF-3E43-44A2-9055-6EC8336744DC}" type="parTrans" cxnId="{1C1CE4E0-ABB7-49E1-9024-CC78825FBA39}">
      <dgm:prSet/>
      <dgm:spPr/>
      <dgm:t>
        <a:bodyPr/>
        <a:lstStyle/>
        <a:p>
          <a:endParaRPr lang="en-US"/>
        </a:p>
      </dgm:t>
    </dgm:pt>
    <dgm:pt modelId="{208E216F-2AE3-41AD-A103-5F12DE0DF989}" type="sibTrans" cxnId="{1C1CE4E0-ABB7-49E1-9024-CC78825FBA39}">
      <dgm:prSet/>
      <dgm:spPr/>
      <dgm:t>
        <a:bodyPr/>
        <a:lstStyle/>
        <a:p>
          <a:endParaRPr lang="en-US"/>
        </a:p>
      </dgm:t>
    </dgm:pt>
    <dgm:pt modelId="{6EA93F7F-5BBD-46A7-B624-71B1434D3D34}">
      <dgm:prSet custT="1"/>
      <dgm:spPr/>
      <dgm:t>
        <a:bodyPr/>
        <a:lstStyle/>
        <a:p>
          <a:r>
            <a:rPr lang="en-US" sz="1000" b="0" dirty="0"/>
            <a:t>Final Design</a:t>
          </a:r>
        </a:p>
      </dgm:t>
    </dgm:pt>
    <dgm:pt modelId="{6EAC2BC6-D037-4E48-99D5-98BF7F8F2D5D}" type="parTrans" cxnId="{97B6B405-9F83-4B17-BA04-968B9C0951FB}">
      <dgm:prSet/>
      <dgm:spPr/>
      <dgm:t>
        <a:bodyPr/>
        <a:lstStyle/>
        <a:p>
          <a:endParaRPr lang="en-US"/>
        </a:p>
      </dgm:t>
    </dgm:pt>
    <dgm:pt modelId="{03703CB8-7984-43EA-9B2C-DE8936E855AE}" type="sibTrans" cxnId="{97B6B405-9F83-4B17-BA04-968B9C0951FB}">
      <dgm:prSet/>
      <dgm:spPr/>
      <dgm:t>
        <a:bodyPr/>
        <a:lstStyle/>
        <a:p>
          <a:endParaRPr lang="en-US"/>
        </a:p>
      </dgm:t>
    </dgm:pt>
    <dgm:pt modelId="{60A95BA1-4CF2-45F2-8C23-C6F0F15DA253}" type="pres">
      <dgm:prSet presAssocID="{8391CBFA-E0C4-4141-9DA9-124244DFE6A2}" presName="Name0" presStyleCnt="0">
        <dgm:presLayoutVars>
          <dgm:dir/>
          <dgm:resizeHandles val="exact"/>
        </dgm:presLayoutVars>
      </dgm:prSet>
      <dgm:spPr/>
    </dgm:pt>
    <dgm:pt modelId="{AD1763E7-0A11-4481-9389-CC9FAAD0528D}" type="pres">
      <dgm:prSet presAssocID="{D648DF35-3025-4EA4-ABE3-B571E9F3F93B}" presName="composite" presStyleCnt="0"/>
      <dgm:spPr/>
    </dgm:pt>
    <dgm:pt modelId="{D0A090BB-31CC-4FAE-A0A8-E0F8F7D0D937}" type="pres">
      <dgm:prSet presAssocID="{D648DF35-3025-4EA4-ABE3-B571E9F3F93B}" presName="bgChev" presStyleLbl="node1" presStyleIdx="0" presStyleCnt="4"/>
      <dgm:spPr/>
    </dgm:pt>
    <dgm:pt modelId="{9C11B39F-9A6C-4625-A59F-995E73942921}" type="pres">
      <dgm:prSet presAssocID="{D648DF35-3025-4EA4-ABE3-B571E9F3F93B}" presName="txNode" presStyleLbl="fgAcc1" presStyleIdx="0" presStyleCnt="4" custScaleX="118364">
        <dgm:presLayoutVars>
          <dgm:bulletEnabled val="1"/>
        </dgm:presLayoutVars>
      </dgm:prSet>
      <dgm:spPr/>
    </dgm:pt>
    <dgm:pt modelId="{98EC8AB7-3A45-49E4-A902-DFC486A66B58}" type="pres">
      <dgm:prSet presAssocID="{0224F8F1-A8E4-4F35-8B87-AE11A119DE7E}" presName="compositeSpace" presStyleCnt="0"/>
      <dgm:spPr/>
    </dgm:pt>
    <dgm:pt modelId="{EEF750FB-562E-476B-8215-891F71B1D32F}" type="pres">
      <dgm:prSet presAssocID="{B6A5F56B-D7FC-4C70-9710-E55B2B0014A8}" presName="composite" presStyleCnt="0"/>
      <dgm:spPr/>
    </dgm:pt>
    <dgm:pt modelId="{D9A2A0D1-DED2-44EA-8012-91D620F1DCED}" type="pres">
      <dgm:prSet presAssocID="{B6A5F56B-D7FC-4C70-9710-E55B2B0014A8}" presName="bgChev" presStyleLbl="node1" presStyleIdx="1" presStyleCnt="4"/>
      <dgm:spPr/>
    </dgm:pt>
    <dgm:pt modelId="{22063680-940F-4688-8A8D-0943465C7232}" type="pres">
      <dgm:prSet presAssocID="{B6A5F56B-D7FC-4C70-9710-E55B2B0014A8}" presName="txNode" presStyleLbl="fgAcc1" presStyleIdx="1" presStyleCnt="4" custScaleX="137711">
        <dgm:presLayoutVars>
          <dgm:bulletEnabled val="1"/>
        </dgm:presLayoutVars>
      </dgm:prSet>
      <dgm:spPr/>
    </dgm:pt>
    <dgm:pt modelId="{246D153E-B686-4727-8B45-A72614078D4A}" type="pres">
      <dgm:prSet presAssocID="{97FDCD07-9C43-4857-8A59-DDA252F5EBBB}" presName="compositeSpace" presStyleCnt="0"/>
      <dgm:spPr/>
    </dgm:pt>
    <dgm:pt modelId="{DF6C8BF2-65E9-4777-AFE6-FAB39F5B2A05}" type="pres">
      <dgm:prSet presAssocID="{5CCA5FD1-5FE0-4678-812C-845AC615E4B5}" presName="composite" presStyleCnt="0"/>
      <dgm:spPr/>
    </dgm:pt>
    <dgm:pt modelId="{682DFACC-6CCB-41DF-9F14-CE68858ADAC2}" type="pres">
      <dgm:prSet presAssocID="{5CCA5FD1-5FE0-4678-812C-845AC615E4B5}" presName="bgChev" presStyleLbl="node1" presStyleIdx="2" presStyleCnt="4"/>
      <dgm:spPr/>
    </dgm:pt>
    <dgm:pt modelId="{98ED1F3F-6C74-4C40-8226-D8C22432AA24}" type="pres">
      <dgm:prSet presAssocID="{5CCA5FD1-5FE0-4678-812C-845AC615E4B5}" presName="txNode" presStyleLbl="fgAcc1" presStyleIdx="2" presStyleCnt="4" custScaleX="138452">
        <dgm:presLayoutVars>
          <dgm:bulletEnabled val="1"/>
        </dgm:presLayoutVars>
      </dgm:prSet>
      <dgm:spPr/>
    </dgm:pt>
    <dgm:pt modelId="{D00B3D3E-2877-4B53-8514-68D5F5DA6229}" type="pres">
      <dgm:prSet presAssocID="{208E216F-2AE3-41AD-A103-5F12DE0DF989}" presName="compositeSpace" presStyleCnt="0"/>
      <dgm:spPr/>
    </dgm:pt>
    <dgm:pt modelId="{8CF792EF-C9A6-47DA-B878-B38AB3F17783}" type="pres">
      <dgm:prSet presAssocID="{6EA93F7F-5BBD-46A7-B624-71B1434D3D34}" presName="composite" presStyleCnt="0"/>
      <dgm:spPr/>
    </dgm:pt>
    <dgm:pt modelId="{E311811A-2CA2-41E8-AA0B-9B13BEB714E6}" type="pres">
      <dgm:prSet presAssocID="{6EA93F7F-5BBD-46A7-B624-71B1434D3D34}" presName="bgChev" presStyleLbl="node1" presStyleIdx="3" presStyleCnt="4"/>
      <dgm:spPr/>
    </dgm:pt>
    <dgm:pt modelId="{7F21D0E8-38E7-4D14-B4A1-B97FE3E386C4}" type="pres">
      <dgm:prSet presAssocID="{6EA93F7F-5BBD-46A7-B624-71B1434D3D34}" presName="txNode" presStyleLbl="fgAcc1" presStyleIdx="3" presStyleCnt="4">
        <dgm:presLayoutVars>
          <dgm:bulletEnabled val="1"/>
        </dgm:presLayoutVars>
      </dgm:prSet>
      <dgm:spPr/>
    </dgm:pt>
  </dgm:ptLst>
  <dgm:cxnLst>
    <dgm:cxn modelId="{D6316800-79D6-4201-BE52-F785920B3BB5}" srcId="{8391CBFA-E0C4-4141-9DA9-124244DFE6A2}" destId="{B6A5F56B-D7FC-4C70-9710-E55B2B0014A8}" srcOrd="1" destOrd="0" parTransId="{F2A1C478-49C8-47E4-AD93-3D7C0D333A0C}" sibTransId="{97FDCD07-9C43-4857-8A59-DDA252F5EBBB}"/>
    <dgm:cxn modelId="{97B6B405-9F83-4B17-BA04-968B9C0951FB}" srcId="{8391CBFA-E0C4-4141-9DA9-124244DFE6A2}" destId="{6EA93F7F-5BBD-46A7-B624-71B1434D3D34}" srcOrd="3" destOrd="0" parTransId="{6EAC2BC6-D037-4E48-99D5-98BF7F8F2D5D}" sibTransId="{03703CB8-7984-43EA-9B2C-DE8936E855AE}"/>
    <dgm:cxn modelId="{8656D963-A0D0-4CEB-8255-B5307A839E80}" type="presOf" srcId="{5CCA5FD1-5FE0-4678-812C-845AC615E4B5}" destId="{98ED1F3F-6C74-4C40-8226-D8C22432AA24}" srcOrd="0" destOrd="0" presId="urn:microsoft.com/office/officeart/2005/8/layout/chevronAccent+Icon"/>
    <dgm:cxn modelId="{797B904B-8750-49C5-9C4F-0409EEB5FDAE}" type="presOf" srcId="{6EA93F7F-5BBD-46A7-B624-71B1434D3D34}" destId="{7F21D0E8-38E7-4D14-B4A1-B97FE3E386C4}" srcOrd="0" destOrd="0" presId="urn:microsoft.com/office/officeart/2005/8/layout/chevronAccent+Icon"/>
    <dgm:cxn modelId="{559D1AAE-D7F4-4377-AB9E-661A1515F35A}" type="presOf" srcId="{D648DF35-3025-4EA4-ABE3-B571E9F3F93B}" destId="{9C11B39F-9A6C-4625-A59F-995E73942921}" srcOrd="0" destOrd="0" presId="urn:microsoft.com/office/officeart/2005/8/layout/chevronAccent+Icon"/>
    <dgm:cxn modelId="{7CD12CB3-CE5E-49D8-8636-FF10A99C40BC}" srcId="{8391CBFA-E0C4-4141-9DA9-124244DFE6A2}" destId="{D648DF35-3025-4EA4-ABE3-B571E9F3F93B}" srcOrd="0" destOrd="0" parTransId="{2E99E079-C6AF-4FAF-ABDC-A4182A366006}" sibTransId="{0224F8F1-A8E4-4F35-8B87-AE11A119DE7E}"/>
    <dgm:cxn modelId="{B79709D0-D702-4B83-A751-C0999978B4F9}" type="presOf" srcId="{B6A5F56B-D7FC-4C70-9710-E55B2B0014A8}" destId="{22063680-940F-4688-8A8D-0943465C7232}" srcOrd="0" destOrd="0" presId="urn:microsoft.com/office/officeart/2005/8/layout/chevronAccent+Icon"/>
    <dgm:cxn modelId="{79A81DDE-08A8-41FF-A0AA-0680D3BBA96E}" type="presOf" srcId="{8391CBFA-E0C4-4141-9DA9-124244DFE6A2}" destId="{60A95BA1-4CF2-45F2-8C23-C6F0F15DA253}" srcOrd="0" destOrd="0" presId="urn:microsoft.com/office/officeart/2005/8/layout/chevronAccent+Icon"/>
    <dgm:cxn modelId="{1C1CE4E0-ABB7-49E1-9024-CC78825FBA39}" srcId="{8391CBFA-E0C4-4141-9DA9-124244DFE6A2}" destId="{5CCA5FD1-5FE0-4678-812C-845AC615E4B5}" srcOrd="2" destOrd="0" parTransId="{33A98EDF-3E43-44A2-9055-6EC8336744DC}" sibTransId="{208E216F-2AE3-41AD-A103-5F12DE0DF989}"/>
    <dgm:cxn modelId="{91DC8A0E-ECF1-4C40-BD33-11836EFB0ACC}" type="presParOf" srcId="{60A95BA1-4CF2-45F2-8C23-C6F0F15DA253}" destId="{AD1763E7-0A11-4481-9389-CC9FAAD0528D}" srcOrd="0" destOrd="0" presId="urn:microsoft.com/office/officeart/2005/8/layout/chevronAccent+Icon"/>
    <dgm:cxn modelId="{BA3C0A75-6F0C-4DA5-83D7-15BA9F74F5B5}" type="presParOf" srcId="{AD1763E7-0A11-4481-9389-CC9FAAD0528D}" destId="{D0A090BB-31CC-4FAE-A0A8-E0F8F7D0D937}" srcOrd="0" destOrd="0" presId="urn:microsoft.com/office/officeart/2005/8/layout/chevronAccent+Icon"/>
    <dgm:cxn modelId="{49F72A95-FD71-4B9D-9186-71874F3B5B54}" type="presParOf" srcId="{AD1763E7-0A11-4481-9389-CC9FAAD0528D}" destId="{9C11B39F-9A6C-4625-A59F-995E73942921}" srcOrd="1" destOrd="0" presId="urn:microsoft.com/office/officeart/2005/8/layout/chevronAccent+Icon"/>
    <dgm:cxn modelId="{54000874-C9F0-4D6A-A5C6-EF540B1CB486}" type="presParOf" srcId="{60A95BA1-4CF2-45F2-8C23-C6F0F15DA253}" destId="{98EC8AB7-3A45-49E4-A902-DFC486A66B58}" srcOrd="1" destOrd="0" presId="urn:microsoft.com/office/officeart/2005/8/layout/chevronAccent+Icon"/>
    <dgm:cxn modelId="{D79CAF56-BCFA-40FE-9448-B89D0FC10654}" type="presParOf" srcId="{60A95BA1-4CF2-45F2-8C23-C6F0F15DA253}" destId="{EEF750FB-562E-476B-8215-891F71B1D32F}" srcOrd="2" destOrd="0" presId="urn:microsoft.com/office/officeart/2005/8/layout/chevronAccent+Icon"/>
    <dgm:cxn modelId="{ADC2A455-6CDD-4761-BA8D-92E1CB945E98}" type="presParOf" srcId="{EEF750FB-562E-476B-8215-891F71B1D32F}" destId="{D9A2A0D1-DED2-44EA-8012-91D620F1DCED}" srcOrd="0" destOrd="0" presId="urn:microsoft.com/office/officeart/2005/8/layout/chevronAccent+Icon"/>
    <dgm:cxn modelId="{4CBD9606-ED59-427C-9D17-9B4EE0C18816}" type="presParOf" srcId="{EEF750FB-562E-476B-8215-891F71B1D32F}" destId="{22063680-940F-4688-8A8D-0943465C7232}" srcOrd="1" destOrd="0" presId="urn:microsoft.com/office/officeart/2005/8/layout/chevronAccent+Icon"/>
    <dgm:cxn modelId="{FD2541E7-B2F9-4D3D-AC92-FDF3D12A0FD5}" type="presParOf" srcId="{60A95BA1-4CF2-45F2-8C23-C6F0F15DA253}" destId="{246D153E-B686-4727-8B45-A72614078D4A}" srcOrd="3" destOrd="0" presId="urn:microsoft.com/office/officeart/2005/8/layout/chevronAccent+Icon"/>
    <dgm:cxn modelId="{EF479444-24EF-45CD-912E-E3858E41EC97}" type="presParOf" srcId="{60A95BA1-4CF2-45F2-8C23-C6F0F15DA253}" destId="{DF6C8BF2-65E9-4777-AFE6-FAB39F5B2A05}" srcOrd="4" destOrd="0" presId="urn:microsoft.com/office/officeart/2005/8/layout/chevronAccent+Icon"/>
    <dgm:cxn modelId="{B7615DD3-7E13-4F74-9BB2-D9FAE02D3700}" type="presParOf" srcId="{DF6C8BF2-65E9-4777-AFE6-FAB39F5B2A05}" destId="{682DFACC-6CCB-41DF-9F14-CE68858ADAC2}" srcOrd="0" destOrd="0" presId="urn:microsoft.com/office/officeart/2005/8/layout/chevronAccent+Icon"/>
    <dgm:cxn modelId="{9EE4E830-5265-4166-8866-69E4B22DF852}" type="presParOf" srcId="{DF6C8BF2-65E9-4777-AFE6-FAB39F5B2A05}" destId="{98ED1F3F-6C74-4C40-8226-D8C22432AA24}" srcOrd="1" destOrd="0" presId="urn:microsoft.com/office/officeart/2005/8/layout/chevronAccent+Icon"/>
    <dgm:cxn modelId="{08C1E69B-BF4E-4C55-BFC2-56ED5BA0B14B}" type="presParOf" srcId="{60A95BA1-4CF2-45F2-8C23-C6F0F15DA253}" destId="{D00B3D3E-2877-4B53-8514-68D5F5DA6229}" srcOrd="5" destOrd="0" presId="urn:microsoft.com/office/officeart/2005/8/layout/chevronAccent+Icon"/>
    <dgm:cxn modelId="{47A4A68F-EBF6-45C0-A896-0EA2A887BD6B}" type="presParOf" srcId="{60A95BA1-4CF2-45F2-8C23-C6F0F15DA253}" destId="{8CF792EF-C9A6-47DA-B878-B38AB3F17783}" srcOrd="6" destOrd="0" presId="urn:microsoft.com/office/officeart/2005/8/layout/chevronAccent+Icon"/>
    <dgm:cxn modelId="{084BCFE5-EEB8-4D07-A3FB-2213B049FB36}" type="presParOf" srcId="{8CF792EF-C9A6-47DA-B878-B38AB3F17783}" destId="{E311811A-2CA2-41E8-AA0B-9B13BEB714E6}" srcOrd="0" destOrd="0" presId="urn:microsoft.com/office/officeart/2005/8/layout/chevronAccent+Icon"/>
    <dgm:cxn modelId="{2E92749D-DA2C-4F33-BADE-873FB123BC73}" type="presParOf" srcId="{8CF792EF-C9A6-47DA-B878-B38AB3F17783}" destId="{7F21D0E8-38E7-4D14-B4A1-B97FE3E386C4}" srcOrd="1" destOrd="0" presId="urn:microsoft.com/office/officeart/2005/8/layout/chevronAccen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391CBFA-E0C4-4141-9DA9-124244DFE6A2}" type="doc">
      <dgm:prSet loTypeId="urn:microsoft.com/office/officeart/2005/8/layout/chevronAccent+Icon" loCatId="process" qsTypeId="urn:microsoft.com/office/officeart/2005/8/quickstyle/simple1" qsCatId="simple" csTypeId="urn:microsoft.com/office/officeart/2005/8/colors/accent1_2" csCatId="accent1" phldr="1"/>
      <dgm:spPr/>
    </dgm:pt>
    <dgm:pt modelId="{D648DF35-3025-4EA4-ABE3-B571E9F3F93B}">
      <dgm:prSet phldrT="[Text]" custT="1"/>
      <dgm:spPr/>
      <dgm:t>
        <a:bodyPr/>
        <a:lstStyle/>
        <a:p>
          <a:r>
            <a:rPr lang="en-US" sz="1000" b="0" dirty="0"/>
            <a:t>Design Objectives</a:t>
          </a:r>
        </a:p>
      </dgm:t>
    </dgm:pt>
    <dgm:pt modelId="{2E99E079-C6AF-4FAF-ABDC-A4182A366006}" type="parTrans" cxnId="{7CD12CB3-CE5E-49D8-8636-FF10A99C40BC}">
      <dgm:prSet/>
      <dgm:spPr/>
      <dgm:t>
        <a:bodyPr/>
        <a:lstStyle/>
        <a:p>
          <a:endParaRPr lang="en-US"/>
        </a:p>
      </dgm:t>
    </dgm:pt>
    <dgm:pt modelId="{0224F8F1-A8E4-4F35-8B87-AE11A119DE7E}" type="sibTrans" cxnId="{7CD12CB3-CE5E-49D8-8636-FF10A99C40BC}">
      <dgm:prSet/>
      <dgm:spPr/>
      <dgm:t>
        <a:bodyPr/>
        <a:lstStyle/>
        <a:p>
          <a:endParaRPr lang="en-US"/>
        </a:p>
      </dgm:t>
    </dgm:pt>
    <dgm:pt modelId="{B6A5F56B-D7FC-4C70-9710-E55B2B0014A8}">
      <dgm:prSet phldrT="[Text]" custT="1"/>
      <dgm:spPr/>
      <dgm:t>
        <a:bodyPr/>
        <a:lstStyle/>
        <a:p>
          <a:r>
            <a:rPr lang="en-US" sz="1200" b="1" dirty="0"/>
            <a:t>Functions and Specifications</a:t>
          </a:r>
        </a:p>
      </dgm:t>
    </dgm:pt>
    <dgm:pt modelId="{F2A1C478-49C8-47E4-AD93-3D7C0D333A0C}" type="parTrans" cxnId="{D6316800-79D6-4201-BE52-F785920B3BB5}">
      <dgm:prSet/>
      <dgm:spPr/>
      <dgm:t>
        <a:bodyPr/>
        <a:lstStyle/>
        <a:p>
          <a:endParaRPr lang="en-US"/>
        </a:p>
      </dgm:t>
    </dgm:pt>
    <dgm:pt modelId="{97FDCD07-9C43-4857-8A59-DDA252F5EBBB}" type="sibTrans" cxnId="{D6316800-79D6-4201-BE52-F785920B3BB5}">
      <dgm:prSet/>
      <dgm:spPr/>
      <dgm:t>
        <a:bodyPr/>
        <a:lstStyle/>
        <a:p>
          <a:endParaRPr lang="en-US"/>
        </a:p>
      </dgm:t>
    </dgm:pt>
    <dgm:pt modelId="{5CCA5FD1-5FE0-4678-812C-845AC615E4B5}">
      <dgm:prSet phldrT="[Text]" custT="1"/>
      <dgm:spPr/>
      <dgm:t>
        <a:bodyPr/>
        <a:lstStyle/>
        <a:p>
          <a:r>
            <a:rPr lang="en-US" sz="1000" b="0" dirty="0"/>
            <a:t>Research and Development</a:t>
          </a:r>
        </a:p>
      </dgm:t>
    </dgm:pt>
    <dgm:pt modelId="{33A98EDF-3E43-44A2-9055-6EC8336744DC}" type="parTrans" cxnId="{1C1CE4E0-ABB7-49E1-9024-CC78825FBA39}">
      <dgm:prSet/>
      <dgm:spPr/>
      <dgm:t>
        <a:bodyPr/>
        <a:lstStyle/>
        <a:p>
          <a:endParaRPr lang="en-US"/>
        </a:p>
      </dgm:t>
    </dgm:pt>
    <dgm:pt modelId="{208E216F-2AE3-41AD-A103-5F12DE0DF989}" type="sibTrans" cxnId="{1C1CE4E0-ABB7-49E1-9024-CC78825FBA39}">
      <dgm:prSet/>
      <dgm:spPr/>
      <dgm:t>
        <a:bodyPr/>
        <a:lstStyle/>
        <a:p>
          <a:endParaRPr lang="en-US"/>
        </a:p>
      </dgm:t>
    </dgm:pt>
    <dgm:pt modelId="{6EA93F7F-5BBD-46A7-B624-71B1434D3D34}">
      <dgm:prSet custT="1"/>
      <dgm:spPr/>
      <dgm:t>
        <a:bodyPr/>
        <a:lstStyle/>
        <a:p>
          <a:r>
            <a:rPr lang="en-US" sz="1000" b="0" dirty="0"/>
            <a:t>Final Design</a:t>
          </a:r>
        </a:p>
      </dgm:t>
    </dgm:pt>
    <dgm:pt modelId="{6EAC2BC6-D037-4E48-99D5-98BF7F8F2D5D}" type="parTrans" cxnId="{97B6B405-9F83-4B17-BA04-968B9C0951FB}">
      <dgm:prSet/>
      <dgm:spPr/>
      <dgm:t>
        <a:bodyPr/>
        <a:lstStyle/>
        <a:p>
          <a:endParaRPr lang="en-US"/>
        </a:p>
      </dgm:t>
    </dgm:pt>
    <dgm:pt modelId="{03703CB8-7984-43EA-9B2C-DE8936E855AE}" type="sibTrans" cxnId="{97B6B405-9F83-4B17-BA04-968B9C0951FB}">
      <dgm:prSet/>
      <dgm:spPr/>
      <dgm:t>
        <a:bodyPr/>
        <a:lstStyle/>
        <a:p>
          <a:endParaRPr lang="en-US"/>
        </a:p>
      </dgm:t>
    </dgm:pt>
    <dgm:pt modelId="{60A95BA1-4CF2-45F2-8C23-C6F0F15DA253}" type="pres">
      <dgm:prSet presAssocID="{8391CBFA-E0C4-4141-9DA9-124244DFE6A2}" presName="Name0" presStyleCnt="0">
        <dgm:presLayoutVars>
          <dgm:dir/>
          <dgm:resizeHandles val="exact"/>
        </dgm:presLayoutVars>
      </dgm:prSet>
      <dgm:spPr/>
    </dgm:pt>
    <dgm:pt modelId="{AD1763E7-0A11-4481-9389-CC9FAAD0528D}" type="pres">
      <dgm:prSet presAssocID="{D648DF35-3025-4EA4-ABE3-B571E9F3F93B}" presName="composite" presStyleCnt="0"/>
      <dgm:spPr/>
    </dgm:pt>
    <dgm:pt modelId="{D0A090BB-31CC-4FAE-A0A8-E0F8F7D0D937}" type="pres">
      <dgm:prSet presAssocID="{D648DF35-3025-4EA4-ABE3-B571E9F3F93B}" presName="bgChev" presStyleLbl="node1" presStyleIdx="0" presStyleCnt="4"/>
      <dgm:spPr/>
    </dgm:pt>
    <dgm:pt modelId="{9C11B39F-9A6C-4625-A59F-995E73942921}" type="pres">
      <dgm:prSet presAssocID="{D648DF35-3025-4EA4-ABE3-B571E9F3F93B}" presName="txNode" presStyleLbl="fgAcc1" presStyleIdx="0" presStyleCnt="4" custScaleX="118364">
        <dgm:presLayoutVars>
          <dgm:bulletEnabled val="1"/>
        </dgm:presLayoutVars>
      </dgm:prSet>
      <dgm:spPr/>
    </dgm:pt>
    <dgm:pt modelId="{98EC8AB7-3A45-49E4-A902-DFC486A66B58}" type="pres">
      <dgm:prSet presAssocID="{0224F8F1-A8E4-4F35-8B87-AE11A119DE7E}" presName="compositeSpace" presStyleCnt="0"/>
      <dgm:spPr/>
    </dgm:pt>
    <dgm:pt modelId="{EEF750FB-562E-476B-8215-891F71B1D32F}" type="pres">
      <dgm:prSet presAssocID="{B6A5F56B-D7FC-4C70-9710-E55B2B0014A8}" presName="composite" presStyleCnt="0"/>
      <dgm:spPr/>
    </dgm:pt>
    <dgm:pt modelId="{D9A2A0D1-DED2-44EA-8012-91D620F1DCED}" type="pres">
      <dgm:prSet presAssocID="{B6A5F56B-D7FC-4C70-9710-E55B2B0014A8}" presName="bgChev" presStyleLbl="node1" presStyleIdx="1" presStyleCnt="4"/>
      <dgm:spPr/>
    </dgm:pt>
    <dgm:pt modelId="{22063680-940F-4688-8A8D-0943465C7232}" type="pres">
      <dgm:prSet presAssocID="{B6A5F56B-D7FC-4C70-9710-E55B2B0014A8}" presName="txNode" presStyleLbl="fgAcc1" presStyleIdx="1" presStyleCnt="4" custScaleX="137711">
        <dgm:presLayoutVars>
          <dgm:bulletEnabled val="1"/>
        </dgm:presLayoutVars>
      </dgm:prSet>
      <dgm:spPr/>
    </dgm:pt>
    <dgm:pt modelId="{246D153E-B686-4727-8B45-A72614078D4A}" type="pres">
      <dgm:prSet presAssocID="{97FDCD07-9C43-4857-8A59-DDA252F5EBBB}" presName="compositeSpace" presStyleCnt="0"/>
      <dgm:spPr/>
    </dgm:pt>
    <dgm:pt modelId="{DF6C8BF2-65E9-4777-AFE6-FAB39F5B2A05}" type="pres">
      <dgm:prSet presAssocID="{5CCA5FD1-5FE0-4678-812C-845AC615E4B5}" presName="composite" presStyleCnt="0"/>
      <dgm:spPr/>
    </dgm:pt>
    <dgm:pt modelId="{682DFACC-6CCB-41DF-9F14-CE68858ADAC2}" type="pres">
      <dgm:prSet presAssocID="{5CCA5FD1-5FE0-4678-812C-845AC615E4B5}" presName="bgChev" presStyleLbl="node1" presStyleIdx="2" presStyleCnt="4"/>
      <dgm:spPr/>
    </dgm:pt>
    <dgm:pt modelId="{98ED1F3F-6C74-4C40-8226-D8C22432AA24}" type="pres">
      <dgm:prSet presAssocID="{5CCA5FD1-5FE0-4678-812C-845AC615E4B5}" presName="txNode" presStyleLbl="fgAcc1" presStyleIdx="2" presStyleCnt="4" custScaleX="138452">
        <dgm:presLayoutVars>
          <dgm:bulletEnabled val="1"/>
        </dgm:presLayoutVars>
      </dgm:prSet>
      <dgm:spPr/>
    </dgm:pt>
    <dgm:pt modelId="{D00B3D3E-2877-4B53-8514-68D5F5DA6229}" type="pres">
      <dgm:prSet presAssocID="{208E216F-2AE3-41AD-A103-5F12DE0DF989}" presName="compositeSpace" presStyleCnt="0"/>
      <dgm:spPr/>
    </dgm:pt>
    <dgm:pt modelId="{8CF792EF-C9A6-47DA-B878-B38AB3F17783}" type="pres">
      <dgm:prSet presAssocID="{6EA93F7F-5BBD-46A7-B624-71B1434D3D34}" presName="composite" presStyleCnt="0"/>
      <dgm:spPr/>
    </dgm:pt>
    <dgm:pt modelId="{E311811A-2CA2-41E8-AA0B-9B13BEB714E6}" type="pres">
      <dgm:prSet presAssocID="{6EA93F7F-5BBD-46A7-B624-71B1434D3D34}" presName="bgChev" presStyleLbl="node1" presStyleIdx="3" presStyleCnt="4"/>
      <dgm:spPr/>
    </dgm:pt>
    <dgm:pt modelId="{7F21D0E8-38E7-4D14-B4A1-B97FE3E386C4}" type="pres">
      <dgm:prSet presAssocID="{6EA93F7F-5BBD-46A7-B624-71B1434D3D34}" presName="txNode" presStyleLbl="fgAcc1" presStyleIdx="3" presStyleCnt="4">
        <dgm:presLayoutVars>
          <dgm:bulletEnabled val="1"/>
        </dgm:presLayoutVars>
      </dgm:prSet>
      <dgm:spPr/>
    </dgm:pt>
  </dgm:ptLst>
  <dgm:cxnLst>
    <dgm:cxn modelId="{D6316800-79D6-4201-BE52-F785920B3BB5}" srcId="{8391CBFA-E0C4-4141-9DA9-124244DFE6A2}" destId="{B6A5F56B-D7FC-4C70-9710-E55B2B0014A8}" srcOrd="1" destOrd="0" parTransId="{F2A1C478-49C8-47E4-AD93-3D7C0D333A0C}" sibTransId="{97FDCD07-9C43-4857-8A59-DDA252F5EBBB}"/>
    <dgm:cxn modelId="{97B6B405-9F83-4B17-BA04-968B9C0951FB}" srcId="{8391CBFA-E0C4-4141-9DA9-124244DFE6A2}" destId="{6EA93F7F-5BBD-46A7-B624-71B1434D3D34}" srcOrd="3" destOrd="0" parTransId="{6EAC2BC6-D037-4E48-99D5-98BF7F8F2D5D}" sibTransId="{03703CB8-7984-43EA-9B2C-DE8936E855AE}"/>
    <dgm:cxn modelId="{8656D963-A0D0-4CEB-8255-B5307A839E80}" type="presOf" srcId="{5CCA5FD1-5FE0-4678-812C-845AC615E4B5}" destId="{98ED1F3F-6C74-4C40-8226-D8C22432AA24}" srcOrd="0" destOrd="0" presId="urn:microsoft.com/office/officeart/2005/8/layout/chevronAccent+Icon"/>
    <dgm:cxn modelId="{797B904B-8750-49C5-9C4F-0409EEB5FDAE}" type="presOf" srcId="{6EA93F7F-5BBD-46A7-B624-71B1434D3D34}" destId="{7F21D0E8-38E7-4D14-B4A1-B97FE3E386C4}" srcOrd="0" destOrd="0" presId="urn:microsoft.com/office/officeart/2005/8/layout/chevronAccent+Icon"/>
    <dgm:cxn modelId="{559D1AAE-D7F4-4377-AB9E-661A1515F35A}" type="presOf" srcId="{D648DF35-3025-4EA4-ABE3-B571E9F3F93B}" destId="{9C11B39F-9A6C-4625-A59F-995E73942921}" srcOrd="0" destOrd="0" presId="urn:microsoft.com/office/officeart/2005/8/layout/chevronAccent+Icon"/>
    <dgm:cxn modelId="{7CD12CB3-CE5E-49D8-8636-FF10A99C40BC}" srcId="{8391CBFA-E0C4-4141-9DA9-124244DFE6A2}" destId="{D648DF35-3025-4EA4-ABE3-B571E9F3F93B}" srcOrd="0" destOrd="0" parTransId="{2E99E079-C6AF-4FAF-ABDC-A4182A366006}" sibTransId="{0224F8F1-A8E4-4F35-8B87-AE11A119DE7E}"/>
    <dgm:cxn modelId="{B79709D0-D702-4B83-A751-C0999978B4F9}" type="presOf" srcId="{B6A5F56B-D7FC-4C70-9710-E55B2B0014A8}" destId="{22063680-940F-4688-8A8D-0943465C7232}" srcOrd="0" destOrd="0" presId="urn:microsoft.com/office/officeart/2005/8/layout/chevronAccent+Icon"/>
    <dgm:cxn modelId="{79A81DDE-08A8-41FF-A0AA-0680D3BBA96E}" type="presOf" srcId="{8391CBFA-E0C4-4141-9DA9-124244DFE6A2}" destId="{60A95BA1-4CF2-45F2-8C23-C6F0F15DA253}" srcOrd="0" destOrd="0" presId="urn:microsoft.com/office/officeart/2005/8/layout/chevronAccent+Icon"/>
    <dgm:cxn modelId="{1C1CE4E0-ABB7-49E1-9024-CC78825FBA39}" srcId="{8391CBFA-E0C4-4141-9DA9-124244DFE6A2}" destId="{5CCA5FD1-5FE0-4678-812C-845AC615E4B5}" srcOrd="2" destOrd="0" parTransId="{33A98EDF-3E43-44A2-9055-6EC8336744DC}" sibTransId="{208E216F-2AE3-41AD-A103-5F12DE0DF989}"/>
    <dgm:cxn modelId="{91DC8A0E-ECF1-4C40-BD33-11836EFB0ACC}" type="presParOf" srcId="{60A95BA1-4CF2-45F2-8C23-C6F0F15DA253}" destId="{AD1763E7-0A11-4481-9389-CC9FAAD0528D}" srcOrd="0" destOrd="0" presId="urn:microsoft.com/office/officeart/2005/8/layout/chevronAccent+Icon"/>
    <dgm:cxn modelId="{BA3C0A75-6F0C-4DA5-83D7-15BA9F74F5B5}" type="presParOf" srcId="{AD1763E7-0A11-4481-9389-CC9FAAD0528D}" destId="{D0A090BB-31CC-4FAE-A0A8-E0F8F7D0D937}" srcOrd="0" destOrd="0" presId="urn:microsoft.com/office/officeart/2005/8/layout/chevronAccent+Icon"/>
    <dgm:cxn modelId="{49F72A95-FD71-4B9D-9186-71874F3B5B54}" type="presParOf" srcId="{AD1763E7-0A11-4481-9389-CC9FAAD0528D}" destId="{9C11B39F-9A6C-4625-A59F-995E73942921}" srcOrd="1" destOrd="0" presId="urn:microsoft.com/office/officeart/2005/8/layout/chevronAccent+Icon"/>
    <dgm:cxn modelId="{54000874-C9F0-4D6A-A5C6-EF540B1CB486}" type="presParOf" srcId="{60A95BA1-4CF2-45F2-8C23-C6F0F15DA253}" destId="{98EC8AB7-3A45-49E4-A902-DFC486A66B58}" srcOrd="1" destOrd="0" presId="urn:microsoft.com/office/officeart/2005/8/layout/chevronAccent+Icon"/>
    <dgm:cxn modelId="{D79CAF56-BCFA-40FE-9448-B89D0FC10654}" type="presParOf" srcId="{60A95BA1-4CF2-45F2-8C23-C6F0F15DA253}" destId="{EEF750FB-562E-476B-8215-891F71B1D32F}" srcOrd="2" destOrd="0" presId="urn:microsoft.com/office/officeart/2005/8/layout/chevronAccent+Icon"/>
    <dgm:cxn modelId="{ADC2A455-6CDD-4761-BA8D-92E1CB945E98}" type="presParOf" srcId="{EEF750FB-562E-476B-8215-891F71B1D32F}" destId="{D9A2A0D1-DED2-44EA-8012-91D620F1DCED}" srcOrd="0" destOrd="0" presId="urn:microsoft.com/office/officeart/2005/8/layout/chevronAccent+Icon"/>
    <dgm:cxn modelId="{4CBD9606-ED59-427C-9D17-9B4EE0C18816}" type="presParOf" srcId="{EEF750FB-562E-476B-8215-891F71B1D32F}" destId="{22063680-940F-4688-8A8D-0943465C7232}" srcOrd="1" destOrd="0" presId="urn:microsoft.com/office/officeart/2005/8/layout/chevronAccent+Icon"/>
    <dgm:cxn modelId="{FD2541E7-B2F9-4D3D-AC92-FDF3D12A0FD5}" type="presParOf" srcId="{60A95BA1-4CF2-45F2-8C23-C6F0F15DA253}" destId="{246D153E-B686-4727-8B45-A72614078D4A}" srcOrd="3" destOrd="0" presId="urn:microsoft.com/office/officeart/2005/8/layout/chevronAccent+Icon"/>
    <dgm:cxn modelId="{EF479444-24EF-45CD-912E-E3858E41EC97}" type="presParOf" srcId="{60A95BA1-4CF2-45F2-8C23-C6F0F15DA253}" destId="{DF6C8BF2-65E9-4777-AFE6-FAB39F5B2A05}" srcOrd="4" destOrd="0" presId="urn:microsoft.com/office/officeart/2005/8/layout/chevronAccent+Icon"/>
    <dgm:cxn modelId="{B7615DD3-7E13-4F74-9BB2-D9FAE02D3700}" type="presParOf" srcId="{DF6C8BF2-65E9-4777-AFE6-FAB39F5B2A05}" destId="{682DFACC-6CCB-41DF-9F14-CE68858ADAC2}" srcOrd="0" destOrd="0" presId="urn:microsoft.com/office/officeart/2005/8/layout/chevronAccent+Icon"/>
    <dgm:cxn modelId="{9EE4E830-5265-4166-8866-69E4B22DF852}" type="presParOf" srcId="{DF6C8BF2-65E9-4777-AFE6-FAB39F5B2A05}" destId="{98ED1F3F-6C74-4C40-8226-D8C22432AA24}" srcOrd="1" destOrd="0" presId="urn:microsoft.com/office/officeart/2005/8/layout/chevronAccent+Icon"/>
    <dgm:cxn modelId="{08C1E69B-BF4E-4C55-BFC2-56ED5BA0B14B}" type="presParOf" srcId="{60A95BA1-4CF2-45F2-8C23-C6F0F15DA253}" destId="{D00B3D3E-2877-4B53-8514-68D5F5DA6229}" srcOrd="5" destOrd="0" presId="urn:microsoft.com/office/officeart/2005/8/layout/chevronAccent+Icon"/>
    <dgm:cxn modelId="{47A4A68F-EBF6-45C0-A896-0EA2A887BD6B}" type="presParOf" srcId="{60A95BA1-4CF2-45F2-8C23-C6F0F15DA253}" destId="{8CF792EF-C9A6-47DA-B878-B38AB3F17783}" srcOrd="6" destOrd="0" presId="urn:microsoft.com/office/officeart/2005/8/layout/chevronAccent+Icon"/>
    <dgm:cxn modelId="{084BCFE5-EEB8-4D07-A3FB-2213B049FB36}" type="presParOf" srcId="{8CF792EF-C9A6-47DA-B878-B38AB3F17783}" destId="{E311811A-2CA2-41E8-AA0B-9B13BEB714E6}" srcOrd="0" destOrd="0" presId="urn:microsoft.com/office/officeart/2005/8/layout/chevronAccent+Icon"/>
    <dgm:cxn modelId="{2E92749D-DA2C-4F33-BADE-873FB123BC73}" type="presParOf" srcId="{8CF792EF-C9A6-47DA-B878-B38AB3F17783}" destId="{7F21D0E8-38E7-4D14-B4A1-B97FE3E386C4}" srcOrd="1" destOrd="0" presId="urn:microsoft.com/office/officeart/2005/8/layout/chevronAccen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C0E41F0-DB63-4D6D-A305-61A4086AC231}"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0A4C9C4F-491A-4CC5-954D-F9D20E541A8A}">
      <dgm:prSet phldrT="[Text]"/>
      <dgm:spPr/>
      <dgm:t>
        <a:bodyPr/>
        <a:lstStyle/>
        <a:p>
          <a:r>
            <a:rPr lang="en-US" dirty="0"/>
            <a:t>Elements and Means</a:t>
          </a:r>
        </a:p>
      </dgm:t>
    </dgm:pt>
    <dgm:pt modelId="{4314EC11-6512-4ACB-88AB-40F3E64CFD05}" type="parTrans" cxnId="{7FA748D7-A2D6-4C2D-90C2-20D2BC81AE75}">
      <dgm:prSet/>
      <dgm:spPr/>
      <dgm:t>
        <a:bodyPr/>
        <a:lstStyle/>
        <a:p>
          <a:endParaRPr lang="en-US"/>
        </a:p>
      </dgm:t>
    </dgm:pt>
    <dgm:pt modelId="{C31E2C98-F7C8-4CEB-B248-E589E916136F}" type="sibTrans" cxnId="{7FA748D7-A2D6-4C2D-90C2-20D2BC81AE75}">
      <dgm:prSet/>
      <dgm:spPr/>
      <dgm:t>
        <a:bodyPr/>
        <a:lstStyle/>
        <a:p>
          <a:endParaRPr lang="en-US"/>
        </a:p>
      </dgm:t>
    </dgm:pt>
    <dgm:pt modelId="{8A929EFB-44B8-4B2C-AAEE-17C7D37ECCF5}">
      <dgm:prSet phldrT="[Text]"/>
      <dgm:spPr/>
      <dgm:t>
        <a:bodyPr/>
        <a:lstStyle/>
        <a:p>
          <a:r>
            <a:rPr lang="en-US" dirty="0"/>
            <a:t>Stimuli Container Testing</a:t>
          </a:r>
        </a:p>
      </dgm:t>
    </dgm:pt>
    <dgm:pt modelId="{395F7A1A-9E7A-4EE6-A088-75DE475344B5}" type="parTrans" cxnId="{7BB80E5D-0997-4FC8-B249-B18F588F03C9}">
      <dgm:prSet/>
      <dgm:spPr/>
      <dgm:t>
        <a:bodyPr/>
        <a:lstStyle/>
        <a:p>
          <a:endParaRPr lang="en-US"/>
        </a:p>
      </dgm:t>
    </dgm:pt>
    <dgm:pt modelId="{D905970E-E2AC-44A0-8690-F888797EF87C}" type="sibTrans" cxnId="{7BB80E5D-0997-4FC8-B249-B18F588F03C9}">
      <dgm:prSet/>
      <dgm:spPr/>
      <dgm:t>
        <a:bodyPr/>
        <a:lstStyle/>
        <a:p>
          <a:endParaRPr lang="en-US"/>
        </a:p>
      </dgm:t>
    </dgm:pt>
    <dgm:pt modelId="{85C71A21-7D6C-4367-9F88-84FF2449817A}">
      <dgm:prSet phldrT="[Text]"/>
      <dgm:spPr/>
      <dgm:t>
        <a:bodyPr/>
        <a:lstStyle/>
        <a:p>
          <a:r>
            <a:rPr lang="en-US" dirty="0"/>
            <a:t>Compressor/Air Tank Validation</a:t>
          </a:r>
        </a:p>
      </dgm:t>
    </dgm:pt>
    <dgm:pt modelId="{CE1CBFB8-6194-4162-B4C1-F0AF16205B41}" type="parTrans" cxnId="{C0730957-0BDF-4FF0-AA5A-1B2C87789C9E}">
      <dgm:prSet/>
      <dgm:spPr/>
      <dgm:t>
        <a:bodyPr/>
        <a:lstStyle/>
        <a:p>
          <a:endParaRPr lang="en-US"/>
        </a:p>
      </dgm:t>
    </dgm:pt>
    <dgm:pt modelId="{921577B0-0D7A-404F-94E4-1A32A8AE7586}" type="sibTrans" cxnId="{C0730957-0BDF-4FF0-AA5A-1B2C87789C9E}">
      <dgm:prSet/>
      <dgm:spPr/>
      <dgm:t>
        <a:bodyPr/>
        <a:lstStyle/>
        <a:p>
          <a:endParaRPr lang="en-US"/>
        </a:p>
      </dgm:t>
    </dgm:pt>
    <dgm:pt modelId="{0C98F24F-CDD3-426C-92EE-E8FE06AFC2A0}">
      <dgm:prSet phldrT="[Text]"/>
      <dgm:spPr/>
      <dgm:t>
        <a:bodyPr/>
        <a:lstStyle/>
        <a:p>
          <a:r>
            <a:rPr lang="en-US" dirty="0"/>
            <a:t>Air flow Regulation Testing</a:t>
          </a:r>
        </a:p>
      </dgm:t>
    </dgm:pt>
    <dgm:pt modelId="{1A024546-C564-40F6-8042-A1EE0EB67612}" type="parTrans" cxnId="{68AE7663-EE7D-47C1-82F8-9752D13B092A}">
      <dgm:prSet/>
      <dgm:spPr/>
      <dgm:t>
        <a:bodyPr/>
        <a:lstStyle/>
        <a:p>
          <a:endParaRPr lang="en-US"/>
        </a:p>
      </dgm:t>
    </dgm:pt>
    <dgm:pt modelId="{B58A9E6C-CD36-4010-B9D6-165CE880D790}" type="sibTrans" cxnId="{68AE7663-EE7D-47C1-82F8-9752D13B092A}">
      <dgm:prSet/>
      <dgm:spPr/>
      <dgm:t>
        <a:bodyPr/>
        <a:lstStyle/>
        <a:p>
          <a:endParaRPr lang="en-US"/>
        </a:p>
      </dgm:t>
    </dgm:pt>
    <dgm:pt modelId="{3C7DF07B-3F61-4C6B-A0E3-3B15C379E257}" type="pres">
      <dgm:prSet presAssocID="{8C0E41F0-DB63-4D6D-A305-61A4086AC231}" presName="CompostProcess" presStyleCnt="0">
        <dgm:presLayoutVars>
          <dgm:dir/>
          <dgm:resizeHandles val="exact"/>
        </dgm:presLayoutVars>
      </dgm:prSet>
      <dgm:spPr/>
    </dgm:pt>
    <dgm:pt modelId="{17E71090-96C0-4FDD-B1B5-FF5BBEE96210}" type="pres">
      <dgm:prSet presAssocID="{8C0E41F0-DB63-4D6D-A305-61A4086AC231}" presName="arrow" presStyleLbl="bgShp" presStyleIdx="0" presStyleCnt="1" custLinFactNeighborX="1102" custLinFactNeighborY="-17170"/>
      <dgm:spPr/>
    </dgm:pt>
    <dgm:pt modelId="{5C6EB009-55BA-46B8-A80D-9E6681ABA449}" type="pres">
      <dgm:prSet presAssocID="{8C0E41F0-DB63-4D6D-A305-61A4086AC231}" presName="linearProcess" presStyleCnt="0"/>
      <dgm:spPr/>
    </dgm:pt>
    <dgm:pt modelId="{3B25A9DE-95D8-4D47-9007-46EE917F94C5}" type="pres">
      <dgm:prSet presAssocID="{0A4C9C4F-491A-4CC5-954D-F9D20E541A8A}" presName="textNode" presStyleLbl="node1" presStyleIdx="0" presStyleCnt="4">
        <dgm:presLayoutVars>
          <dgm:bulletEnabled val="1"/>
        </dgm:presLayoutVars>
      </dgm:prSet>
      <dgm:spPr/>
    </dgm:pt>
    <dgm:pt modelId="{592BD9B1-CC75-4FF0-88CF-285773160D24}" type="pres">
      <dgm:prSet presAssocID="{C31E2C98-F7C8-4CEB-B248-E589E916136F}" presName="sibTrans" presStyleCnt="0"/>
      <dgm:spPr/>
    </dgm:pt>
    <dgm:pt modelId="{1EE0C6A8-390A-496E-8A9F-30A1F74ABC1A}" type="pres">
      <dgm:prSet presAssocID="{8A929EFB-44B8-4B2C-AAEE-17C7D37ECCF5}" presName="textNode" presStyleLbl="node1" presStyleIdx="1" presStyleCnt="4">
        <dgm:presLayoutVars>
          <dgm:bulletEnabled val="1"/>
        </dgm:presLayoutVars>
      </dgm:prSet>
      <dgm:spPr/>
    </dgm:pt>
    <dgm:pt modelId="{73871B4B-9338-4BB1-A0C2-00F6078EE240}" type="pres">
      <dgm:prSet presAssocID="{D905970E-E2AC-44A0-8690-F888797EF87C}" presName="sibTrans" presStyleCnt="0"/>
      <dgm:spPr/>
    </dgm:pt>
    <dgm:pt modelId="{C6F1BADD-F143-4BA1-84CC-BFE9A3E6F820}" type="pres">
      <dgm:prSet presAssocID="{85C71A21-7D6C-4367-9F88-84FF2449817A}" presName="textNode" presStyleLbl="node1" presStyleIdx="2" presStyleCnt="4">
        <dgm:presLayoutVars>
          <dgm:bulletEnabled val="1"/>
        </dgm:presLayoutVars>
      </dgm:prSet>
      <dgm:spPr/>
    </dgm:pt>
    <dgm:pt modelId="{A30A0484-6AC7-4C3B-BF98-AC59F91260DF}" type="pres">
      <dgm:prSet presAssocID="{921577B0-0D7A-404F-94E4-1A32A8AE7586}" presName="sibTrans" presStyleCnt="0"/>
      <dgm:spPr/>
    </dgm:pt>
    <dgm:pt modelId="{53F6C9B3-8716-4C51-9915-636B6E5E04B2}" type="pres">
      <dgm:prSet presAssocID="{0C98F24F-CDD3-426C-92EE-E8FE06AFC2A0}" presName="textNode" presStyleLbl="node1" presStyleIdx="3" presStyleCnt="4">
        <dgm:presLayoutVars>
          <dgm:bulletEnabled val="1"/>
        </dgm:presLayoutVars>
      </dgm:prSet>
      <dgm:spPr/>
    </dgm:pt>
  </dgm:ptLst>
  <dgm:cxnLst>
    <dgm:cxn modelId="{29A13213-E8B2-4B0E-9D35-F3C5F680466D}" type="presOf" srcId="{0C98F24F-CDD3-426C-92EE-E8FE06AFC2A0}" destId="{53F6C9B3-8716-4C51-9915-636B6E5E04B2}" srcOrd="0" destOrd="0" presId="urn:microsoft.com/office/officeart/2005/8/layout/hProcess9"/>
    <dgm:cxn modelId="{4EB7701B-4AFF-4512-98EE-15AAAD3DC7F8}" type="presOf" srcId="{85C71A21-7D6C-4367-9F88-84FF2449817A}" destId="{C6F1BADD-F143-4BA1-84CC-BFE9A3E6F820}" srcOrd="0" destOrd="0" presId="urn:microsoft.com/office/officeart/2005/8/layout/hProcess9"/>
    <dgm:cxn modelId="{9DCD0F36-6D0E-4117-B922-23F6DA415CBD}" type="presOf" srcId="{8C0E41F0-DB63-4D6D-A305-61A4086AC231}" destId="{3C7DF07B-3F61-4C6B-A0E3-3B15C379E257}" srcOrd="0" destOrd="0" presId="urn:microsoft.com/office/officeart/2005/8/layout/hProcess9"/>
    <dgm:cxn modelId="{7BB80E5D-0997-4FC8-B249-B18F588F03C9}" srcId="{8C0E41F0-DB63-4D6D-A305-61A4086AC231}" destId="{8A929EFB-44B8-4B2C-AAEE-17C7D37ECCF5}" srcOrd="1" destOrd="0" parTransId="{395F7A1A-9E7A-4EE6-A088-75DE475344B5}" sibTransId="{D905970E-E2AC-44A0-8690-F888797EF87C}"/>
    <dgm:cxn modelId="{68AE7663-EE7D-47C1-82F8-9752D13B092A}" srcId="{8C0E41F0-DB63-4D6D-A305-61A4086AC231}" destId="{0C98F24F-CDD3-426C-92EE-E8FE06AFC2A0}" srcOrd="3" destOrd="0" parTransId="{1A024546-C564-40F6-8042-A1EE0EB67612}" sibTransId="{B58A9E6C-CD36-4010-B9D6-165CE880D790}"/>
    <dgm:cxn modelId="{C0730957-0BDF-4FF0-AA5A-1B2C87789C9E}" srcId="{8C0E41F0-DB63-4D6D-A305-61A4086AC231}" destId="{85C71A21-7D6C-4367-9F88-84FF2449817A}" srcOrd="2" destOrd="0" parTransId="{CE1CBFB8-6194-4162-B4C1-F0AF16205B41}" sibTransId="{921577B0-0D7A-404F-94E4-1A32A8AE7586}"/>
    <dgm:cxn modelId="{10F766D6-93C2-4603-AF46-CA2E6BA2AE08}" type="presOf" srcId="{0A4C9C4F-491A-4CC5-954D-F9D20E541A8A}" destId="{3B25A9DE-95D8-4D47-9007-46EE917F94C5}" srcOrd="0" destOrd="0" presId="urn:microsoft.com/office/officeart/2005/8/layout/hProcess9"/>
    <dgm:cxn modelId="{7FA748D7-A2D6-4C2D-90C2-20D2BC81AE75}" srcId="{8C0E41F0-DB63-4D6D-A305-61A4086AC231}" destId="{0A4C9C4F-491A-4CC5-954D-F9D20E541A8A}" srcOrd="0" destOrd="0" parTransId="{4314EC11-6512-4ACB-88AB-40F3E64CFD05}" sibTransId="{C31E2C98-F7C8-4CEB-B248-E589E916136F}"/>
    <dgm:cxn modelId="{D025BAFD-C37B-4DE5-9346-28ECDE2C0C40}" type="presOf" srcId="{8A929EFB-44B8-4B2C-AAEE-17C7D37ECCF5}" destId="{1EE0C6A8-390A-496E-8A9F-30A1F74ABC1A}" srcOrd="0" destOrd="0" presId="urn:microsoft.com/office/officeart/2005/8/layout/hProcess9"/>
    <dgm:cxn modelId="{2747298D-BEF9-4E09-9F28-FBDE7CBEE973}" type="presParOf" srcId="{3C7DF07B-3F61-4C6B-A0E3-3B15C379E257}" destId="{17E71090-96C0-4FDD-B1B5-FF5BBEE96210}" srcOrd="0" destOrd="0" presId="urn:microsoft.com/office/officeart/2005/8/layout/hProcess9"/>
    <dgm:cxn modelId="{E4514F94-62CC-4131-9ADC-D71004C35A09}" type="presParOf" srcId="{3C7DF07B-3F61-4C6B-A0E3-3B15C379E257}" destId="{5C6EB009-55BA-46B8-A80D-9E6681ABA449}" srcOrd="1" destOrd="0" presId="urn:microsoft.com/office/officeart/2005/8/layout/hProcess9"/>
    <dgm:cxn modelId="{E9D2C914-3E27-479E-AE80-B75612DC4DC6}" type="presParOf" srcId="{5C6EB009-55BA-46B8-A80D-9E6681ABA449}" destId="{3B25A9DE-95D8-4D47-9007-46EE917F94C5}" srcOrd="0" destOrd="0" presId="urn:microsoft.com/office/officeart/2005/8/layout/hProcess9"/>
    <dgm:cxn modelId="{4E3D6793-4EF6-4056-B718-DE5A053B33E9}" type="presParOf" srcId="{5C6EB009-55BA-46B8-A80D-9E6681ABA449}" destId="{592BD9B1-CC75-4FF0-88CF-285773160D24}" srcOrd="1" destOrd="0" presId="urn:microsoft.com/office/officeart/2005/8/layout/hProcess9"/>
    <dgm:cxn modelId="{206194A9-DD24-4FC1-B564-09B044B6E787}" type="presParOf" srcId="{5C6EB009-55BA-46B8-A80D-9E6681ABA449}" destId="{1EE0C6A8-390A-496E-8A9F-30A1F74ABC1A}" srcOrd="2" destOrd="0" presId="urn:microsoft.com/office/officeart/2005/8/layout/hProcess9"/>
    <dgm:cxn modelId="{937CDAEF-DD11-41F4-AAB2-B4B5DF1F8C30}" type="presParOf" srcId="{5C6EB009-55BA-46B8-A80D-9E6681ABA449}" destId="{73871B4B-9338-4BB1-A0C2-00F6078EE240}" srcOrd="3" destOrd="0" presId="urn:microsoft.com/office/officeart/2005/8/layout/hProcess9"/>
    <dgm:cxn modelId="{43616DA6-7C62-4362-9A46-0166BEFC8681}" type="presParOf" srcId="{5C6EB009-55BA-46B8-A80D-9E6681ABA449}" destId="{C6F1BADD-F143-4BA1-84CC-BFE9A3E6F820}" srcOrd="4" destOrd="0" presId="urn:microsoft.com/office/officeart/2005/8/layout/hProcess9"/>
    <dgm:cxn modelId="{1E3A357A-D55C-4F20-A1D3-4EC4A36BCCB9}" type="presParOf" srcId="{5C6EB009-55BA-46B8-A80D-9E6681ABA449}" destId="{A30A0484-6AC7-4C3B-BF98-AC59F91260DF}" srcOrd="5" destOrd="0" presId="urn:microsoft.com/office/officeart/2005/8/layout/hProcess9"/>
    <dgm:cxn modelId="{ADB55743-6A3D-461F-BD43-45EF37DB2A55}" type="presParOf" srcId="{5C6EB009-55BA-46B8-A80D-9E6681ABA449}" destId="{53F6C9B3-8716-4C51-9915-636B6E5E04B2}"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391CBFA-E0C4-4141-9DA9-124244DFE6A2}" type="doc">
      <dgm:prSet loTypeId="urn:microsoft.com/office/officeart/2005/8/layout/chevronAccent+Icon" loCatId="process" qsTypeId="urn:microsoft.com/office/officeart/2005/8/quickstyle/simple1" qsCatId="simple" csTypeId="urn:microsoft.com/office/officeart/2005/8/colors/accent1_2" csCatId="accent1" phldr="1"/>
      <dgm:spPr/>
    </dgm:pt>
    <dgm:pt modelId="{D648DF35-3025-4EA4-ABE3-B571E9F3F93B}">
      <dgm:prSet phldrT="[Text]" custT="1"/>
      <dgm:spPr/>
      <dgm:t>
        <a:bodyPr/>
        <a:lstStyle/>
        <a:p>
          <a:r>
            <a:rPr lang="en-US" sz="1000" b="0" dirty="0"/>
            <a:t>Design Objectives</a:t>
          </a:r>
        </a:p>
      </dgm:t>
    </dgm:pt>
    <dgm:pt modelId="{2E99E079-C6AF-4FAF-ABDC-A4182A366006}" type="parTrans" cxnId="{7CD12CB3-CE5E-49D8-8636-FF10A99C40BC}">
      <dgm:prSet/>
      <dgm:spPr/>
      <dgm:t>
        <a:bodyPr/>
        <a:lstStyle/>
        <a:p>
          <a:endParaRPr lang="en-US"/>
        </a:p>
      </dgm:t>
    </dgm:pt>
    <dgm:pt modelId="{0224F8F1-A8E4-4F35-8B87-AE11A119DE7E}" type="sibTrans" cxnId="{7CD12CB3-CE5E-49D8-8636-FF10A99C40BC}">
      <dgm:prSet/>
      <dgm:spPr/>
      <dgm:t>
        <a:bodyPr/>
        <a:lstStyle/>
        <a:p>
          <a:endParaRPr lang="en-US"/>
        </a:p>
      </dgm:t>
    </dgm:pt>
    <dgm:pt modelId="{B6A5F56B-D7FC-4C70-9710-E55B2B0014A8}">
      <dgm:prSet phldrT="[Text]" custT="1"/>
      <dgm:spPr/>
      <dgm:t>
        <a:bodyPr/>
        <a:lstStyle/>
        <a:p>
          <a:r>
            <a:rPr lang="en-US" sz="1000" b="0" dirty="0"/>
            <a:t>Functions and Specifications</a:t>
          </a:r>
        </a:p>
      </dgm:t>
    </dgm:pt>
    <dgm:pt modelId="{F2A1C478-49C8-47E4-AD93-3D7C0D333A0C}" type="parTrans" cxnId="{D6316800-79D6-4201-BE52-F785920B3BB5}">
      <dgm:prSet/>
      <dgm:spPr/>
      <dgm:t>
        <a:bodyPr/>
        <a:lstStyle/>
        <a:p>
          <a:endParaRPr lang="en-US"/>
        </a:p>
      </dgm:t>
    </dgm:pt>
    <dgm:pt modelId="{97FDCD07-9C43-4857-8A59-DDA252F5EBBB}" type="sibTrans" cxnId="{D6316800-79D6-4201-BE52-F785920B3BB5}">
      <dgm:prSet/>
      <dgm:spPr/>
      <dgm:t>
        <a:bodyPr/>
        <a:lstStyle/>
        <a:p>
          <a:endParaRPr lang="en-US"/>
        </a:p>
      </dgm:t>
    </dgm:pt>
    <dgm:pt modelId="{5CCA5FD1-5FE0-4678-812C-845AC615E4B5}">
      <dgm:prSet phldrT="[Text]" custT="1"/>
      <dgm:spPr/>
      <dgm:t>
        <a:bodyPr/>
        <a:lstStyle/>
        <a:p>
          <a:r>
            <a:rPr lang="en-US" sz="1200" b="1" dirty="0"/>
            <a:t>Research and Development</a:t>
          </a:r>
        </a:p>
      </dgm:t>
    </dgm:pt>
    <dgm:pt modelId="{33A98EDF-3E43-44A2-9055-6EC8336744DC}" type="parTrans" cxnId="{1C1CE4E0-ABB7-49E1-9024-CC78825FBA39}">
      <dgm:prSet/>
      <dgm:spPr/>
      <dgm:t>
        <a:bodyPr/>
        <a:lstStyle/>
        <a:p>
          <a:endParaRPr lang="en-US"/>
        </a:p>
      </dgm:t>
    </dgm:pt>
    <dgm:pt modelId="{208E216F-2AE3-41AD-A103-5F12DE0DF989}" type="sibTrans" cxnId="{1C1CE4E0-ABB7-49E1-9024-CC78825FBA39}">
      <dgm:prSet/>
      <dgm:spPr/>
      <dgm:t>
        <a:bodyPr/>
        <a:lstStyle/>
        <a:p>
          <a:endParaRPr lang="en-US"/>
        </a:p>
      </dgm:t>
    </dgm:pt>
    <dgm:pt modelId="{6EA93F7F-5BBD-46A7-B624-71B1434D3D34}">
      <dgm:prSet custT="1"/>
      <dgm:spPr/>
      <dgm:t>
        <a:bodyPr/>
        <a:lstStyle/>
        <a:p>
          <a:r>
            <a:rPr lang="en-US" sz="1000" b="0" dirty="0"/>
            <a:t>Final Design</a:t>
          </a:r>
        </a:p>
      </dgm:t>
    </dgm:pt>
    <dgm:pt modelId="{6EAC2BC6-D037-4E48-99D5-98BF7F8F2D5D}" type="parTrans" cxnId="{97B6B405-9F83-4B17-BA04-968B9C0951FB}">
      <dgm:prSet/>
      <dgm:spPr/>
      <dgm:t>
        <a:bodyPr/>
        <a:lstStyle/>
        <a:p>
          <a:endParaRPr lang="en-US"/>
        </a:p>
      </dgm:t>
    </dgm:pt>
    <dgm:pt modelId="{03703CB8-7984-43EA-9B2C-DE8936E855AE}" type="sibTrans" cxnId="{97B6B405-9F83-4B17-BA04-968B9C0951FB}">
      <dgm:prSet/>
      <dgm:spPr/>
      <dgm:t>
        <a:bodyPr/>
        <a:lstStyle/>
        <a:p>
          <a:endParaRPr lang="en-US"/>
        </a:p>
      </dgm:t>
    </dgm:pt>
    <dgm:pt modelId="{60A95BA1-4CF2-45F2-8C23-C6F0F15DA253}" type="pres">
      <dgm:prSet presAssocID="{8391CBFA-E0C4-4141-9DA9-124244DFE6A2}" presName="Name0" presStyleCnt="0">
        <dgm:presLayoutVars>
          <dgm:dir/>
          <dgm:resizeHandles val="exact"/>
        </dgm:presLayoutVars>
      </dgm:prSet>
      <dgm:spPr/>
    </dgm:pt>
    <dgm:pt modelId="{AD1763E7-0A11-4481-9389-CC9FAAD0528D}" type="pres">
      <dgm:prSet presAssocID="{D648DF35-3025-4EA4-ABE3-B571E9F3F93B}" presName="composite" presStyleCnt="0"/>
      <dgm:spPr/>
    </dgm:pt>
    <dgm:pt modelId="{D0A090BB-31CC-4FAE-A0A8-E0F8F7D0D937}" type="pres">
      <dgm:prSet presAssocID="{D648DF35-3025-4EA4-ABE3-B571E9F3F93B}" presName="bgChev" presStyleLbl="node1" presStyleIdx="0" presStyleCnt="4"/>
      <dgm:spPr/>
    </dgm:pt>
    <dgm:pt modelId="{9C11B39F-9A6C-4625-A59F-995E73942921}" type="pres">
      <dgm:prSet presAssocID="{D648DF35-3025-4EA4-ABE3-B571E9F3F93B}" presName="txNode" presStyleLbl="fgAcc1" presStyleIdx="0" presStyleCnt="4" custScaleX="118364">
        <dgm:presLayoutVars>
          <dgm:bulletEnabled val="1"/>
        </dgm:presLayoutVars>
      </dgm:prSet>
      <dgm:spPr/>
    </dgm:pt>
    <dgm:pt modelId="{98EC8AB7-3A45-49E4-A902-DFC486A66B58}" type="pres">
      <dgm:prSet presAssocID="{0224F8F1-A8E4-4F35-8B87-AE11A119DE7E}" presName="compositeSpace" presStyleCnt="0"/>
      <dgm:spPr/>
    </dgm:pt>
    <dgm:pt modelId="{EEF750FB-562E-476B-8215-891F71B1D32F}" type="pres">
      <dgm:prSet presAssocID="{B6A5F56B-D7FC-4C70-9710-E55B2B0014A8}" presName="composite" presStyleCnt="0"/>
      <dgm:spPr/>
    </dgm:pt>
    <dgm:pt modelId="{D9A2A0D1-DED2-44EA-8012-91D620F1DCED}" type="pres">
      <dgm:prSet presAssocID="{B6A5F56B-D7FC-4C70-9710-E55B2B0014A8}" presName="bgChev" presStyleLbl="node1" presStyleIdx="1" presStyleCnt="4"/>
      <dgm:spPr/>
    </dgm:pt>
    <dgm:pt modelId="{22063680-940F-4688-8A8D-0943465C7232}" type="pres">
      <dgm:prSet presAssocID="{B6A5F56B-D7FC-4C70-9710-E55B2B0014A8}" presName="txNode" presStyleLbl="fgAcc1" presStyleIdx="1" presStyleCnt="4" custScaleX="137711">
        <dgm:presLayoutVars>
          <dgm:bulletEnabled val="1"/>
        </dgm:presLayoutVars>
      </dgm:prSet>
      <dgm:spPr/>
    </dgm:pt>
    <dgm:pt modelId="{246D153E-B686-4727-8B45-A72614078D4A}" type="pres">
      <dgm:prSet presAssocID="{97FDCD07-9C43-4857-8A59-DDA252F5EBBB}" presName="compositeSpace" presStyleCnt="0"/>
      <dgm:spPr/>
    </dgm:pt>
    <dgm:pt modelId="{DF6C8BF2-65E9-4777-AFE6-FAB39F5B2A05}" type="pres">
      <dgm:prSet presAssocID="{5CCA5FD1-5FE0-4678-812C-845AC615E4B5}" presName="composite" presStyleCnt="0"/>
      <dgm:spPr/>
    </dgm:pt>
    <dgm:pt modelId="{682DFACC-6CCB-41DF-9F14-CE68858ADAC2}" type="pres">
      <dgm:prSet presAssocID="{5CCA5FD1-5FE0-4678-812C-845AC615E4B5}" presName="bgChev" presStyleLbl="node1" presStyleIdx="2" presStyleCnt="4"/>
      <dgm:spPr/>
    </dgm:pt>
    <dgm:pt modelId="{98ED1F3F-6C74-4C40-8226-D8C22432AA24}" type="pres">
      <dgm:prSet presAssocID="{5CCA5FD1-5FE0-4678-812C-845AC615E4B5}" presName="txNode" presStyleLbl="fgAcc1" presStyleIdx="2" presStyleCnt="4" custScaleX="138452">
        <dgm:presLayoutVars>
          <dgm:bulletEnabled val="1"/>
        </dgm:presLayoutVars>
      </dgm:prSet>
      <dgm:spPr/>
    </dgm:pt>
    <dgm:pt modelId="{D00B3D3E-2877-4B53-8514-68D5F5DA6229}" type="pres">
      <dgm:prSet presAssocID="{208E216F-2AE3-41AD-A103-5F12DE0DF989}" presName="compositeSpace" presStyleCnt="0"/>
      <dgm:spPr/>
    </dgm:pt>
    <dgm:pt modelId="{8CF792EF-C9A6-47DA-B878-B38AB3F17783}" type="pres">
      <dgm:prSet presAssocID="{6EA93F7F-5BBD-46A7-B624-71B1434D3D34}" presName="composite" presStyleCnt="0"/>
      <dgm:spPr/>
    </dgm:pt>
    <dgm:pt modelId="{E311811A-2CA2-41E8-AA0B-9B13BEB714E6}" type="pres">
      <dgm:prSet presAssocID="{6EA93F7F-5BBD-46A7-B624-71B1434D3D34}" presName="bgChev" presStyleLbl="node1" presStyleIdx="3" presStyleCnt="4"/>
      <dgm:spPr/>
    </dgm:pt>
    <dgm:pt modelId="{7F21D0E8-38E7-4D14-B4A1-B97FE3E386C4}" type="pres">
      <dgm:prSet presAssocID="{6EA93F7F-5BBD-46A7-B624-71B1434D3D34}" presName="txNode" presStyleLbl="fgAcc1" presStyleIdx="3" presStyleCnt="4">
        <dgm:presLayoutVars>
          <dgm:bulletEnabled val="1"/>
        </dgm:presLayoutVars>
      </dgm:prSet>
      <dgm:spPr/>
    </dgm:pt>
  </dgm:ptLst>
  <dgm:cxnLst>
    <dgm:cxn modelId="{D6316800-79D6-4201-BE52-F785920B3BB5}" srcId="{8391CBFA-E0C4-4141-9DA9-124244DFE6A2}" destId="{B6A5F56B-D7FC-4C70-9710-E55B2B0014A8}" srcOrd="1" destOrd="0" parTransId="{F2A1C478-49C8-47E4-AD93-3D7C0D333A0C}" sibTransId="{97FDCD07-9C43-4857-8A59-DDA252F5EBBB}"/>
    <dgm:cxn modelId="{97B6B405-9F83-4B17-BA04-968B9C0951FB}" srcId="{8391CBFA-E0C4-4141-9DA9-124244DFE6A2}" destId="{6EA93F7F-5BBD-46A7-B624-71B1434D3D34}" srcOrd="3" destOrd="0" parTransId="{6EAC2BC6-D037-4E48-99D5-98BF7F8F2D5D}" sibTransId="{03703CB8-7984-43EA-9B2C-DE8936E855AE}"/>
    <dgm:cxn modelId="{8656D963-A0D0-4CEB-8255-B5307A839E80}" type="presOf" srcId="{5CCA5FD1-5FE0-4678-812C-845AC615E4B5}" destId="{98ED1F3F-6C74-4C40-8226-D8C22432AA24}" srcOrd="0" destOrd="0" presId="urn:microsoft.com/office/officeart/2005/8/layout/chevronAccent+Icon"/>
    <dgm:cxn modelId="{797B904B-8750-49C5-9C4F-0409EEB5FDAE}" type="presOf" srcId="{6EA93F7F-5BBD-46A7-B624-71B1434D3D34}" destId="{7F21D0E8-38E7-4D14-B4A1-B97FE3E386C4}" srcOrd="0" destOrd="0" presId="urn:microsoft.com/office/officeart/2005/8/layout/chevronAccent+Icon"/>
    <dgm:cxn modelId="{559D1AAE-D7F4-4377-AB9E-661A1515F35A}" type="presOf" srcId="{D648DF35-3025-4EA4-ABE3-B571E9F3F93B}" destId="{9C11B39F-9A6C-4625-A59F-995E73942921}" srcOrd="0" destOrd="0" presId="urn:microsoft.com/office/officeart/2005/8/layout/chevronAccent+Icon"/>
    <dgm:cxn modelId="{7CD12CB3-CE5E-49D8-8636-FF10A99C40BC}" srcId="{8391CBFA-E0C4-4141-9DA9-124244DFE6A2}" destId="{D648DF35-3025-4EA4-ABE3-B571E9F3F93B}" srcOrd="0" destOrd="0" parTransId="{2E99E079-C6AF-4FAF-ABDC-A4182A366006}" sibTransId="{0224F8F1-A8E4-4F35-8B87-AE11A119DE7E}"/>
    <dgm:cxn modelId="{B79709D0-D702-4B83-A751-C0999978B4F9}" type="presOf" srcId="{B6A5F56B-D7FC-4C70-9710-E55B2B0014A8}" destId="{22063680-940F-4688-8A8D-0943465C7232}" srcOrd="0" destOrd="0" presId="urn:microsoft.com/office/officeart/2005/8/layout/chevronAccent+Icon"/>
    <dgm:cxn modelId="{79A81DDE-08A8-41FF-A0AA-0680D3BBA96E}" type="presOf" srcId="{8391CBFA-E0C4-4141-9DA9-124244DFE6A2}" destId="{60A95BA1-4CF2-45F2-8C23-C6F0F15DA253}" srcOrd="0" destOrd="0" presId="urn:microsoft.com/office/officeart/2005/8/layout/chevronAccent+Icon"/>
    <dgm:cxn modelId="{1C1CE4E0-ABB7-49E1-9024-CC78825FBA39}" srcId="{8391CBFA-E0C4-4141-9DA9-124244DFE6A2}" destId="{5CCA5FD1-5FE0-4678-812C-845AC615E4B5}" srcOrd="2" destOrd="0" parTransId="{33A98EDF-3E43-44A2-9055-6EC8336744DC}" sibTransId="{208E216F-2AE3-41AD-A103-5F12DE0DF989}"/>
    <dgm:cxn modelId="{91DC8A0E-ECF1-4C40-BD33-11836EFB0ACC}" type="presParOf" srcId="{60A95BA1-4CF2-45F2-8C23-C6F0F15DA253}" destId="{AD1763E7-0A11-4481-9389-CC9FAAD0528D}" srcOrd="0" destOrd="0" presId="urn:microsoft.com/office/officeart/2005/8/layout/chevronAccent+Icon"/>
    <dgm:cxn modelId="{BA3C0A75-6F0C-4DA5-83D7-15BA9F74F5B5}" type="presParOf" srcId="{AD1763E7-0A11-4481-9389-CC9FAAD0528D}" destId="{D0A090BB-31CC-4FAE-A0A8-E0F8F7D0D937}" srcOrd="0" destOrd="0" presId="urn:microsoft.com/office/officeart/2005/8/layout/chevronAccent+Icon"/>
    <dgm:cxn modelId="{49F72A95-FD71-4B9D-9186-71874F3B5B54}" type="presParOf" srcId="{AD1763E7-0A11-4481-9389-CC9FAAD0528D}" destId="{9C11B39F-9A6C-4625-A59F-995E73942921}" srcOrd="1" destOrd="0" presId="urn:microsoft.com/office/officeart/2005/8/layout/chevronAccent+Icon"/>
    <dgm:cxn modelId="{54000874-C9F0-4D6A-A5C6-EF540B1CB486}" type="presParOf" srcId="{60A95BA1-4CF2-45F2-8C23-C6F0F15DA253}" destId="{98EC8AB7-3A45-49E4-A902-DFC486A66B58}" srcOrd="1" destOrd="0" presId="urn:microsoft.com/office/officeart/2005/8/layout/chevronAccent+Icon"/>
    <dgm:cxn modelId="{D79CAF56-BCFA-40FE-9448-B89D0FC10654}" type="presParOf" srcId="{60A95BA1-4CF2-45F2-8C23-C6F0F15DA253}" destId="{EEF750FB-562E-476B-8215-891F71B1D32F}" srcOrd="2" destOrd="0" presId="urn:microsoft.com/office/officeart/2005/8/layout/chevronAccent+Icon"/>
    <dgm:cxn modelId="{ADC2A455-6CDD-4761-BA8D-92E1CB945E98}" type="presParOf" srcId="{EEF750FB-562E-476B-8215-891F71B1D32F}" destId="{D9A2A0D1-DED2-44EA-8012-91D620F1DCED}" srcOrd="0" destOrd="0" presId="urn:microsoft.com/office/officeart/2005/8/layout/chevronAccent+Icon"/>
    <dgm:cxn modelId="{4CBD9606-ED59-427C-9D17-9B4EE0C18816}" type="presParOf" srcId="{EEF750FB-562E-476B-8215-891F71B1D32F}" destId="{22063680-940F-4688-8A8D-0943465C7232}" srcOrd="1" destOrd="0" presId="urn:microsoft.com/office/officeart/2005/8/layout/chevronAccent+Icon"/>
    <dgm:cxn modelId="{FD2541E7-B2F9-4D3D-AC92-FDF3D12A0FD5}" type="presParOf" srcId="{60A95BA1-4CF2-45F2-8C23-C6F0F15DA253}" destId="{246D153E-B686-4727-8B45-A72614078D4A}" srcOrd="3" destOrd="0" presId="urn:microsoft.com/office/officeart/2005/8/layout/chevronAccent+Icon"/>
    <dgm:cxn modelId="{EF479444-24EF-45CD-912E-E3858E41EC97}" type="presParOf" srcId="{60A95BA1-4CF2-45F2-8C23-C6F0F15DA253}" destId="{DF6C8BF2-65E9-4777-AFE6-FAB39F5B2A05}" srcOrd="4" destOrd="0" presId="urn:microsoft.com/office/officeart/2005/8/layout/chevronAccent+Icon"/>
    <dgm:cxn modelId="{B7615DD3-7E13-4F74-9BB2-D9FAE02D3700}" type="presParOf" srcId="{DF6C8BF2-65E9-4777-AFE6-FAB39F5B2A05}" destId="{682DFACC-6CCB-41DF-9F14-CE68858ADAC2}" srcOrd="0" destOrd="0" presId="urn:microsoft.com/office/officeart/2005/8/layout/chevronAccent+Icon"/>
    <dgm:cxn modelId="{9EE4E830-5265-4166-8866-69E4B22DF852}" type="presParOf" srcId="{DF6C8BF2-65E9-4777-AFE6-FAB39F5B2A05}" destId="{98ED1F3F-6C74-4C40-8226-D8C22432AA24}" srcOrd="1" destOrd="0" presId="urn:microsoft.com/office/officeart/2005/8/layout/chevronAccent+Icon"/>
    <dgm:cxn modelId="{08C1E69B-BF4E-4C55-BFC2-56ED5BA0B14B}" type="presParOf" srcId="{60A95BA1-4CF2-45F2-8C23-C6F0F15DA253}" destId="{D00B3D3E-2877-4B53-8514-68D5F5DA6229}" srcOrd="5" destOrd="0" presId="urn:microsoft.com/office/officeart/2005/8/layout/chevronAccent+Icon"/>
    <dgm:cxn modelId="{47A4A68F-EBF6-45C0-A896-0EA2A887BD6B}" type="presParOf" srcId="{60A95BA1-4CF2-45F2-8C23-C6F0F15DA253}" destId="{8CF792EF-C9A6-47DA-B878-B38AB3F17783}" srcOrd="6" destOrd="0" presId="urn:microsoft.com/office/officeart/2005/8/layout/chevronAccent+Icon"/>
    <dgm:cxn modelId="{084BCFE5-EEB8-4D07-A3FB-2213B049FB36}" type="presParOf" srcId="{8CF792EF-C9A6-47DA-B878-B38AB3F17783}" destId="{E311811A-2CA2-41E8-AA0B-9B13BEB714E6}" srcOrd="0" destOrd="0" presId="urn:microsoft.com/office/officeart/2005/8/layout/chevronAccent+Icon"/>
    <dgm:cxn modelId="{2E92749D-DA2C-4F33-BADE-873FB123BC73}" type="presParOf" srcId="{8CF792EF-C9A6-47DA-B878-B38AB3F17783}" destId="{7F21D0E8-38E7-4D14-B4A1-B97FE3E386C4}" srcOrd="1" destOrd="0" presId="urn:microsoft.com/office/officeart/2005/8/layout/chevronAccent+Icon"/>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C0E41F0-DB63-4D6D-A305-61A4086AC231}"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0A4C9C4F-491A-4CC5-954D-F9D20E541A8A}">
      <dgm:prSet phldrT="[Text]"/>
      <dgm:spPr/>
      <dgm:t>
        <a:bodyPr/>
        <a:lstStyle/>
        <a:p>
          <a:r>
            <a:rPr lang="en-US" sz="3500" dirty="0"/>
            <a:t>Quantification Trials</a:t>
          </a:r>
          <a:endParaRPr lang="en-US" sz="3500" dirty="0">
            <a:solidFill>
              <a:srgbClr val="010000"/>
            </a:solidFill>
            <a:latin typeface="Century Gothic"/>
          </a:endParaRPr>
        </a:p>
      </dgm:t>
    </dgm:pt>
    <dgm:pt modelId="{4314EC11-6512-4ACB-88AB-40F3E64CFD05}" type="parTrans" cxnId="{7FA748D7-A2D6-4C2D-90C2-20D2BC81AE75}">
      <dgm:prSet/>
      <dgm:spPr/>
      <dgm:t>
        <a:bodyPr/>
        <a:lstStyle/>
        <a:p>
          <a:endParaRPr lang="en-US"/>
        </a:p>
      </dgm:t>
    </dgm:pt>
    <dgm:pt modelId="{C31E2C98-F7C8-4CEB-B248-E589E916136F}" type="sibTrans" cxnId="{7FA748D7-A2D6-4C2D-90C2-20D2BC81AE75}">
      <dgm:prSet/>
      <dgm:spPr/>
      <dgm:t>
        <a:bodyPr/>
        <a:lstStyle/>
        <a:p>
          <a:endParaRPr lang="en-US"/>
        </a:p>
      </dgm:t>
    </dgm:pt>
    <dgm:pt modelId="{23A16187-A2C2-4105-8CDC-916921FDFCBE}">
      <dgm:prSet phldrT="[Text]"/>
      <dgm:spPr/>
      <dgm:t>
        <a:bodyPr/>
        <a:lstStyle/>
        <a:p>
          <a:r>
            <a:rPr lang="en-US" sz="3500" dirty="0"/>
            <a:t>Control Box/Programming</a:t>
          </a:r>
        </a:p>
      </dgm:t>
    </dgm:pt>
    <dgm:pt modelId="{896B3DE5-7EE7-4F1F-83C5-AADF2EBE2096}" type="parTrans" cxnId="{0208E6C3-C55A-42A7-A131-19A8F2E62708}">
      <dgm:prSet/>
      <dgm:spPr/>
      <dgm:t>
        <a:bodyPr/>
        <a:lstStyle/>
        <a:p>
          <a:endParaRPr lang="en-US"/>
        </a:p>
      </dgm:t>
    </dgm:pt>
    <dgm:pt modelId="{A9A2F6A3-099B-4126-953B-1BFAB0D062E7}" type="sibTrans" cxnId="{0208E6C3-C55A-42A7-A131-19A8F2E62708}">
      <dgm:prSet/>
      <dgm:spPr/>
      <dgm:t>
        <a:bodyPr/>
        <a:lstStyle/>
        <a:p>
          <a:endParaRPr lang="en-US"/>
        </a:p>
      </dgm:t>
    </dgm:pt>
    <dgm:pt modelId="{E72F9AC0-1A25-43FF-B830-EEA90368DC42}">
      <dgm:prSet phldrT="[Text]"/>
      <dgm:spPr/>
      <dgm:t>
        <a:bodyPr/>
        <a:lstStyle/>
        <a:p>
          <a:r>
            <a:rPr lang="en-US" sz="3500" dirty="0"/>
            <a:t>Evacuation Testing</a:t>
          </a:r>
        </a:p>
      </dgm:t>
    </dgm:pt>
    <dgm:pt modelId="{5CC40CCC-94C2-49C9-AAC4-F2F9617CB1A8}" type="parTrans" cxnId="{61590C7F-4863-4BD9-92E2-1C56AE0FCF3C}">
      <dgm:prSet/>
      <dgm:spPr/>
      <dgm:t>
        <a:bodyPr/>
        <a:lstStyle/>
        <a:p>
          <a:endParaRPr lang="en-US"/>
        </a:p>
      </dgm:t>
    </dgm:pt>
    <dgm:pt modelId="{29B5654D-4DCA-4D3B-B707-DEFAB823C3B6}" type="sibTrans" cxnId="{61590C7F-4863-4BD9-92E2-1C56AE0FCF3C}">
      <dgm:prSet/>
      <dgm:spPr/>
      <dgm:t>
        <a:bodyPr/>
        <a:lstStyle/>
        <a:p>
          <a:endParaRPr lang="en-US"/>
        </a:p>
      </dgm:t>
    </dgm:pt>
    <dgm:pt modelId="{B562FDD5-868A-4453-B106-4ED24D8D1303}">
      <dgm:prSet phldrT="[Text]"/>
      <dgm:spPr/>
      <dgm:t>
        <a:bodyPr/>
        <a:lstStyle/>
        <a:p>
          <a:r>
            <a:rPr lang="en-US" sz="3500" dirty="0"/>
            <a:t>Final System Validation</a:t>
          </a:r>
        </a:p>
      </dgm:t>
    </dgm:pt>
    <dgm:pt modelId="{D73DD8A8-9CA3-4BDC-90D3-1FE5695ABEE5}" type="parTrans" cxnId="{B8F8CF1D-B233-4607-BEDD-3BA855098584}">
      <dgm:prSet/>
      <dgm:spPr/>
      <dgm:t>
        <a:bodyPr/>
        <a:lstStyle/>
        <a:p>
          <a:endParaRPr lang="en-US"/>
        </a:p>
      </dgm:t>
    </dgm:pt>
    <dgm:pt modelId="{348D1F8B-5815-4A08-849C-B6E93F080E8B}" type="sibTrans" cxnId="{B8F8CF1D-B233-4607-BEDD-3BA855098584}">
      <dgm:prSet/>
      <dgm:spPr/>
      <dgm:t>
        <a:bodyPr/>
        <a:lstStyle/>
        <a:p>
          <a:endParaRPr lang="en-US"/>
        </a:p>
      </dgm:t>
    </dgm:pt>
    <dgm:pt modelId="{3C7DF07B-3F61-4C6B-A0E3-3B15C379E257}" type="pres">
      <dgm:prSet presAssocID="{8C0E41F0-DB63-4D6D-A305-61A4086AC231}" presName="CompostProcess" presStyleCnt="0">
        <dgm:presLayoutVars>
          <dgm:dir/>
          <dgm:resizeHandles val="exact"/>
        </dgm:presLayoutVars>
      </dgm:prSet>
      <dgm:spPr/>
    </dgm:pt>
    <dgm:pt modelId="{17E71090-96C0-4FDD-B1B5-FF5BBEE96210}" type="pres">
      <dgm:prSet presAssocID="{8C0E41F0-DB63-4D6D-A305-61A4086AC231}" presName="arrow" presStyleLbl="bgShp" presStyleIdx="0" presStyleCnt="1" custLinFactNeighborX="1007"/>
      <dgm:spPr/>
    </dgm:pt>
    <dgm:pt modelId="{5C6EB009-55BA-46B8-A80D-9E6681ABA449}" type="pres">
      <dgm:prSet presAssocID="{8C0E41F0-DB63-4D6D-A305-61A4086AC231}" presName="linearProcess" presStyleCnt="0"/>
      <dgm:spPr/>
    </dgm:pt>
    <dgm:pt modelId="{3B25A9DE-95D8-4D47-9007-46EE917F94C5}" type="pres">
      <dgm:prSet presAssocID="{0A4C9C4F-491A-4CC5-954D-F9D20E541A8A}" presName="textNode" presStyleLbl="node1" presStyleIdx="0" presStyleCnt="4">
        <dgm:presLayoutVars>
          <dgm:bulletEnabled val="1"/>
        </dgm:presLayoutVars>
      </dgm:prSet>
      <dgm:spPr/>
    </dgm:pt>
    <dgm:pt modelId="{F30FDEEA-94F8-4048-9C77-604E7BD877E1}" type="pres">
      <dgm:prSet presAssocID="{C31E2C98-F7C8-4CEB-B248-E589E916136F}" presName="sibTrans" presStyleCnt="0"/>
      <dgm:spPr/>
    </dgm:pt>
    <dgm:pt modelId="{B52B9CFE-C6FA-48D7-8367-45C3F9C2D1A3}" type="pres">
      <dgm:prSet presAssocID="{23A16187-A2C2-4105-8CDC-916921FDFCBE}" presName="textNode" presStyleLbl="node1" presStyleIdx="1" presStyleCnt="4">
        <dgm:presLayoutVars>
          <dgm:bulletEnabled val="1"/>
        </dgm:presLayoutVars>
      </dgm:prSet>
      <dgm:spPr/>
    </dgm:pt>
    <dgm:pt modelId="{8EBBD69F-7256-4EE4-920D-47B0338669DA}" type="pres">
      <dgm:prSet presAssocID="{A9A2F6A3-099B-4126-953B-1BFAB0D062E7}" presName="sibTrans" presStyleCnt="0"/>
      <dgm:spPr/>
    </dgm:pt>
    <dgm:pt modelId="{E676D4C9-0055-4527-9E32-CEB3EDF8638F}" type="pres">
      <dgm:prSet presAssocID="{E72F9AC0-1A25-43FF-B830-EEA90368DC42}" presName="textNode" presStyleLbl="node1" presStyleIdx="2" presStyleCnt="4">
        <dgm:presLayoutVars>
          <dgm:bulletEnabled val="1"/>
        </dgm:presLayoutVars>
      </dgm:prSet>
      <dgm:spPr/>
    </dgm:pt>
    <dgm:pt modelId="{052EE95B-1227-4EBA-A9C4-885F4C769699}" type="pres">
      <dgm:prSet presAssocID="{29B5654D-4DCA-4D3B-B707-DEFAB823C3B6}" presName="sibTrans" presStyleCnt="0"/>
      <dgm:spPr/>
    </dgm:pt>
    <dgm:pt modelId="{EC56097C-C85E-4645-9D7D-B8ADFAB7E3A6}" type="pres">
      <dgm:prSet presAssocID="{B562FDD5-868A-4453-B106-4ED24D8D1303}" presName="textNode" presStyleLbl="node1" presStyleIdx="3" presStyleCnt="4">
        <dgm:presLayoutVars>
          <dgm:bulletEnabled val="1"/>
        </dgm:presLayoutVars>
      </dgm:prSet>
      <dgm:spPr/>
    </dgm:pt>
  </dgm:ptLst>
  <dgm:cxnLst>
    <dgm:cxn modelId="{B8F8CF1D-B233-4607-BEDD-3BA855098584}" srcId="{8C0E41F0-DB63-4D6D-A305-61A4086AC231}" destId="{B562FDD5-868A-4453-B106-4ED24D8D1303}" srcOrd="3" destOrd="0" parTransId="{D73DD8A8-9CA3-4BDC-90D3-1FE5695ABEE5}" sibTransId="{348D1F8B-5815-4A08-849C-B6E93F080E8B}"/>
    <dgm:cxn modelId="{C49BF828-B7D7-44EC-98D9-53819072C574}" type="presOf" srcId="{23A16187-A2C2-4105-8CDC-916921FDFCBE}" destId="{B52B9CFE-C6FA-48D7-8367-45C3F9C2D1A3}" srcOrd="0" destOrd="0" presId="urn:microsoft.com/office/officeart/2005/8/layout/hProcess9"/>
    <dgm:cxn modelId="{9DCD0F36-6D0E-4117-B922-23F6DA415CBD}" type="presOf" srcId="{8C0E41F0-DB63-4D6D-A305-61A4086AC231}" destId="{3C7DF07B-3F61-4C6B-A0E3-3B15C379E257}" srcOrd="0" destOrd="0" presId="urn:microsoft.com/office/officeart/2005/8/layout/hProcess9"/>
    <dgm:cxn modelId="{C1759138-8E13-465B-83FE-7C9FEAE58655}" type="presOf" srcId="{E72F9AC0-1A25-43FF-B830-EEA90368DC42}" destId="{E676D4C9-0055-4527-9E32-CEB3EDF8638F}" srcOrd="0" destOrd="0" presId="urn:microsoft.com/office/officeart/2005/8/layout/hProcess9"/>
    <dgm:cxn modelId="{955BA365-61DD-4ADF-B85B-8BD62B14A449}" type="presOf" srcId="{B562FDD5-868A-4453-B106-4ED24D8D1303}" destId="{EC56097C-C85E-4645-9D7D-B8ADFAB7E3A6}" srcOrd="0" destOrd="0" presId="urn:microsoft.com/office/officeart/2005/8/layout/hProcess9"/>
    <dgm:cxn modelId="{61590C7F-4863-4BD9-92E2-1C56AE0FCF3C}" srcId="{8C0E41F0-DB63-4D6D-A305-61A4086AC231}" destId="{E72F9AC0-1A25-43FF-B830-EEA90368DC42}" srcOrd="2" destOrd="0" parTransId="{5CC40CCC-94C2-49C9-AAC4-F2F9617CB1A8}" sibTransId="{29B5654D-4DCA-4D3B-B707-DEFAB823C3B6}"/>
    <dgm:cxn modelId="{0208E6C3-C55A-42A7-A131-19A8F2E62708}" srcId="{8C0E41F0-DB63-4D6D-A305-61A4086AC231}" destId="{23A16187-A2C2-4105-8CDC-916921FDFCBE}" srcOrd="1" destOrd="0" parTransId="{896B3DE5-7EE7-4F1F-83C5-AADF2EBE2096}" sibTransId="{A9A2F6A3-099B-4126-953B-1BFAB0D062E7}"/>
    <dgm:cxn modelId="{10F766D6-93C2-4603-AF46-CA2E6BA2AE08}" type="presOf" srcId="{0A4C9C4F-491A-4CC5-954D-F9D20E541A8A}" destId="{3B25A9DE-95D8-4D47-9007-46EE917F94C5}" srcOrd="0" destOrd="0" presId="urn:microsoft.com/office/officeart/2005/8/layout/hProcess9"/>
    <dgm:cxn modelId="{7FA748D7-A2D6-4C2D-90C2-20D2BC81AE75}" srcId="{8C0E41F0-DB63-4D6D-A305-61A4086AC231}" destId="{0A4C9C4F-491A-4CC5-954D-F9D20E541A8A}" srcOrd="0" destOrd="0" parTransId="{4314EC11-6512-4ACB-88AB-40F3E64CFD05}" sibTransId="{C31E2C98-F7C8-4CEB-B248-E589E916136F}"/>
    <dgm:cxn modelId="{2747298D-BEF9-4E09-9F28-FBDE7CBEE973}" type="presParOf" srcId="{3C7DF07B-3F61-4C6B-A0E3-3B15C379E257}" destId="{17E71090-96C0-4FDD-B1B5-FF5BBEE96210}" srcOrd="0" destOrd="0" presId="urn:microsoft.com/office/officeart/2005/8/layout/hProcess9"/>
    <dgm:cxn modelId="{E4514F94-62CC-4131-9ADC-D71004C35A09}" type="presParOf" srcId="{3C7DF07B-3F61-4C6B-A0E3-3B15C379E257}" destId="{5C6EB009-55BA-46B8-A80D-9E6681ABA449}" srcOrd="1" destOrd="0" presId="urn:microsoft.com/office/officeart/2005/8/layout/hProcess9"/>
    <dgm:cxn modelId="{E9D2C914-3E27-479E-AE80-B75612DC4DC6}" type="presParOf" srcId="{5C6EB009-55BA-46B8-A80D-9E6681ABA449}" destId="{3B25A9DE-95D8-4D47-9007-46EE917F94C5}" srcOrd="0" destOrd="0" presId="urn:microsoft.com/office/officeart/2005/8/layout/hProcess9"/>
    <dgm:cxn modelId="{13C34F25-1F95-4E8A-BE14-ED8169DE6A83}" type="presParOf" srcId="{5C6EB009-55BA-46B8-A80D-9E6681ABA449}" destId="{F30FDEEA-94F8-4048-9C77-604E7BD877E1}" srcOrd="1" destOrd="0" presId="urn:microsoft.com/office/officeart/2005/8/layout/hProcess9"/>
    <dgm:cxn modelId="{1C754BFE-82BD-40A0-98E7-38AB715A4EAA}" type="presParOf" srcId="{5C6EB009-55BA-46B8-A80D-9E6681ABA449}" destId="{B52B9CFE-C6FA-48D7-8367-45C3F9C2D1A3}" srcOrd="2" destOrd="0" presId="urn:microsoft.com/office/officeart/2005/8/layout/hProcess9"/>
    <dgm:cxn modelId="{2D448447-BA95-4DAD-B230-8505386BC9A6}" type="presParOf" srcId="{5C6EB009-55BA-46B8-A80D-9E6681ABA449}" destId="{8EBBD69F-7256-4EE4-920D-47B0338669DA}" srcOrd="3" destOrd="0" presId="urn:microsoft.com/office/officeart/2005/8/layout/hProcess9"/>
    <dgm:cxn modelId="{B691C1D6-1674-4F63-9C6A-02A84A392535}" type="presParOf" srcId="{5C6EB009-55BA-46B8-A80D-9E6681ABA449}" destId="{E676D4C9-0055-4527-9E32-CEB3EDF8638F}" srcOrd="4" destOrd="0" presId="urn:microsoft.com/office/officeart/2005/8/layout/hProcess9"/>
    <dgm:cxn modelId="{0D08F15D-0C33-4412-99E5-F374CD978DE2}" type="presParOf" srcId="{5C6EB009-55BA-46B8-A80D-9E6681ABA449}" destId="{052EE95B-1227-4EBA-A9C4-885F4C769699}" srcOrd="5" destOrd="0" presId="urn:microsoft.com/office/officeart/2005/8/layout/hProcess9"/>
    <dgm:cxn modelId="{492DBA5C-DE38-4C84-88B2-688D5C188690}" type="presParOf" srcId="{5C6EB009-55BA-46B8-A80D-9E6681ABA449}" destId="{EC56097C-C85E-4645-9D7D-B8ADFAB7E3A6}"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A0AF5F-9458-4FE9-909A-72EDFE6D07EB}">
      <dsp:nvSpPr>
        <dsp:cNvPr id="0" name=""/>
        <dsp:cNvSpPr/>
      </dsp:nvSpPr>
      <dsp:spPr>
        <a:xfrm rot="5400000">
          <a:off x="-231587" y="232684"/>
          <a:ext cx="1543915" cy="1080740"/>
        </a:xfrm>
        <a:prstGeom prst="chevron">
          <a:avLst/>
        </a:prstGeom>
        <a:solidFill>
          <a:schemeClr val="accent1">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Brain Disorders</a:t>
          </a:r>
        </a:p>
      </dsp:txBody>
      <dsp:txXfrm rot="-5400000">
        <a:off x="1" y="541466"/>
        <a:ext cx="1080740" cy="463175"/>
      </dsp:txXfrm>
    </dsp:sp>
    <dsp:sp modelId="{80ACA6A3-DD66-47DD-9010-126EECE114C4}">
      <dsp:nvSpPr>
        <dsp:cNvPr id="0" name=""/>
        <dsp:cNvSpPr/>
      </dsp:nvSpPr>
      <dsp:spPr>
        <a:xfrm rot="5400000">
          <a:off x="3036967" y="-1955129"/>
          <a:ext cx="1003544" cy="4915998"/>
        </a:xfrm>
        <a:prstGeom prst="round2SameRect">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Over 18% of US adults suffer annually from a mental disorder</a:t>
          </a:r>
          <a:endParaRPr lang="en-US" sz="1500" kern="1200" baseline="30000" dirty="0"/>
        </a:p>
        <a:p>
          <a:pPr marL="114300" lvl="1" indent="-114300" algn="l" defTabSz="666750">
            <a:lnSpc>
              <a:spcPct val="90000"/>
            </a:lnSpc>
            <a:spcBef>
              <a:spcPct val="0"/>
            </a:spcBef>
            <a:spcAft>
              <a:spcPct val="15000"/>
            </a:spcAft>
            <a:buChar char="•"/>
          </a:pPr>
          <a:r>
            <a:rPr lang="en-US" sz="1500" kern="1200" dirty="0"/>
            <a:t>This number has been increasing since 2013</a:t>
          </a:r>
          <a:endParaRPr lang="en-US" sz="1500" kern="1200" baseline="30000" dirty="0"/>
        </a:p>
      </dsp:txBody>
      <dsp:txXfrm rot="-5400000">
        <a:off x="1080741" y="50086"/>
        <a:ext cx="4867009" cy="905566"/>
      </dsp:txXfrm>
    </dsp:sp>
    <dsp:sp modelId="{D46549E5-8125-498D-A3D7-273A3087C482}">
      <dsp:nvSpPr>
        <dsp:cNvPr id="0" name=""/>
        <dsp:cNvSpPr/>
      </dsp:nvSpPr>
      <dsp:spPr>
        <a:xfrm rot="5400000">
          <a:off x="-231587" y="1581735"/>
          <a:ext cx="1543915" cy="1080740"/>
        </a:xfrm>
        <a:prstGeom prst="chevron">
          <a:avLst/>
        </a:prstGeom>
        <a:solidFill>
          <a:schemeClr val="accent1">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Neuroscience</a:t>
          </a:r>
        </a:p>
      </dsp:txBody>
      <dsp:txXfrm rot="-5400000">
        <a:off x="1" y="1890517"/>
        <a:ext cx="1080740" cy="463175"/>
      </dsp:txXfrm>
    </dsp:sp>
    <dsp:sp modelId="{4B72992C-DE53-4899-9534-CDC2ACD980D6}">
      <dsp:nvSpPr>
        <dsp:cNvPr id="0" name=""/>
        <dsp:cNvSpPr/>
      </dsp:nvSpPr>
      <dsp:spPr>
        <a:xfrm rot="5400000">
          <a:off x="3036967" y="-606078"/>
          <a:ext cx="1003544" cy="4915998"/>
        </a:xfrm>
        <a:prstGeom prst="round2SameRect">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fMRI used to characterize these disorders</a:t>
          </a:r>
        </a:p>
        <a:p>
          <a:pPr marL="114300" lvl="1" indent="-114300" algn="l" defTabSz="666750">
            <a:lnSpc>
              <a:spcPct val="90000"/>
            </a:lnSpc>
            <a:spcBef>
              <a:spcPct val="0"/>
            </a:spcBef>
            <a:spcAft>
              <a:spcPct val="15000"/>
            </a:spcAft>
            <a:buChar char="•"/>
          </a:pPr>
          <a:r>
            <a:rPr lang="en-US" sz="1500" kern="1200" dirty="0"/>
            <a:t>Rodents are the most commonly used mammalian subjects and are often exposed to stimuli for testing</a:t>
          </a:r>
          <a:endParaRPr lang="en-US" sz="1500" kern="1200" baseline="30000" dirty="0"/>
        </a:p>
      </dsp:txBody>
      <dsp:txXfrm rot="-5400000">
        <a:off x="1080741" y="1399137"/>
        <a:ext cx="4867009" cy="905566"/>
      </dsp:txXfrm>
    </dsp:sp>
    <dsp:sp modelId="{BBD86176-678F-4C17-9A35-47D05AB648A4}">
      <dsp:nvSpPr>
        <dsp:cNvPr id="0" name=""/>
        <dsp:cNvSpPr/>
      </dsp:nvSpPr>
      <dsp:spPr>
        <a:xfrm rot="5400000">
          <a:off x="-231587" y="2930786"/>
          <a:ext cx="1543915" cy="1080740"/>
        </a:xfrm>
        <a:prstGeom prst="chevron">
          <a:avLst/>
        </a:prstGeom>
        <a:solidFill>
          <a:schemeClr val="accent1">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Odor Research</a:t>
          </a:r>
        </a:p>
      </dsp:txBody>
      <dsp:txXfrm rot="-5400000">
        <a:off x="1" y="3239568"/>
        <a:ext cx="1080740" cy="463175"/>
      </dsp:txXfrm>
    </dsp:sp>
    <dsp:sp modelId="{C64B31D5-AEF5-40B7-94B7-9C6DE1249ED0}">
      <dsp:nvSpPr>
        <dsp:cNvPr id="0" name=""/>
        <dsp:cNvSpPr/>
      </dsp:nvSpPr>
      <dsp:spPr>
        <a:xfrm rot="5400000">
          <a:off x="3036967" y="742972"/>
          <a:ext cx="1003544" cy="4915998"/>
        </a:xfrm>
        <a:prstGeom prst="round2SameRect">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Olfactory neuroanatomy is intertwined with parts of the brain responsible for emotion and behavior</a:t>
          </a:r>
          <a:endParaRPr lang="en-US" sz="1500" kern="1200" baseline="30000" dirty="0"/>
        </a:p>
      </dsp:txBody>
      <dsp:txXfrm rot="-5400000">
        <a:off x="1080741" y="2748188"/>
        <a:ext cx="4867009" cy="90556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A090BB-31CC-4FAE-A0A8-E0F8F7D0D937}">
      <dsp:nvSpPr>
        <dsp:cNvPr id="0" name=""/>
        <dsp:cNvSpPr/>
      </dsp:nvSpPr>
      <dsp:spPr>
        <a:xfrm>
          <a:off x="2835" y="625651"/>
          <a:ext cx="1233636" cy="476183"/>
        </a:xfrm>
        <a:prstGeom prst="chevron">
          <a:avLst>
            <a:gd name="adj" fmla="val 40000"/>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11B39F-9A6C-4625-A59F-995E73942921}">
      <dsp:nvSpPr>
        <dsp:cNvPr id="0" name=""/>
        <dsp:cNvSpPr/>
      </dsp:nvSpPr>
      <dsp:spPr>
        <a:xfrm>
          <a:off x="236152" y="744697"/>
          <a:ext cx="1233041" cy="476183"/>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0" kern="1200" dirty="0"/>
            <a:t>Design Objectives</a:t>
          </a:r>
        </a:p>
      </dsp:txBody>
      <dsp:txXfrm>
        <a:off x="250099" y="758644"/>
        <a:ext cx="1205147" cy="448289"/>
      </dsp:txXfrm>
    </dsp:sp>
    <dsp:sp modelId="{D9A2A0D1-DED2-44EA-8012-91D620F1DCED}">
      <dsp:nvSpPr>
        <dsp:cNvPr id="0" name=""/>
        <dsp:cNvSpPr/>
      </dsp:nvSpPr>
      <dsp:spPr>
        <a:xfrm>
          <a:off x="1507574" y="625651"/>
          <a:ext cx="1233636" cy="476183"/>
        </a:xfrm>
        <a:prstGeom prst="chevron">
          <a:avLst>
            <a:gd name="adj" fmla="val 40000"/>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063680-940F-4688-8A8D-0943465C7232}">
      <dsp:nvSpPr>
        <dsp:cNvPr id="0" name=""/>
        <dsp:cNvSpPr/>
      </dsp:nvSpPr>
      <dsp:spPr>
        <a:xfrm>
          <a:off x="1640119" y="744697"/>
          <a:ext cx="1434586" cy="476183"/>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0" kern="1200" dirty="0"/>
            <a:t>Functions and Specifications</a:t>
          </a:r>
        </a:p>
      </dsp:txBody>
      <dsp:txXfrm>
        <a:off x="1654066" y="758644"/>
        <a:ext cx="1406692" cy="448289"/>
      </dsp:txXfrm>
    </dsp:sp>
    <dsp:sp modelId="{682DFACC-6CCB-41DF-9F14-CE68858ADAC2}">
      <dsp:nvSpPr>
        <dsp:cNvPr id="0" name=""/>
        <dsp:cNvSpPr/>
      </dsp:nvSpPr>
      <dsp:spPr>
        <a:xfrm>
          <a:off x="3113086" y="625651"/>
          <a:ext cx="1233636" cy="476183"/>
        </a:xfrm>
        <a:prstGeom prst="chevron">
          <a:avLst>
            <a:gd name="adj" fmla="val 40000"/>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ED1F3F-6C74-4C40-8226-D8C22432AA24}">
      <dsp:nvSpPr>
        <dsp:cNvPr id="0" name=""/>
        <dsp:cNvSpPr/>
      </dsp:nvSpPr>
      <dsp:spPr>
        <a:xfrm>
          <a:off x="3241771" y="744697"/>
          <a:ext cx="1442306" cy="476183"/>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dirty="0"/>
            <a:t>Research and Development</a:t>
          </a:r>
        </a:p>
      </dsp:txBody>
      <dsp:txXfrm>
        <a:off x="3255718" y="758644"/>
        <a:ext cx="1414412" cy="448289"/>
      </dsp:txXfrm>
    </dsp:sp>
    <dsp:sp modelId="{E311811A-2CA2-41E8-AA0B-9B13BEB714E6}">
      <dsp:nvSpPr>
        <dsp:cNvPr id="0" name=""/>
        <dsp:cNvSpPr/>
      </dsp:nvSpPr>
      <dsp:spPr>
        <a:xfrm>
          <a:off x="4722457" y="625651"/>
          <a:ext cx="1233636" cy="476183"/>
        </a:xfrm>
        <a:prstGeom prst="chevron">
          <a:avLst>
            <a:gd name="adj" fmla="val 40000"/>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21D0E8-38E7-4D14-B4A1-B97FE3E386C4}">
      <dsp:nvSpPr>
        <dsp:cNvPr id="0" name=""/>
        <dsp:cNvSpPr/>
      </dsp:nvSpPr>
      <dsp:spPr>
        <a:xfrm>
          <a:off x="5051427" y="744697"/>
          <a:ext cx="1041737" cy="476183"/>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0" kern="1200" dirty="0"/>
            <a:t>Final Design</a:t>
          </a:r>
        </a:p>
      </dsp:txBody>
      <dsp:txXfrm>
        <a:off x="5065374" y="758644"/>
        <a:ext cx="1013843" cy="44828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A090BB-31CC-4FAE-A0A8-E0F8F7D0D937}">
      <dsp:nvSpPr>
        <dsp:cNvPr id="0" name=""/>
        <dsp:cNvSpPr/>
      </dsp:nvSpPr>
      <dsp:spPr>
        <a:xfrm>
          <a:off x="2835" y="625651"/>
          <a:ext cx="1233636" cy="476183"/>
        </a:xfrm>
        <a:prstGeom prst="chevron">
          <a:avLst>
            <a:gd name="adj" fmla="val 40000"/>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11B39F-9A6C-4625-A59F-995E73942921}">
      <dsp:nvSpPr>
        <dsp:cNvPr id="0" name=""/>
        <dsp:cNvSpPr/>
      </dsp:nvSpPr>
      <dsp:spPr>
        <a:xfrm>
          <a:off x="236152" y="744697"/>
          <a:ext cx="1233041" cy="476183"/>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0" kern="1200" dirty="0"/>
            <a:t>Design Objectives</a:t>
          </a:r>
        </a:p>
      </dsp:txBody>
      <dsp:txXfrm>
        <a:off x="250099" y="758644"/>
        <a:ext cx="1205147" cy="448289"/>
      </dsp:txXfrm>
    </dsp:sp>
    <dsp:sp modelId="{D9A2A0D1-DED2-44EA-8012-91D620F1DCED}">
      <dsp:nvSpPr>
        <dsp:cNvPr id="0" name=""/>
        <dsp:cNvSpPr/>
      </dsp:nvSpPr>
      <dsp:spPr>
        <a:xfrm>
          <a:off x="1507574" y="625651"/>
          <a:ext cx="1233636" cy="476183"/>
        </a:xfrm>
        <a:prstGeom prst="chevron">
          <a:avLst>
            <a:gd name="adj" fmla="val 40000"/>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063680-940F-4688-8A8D-0943465C7232}">
      <dsp:nvSpPr>
        <dsp:cNvPr id="0" name=""/>
        <dsp:cNvSpPr/>
      </dsp:nvSpPr>
      <dsp:spPr>
        <a:xfrm>
          <a:off x="1640119" y="744697"/>
          <a:ext cx="1434586" cy="476183"/>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0" kern="1200" dirty="0"/>
            <a:t>Functions and Specifications</a:t>
          </a:r>
        </a:p>
      </dsp:txBody>
      <dsp:txXfrm>
        <a:off x="1654066" y="758644"/>
        <a:ext cx="1406692" cy="448289"/>
      </dsp:txXfrm>
    </dsp:sp>
    <dsp:sp modelId="{682DFACC-6CCB-41DF-9F14-CE68858ADAC2}">
      <dsp:nvSpPr>
        <dsp:cNvPr id="0" name=""/>
        <dsp:cNvSpPr/>
      </dsp:nvSpPr>
      <dsp:spPr>
        <a:xfrm>
          <a:off x="3113086" y="625651"/>
          <a:ext cx="1233636" cy="476183"/>
        </a:xfrm>
        <a:prstGeom prst="chevron">
          <a:avLst>
            <a:gd name="adj" fmla="val 40000"/>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ED1F3F-6C74-4C40-8226-D8C22432AA24}">
      <dsp:nvSpPr>
        <dsp:cNvPr id="0" name=""/>
        <dsp:cNvSpPr/>
      </dsp:nvSpPr>
      <dsp:spPr>
        <a:xfrm>
          <a:off x="3241771" y="744697"/>
          <a:ext cx="1442306" cy="476183"/>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0" kern="1200" dirty="0"/>
            <a:t>Research and Development</a:t>
          </a:r>
        </a:p>
      </dsp:txBody>
      <dsp:txXfrm>
        <a:off x="3255718" y="758644"/>
        <a:ext cx="1414412" cy="448289"/>
      </dsp:txXfrm>
    </dsp:sp>
    <dsp:sp modelId="{E311811A-2CA2-41E8-AA0B-9B13BEB714E6}">
      <dsp:nvSpPr>
        <dsp:cNvPr id="0" name=""/>
        <dsp:cNvSpPr/>
      </dsp:nvSpPr>
      <dsp:spPr>
        <a:xfrm>
          <a:off x="4722457" y="625651"/>
          <a:ext cx="1233636" cy="476183"/>
        </a:xfrm>
        <a:prstGeom prst="chevron">
          <a:avLst>
            <a:gd name="adj" fmla="val 40000"/>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21D0E8-38E7-4D14-B4A1-B97FE3E386C4}">
      <dsp:nvSpPr>
        <dsp:cNvPr id="0" name=""/>
        <dsp:cNvSpPr/>
      </dsp:nvSpPr>
      <dsp:spPr>
        <a:xfrm>
          <a:off x="5051427" y="744697"/>
          <a:ext cx="1041737" cy="476183"/>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dirty="0"/>
            <a:t>Final Design</a:t>
          </a:r>
        </a:p>
      </dsp:txBody>
      <dsp:txXfrm>
        <a:off x="5065374" y="758644"/>
        <a:ext cx="1013843" cy="44828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586584-F986-9F40-A118-B7AEC5F2573C}">
      <dsp:nvSpPr>
        <dsp:cNvPr id="0" name=""/>
        <dsp:cNvSpPr/>
      </dsp:nvSpPr>
      <dsp:spPr>
        <a:xfrm>
          <a:off x="3494294" y="526709"/>
          <a:ext cx="1824887" cy="892722"/>
        </a:xfrm>
        <a:prstGeom prst="roundRect">
          <a:avLst>
            <a:gd name="adj" fmla="val 10000"/>
          </a:avLst>
        </a:prstGeom>
        <a:solidFill>
          <a:schemeClr val="accent1">
            <a:lumMod val="5000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Objectives</a:t>
          </a:r>
        </a:p>
      </dsp:txBody>
      <dsp:txXfrm>
        <a:off x="3520441" y="552856"/>
        <a:ext cx="1772593" cy="840428"/>
      </dsp:txXfrm>
    </dsp:sp>
    <dsp:sp modelId="{36BBF26B-511E-7645-8E56-7F77A26CED91}">
      <dsp:nvSpPr>
        <dsp:cNvPr id="0" name=""/>
        <dsp:cNvSpPr/>
      </dsp:nvSpPr>
      <dsp:spPr>
        <a:xfrm>
          <a:off x="652849" y="1419431"/>
          <a:ext cx="3753888" cy="345423"/>
        </a:xfrm>
        <a:custGeom>
          <a:avLst/>
          <a:gdLst/>
          <a:ahLst/>
          <a:cxnLst/>
          <a:rect l="0" t="0" r="0" b="0"/>
          <a:pathLst>
            <a:path>
              <a:moveTo>
                <a:pt x="3753888" y="0"/>
              </a:moveTo>
              <a:lnTo>
                <a:pt x="3753888" y="172711"/>
              </a:lnTo>
              <a:lnTo>
                <a:pt x="0" y="172711"/>
              </a:lnTo>
              <a:lnTo>
                <a:pt x="0" y="345423"/>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8ACDE9-9B94-4E45-8376-B751A7D55641}">
      <dsp:nvSpPr>
        <dsp:cNvPr id="0" name=""/>
        <dsp:cNvSpPr/>
      </dsp:nvSpPr>
      <dsp:spPr>
        <a:xfrm>
          <a:off x="5179" y="1764855"/>
          <a:ext cx="1295339" cy="863559"/>
        </a:xfrm>
        <a:prstGeom prst="roundRect">
          <a:avLst>
            <a:gd name="adj" fmla="val 10000"/>
          </a:avLst>
        </a:prstGeom>
        <a:solidFill>
          <a:schemeClr val="accent1"/>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1. Delivery</a:t>
          </a:r>
        </a:p>
      </dsp:txBody>
      <dsp:txXfrm>
        <a:off x="30472" y="1790148"/>
        <a:ext cx="1244753" cy="812973"/>
      </dsp:txXfrm>
    </dsp:sp>
    <dsp:sp modelId="{F9F64284-3982-7B4D-B4C3-46DAB4745775}">
      <dsp:nvSpPr>
        <dsp:cNvPr id="0" name=""/>
        <dsp:cNvSpPr/>
      </dsp:nvSpPr>
      <dsp:spPr>
        <a:xfrm>
          <a:off x="607129" y="2628415"/>
          <a:ext cx="91440" cy="345423"/>
        </a:xfrm>
        <a:custGeom>
          <a:avLst/>
          <a:gdLst/>
          <a:ahLst/>
          <a:cxnLst/>
          <a:rect l="0" t="0" r="0" b="0"/>
          <a:pathLst>
            <a:path>
              <a:moveTo>
                <a:pt x="45720" y="0"/>
              </a:moveTo>
              <a:lnTo>
                <a:pt x="45720" y="345423"/>
              </a:lnTo>
            </a:path>
          </a:pathLst>
        </a:custGeom>
        <a:noFill/>
        <a:ln w="222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2EB851-89D8-6B4D-A0DB-1B29845630E8}">
      <dsp:nvSpPr>
        <dsp:cNvPr id="0" name=""/>
        <dsp:cNvSpPr/>
      </dsp:nvSpPr>
      <dsp:spPr>
        <a:xfrm>
          <a:off x="5179" y="2973839"/>
          <a:ext cx="1295339" cy="731962"/>
        </a:xfrm>
        <a:prstGeom prst="roundRect">
          <a:avLst>
            <a:gd name="adj" fmla="val 10000"/>
          </a:avLst>
        </a:prstGeom>
        <a:solidFill>
          <a:schemeClr val="accent1">
            <a:lumMod val="40000"/>
            <a:lumOff val="6000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100000"/>
            </a:lnSpc>
            <a:spcBef>
              <a:spcPct val="0"/>
            </a:spcBef>
            <a:spcAft>
              <a:spcPct val="35000"/>
            </a:spcAft>
            <a:buFont typeface="Arial" panose="020B0604020202020204" pitchFamily="34" charset="0"/>
            <a:buNone/>
          </a:pPr>
          <a:r>
            <a:rPr lang="en-US" sz="1300" kern="1200" dirty="0">
              <a:solidFill>
                <a:schemeClr val="tx1"/>
              </a:solidFill>
              <a:latin typeface="Times New Roman" panose="02020603050405020304" pitchFamily="18" charset="0"/>
              <a:cs typeface="Times New Roman" panose="02020603050405020304" pitchFamily="18" charset="0"/>
            </a:rPr>
            <a:t>•</a:t>
          </a:r>
          <a:r>
            <a:rPr lang="en-US" sz="1300" kern="1200" dirty="0">
              <a:solidFill>
                <a:schemeClr val="tx1"/>
              </a:solidFill>
            </a:rPr>
            <a:t>Reproducible</a:t>
          </a:r>
        </a:p>
        <a:p>
          <a:pPr marL="0" lvl="0" indent="0" algn="ctr" defTabSz="577850">
            <a:lnSpc>
              <a:spcPct val="100000"/>
            </a:lnSpc>
            <a:spcBef>
              <a:spcPct val="0"/>
            </a:spcBef>
            <a:spcAft>
              <a:spcPct val="35000"/>
            </a:spcAft>
            <a:buFont typeface="Arial" panose="020B0604020202020204" pitchFamily="34" charset="0"/>
            <a:buNone/>
          </a:pPr>
          <a:r>
            <a:rPr lang="en-US" sz="1300" kern="1200" dirty="0">
              <a:solidFill>
                <a:schemeClr val="tx1"/>
              </a:solidFill>
              <a:latin typeface="Times New Roman" panose="02020603050405020304" pitchFamily="18" charset="0"/>
              <a:cs typeface="Times New Roman" panose="02020603050405020304" pitchFamily="18" charset="0"/>
            </a:rPr>
            <a:t>•</a:t>
          </a:r>
          <a:r>
            <a:rPr lang="en-US" sz="1300" kern="1200" dirty="0">
              <a:solidFill>
                <a:schemeClr val="tx1"/>
              </a:solidFill>
            </a:rPr>
            <a:t>Reliable</a:t>
          </a:r>
        </a:p>
      </dsp:txBody>
      <dsp:txXfrm>
        <a:off x="26617" y="2995277"/>
        <a:ext cx="1252463" cy="689086"/>
      </dsp:txXfrm>
    </dsp:sp>
    <dsp:sp modelId="{A1610031-740B-1346-9682-5041F7EAE717}">
      <dsp:nvSpPr>
        <dsp:cNvPr id="0" name=""/>
        <dsp:cNvSpPr/>
      </dsp:nvSpPr>
      <dsp:spPr>
        <a:xfrm>
          <a:off x="2531739" y="1419431"/>
          <a:ext cx="1874998" cy="345423"/>
        </a:xfrm>
        <a:custGeom>
          <a:avLst/>
          <a:gdLst/>
          <a:ahLst/>
          <a:cxnLst/>
          <a:rect l="0" t="0" r="0" b="0"/>
          <a:pathLst>
            <a:path>
              <a:moveTo>
                <a:pt x="1874998" y="0"/>
              </a:moveTo>
              <a:lnTo>
                <a:pt x="1874998" y="172711"/>
              </a:lnTo>
              <a:lnTo>
                <a:pt x="0" y="172711"/>
              </a:lnTo>
              <a:lnTo>
                <a:pt x="0" y="345423"/>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6AB344-0E0C-E748-832D-ABCC2FE4B866}">
      <dsp:nvSpPr>
        <dsp:cNvPr id="0" name=""/>
        <dsp:cNvSpPr/>
      </dsp:nvSpPr>
      <dsp:spPr>
        <a:xfrm>
          <a:off x="1689121" y="1764855"/>
          <a:ext cx="1685237" cy="863559"/>
        </a:xfrm>
        <a:prstGeom prst="roundRect">
          <a:avLst>
            <a:gd name="adj" fmla="val 10000"/>
          </a:avLst>
        </a:prstGeom>
        <a:solidFill>
          <a:schemeClr val="accent1"/>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2. Quantification</a:t>
          </a:r>
        </a:p>
      </dsp:txBody>
      <dsp:txXfrm>
        <a:off x="1714414" y="1790148"/>
        <a:ext cx="1634651" cy="812973"/>
      </dsp:txXfrm>
    </dsp:sp>
    <dsp:sp modelId="{E0CDAC80-1729-9C47-BA96-15586F50FFFE}">
      <dsp:nvSpPr>
        <dsp:cNvPr id="0" name=""/>
        <dsp:cNvSpPr/>
      </dsp:nvSpPr>
      <dsp:spPr>
        <a:xfrm>
          <a:off x="2486019" y="2628415"/>
          <a:ext cx="91440" cy="345423"/>
        </a:xfrm>
        <a:custGeom>
          <a:avLst/>
          <a:gdLst/>
          <a:ahLst/>
          <a:cxnLst/>
          <a:rect l="0" t="0" r="0" b="0"/>
          <a:pathLst>
            <a:path>
              <a:moveTo>
                <a:pt x="45720" y="0"/>
              </a:moveTo>
              <a:lnTo>
                <a:pt x="45720" y="345423"/>
              </a:lnTo>
            </a:path>
          </a:pathLst>
        </a:custGeom>
        <a:noFill/>
        <a:ln w="222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120568-E327-D547-AFF5-5FF8E9FEBF3E}">
      <dsp:nvSpPr>
        <dsp:cNvPr id="0" name=""/>
        <dsp:cNvSpPr/>
      </dsp:nvSpPr>
      <dsp:spPr>
        <a:xfrm>
          <a:off x="1884069" y="2973839"/>
          <a:ext cx="1295339" cy="731521"/>
        </a:xfrm>
        <a:prstGeom prst="roundRect">
          <a:avLst>
            <a:gd name="adj" fmla="val 10000"/>
          </a:avLst>
        </a:prstGeom>
        <a:solidFill>
          <a:schemeClr val="accent1">
            <a:lumMod val="40000"/>
            <a:lumOff val="6000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Font typeface="Arial" panose="020B0604020202020204" pitchFamily="34" charset="0"/>
            <a:buNone/>
          </a:pPr>
          <a:r>
            <a:rPr lang="en-US" sz="1300" kern="1200" dirty="0">
              <a:solidFill>
                <a:schemeClr val="tx1"/>
              </a:solidFill>
              <a:latin typeface="Times New Roman" panose="02020603050405020304" pitchFamily="18" charset="0"/>
              <a:cs typeface="Times New Roman" panose="02020603050405020304" pitchFamily="18" charset="0"/>
            </a:rPr>
            <a:t>•</a:t>
          </a:r>
          <a:r>
            <a:rPr lang="en-US" sz="1300" kern="1200" dirty="0">
              <a:solidFill>
                <a:schemeClr val="tx1"/>
              </a:solidFill>
            </a:rPr>
            <a:t>Precise</a:t>
          </a:r>
        </a:p>
      </dsp:txBody>
      <dsp:txXfrm>
        <a:off x="1905495" y="2995265"/>
        <a:ext cx="1252487" cy="688669"/>
      </dsp:txXfrm>
    </dsp:sp>
    <dsp:sp modelId="{7774B4A9-6D44-CD41-883C-F3514CF4D5CD}">
      <dsp:nvSpPr>
        <dsp:cNvPr id="0" name=""/>
        <dsp:cNvSpPr/>
      </dsp:nvSpPr>
      <dsp:spPr>
        <a:xfrm>
          <a:off x="4360726" y="1419431"/>
          <a:ext cx="91440" cy="351917"/>
        </a:xfrm>
        <a:custGeom>
          <a:avLst/>
          <a:gdLst/>
          <a:ahLst/>
          <a:cxnLst/>
          <a:rect l="0" t="0" r="0" b="0"/>
          <a:pathLst>
            <a:path>
              <a:moveTo>
                <a:pt x="46011" y="0"/>
              </a:moveTo>
              <a:lnTo>
                <a:pt x="46011" y="175958"/>
              </a:lnTo>
              <a:lnTo>
                <a:pt x="45720" y="175958"/>
              </a:lnTo>
              <a:lnTo>
                <a:pt x="45720" y="351917"/>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C5F69A-D471-5C41-9AFD-54AD15D796FB}">
      <dsp:nvSpPr>
        <dsp:cNvPr id="0" name=""/>
        <dsp:cNvSpPr/>
      </dsp:nvSpPr>
      <dsp:spPr>
        <a:xfrm>
          <a:off x="3651328" y="1771349"/>
          <a:ext cx="1510236" cy="863559"/>
        </a:xfrm>
        <a:prstGeom prst="roundRect">
          <a:avLst>
            <a:gd name="adj" fmla="val 10000"/>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3. Evacuation</a:t>
          </a:r>
        </a:p>
      </dsp:txBody>
      <dsp:txXfrm>
        <a:off x="3676621" y="1796642"/>
        <a:ext cx="1459650" cy="812973"/>
      </dsp:txXfrm>
    </dsp:sp>
    <dsp:sp modelId="{D75AA8A1-D9BB-B74A-AA48-C6BDE3010CF6}">
      <dsp:nvSpPr>
        <dsp:cNvPr id="0" name=""/>
        <dsp:cNvSpPr/>
      </dsp:nvSpPr>
      <dsp:spPr>
        <a:xfrm>
          <a:off x="4360726" y="2634909"/>
          <a:ext cx="91440" cy="345423"/>
        </a:xfrm>
        <a:custGeom>
          <a:avLst/>
          <a:gdLst/>
          <a:ahLst/>
          <a:cxnLst/>
          <a:rect l="0" t="0" r="0" b="0"/>
          <a:pathLst>
            <a:path>
              <a:moveTo>
                <a:pt x="45720" y="0"/>
              </a:moveTo>
              <a:lnTo>
                <a:pt x="45720" y="172711"/>
              </a:lnTo>
              <a:lnTo>
                <a:pt x="46976" y="172711"/>
              </a:lnTo>
              <a:lnTo>
                <a:pt x="46976" y="345423"/>
              </a:lnTo>
            </a:path>
          </a:pathLst>
        </a:custGeom>
        <a:noFill/>
        <a:ln w="222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1D289D1-23B8-9B4E-B66B-E23AE9FEF4DA}">
      <dsp:nvSpPr>
        <dsp:cNvPr id="0" name=""/>
        <dsp:cNvSpPr/>
      </dsp:nvSpPr>
      <dsp:spPr>
        <a:xfrm>
          <a:off x="3760033" y="2980333"/>
          <a:ext cx="1295339" cy="731521"/>
        </a:xfrm>
        <a:prstGeom prst="roundRect">
          <a:avLst>
            <a:gd name="adj" fmla="val 10000"/>
          </a:avLst>
        </a:prstGeom>
        <a:solidFill>
          <a:schemeClr val="bg2">
            <a:lumMod val="40000"/>
            <a:lumOff val="6000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latin typeface="Times New Roman" panose="02020603050405020304" pitchFamily="18" charset="0"/>
              <a:cs typeface="Times New Roman" panose="02020603050405020304" pitchFamily="18" charset="0"/>
            </a:rPr>
            <a:t>•</a:t>
          </a:r>
          <a:r>
            <a:rPr lang="en-US" sz="1300" kern="1200" dirty="0">
              <a:solidFill>
                <a:schemeClr val="tx1"/>
              </a:solidFill>
            </a:rPr>
            <a:t>HEPA</a:t>
          </a:r>
        </a:p>
        <a:p>
          <a:pPr marL="0" lvl="0" indent="0" algn="ctr" defTabSz="577850">
            <a:lnSpc>
              <a:spcPct val="90000"/>
            </a:lnSpc>
            <a:spcBef>
              <a:spcPct val="0"/>
            </a:spcBef>
            <a:spcAft>
              <a:spcPct val="35000"/>
            </a:spcAft>
            <a:buNone/>
          </a:pPr>
          <a:r>
            <a:rPr lang="en-US" sz="1300" kern="1200" dirty="0">
              <a:solidFill>
                <a:schemeClr val="tx1"/>
              </a:solidFill>
              <a:latin typeface="Times New Roman" panose="02020603050405020304" pitchFamily="18" charset="0"/>
              <a:cs typeface="Times New Roman" panose="02020603050405020304" pitchFamily="18" charset="0"/>
            </a:rPr>
            <a:t>•</a:t>
          </a:r>
          <a:r>
            <a:rPr lang="en-US" sz="1300" kern="1200" dirty="0">
              <a:solidFill>
                <a:schemeClr val="tx1"/>
              </a:solidFill>
            </a:rPr>
            <a:t>Charcoal</a:t>
          </a:r>
        </a:p>
      </dsp:txBody>
      <dsp:txXfrm>
        <a:off x="3781459" y="3001759"/>
        <a:ext cx="1252487" cy="688669"/>
      </dsp:txXfrm>
    </dsp:sp>
    <dsp:sp modelId="{890F2541-828C-FF4A-8A03-783C32248C38}">
      <dsp:nvSpPr>
        <dsp:cNvPr id="0" name=""/>
        <dsp:cNvSpPr/>
      </dsp:nvSpPr>
      <dsp:spPr>
        <a:xfrm>
          <a:off x="4406738" y="1419431"/>
          <a:ext cx="1986339" cy="345423"/>
        </a:xfrm>
        <a:custGeom>
          <a:avLst/>
          <a:gdLst/>
          <a:ahLst/>
          <a:cxnLst/>
          <a:rect l="0" t="0" r="0" b="0"/>
          <a:pathLst>
            <a:path>
              <a:moveTo>
                <a:pt x="0" y="0"/>
              </a:moveTo>
              <a:lnTo>
                <a:pt x="0" y="172711"/>
              </a:lnTo>
              <a:lnTo>
                <a:pt x="1986339" y="172711"/>
              </a:lnTo>
              <a:lnTo>
                <a:pt x="1986339" y="345423"/>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468AB9-03C5-0E45-9FF7-68BF9C5D8B40}">
      <dsp:nvSpPr>
        <dsp:cNvPr id="0" name=""/>
        <dsp:cNvSpPr/>
      </dsp:nvSpPr>
      <dsp:spPr>
        <a:xfrm>
          <a:off x="5661799" y="1764855"/>
          <a:ext cx="1462555" cy="863559"/>
        </a:xfrm>
        <a:prstGeom prst="roundRect">
          <a:avLst>
            <a:gd name="adj" fmla="val 10000"/>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4. Ease of Use</a:t>
          </a:r>
        </a:p>
      </dsp:txBody>
      <dsp:txXfrm>
        <a:off x="5687092" y="1790148"/>
        <a:ext cx="1411969" cy="812973"/>
      </dsp:txXfrm>
    </dsp:sp>
    <dsp:sp modelId="{03767083-DD4E-8545-B46C-586BE392FF8E}">
      <dsp:nvSpPr>
        <dsp:cNvPr id="0" name=""/>
        <dsp:cNvSpPr/>
      </dsp:nvSpPr>
      <dsp:spPr>
        <a:xfrm>
          <a:off x="6347357" y="2628415"/>
          <a:ext cx="91440" cy="345423"/>
        </a:xfrm>
        <a:custGeom>
          <a:avLst/>
          <a:gdLst/>
          <a:ahLst/>
          <a:cxnLst/>
          <a:rect l="0" t="0" r="0" b="0"/>
          <a:pathLst>
            <a:path>
              <a:moveTo>
                <a:pt x="45720" y="0"/>
              </a:moveTo>
              <a:lnTo>
                <a:pt x="45720" y="345423"/>
              </a:lnTo>
            </a:path>
          </a:pathLst>
        </a:custGeom>
        <a:noFill/>
        <a:ln w="222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7C5CA2-06FA-BB49-919D-5BF28117F3BD}">
      <dsp:nvSpPr>
        <dsp:cNvPr id="0" name=""/>
        <dsp:cNvSpPr/>
      </dsp:nvSpPr>
      <dsp:spPr>
        <a:xfrm>
          <a:off x="5745407" y="2973839"/>
          <a:ext cx="1295339" cy="731521"/>
        </a:xfrm>
        <a:prstGeom prst="roundRect">
          <a:avLst>
            <a:gd name="adj" fmla="val 10000"/>
          </a:avLst>
        </a:prstGeom>
        <a:solidFill>
          <a:schemeClr val="bg2">
            <a:lumMod val="40000"/>
            <a:lumOff val="6000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100000"/>
            </a:lnSpc>
            <a:spcBef>
              <a:spcPct val="0"/>
            </a:spcBef>
            <a:spcAft>
              <a:spcPct val="35000"/>
            </a:spcAft>
            <a:buNone/>
          </a:pPr>
          <a:r>
            <a:rPr lang="en-US" sz="1300" kern="1200" dirty="0">
              <a:solidFill>
                <a:schemeClr val="tx1"/>
              </a:solidFill>
              <a:latin typeface="Times New Roman" panose="02020603050405020304" pitchFamily="18" charset="0"/>
              <a:cs typeface="Times New Roman" panose="02020603050405020304" pitchFamily="18" charset="0"/>
            </a:rPr>
            <a:t>•</a:t>
          </a:r>
          <a:r>
            <a:rPr lang="en-US" sz="1300" kern="1200" dirty="0">
              <a:solidFill>
                <a:schemeClr val="tx1"/>
              </a:solidFill>
            </a:rPr>
            <a:t>Efficient</a:t>
          </a:r>
        </a:p>
        <a:p>
          <a:pPr marL="0" lvl="0" indent="0" algn="ctr" defTabSz="577850">
            <a:lnSpc>
              <a:spcPct val="100000"/>
            </a:lnSpc>
            <a:spcBef>
              <a:spcPct val="0"/>
            </a:spcBef>
            <a:spcAft>
              <a:spcPct val="35000"/>
            </a:spcAft>
            <a:buNone/>
          </a:pPr>
          <a:r>
            <a:rPr lang="en-US" sz="1300" kern="1200" dirty="0">
              <a:solidFill>
                <a:schemeClr val="tx1"/>
              </a:solidFill>
              <a:latin typeface="Times New Roman" panose="02020603050405020304" pitchFamily="18" charset="0"/>
              <a:cs typeface="Times New Roman" panose="02020603050405020304" pitchFamily="18" charset="0"/>
            </a:rPr>
            <a:t>•</a:t>
          </a:r>
          <a:r>
            <a:rPr lang="en-US" sz="1300" kern="1200" dirty="0">
              <a:solidFill>
                <a:schemeClr val="tx1"/>
              </a:solidFill>
            </a:rPr>
            <a:t>User Manual</a:t>
          </a:r>
        </a:p>
      </dsp:txBody>
      <dsp:txXfrm>
        <a:off x="5766833" y="2995265"/>
        <a:ext cx="1252487" cy="688669"/>
      </dsp:txXfrm>
    </dsp:sp>
    <dsp:sp modelId="{F5E259B0-955F-444A-9D85-926ABA373FDF}">
      <dsp:nvSpPr>
        <dsp:cNvPr id="0" name=""/>
        <dsp:cNvSpPr/>
      </dsp:nvSpPr>
      <dsp:spPr>
        <a:xfrm>
          <a:off x="4406738" y="1419431"/>
          <a:ext cx="3753888" cy="345423"/>
        </a:xfrm>
        <a:custGeom>
          <a:avLst/>
          <a:gdLst/>
          <a:ahLst/>
          <a:cxnLst/>
          <a:rect l="0" t="0" r="0" b="0"/>
          <a:pathLst>
            <a:path>
              <a:moveTo>
                <a:pt x="0" y="0"/>
              </a:moveTo>
              <a:lnTo>
                <a:pt x="0" y="172711"/>
              </a:lnTo>
              <a:lnTo>
                <a:pt x="3753888" y="172711"/>
              </a:lnTo>
              <a:lnTo>
                <a:pt x="3753888" y="345423"/>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18400B0-C4C4-6848-BE5C-90E962DA7A26}">
      <dsp:nvSpPr>
        <dsp:cNvPr id="0" name=""/>
        <dsp:cNvSpPr/>
      </dsp:nvSpPr>
      <dsp:spPr>
        <a:xfrm>
          <a:off x="7512956" y="1764855"/>
          <a:ext cx="1295339" cy="863559"/>
        </a:xfrm>
        <a:prstGeom prst="roundRect">
          <a:avLst>
            <a:gd name="adj" fmla="val 10000"/>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5. Cost Effectiveness</a:t>
          </a:r>
        </a:p>
      </dsp:txBody>
      <dsp:txXfrm>
        <a:off x="7538249" y="1790148"/>
        <a:ext cx="1244753" cy="812973"/>
      </dsp:txXfrm>
    </dsp:sp>
    <dsp:sp modelId="{4FC13925-F2E6-A443-A155-D0069A84DE1A}">
      <dsp:nvSpPr>
        <dsp:cNvPr id="0" name=""/>
        <dsp:cNvSpPr/>
      </dsp:nvSpPr>
      <dsp:spPr>
        <a:xfrm>
          <a:off x="8114906" y="2628415"/>
          <a:ext cx="91440" cy="345423"/>
        </a:xfrm>
        <a:custGeom>
          <a:avLst/>
          <a:gdLst/>
          <a:ahLst/>
          <a:cxnLst/>
          <a:rect l="0" t="0" r="0" b="0"/>
          <a:pathLst>
            <a:path>
              <a:moveTo>
                <a:pt x="45720" y="0"/>
              </a:moveTo>
              <a:lnTo>
                <a:pt x="45720" y="345423"/>
              </a:lnTo>
            </a:path>
          </a:pathLst>
        </a:custGeom>
        <a:noFill/>
        <a:ln w="222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DC10466-D53A-944B-B267-8356F47C7867}">
      <dsp:nvSpPr>
        <dsp:cNvPr id="0" name=""/>
        <dsp:cNvSpPr/>
      </dsp:nvSpPr>
      <dsp:spPr>
        <a:xfrm>
          <a:off x="7512956" y="2973839"/>
          <a:ext cx="1295339" cy="731521"/>
        </a:xfrm>
        <a:prstGeom prst="roundRect">
          <a:avLst>
            <a:gd name="adj" fmla="val 10000"/>
          </a:avLst>
        </a:prstGeom>
        <a:solidFill>
          <a:schemeClr val="bg2">
            <a:lumMod val="40000"/>
            <a:lumOff val="6000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latin typeface="Times New Roman" panose="02020603050405020304" pitchFamily="18" charset="0"/>
              <a:cs typeface="Times New Roman" panose="02020603050405020304" pitchFamily="18" charset="0"/>
            </a:rPr>
            <a:t>•</a:t>
          </a:r>
          <a:r>
            <a:rPr lang="en-US" sz="1300" kern="1200" dirty="0">
              <a:solidFill>
                <a:schemeClr val="tx1"/>
              </a:solidFill>
            </a:rPr>
            <a:t>Budget</a:t>
          </a:r>
        </a:p>
        <a:p>
          <a:pPr marL="0" lvl="0" indent="0" algn="ctr" defTabSz="577850">
            <a:lnSpc>
              <a:spcPct val="90000"/>
            </a:lnSpc>
            <a:spcBef>
              <a:spcPct val="0"/>
            </a:spcBef>
            <a:spcAft>
              <a:spcPct val="35000"/>
            </a:spcAft>
            <a:buNone/>
          </a:pPr>
          <a:r>
            <a:rPr lang="en-US" sz="1300" kern="1200" dirty="0">
              <a:solidFill>
                <a:schemeClr val="tx1"/>
              </a:solidFill>
              <a:latin typeface="Times New Roman" panose="02020603050405020304" pitchFamily="18" charset="0"/>
              <a:cs typeface="Times New Roman" panose="02020603050405020304" pitchFamily="18" charset="0"/>
            </a:rPr>
            <a:t>•</a:t>
          </a:r>
          <a:r>
            <a:rPr lang="en-US" sz="1300" kern="1200" dirty="0">
              <a:solidFill>
                <a:schemeClr val="tx1"/>
              </a:solidFill>
            </a:rPr>
            <a:t>Time</a:t>
          </a:r>
        </a:p>
      </dsp:txBody>
      <dsp:txXfrm>
        <a:off x="7534382" y="2995265"/>
        <a:ext cx="1252487" cy="68866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496BE3-D57F-431C-AD03-81B540A07E8F}">
      <dsp:nvSpPr>
        <dsp:cNvPr id="0" name=""/>
        <dsp:cNvSpPr/>
      </dsp:nvSpPr>
      <dsp:spPr>
        <a:xfrm rot="5400000">
          <a:off x="-218348" y="218491"/>
          <a:ext cx="1455655" cy="1018958"/>
        </a:xfrm>
        <a:prstGeom prst="chevron">
          <a:avLst/>
        </a:prstGeom>
        <a:solidFill>
          <a:schemeClr val="accent1">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Testing</a:t>
          </a:r>
        </a:p>
      </dsp:txBody>
      <dsp:txXfrm rot="-5400000">
        <a:off x="1" y="509621"/>
        <a:ext cx="1018958" cy="436697"/>
      </dsp:txXfrm>
    </dsp:sp>
    <dsp:sp modelId="{F6C8E10F-B296-4E93-B880-8879D53066D4}">
      <dsp:nvSpPr>
        <dsp:cNvPr id="0" name=""/>
        <dsp:cNvSpPr/>
      </dsp:nvSpPr>
      <dsp:spPr>
        <a:xfrm rot="5400000">
          <a:off x="2462941" y="-1443839"/>
          <a:ext cx="946175" cy="3834142"/>
        </a:xfrm>
        <a:prstGeom prst="round2SameRect">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 Characterize more stimuli on odor spectrum.</a:t>
          </a:r>
        </a:p>
      </dsp:txBody>
      <dsp:txXfrm rot="-5400000">
        <a:off x="1018958" y="46332"/>
        <a:ext cx="3787954" cy="853799"/>
      </dsp:txXfrm>
    </dsp:sp>
    <dsp:sp modelId="{F64DD9B9-4307-4334-8117-DDE61E5D8AD2}">
      <dsp:nvSpPr>
        <dsp:cNvPr id="0" name=""/>
        <dsp:cNvSpPr/>
      </dsp:nvSpPr>
      <dsp:spPr>
        <a:xfrm rot="5400000">
          <a:off x="-218348" y="1477975"/>
          <a:ext cx="1455655" cy="1018958"/>
        </a:xfrm>
        <a:prstGeom prst="chevron">
          <a:avLst/>
        </a:prstGeom>
        <a:solidFill>
          <a:schemeClr val="accent1">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Features</a:t>
          </a:r>
        </a:p>
      </dsp:txBody>
      <dsp:txXfrm rot="-5400000">
        <a:off x="1" y="1769105"/>
        <a:ext cx="1018958" cy="436697"/>
      </dsp:txXfrm>
    </dsp:sp>
    <dsp:sp modelId="{8761E77A-F5E8-4A3B-9C09-77AE974F3758}">
      <dsp:nvSpPr>
        <dsp:cNvPr id="0" name=""/>
        <dsp:cNvSpPr/>
      </dsp:nvSpPr>
      <dsp:spPr>
        <a:xfrm rot="5400000">
          <a:off x="2462941" y="-184356"/>
          <a:ext cx="946175" cy="3834142"/>
        </a:xfrm>
        <a:prstGeom prst="round2SameRect">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Incorporate anesthesia delivery</a:t>
          </a:r>
        </a:p>
        <a:p>
          <a:pPr marL="114300" lvl="1" indent="-114300" algn="l" defTabSz="622300">
            <a:lnSpc>
              <a:spcPct val="90000"/>
            </a:lnSpc>
            <a:spcBef>
              <a:spcPct val="0"/>
            </a:spcBef>
            <a:spcAft>
              <a:spcPct val="15000"/>
            </a:spcAft>
            <a:buChar char="•"/>
          </a:pPr>
          <a:r>
            <a:rPr lang="en-US" sz="1400" kern="1200" dirty="0"/>
            <a:t>Further develop the automation of our system. Develop a phone compatible app.</a:t>
          </a:r>
        </a:p>
      </dsp:txBody>
      <dsp:txXfrm rot="-5400000">
        <a:off x="1018958" y="1305815"/>
        <a:ext cx="3787954" cy="853799"/>
      </dsp:txXfrm>
    </dsp:sp>
    <dsp:sp modelId="{3DA798F7-B6AA-4353-956B-A32480024885}">
      <dsp:nvSpPr>
        <dsp:cNvPr id="0" name=""/>
        <dsp:cNvSpPr/>
      </dsp:nvSpPr>
      <dsp:spPr>
        <a:xfrm rot="5400000">
          <a:off x="-218348" y="2737458"/>
          <a:ext cx="1455655" cy="1018958"/>
        </a:xfrm>
        <a:prstGeom prst="chevron">
          <a:avLst/>
        </a:prstGeom>
        <a:solidFill>
          <a:schemeClr val="accent1">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Upgrades</a:t>
          </a:r>
        </a:p>
      </dsp:txBody>
      <dsp:txXfrm rot="-5400000">
        <a:off x="1" y="3028588"/>
        <a:ext cx="1018958" cy="436697"/>
      </dsp:txXfrm>
    </dsp:sp>
    <dsp:sp modelId="{AF0E8250-99D4-44D4-AF21-A910A6360E72}">
      <dsp:nvSpPr>
        <dsp:cNvPr id="0" name=""/>
        <dsp:cNvSpPr/>
      </dsp:nvSpPr>
      <dsp:spPr>
        <a:xfrm rot="5400000">
          <a:off x="2462941" y="1075126"/>
          <a:ext cx="946175" cy="3834142"/>
        </a:xfrm>
        <a:prstGeom prst="round2SameRect">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For more precise quantification install a Gas Chromatography Flame Ionization Detector (GC-FID).</a:t>
          </a:r>
        </a:p>
      </dsp:txBody>
      <dsp:txXfrm rot="-5400000">
        <a:off x="1018958" y="2565297"/>
        <a:ext cx="3787954" cy="8537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E7EBEA-2E04-45E9-9A8B-BE5B301C2236}">
      <dsp:nvSpPr>
        <dsp:cNvPr id="0" name=""/>
        <dsp:cNvSpPr/>
      </dsp:nvSpPr>
      <dsp:spPr>
        <a:xfrm>
          <a:off x="1235662" y="0"/>
          <a:ext cx="7812833" cy="4883021"/>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8F7130-52B4-4027-8D0D-BF40984A3257}">
      <dsp:nvSpPr>
        <dsp:cNvPr id="0" name=""/>
        <dsp:cNvSpPr/>
      </dsp:nvSpPr>
      <dsp:spPr>
        <a:xfrm>
          <a:off x="2005226" y="3631014"/>
          <a:ext cx="179695" cy="179695"/>
        </a:xfrm>
        <a:prstGeom prst="ellipse">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0ED916-D224-4AA9-B259-8325D294F3AD}">
      <dsp:nvSpPr>
        <dsp:cNvPr id="0" name=""/>
        <dsp:cNvSpPr/>
      </dsp:nvSpPr>
      <dsp:spPr>
        <a:xfrm>
          <a:off x="2129769" y="3711622"/>
          <a:ext cx="2264136" cy="11621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17" tIns="0" rIns="0" bIns="0" numCol="1" spcCol="1270" anchor="t" anchorCtr="0">
          <a:noAutofit/>
        </a:bodyPr>
        <a:lstStyle/>
        <a:p>
          <a:pPr marL="0" lvl="0" indent="0" algn="l" defTabSz="711200">
            <a:lnSpc>
              <a:spcPct val="90000"/>
            </a:lnSpc>
            <a:spcBef>
              <a:spcPct val="0"/>
            </a:spcBef>
            <a:spcAft>
              <a:spcPct val="35000"/>
            </a:spcAft>
            <a:buNone/>
          </a:pPr>
          <a:r>
            <a:rPr lang="en-US" sz="1600" kern="1200" dirty="0"/>
            <a:t>Design</a:t>
          </a:r>
        </a:p>
        <a:p>
          <a:pPr marL="0" lvl="0" indent="0" algn="l" defTabSz="711200">
            <a:lnSpc>
              <a:spcPct val="90000"/>
            </a:lnSpc>
            <a:spcBef>
              <a:spcPct val="0"/>
            </a:spcBef>
            <a:spcAft>
              <a:spcPct val="35000"/>
            </a:spcAft>
            <a:buNone/>
          </a:pPr>
          <a:r>
            <a:rPr lang="en-US" sz="1600" kern="1200" dirty="0"/>
            <a:t>Objectives</a:t>
          </a:r>
          <a:endParaRPr lang="en-US" sz="1600" b="1" kern="1200" dirty="0"/>
        </a:p>
      </dsp:txBody>
      <dsp:txXfrm>
        <a:off x="2129769" y="3711622"/>
        <a:ext cx="2264136" cy="1162158"/>
      </dsp:txXfrm>
    </dsp:sp>
    <dsp:sp modelId="{79EE091C-F2F2-4866-946D-B57B0DAEAE74}">
      <dsp:nvSpPr>
        <dsp:cNvPr id="0" name=""/>
        <dsp:cNvSpPr/>
      </dsp:nvSpPr>
      <dsp:spPr>
        <a:xfrm>
          <a:off x="3274811" y="2495223"/>
          <a:ext cx="312513" cy="312513"/>
        </a:xfrm>
        <a:prstGeom prst="ellipse">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E52D77-5BA9-44B4-B296-EDC3F0ABCCD1}">
      <dsp:nvSpPr>
        <dsp:cNvPr id="0" name=""/>
        <dsp:cNvSpPr/>
      </dsp:nvSpPr>
      <dsp:spPr>
        <a:xfrm>
          <a:off x="3431068" y="2651480"/>
          <a:ext cx="1640695" cy="2231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594" tIns="0" rIns="0" bIns="0" numCol="1" spcCol="1270" anchor="t" anchorCtr="0">
          <a:noAutofit/>
        </a:bodyPr>
        <a:lstStyle/>
        <a:p>
          <a:pPr marL="0" lvl="0" indent="0" algn="l" defTabSz="711200">
            <a:lnSpc>
              <a:spcPct val="90000"/>
            </a:lnSpc>
            <a:spcBef>
              <a:spcPct val="0"/>
            </a:spcBef>
            <a:spcAft>
              <a:spcPct val="35000"/>
            </a:spcAft>
            <a:buNone/>
          </a:pPr>
          <a:r>
            <a:rPr lang="en-US" sz="1600" kern="1200" dirty="0"/>
            <a:t>Functions and Specifications</a:t>
          </a:r>
        </a:p>
      </dsp:txBody>
      <dsp:txXfrm>
        <a:off x="3431068" y="2651480"/>
        <a:ext cx="1640695" cy="2231540"/>
      </dsp:txXfrm>
    </dsp:sp>
    <dsp:sp modelId="{F11F1021-02A3-47ED-9DF5-676AA3038ACE}">
      <dsp:nvSpPr>
        <dsp:cNvPr id="0" name=""/>
        <dsp:cNvSpPr/>
      </dsp:nvSpPr>
      <dsp:spPr>
        <a:xfrm>
          <a:off x="4895974" y="1658273"/>
          <a:ext cx="414080" cy="414080"/>
        </a:xfrm>
        <a:prstGeom prst="ellipse">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D2ADFB-30E8-4742-B0D5-433968671520}">
      <dsp:nvSpPr>
        <dsp:cNvPr id="0" name=""/>
        <dsp:cNvSpPr/>
      </dsp:nvSpPr>
      <dsp:spPr>
        <a:xfrm>
          <a:off x="5103014" y="1865314"/>
          <a:ext cx="1640695" cy="3017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9413" tIns="0" rIns="0" bIns="0" numCol="1" spcCol="1270" anchor="t" anchorCtr="0">
          <a:noAutofit/>
        </a:bodyPr>
        <a:lstStyle/>
        <a:p>
          <a:pPr marL="0" lvl="0" indent="0" algn="l" defTabSz="711200">
            <a:lnSpc>
              <a:spcPct val="90000"/>
            </a:lnSpc>
            <a:spcBef>
              <a:spcPct val="0"/>
            </a:spcBef>
            <a:spcAft>
              <a:spcPct val="35000"/>
            </a:spcAft>
            <a:buNone/>
          </a:pPr>
          <a:r>
            <a:rPr lang="en-US" sz="1600" kern="1200" dirty="0"/>
            <a:t>Research and Development</a:t>
          </a:r>
        </a:p>
      </dsp:txBody>
      <dsp:txXfrm>
        <a:off x="5103014" y="1865314"/>
        <a:ext cx="1640695" cy="3017706"/>
      </dsp:txXfrm>
    </dsp:sp>
    <dsp:sp modelId="{1DDF50F9-5E40-4298-A635-1C8F80A20C4A}">
      <dsp:nvSpPr>
        <dsp:cNvPr id="0" name=""/>
        <dsp:cNvSpPr/>
      </dsp:nvSpPr>
      <dsp:spPr>
        <a:xfrm>
          <a:off x="6661675" y="1104539"/>
          <a:ext cx="554711" cy="554711"/>
        </a:xfrm>
        <a:prstGeom prst="ellipse">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C9DFB2-4970-403B-8292-AADB12DDD9B0}">
      <dsp:nvSpPr>
        <dsp:cNvPr id="0" name=""/>
        <dsp:cNvSpPr/>
      </dsp:nvSpPr>
      <dsp:spPr>
        <a:xfrm>
          <a:off x="6939030" y="1381894"/>
          <a:ext cx="1640695" cy="35011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3930" tIns="0" rIns="0" bIns="0" numCol="1" spcCol="1270" anchor="t" anchorCtr="0">
          <a:noAutofit/>
        </a:bodyPr>
        <a:lstStyle/>
        <a:p>
          <a:pPr marL="0" lvl="0" indent="0" algn="l" defTabSz="711200">
            <a:lnSpc>
              <a:spcPct val="90000"/>
            </a:lnSpc>
            <a:spcBef>
              <a:spcPct val="0"/>
            </a:spcBef>
            <a:spcAft>
              <a:spcPct val="35000"/>
            </a:spcAft>
            <a:buNone/>
          </a:pPr>
          <a:r>
            <a:rPr lang="en-US" sz="1600" kern="1200" dirty="0"/>
            <a:t>Final Design</a:t>
          </a:r>
        </a:p>
      </dsp:txBody>
      <dsp:txXfrm>
        <a:off x="6939030" y="1381894"/>
        <a:ext cx="1640695" cy="35011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586584-F986-9F40-A118-B7AEC5F2573C}">
      <dsp:nvSpPr>
        <dsp:cNvPr id="0" name=""/>
        <dsp:cNvSpPr/>
      </dsp:nvSpPr>
      <dsp:spPr>
        <a:xfrm>
          <a:off x="3494294" y="526709"/>
          <a:ext cx="1824887" cy="892722"/>
        </a:xfrm>
        <a:prstGeom prst="roundRect">
          <a:avLst>
            <a:gd name="adj" fmla="val 10000"/>
          </a:avLst>
        </a:prstGeom>
        <a:solidFill>
          <a:schemeClr val="accent1">
            <a:lumMod val="5000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Objectives</a:t>
          </a:r>
        </a:p>
      </dsp:txBody>
      <dsp:txXfrm>
        <a:off x="3520441" y="552856"/>
        <a:ext cx="1772593" cy="840428"/>
      </dsp:txXfrm>
    </dsp:sp>
    <dsp:sp modelId="{36BBF26B-511E-7645-8E56-7F77A26CED91}">
      <dsp:nvSpPr>
        <dsp:cNvPr id="0" name=""/>
        <dsp:cNvSpPr/>
      </dsp:nvSpPr>
      <dsp:spPr>
        <a:xfrm>
          <a:off x="652849" y="1419431"/>
          <a:ext cx="3753888" cy="345423"/>
        </a:xfrm>
        <a:custGeom>
          <a:avLst/>
          <a:gdLst/>
          <a:ahLst/>
          <a:cxnLst/>
          <a:rect l="0" t="0" r="0" b="0"/>
          <a:pathLst>
            <a:path>
              <a:moveTo>
                <a:pt x="3753888" y="0"/>
              </a:moveTo>
              <a:lnTo>
                <a:pt x="3753888" y="172711"/>
              </a:lnTo>
              <a:lnTo>
                <a:pt x="0" y="172711"/>
              </a:lnTo>
              <a:lnTo>
                <a:pt x="0" y="345423"/>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8ACDE9-9B94-4E45-8376-B751A7D55641}">
      <dsp:nvSpPr>
        <dsp:cNvPr id="0" name=""/>
        <dsp:cNvSpPr/>
      </dsp:nvSpPr>
      <dsp:spPr>
        <a:xfrm>
          <a:off x="5179" y="1764855"/>
          <a:ext cx="1295339" cy="863559"/>
        </a:xfrm>
        <a:prstGeom prst="roundRect">
          <a:avLst>
            <a:gd name="adj" fmla="val 10000"/>
          </a:avLst>
        </a:prstGeom>
        <a:solidFill>
          <a:schemeClr val="accent1"/>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1. Delivery</a:t>
          </a:r>
        </a:p>
      </dsp:txBody>
      <dsp:txXfrm>
        <a:off x="30472" y="1790148"/>
        <a:ext cx="1244753" cy="812973"/>
      </dsp:txXfrm>
    </dsp:sp>
    <dsp:sp modelId="{F9F64284-3982-7B4D-B4C3-46DAB4745775}">
      <dsp:nvSpPr>
        <dsp:cNvPr id="0" name=""/>
        <dsp:cNvSpPr/>
      </dsp:nvSpPr>
      <dsp:spPr>
        <a:xfrm>
          <a:off x="607129" y="2628415"/>
          <a:ext cx="91440" cy="345423"/>
        </a:xfrm>
        <a:custGeom>
          <a:avLst/>
          <a:gdLst/>
          <a:ahLst/>
          <a:cxnLst/>
          <a:rect l="0" t="0" r="0" b="0"/>
          <a:pathLst>
            <a:path>
              <a:moveTo>
                <a:pt x="45720" y="0"/>
              </a:moveTo>
              <a:lnTo>
                <a:pt x="45720" y="345423"/>
              </a:lnTo>
            </a:path>
          </a:pathLst>
        </a:custGeom>
        <a:noFill/>
        <a:ln w="222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2EB851-89D8-6B4D-A0DB-1B29845630E8}">
      <dsp:nvSpPr>
        <dsp:cNvPr id="0" name=""/>
        <dsp:cNvSpPr/>
      </dsp:nvSpPr>
      <dsp:spPr>
        <a:xfrm>
          <a:off x="5179" y="2973839"/>
          <a:ext cx="1295339" cy="731962"/>
        </a:xfrm>
        <a:prstGeom prst="roundRect">
          <a:avLst>
            <a:gd name="adj" fmla="val 10000"/>
          </a:avLst>
        </a:prstGeom>
        <a:solidFill>
          <a:schemeClr val="accent1">
            <a:lumMod val="40000"/>
            <a:lumOff val="6000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100000"/>
            </a:lnSpc>
            <a:spcBef>
              <a:spcPct val="0"/>
            </a:spcBef>
            <a:spcAft>
              <a:spcPct val="35000"/>
            </a:spcAft>
            <a:buFont typeface="Arial" panose="020B0604020202020204" pitchFamily="34" charset="0"/>
            <a:buNone/>
          </a:pPr>
          <a:r>
            <a:rPr lang="en-US" sz="1300" kern="1200" dirty="0">
              <a:solidFill>
                <a:schemeClr val="tx1"/>
              </a:solidFill>
              <a:latin typeface="Times New Roman" panose="02020603050405020304" pitchFamily="18" charset="0"/>
              <a:cs typeface="Times New Roman" panose="02020603050405020304" pitchFamily="18" charset="0"/>
            </a:rPr>
            <a:t>•</a:t>
          </a:r>
          <a:r>
            <a:rPr lang="en-US" sz="1300" kern="1200" dirty="0">
              <a:solidFill>
                <a:schemeClr val="tx1"/>
              </a:solidFill>
            </a:rPr>
            <a:t>Reproducible</a:t>
          </a:r>
        </a:p>
        <a:p>
          <a:pPr marL="0" lvl="0" indent="0" algn="ctr" defTabSz="577850">
            <a:lnSpc>
              <a:spcPct val="100000"/>
            </a:lnSpc>
            <a:spcBef>
              <a:spcPct val="0"/>
            </a:spcBef>
            <a:spcAft>
              <a:spcPct val="35000"/>
            </a:spcAft>
            <a:buFont typeface="Arial" panose="020B0604020202020204" pitchFamily="34" charset="0"/>
            <a:buNone/>
          </a:pPr>
          <a:r>
            <a:rPr lang="en-US" sz="1300" kern="1200" dirty="0">
              <a:solidFill>
                <a:schemeClr val="tx1"/>
              </a:solidFill>
              <a:latin typeface="Times New Roman" panose="02020603050405020304" pitchFamily="18" charset="0"/>
              <a:cs typeface="Times New Roman" panose="02020603050405020304" pitchFamily="18" charset="0"/>
            </a:rPr>
            <a:t>•</a:t>
          </a:r>
          <a:r>
            <a:rPr lang="en-US" sz="1300" kern="1200" dirty="0">
              <a:solidFill>
                <a:schemeClr val="tx1"/>
              </a:solidFill>
            </a:rPr>
            <a:t>Reliable</a:t>
          </a:r>
        </a:p>
      </dsp:txBody>
      <dsp:txXfrm>
        <a:off x="26617" y="2995277"/>
        <a:ext cx="1252463" cy="689086"/>
      </dsp:txXfrm>
    </dsp:sp>
    <dsp:sp modelId="{A1610031-740B-1346-9682-5041F7EAE717}">
      <dsp:nvSpPr>
        <dsp:cNvPr id="0" name=""/>
        <dsp:cNvSpPr/>
      </dsp:nvSpPr>
      <dsp:spPr>
        <a:xfrm>
          <a:off x="2531739" y="1419431"/>
          <a:ext cx="1874998" cy="345423"/>
        </a:xfrm>
        <a:custGeom>
          <a:avLst/>
          <a:gdLst/>
          <a:ahLst/>
          <a:cxnLst/>
          <a:rect l="0" t="0" r="0" b="0"/>
          <a:pathLst>
            <a:path>
              <a:moveTo>
                <a:pt x="1874998" y="0"/>
              </a:moveTo>
              <a:lnTo>
                <a:pt x="1874998" y="172711"/>
              </a:lnTo>
              <a:lnTo>
                <a:pt x="0" y="172711"/>
              </a:lnTo>
              <a:lnTo>
                <a:pt x="0" y="345423"/>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6AB344-0E0C-E748-832D-ABCC2FE4B866}">
      <dsp:nvSpPr>
        <dsp:cNvPr id="0" name=""/>
        <dsp:cNvSpPr/>
      </dsp:nvSpPr>
      <dsp:spPr>
        <a:xfrm>
          <a:off x="1689121" y="1764855"/>
          <a:ext cx="1685237" cy="863559"/>
        </a:xfrm>
        <a:prstGeom prst="roundRect">
          <a:avLst>
            <a:gd name="adj" fmla="val 10000"/>
          </a:avLst>
        </a:prstGeom>
        <a:solidFill>
          <a:schemeClr val="accent1"/>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2. Quantification</a:t>
          </a:r>
        </a:p>
      </dsp:txBody>
      <dsp:txXfrm>
        <a:off x="1714414" y="1790148"/>
        <a:ext cx="1634651" cy="812973"/>
      </dsp:txXfrm>
    </dsp:sp>
    <dsp:sp modelId="{E0CDAC80-1729-9C47-BA96-15586F50FFFE}">
      <dsp:nvSpPr>
        <dsp:cNvPr id="0" name=""/>
        <dsp:cNvSpPr/>
      </dsp:nvSpPr>
      <dsp:spPr>
        <a:xfrm>
          <a:off x="2486019" y="2628415"/>
          <a:ext cx="91440" cy="345423"/>
        </a:xfrm>
        <a:custGeom>
          <a:avLst/>
          <a:gdLst/>
          <a:ahLst/>
          <a:cxnLst/>
          <a:rect l="0" t="0" r="0" b="0"/>
          <a:pathLst>
            <a:path>
              <a:moveTo>
                <a:pt x="45720" y="0"/>
              </a:moveTo>
              <a:lnTo>
                <a:pt x="45720" y="345423"/>
              </a:lnTo>
            </a:path>
          </a:pathLst>
        </a:custGeom>
        <a:noFill/>
        <a:ln w="222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120568-E327-D547-AFF5-5FF8E9FEBF3E}">
      <dsp:nvSpPr>
        <dsp:cNvPr id="0" name=""/>
        <dsp:cNvSpPr/>
      </dsp:nvSpPr>
      <dsp:spPr>
        <a:xfrm>
          <a:off x="1884069" y="2973839"/>
          <a:ext cx="1295339" cy="731521"/>
        </a:xfrm>
        <a:prstGeom prst="roundRect">
          <a:avLst>
            <a:gd name="adj" fmla="val 10000"/>
          </a:avLst>
        </a:prstGeom>
        <a:solidFill>
          <a:schemeClr val="accent1">
            <a:lumMod val="40000"/>
            <a:lumOff val="6000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Font typeface="Arial" panose="020B0604020202020204" pitchFamily="34" charset="0"/>
            <a:buNone/>
          </a:pPr>
          <a:r>
            <a:rPr lang="en-US" sz="1300" kern="1200" dirty="0">
              <a:solidFill>
                <a:schemeClr val="tx1"/>
              </a:solidFill>
              <a:latin typeface="Times New Roman" panose="02020603050405020304" pitchFamily="18" charset="0"/>
              <a:cs typeface="Times New Roman" panose="02020603050405020304" pitchFamily="18" charset="0"/>
            </a:rPr>
            <a:t>•</a:t>
          </a:r>
          <a:r>
            <a:rPr lang="en-US" sz="1300" kern="1200" dirty="0">
              <a:solidFill>
                <a:schemeClr val="tx1"/>
              </a:solidFill>
            </a:rPr>
            <a:t>Precise</a:t>
          </a:r>
        </a:p>
      </dsp:txBody>
      <dsp:txXfrm>
        <a:off x="1905495" y="2995265"/>
        <a:ext cx="1252487" cy="688669"/>
      </dsp:txXfrm>
    </dsp:sp>
    <dsp:sp modelId="{7774B4A9-6D44-CD41-883C-F3514CF4D5CD}">
      <dsp:nvSpPr>
        <dsp:cNvPr id="0" name=""/>
        <dsp:cNvSpPr/>
      </dsp:nvSpPr>
      <dsp:spPr>
        <a:xfrm>
          <a:off x="4360726" y="1419431"/>
          <a:ext cx="91440" cy="351917"/>
        </a:xfrm>
        <a:custGeom>
          <a:avLst/>
          <a:gdLst/>
          <a:ahLst/>
          <a:cxnLst/>
          <a:rect l="0" t="0" r="0" b="0"/>
          <a:pathLst>
            <a:path>
              <a:moveTo>
                <a:pt x="46011" y="0"/>
              </a:moveTo>
              <a:lnTo>
                <a:pt x="46011" y="175958"/>
              </a:lnTo>
              <a:lnTo>
                <a:pt x="45720" y="175958"/>
              </a:lnTo>
              <a:lnTo>
                <a:pt x="45720" y="351917"/>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C5F69A-D471-5C41-9AFD-54AD15D796FB}">
      <dsp:nvSpPr>
        <dsp:cNvPr id="0" name=""/>
        <dsp:cNvSpPr/>
      </dsp:nvSpPr>
      <dsp:spPr>
        <a:xfrm>
          <a:off x="3651328" y="1771349"/>
          <a:ext cx="1510236" cy="863559"/>
        </a:xfrm>
        <a:prstGeom prst="roundRect">
          <a:avLst>
            <a:gd name="adj" fmla="val 10000"/>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3. Evacuation</a:t>
          </a:r>
        </a:p>
      </dsp:txBody>
      <dsp:txXfrm>
        <a:off x="3676621" y="1796642"/>
        <a:ext cx="1459650" cy="812973"/>
      </dsp:txXfrm>
    </dsp:sp>
    <dsp:sp modelId="{D75AA8A1-D9BB-B74A-AA48-C6BDE3010CF6}">
      <dsp:nvSpPr>
        <dsp:cNvPr id="0" name=""/>
        <dsp:cNvSpPr/>
      </dsp:nvSpPr>
      <dsp:spPr>
        <a:xfrm>
          <a:off x="4360726" y="2634909"/>
          <a:ext cx="91440" cy="345423"/>
        </a:xfrm>
        <a:custGeom>
          <a:avLst/>
          <a:gdLst/>
          <a:ahLst/>
          <a:cxnLst/>
          <a:rect l="0" t="0" r="0" b="0"/>
          <a:pathLst>
            <a:path>
              <a:moveTo>
                <a:pt x="45720" y="0"/>
              </a:moveTo>
              <a:lnTo>
                <a:pt x="45720" y="172711"/>
              </a:lnTo>
              <a:lnTo>
                <a:pt x="46976" y="172711"/>
              </a:lnTo>
              <a:lnTo>
                <a:pt x="46976" y="345423"/>
              </a:lnTo>
            </a:path>
          </a:pathLst>
        </a:custGeom>
        <a:noFill/>
        <a:ln w="222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1D289D1-23B8-9B4E-B66B-E23AE9FEF4DA}">
      <dsp:nvSpPr>
        <dsp:cNvPr id="0" name=""/>
        <dsp:cNvSpPr/>
      </dsp:nvSpPr>
      <dsp:spPr>
        <a:xfrm>
          <a:off x="3760033" y="2980333"/>
          <a:ext cx="1295339" cy="731521"/>
        </a:xfrm>
        <a:prstGeom prst="roundRect">
          <a:avLst>
            <a:gd name="adj" fmla="val 10000"/>
          </a:avLst>
        </a:prstGeom>
        <a:solidFill>
          <a:schemeClr val="bg2">
            <a:lumMod val="40000"/>
            <a:lumOff val="6000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latin typeface="Times New Roman" panose="02020603050405020304" pitchFamily="18" charset="0"/>
              <a:cs typeface="Times New Roman" panose="02020603050405020304" pitchFamily="18" charset="0"/>
            </a:rPr>
            <a:t>•</a:t>
          </a:r>
          <a:r>
            <a:rPr lang="en-US" sz="1300" kern="1200" dirty="0">
              <a:solidFill>
                <a:schemeClr val="tx1"/>
              </a:solidFill>
            </a:rPr>
            <a:t>HEPA</a:t>
          </a:r>
        </a:p>
        <a:p>
          <a:pPr marL="0" lvl="0" indent="0" algn="ctr" defTabSz="577850">
            <a:lnSpc>
              <a:spcPct val="90000"/>
            </a:lnSpc>
            <a:spcBef>
              <a:spcPct val="0"/>
            </a:spcBef>
            <a:spcAft>
              <a:spcPct val="35000"/>
            </a:spcAft>
            <a:buNone/>
          </a:pPr>
          <a:r>
            <a:rPr lang="en-US" sz="1300" kern="1200" dirty="0">
              <a:solidFill>
                <a:schemeClr val="tx1"/>
              </a:solidFill>
              <a:latin typeface="Times New Roman" panose="02020603050405020304" pitchFamily="18" charset="0"/>
              <a:cs typeface="Times New Roman" panose="02020603050405020304" pitchFamily="18" charset="0"/>
            </a:rPr>
            <a:t>•</a:t>
          </a:r>
          <a:r>
            <a:rPr lang="en-US" sz="1300" kern="1200" dirty="0">
              <a:solidFill>
                <a:schemeClr val="tx1"/>
              </a:solidFill>
            </a:rPr>
            <a:t>Charcoal</a:t>
          </a:r>
        </a:p>
      </dsp:txBody>
      <dsp:txXfrm>
        <a:off x="3781459" y="3001759"/>
        <a:ext cx="1252487" cy="688669"/>
      </dsp:txXfrm>
    </dsp:sp>
    <dsp:sp modelId="{890F2541-828C-FF4A-8A03-783C32248C38}">
      <dsp:nvSpPr>
        <dsp:cNvPr id="0" name=""/>
        <dsp:cNvSpPr/>
      </dsp:nvSpPr>
      <dsp:spPr>
        <a:xfrm>
          <a:off x="4406738" y="1419431"/>
          <a:ext cx="1986339" cy="345423"/>
        </a:xfrm>
        <a:custGeom>
          <a:avLst/>
          <a:gdLst/>
          <a:ahLst/>
          <a:cxnLst/>
          <a:rect l="0" t="0" r="0" b="0"/>
          <a:pathLst>
            <a:path>
              <a:moveTo>
                <a:pt x="0" y="0"/>
              </a:moveTo>
              <a:lnTo>
                <a:pt x="0" y="172711"/>
              </a:lnTo>
              <a:lnTo>
                <a:pt x="1986339" y="172711"/>
              </a:lnTo>
              <a:lnTo>
                <a:pt x="1986339" y="345423"/>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468AB9-03C5-0E45-9FF7-68BF9C5D8B40}">
      <dsp:nvSpPr>
        <dsp:cNvPr id="0" name=""/>
        <dsp:cNvSpPr/>
      </dsp:nvSpPr>
      <dsp:spPr>
        <a:xfrm>
          <a:off x="5661799" y="1764855"/>
          <a:ext cx="1462555" cy="863559"/>
        </a:xfrm>
        <a:prstGeom prst="roundRect">
          <a:avLst>
            <a:gd name="adj" fmla="val 10000"/>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4. Ease of Use</a:t>
          </a:r>
        </a:p>
      </dsp:txBody>
      <dsp:txXfrm>
        <a:off x="5687092" y="1790148"/>
        <a:ext cx="1411969" cy="812973"/>
      </dsp:txXfrm>
    </dsp:sp>
    <dsp:sp modelId="{03767083-DD4E-8545-B46C-586BE392FF8E}">
      <dsp:nvSpPr>
        <dsp:cNvPr id="0" name=""/>
        <dsp:cNvSpPr/>
      </dsp:nvSpPr>
      <dsp:spPr>
        <a:xfrm>
          <a:off x="6347357" y="2628415"/>
          <a:ext cx="91440" cy="345423"/>
        </a:xfrm>
        <a:custGeom>
          <a:avLst/>
          <a:gdLst/>
          <a:ahLst/>
          <a:cxnLst/>
          <a:rect l="0" t="0" r="0" b="0"/>
          <a:pathLst>
            <a:path>
              <a:moveTo>
                <a:pt x="45720" y="0"/>
              </a:moveTo>
              <a:lnTo>
                <a:pt x="45720" y="345423"/>
              </a:lnTo>
            </a:path>
          </a:pathLst>
        </a:custGeom>
        <a:noFill/>
        <a:ln w="222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7C5CA2-06FA-BB49-919D-5BF28117F3BD}">
      <dsp:nvSpPr>
        <dsp:cNvPr id="0" name=""/>
        <dsp:cNvSpPr/>
      </dsp:nvSpPr>
      <dsp:spPr>
        <a:xfrm>
          <a:off x="5745407" y="2973839"/>
          <a:ext cx="1295339" cy="731521"/>
        </a:xfrm>
        <a:prstGeom prst="roundRect">
          <a:avLst>
            <a:gd name="adj" fmla="val 10000"/>
          </a:avLst>
        </a:prstGeom>
        <a:solidFill>
          <a:schemeClr val="bg2">
            <a:lumMod val="40000"/>
            <a:lumOff val="6000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100000"/>
            </a:lnSpc>
            <a:spcBef>
              <a:spcPct val="0"/>
            </a:spcBef>
            <a:spcAft>
              <a:spcPct val="35000"/>
            </a:spcAft>
            <a:buNone/>
          </a:pPr>
          <a:r>
            <a:rPr lang="en-US" sz="1300" kern="1200" dirty="0">
              <a:solidFill>
                <a:schemeClr val="tx1"/>
              </a:solidFill>
              <a:latin typeface="Times New Roman" panose="02020603050405020304" pitchFamily="18" charset="0"/>
              <a:cs typeface="Times New Roman" panose="02020603050405020304" pitchFamily="18" charset="0"/>
            </a:rPr>
            <a:t>•</a:t>
          </a:r>
          <a:r>
            <a:rPr lang="en-US" sz="1300" kern="1200" dirty="0">
              <a:solidFill>
                <a:schemeClr val="tx1"/>
              </a:solidFill>
            </a:rPr>
            <a:t>Efficient</a:t>
          </a:r>
        </a:p>
        <a:p>
          <a:pPr marL="0" lvl="0" indent="0" algn="ctr" defTabSz="577850">
            <a:lnSpc>
              <a:spcPct val="100000"/>
            </a:lnSpc>
            <a:spcBef>
              <a:spcPct val="0"/>
            </a:spcBef>
            <a:spcAft>
              <a:spcPct val="35000"/>
            </a:spcAft>
            <a:buNone/>
          </a:pPr>
          <a:r>
            <a:rPr lang="en-US" sz="1300" kern="1200" dirty="0">
              <a:solidFill>
                <a:schemeClr val="tx1"/>
              </a:solidFill>
              <a:latin typeface="Times New Roman" panose="02020603050405020304" pitchFamily="18" charset="0"/>
              <a:cs typeface="Times New Roman" panose="02020603050405020304" pitchFamily="18" charset="0"/>
            </a:rPr>
            <a:t>•</a:t>
          </a:r>
          <a:r>
            <a:rPr lang="en-US" sz="1300" kern="1200" dirty="0">
              <a:solidFill>
                <a:schemeClr val="tx1"/>
              </a:solidFill>
            </a:rPr>
            <a:t>User Manual</a:t>
          </a:r>
        </a:p>
      </dsp:txBody>
      <dsp:txXfrm>
        <a:off x="5766833" y="2995265"/>
        <a:ext cx="1252487" cy="688669"/>
      </dsp:txXfrm>
    </dsp:sp>
    <dsp:sp modelId="{F5E259B0-955F-444A-9D85-926ABA373FDF}">
      <dsp:nvSpPr>
        <dsp:cNvPr id="0" name=""/>
        <dsp:cNvSpPr/>
      </dsp:nvSpPr>
      <dsp:spPr>
        <a:xfrm>
          <a:off x="4406738" y="1419431"/>
          <a:ext cx="3753888" cy="345423"/>
        </a:xfrm>
        <a:custGeom>
          <a:avLst/>
          <a:gdLst/>
          <a:ahLst/>
          <a:cxnLst/>
          <a:rect l="0" t="0" r="0" b="0"/>
          <a:pathLst>
            <a:path>
              <a:moveTo>
                <a:pt x="0" y="0"/>
              </a:moveTo>
              <a:lnTo>
                <a:pt x="0" y="172711"/>
              </a:lnTo>
              <a:lnTo>
                <a:pt x="3753888" y="172711"/>
              </a:lnTo>
              <a:lnTo>
                <a:pt x="3753888" y="345423"/>
              </a:lnTo>
            </a:path>
          </a:pathLst>
        </a:custGeom>
        <a:noFill/>
        <a:ln w="222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18400B0-C4C4-6848-BE5C-90E962DA7A26}">
      <dsp:nvSpPr>
        <dsp:cNvPr id="0" name=""/>
        <dsp:cNvSpPr/>
      </dsp:nvSpPr>
      <dsp:spPr>
        <a:xfrm>
          <a:off x="7512956" y="1764855"/>
          <a:ext cx="1295339" cy="863559"/>
        </a:xfrm>
        <a:prstGeom prst="roundRect">
          <a:avLst>
            <a:gd name="adj" fmla="val 10000"/>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5. Cost Effectiveness</a:t>
          </a:r>
        </a:p>
      </dsp:txBody>
      <dsp:txXfrm>
        <a:off x="7538249" y="1790148"/>
        <a:ext cx="1244753" cy="812973"/>
      </dsp:txXfrm>
    </dsp:sp>
    <dsp:sp modelId="{4FC13925-F2E6-A443-A155-D0069A84DE1A}">
      <dsp:nvSpPr>
        <dsp:cNvPr id="0" name=""/>
        <dsp:cNvSpPr/>
      </dsp:nvSpPr>
      <dsp:spPr>
        <a:xfrm>
          <a:off x="8114906" y="2628415"/>
          <a:ext cx="91440" cy="345423"/>
        </a:xfrm>
        <a:custGeom>
          <a:avLst/>
          <a:gdLst/>
          <a:ahLst/>
          <a:cxnLst/>
          <a:rect l="0" t="0" r="0" b="0"/>
          <a:pathLst>
            <a:path>
              <a:moveTo>
                <a:pt x="45720" y="0"/>
              </a:moveTo>
              <a:lnTo>
                <a:pt x="45720" y="345423"/>
              </a:lnTo>
            </a:path>
          </a:pathLst>
        </a:custGeom>
        <a:noFill/>
        <a:ln w="2222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DC10466-D53A-944B-B267-8356F47C7867}">
      <dsp:nvSpPr>
        <dsp:cNvPr id="0" name=""/>
        <dsp:cNvSpPr/>
      </dsp:nvSpPr>
      <dsp:spPr>
        <a:xfrm>
          <a:off x="7512956" y="2973839"/>
          <a:ext cx="1295339" cy="731521"/>
        </a:xfrm>
        <a:prstGeom prst="roundRect">
          <a:avLst>
            <a:gd name="adj" fmla="val 10000"/>
          </a:avLst>
        </a:prstGeom>
        <a:solidFill>
          <a:schemeClr val="bg2">
            <a:lumMod val="40000"/>
            <a:lumOff val="6000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solidFill>
              <a:latin typeface="Times New Roman" panose="02020603050405020304" pitchFamily="18" charset="0"/>
              <a:cs typeface="Times New Roman" panose="02020603050405020304" pitchFamily="18" charset="0"/>
            </a:rPr>
            <a:t>•</a:t>
          </a:r>
          <a:r>
            <a:rPr lang="en-US" sz="1300" kern="1200" dirty="0">
              <a:solidFill>
                <a:schemeClr val="tx1"/>
              </a:solidFill>
            </a:rPr>
            <a:t>Budget</a:t>
          </a:r>
        </a:p>
        <a:p>
          <a:pPr marL="0" lvl="0" indent="0" algn="ctr" defTabSz="577850">
            <a:lnSpc>
              <a:spcPct val="90000"/>
            </a:lnSpc>
            <a:spcBef>
              <a:spcPct val="0"/>
            </a:spcBef>
            <a:spcAft>
              <a:spcPct val="35000"/>
            </a:spcAft>
            <a:buNone/>
          </a:pPr>
          <a:r>
            <a:rPr lang="en-US" sz="1300" kern="1200" dirty="0">
              <a:solidFill>
                <a:schemeClr val="tx1"/>
              </a:solidFill>
              <a:latin typeface="Times New Roman" panose="02020603050405020304" pitchFamily="18" charset="0"/>
              <a:cs typeface="Times New Roman" panose="02020603050405020304" pitchFamily="18" charset="0"/>
            </a:rPr>
            <a:t>•</a:t>
          </a:r>
          <a:r>
            <a:rPr lang="en-US" sz="1300" kern="1200" dirty="0">
              <a:solidFill>
                <a:schemeClr val="tx1"/>
              </a:solidFill>
            </a:rPr>
            <a:t>Time</a:t>
          </a:r>
        </a:p>
      </dsp:txBody>
      <dsp:txXfrm>
        <a:off x="7534382" y="2995265"/>
        <a:ext cx="1252487" cy="6886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A090BB-31CC-4FAE-A0A8-E0F8F7D0D937}">
      <dsp:nvSpPr>
        <dsp:cNvPr id="0" name=""/>
        <dsp:cNvSpPr/>
      </dsp:nvSpPr>
      <dsp:spPr>
        <a:xfrm>
          <a:off x="2835" y="625651"/>
          <a:ext cx="1233636" cy="476183"/>
        </a:xfrm>
        <a:prstGeom prst="chevron">
          <a:avLst>
            <a:gd name="adj" fmla="val 40000"/>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11B39F-9A6C-4625-A59F-995E73942921}">
      <dsp:nvSpPr>
        <dsp:cNvPr id="0" name=""/>
        <dsp:cNvSpPr/>
      </dsp:nvSpPr>
      <dsp:spPr>
        <a:xfrm>
          <a:off x="236152" y="744697"/>
          <a:ext cx="1233041" cy="476183"/>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dirty="0"/>
            <a:t>Design Objectives</a:t>
          </a:r>
        </a:p>
      </dsp:txBody>
      <dsp:txXfrm>
        <a:off x="250099" y="758644"/>
        <a:ext cx="1205147" cy="448289"/>
      </dsp:txXfrm>
    </dsp:sp>
    <dsp:sp modelId="{D9A2A0D1-DED2-44EA-8012-91D620F1DCED}">
      <dsp:nvSpPr>
        <dsp:cNvPr id="0" name=""/>
        <dsp:cNvSpPr/>
      </dsp:nvSpPr>
      <dsp:spPr>
        <a:xfrm>
          <a:off x="1507574" y="625651"/>
          <a:ext cx="1233636" cy="476183"/>
        </a:xfrm>
        <a:prstGeom prst="chevron">
          <a:avLst>
            <a:gd name="adj" fmla="val 40000"/>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063680-940F-4688-8A8D-0943465C7232}">
      <dsp:nvSpPr>
        <dsp:cNvPr id="0" name=""/>
        <dsp:cNvSpPr/>
      </dsp:nvSpPr>
      <dsp:spPr>
        <a:xfrm>
          <a:off x="1640119" y="744697"/>
          <a:ext cx="1434586" cy="476183"/>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ctr" anchorCtr="0">
          <a:noAutofit/>
        </a:bodyPr>
        <a:lstStyle/>
        <a:p>
          <a:pPr marL="0" lvl="0" indent="0" algn="ctr" defTabSz="466725">
            <a:lnSpc>
              <a:spcPct val="90000"/>
            </a:lnSpc>
            <a:spcBef>
              <a:spcPct val="0"/>
            </a:spcBef>
            <a:spcAft>
              <a:spcPct val="35000"/>
            </a:spcAft>
            <a:buNone/>
          </a:pPr>
          <a:r>
            <a:rPr lang="en-US" sz="1050" b="0" kern="1200" dirty="0"/>
            <a:t>Functions and Specifications</a:t>
          </a:r>
        </a:p>
      </dsp:txBody>
      <dsp:txXfrm>
        <a:off x="1654066" y="758644"/>
        <a:ext cx="1406692" cy="448289"/>
      </dsp:txXfrm>
    </dsp:sp>
    <dsp:sp modelId="{682DFACC-6CCB-41DF-9F14-CE68858ADAC2}">
      <dsp:nvSpPr>
        <dsp:cNvPr id="0" name=""/>
        <dsp:cNvSpPr/>
      </dsp:nvSpPr>
      <dsp:spPr>
        <a:xfrm>
          <a:off x="3113086" y="625651"/>
          <a:ext cx="1233636" cy="476183"/>
        </a:xfrm>
        <a:prstGeom prst="chevron">
          <a:avLst>
            <a:gd name="adj" fmla="val 40000"/>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ED1F3F-6C74-4C40-8226-D8C22432AA24}">
      <dsp:nvSpPr>
        <dsp:cNvPr id="0" name=""/>
        <dsp:cNvSpPr/>
      </dsp:nvSpPr>
      <dsp:spPr>
        <a:xfrm>
          <a:off x="3241771" y="744697"/>
          <a:ext cx="1442306" cy="476183"/>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0" kern="1200" dirty="0"/>
            <a:t>Research and Development</a:t>
          </a:r>
        </a:p>
      </dsp:txBody>
      <dsp:txXfrm>
        <a:off x="3255718" y="758644"/>
        <a:ext cx="1414412" cy="448289"/>
      </dsp:txXfrm>
    </dsp:sp>
    <dsp:sp modelId="{E311811A-2CA2-41E8-AA0B-9B13BEB714E6}">
      <dsp:nvSpPr>
        <dsp:cNvPr id="0" name=""/>
        <dsp:cNvSpPr/>
      </dsp:nvSpPr>
      <dsp:spPr>
        <a:xfrm>
          <a:off x="4722457" y="625651"/>
          <a:ext cx="1233636" cy="476183"/>
        </a:xfrm>
        <a:prstGeom prst="chevron">
          <a:avLst>
            <a:gd name="adj" fmla="val 40000"/>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21D0E8-38E7-4D14-B4A1-B97FE3E386C4}">
      <dsp:nvSpPr>
        <dsp:cNvPr id="0" name=""/>
        <dsp:cNvSpPr/>
      </dsp:nvSpPr>
      <dsp:spPr>
        <a:xfrm>
          <a:off x="5051427" y="744697"/>
          <a:ext cx="1041737" cy="476183"/>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0" kern="1200" dirty="0"/>
            <a:t>Final Design</a:t>
          </a:r>
        </a:p>
      </dsp:txBody>
      <dsp:txXfrm>
        <a:off x="5065374" y="758644"/>
        <a:ext cx="1013843" cy="44828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A090BB-31CC-4FAE-A0A8-E0F8F7D0D937}">
      <dsp:nvSpPr>
        <dsp:cNvPr id="0" name=""/>
        <dsp:cNvSpPr/>
      </dsp:nvSpPr>
      <dsp:spPr>
        <a:xfrm>
          <a:off x="2835" y="625651"/>
          <a:ext cx="1233636" cy="476183"/>
        </a:xfrm>
        <a:prstGeom prst="chevron">
          <a:avLst>
            <a:gd name="adj" fmla="val 40000"/>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11B39F-9A6C-4625-A59F-995E73942921}">
      <dsp:nvSpPr>
        <dsp:cNvPr id="0" name=""/>
        <dsp:cNvSpPr/>
      </dsp:nvSpPr>
      <dsp:spPr>
        <a:xfrm>
          <a:off x="236152" y="744697"/>
          <a:ext cx="1233041" cy="476183"/>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0" kern="1200" dirty="0"/>
            <a:t>Design Objectives</a:t>
          </a:r>
        </a:p>
      </dsp:txBody>
      <dsp:txXfrm>
        <a:off x="250099" y="758644"/>
        <a:ext cx="1205147" cy="448289"/>
      </dsp:txXfrm>
    </dsp:sp>
    <dsp:sp modelId="{D9A2A0D1-DED2-44EA-8012-91D620F1DCED}">
      <dsp:nvSpPr>
        <dsp:cNvPr id="0" name=""/>
        <dsp:cNvSpPr/>
      </dsp:nvSpPr>
      <dsp:spPr>
        <a:xfrm>
          <a:off x="1507574" y="625651"/>
          <a:ext cx="1233636" cy="476183"/>
        </a:xfrm>
        <a:prstGeom prst="chevron">
          <a:avLst>
            <a:gd name="adj" fmla="val 40000"/>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063680-940F-4688-8A8D-0943465C7232}">
      <dsp:nvSpPr>
        <dsp:cNvPr id="0" name=""/>
        <dsp:cNvSpPr/>
      </dsp:nvSpPr>
      <dsp:spPr>
        <a:xfrm>
          <a:off x="1640119" y="744697"/>
          <a:ext cx="1434586" cy="476183"/>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dirty="0"/>
            <a:t>Functions and Specifications</a:t>
          </a:r>
        </a:p>
      </dsp:txBody>
      <dsp:txXfrm>
        <a:off x="1654066" y="758644"/>
        <a:ext cx="1406692" cy="448289"/>
      </dsp:txXfrm>
    </dsp:sp>
    <dsp:sp modelId="{682DFACC-6CCB-41DF-9F14-CE68858ADAC2}">
      <dsp:nvSpPr>
        <dsp:cNvPr id="0" name=""/>
        <dsp:cNvSpPr/>
      </dsp:nvSpPr>
      <dsp:spPr>
        <a:xfrm>
          <a:off x="3113086" y="625651"/>
          <a:ext cx="1233636" cy="476183"/>
        </a:xfrm>
        <a:prstGeom prst="chevron">
          <a:avLst>
            <a:gd name="adj" fmla="val 40000"/>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ED1F3F-6C74-4C40-8226-D8C22432AA24}">
      <dsp:nvSpPr>
        <dsp:cNvPr id="0" name=""/>
        <dsp:cNvSpPr/>
      </dsp:nvSpPr>
      <dsp:spPr>
        <a:xfrm>
          <a:off x="3241771" y="744697"/>
          <a:ext cx="1442306" cy="476183"/>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0" kern="1200" dirty="0"/>
            <a:t>Research and Development</a:t>
          </a:r>
        </a:p>
      </dsp:txBody>
      <dsp:txXfrm>
        <a:off x="3255718" y="758644"/>
        <a:ext cx="1414412" cy="448289"/>
      </dsp:txXfrm>
    </dsp:sp>
    <dsp:sp modelId="{E311811A-2CA2-41E8-AA0B-9B13BEB714E6}">
      <dsp:nvSpPr>
        <dsp:cNvPr id="0" name=""/>
        <dsp:cNvSpPr/>
      </dsp:nvSpPr>
      <dsp:spPr>
        <a:xfrm>
          <a:off x="4722457" y="625651"/>
          <a:ext cx="1233636" cy="476183"/>
        </a:xfrm>
        <a:prstGeom prst="chevron">
          <a:avLst>
            <a:gd name="adj" fmla="val 40000"/>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21D0E8-38E7-4D14-B4A1-B97FE3E386C4}">
      <dsp:nvSpPr>
        <dsp:cNvPr id="0" name=""/>
        <dsp:cNvSpPr/>
      </dsp:nvSpPr>
      <dsp:spPr>
        <a:xfrm>
          <a:off x="5051427" y="744697"/>
          <a:ext cx="1041737" cy="476183"/>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0" kern="1200" dirty="0"/>
            <a:t>Final Design</a:t>
          </a:r>
        </a:p>
      </dsp:txBody>
      <dsp:txXfrm>
        <a:off x="5065374" y="758644"/>
        <a:ext cx="1013843" cy="44828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A090BB-31CC-4FAE-A0A8-E0F8F7D0D937}">
      <dsp:nvSpPr>
        <dsp:cNvPr id="0" name=""/>
        <dsp:cNvSpPr/>
      </dsp:nvSpPr>
      <dsp:spPr>
        <a:xfrm>
          <a:off x="2835" y="625651"/>
          <a:ext cx="1233636" cy="476183"/>
        </a:xfrm>
        <a:prstGeom prst="chevron">
          <a:avLst>
            <a:gd name="adj" fmla="val 40000"/>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11B39F-9A6C-4625-A59F-995E73942921}">
      <dsp:nvSpPr>
        <dsp:cNvPr id="0" name=""/>
        <dsp:cNvSpPr/>
      </dsp:nvSpPr>
      <dsp:spPr>
        <a:xfrm>
          <a:off x="236152" y="744697"/>
          <a:ext cx="1233041" cy="476183"/>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0" kern="1200" dirty="0"/>
            <a:t>Design Objectives</a:t>
          </a:r>
        </a:p>
      </dsp:txBody>
      <dsp:txXfrm>
        <a:off x="250099" y="758644"/>
        <a:ext cx="1205147" cy="448289"/>
      </dsp:txXfrm>
    </dsp:sp>
    <dsp:sp modelId="{D9A2A0D1-DED2-44EA-8012-91D620F1DCED}">
      <dsp:nvSpPr>
        <dsp:cNvPr id="0" name=""/>
        <dsp:cNvSpPr/>
      </dsp:nvSpPr>
      <dsp:spPr>
        <a:xfrm>
          <a:off x="1507574" y="625651"/>
          <a:ext cx="1233636" cy="476183"/>
        </a:xfrm>
        <a:prstGeom prst="chevron">
          <a:avLst>
            <a:gd name="adj" fmla="val 40000"/>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063680-940F-4688-8A8D-0943465C7232}">
      <dsp:nvSpPr>
        <dsp:cNvPr id="0" name=""/>
        <dsp:cNvSpPr/>
      </dsp:nvSpPr>
      <dsp:spPr>
        <a:xfrm>
          <a:off x="1640119" y="744697"/>
          <a:ext cx="1434586" cy="476183"/>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dirty="0"/>
            <a:t>Functions and Specifications</a:t>
          </a:r>
        </a:p>
      </dsp:txBody>
      <dsp:txXfrm>
        <a:off x="1654066" y="758644"/>
        <a:ext cx="1406692" cy="448289"/>
      </dsp:txXfrm>
    </dsp:sp>
    <dsp:sp modelId="{682DFACC-6CCB-41DF-9F14-CE68858ADAC2}">
      <dsp:nvSpPr>
        <dsp:cNvPr id="0" name=""/>
        <dsp:cNvSpPr/>
      </dsp:nvSpPr>
      <dsp:spPr>
        <a:xfrm>
          <a:off x="3113086" y="625651"/>
          <a:ext cx="1233636" cy="476183"/>
        </a:xfrm>
        <a:prstGeom prst="chevron">
          <a:avLst>
            <a:gd name="adj" fmla="val 40000"/>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ED1F3F-6C74-4C40-8226-D8C22432AA24}">
      <dsp:nvSpPr>
        <dsp:cNvPr id="0" name=""/>
        <dsp:cNvSpPr/>
      </dsp:nvSpPr>
      <dsp:spPr>
        <a:xfrm>
          <a:off x="3241771" y="744697"/>
          <a:ext cx="1442306" cy="476183"/>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0" kern="1200" dirty="0"/>
            <a:t>Research and Development</a:t>
          </a:r>
        </a:p>
      </dsp:txBody>
      <dsp:txXfrm>
        <a:off x="3255718" y="758644"/>
        <a:ext cx="1414412" cy="448289"/>
      </dsp:txXfrm>
    </dsp:sp>
    <dsp:sp modelId="{E311811A-2CA2-41E8-AA0B-9B13BEB714E6}">
      <dsp:nvSpPr>
        <dsp:cNvPr id="0" name=""/>
        <dsp:cNvSpPr/>
      </dsp:nvSpPr>
      <dsp:spPr>
        <a:xfrm>
          <a:off x="4722457" y="625651"/>
          <a:ext cx="1233636" cy="476183"/>
        </a:xfrm>
        <a:prstGeom prst="chevron">
          <a:avLst>
            <a:gd name="adj" fmla="val 40000"/>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21D0E8-38E7-4D14-B4A1-B97FE3E386C4}">
      <dsp:nvSpPr>
        <dsp:cNvPr id="0" name=""/>
        <dsp:cNvSpPr/>
      </dsp:nvSpPr>
      <dsp:spPr>
        <a:xfrm>
          <a:off x="5051427" y="744697"/>
          <a:ext cx="1041737" cy="476183"/>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0" kern="1200" dirty="0"/>
            <a:t>Final Design</a:t>
          </a:r>
        </a:p>
      </dsp:txBody>
      <dsp:txXfrm>
        <a:off x="5065374" y="758644"/>
        <a:ext cx="1013843" cy="44828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E71090-96C0-4FDD-B1B5-FF5BBEE96210}">
      <dsp:nvSpPr>
        <dsp:cNvPr id="0" name=""/>
        <dsp:cNvSpPr/>
      </dsp:nvSpPr>
      <dsp:spPr>
        <a:xfrm>
          <a:off x="646296" y="0"/>
          <a:ext cx="6511452" cy="3008694"/>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25A9DE-95D8-4D47-9007-46EE917F94C5}">
      <dsp:nvSpPr>
        <dsp:cNvPr id="0" name=""/>
        <dsp:cNvSpPr/>
      </dsp:nvSpPr>
      <dsp:spPr>
        <a:xfrm>
          <a:off x="3834" y="902608"/>
          <a:ext cx="1844063" cy="1203478"/>
        </a:xfrm>
        <a:prstGeom prst="roundRect">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Elements and Means</a:t>
          </a:r>
        </a:p>
      </dsp:txBody>
      <dsp:txXfrm>
        <a:off x="62583" y="961357"/>
        <a:ext cx="1726565" cy="1085980"/>
      </dsp:txXfrm>
    </dsp:sp>
    <dsp:sp modelId="{1EE0C6A8-390A-496E-8A9F-30A1F74ABC1A}">
      <dsp:nvSpPr>
        <dsp:cNvPr id="0" name=""/>
        <dsp:cNvSpPr/>
      </dsp:nvSpPr>
      <dsp:spPr>
        <a:xfrm>
          <a:off x="1940100" y="902608"/>
          <a:ext cx="1844063" cy="1203478"/>
        </a:xfrm>
        <a:prstGeom prst="roundRect">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Stimuli Container Testing</a:t>
          </a:r>
        </a:p>
      </dsp:txBody>
      <dsp:txXfrm>
        <a:off x="1998849" y="961357"/>
        <a:ext cx="1726565" cy="1085980"/>
      </dsp:txXfrm>
    </dsp:sp>
    <dsp:sp modelId="{C6F1BADD-F143-4BA1-84CC-BFE9A3E6F820}">
      <dsp:nvSpPr>
        <dsp:cNvPr id="0" name=""/>
        <dsp:cNvSpPr/>
      </dsp:nvSpPr>
      <dsp:spPr>
        <a:xfrm>
          <a:off x="3876367" y="902608"/>
          <a:ext cx="1844063" cy="1203478"/>
        </a:xfrm>
        <a:prstGeom prst="roundRect">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Compressor/Air Tank Validation</a:t>
          </a:r>
        </a:p>
      </dsp:txBody>
      <dsp:txXfrm>
        <a:off x="3935116" y="961357"/>
        <a:ext cx="1726565" cy="1085980"/>
      </dsp:txXfrm>
    </dsp:sp>
    <dsp:sp modelId="{53F6C9B3-8716-4C51-9915-636B6E5E04B2}">
      <dsp:nvSpPr>
        <dsp:cNvPr id="0" name=""/>
        <dsp:cNvSpPr/>
      </dsp:nvSpPr>
      <dsp:spPr>
        <a:xfrm>
          <a:off x="5812634" y="902608"/>
          <a:ext cx="1844063" cy="1203478"/>
        </a:xfrm>
        <a:prstGeom prst="roundRect">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Air flow Regulation Testing</a:t>
          </a:r>
        </a:p>
      </dsp:txBody>
      <dsp:txXfrm>
        <a:off x="5871383" y="961357"/>
        <a:ext cx="1726565" cy="108598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A090BB-31CC-4FAE-A0A8-E0F8F7D0D937}">
      <dsp:nvSpPr>
        <dsp:cNvPr id="0" name=""/>
        <dsp:cNvSpPr/>
      </dsp:nvSpPr>
      <dsp:spPr>
        <a:xfrm>
          <a:off x="2835" y="625651"/>
          <a:ext cx="1233636" cy="476183"/>
        </a:xfrm>
        <a:prstGeom prst="chevron">
          <a:avLst>
            <a:gd name="adj" fmla="val 40000"/>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11B39F-9A6C-4625-A59F-995E73942921}">
      <dsp:nvSpPr>
        <dsp:cNvPr id="0" name=""/>
        <dsp:cNvSpPr/>
      </dsp:nvSpPr>
      <dsp:spPr>
        <a:xfrm>
          <a:off x="236152" y="744697"/>
          <a:ext cx="1233041" cy="476183"/>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0" kern="1200" dirty="0"/>
            <a:t>Design Objectives</a:t>
          </a:r>
        </a:p>
      </dsp:txBody>
      <dsp:txXfrm>
        <a:off x="250099" y="758644"/>
        <a:ext cx="1205147" cy="448289"/>
      </dsp:txXfrm>
    </dsp:sp>
    <dsp:sp modelId="{D9A2A0D1-DED2-44EA-8012-91D620F1DCED}">
      <dsp:nvSpPr>
        <dsp:cNvPr id="0" name=""/>
        <dsp:cNvSpPr/>
      </dsp:nvSpPr>
      <dsp:spPr>
        <a:xfrm>
          <a:off x="1507574" y="625651"/>
          <a:ext cx="1233636" cy="476183"/>
        </a:xfrm>
        <a:prstGeom prst="chevron">
          <a:avLst>
            <a:gd name="adj" fmla="val 40000"/>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063680-940F-4688-8A8D-0943465C7232}">
      <dsp:nvSpPr>
        <dsp:cNvPr id="0" name=""/>
        <dsp:cNvSpPr/>
      </dsp:nvSpPr>
      <dsp:spPr>
        <a:xfrm>
          <a:off x="1640119" y="744697"/>
          <a:ext cx="1434586" cy="476183"/>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0" kern="1200" dirty="0"/>
            <a:t>Functions and Specifications</a:t>
          </a:r>
        </a:p>
      </dsp:txBody>
      <dsp:txXfrm>
        <a:off x="1654066" y="758644"/>
        <a:ext cx="1406692" cy="448289"/>
      </dsp:txXfrm>
    </dsp:sp>
    <dsp:sp modelId="{682DFACC-6CCB-41DF-9F14-CE68858ADAC2}">
      <dsp:nvSpPr>
        <dsp:cNvPr id="0" name=""/>
        <dsp:cNvSpPr/>
      </dsp:nvSpPr>
      <dsp:spPr>
        <a:xfrm>
          <a:off x="3113086" y="625651"/>
          <a:ext cx="1233636" cy="476183"/>
        </a:xfrm>
        <a:prstGeom prst="chevron">
          <a:avLst>
            <a:gd name="adj" fmla="val 40000"/>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ED1F3F-6C74-4C40-8226-D8C22432AA24}">
      <dsp:nvSpPr>
        <dsp:cNvPr id="0" name=""/>
        <dsp:cNvSpPr/>
      </dsp:nvSpPr>
      <dsp:spPr>
        <a:xfrm>
          <a:off x="3241771" y="744697"/>
          <a:ext cx="1442306" cy="476183"/>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dirty="0"/>
            <a:t>Research and Development</a:t>
          </a:r>
        </a:p>
      </dsp:txBody>
      <dsp:txXfrm>
        <a:off x="3255718" y="758644"/>
        <a:ext cx="1414412" cy="448289"/>
      </dsp:txXfrm>
    </dsp:sp>
    <dsp:sp modelId="{E311811A-2CA2-41E8-AA0B-9B13BEB714E6}">
      <dsp:nvSpPr>
        <dsp:cNvPr id="0" name=""/>
        <dsp:cNvSpPr/>
      </dsp:nvSpPr>
      <dsp:spPr>
        <a:xfrm>
          <a:off x="4722457" y="625651"/>
          <a:ext cx="1233636" cy="476183"/>
        </a:xfrm>
        <a:prstGeom prst="chevron">
          <a:avLst>
            <a:gd name="adj" fmla="val 40000"/>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21D0E8-38E7-4D14-B4A1-B97FE3E386C4}">
      <dsp:nvSpPr>
        <dsp:cNvPr id="0" name=""/>
        <dsp:cNvSpPr/>
      </dsp:nvSpPr>
      <dsp:spPr>
        <a:xfrm>
          <a:off x="5051427" y="744697"/>
          <a:ext cx="1041737" cy="476183"/>
        </a:xfrm>
        <a:prstGeom prst="roundRect">
          <a:avLst>
            <a:gd name="adj" fmla="val 10000"/>
          </a:avLst>
        </a:prstGeom>
        <a:solidFill>
          <a:schemeClr val="lt1">
            <a:alpha val="90000"/>
            <a:hueOff val="0"/>
            <a:satOff val="0"/>
            <a:lumOff val="0"/>
            <a:alphaOff val="0"/>
          </a:schemeClr>
        </a:solidFill>
        <a:ln w="222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0" kern="1200" dirty="0"/>
            <a:t>Final Design</a:t>
          </a:r>
        </a:p>
      </dsp:txBody>
      <dsp:txXfrm>
        <a:off x="5065374" y="758644"/>
        <a:ext cx="1013843" cy="44828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E71090-96C0-4FDD-B1B5-FF5BBEE96210}">
      <dsp:nvSpPr>
        <dsp:cNvPr id="0" name=""/>
        <dsp:cNvSpPr/>
      </dsp:nvSpPr>
      <dsp:spPr>
        <a:xfrm>
          <a:off x="640110" y="0"/>
          <a:ext cx="6511452" cy="3008694"/>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25A9DE-95D8-4D47-9007-46EE917F94C5}">
      <dsp:nvSpPr>
        <dsp:cNvPr id="0" name=""/>
        <dsp:cNvSpPr/>
      </dsp:nvSpPr>
      <dsp:spPr>
        <a:xfrm>
          <a:off x="3834" y="902608"/>
          <a:ext cx="1844063" cy="1203478"/>
        </a:xfrm>
        <a:prstGeom prst="roundRect">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Quantification Trials</a:t>
          </a:r>
          <a:endParaRPr lang="en-US" sz="1400" kern="1200" dirty="0">
            <a:solidFill>
              <a:srgbClr val="010000"/>
            </a:solidFill>
            <a:latin typeface="Century Gothic"/>
          </a:endParaRPr>
        </a:p>
      </dsp:txBody>
      <dsp:txXfrm>
        <a:off x="62583" y="961357"/>
        <a:ext cx="1726565" cy="1085980"/>
      </dsp:txXfrm>
    </dsp:sp>
    <dsp:sp modelId="{B52B9CFE-C6FA-48D7-8367-45C3F9C2D1A3}">
      <dsp:nvSpPr>
        <dsp:cNvPr id="0" name=""/>
        <dsp:cNvSpPr/>
      </dsp:nvSpPr>
      <dsp:spPr>
        <a:xfrm>
          <a:off x="1940100" y="902608"/>
          <a:ext cx="1844063" cy="1203478"/>
        </a:xfrm>
        <a:prstGeom prst="roundRect">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Control Box/Programming</a:t>
          </a:r>
        </a:p>
      </dsp:txBody>
      <dsp:txXfrm>
        <a:off x="1998849" y="961357"/>
        <a:ext cx="1726565" cy="1085980"/>
      </dsp:txXfrm>
    </dsp:sp>
    <dsp:sp modelId="{E676D4C9-0055-4527-9E32-CEB3EDF8638F}">
      <dsp:nvSpPr>
        <dsp:cNvPr id="0" name=""/>
        <dsp:cNvSpPr/>
      </dsp:nvSpPr>
      <dsp:spPr>
        <a:xfrm>
          <a:off x="3876367" y="902608"/>
          <a:ext cx="1844063" cy="1203478"/>
        </a:xfrm>
        <a:prstGeom prst="roundRect">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Evacuation Testing</a:t>
          </a:r>
        </a:p>
      </dsp:txBody>
      <dsp:txXfrm>
        <a:off x="3935116" y="961357"/>
        <a:ext cx="1726565" cy="1085980"/>
      </dsp:txXfrm>
    </dsp:sp>
    <dsp:sp modelId="{EC56097C-C85E-4645-9D7D-B8ADFAB7E3A6}">
      <dsp:nvSpPr>
        <dsp:cNvPr id="0" name=""/>
        <dsp:cNvSpPr/>
      </dsp:nvSpPr>
      <dsp:spPr>
        <a:xfrm>
          <a:off x="5812634" y="902608"/>
          <a:ext cx="1844063" cy="1203478"/>
        </a:xfrm>
        <a:prstGeom prst="roundRect">
          <a:avLst/>
        </a:prstGeom>
        <a:solidFill>
          <a:schemeClr val="accent1">
            <a:hueOff val="0"/>
            <a:satOff val="0"/>
            <a:lumOff val="0"/>
            <a:alphaOff val="0"/>
          </a:schemeClr>
        </a:solidFill>
        <a:ln w="222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Final System Validation</a:t>
          </a:r>
        </a:p>
      </dsp:txBody>
      <dsp:txXfrm>
        <a:off x="5871383" y="961357"/>
        <a:ext cx="1726565" cy="1085980"/>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A9D42E-0FA5-4901-B116-70FFE6718DE8}" type="datetimeFigureOut">
              <a:rPr lang="en-US"/>
              <a:t>4/20/2018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5C3931-F710-4E6C-AD32-EA8D579159C7}" type="slidenum">
              <a:rPr lang="en-US"/>
              <a:t>‹#›</a:t>
            </a:fld>
            <a:endParaRPr lang="en-US"/>
          </a:p>
        </p:txBody>
      </p:sp>
    </p:spTree>
    <p:extLst>
      <p:ext uri="{BB962C8B-B14F-4D97-AF65-F5344CB8AC3E}">
        <p14:creationId xmlns:p14="http://schemas.microsoft.com/office/powerpoint/2010/main" val="3101626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cs typeface="Calibri"/>
            </a:endParaRP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A725BF5-76D5-42CF-8E0F-559587A2812A}" type="slidenum">
              <a:rPr lang="en-US"/>
              <a:t>1</a:t>
            </a:fld>
            <a:endParaRPr lang="en-US"/>
          </a:p>
        </p:txBody>
      </p:sp>
    </p:spTree>
    <p:extLst>
      <p:ext uri="{BB962C8B-B14F-4D97-AF65-F5344CB8AC3E}">
        <p14:creationId xmlns:p14="http://schemas.microsoft.com/office/powerpoint/2010/main" val="3909307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err="1"/>
              <a:t>josie</a:t>
            </a:r>
          </a:p>
        </p:txBody>
      </p:sp>
      <p:sp>
        <p:nvSpPr>
          <p:cNvPr id="4" name="Slide Number Placeholder 3"/>
          <p:cNvSpPr>
            <a:spLocks noGrp="1"/>
          </p:cNvSpPr>
          <p:nvPr>
            <p:ph type="sldNum" sz="quarter" idx="10"/>
          </p:nvPr>
        </p:nvSpPr>
        <p:spPr/>
        <p:txBody>
          <a:bodyPr/>
          <a:lstStyle/>
          <a:p>
            <a:fld id="{6A5C3931-F710-4E6C-AD32-EA8D579159C7}" type="slidenum">
              <a:rPr lang="en-US"/>
              <a:t>12</a:t>
            </a:fld>
            <a:endParaRPr lang="en-US"/>
          </a:p>
        </p:txBody>
      </p:sp>
    </p:spTree>
    <p:extLst>
      <p:ext uri="{BB962C8B-B14F-4D97-AF65-F5344CB8AC3E}">
        <p14:creationId xmlns:p14="http://schemas.microsoft.com/office/powerpoint/2010/main" val="3258701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err="1"/>
              <a:t>josie</a:t>
            </a:r>
          </a:p>
        </p:txBody>
      </p:sp>
      <p:sp>
        <p:nvSpPr>
          <p:cNvPr id="4" name="Slide Number Placeholder 3"/>
          <p:cNvSpPr>
            <a:spLocks noGrp="1"/>
          </p:cNvSpPr>
          <p:nvPr>
            <p:ph type="sldNum" sz="quarter" idx="10"/>
          </p:nvPr>
        </p:nvSpPr>
        <p:spPr/>
        <p:txBody>
          <a:bodyPr/>
          <a:lstStyle/>
          <a:p>
            <a:fld id="{6A5C3931-F710-4E6C-AD32-EA8D579159C7}" type="slidenum">
              <a:rPr lang="en-US"/>
              <a:t>13</a:t>
            </a:fld>
            <a:endParaRPr lang="en-US"/>
          </a:p>
        </p:txBody>
      </p:sp>
    </p:spTree>
    <p:extLst>
      <p:ext uri="{BB962C8B-B14F-4D97-AF65-F5344CB8AC3E}">
        <p14:creationId xmlns:p14="http://schemas.microsoft.com/office/powerpoint/2010/main" val="3458234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err="1"/>
              <a:t>josie</a:t>
            </a:r>
          </a:p>
        </p:txBody>
      </p:sp>
      <p:sp>
        <p:nvSpPr>
          <p:cNvPr id="4" name="Slide Number Placeholder 3"/>
          <p:cNvSpPr>
            <a:spLocks noGrp="1"/>
          </p:cNvSpPr>
          <p:nvPr>
            <p:ph type="sldNum" sz="quarter" idx="10"/>
          </p:nvPr>
        </p:nvSpPr>
        <p:spPr/>
        <p:txBody>
          <a:bodyPr/>
          <a:lstStyle/>
          <a:p>
            <a:fld id="{6A5C3931-F710-4E6C-AD32-EA8D579159C7}" type="slidenum">
              <a:rPr lang="en-US"/>
              <a:t>14</a:t>
            </a:fld>
            <a:endParaRPr lang="en-US"/>
          </a:p>
        </p:txBody>
      </p:sp>
    </p:spTree>
    <p:extLst>
      <p:ext uri="{BB962C8B-B14F-4D97-AF65-F5344CB8AC3E}">
        <p14:creationId xmlns:p14="http://schemas.microsoft.com/office/powerpoint/2010/main" val="7952213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a:buChar char="•"/>
            </a:pPr>
            <a:endParaRPr lang="en-US" dirty="0">
              <a:cs typeface="Calibri"/>
            </a:endParaRPr>
          </a:p>
        </p:txBody>
      </p:sp>
      <p:sp>
        <p:nvSpPr>
          <p:cNvPr id="4" name="Slide Number Placeholder 3"/>
          <p:cNvSpPr>
            <a:spLocks noGrp="1"/>
          </p:cNvSpPr>
          <p:nvPr>
            <p:ph type="sldNum" sz="quarter" idx="10"/>
          </p:nvPr>
        </p:nvSpPr>
        <p:spPr/>
        <p:txBody>
          <a:bodyPr/>
          <a:lstStyle/>
          <a:p>
            <a:fld id="{6A725BF5-76D5-42CF-8E0F-559587A2812A}" type="slidenum">
              <a:rPr lang="en-US"/>
              <a:t>15</a:t>
            </a:fld>
            <a:endParaRPr lang="en-US"/>
          </a:p>
        </p:txBody>
      </p:sp>
    </p:spTree>
    <p:extLst>
      <p:ext uri="{BB962C8B-B14F-4D97-AF65-F5344CB8AC3E}">
        <p14:creationId xmlns:p14="http://schemas.microsoft.com/office/powerpoint/2010/main" val="2062555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err="1"/>
              <a:t>josie</a:t>
            </a:r>
          </a:p>
        </p:txBody>
      </p:sp>
      <p:sp>
        <p:nvSpPr>
          <p:cNvPr id="4" name="Slide Number Placeholder 3"/>
          <p:cNvSpPr>
            <a:spLocks noGrp="1"/>
          </p:cNvSpPr>
          <p:nvPr>
            <p:ph type="sldNum" sz="quarter" idx="10"/>
          </p:nvPr>
        </p:nvSpPr>
        <p:spPr/>
        <p:txBody>
          <a:bodyPr/>
          <a:lstStyle/>
          <a:p>
            <a:fld id="{6A5C3931-F710-4E6C-AD32-EA8D579159C7}" type="slidenum">
              <a:rPr lang="en-US"/>
              <a:t>16</a:t>
            </a:fld>
            <a:endParaRPr lang="en-US"/>
          </a:p>
        </p:txBody>
      </p:sp>
    </p:spTree>
    <p:extLst>
      <p:ext uri="{BB962C8B-B14F-4D97-AF65-F5344CB8AC3E}">
        <p14:creationId xmlns:p14="http://schemas.microsoft.com/office/powerpoint/2010/main" val="351053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a:buChar char="•"/>
            </a:pPr>
            <a:endParaRPr lang="en-US" dirty="0">
              <a:cs typeface="Calibri"/>
            </a:endParaRPr>
          </a:p>
        </p:txBody>
      </p:sp>
      <p:sp>
        <p:nvSpPr>
          <p:cNvPr id="4" name="Slide Number Placeholder 3"/>
          <p:cNvSpPr>
            <a:spLocks noGrp="1"/>
          </p:cNvSpPr>
          <p:nvPr>
            <p:ph type="sldNum" sz="quarter" idx="10"/>
          </p:nvPr>
        </p:nvSpPr>
        <p:spPr/>
        <p:txBody>
          <a:bodyPr/>
          <a:lstStyle/>
          <a:p>
            <a:fld id="{6A725BF5-76D5-42CF-8E0F-559587A2812A}" type="slidenum">
              <a:rPr lang="en-US"/>
              <a:t>17</a:t>
            </a:fld>
            <a:endParaRPr lang="en-US"/>
          </a:p>
        </p:txBody>
      </p:sp>
    </p:spTree>
    <p:extLst>
      <p:ext uri="{BB962C8B-B14F-4D97-AF65-F5344CB8AC3E}">
        <p14:creationId xmlns:p14="http://schemas.microsoft.com/office/powerpoint/2010/main" val="12357628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err="1"/>
              <a:t>josie</a:t>
            </a:r>
          </a:p>
        </p:txBody>
      </p:sp>
      <p:sp>
        <p:nvSpPr>
          <p:cNvPr id="4" name="Slide Number Placeholder 3"/>
          <p:cNvSpPr>
            <a:spLocks noGrp="1"/>
          </p:cNvSpPr>
          <p:nvPr>
            <p:ph type="sldNum" sz="quarter" idx="10"/>
          </p:nvPr>
        </p:nvSpPr>
        <p:spPr/>
        <p:txBody>
          <a:bodyPr/>
          <a:lstStyle/>
          <a:p>
            <a:fld id="{6A5C3931-F710-4E6C-AD32-EA8D579159C7}" type="slidenum">
              <a:rPr lang="en-US"/>
              <a:t>18</a:t>
            </a:fld>
            <a:endParaRPr lang="en-US"/>
          </a:p>
        </p:txBody>
      </p:sp>
    </p:spTree>
    <p:extLst>
      <p:ext uri="{BB962C8B-B14F-4D97-AF65-F5344CB8AC3E}">
        <p14:creationId xmlns:p14="http://schemas.microsoft.com/office/powerpoint/2010/main" val="40132311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a:buChar char="•"/>
            </a:pPr>
            <a:endParaRPr lang="en-US" dirty="0">
              <a:cs typeface="Calibri"/>
            </a:endParaRPr>
          </a:p>
        </p:txBody>
      </p:sp>
      <p:sp>
        <p:nvSpPr>
          <p:cNvPr id="4" name="Slide Number Placeholder 3"/>
          <p:cNvSpPr>
            <a:spLocks noGrp="1"/>
          </p:cNvSpPr>
          <p:nvPr>
            <p:ph type="sldNum" sz="quarter" idx="10"/>
          </p:nvPr>
        </p:nvSpPr>
        <p:spPr/>
        <p:txBody>
          <a:bodyPr/>
          <a:lstStyle/>
          <a:p>
            <a:fld id="{6A725BF5-76D5-42CF-8E0F-559587A2812A}" type="slidenum">
              <a:rPr lang="en-US"/>
              <a:t>19</a:t>
            </a:fld>
            <a:endParaRPr lang="en-US"/>
          </a:p>
        </p:txBody>
      </p:sp>
    </p:spTree>
    <p:extLst>
      <p:ext uri="{BB962C8B-B14F-4D97-AF65-F5344CB8AC3E}">
        <p14:creationId xmlns:p14="http://schemas.microsoft.com/office/powerpoint/2010/main" val="19900972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err="1"/>
              <a:t>josie</a:t>
            </a:r>
          </a:p>
        </p:txBody>
      </p:sp>
      <p:sp>
        <p:nvSpPr>
          <p:cNvPr id="4" name="Slide Number Placeholder 3"/>
          <p:cNvSpPr>
            <a:spLocks noGrp="1"/>
          </p:cNvSpPr>
          <p:nvPr>
            <p:ph type="sldNum" sz="quarter" idx="10"/>
          </p:nvPr>
        </p:nvSpPr>
        <p:spPr/>
        <p:txBody>
          <a:bodyPr/>
          <a:lstStyle/>
          <a:p>
            <a:fld id="{6A5C3931-F710-4E6C-AD32-EA8D579159C7}" type="slidenum">
              <a:rPr lang="en-US"/>
              <a:t>20</a:t>
            </a:fld>
            <a:endParaRPr lang="en-US"/>
          </a:p>
        </p:txBody>
      </p:sp>
    </p:spTree>
    <p:extLst>
      <p:ext uri="{BB962C8B-B14F-4D97-AF65-F5344CB8AC3E}">
        <p14:creationId xmlns:p14="http://schemas.microsoft.com/office/powerpoint/2010/main" val="34729190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a:buChar char="•"/>
            </a:pPr>
            <a:endParaRPr lang="en-US" dirty="0">
              <a:cs typeface="Calibri"/>
            </a:endParaRPr>
          </a:p>
        </p:txBody>
      </p:sp>
      <p:sp>
        <p:nvSpPr>
          <p:cNvPr id="4" name="Slide Number Placeholder 3"/>
          <p:cNvSpPr>
            <a:spLocks noGrp="1"/>
          </p:cNvSpPr>
          <p:nvPr>
            <p:ph type="sldNum" sz="quarter" idx="10"/>
          </p:nvPr>
        </p:nvSpPr>
        <p:spPr/>
        <p:txBody>
          <a:bodyPr/>
          <a:lstStyle/>
          <a:p>
            <a:fld id="{6A725BF5-76D5-42CF-8E0F-559587A2812A}" type="slidenum">
              <a:rPr lang="en-US"/>
              <a:t>21</a:t>
            </a:fld>
            <a:endParaRPr lang="en-US"/>
          </a:p>
        </p:txBody>
      </p:sp>
    </p:spTree>
    <p:extLst>
      <p:ext uri="{BB962C8B-B14F-4D97-AF65-F5344CB8AC3E}">
        <p14:creationId xmlns:p14="http://schemas.microsoft.com/office/powerpoint/2010/main" val="1219315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Jon</a:t>
            </a:r>
          </a:p>
          <a:p>
            <a:endParaRPr lang="en-US" dirty="0"/>
          </a:p>
          <a:p>
            <a:r>
              <a:rPr lang="en-US" dirty="0"/>
              <a:t>Currently, to introduce odors to subjects within the MRI, a technician would have to rely on soaking a piece of gauze in a liquid odorant and introducing it manually while running the MRI. This technique introduces human error and does not guarantee that the amount of scent delivered to the subject is consistent between trials. Additionally, it limits the number of odors that can be delivered in quick succession, and does not allow for any amount of odor strength quantification. For this reason, our problem statement was to design, develop, and characterize an odor delivery system for an MRI subject holder that enables precise delivery of one or more odors during MR imaging regimes.</a:t>
            </a:r>
          </a:p>
        </p:txBody>
      </p:sp>
      <p:sp>
        <p:nvSpPr>
          <p:cNvPr id="4" name="Slide Number Placeholder 3"/>
          <p:cNvSpPr>
            <a:spLocks noGrp="1"/>
          </p:cNvSpPr>
          <p:nvPr>
            <p:ph type="sldNum" sz="quarter" idx="10"/>
          </p:nvPr>
        </p:nvSpPr>
        <p:spPr/>
        <p:txBody>
          <a:bodyPr/>
          <a:lstStyle/>
          <a:p>
            <a:fld id="{6A725BF5-76D5-42CF-8E0F-559587A2812A}" type="slidenum">
              <a:rPr lang="en-US"/>
              <a:t>4</a:t>
            </a:fld>
            <a:endParaRPr lang="en-US"/>
          </a:p>
        </p:txBody>
      </p:sp>
    </p:spTree>
    <p:extLst>
      <p:ext uri="{BB962C8B-B14F-4D97-AF65-F5344CB8AC3E}">
        <p14:creationId xmlns:p14="http://schemas.microsoft.com/office/powerpoint/2010/main" val="40649561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a:buChar char="•"/>
            </a:pPr>
            <a:endParaRPr lang="en-US" dirty="0">
              <a:cs typeface="Calibri"/>
            </a:endParaRPr>
          </a:p>
        </p:txBody>
      </p:sp>
      <p:sp>
        <p:nvSpPr>
          <p:cNvPr id="4" name="Slide Number Placeholder 3"/>
          <p:cNvSpPr>
            <a:spLocks noGrp="1"/>
          </p:cNvSpPr>
          <p:nvPr>
            <p:ph type="sldNum" sz="quarter" idx="10"/>
          </p:nvPr>
        </p:nvSpPr>
        <p:spPr/>
        <p:txBody>
          <a:bodyPr/>
          <a:lstStyle/>
          <a:p>
            <a:fld id="{6A725BF5-76D5-42CF-8E0F-559587A2812A}" type="slidenum">
              <a:rPr lang="en-US"/>
              <a:t>22</a:t>
            </a:fld>
            <a:endParaRPr lang="en-US"/>
          </a:p>
        </p:txBody>
      </p:sp>
    </p:spTree>
    <p:extLst>
      <p:ext uri="{BB962C8B-B14F-4D97-AF65-F5344CB8AC3E}">
        <p14:creationId xmlns:p14="http://schemas.microsoft.com/office/powerpoint/2010/main" val="22183209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err="1"/>
              <a:t>josie</a:t>
            </a:r>
          </a:p>
        </p:txBody>
      </p:sp>
      <p:sp>
        <p:nvSpPr>
          <p:cNvPr id="4" name="Slide Number Placeholder 3"/>
          <p:cNvSpPr>
            <a:spLocks noGrp="1"/>
          </p:cNvSpPr>
          <p:nvPr>
            <p:ph type="sldNum" sz="quarter" idx="10"/>
          </p:nvPr>
        </p:nvSpPr>
        <p:spPr/>
        <p:txBody>
          <a:bodyPr/>
          <a:lstStyle/>
          <a:p>
            <a:fld id="{6A5C3931-F710-4E6C-AD32-EA8D579159C7}" type="slidenum">
              <a:rPr lang="en-US"/>
              <a:t>23</a:t>
            </a:fld>
            <a:endParaRPr lang="en-US"/>
          </a:p>
        </p:txBody>
      </p:sp>
    </p:spTree>
    <p:extLst>
      <p:ext uri="{BB962C8B-B14F-4D97-AF65-F5344CB8AC3E}">
        <p14:creationId xmlns:p14="http://schemas.microsoft.com/office/powerpoint/2010/main" val="38169413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err="1"/>
              <a:t>josie</a:t>
            </a:r>
          </a:p>
        </p:txBody>
      </p:sp>
      <p:sp>
        <p:nvSpPr>
          <p:cNvPr id="4" name="Slide Number Placeholder 3"/>
          <p:cNvSpPr>
            <a:spLocks noGrp="1"/>
          </p:cNvSpPr>
          <p:nvPr>
            <p:ph type="sldNum" sz="quarter" idx="10"/>
          </p:nvPr>
        </p:nvSpPr>
        <p:spPr/>
        <p:txBody>
          <a:bodyPr/>
          <a:lstStyle/>
          <a:p>
            <a:fld id="{6A725BF5-76D5-42CF-8E0F-559587A2812A}" type="slidenum">
              <a:rPr lang="en-US"/>
              <a:t>24</a:t>
            </a:fld>
            <a:endParaRPr lang="en-US"/>
          </a:p>
        </p:txBody>
      </p:sp>
    </p:spTree>
    <p:extLst>
      <p:ext uri="{BB962C8B-B14F-4D97-AF65-F5344CB8AC3E}">
        <p14:creationId xmlns:p14="http://schemas.microsoft.com/office/powerpoint/2010/main" val="29612797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Jon</a:t>
            </a:r>
            <a:endParaRPr lang="en-US" dirty="0" err="1"/>
          </a:p>
          <a:p>
            <a:endParaRPr lang="en-US" dirty="0"/>
          </a:p>
          <a:p>
            <a:r>
              <a:rPr lang="en-US" dirty="0"/>
              <a:t>As Joey had mentioned earlier, one of our focuses during device testing was to gain a better understanding of the degree to which we can quantify the strength of odor being delivered by the device. To accomplish this goal, we started by selecting various compounds based on their chemical structures and vapor pressures, since these factors along with the size and shape of the vial used to store the odorants, the initial volume of the odorant, the flow rate introduced, and the duration of flow can all contribute to the strength of an odor. Starting with amyl acetate, an amine with a relatively low vapor pressure of about 4 mmHg, we analyzed the mass depleted at 4 different flow rates ranging from 1 to 8 L/min. As you can see from the graphed data, the amount of mass depleted changed quite linearly with respect to the flow rate. Each of these tests were run for 1 hour with conical centrifuge tubes and an initial volume of 15 </a:t>
            </a:r>
            <a:r>
              <a:rPr lang="en-US" dirty="0" err="1"/>
              <a:t>mL.</a:t>
            </a:r>
          </a:p>
        </p:txBody>
      </p:sp>
      <p:sp>
        <p:nvSpPr>
          <p:cNvPr id="4" name="Slide Number Placeholder 3"/>
          <p:cNvSpPr>
            <a:spLocks noGrp="1"/>
          </p:cNvSpPr>
          <p:nvPr>
            <p:ph type="sldNum" sz="quarter" idx="10"/>
          </p:nvPr>
        </p:nvSpPr>
        <p:spPr/>
        <p:txBody>
          <a:bodyPr/>
          <a:lstStyle/>
          <a:p>
            <a:fld id="{6A5C3931-F710-4E6C-AD32-EA8D579159C7}" type="slidenum">
              <a:rPr lang="en-US"/>
              <a:t>25</a:t>
            </a:fld>
            <a:endParaRPr lang="en-US"/>
          </a:p>
        </p:txBody>
      </p:sp>
    </p:spTree>
    <p:extLst>
      <p:ext uri="{BB962C8B-B14F-4D97-AF65-F5344CB8AC3E}">
        <p14:creationId xmlns:p14="http://schemas.microsoft.com/office/powerpoint/2010/main" val="21642030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err="1"/>
              <a:t>josie</a:t>
            </a:r>
          </a:p>
        </p:txBody>
      </p:sp>
      <p:sp>
        <p:nvSpPr>
          <p:cNvPr id="4" name="Slide Number Placeholder 3"/>
          <p:cNvSpPr>
            <a:spLocks noGrp="1"/>
          </p:cNvSpPr>
          <p:nvPr>
            <p:ph type="sldNum" sz="quarter" idx="10"/>
          </p:nvPr>
        </p:nvSpPr>
        <p:spPr/>
        <p:txBody>
          <a:bodyPr/>
          <a:lstStyle/>
          <a:p>
            <a:fld id="{6A725BF5-76D5-42CF-8E0F-559587A2812A}" type="slidenum">
              <a:rPr lang="en-US"/>
              <a:t>27</a:t>
            </a:fld>
            <a:endParaRPr lang="en-US"/>
          </a:p>
        </p:txBody>
      </p:sp>
    </p:spTree>
    <p:extLst>
      <p:ext uri="{BB962C8B-B14F-4D97-AF65-F5344CB8AC3E}">
        <p14:creationId xmlns:p14="http://schemas.microsoft.com/office/powerpoint/2010/main" val="34541597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err="1"/>
              <a:t>josie</a:t>
            </a:r>
          </a:p>
        </p:txBody>
      </p:sp>
      <p:sp>
        <p:nvSpPr>
          <p:cNvPr id="4" name="Slide Number Placeholder 3"/>
          <p:cNvSpPr>
            <a:spLocks noGrp="1"/>
          </p:cNvSpPr>
          <p:nvPr>
            <p:ph type="sldNum" sz="quarter" idx="10"/>
          </p:nvPr>
        </p:nvSpPr>
        <p:spPr/>
        <p:txBody>
          <a:bodyPr/>
          <a:lstStyle/>
          <a:p>
            <a:fld id="{6A725BF5-76D5-42CF-8E0F-559587A2812A}" type="slidenum">
              <a:rPr lang="en-US"/>
              <a:t>28</a:t>
            </a:fld>
            <a:endParaRPr lang="en-US"/>
          </a:p>
        </p:txBody>
      </p:sp>
    </p:spTree>
    <p:extLst>
      <p:ext uri="{BB962C8B-B14F-4D97-AF65-F5344CB8AC3E}">
        <p14:creationId xmlns:p14="http://schemas.microsoft.com/office/powerpoint/2010/main" val="14352783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Catherine</a:t>
            </a:r>
            <a:r>
              <a:rPr lang="en-US">
                <a:cs typeface="Calibri"/>
              </a:rPr>
              <a:t> Notes:</a:t>
            </a:r>
          </a:p>
          <a:p>
            <a:r>
              <a:rPr lang="en-US">
                <a:cs typeface="Calibri"/>
              </a:rPr>
              <a:t>- Gets a little lost in SolidWorks design – needs labels!!!!</a:t>
            </a:r>
            <a:endParaRPr lang="en-US" dirty="0">
              <a:cs typeface="Calibri"/>
            </a:endParaRPr>
          </a:p>
          <a:p>
            <a:r>
              <a:rPr lang="en-US">
                <a:cs typeface="Calibri"/>
              </a:rPr>
              <a:t>- More labels could be included overall to understand</a:t>
            </a:r>
          </a:p>
          <a:p>
            <a:r>
              <a:rPr lang="en-US">
                <a:cs typeface="Calibri"/>
              </a:rPr>
              <a:t>- Conclusion/Future Work slide needed</a:t>
            </a:r>
            <a:endParaRPr lang="en-US" dirty="0">
              <a:cs typeface="Calibri"/>
            </a:endParaRPr>
          </a:p>
          <a:p>
            <a:r>
              <a:rPr lang="en-US">
                <a:cs typeface="Calibri"/>
              </a:rPr>
              <a:t>- Acknowledgments is also needed at the end</a:t>
            </a:r>
            <a:endParaRPr lang="en-US" dirty="0">
              <a:cs typeface="Calibri"/>
            </a:endParaRPr>
          </a:p>
          <a:p>
            <a:r>
              <a:rPr lang="en-US">
                <a:cs typeface="Calibri"/>
              </a:rPr>
              <a:t>- Might be more useful to have actual fMRI images with and without odor</a:t>
            </a:r>
          </a:p>
          <a:p>
            <a:r>
              <a:rPr lang="en-US">
                <a:cs typeface="Calibri"/>
              </a:rPr>
              <a:t>- Need to work on NEEDS again!!!!!!!!!!!!!!!!!!! (make it more concise)</a:t>
            </a:r>
          </a:p>
          <a:p>
            <a:endParaRPr lang="en-US" dirty="0">
              <a:cs typeface="Calibri"/>
            </a:endParaRPr>
          </a:p>
          <a:p>
            <a:r>
              <a:rPr lang="en-US">
                <a:cs typeface="Calibri"/>
              </a:rPr>
              <a:t>Pins and Sullivan Notes:</a:t>
            </a:r>
          </a:p>
          <a:p>
            <a:r>
              <a:rPr lang="en-US" dirty="0">
                <a:cs typeface="Calibri"/>
              </a:rPr>
              <a:t>- Past slide from A Term presentation showed fMRI and odor </a:t>
            </a:r>
            <a:r>
              <a:rPr lang="en-US">
                <a:cs typeface="Calibri"/>
              </a:rPr>
              <a:t>research presentation</a:t>
            </a:r>
          </a:p>
          <a:p>
            <a:r>
              <a:rPr lang="en-US">
                <a:cs typeface="Calibri"/>
              </a:rPr>
              <a:t>- Picture of yardstick might be useful for client information</a:t>
            </a:r>
            <a:endParaRPr lang="en-US" dirty="0">
              <a:cs typeface="Calibri"/>
            </a:endParaRPr>
          </a:p>
          <a:p>
            <a:r>
              <a:rPr lang="en-US">
                <a:cs typeface="Calibri"/>
              </a:rPr>
              <a:t>- Don't say that reproducibility is reduced – just say that yardstick can't be quite quantitative</a:t>
            </a:r>
            <a:endParaRPr lang="en-US" dirty="0">
              <a:cs typeface="Calibri"/>
            </a:endParaRPr>
          </a:p>
          <a:p>
            <a:r>
              <a:rPr lang="en-US">
                <a:cs typeface="Calibri"/>
              </a:rPr>
              <a:t>- Do not say the word USELESS!!!!! - Joey!</a:t>
            </a:r>
            <a:endParaRPr lang="en-US" dirty="0">
              <a:cs typeface="Calibri"/>
            </a:endParaRPr>
          </a:p>
          <a:p>
            <a:r>
              <a:rPr lang="en-US">
                <a:cs typeface="Calibri"/>
              </a:rPr>
              <a:t>- The need that design is addressing</a:t>
            </a:r>
            <a:endParaRPr lang="en-US" dirty="0">
              <a:cs typeface="Calibri"/>
            </a:endParaRPr>
          </a:p>
          <a:p>
            <a:r>
              <a:rPr lang="en-US">
                <a:cs typeface="Calibri"/>
              </a:rPr>
              <a:t>- Knowledge gap between initial client statement and design strategy</a:t>
            </a:r>
            <a:endParaRPr lang="en-US" dirty="0">
              <a:cs typeface="Calibri"/>
            </a:endParaRPr>
          </a:p>
          <a:p>
            <a:r>
              <a:rPr lang="en-US">
                <a:cs typeface="Calibri"/>
              </a:rPr>
              <a:t>   - Add functions and specifications!!!!!!!!!!</a:t>
            </a:r>
          </a:p>
          <a:p>
            <a:r>
              <a:rPr lang="en-US">
                <a:cs typeface="Calibri"/>
              </a:rPr>
              <a:t>   - Multiple odor delivery systems</a:t>
            </a:r>
          </a:p>
          <a:p>
            <a:r>
              <a:rPr lang="en-US">
                <a:cs typeface="Calibri"/>
              </a:rPr>
              <a:t>   - Revised client statement should be long and include functions and specifications</a:t>
            </a:r>
          </a:p>
          <a:p>
            <a:r>
              <a:rPr lang="en-US">
                <a:cs typeface="Calibri"/>
              </a:rPr>
              <a:t>      - Add to report and include in presentation!!!!!!!</a:t>
            </a:r>
          </a:p>
          <a:p>
            <a:r>
              <a:rPr lang="en-US">
                <a:cs typeface="Calibri"/>
              </a:rPr>
              <a:t>   - Turn client statement to revised client statement</a:t>
            </a:r>
          </a:p>
          <a:p>
            <a:r>
              <a:rPr lang="en-US">
                <a:cs typeface="Calibri"/>
              </a:rPr>
              <a:t>- Design strategy slide is kind of un-necessary or keep along the entire section of the presentation</a:t>
            </a:r>
            <a:endParaRPr lang="en-US" dirty="0">
              <a:cs typeface="Calibri"/>
            </a:endParaRPr>
          </a:p>
          <a:p>
            <a:r>
              <a:rPr lang="en-US">
                <a:cs typeface="Calibri"/>
              </a:rPr>
              <a:t>- Give a brief example on design functions and specifications – some more information</a:t>
            </a:r>
            <a:endParaRPr lang="en-US" dirty="0">
              <a:cs typeface="Calibri"/>
            </a:endParaRPr>
          </a:p>
          <a:p>
            <a:r>
              <a:rPr lang="en-US" dirty="0">
                <a:cs typeface="Calibri"/>
              </a:rPr>
              <a:t>   - Like how Joey did on elements and means</a:t>
            </a:r>
          </a:p>
          <a:p>
            <a:r>
              <a:rPr lang="en-US">
                <a:cs typeface="Calibri"/>
              </a:rPr>
              <a:t>- Maybe after design objectives - </a:t>
            </a:r>
            <a:endParaRPr lang="en-US" dirty="0">
              <a:cs typeface="Calibri"/>
            </a:endParaRPr>
          </a:p>
          <a:p>
            <a:r>
              <a:rPr lang="en-US">
                <a:cs typeface="Calibri"/>
              </a:rPr>
              <a:t>- Add priorities to design objectives -&gt; functions and specifications -&gt; concept drawing</a:t>
            </a:r>
            <a:endParaRPr lang="en-US" dirty="0">
              <a:cs typeface="Calibri"/>
            </a:endParaRPr>
          </a:p>
          <a:p>
            <a:r>
              <a:rPr lang="en-US">
                <a:cs typeface="Calibri"/>
              </a:rPr>
              <a:t>- Research and development slides are confusing and phases are not defined</a:t>
            </a:r>
            <a:endParaRPr lang="en-US" dirty="0">
              <a:cs typeface="Calibri"/>
            </a:endParaRPr>
          </a:p>
          <a:p>
            <a:r>
              <a:rPr lang="en-US" dirty="0">
                <a:cs typeface="Calibri"/>
              </a:rPr>
              <a:t>- Make Slides 9 and 10 </a:t>
            </a:r>
            <a:r>
              <a:rPr lang="en-US">
                <a:cs typeface="Calibri"/>
              </a:rPr>
              <a:t>more</a:t>
            </a:r>
            <a:r>
              <a:rPr lang="en-US" dirty="0">
                <a:cs typeface="Calibri"/>
              </a:rPr>
              <a:t> dynamic and connect to the objectives and earlier design processes</a:t>
            </a:r>
          </a:p>
          <a:p>
            <a:r>
              <a:rPr lang="en-US" dirty="0">
                <a:cs typeface="Calibri"/>
              </a:rPr>
              <a:t>- Objectives slide is too detailed, print is too </a:t>
            </a:r>
            <a:r>
              <a:rPr lang="en-US">
                <a:cs typeface="Calibri"/>
              </a:rPr>
              <a:t>small!</a:t>
            </a:r>
            <a:endParaRPr lang="en-US" dirty="0">
              <a:cs typeface="Calibri"/>
            </a:endParaRPr>
          </a:p>
          <a:p>
            <a:r>
              <a:rPr lang="en-US">
                <a:cs typeface="Calibri"/>
              </a:rPr>
              <a:t>  - Remove details under individual objectives</a:t>
            </a:r>
          </a:p>
          <a:p>
            <a:r>
              <a:rPr lang="en-US">
                <a:cs typeface="Calibri"/>
              </a:rPr>
              <a:t>  - Prioritize objectives as well – maybe on next slide</a:t>
            </a:r>
          </a:p>
          <a:p>
            <a:r>
              <a:rPr lang="en-US">
                <a:cs typeface="Calibri"/>
              </a:rPr>
              <a:t>  - Also make order on slide match with order spoken about</a:t>
            </a:r>
          </a:p>
          <a:p>
            <a:r>
              <a:rPr lang="en-US">
                <a:cs typeface="Calibri"/>
              </a:rPr>
              <a:t>- Josie – have it setup as a cascading filter to trap liquids, rather than saying that some might bubble over to catch</a:t>
            </a:r>
            <a:endParaRPr lang="en-US" dirty="0">
              <a:cs typeface="Calibri"/>
            </a:endParaRPr>
          </a:p>
          <a:p>
            <a:r>
              <a:rPr lang="en-US">
                <a:cs typeface="Calibri"/>
              </a:rPr>
              <a:t>- Maybe show final design stuff earlier, or reduce front-end stuff</a:t>
            </a:r>
            <a:endParaRPr lang="en-US" dirty="0">
              <a:cs typeface="Calibri"/>
            </a:endParaRPr>
          </a:p>
          <a:p>
            <a:r>
              <a:rPr lang="en-US">
                <a:cs typeface="Calibri"/>
              </a:rPr>
              <a:t>- Under-represented validation testing like flow calculation, bubble trap stuff, etc...</a:t>
            </a:r>
            <a:endParaRPr lang="en-US" dirty="0">
              <a:cs typeface="Calibri"/>
            </a:endParaRPr>
          </a:p>
          <a:p>
            <a:r>
              <a:rPr lang="en-US">
                <a:cs typeface="Calibri"/>
              </a:rPr>
              <a:t>- Quantification needs error bars and n=whatever needs to be added</a:t>
            </a:r>
            <a:endParaRPr lang="en-US" dirty="0">
              <a:cs typeface="Calibri"/>
            </a:endParaRPr>
          </a:p>
          <a:p>
            <a:r>
              <a:rPr lang="en-US">
                <a:cs typeface="Calibri"/>
              </a:rPr>
              <a:t>- Quantification needs an explanation of why certain odors were chosen – add in odor thresholds</a:t>
            </a:r>
            <a:endParaRPr lang="en-US" dirty="0">
              <a:cs typeface="Calibri"/>
            </a:endParaRPr>
          </a:p>
          <a:p>
            <a:r>
              <a:rPr lang="en-US">
                <a:cs typeface="Calibri"/>
              </a:rPr>
              <a:t>- Make the whole presentation fit more into the overall context</a:t>
            </a:r>
            <a:endParaRPr lang="en-US" dirty="0">
              <a:cs typeface="Calibri"/>
            </a:endParaRPr>
          </a:p>
          <a:p>
            <a:r>
              <a:rPr lang="en-US">
                <a:cs typeface="Calibri"/>
              </a:rPr>
              <a:t>- Orient audience through program chart to make it less confusing</a:t>
            </a:r>
            <a:endParaRPr lang="en-US" dirty="0">
              <a:cs typeface="Calibri"/>
            </a:endParaRPr>
          </a:p>
          <a:p>
            <a:r>
              <a:rPr lang="en-US">
                <a:cs typeface="Calibri"/>
              </a:rPr>
              <a:t>- LOOK AT PAST MQP PRESENTATION</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6A725BF5-76D5-42CF-8E0F-559587A2812A}" type="slidenum">
              <a:rPr lang="en-US"/>
              <a:t>29</a:t>
            </a:fld>
            <a:endParaRPr lang="en-US"/>
          </a:p>
        </p:txBody>
      </p:sp>
    </p:spTree>
    <p:extLst>
      <p:ext uri="{BB962C8B-B14F-4D97-AF65-F5344CB8AC3E}">
        <p14:creationId xmlns:p14="http://schemas.microsoft.com/office/powerpoint/2010/main" val="25323670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Jon</a:t>
            </a:r>
            <a:endParaRPr lang="en-US" dirty="0" err="1"/>
          </a:p>
          <a:p>
            <a:endParaRPr lang="en-US" dirty="0"/>
          </a:p>
          <a:p>
            <a:r>
              <a:rPr lang="en-US" dirty="0"/>
              <a:t>To interface with the system, we have made a simple graphical user interface which will allow the test operator to create their testing sequence to have the system run automatically. Once the program is started, the user will be prompted with inputting the vial number to use first, which will be followed by inputting the delivery time for this vial, and then the time between each odor delivery sequence. Each step involving user input will be able to catch improper input such as letters when a number is required, or time points that exceed 9999 seconds. When inputting the wait time between each odorant, the program will loop back to asking for the next vial, unless the letter D is entered, which will signify that the user is finished entering data. The schedule entered by the user will then display and ask the user if it is correct. If not, the user can start over, and if it is correct, the system will wait for the second toggle switch to be flipped. When it is, the test will begin and update the user along the way. Once it has been completed, a final prompt will ask the user if they would like to run another test, which will start the program over again if they respond with a Y.</a:t>
            </a:r>
          </a:p>
        </p:txBody>
      </p:sp>
      <p:sp>
        <p:nvSpPr>
          <p:cNvPr id="4" name="Slide Number Placeholder 3"/>
          <p:cNvSpPr>
            <a:spLocks noGrp="1"/>
          </p:cNvSpPr>
          <p:nvPr>
            <p:ph type="sldNum" sz="quarter" idx="10"/>
          </p:nvPr>
        </p:nvSpPr>
        <p:spPr/>
        <p:txBody>
          <a:bodyPr/>
          <a:lstStyle/>
          <a:p>
            <a:fld id="{6A725BF5-76D5-42CF-8E0F-559587A2812A}" type="slidenum">
              <a:rPr lang="en-US"/>
              <a:t>30</a:t>
            </a:fld>
            <a:endParaRPr lang="en-US"/>
          </a:p>
        </p:txBody>
      </p:sp>
    </p:spTree>
    <p:extLst>
      <p:ext uri="{BB962C8B-B14F-4D97-AF65-F5344CB8AC3E}">
        <p14:creationId xmlns:p14="http://schemas.microsoft.com/office/powerpoint/2010/main" val="1913542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a:buChar char="•"/>
            </a:pPr>
            <a:r>
              <a:rPr lang="en-US" dirty="0"/>
              <a:t> Pairwise charts to prioritize important aspects of the design.</a:t>
            </a:r>
          </a:p>
          <a:p>
            <a:pPr marL="171450" indent="-171450">
              <a:buFont typeface="Arial"/>
              <a:buChar char="•"/>
            </a:pPr>
            <a:r>
              <a:rPr lang="en-US" dirty="0"/>
              <a:t>Next, the team outlined a list of the Needs and wants of the clients.</a:t>
            </a:r>
            <a:endParaRPr lang="en-US" dirty="0">
              <a:cs typeface="Calibri"/>
            </a:endParaRPr>
          </a:p>
          <a:p>
            <a:pPr marL="171450" indent="-171450">
              <a:buFont typeface="Arial"/>
              <a:buChar char="•"/>
            </a:pPr>
            <a:r>
              <a:rPr lang="en-US" dirty="0" err="1"/>
              <a:t>FUnctions</a:t>
            </a:r>
            <a:r>
              <a:rPr lang="en-US" dirty="0"/>
              <a:t> and specifications</a:t>
            </a:r>
          </a:p>
          <a:p>
            <a:pPr marL="171450" indent="-171450">
              <a:buFont typeface="Arial"/>
              <a:buChar char="•"/>
            </a:pPr>
            <a:r>
              <a:rPr lang="en-US" dirty="0"/>
              <a:t>Analyzing major parts of system and needs/wants allowed us to draft 3 potential designs and 1 final design</a:t>
            </a:r>
            <a:endParaRPr lang="en-US" dirty="0">
              <a:cs typeface="Calibri"/>
            </a:endParaRPr>
          </a:p>
        </p:txBody>
      </p:sp>
      <p:sp>
        <p:nvSpPr>
          <p:cNvPr id="4" name="Slide Number Placeholder 3"/>
          <p:cNvSpPr>
            <a:spLocks noGrp="1"/>
          </p:cNvSpPr>
          <p:nvPr>
            <p:ph type="sldNum" sz="quarter" idx="10"/>
          </p:nvPr>
        </p:nvSpPr>
        <p:spPr/>
        <p:txBody>
          <a:bodyPr/>
          <a:lstStyle/>
          <a:p>
            <a:fld id="{6A725BF5-76D5-42CF-8E0F-559587A2812A}" type="slidenum">
              <a:rPr lang="en-US"/>
              <a:t>5</a:t>
            </a:fld>
            <a:endParaRPr lang="en-US"/>
          </a:p>
        </p:txBody>
      </p:sp>
    </p:spTree>
    <p:extLst>
      <p:ext uri="{BB962C8B-B14F-4D97-AF65-F5344CB8AC3E}">
        <p14:creationId xmlns:p14="http://schemas.microsoft.com/office/powerpoint/2010/main" val="3508475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Joey</a:t>
            </a:r>
          </a:p>
          <a:p>
            <a:r>
              <a:rPr lang="en-US" dirty="0"/>
              <a:t>-Used Pairwise analysis </a:t>
            </a:r>
          </a:p>
          <a:p>
            <a:r>
              <a:rPr lang="en-US" dirty="0"/>
              <a:t>-Delivery is most important</a:t>
            </a:r>
          </a:p>
          <a:p>
            <a:r>
              <a:rPr lang="en-US" dirty="0"/>
              <a:t>- Quantification</a:t>
            </a:r>
          </a:p>
          <a:p>
            <a:r>
              <a:rPr lang="en-US" dirty="0"/>
              <a:t>- Evacuation</a:t>
            </a:r>
          </a:p>
          <a:p>
            <a:r>
              <a:rPr lang="en-US" dirty="0"/>
              <a:t>-Additional objectives associated with any project is cost effectiveness and ease of use</a:t>
            </a:r>
          </a:p>
        </p:txBody>
      </p:sp>
      <p:sp>
        <p:nvSpPr>
          <p:cNvPr id="4" name="Slide Number Placeholder 3"/>
          <p:cNvSpPr>
            <a:spLocks noGrp="1"/>
          </p:cNvSpPr>
          <p:nvPr>
            <p:ph type="sldNum" sz="quarter" idx="10"/>
          </p:nvPr>
        </p:nvSpPr>
        <p:spPr/>
        <p:txBody>
          <a:bodyPr/>
          <a:lstStyle/>
          <a:p>
            <a:fld id="{6A725BF5-76D5-42CF-8E0F-559587A2812A}" type="slidenum">
              <a:rPr lang="en-US"/>
              <a:t>6</a:t>
            </a:fld>
            <a:endParaRPr lang="en-US"/>
          </a:p>
        </p:txBody>
      </p:sp>
    </p:spTree>
    <p:extLst>
      <p:ext uri="{BB962C8B-B14F-4D97-AF65-F5344CB8AC3E}">
        <p14:creationId xmlns:p14="http://schemas.microsoft.com/office/powerpoint/2010/main" val="3082202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6A725BF5-76D5-42CF-8E0F-559587A2812A}" type="slidenum">
              <a:rPr lang="en-US"/>
              <a:t>7</a:t>
            </a:fld>
            <a:endParaRPr lang="en-US"/>
          </a:p>
        </p:txBody>
      </p:sp>
    </p:spTree>
    <p:extLst>
      <p:ext uri="{BB962C8B-B14F-4D97-AF65-F5344CB8AC3E}">
        <p14:creationId xmlns:p14="http://schemas.microsoft.com/office/powerpoint/2010/main" val="4092266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6A725BF5-76D5-42CF-8E0F-559587A2812A}" type="slidenum">
              <a:rPr lang="en-US"/>
              <a:t>8</a:t>
            </a:fld>
            <a:endParaRPr lang="en-US"/>
          </a:p>
        </p:txBody>
      </p:sp>
    </p:spTree>
    <p:extLst>
      <p:ext uri="{BB962C8B-B14F-4D97-AF65-F5344CB8AC3E}">
        <p14:creationId xmlns:p14="http://schemas.microsoft.com/office/powerpoint/2010/main" val="3970745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Joey</a:t>
            </a:r>
            <a:endParaRPr lang="en-US" dirty="0" err="1">
              <a:cs typeface="Calibri"/>
            </a:endParaRPr>
          </a:p>
          <a:p>
            <a:endParaRPr lang="en-US" dirty="0">
              <a:cs typeface="Calibri"/>
            </a:endParaRPr>
          </a:p>
          <a:p>
            <a:r>
              <a:rPr lang="en-US" dirty="0">
                <a:cs typeface="Calibri"/>
              </a:rPr>
              <a:t>Quantitative means analysis</a:t>
            </a:r>
          </a:p>
        </p:txBody>
      </p:sp>
      <p:sp>
        <p:nvSpPr>
          <p:cNvPr id="4" name="Slide Number Placeholder 3"/>
          <p:cNvSpPr>
            <a:spLocks noGrp="1"/>
          </p:cNvSpPr>
          <p:nvPr>
            <p:ph type="sldNum" sz="quarter" idx="10"/>
          </p:nvPr>
        </p:nvSpPr>
        <p:spPr/>
        <p:txBody>
          <a:bodyPr/>
          <a:lstStyle/>
          <a:p>
            <a:fld id="{6A725BF5-76D5-42CF-8E0F-559587A2812A}" type="slidenum">
              <a:rPr lang="en-US"/>
              <a:t>9</a:t>
            </a:fld>
            <a:endParaRPr lang="en-US"/>
          </a:p>
        </p:txBody>
      </p:sp>
    </p:spTree>
    <p:extLst>
      <p:ext uri="{BB962C8B-B14F-4D97-AF65-F5344CB8AC3E}">
        <p14:creationId xmlns:p14="http://schemas.microsoft.com/office/powerpoint/2010/main" val="2899178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joey</a:t>
            </a:r>
            <a:endParaRPr lang="en-US" dirty="0" err="1"/>
          </a:p>
        </p:txBody>
      </p:sp>
      <p:sp>
        <p:nvSpPr>
          <p:cNvPr id="4" name="Slide Number Placeholder 3"/>
          <p:cNvSpPr>
            <a:spLocks noGrp="1"/>
          </p:cNvSpPr>
          <p:nvPr>
            <p:ph type="sldNum" sz="quarter" idx="10"/>
          </p:nvPr>
        </p:nvSpPr>
        <p:spPr/>
        <p:txBody>
          <a:bodyPr/>
          <a:lstStyle/>
          <a:p>
            <a:fld id="{6A725BF5-76D5-42CF-8E0F-559587A2812A}" type="slidenum">
              <a:rPr lang="en-US"/>
              <a:t>10</a:t>
            </a:fld>
            <a:endParaRPr lang="en-US"/>
          </a:p>
        </p:txBody>
      </p:sp>
    </p:spTree>
    <p:extLst>
      <p:ext uri="{BB962C8B-B14F-4D97-AF65-F5344CB8AC3E}">
        <p14:creationId xmlns:p14="http://schemas.microsoft.com/office/powerpoint/2010/main" val="1374722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a:buChar char="•"/>
            </a:pPr>
            <a:r>
              <a:rPr lang="en-US" dirty="0">
                <a:cs typeface="Calibri"/>
              </a:rPr>
              <a:t>After outlining the design objectives, a Block diagram was created</a:t>
            </a:r>
          </a:p>
          <a:p>
            <a:pPr marL="171450" indent="-171450">
              <a:buFont typeface="Arial"/>
              <a:buChar char="•"/>
            </a:pPr>
            <a:r>
              <a:rPr lang="en-US" dirty="0">
                <a:cs typeface="Calibri"/>
              </a:rPr>
              <a:t>Block diagram = high level view of the design.</a:t>
            </a:r>
          </a:p>
          <a:p>
            <a:pPr marL="171450" indent="-171450">
              <a:buFont typeface="Arial"/>
              <a:buChar char="•"/>
            </a:pPr>
            <a:r>
              <a:rPr lang="en-US" dirty="0">
                <a:cs typeface="Calibri"/>
              </a:rPr>
              <a:t>Computer interface and power source power and run the device.</a:t>
            </a:r>
          </a:p>
          <a:p>
            <a:pPr marL="171450" indent="-171450">
              <a:buFont typeface="Arial"/>
              <a:buChar char="•"/>
            </a:pPr>
            <a:r>
              <a:rPr lang="en-US" dirty="0">
                <a:cs typeface="Calibri"/>
              </a:rPr>
              <a:t>Carrier air source = delivery, odor bank/airflow control = quantification, then subject and evacuation</a:t>
            </a:r>
          </a:p>
        </p:txBody>
      </p:sp>
      <p:sp>
        <p:nvSpPr>
          <p:cNvPr id="4" name="Slide Number Placeholder 3"/>
          <p:cNvSpPr>
            <a:spLocks noGrp="1"/>
          </p:cNvSpPr>
          <p:nvPr>
            <p:ph type="sldNum" sz="quarter" idx="10"/>
          </p:nvPr>
        </p:nvSpPr>
        <p:spPr/>
        <p:txBody>
          <a:bodyPr/>
          <a:lstStyle/>
          <a:p>
            <a:fld id="{6A725BF5-76D5-42CF-8E0F-559587A2812A}" type="slidenum">
              <a:rPr lang="en-US"/>
              <a:t>11</a:t>
            </a:fld>
            <a:endParaRPr lang="en-US"/>
          </a:p>
        </p:txBody>
      </p:sp>
    </p:spTree>
    <p:extLst>
      <p:ext uri="{BB962C8B-B14F-4D97-AF65-F5344CB8AC3E}">
        <p14:creationId xmlns:p14="http://schemas.microsoft.com/office/powerpoint/2010/main" val="21486457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greyWatermark-20.png"/>
          <p:cNvPicPr>
            <a:picLocks noChangeAspect="1"/>
          </p:cNvPicPr>
          <p:nvPr/>
        </p:nvPicPr>
        <p:blipFill>
          <a:blip r:embed="rId2" cstate="print"/>
          <a:stretch>
            <a:fillRect/>
          </a:stretch>
        </p:blipFill>
        <p:spPr>
          <a:xfrm>
            <a:off x="5185590" y="2981887"/>
            <a:ext cx="3958410" cy="3876115"/>
          </a:xfrm>
          <a:prstGeom prst="rect">
            <a:avLst/>
          </a:prstGeom>
        </p:spPr>
      </p:pic>
      <p:sp>
        <p:nvSpPr>
          <p:cNvPr id="2" name="Title 1"/>
          <p:cNvSpPr>
            <a:spLocks noGrp="1"/>
          </p:cNvSpPr>
          <p:nvPr>
            <p:ph type="ctrTitle"/>
          </p:nvPr>
        </p:nvSpPr>
        <p:spPr>
          <a:xfrm>
            <a:off x="457200" y="2286000"/>
            <a:ext cx="6858000" cy="1524000"/>
          </a:xfrm>
        </p:spPr>
        <p:txBody>
          <a:bodyPr>
            <a:noAutofit/>
          </a:bodyPr>
          <a:lstStyle>
            <a:lvl1pPr>
              <a:defRPr sz="3000" b="1"/>
            </a:lvl1pPr>
          </a:lstStyle>
          <a:p>
            <a:r>
              <a:rPr lang="en-US"/>
              <a:t>Click to edit Master title style</a:t>
            </a:r>
            <a:endParaRPr lang="en-US" dirty="0"/>
          </a:p>
        </p:txBody>
      </p:sp>
      <p:sp>
        <p:nvSpPr>
          <p:cNvPr id="3" name="Subtitle 2"/>
          <p:cNvSpPr>
            <a:spLocks noGrp="1"/>
          </p:cNvSpPr>
          <p:nvPr>
            <p:ph type="subTitle" idx="1"/>
          </p:nvPr>
        </p:nvSpPr>
        <p:spPr>
          <a:xfrm>
            <a:off x="457200" y="4041648"/>
            <a:ext cx="6858000" cy="990600"/>
          </a:xfrm>
        </p:spPr>
        <p:txBody>
          <a:bodyPr anchor="t" anchorCtr="0">
            <a:normAutofit/>
          </a:bodyPr>
          <a:lstStyle>
            <a:lvl1pPr marL="0" indent="0" algn="l">
              <a:buNone/>
              <a:defRPr sz="2100">
                <a:solidFill>
                  <a:schemeClr val="tx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990602"/>
            <a:ext cx="2743200" cy="889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88886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hoto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C71CAF9-4461-454A-B702-D536C3775752}"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6" name="Picture Placeholder 5"/>
          <p:cNvSpPr>
            <a:spLocks noGrp="1"/>
          </p:cNvSpPr>
          <p:nvPr>
            <p:ph type="pic" sz="quarter" idx="12"/>
          </p:nvPr>
        </p:nvSpPr>
        <p:spPr>
          <a:xfrm>
            <a:off x="457200" y="1524000"/>
            <a:ext cx="5867400" cy="4648200"/>
          </a:xfrm>
        </p:spPr>
        <p:txBody>
          <a:bodyPr/>
          <a:lstStyle/>
          <a:p>
            <a:r>
              <a:rPr lang="en-US"/>
              <a:t>Click icon to add picture</a:t>
            </a:r>
          </a:p>
        </p:txBody>
      </p:sp>
      <p:sp>
        <p:nvSpPr>
          <p:cNvPr id="8" name="Text Placeholder 7"/>
          <p:cNvSpPr>
            <a:spLocks noGrp="1"/>
          </p:cNvSpPr>
          <p:nvPr>
            <p:ph type="body" sz="quarter" idx="13"/>
          </p:nvPr>
        </p:nvSpPr>
        <p:spPr>
          <a:xfrm>
            <a:off x="6553200" y="1524000"/>
            <a:ext cx="2133600" cy="4648200"/>
          </a:xfrm>
        </p:spPr>
        <p:txBody>
          <a:bodyPr>
            <a:normAutofit/>
          </a:bodyPr>
          <a:lstStyle>
            <a:lvl1pPr marL="0" indent="0">
              <a:buFontTx/>
              <a:buNone/>
              <a:defRPr sz="1500"/>
            </a:lvl1pPr>
            <a:lvl2pPr>
              <a:defRPr sz="1350"/>
            </a:lvl2pPr>
            <a:lvl3pPr>
              <a:defRPr sz="1200"/>
            </a:lvl3pPr>
            <a:lvl4pPr>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322351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lankRed">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2225" y="1433515"/>
            <a:ext cx="4019550" cy="3990975"/>
          </a:xfrm>
          <a:prstGeom prst="rect">
            <a:avLst/>
          </a:prstGeom>
        </p:spPr>
      </p:pic>
    </p:spTree>
    <p:extLst>
      <p:ext uri="{BB962C8B-B14F-4D97-AF65-F5344CB8AC3E}">
        <p14:creationId xmlns:p14="http://schemas.microsoft.com/office/powerpoint/2010/main" val="41968516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 name="Picture 4"/>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0352" y="986500"/>
            <a:ext cx="2743200" cy="886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85590" y="2981885"/>
            <a:ext cx="3958410" cy="3876114"/>
          </a:xfrm>
          <a:prstGeom prst="rect">
            <a:avLst/>
          </a:prstGeom>
        </p:spPr>
      </p:pic>
      <p:sp>
        <p:nvSpPr>
          <p:cNvPr id="2" name="Title 1"/>
          <p:cNvSpPr>
            <a:spLocks noGrp="1"/>
          </p:cNvSpPr>
          <p:nvPr>
            <p:ph type="ctrTitle"/>
          </p:nvPr>
        </p:nvSpPr>
        <p:spPr>
          <a:xfrm>
            <a:off x="457200" y="2286000"/>
            <a:ext cx="6858000" cy="1524000"/>
          </a:xfrm>
        </p:spPr>
        <p:txBody>
          <a:bodyPr>
            <a:noAutofit/>
          </a:bodyPr>
          <a:lstStyle>
            <a:lvl1pPr>
              <a:defRPr sz="30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457200" y="4041648"/>
            <a:ext cx="6858000" cy="990600"/>
          </a:xfrm>
        </p:spPr>
        <p:txBody>
          <a:bodyPr anchor="t" anchorCtr="0">
            <a:normAutofit/>
          </a:bodyPr>
          <a:lstStyle>
            <a:lvl1pPr marL="0" indent="0" algn="l">
              <a:buNone/>
              <a:defRPr sz="210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2930673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2">
    <p:bg>
      <p:bgPr>
        <a:solidFill>
          <a:schemeClr val="accent1"/>
        </a:solidFill>
        <a:effectLst/>
      </p:bgPr>
    </p:bg>
    <p:spTree>
      <p:nvGrpSpPr>
        <p:cNvPr id="1" name=""/>
        <p:cNvGrpSpPr/>
        <p:nvPr/>
      </p:nvGrpSpPr>
      <p:grpSpPr>
        <a:xfrm>
          <a:off x="0" y="0"/>
          <a:ext cx="0" cy="0"/>
          <a:chOff x="0" y="0"/>
          <a:chExt cx="0" cy="0"/>
        </a:xfrm>
      </p:grpSpPr>
      <p:pic>
        <p:nvPicPr>
          <p:cNvPr id="8" name="Picture 4"/>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0352" y="986500"/>
            <a:ext cx="2743200" cy="886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457200" y="2286000"/>
            <a:ext cx="6858000" cy="1524000"/>
          </a:xfrm>
        </p:spPr>
        <p:txBody>
          <a:bodyPr>
            <a:noAutofit/>
          </a:bodyPr>
          <a:lstStyle>
            <a:lvl1pPr>
              <a:defRPr sz="3000">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457200" y="4038600"/>
            <a:ext cx="6858000" cy="990600"/>
          </a:xfrm>
        </p:spPr>
        <p:txBody>
          <a:bodyPr anchor="t" anchorCtr="0">
            <a:normAutofit/>
          </a:bodyPr>
          <a:lstStyle>
            <a:lvl1pPr marL="0" indent="0" algn="l">
              <a:buNone/>
              <a:defRPr sz="2100">
                <a:solidFill>
                  <a:schemeClr val="bg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84649" y="2980946"/>
            <a:ext cx="3959371" cy="3877055"/>
          </a:xfrm>
          <a:prstGeom prst="rect">
            <a:avLst/>
          </a:prstGeom>
        </p:spPr>
      </p:pic>
    </p:spTree>
    <p:extLst>
      <p:ext uri="{BB962C8B-B14F-4D97-AF65-F5344CB8AC3E}">
        <p14:creationId xmlns:p14="http://schemas.microsoft.com/office/powerpoint/2010/main" val="37776664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85590" y="2981885"/>
            <a:ext cx="3958410" cy="3876114"/>
          </a:xfrm>
          <a:prstGeom prst="rect">
            <a:avLst/>
          </a:prstGeom>
        </p:spPr>
      </p:pic>
      <p:sp>
        <p:nvSpPr>
          <p:cNvPr id="2" name="Title 1"/>
          <p:cNvSpPr>
            <a:spLocks noGrp="1"/>
          </p:cNvSpPr>
          <p:nvPr>
            <p:ph type="title"/>
          </p:nvPr>
        </p:nvSpPr>
        <p:spPr>
          <a:xfrm>
            <a:off x="762000" y="685800"/>
            <a:ext cx="6858000" cy="1676400"/>
          </a:xfrm>
        </p:spPr>
        <p:txBody>
          <a:bodyPr anchor="b" anchorCtr="0"/>
          <a:lstStyle>
            <a:lvl1pPr algn="l">
              <a:defRPr lang="en-US" sz="3000" kern="1200" dirty="0">
                <a:solidFill>
                  <a:schemeClr val="tx1">
                    <a:lumMod val="85000"/>
                    <a:lumOff val="15000"/>
                  </a:schemeClr>
                </a:solidFill>
                <a:latin typeface="Verdana" pitchFamily="34" charset="0"/>
                <a:ea typeface="Verdana" pitchFamily="34" charset="0"/>
                <a:cs typeface="Verdana"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762000" y="2362200"/>
            <a:ext cx="6858000" cy="914400"/>
          </a:xfrm>
        </p:spPr>
        <p:txBody>
          <a:bodyPr anchor="t" anchorCtr="0">
            <a:normAutofit/>
          </a:bodyPr>
          <a:lstStyle>
            <a:lvl1pPr marL="0" indent="0">
              <a:buNone/>
              <a:defRPr sz="2100">
                <a:solidFill>
                  <a:schemeClr val="bg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BFEBEB0A-9E3D-4B14-9782-E2AE3DA60D96}" type="slidenum">
              <a:rPr lang="en-US" smtClean="0"/>
              <a:pPr/>
              <a:t>‹#›</a:t>
            </a:fld>
            <a:endParaRPr lang="en-US"/>
          </a:p>
        </p:txBody>
      </p:sp>
      <p:sp>
        <p:nvSpPr>
          <p:cNvPr id="8" name="Footer Placeholder 2"/>
          <p:cNvSpPr>
            <a:spLocks noGrp="1"/>
          </p:cNvSpPr>
          <p:nvPr>
            <p:ph type="ftr" sz="quarter" idx="3"/>
          </p:nvPr>
        </p:nvSpPr>
        <p:spPr>
          <a:xfrm>
            <a:off x="457200" y="6400800"/>
            <a:ext cx="5105400" cy="304800"/>
          </a:xfrm>
          <a:prstGeom prst="rect">
            <a:avLst/>
          </a:prstGeom>
        </p:spPr>
        <p:txBody>
          <a:bodyPr/>
          <a:lstStyle>
            <a:lvl1pPr>
              <a:defRPr sz="1200" b="0">
                <a:solidFill>
                  <a:schemeClr val="tx1"/>
                </a:solidFill>
              </a:defRPr>
            </a:lvl1pPr>
          </a:lstStyle>
          <a:p>
            <a:endParaRPr lang="en-US" dirty="0"/>
          </a:p>
        </p:txBody>
      </p:sp>
    </p:spTree>
    <p:extLst>
      <p:ext uri="{BB962C8B-B14F-4D97-AF65-F5344CB8AC3E}">
        <p14:creationId xmlns:p14="http://schemas.microsoft.com/office/powerpoint/2010/main" val="33174446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nchor="b" anchorCtr="0"/>
          <a:lstStyle/>
          <a:p>
            <a:r>
              <a:rPr lang="en-US" noProof="1"/>
              <a:t>Click to edit Master title style</a:t>
            </a:r>
            <a:endParaRPr lang="en-US" dirty="0"/>
          </a:p>
        </p:txBody>
      </p:sp>
      <p:sp>
        <p:nvSpPr>
          <p:cNvPr id="14" name="Rectangle 6"/>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27" name="Rectangle 19"/>
          <p:cNvSpPr>
            <a:spLocks noGrp="1"/>
          </p:cNvSpPr>
          <p:nvPr>
            <p:ph type="ftr" sz="quarter" idx="11"/>
          </p:nvPr>
        </p:nvSpPr>
        <p:spPr/>
        <p:txBody>
          <a:bodyPr/>
          <a:lstStyle/>
          <a:p>
            <a:endParaRPr lang="en-US" dirty="0"/>
          </a:p>
        </p:txBody>
      </p:sp>
      <p:sp>
        <p:nvSpPr>
          <p:cNvPr id="24" name="Rectangle 26"/>
          <p:cNvSpPr>
            <a:spLocks noGrp="1"/>
          </p:cNvSpPr>
          <p:nvPr>
            <p:ph type="sldNum" sz="quarter" idx="12"/>
          </p:nvPr>
        </p:nvSpPr>
        <p:spPr/>
        <p:txBody>
          <a:bodyPr/>
          <a:lstStyle/>
          <a:p>
            <a:fld id="{963B0023-0CED-47F7-85AE-654F0B232C29}" type="slidenum">
              <a:rPr lang="en-US" smtClean="0"/>
              <a:pPr/>
              <a:t>‹#›</a:t>
            </a:fld>
            <a:endParaRPr lang="en-US" dirty="0"/>
          </a:p>
        </p:txBody>
      </p:sp>
    </p:spTree>
    <p:extLst>
      <p:ext uri="{BB962C8B-B14F-4D97-AF65-F5344CB8AC3E}">
        <p14:creationId xmlns:p14="http://schemas.microsoft.com/office/powerpoint/2010/main" val="3028507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62000" y="1676400"/>
            <a:ext cx="3657600" cy="4495800"/>
          </a:xfrm>
        </p:spPr>
        <p:txBody>
          <a:bodyPr>
            <a:normAutofit/>
          </a:bodyPr>
          <a:lstStyle>
            <a:lvl1pPr>
              <a:defRPr sz="1800"/>
            </a:lvl1pPr>
            <a:lvl2pPr>
              <a:defRPr sz="1500"/>
            </a:lvl2pPr>
            <a:lvl3pPr>
              <a:defRPr sz="1350"/>
            </a:lvl3pPr>
            <a:lvl4pPr>
              <a:defRPr sz="1200"/>
            </a:lvl4pPr>
            <a:lvl5pPr>
              <a:defRPr sz="12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6400"/>
            <a:ext cx="3657600" cy="4495800"/>
          </a:xfrm>
        </p:spPr>
        <p:txBody>
          <a:bodyPr>
            <a:normAutofit/>
          </a:bodyPr>
          <a:lstStyle>
            <a:lvl1pPr>
              <a:defRPr sz="1800"/>
            </a:lvl1pPr>
            <a:lvl2pPr>
              <a:defRPr sz="1500"/>
            </a:lvl2pPr>
            <a:lvl3pPr>
              <a:defRPr sz="1350"/>
            </a:lvl3pPr>
            <a:lvl4pPr>
              <a:defRPr sz="1200"/>
            </a:lvl4pPr>
            <a:lvl5pPr>
              <a:defRPr sz="12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BFEBEB0A-9E3D-4B14-9782-E2AE3DA60D96}" type="slidenum">
              <a:rPr lang="en-US" smtClean="0"/>
              <a:pPr/>
              <a:t>‹#›</a:t>
            </a:fld>
            <a:endParaRPr lang="en-US"/>
          </a:p>
        </p:txBody>
      </p:sp>
      <p:sp>
        <p:nvSpPr>
          <p:cNvPr id="6" name="Rectangle 19"/>
          <p:cNvSpPr>
            <a:spLocks noGrp="1"/>
          </p:cNvSpPr>
          <p:nvPr>
            <p:ph type="ftr" sz="quarter" idx="11"/>
          </p:nvPr>
        </p:nvSpPr>
        <p:spPr>
          <a:xfrm>
            <a:off x="457200" y="6400800"/>
            <a:ext cx="5105400" cy="304800"/>
          </a:xfrm>
        </p:spPr>
        <p:txBody>
          <a:bodyPr/>
          <a:lstStyle/>
          <a:p>
            <a:endParaRPr lang="en-US" dirty="0"/>
          </a:p>
        </p:txBody>
      </p:sp>
    </p:spTree>
    <p:extLst>
      <p:ext uri="{BB962C8B-B14F-4D97-AF65-F5344CB8AC3E}">
        <p14:creationId xmlns:p14="http://schemas.microsoft.com/office/powerpoint/2010/main" val="25613855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62000" y="1496736"/>
            <a:ext cx="3657600" cy="639762"/>
          </a:xfrm>
        </p:spPr>
        <p:txBody>
          <a:bodyPr anchor="b">
            <a:noAutofit/>
          </a:bodyPr>
          <a:lstStyle>
            <a:lvl1pPr marL="0" indent="0">
              <a:buNone/>
              <a:defRPr sz="1500" b="1">
                <a:solidFill>
                  <a:schemeClr val="bg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762000" y="2216400"/>
            <a:ext cx="3657600" cy="3955800"/>
          </a:xfrm>
        </p:spPr>
        <p:txBody>
          <a:bodyPr anchor="t" anchorCtr="0">
            <a:normAutofit/>
          </a:bodyPr>
          <a:lstStyle>
            <a:lvl1pPr>
              <a:defRPr sz="1500"/>
            </a:lvl1pPr>
            <a:lvl2pPr>
              <a:defRPr sz="1350"/>
            </a:lvl2pPr>
            <a:lvl3pPr>
              <a:defRPr sz="1200"/>
            </a:lvl3pPr>
            <a:lvl4pPr>
              <a:defRPr sz="1050"/>
            </a:lvl4pPr>
            <a:lvl5pPr>
              <a:defRPr sz="10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8200" y="1496736"/>
            <a:ext cx="3657600" cy="639762"/>
          </a:xfrm>
        </p:spPr>
        <p:txBody>
          <a:bodyPr anchor="b">
            <a:noAutofit/>
          </a:bodyPr>
          <a:lstStyle>
            <a:lvl1pPr marL="0" indent="0">
              <a:buNone/>
              <a:defRPr sz="1500" b="1">
                <a:solidFill>
                  <a:schemeClr val="bg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48200" y="2216400"/>
            <a:ext cx="3657600" cy="3955800"/>
          </a:xfrm>
        </p:spPr>
        <p:txBody>
          <a:bodyPr anchor="t" anchorCtr="0">
            <a:normAutofit/>
          </a:bodyPr>
          <a:lstStyle>
            <a:lvl1pPr>
              <a:defRPr sz="1500"/>
            </a:lvl1pPr>
            <a:lvl2pPr>
              <a:defRPr sz="1350"/>
            </a:lvl2pPr>
            <a:lvl3pPr>
              <a:defRPr sz="1200"/>
            </a:lvl3pPr>
            <a:lvl4pPr>
              <a:defRPr sz="1050"/>
            </a:lvl4pPr>
            <a:lvl5pPr>
              <a:defRPr sz="10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BFEBEB0A-9E3D-4B14-9782-E2AE3DA60D96}" type="slidenum">
              <a:rPr lang="en-US" smtClean="0"/>
              <a:pPr/>
              <a:t>‹#›</a:t>
            </a:fld>
            <a:endParaRPr lang="en-US"/>
          </a:p>
        </p:txBody>
      </p:sp>
      <p:sp>
        <p:nvSpPr>
          <p:cNvPr id="8" name="Rectangle 19"/>
          <p:cNvSpPr>
            <a:spLocks noGrp="1"/>
          </p:cNvSpPr>
          <p:nvPr>
            <p:ph type="ftr" sz="quarter" idx="11"/>
          </p:nvPr>
        </p:nvSpPr>
        <p:spPr>
          <a:xfrm>
            <a:off x="457200" y="6400800"/>
            <a:ext cx="5105400" cy="304800"/>
          </a:xfrm>
        </p:spPr>
        <p:txBody>
          <a:bodyPr/>
          <a:lstStyle/>
          <a:p>
            <a:endParaRPr lang="en-US" dirty="0"/>
          </a:p>
        </p:txBody>
      </p:sp>
    </p:spTree>
    <p:extLst>
      <p:ext uri="{BB962C8B-B14F-4D97-AF65-F5344CB8AC3E}">
        <p14:creationId xmlns:p14="http://schemas.microsoft.com/office/powerpoint/2010/main" val="15380330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BFEBEB0A-9E3D-4B14-9782-E2AE3DA60D96}" type="slidenum">
              <a:rPr lang="en-US" smtClean="0"/>
              <a:pPr/>
              <a:t>‹#›</a:t>
            </a:fld>
            <a:endParaRPr lang="en-US"/>
          </a:p>
        </p:txBody>
      </p:sp>
      <p:sp>
        <p:nvSpPr>
          <p:cNvPr id="4" name="Rectangle 19"/>
          <p:cNvSpPr>
            <a:spLocks noGrp="1"/>
          </p:cNvSpPr>
          <p:nvPr>
            <p:ph type="ftr" sz="quarter" idx="11"/>
          </p:nvPr>
        </p:nvSpPr>
        <p:spPr>
          <a:xfrm>
            <a:off x="457200" y="6400800"/>
            <a:ext cx="5105400" cy="304800"/>
          </a:xfrm>
        </p:spPr>
        <p:txBody>
          <a:bodyPr/>
          <a:lstStyle/>
          <a:p>
            <a:endParaRPr lang="en-US" dirty="0"/>
          </a:p>
        </p:txBody>
      </p:sp>
    </p:spTree>
    <p:extLst>
      <p:ext uri="{BB962C8B-B14F-4D97-AF65-F5344CB8AC3E}">
        <p14:creationId xmlns:p14="http://schemas.microsoft.com/office/powerpoint/2010/main" val="33902914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2096" y="6391658"/>
            <a:ext cx="459297" cy="365125"/>
          </a:xfrm>
        </p:spPr>
        <p:txBody>
          <a:bodyPr/>
          <a:lstStyle>
            <a:lvl1pPr>
              <a:defRPr>
                <a:solidFill>
                  <a:schemeClr val="tx1"/>
                </a:solidFill>
              </a:defRPr>
            </a:lvl1pPr>
          </a:lstStyle>
          <a:p>
            <a:fld id="{BFEBEB0A-9E3D-4B14-9782-E2AE3DA60D96}" type="slidenum">
              <a:rPr lang="en-US" smtClean="0"/>
              <a:pPr/>
              <a:t>‹#›</a:t>
            </a:fld>
            <a:endParaRPr lang="en-US" dirty="0"/>
          </a:p>
        </p:txBody>
      </p:sp>
      <p:sp>
        <p:nvSpPr>
          <p:cNvPr id="3" name="Rectangle 19"/>
          <p:cNvSpPr>
            <a:spLocks noGrp="1"/>
          </p:cNvSpPr>
          <p:nvPr>
            <p:ph type="ftr" sz="quarter" idx="11"/>
          </p:nvPr>
        </p:nvSpPr>
        <p:spPr>
          <a:xfrm>
            <a:off x="457200" y="6400800"/>
            <a:ext cx="5105400" cy="304800"/>
          </a:xfrm>
        </p:spPr>
        <p:txBody>
          <a:bodyPr/>
          <a:lstStyle>
            <a:lvl1pPr>
              <a:defRPr>
                <a:solidFill>
                  <a:schemeClr val="tx1"/>
                </a:solidFill>
              </a:defRPr>
            </a:lvl1pPr>
            <a:extLst/>
          </a:lstStyle>
          <a:p>
            <a:endParaRPr lang="en-US" dirty="0"/>
          </a:p>
        </p:txBody>
      </p:sp>
    </p:spTree>
    <p:extLst>
      <p:ext uri="{BB962C8B-B14F-4D97-AF65-F5344CB8AC3E}">
        <p14:creationId xmlns:p14="http://schemas.microsoft.com/office/powerpoint/2010/main" val="39827490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2">
    <p:bg>
      <p:bgPr>
        <a:solidFill>
          <a:srgbClr val="AB192D"/>
        </a:solidFill>
        <a:effectLst/>
      </p:bgPr>
    </p:bg>
    <p:spTree>
      <p:nvGrpSpPr>
        <p:cNvPr id="1" name=""/>
        <p:cNvGrpSpPr/>
        <p:nvPr/>
      </p:nvGrpSpPr>
      <p:grpSpPr>
        <a:xfrm>
          <a:off x="0" y="0"/>
          <a:ext cx="0" cy="0"/>
          <a:chOff x="0" y="0"/>
          <a:chExt cx="0" cy="0"/>
        </a:xfrm>
      </p:grpSpPr>
      <p:pic>
        <p:nvPicPr>
          <p:cNvPr id="9"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352" y="986500"/>
            <a:ext cx="2743200" cy="886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457200" y="2286000"/>
            <a:ext cx="6858000" cy="1524000"/>
          </a:xfrm>
        </p:spPr>
        <p:txBody>
          <a:bodyPr>
            <a:noAutofit/>
          </a:bodyPr>
          <a:lstStyle>
            <a:lvl1pPr>
              <a:defRPr sz="30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457200" y="4038600"/>
            <a:ext cx="6858000" cy="990600"/>
          </a:xfrm>
        </p:spPr>
        <p:txBody>
          <a:bodyPr anchor="t" anchorCtr="0">
            <a:normAutofit/>
          </a:bodyPr>
          <a:lstStyle>
            <a:lvl1pPr marL="0" indent="0" algn="l">
              <a:buNone/>
              <a:defRPr sz="210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4649" y="2980946"/>
            <a:ext cx="3959371" cy="3877055"/>
          </a:xfrm>
          <a:prstGeom prst="rect">
            <a:avLst/>
          </a:prstGeom>
        </p:spPr>
      </p:pic>
    </p:spTree>
    <p:extLst>
      <p:ext uri="{BB962C8B-B14F-4D97-AF65-F5344CB8AC3E}">
        <p14:creationId xmlns:p14="http://schemas.microsoft.com/office/powerpoint/2010/main" val="1565281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305800" cy="1066800"/>
          </a:xfrm>
        </p:spPr>
        <p:txBody>
          <a:bodyPr anchor="b">
            <a:normAutofit/>
          </a:bodyPr>
          <a:lstStyle>
            <a:lvl1pPr algn="l">
              <a:defRPr sz="2400" b="1"/>
            </a:lvl1pPr>
          </a:lstStyle>
          <a:p>
            <a:r>
              <a:rPr lang="en-US"/>
              <a:t>Click to edit Master title style</a:t>
            </a:r>
            <a:endParaRPr lang="en-US" dirty="0"/>
          </a:p>
        </p:txBody>
      </p:sp>
      <p:sp>
        <p:nvSpPr>
          <p:cNvPr id="3" name="Content Placeholder 2"/>
          <p:cNvSpPr>
            <a:spLocks noGrp="1"/>
          </p:cNvSpPr>
          <p:nvPr>
            <p:ph idx="1"/>
          </p:nvPr>
        </p:nvSpPr>
        <p:spPr>
          <a:xfrm>
            <a:off x="3392782" y="1524002"/>
            <a:ext cx="5294018" cy="4648199"/>
          </a:xfrm>
        </p:spPr>
        <p:txBody>
          <a:bodyPr/>
          <a:lstStyle>
            <a:lvl1pPr>
              <a:defRPr sz="1800"/>
            </a:lvl1pPr>
            <a:lvl2pPr>
              <a:defRPr sz="165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43918" y="1524000"/>
            <a:ext cx="2673657" cy="4648200"/>
          </a:xfrm>
        </p:spPr>
        <p:txBody>
          <a:bodyPr>
            <a:normAutofit/>
          </a:bodyPr>
          <a:lstStyle>
            <a:lvl1pPr marL="0" indent="0">
              <a:buNone/>
              <a:defRPr sz="1500">
                <a:solidFill>
                  <a:schemeClr val="bg2"/>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7" name="Slide Number Placeholder 6"/>
          <p:cNvSpPr>
            <a:spLocks noGrp="1"/>
          </p:cNvSpPr>
          <p:nvPr>
            <p:ph type="sldNum" sz="quarter" idx="12"/>
          </p:nvPr>
        </p:nvSpPr>
        <p:spPr/>
        <p:txBody>
          <a:bodyPr/>
          <a:lstStyle/>
          <a:p>
            <a:fld id="{BFEBEB0A-9E3D-4B14-9782-E2AE3DA60D96}" type="slidenum">
              <a:rPr lang="en-US" smtClean="0"/>
              <a:pPr/>
              <a:t>‹#›</a:t>
            </a:fld>
            <a:endParaRPr lang="en-US"/>
          </a:p>
        </p:txBody>
      </p:sp>
      <p:cxnSp>
        <p:nvCxnSpPr>
          <p:cNvPr id="10" name="Straight Connector 9"/>
          <p:cNvCxnSpPr/>
          <p:nvPr/>
        </p:nvCxnSpPr>
        <p:spPr>
          <a:xfrm rot="5400000">
            <a:off x="1359110" y="35814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19"/>
          <p:cNvSpPr>
            <a:spLocks noGrp="1"/>
          </p:cNvSpPr>
          <p:nvPr>
            <p:ph type="ftr" sz="quarter" idx="11"/>
          </p:nvPr>
        </p:nvSpPr>
        <p:spPr>
          <a:xfrm>
            <a:off x="457200" y="6400800"/>
            <a:ext cx="5105400" cy="304800"/>
          </a:xfrm>
        </p:spPr>
        <p:txBody>
          <a:bodyPr/>
          <a:lstStyle/>
          <a:p>
            <a:endParaRPr lang="en-US" dirty="0"/>
          </a:p>
        </p:txBody>
      </p:sp>
    </p:spTree>
    <p:extLst>
      <p:ext uri="{BB962C8B-B14F-4D97-AF65-F5344CB8AC3E}">
        <p14:creationId xmlns:p14="http://schemas.microsoft.com/office/powerpoint/2010/main" val="29163179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BFEBEB0A-9E3D-4B14-9782-E2AE3DA60D96}" type="slidenum">
              <a:rPr lang="en-US" smtClean="0"/>
              <a:pPr/>
              <a:t>‹#›</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6" name="Picture Placeholder 5"/>
          <p:cNvSpPr>
            <a:spLocks noGrp="1"/>
          </p:cNvSpPr>
          <p:nvPr>
            <p:ph type="pic" sz="quarter" idx="12"/>
          </p:nvPr>
        </p:nvSpPr>
        <p:spPr>
          <a:xfrm>
            <a:off x="457200" y="1524000"/>
            <a:ext cx="5867400" cy="4648200"/>
          </a:xfrm>
        </p:spPr>
        <p:txBody>
          <a:bodyPr/>
          <a:lstStyle/>
          <a:p>
            <a:r>
              <a:rPr lang="en-US"/>
              <a:t>Click icon to add picture</a:t>
            </a:r>
          </a:p>
        </p:txBody>
      </p:sp>
      <p:sp>
        <p:nvSpPr>
          <p:cNvPr id="8" name="Text Placeholder 7"/>
          <p:cNvSpPr>
            <a:spLocks noGrp="1"/>
          </p:cNvSpPr>
          <p:nvPr>
            <p:ph type="body" sz="quarter" idx="13"/>
          </p:nvPr>
        </p:nvSpPr>
        <p:spPr>
          <a:xfrm>
            <a:off x="6553200" y="1524000"/>
            <a:ext cx="2133600" cy="4648200"/>
          </a:xfrm>
        </p:spPr>
        <p:txBody>
          <a:bodyPr>
            <a:normAutofit/>
          </a:bodyPr>
          <a:lstStyle>
            <a:lvl1pPr marL="0" indent="0">
              <a:buFontTx/>
              <a:buNone/>
              <a:defRPr sz="1500"/>
            </a:lvl1pPr>
            <a:lvl2pPr>
              <a:defRPr sz="1350"/>
            </a:lvl2pPr>
            <a:lvl3pPr>
              <a:defRPr sz="1200"/>
            </a:lvl3pPr>
            <a:lvl4pPr>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276304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lankRed">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62225" y="1433515"/>
            <a:ext cx="4019550" cy="3990975"/>
          </a:xfrm>
          <a:prstGeom prst="rect">
            <a:avLst/>
          </a:prstGeom>
        </p:spPr>
      </p:pic>
    </p:spTree>
    <p:extLst>
      <p:ext uri="{BB962C8B-B14F-4D97-AF65-F5344CB8AC3E}">
        <p14:creationId xmlns:p14="http://schemas.microsoft.com/office/powerpoint/2010/main" val="20133095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greyWatermark-20.png"/>
          <p:cNvPicPr>
            <a:picLocks noChangeAspect="1"/>
          </p:cNvPicPr>
          <p:nvPr/>
        </p:nvPicPr>
        <p:blipFill>
          <a:blip r:embed="rId2" cstate="print"/>
          <a:stretch>
            <a:fillRect/>
          </a:stretch>
        </p:blipFill>
        <p:spPr>
          <a:xfrm>
            <a:off x="5185590" y="2981885"/>
            <a:ext cx="3958410" cy="3876115"/>
          </a:xfrm>
          <a:prstGeom prst="rect">
            <a:avLst/>
          </a:prstGeom>
        </p:spPr>
      </p:pic>
      <p:sp>
        <p:nvSpPr>
          <p:cNvPr id="2" name="Title 1"/>
          <p:cNvSpPr>
            <a:spLocks noGrp="1"/>
          </p:cNvSpPr>
          <p:nvPr>
            <p:ph type="ctrTitle"/>
          </p:nvPr>
        </p:nvSpPr>
        <p:spPr>
          <a:xfrm>
            <a:off x="457200" y="2286000"/>
            <a:ext cx="6858000" cy="1524000"/>
          </a:xfrm>
        </p:spPr>
        <p:txBody>
          <a:bodyPr>
            <a:noAutofit/>
          </a:bodyPr>
          <a:lstStyle>
            <a:lvl1pPr>
              <a:defRPr sz="4000" b="1"/>
            </a:lvl1pPr>
          </a:lstStyle>
          <a:p>
            <a:r>
              <a:rPr lang="en-US"/>
              <a:t>Click to edit Master title style</a:t>
            </a:r>
            <a:endParaRPr lang="en-US" dirty="0"/>
          </a:p>
        </p:txBody>
      </p:sp>
      <p:sp>
        <p:nvSpPr>
          <p:cNvPr id="3" name="Subtitle 2"/>
          <p:cNvSpPr>
            <a:spLocks noGrp="1"/>
          </p:cNvSpPr>
          <p:nvPr>
            <p:ph type="subTitle" idx="1"/>
          </p:nvPr>
        </p:nvSpPr>
        <p:spPr>
          <a:xfrm>
            <a:off x="457200" y="4041648"/>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990600"/>
            <a:ext cx="2743200" cy="889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69820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2">
    <p:bg>
      <p:bgPr>
        <a:solidFill>
          <a:srgbClr val="AB192D"/>
        </a:solidFill>
        <a:effectLst/>
      </p:bgPr>
    </p:bg>
    <p:spTree>
      <p:nvGrpSpPr>
        <p:cNvPr id="1" name=""/>
        <p:cNvGrpSpPr/>
        <p:nvPr/>
      </p:nvGrpSpPr>
      <p:grpSpPr>
        <a:xfrm>
          <a:off x="0" y="0"/>
          <a:ext cx="0" cy="0"/>
          <a:chOff x="0" y="0"/>
          <a:chExt cx="0" cy="0"/>
        </a:xfrm>
      </p:grpSpPr>
      <p:pic>
        <p:nvPicPr>
          <p:cNvPr id="9"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352" y="986500"/>
            <a:ext cx="2743200" cy="886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457200" y="2286000"/>
            <a:ext cx="6858000" cy="1524000"/>
          </a:xfrm>
        </p:spPr>
        <p:txBody>
          <a:bodyPr>
            <a:noAutofit/>
          </a:bodyPr>
          <a:lstStyle>
            <a:lvl1pPr>
              <a:defRPr sz="40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457200" y="4038600"/>
            <a:ext cx="6858000" cy="990600"/>
          </a:xfrm>
        </p:spPr>
        <p:txBody>
          <a:bodyPr anchor="t" anchorCtr="0">
            <a:normAutofit/>
          </a:bodyPr>
          <a:lstStyle>
            <a:lvl1pPr marL="0" indent="0" algn="l">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4648" y="2980944"/>
            <a:ext cx="3959371" cy="3877055"/>
          </a:xfrm>
          <a:prstGeom prst="rect">
            <a:avLst/>
          </a:prstGeom>
        </p:spPr>
      </p:pic>
    </p:spTree>
    <p:extLst>
      <p:ext uri="{BB962C8B-B14F-4D97-AF65-F5344CB8AC3E}">
        <p14:creationId xmlns:p14="http://schemas.microsoft.com/office/powerpoint/2010/main" val="1948306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10" name="Picture 9" descr="greyWatermark-20.png"/>
          <p:cNvPicPr>
            <a:picLocks noChangeAspect="1"/>
          </p:cNvPicPr>
          <p:nvPr/>
        </p:nvPicPr>
        <p:blipFill>
          <a:blip r:embed="rId2" cstate="print"/>
          <a:stretch>
            <a:fillRect/>
          </a:stretch>
        </p:blipFill>
        <p:spPr>
          <a:xfrm>
            <a:off x="5185590" y="2981885"/>
            <a:ext cx="3958410" cy="3876115"/>
          </a:xfrm>
          <a:prstGeom prst="rect">
            <a:avLst/>
          </a:prstGeom>
        </p:spPr>
      </p:pic>
      <p:sp>
        <p:nvSpPr>
          <p:cNvPr id="7" name="Rectangle 6"/>
          <p:cNvSpPr/>
          <p:nvPr/>
        </p:nvSpPr>
        <p:spPr>
          <a:xfrm>
            <a:off x="0" y="0"/>
            <a:ext cx="9144000" cy="1143000"/>
          </a:xfrm>
          <a:prstGeom prst="rect">
            <a:avLst/>
          </a:prstGeom>
          <a:solidFill>
            <a:schemeClr val="bg2"/>
          </a:solidFill>
          <a:ln>
            <a:noFill/>
          </a:ln>
          <a:effectLst>
            <a:innerShdw blurRad="215900" dist="76200" dir="5400000">
              <a:prstClr val="black">
                <a:alpha val="1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1447800"/>
            <a:ext cx="6858000" cy="1676400"/>
          </a:xfrm>
        </p:spPr>
        <p:txBody>
          <a:bodyPr anchor="b" anchorCtr="0"/>
          <a:lstStyle>
            <a:lvl1pPr algn="l">
              <a:defRPr lang="en-US" sz="4000" b="1" kern="1200" dirty="0">
                <a:solidFill>
                  <a:schemeClr val="tx1">
                    <a:lumMod val="85000"/>
                    <a:lumOff val="15000"/>
                  </a:schemeClr>
                </a:solidFill>
                <a:latin typeface="Verdana" pitchFamily="34" charset="0"/>
                <a:ea typeface="Verdana" pitchFamily="34" charset="0"/>
                <a:cs typeface="Verdana"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762000" y="31242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
        <p:nvSpPr>
          <p:cNvPr id="9" name="Footer Placeholder 2"/>
          <p:cNvSpPr>
            <a:spLocks noGrp="1"/>
          </p:cNvSpPr>
          <p:nvPr>
            <p:ph type="ftr" sz="quarter" idx="3"/>
          </p:nvPr>
        </p:nvSpPr>
        <p:spPr>
          <a:xfrm>
            <a:off x="457200" y="6400800"/>
            <a:ext cx="5105400" cy="304800"/>
          </a:xfrm>
          <a:prstGeom prst="rect">
            <a:avLst/>
          </a:prstGeom>
        </p:spPr>
        <p:txBody>
          <a:bodyPr/>
          <a:lstStyle>
            <a:lvl1pPr>
              <a:defRPr sz="1600" b="0">
                <a:solidFill>
                  <a:schemeClr val="tx2"/>
                </a:solidFill>
              </a:defRPr>
            </a:lvl1pPr>
          </a:lstStyle>
          <a:p>
            <a:endParaRPr lang="en-US"/>
          </a:p>
        </p:txBody>
      </p:sp>
    </p:spTree>
    <p:extLst>
      <p:ext uri="{BB962C8B-B14F-4D97-AF65-F5344CB8AC3E}">
        <p14:creationId xmlns:p14="http://schemas.microsoft.com/office/powerpoint/2010/main" val="12072000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nchor="b" anchorCtr="0"/>
          <a:lstStyle/>
          <a:p>
            <a:r>
              <a:rPr lang="en-US" noProof="1"/>
              <a:t>Click to edit Master title style</a:t>
            </a:r>
            <a:endParaRPr lang="en-US" dirty="0"/>
          </a:p>
        </p:txBody>
      </p:sp>
      <p:sp>
        <p:nvSpPr>
          <p:cNvPr id="14" name="Rectangle 6"/>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27" name="Rectangle 19"/>
          <p:cNvSpPr>
            <a:spLocks noGrp="1"/>
          </p:cNvSpPr>
          <p:nvPr>
            <p:ph type="ftr" sz="quarter" idx="11"/>
          </p:nvPr>
        </p:nvSpPr>
        <p:spPr/>
        <p:txBody>
          <a:bodyPr/>
          <a:lstStyle/>
          <a:p>
            <a:endParaRPr lang="en-US"/>
          </a:p>
        </p:txBody>
      </p:sp>
      <p:sp>
        <p:nvSpPr>
          <p:cNvPr id="24" name="Rectangle 2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1976643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62000" y="1676400"/>
            <a:ext cx="3657600" cy="44958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6400"/>
            <a:ext cx="3657600" cy="44958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
        <p:nvSpPr>
          <p:cNvPr id="6" name="Rectangle 19"/>
          <p:cNvSpPr>
            <a:spLocks noGrp="1"/>
          </p:cNvSpPr>
          <p:nvPr>
            <p:ph type="ftr" sz="quarter" idx="11"/>
          </p:nvPr>
        </p:nvSpPr>
        <p:spPr>
          <a:xfrm>
            <a:off x="457200" y="6400800"/>
            <a:ext cx="5105400" cy="304800"/>
          </a:xfrm>
        </p:spPr>
        <p:txBody>
          <a:bodyPr/>
          <a:lstStyle/>
          <a:p>
            <a:endParaRPr lang="en-US"/>
          </a:p>
        </p:txBody>
      </p:sp>
    </p:spTree>
    <p:extLst>
      <p:ext uri="{BB962C8B-B14F-4D97-AF65-F5344CB8AC3E}">
        <p14:creationId xmlns:p14="http://schemas.microsoft.com/office/powerpoint/2010/main" val="2136071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62000" y="1496736"/>
            <a:ext cx="3657600" cy="639762"/>
          </a:xfrm>
        </p:spPr>
        <p:txBody>
          <a:bodyPr anchor="b">
            <a:noAutofit/>
          </a:bodyPr>
          <a:lstStyle>
            <a:lvl1pPr marL="0" indent="0">
              <a:buNone/>
              <a:defRPr sz="20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62000" y="2216400"/>
            <a:ext cx="3657600" cy="3955800"/>
          </a:xfrm>
        </p:spPr>
        <p:txBody>
          <a:bodyPr anchor="t" anchorCtr="0">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8200" y="1496736"/>
            <a:ext cx="3657600" cy="639762"/>
          </a:xfrm>
        </p:spPr>
        <p:txBody>
          <a:bodyPr anchor="b">
            <a:noAutofit/>
          </a:bodyPr>
          <a:lstStyle>
            <a:lvl1pPr marL="0" indent="0">
              <a:buNone/>
              <a:defRPr sz="20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8200" y="2216400"/>
            <a:ext cx="3657600" cy="3955800"/>
          </a:xfrm>
        </p:spPr>
        <p:txBody>
          <a:bodyPr anchor="t" anchorCtr="0">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8C71CAF9-4461-454A-B702-D536C3775752}" type="slidenum">
              <a:rPr lang="en-US" smtClean="0"/>
              <a:t>‹#›</a:t>
            </a:fld>
            <a:endParaRPr lang="en-US"/>
          </a:p>
        </p:txBody>
      </p:sp>
      <p:sp>
        <p:nvSpPr>
          <p:cNvPr id="8" name="Rectangle 19"/>
          <p:cNvSpPr>
            <a:spLocks noGrp="1"/>
          </p:cNvSpPr>
          <p:nvPr>
            <p:ph type="ftr" sz="quarter" idx="11"/>
          </p:nvPr>
        </p:nvSpPr>
        <p:spPr>
          <a:xfrm>
            <a:off x="457200" y="6400800"/>
            <a:ext cx="5105400" cy="304800"/>
          </a:xfrm>
        </p:spPr>
        <p:txBody>
          <a:bodyPr/>
          <a:lstStyle/>
          <a:p>
            <a:endParaRPr lang="en-US"/>
          </a:p>
        </p:txBody>
      </p:sp>
    </p:spTree>
    <p:extLst>
      <p:ext uri="{BB962C8B-B14F-4D97-AF65-F5344CB8AC3E}">
        <p14:creationId xmlns:p14="http://schemas.microsoft.com/office/powerpoint/2010/main" val="8287030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8C71CAF9-4461-454A-B702-D536C3775752}" type="slidenum">
              <a:rPr lang="en-US" smtClean="0"/>
              <a:t>‹#›</a:t>
            </a:fld>
            <a:endParaRPr lang="en-US"/>
          </a:p>
        </p:txBody>
      </p:sp>
      <p:sp>
        <p:nvSpPr>
          <p:cNvPr id="4" name="Rectangle 19"/>
          <p:cNvSpPr>
            <a:spLocks noGrp="1"/>
          </p:cNvSpPr>
          <p:nvPr>
            <p:ph type="ftr" sz="quarter" idx="11"/>
          </p:nvPr>
        </p:nvSpPr>
        <p:spPr>
          <a:xfrm>
            <a:off x="457200" y="6400800"/>
            <a:ext cx="5105400" cy="304800"/>
          </a:xfrm>
        </p:spPr>
        <p:txBody>
          <a:bodyPr/>
          <a:lstStyle/>
          <a:p>
            <a:endParaRPr lang="en-US"/>
          </a:p>
        </p:txBody>
      </p:sp>
    </p:spTree>
    <p:extLst>
      <p:ext uri="{BB962C8B-B14F-4D97-AF65-F5344CB8AC3E}">
        <p14:creationId xmlns:p14="http://schemas.microsoft.com/office/powerpoint/2010/main" val="30001625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10" name="Picture 9" descr="greyWatermark-20.png"/>
          <p:cNvPicPr>
            <a:picLocks noChangeAspect="1"/>
          </p:cNvPicPr>
          <p:nvPr/>
        </p:nvPicPr>
        <p:blipFill>
          <a:blip r:embed="rId2" cstate="print"/>
          <a:stretch>
            <a:fillRect/>
          </a:stretch>
        </p:blipFill>
        <p:spPr>
          <a:xfrm>
            <a:off x="5185590" y="2981887"/>
            <a:ext cx="3958410" cy="3876115"/>
          </a:xfrm>
          <a:prstGeom prst="rect">
            <a:avLst/>
          </a:prstGeom>
        </p:spPr>
      </p:pic>
      <p:sp>
        <p:nvSpPr>
          <p:cNvPr id="7" name="Rectangle 6"/>
          <p:cNvSpPr/>
          <p:nvPr/>
        </p:nvSpPr>
        <p:spPr>
          <a:xfrm>
            <a:off x="0" y="0"/>
            <a:ext cx="9144000" cy="1143000"/>
          </a:xfrm>
          <a:prstGeom prst="rect">
            <a:avLst/>
          </a:prstGeom>
          <a:solidFill>
            <a:schemeClr val="bg2"/>
          </a:solidFill>
          <a:ln>
            <a:noFill/>
          </a:ln>
          <a:effectLst>
            <a:innerShdw blurRad="215900" dist="76200" dir="5400000">
              <a:prstClr val="black">
                <a:alpha val="1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762000" y="1447800"/>
            <a:ext cx="6858000" cy="1676400"/>
          </a:xfrm>
        </p:spPr>
        <p:txBody>
          <a:bodyPr anchor="b" anchorCtr="0"/>
          <a:lstStyle>
            <a:lvl1pPr algn="l">
              <a:defRPr lang="en-US" sz="3000" b="1" kern="1200" dirty="0">
                <a:solidFill>
                  <a:schemeClr val="tx1">
                    <a:lumMod val="85000"/>
                    <a:lumOff val="15000"/>
                  </a:schemeClr>
                </a:solidFill>
                <a:latin typeface="Verdana" pitchFamily="34" charset="0"/>
                <a:ea typeface="Verdana" pitchFamily="34" charset="0"/>
                <a:cs typeface="Verdana"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762000" y="3124200"/>
            <a:ext cx="6858000" cy="914400"/>
          </a:xfrm>
        </p:spPr>
        <p:txBody>
          <a:bodyPr anchor="t" anchorCtr="0">
            <a:normAutofit/>
          </a:bodyPr>
          <a:lstStyle>
            <a:lvl1pPr marL="0" indent="0">
              <a:buNone/>
              <a:defRPr sz="2100">
                <a:solidFill>
                  <a:schemeClr val="tx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
        <p:nvSpPr>
          <p:cNvPr id="9" name="Footer Placeholder 2"/>
          <p:cNvSpPr>
            <a:spLocks noGrp="1"/>
          </p:cNvSpPr>
          <p:nvPr>
            <p:ph type="ftr" sz="quarter" idx="3"/>
          </p:nvPr>
        </p:nvSpPr>
        <p:spPr>
          <a:xfrm>
            <a:off x="457200" y="6400800"/>
            <a:ext cx="5105400" cy="304800"/>
          </a:xfrm>
          <a:prstGeom prst="rect">
            <a:avLst/>
          </a:prstGeom>
        </p:spPr>
        <p:txBody>
          <a:bodyPr/>
          <a:lstStyle>
            <a:lvl1pPr>
              <a:defRPr sz="1200" b="0">
                <a:solidFill>
                  <a:schemeClr val="tx2"/>
                </a:solidFill>
              </a:defRPr>
            </a:lvl1pPr>
          </a:lstStyle>
          <a:p>
            <a:endParaRPr lang="en-US"/>
          </a:p>
        </p:txBody>
      </p:sp>
    </p:spTree>
    <p:extLst>
      <p:ext uri="{BB962C8B-B14F-4D97-AF65-F5344CB8AC3E}">
        <p14:creationId xmlns:p14="http://schemas.microsoft.com/office/powerpoint/2010/main" val="29209641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0" y="6391656"/>
            <a:ext cx="459297" cy="365125"/>
          </a:xfrm>
        </p:spPr>
        <p:txBody>
          <a:bodyPr/>
          <a:lstStyle/>
          <a:p>
            <a:fld id="{8C71CAF9-4461-454A-B702-D536C3775752}" type="slidenum">
              <a:rPr lang="en-US" smtClean="0"/>
              <a:t>‹#›</a:t>
            </a:fld>
            <a:endParaRPr lang="en-US"/>
          </a:p>
        </p:txBody>
      </p:sp>
      <p:sp>
        <p:nvSpPr>
          <p:cNvPr id="3" name="Rectangle 19"/>
          <p:cNvSpPr>
            <a:spLocks noGrp="1"/>
          </p:cNvSpPr>
          <p:nvPr>
            <p:ph type="ftr" sz="quarter" idx="11"/>
          </p:nvPr>
        </p:nvSpPr>
        <p:spPr>
          <a:xfrm>
            <a:off x="457200" y="6400800"/>
            <a:ext cx="5105400" cy="304800"/>
          </a:xfrm>
        </p:spPr>
        <p:txBody>
          <a:bodyPr/>
          <a:lstStyle/>
          <a:p>
            <a:endParaRPr lang="en-US"/>
          </a:p>
        </p:txBody>
      </p:sp>
    </p:spTree>
    <p:extLst>
      <p:ext uri="{BB962C8B-B14F-4D97-AF65-F5344CB8AC3E}">
        <p14:creationId xmlns:p14="http://schemas.microsoft.com/office/powerpoint/2010/main" val="8963381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305800" cy="1066800"/>
          </a:xfrm>
        </p:spPr>
        <p:txBody>
          <a:bodyPr anchor="b">
            <a:normAutofit/>
          </a:bodyPr>
          <a:lstStyle>
            <a:lvl1pPr algn="l">
              <a:defRPr sz="3200" b="1"/>
            </a:lvl1pPr>
          </a:lstStyle>
          <a:p>
            <a:r>
              <a:rPr lang="en-US"/>
              <a:t>Click to edit Master title style</a:t>
            </a:r>
            <a:endParaRPr lang="en-US" dirty="0"/>
          </a:p>
        </p:txBody>
      </p:sp>
      <p:sp>
        <p:nvSpPr>
          <p:cNvPr id="3" name="Content Placeholder 2"/>
          <p:cNvSpPr>
            <a:spLocks noGrp="1"/>
          </p:cNvSpPr>
          <p:nvPr>
            <p:ph idx="1"/>
          </p:nvPr>
        </p:nvSpPr>
        <p:spPr>
          <a:xfrm>
            <a:off x="3392782" y="1524000"/>
            <a:ext cx="5294018" cy="46481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43917" y="1524000"/>
            <a:ext cx="2673657" cy="4648200"/>
          </a:xfrm>
        </p:spPr>
        <p:txBody>
          <a:bodyPr>
            <a:normAutofit/>
          </a:bodyPr>
          <a:lstStyle>
            <a:lvl1pPr marL="0" indent="0">
              <a:buNone/>
              <a:defRPr sz="20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cxnSp>
        <p:nvCxnSpPr>
          <p:cNvPr id="10" name="Straight Connector 9"/>
          <p:cNvCxnSpPr/>
          <p:nvPr/>
        </p:nvCxnSpPr>
        <p:spPr>
          <a:xfrm rot="5400000">
            <a:off x="1359110" y="35814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19"/>
          <p:cNvSpPr>
            <a:spLocks noGrp="1"/>
          </p:cNvSpPr>
          <p:nvPr>
            <p:ph type="ftr" sz="quarter" idx="11"/>
          </p:nvPr>
        </p:nvSpPr>
        <p:spPr>
          <a:xfrm>
            <a:off x="457200" y="6400800"/>
            <a:ext cx="5105400" cy="304800"/>
          </a:xfrm>
        </p:spPr>
        <p:txBody>
          <a:bodyPr/>
          <a:lstStyle/>
          <a:p>
            <a:endParaRPr lang="en-US"/>
          </a:p>
        </p:txBody>
      </p:sp>
    </p:spTree>
    <p:extLst>
      <p:ext uri="{BB962C8B-B14F-4D97-AF65-F5344CB8AC3E}">
        <p14:creationId xmlns:p14="http://schemas.microsoft.com/office/powerpoint/2010/main" val="30059135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hoto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C71CAF9-4461-454A-B702-D536C3775752}"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6" name="Picture Placeholder 5"/>
          <p:cNvSpPr>
            <a:spLocks noGrp="1"/>
          </p:cNvSpPr>
          <p:nvPr>
            <p:ph type="pic" sz="quarter" idx="12"/>
          </p:nvPr>
        </p:nvSpPr>
        <p:spPr>
          <a:xfrm>
            <a:off x="457200" y="1524000"/>
            <a:ext cx="5867400" cy="4648200"/>
          </a:xfrm>
        </p:spPr>
        <p:txBody>
          <a:bodyPr/>
          <a:lstStyle/>
          <a:p>
            <a:r>
              <a:rPr lang="en-US"/>
              <a:t>Click icon to add picture</a:t>
            </a:r>
          </a:p>
        </p:txBody>
      </p:sp>
      <p:sp>
        <p:nvSpPr>
          <p:cNvPr id="8" name="Text Placeholder 7"/>
          <p:cNvSpPr>
            <a:spLocks noGrp="1"/>
          </p:cNvSpPr>
          <p:nvPr>
            <p:ph type="body" sz="quarter" idx="13"/>
          </p:nvPr>
        </p:nvSpPr>
        <p:spPr>
          <a:xfrm>
            <a:off x="6553200" y="1524000"/>
            <a:ext cx="2133600" cy="4648200"/>
          </a:xfrm>
        </p:spPr>
        <p:txBody>
          <a:bodyPr>
            <a:normAutofit/>
          </a:bodyPr>
          <a:lstStyle>
            <a:lvl1pPr marL="0" indent="0">
              <a:buFontTx/>
              <a:buNone/>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304263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BlankRed">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2225" y="1433513"/>
            <a:ext cx="4019550" cy="3990975"/>
          </a:xfrm>
          <a:prstGeom prst="rect">
            <a:avLst/>
          </a:prstGeom>
        </p:spPr>
      </p:pic>
    </p:spTree>
    <p:extLst>
      <p:ext uri="{BB962C8B-B14F-4D97-AF65-F5344CB8AC3E}">
        <p14:creationId xmlns:p14="http://schemas.microsoft.com/office/powerpoint/2010/main" val="19510698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 name="Picture 4"/>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0352" y="986500"/>
            <a:ext cx="2743200" cy="886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85590" y="2981885"/>
            <a:ext cx="3958410" cy="3876114"/>
          </a:xfrm>
          <a:prstGeom prst="rect">
            <a:avLst/>
          </a:prstGeom>
        </p:spPr>
      </p:pic>
      <p:sp>
        <p:nvSpPr>
          <p:cNvPr id="2" name="Title 1"/>
          <p:cNvSpPr>
            <a:spLocks noGrp="1"/>
          </p:cNvSpPr>
          <p:nvPr>
            <p:ph type="ctrTitle"/>
          </p:nvPr>
        </p:nvSpPr>
        <p:spPr>
          <a:xfrm>
            <a:off x="457200" y="2286000"/>
            <a:ext cx="6858000" cy="1524000"/>
          </a:xfrm>
        </p:spPr>
        <p:txBody>
          <a:bodyPr>
            <a:noAutofit/>
          </a:bodyPr>
          <a:lstStyle>
            <a:lvl1pPr>
              <a:defRPr sz="40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457200" y="4041648"/>
            <a:ext cx="6858000" cy="990600"/>
          </a:xfrm>
        </p:spPr>
        <p:txBody>
          <a:bodyPr anchor="t" anchorCtr="0">
            <a:normAutofit/>
          </a:bodyPr>
          <a:lstStyle>
            <a:lvl1pPr marL="0" indent="0" algn="l">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3760070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2">
    <p:bg>
      <p:bgPr>
        <a:solidFill>
          <a:schemeClr val="accent1"/>
        </a:solidFill>
        <a:effectLst/>
      </p:bgPr>
    </p:bg>
    <p:spTree>
      <p:nvGrpSpPr>
        <p:cNvPr id="1" name=""/>
        <p:cNvGrpSpPr/>
        <p:nvPr/>
      </p:nvGrpSpPr>
      <p:grpSpPr>
        <a:xfrm>
          <a:off x="0" y="0"/>
          <a:ext cx="0" cy="0"/>
          <a:chOff x="0" y="0"/>
          <a:chExt cx="0" cy="0"/>
        </a:xfrm>
      </p:grpSpPr>
      <p:pic>
        <p:nvPicPr>
          <p:cNvPr id="8" name="Picture 4"/>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0352" y="986500"/>
            <a:ext cx="2743200" cy="886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457200" y="2286000"/>
            <a:ext cx="6858000" cy="1524000"/>
          </a:xfrm>
        </p:spPr>
        <p:txBody>
          <a:bodyPr>
            <a:noAutofit/>
          </a:bodyPr>
          <a:lstStyle>
            <a:lvl1pPr>
              <a:defRPr sz="4000">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457200" y="4038600"/>
            <a:ext cx="6858000" cy="990600"/>
          </a:xfrm>
        </p:spPr>
        <p:txBody>
          <a:bodyPr anchor="t" anchorCtr="0">
            <a:normAutofit/>
          </a:bodyPr>
          <a:lstStyle>
            <a:lvl1pPr marL="0" indent="0" algn="l">
              <a:buNone/>
              <a:defRPr sz="28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84648" y="2980944"/>
            <a:ext cx="3959371" cy="3877055"/>
          </a:xfrm>
          <a:prstGeom prst="rect">
            <a:avLst/>
          </a:prstGeom>
        </p:spPr>
      </p:pic>
    </p:spTree>
    <p:extLst>
      <p:ext uri="{BB962C8B-B14F-4D97-AF65-F5344CB8AC3E}">
        <p14:creationId xmlns:p14="http://schemas.microsoft.com/office/powerpoint/2010/main" val="11031594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85590" y="2981885"/>
            <a:ext cx="3958410" cy="3876114"/>
          </a:xfrm>
          <a:prstGeom prst="rect">
            <a:avLst/>
          </a:prstGeom>
        </p:spPr>
      </p:pic>
      <p:sp>
        <p:nvSpPr>
          <p:cNvPr id="2" name="Title 1"/>
          <p:cNvSpPr>
            <a:spLocks noGrp="1"/>
          </p:cNvSpPr>
          <p:nvPr>
            <p:ph type="title"/>
          </p:nvPr>
        </p:nvSpPr>
        <p:spPr>
          <a:xfrm>
            <a:off x="762000" y="685800"/>
            <a:ext cx="6858000" cy="1676400"/>
          </a:xfrm>
        </p:spPr>
        <p:txBody>
          <a:bodyPr anchor="b" anchorCtr="0"/>
          <a:lstStyle>
            <a:lvl1pPr algn="l">
              <a:defRPr lang="en-US" sz="4000" kern="1200" dirty="0">
                <a:solidFill>
                  <a:schemeClr val="tx1">
                    <a:lumMod val="85000"/>
                    <a:lumOff val="15000"/>
                  </a:schemeClr>
                </a:solidFill>
                <a:latin typeface="Verdana" pitchFamily="34" charset="0"/>
                <a:ea typeface="Verdana" pitchFamily="34" charset="0"/>
                <a:cs typeface="Verdana"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762000" y="2362200"/>
            <a:ext cx="6858000" cy="914400"/>
          </a:xfrm>
        </p:spPr>
        <p:txBody>
          <a:bodyPr anchor="t" anchorCtr="0">
            <a:normAutofit/>
          </a:bodyPr>
          <a:lstStyle>
            <a:lvl1pPr marL="0" indent="0">
              <a:buNone/>
              <a:defRPr sz="28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BFEBEB0A-9E3D-4B14-9782-E2AE3DA60D96}" type="slidenum">
              <a:rPr lang="en-US" smtClean="0"/>
              <a:pPr/>
              <a:t>‹#›</a:t>
            </a:fld>
            <a:endParaRPr lang="en-US"/>
          </a:p>
        </p:txBody>
      </p:sp>
      <p:sp>
        <p:nvSpPr>
          <p:cNvPr id="8" name="Footer Placeholder 2"/>
          <p:cNvSpPr>
            <a:spLocks noGrp="1"/>
          </p:cNvSpPr>
          <p:nvPr>
            <p:ph type="ftr" sz="quarter" idx="3"/>
          </p:nvPr>
        </p:nvSpPr>
        <p:spPr>
          <a:xfrm>
            <a:off x="457200" y="6400800"/>
            <a:ext cx="5105400" cy="304800"/>
          </a:xfrm>
          <a:prstGeom prst="rect">
            <a:avLst/>
          </a:prstGeom>
        </p:spPr>
        <p:txBody>
          <a:bodyPr/>
          <a:lstStyle>
            <a:lvl1pPr>
              <a:defRPr sz="1600" b="0">
                <a:solidFill>
                  <a:schemeClr val="tx1"/>
                </a:solidFill>
              </a:defRPr>
            </a:lvl1pPr>
          </a:lstStyle>
          <a:p>
            <a:endParaRPr lang="en-US" dirty="0"/>
          </a:p>
        </p:txBody>
      </p:sp>
    </p:spTree>
    <p:extLst>
      <p:ext uri="{BB962C8B-B14F-4D97-AF65-F5344CB8AC3E}">
        <p14:creationId xmlns:p14="http://schemas.microsoft.com/office/powerpoint/2010/main" val="18906058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nchor="b" anchorCtr="0"/>
          <a:lstStyle/>
          <a:p>
            <a:r>
              <a:rPr lang="en-US" noProof="1"/>
              <a:t>Click to edit Master title style</a:t>
            </a:r>
            <a:endParaRPr lang="en-US" dirty="0"/>
          </a:p>
        </p:txBody>
      </p:sp>
      <p:sp>
        <p:nvSpPr>
          <p:cNvPr id="14" name="Rectangle 6"/>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27" name="Rectangle 19"/>
          <p:cNvSpPr>
            <a:spLocks noGrp="1"/>
          </p:cNvSpPr>
          <p:nvPr>
            <p:ph type="ftr" sz="quarter" idx="11"/>
          </p:nvPr>
        </p:nvSpPr>
        <p:spPr/>
        <p:txBody>
          <a:bodyPr/>
          <a:lstStyle/>
          <a:p>
            <a:endParaRPr lang="en-US" dirty="0"/>
          </a:p>
        </p:txBody>
      </p:sp>
      <p:sp>
        <p:nvSpPr>
          <p:cNvPr id="24" name="Rectangle 26"/>
          <p:cNvSpPr>
            <a:spLocks noGrp="1"/>
          </p:cNvSpPr>
          <p:nvPr>
            <p:ph type="sldNum" sz="quarter" idx="12"/>
          </p:nvPr>
        </p:nvSpPr>
        <p:spPr/>
        <p:txBody>
          <a:bodyPr/>
          <a:lstStyle/>
          <a:p>
            <a:fld id="{963B0023-0CED-47F7-85AE-654F0B232C29}" type="slidenum">
              <a:rPr lang="en-US" smtClean="0"/>
              <a:pPr/>
              <a:t>‹#›</a:t>
            </a:fld>
            <a:endParaRPr lang="en-US" dirty="0"/>
          </a:p>
        </p:txBody>
      </p:sp>
    </p:spTree>
    <p:extLst>
      <p:ext uri="{BB962C8B-B14F-4D97-AF65-F5344CB8AC3E}">
        <p14:creationId xmlns:p14="http://schemas.microsoft.com/office/powerpoint/2010/main" val="23791741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62000" y="1676400"/>
            <a:ext cx="3657600" cy="44958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6400"/>
            <a:ext cx="3657600" cy="44958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BFEBEB0A-9E3D-4B14-9782-E2AE3DA60D96}" type="slidenum">
              <a:rPr lang="en-US" smtClean="0"/>
              <a:pPr/>
              <a:t>‹#›</a:t>
            </a:fld>
            <a:endParaRPr lang="en-US"/>
          </a:p>
        </p:txBody>
      </p:sp>
      <p:sp>
        <p:nvSpPr>
          <p:cNvPr id="6" name="Rectangle 19"/>
          <p:cNvSpPr>
            <a:spLocks noGrp="1"/>
          </p:cNvSpPr>
          <p:nvPr>
            <p:ph type="ftr" sz="quarter" idx="11"/>
          </p:nvPr>
        </p:nvSpPr>
        <p:spPr>
          <a:xfrm>
            <a:off x="457200" y="6400800"/>
            <a:ext cx="5105400" cy="304800"/>
          </a:xfrm>
        </p:spPr>
        <p:txBody>
          <a:bodyPr/>
          <a:lstStyle/>
          <a:p>
            <a:endParaRPr lang="en-US" dirty="0"/>
          </a:p>
        </p:txBody>
      </p:sp>
    </p:spTree>
    <p:extLst>
      <p:ext uri="{BB962C8B-B14F-4D97-AF65-F5344CB8AC3E}">
        <p14:creationId xmlns:p14="http://schemas.microsoft.com/office/powerpoint/2010/main" val="28660292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62000" y="1496736"/>
            <a:ext cx="3657600" cy="639762"/>
          </a:xfrm>
        </p:spPr>
        <p:txBody>
          <a:bodyPr anchor="b">
            <a:noAutofit/>
          </a:bodyPr>
          <a:lstStyle>
            <a:lvl1pPr marL="0" indent="0">
              <a:buNone/>
              <a:defRPr sz="20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62000" y="2216400"/>
            <a:ext cx="3657600" cy="3955800"/>
          </a:xfrm>
        </p:spPr>
        <p:txBody>
          <a:bodyPr anchor="t" anchorCtr="0">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8200" y="1496736"/>
            <a:ext cx="3657600" cy="639762"/>
          </a:xfrm>
        </p:spPr>
        <p:txBody>
          <a:bodyPr anchor="b">
            <a:noAutofit/>
          </a:bodyPr>
          <a:lstStyle>
            <a:lvl1pPr marL="0" indent="0">
              <a:buNone/>
              <a:defRPr sz="20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8200" y="2216400"/>
            <a:ext cx="3657600" cy="3955800"/>
          </a:xfrm>
        </p:spPr>
        <p:txBody>
          <a:bodyPr anchor="t" anchorCtr="0">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BFEBEB0A-9E3D-4B14-9782-E2AE3DA60D96}" type="slidenum">
              <a:rPr lang="en-US" smtClean="0"/>
              <a:pPr/>
              <a:t>‹#›</a:t>
            </a:fld>
            <a:endParaRPr lang="en-US"/>
          </a:p>
        </p:txBody>
      </p:sp>
      <p:sp>
        <p:nvSpPr>
          <p:cNvPr id="8" name="Rectangle 19"/>
          <p:cNvSpPr>
            <a:spLocks noGrp="1"/>
          </p:cNvSpPr>
          <p:nvPr>
            <p:ph type="ftr" sz="quarter" idx="11"/>
          </p:nvPr>
        </p:nvSpPr>
        <p:spPr>
          <a:xfrm>
            <a:off x="457200" y="6400800"/>
            <a:ext cx="5105400" cy="304800"/>
          </a:xfrm>
        </p:spPr>
        <p:txBody>
          <a:bodyPr/>
          <a:lstStyle/>
          <a:p>
            <a:endParaRPr lang="en-US" dirty="0"/>
          </a:p>
        </p:txBody>
      </p:sp>
    </p:spTree>
    <p:extLst>
      <p:ext uri="{BB962C8B-B14F-4D97-AF65-F5344CB8AC3E}">
        <p14:creationId xmlns:p14="http://schemas.microsoft.com/office/powerpoint/2010/main" val="34316822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nchor="b" anchorCtr="0"/>
          <a:lstStyle/>
          <a:p>
            <a:r>
              <a:rPr lang="en-US" noProof="1"/>
              <a:t>Click to edit Master title style</a:t>
            </a:r>
            <a:endParaRPr lang="en-US" dirty="0"/>
          </a:p>
        </p:txBody>
      </p:sp>
      <p:sp>
        <p:nvSpPr>
          <p:cNvPr id="14" name="Rectangle 6"/>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27" name="Rectangle 19"/>
          <p:cNvSpPr>
            <a:spLocks noGrp="1"/>
          </p:cNvSpPr>
          <p:nvPr>
            <p:ph type="ftr" sz="quarter" idx="11"/>
          </p:nvPr>
        </p:nvSpPr>
        <p:spPr/>
        <p:txBody>
          <a:bodyPr/>
          <a:lstStyle/>
          <a:p>
            <a:endParaRPr lang="en-US"/>
          </a:p>
        </p:txBody>
      </p:sp>
      <p:sp>
        <p:nvSpPr>
          <p:cNvPr id="24" name="Rectangle 2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0515592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BFEBEB0A-9E3D-4B14-9782-E2AE3DA60D96}" type="slidenum">
              <a:rPr lang="en-US" smtClean="0"/>
              <a:pPr/>
              <a:t>‹#›</a:t>
            </a:fld>
            <a:endParaRPr lang="en-US"/>
          </a:p>
        </p:txBody>
      </p:sp>
      <p:sp>
        <p:nvSpPr>
          <p:cNvPr id="4" name="Rectangle 19"/>
          <p:cNvSpPr>
            <a:spLocks noGrp="1"/>
          </p:cNvSpPr>
          <p:nvPr>
            <p:ph type="ftr" sz="quarter" idx="11"/>
          </p:nvPr>
        </p:nvSpPr>
        <p:spPr>
          <a:xfrm>
            <a:off x="457200" y="6400800"/>
            <a:ext cx="5105400" cy="304800"/>
          </a:xfrm>
        </p:spPr>
        <p:txBody>
          <a:bodyPr/>
          <a:lstStyle/>
          <a:p>
            <a:endParaRPr lang="en-US" dirty="0"/>
          </a:p>
        </p:txBody>
      </p:sp>
    </p:spTree>
    <p:extLst>
      <p:ext uri="{BB962C8B-B14F-4D97-AF65-F5344CB8AC3E}">
        <p14:creationId xmlns:p14="http://schemas.microsoft.com/office/powerpoint/2010/main" val="2435361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2097" y="6391656"/>
            <a:ext cx="459297" cy="365125"/>
          </a:xfrm>
        </p:spPr>
        <p:txBody>
          <a:bodyPr/>
          <a:lstStyle>
            <a:lvl1pPr>
              <a:defRPr>
                <a:solidFill>
                  <a:schemeClr val="tx1"/>
                </a:solidFill>
              </a:defRPr>
            </a:lvl1pPr>
          </a:lstStyle>
          <a:p>
            <a:fld id="{BFEBEB0A-9E3D-4B14-9782-E2AE3DA60D96}" type="slidenum">
              <a:rPr lang="en-US" smtClean="0"/>
              <a:pPr/>
              <a:t>‹#›</a:t>
            </a:fld>
            <a:endParaRPr lang="en-US" dirty="0"/>
          </a:p>
        </p:txBody>
      </p:sp>
      <p:sp>
        <p:nvSpPr>
          <p:cNvPr id="3" name="Rectangle 19"/>
          <p:cNvSpPr>
            <a:spLocks noGrp="1"/>
          </p:cNvSpPr>
          <p:nvPr>
            <p:ph type="ftr" sz="quarter" idx="11"/>
          </p:nvPr>
        </p:nvSpPr>
        <p:spPr>
          <a:xfrm>
            <a:off x="457200" y="6400800"/>
            <a:ext cx="5105400" cy="304800"/>
          </a:xfrm>
        </p:spPr>
        <p:txBody>
          <a:bodyPr/>
          <a:lstStyle>
            <a:lvl1pPr>
              <a:defRPr>
                <a:solidFill>
                  <a:schemeClr val="tx1"/>
                </a:solidFill>
              </a:defRPr>
            </a:lvl1pPr>
            <a:extLst/>
          </a:lstStyle>
          <a:p>
            <a:endParaRPr lang="en-US" dirty="0"/>
          </a:p>
        </p:txBody>
      </p:sp>
    </p:spTree>
    <p:extLst>
      <p:ext uri="{BB962C8B-B14F-4D97-AF65-F5344CB8AC3E}">
        <p14:creationId xmlns:p14="http://schemas.microsoft.com/office/powerpoint/2010/main" val="12233753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305800" cy="1066800"/>
          </a:xfrm>
        </p:spPr>
        <p:txBody>
          <a:bodyPr anchor="b">
            <a:normAutofit/>
          </a:bodyPr>
          <a:lstStyle>
            <a:lvl1pPr algn="l">
              <a:defRPr sz="3200" b="1"/>
            </a:lvl1pPr>
          </a:lstStyle>
          <a:p>
            <a:r>
              <a:rPr lang="en-US"/>
              <a:t>Click to edit Master title style</a:t>
            </a:r>
            <a:endParaRPr lang="en-US" dirty="0"/>
          </a:p>
        </p:txBody>
      </p:sp>
      <p:sp>
        <p:nvSpPr>
          <p:cNvPr id="3" name="Content Placeholder 2"/>
          <p:cNvSpPr>
            <a:spLocks noGrp="1"/>
          </p:cNvSpPr>
          <p:nvPr>
            <p:ph idx="1"/>
          </p:nvPr>
        </p:nvSpPr>
        <p:spPr>
          <a:xfrm>
            <a:off x="3392782" y="1524000"/>
            <a:ext cx="5294018" cy="46481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43917" y="1524000"/>
            <a:ext cx="2673657" cy="4648200"/>
          </a:xfrm>
        </p:spPr>
        <p:txBody>
          <a:bodyPr>
            <a:normAutofit/>
          </a:bodyPr>
          <a:lstStyle>
            <a:lvl1pPr marL="0" indent="0">
              <a:buNone/>
              <a:defRPr sz="200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Slide Number Placeholder 6"/>
          <p:cNvSpPr>
            <a:spLocks noGrp="1"/>
          </p:cNvSpPr>
          <p:nvPr>
            <p:ph type="sldNum" sz="quarter" idx="12"/>
          </p:nvPr>
        </p:nvSpPr>
        <p:spPr/>
        <p:txBody>
          <a:bodyPr/>
          <a:lstStyle/>
          <a:p>
            <a:fld id="{BFEBEB0A-9E3D-4B14-9782-E2AE3DA60D96}" type="slidenum">
              <a:rPr lang="en-US" smtClean="0"/>
              <a:pPr/>
              <a:t>‹#›</a:t>
            </a:fld>
            <a:endParaRPr lang="en-US"/>
          </a:p>
        </p:txBody>
      </p:sp>
      <p:cxnSp>
        <p:nvCxnSpPr>
          <p:cNvPr id="10" name="Straight Connector 9"/>
          <p:cNvCxnSpPr/>
          <p:nvPr/>
        </p:nvCxnSpPr>
        <p:spPr>
          <a:xfrm rot="5400000">
            <a:off x="1359110" y="35814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19"/>
          <p:cNvSpPr>
            <a:spLocks noGrp="1"/>
          </p:cNvSpPr>
          <p:nvPr>
            <p:ph type="ftr" sz="quarter" idx="11"/>
          </p:nvPr>
        </p:nvSpPr>
        <p:spPr>
          <a:xfrm>
            <a:off x="457200" y="6400800"/>
            <a:ext cx="5105400" cy="304800"/>
          </a:xfrm>
        </p:spPr>
        <p:txBody>
          <a:bodyPr/>
          <a:lstStyle/>
          <a:p>
            <a:endParaRPr lang="en-US" dirty="0"/>
          </a:p>
        </p:txBody>
      </p:sp>
    </p:spTree>
    <p:extLst>
      <p:ext uri="{BB962C8B-B14F-4D97-AF65-F5344CB8AC3E}">
        <p14:creationId xmlns:p14="http://schemas.microsoft.com/office/powerpoint/2010/main" val="28604993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hoto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BFEBEB0A-9E3D-4B14-9782-E2AE3DA60D96}" type="slidenum">
              <a:rPr lang="en-US" smtClean="0"/>
              <a:pPr/>
              <a:t>‹#›</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6" name="Picture Placeholder 5"/>
          <p:cNvSpPr>
            <a:spLocks noGrp="1"/>
          </p:cNvSpPr>
          <p:nvPr>
            <p:ph type="pic" sz="quarter" idx="12"/>
          </p:nvPr>
        </p:nvSpPr>
        <p:spPr>
          <a:xfrm>
            <a:off x="457200" y="1524000"/>
            <a:ext cx="5867400" cy="4648200"/>
          </a:xfrm>
        </p:spPr>
        <p:txBody>
          <a:bodyPr/>
          <a:lstStyle/>
          <a:p>
            <a:r>
              <a:rPr lang="en-US"/>
              <a:t>Click icon to add picture</a:t>
            </a:r>
          </a:p>
        </p:txBody>
      </p:sp>
      <p:sp>
        <p:nvSpPr>
          <p:cNvPr id="8" name="Text Placeholder 7"/>
          <p:cNvSpPr>
            <a:spLocks noGrp="1"/>
          </p:cNvSpPr>
          <p:nvPr>
            <p:ph type="body" sz="quarter" idx="13"/>
          </p:nvPr>
        </p:nvSpPr>
        <p:spPr>
          <a:xfrm>
            <a:off x="6553200" y="1524000"/>
            <a:ext cx="2133600" cy="4648200"/>
          </a:xfrm>
        </p:spPr>
        <p:txBody>
          <a:bodyPr>
            <a:normAutofit/>
          </a:bodyPr>
          <a:lstStyle>
            <a:lvl1pPr marL="0" indent="0">
              <a:buFontTx/>
              <a:buNone/>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180958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BlankRed">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62225" y="1433513"/>
            <a:ext cx="4019550" cy="3990975"/>
          </a:xfrm>
          <a:prstGeom prst="rect">
            <a:avLst/>
          </a:prstGeom>
        </p:spPr>
      </p:pic>
    </p:spTree>
    <p:extLst>
      <p:ext uri="{BB962C8B-B14F-4D97-AF65-F5344CB8AC3E}">
        <p14:creationId xmlns:p14="http://schemas.microsoft.com/office/powerpoint/2010/main" val="17644264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62000" y="1676400"/>
            <a:ext cx="3657600" cy="4495800"/>
          </a:xfrm>
        </p:spPr>
        <p:txBody>
          <a:bodyPr>
            <a:normAutofit/>
          </a:bodyPr>
          <a:lstStyle>
            <a:lvl1pPr>
              <a:defRPr sz="1800"/>
            </a:lvl1pPr>
            <a:lvl2pPr>
              <a:defRPr sz="1500"/>
            </a:lvl2pPr>
            <a:lvl3pPr>
              <a:defRPr sz="1350"/>
            </a:lvl3pPr>
            <a:lvl4pPr>
              <a:defRPr sz="1200"/>
            </a:lvl4pPr>
            <a:lvl5pPr>
              <a:defRPr sz="12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6400"/>
            <a:ext cx="3657600" cy="4495800"/>
          </a:xfrm>
        </p:spPr>
        <p:txBody>
          <a:bodyPr>
            <a:normAutofit/>
          </a:bodyPr>
          <a:lstStyle>
            <a:lvl1pPr>
              <a:defRPr sz="1800"/>
            </a:lvl1pPr>
            <a:lvl2pPr>
              <a:defRPr sz="1500"/>
            </a:lvl2pPr>
            <a:lvl3pPr>
              <a:defRPr sz="1350"/>
            </a:lvl3pPr>
            <a:lvl4pPr>
              <a:defRPr sz="1200"/>
            </a:lvl4pPr>
            <a:lvl5pPr>
              <a:defRPr sz="12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
        <p:nvSpPr>
          <p:cNvPr id="6" name="Rectangle 19"/>
          <p:cNvSpPr>
            <a:spLocks noGrp="1"/>
          </p:cNvSpPr>
          <p:nvPr>
            <p:ph type="ftr" sz="quarter" idx="11"/>
          </p:nvPr>
        </p:nvSpPr>
        <p:spPr>
          <a:xfrm>
            <a:off x="457200" y="6400800"/>
            <a:ext cx="5105400" cy="304800"/>
          </a:xfrm>
        </p:spPr>
        <p:txBody>
          <a:bodyPr/>
          <a:lstStyle/>
          <a:p>
            <a:endParaRPr lang="en-US"/>
          </a:p>
        </p:txBody>
      </p:sp>
    </p:spTree>
    <p:extLst>
      <p:ext uri="{BB962C8B-B14F-4D97-AF65-F5344CB8AC3E}">
        <p14:creationId xmlns:p14="http://schemas.microsoft.com/office/powerpoint/2010/main" val="19373937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62000" y="1496736"/>
            <a:ext cx="3657600" cy="639762"/>
          </a:xfrm>
        </p:spPr>
        <p:txBody>
          <a:bodyPr anchor="b">
            <a:noAutofit/>
          </a:bodyPr>
          <a:lstStyle>
            <a:lvl1pPr marL="0" indent="0">
              <a:buNone/>
              <a:defRPr sz="1500" b="1">
                <a:solidFill>
                  <a:schemeClr val="tx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762000" y="2216400"/>
            <a:ext cx="3657600" cy="3955800"/>
          </a:xfrm>
        </p:spPr>
        <p:txBody>
          <a:bodyPr anchor="t" anchorCtr="0">
            <a:normAutofit/>
          </a:bodyPr>
          <a:lstStyle>
            <a:lvl1pPr>
              <a:defRPr sz="1500"/>
            </a:lvl1pPr>
            <a:lvl2pPr>
              <a:defRPr sz="1350"/>
            </a:lvl2pPr>
            <a:lvl3pPr>
              <a:defRPr sz="1200"/>
            </a:lvl3pPr>
            <a:lvl4pPr>
              <a:defRPr sz="1050"/>
            </a:lvl4pPr>
            <a:lvl5pPr>
              <a:defRPr sz="10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8200" y="1496736"/>
            <a:ext cx="3657600" cy="639762"/>
          </a:xfrm>
        </p:spPr>
        <p:txBody>
          <a:bodyPr anchor="b">
            <a:noAutofit/>
          </a:bodyPr>
          <a:lstStyle>
            <a:lvl1pPr marL="0" indent="0">
              <a:buNone/>
              <a:defRPr sz="1500" b="1">
                <a:solidFill>
                  <a:schemeClr val="tx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48200" y="2216400"/>
            <a:ext cx="3657600" cy="3955800"/>
          </a:xfrm>
        </p:spPr>
        <p:txBody>
          <a:bodyPr anchor="t" anchorCtr="0">
            <a:normAutofit/>
          </a:bodyPr>
          <a:lstStyle>
            <a:lvl1pPr>
              <a:defRPr sz="1500"/>
            </a:lvl1pPr>
            <a:lvl2pPr>
              <a:defRPr sz="1350"/>
            </a:lvl2pPr>
            <a:lvl3pPr>
              <a:defRPr sz="1200"/>
            </a:lvl3pPr>
            <a:lvl4pPr>
              <a:defRPr sz="1050"/>
            </a:lvl4pPr>
            <a:lvl5pPr>
              <a:defRPr sz="10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8C71CAF9-4461-454A-B702-D536C3775752}" type="slidenum">
              <a:rPr lang="en-US" smtClean="0"/>
              <a:t>‹#›</a:t>
            </a:fld>
            <a:endParaRPr lang="en-US"/>
          </a:p>
        </p:txBody>
      </p:sp>
      <p:sp>
        <p:nvSpPr>
          <p:cNvPr id="8" name="Rectangle 19"/>
          <p:cNvSpPr>
            <a:spLocks noGrp="1"/>
          </p:cNvSpPr>
          <p:nvPr>
            <p:ph type="ftr" sz="quarter" idx="11"/>
          </p:nvPr>
        </p:nvSpPr>
        <p:spPr>
          <a:xfrm>
            <a:off x="457200" y="6400800"/>
            <a:ext cx="5105400" cy="304800"/>
          </a:xfrm>
        </p:spPr>
        <p:txBody>
          <a:bodyPr/>
          <a:lstStyle/>
          <a:p>
            <a:endParaRPr lang="en-US"/>
          </a:p>
        </p:txBody>
      </p:sp>
    </p:spTree>
    <p:extLst>
      <p:ext uri="{BB962C8B-B14F-4D97-AF65-F5344CB8AC3E}">
        <p14:creationId xmlns:p14="http://schemas.microsoft.com/office/powerpoint/2010/main" val="11496895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8C71CAF9-4461-454A-B702-D536C3775752}" type="slidenum">
              <a:rPr lang="en-US" smtClean="0"/>
              <a:t>‹#›</a:t>
            </a:fld>
            <a:endParaRPr lang="en-US"/>
          </a:p>
        </p:txBody>
      </p:sp>
      <p:sp>
        <p:nvSpPr>
          <p:cNvPr id="4" name="Rectangle 19"/>
          <p:cNvSpPr>
            <a:spLocks noGrp="1"/>
          </p:cNvSpPr>
          <p:nvPr>
            <p:ph type="ftr" sz="quarter" idx="11"/>
          </p:nvPr>
        </p:nvSpPr>
        <p:spPr>
          <a:xfrm>
            <a:off x="457200" y="6400800"/>
            <a:ext cx="5105400" cy="304800"/>
          </a:xfrm>
        </p:spPr>
        <p:txBody>
          <a:bodyPr/>
          <a:lstStyle/>
          <a:p>
            <a:endParaRPr lang="en-US"/>
          </a:p>
        </p:txBody>
      </p:sp>
    </p:spTree>
    <p:extLst>
      <p:ext uri="{BB962C8B-B14F-4D97-AF65-F5344CB8AC3E}">
        <p14:creationId xmlns:p14="http://schemas.microsoft.com/office/powerpoint/2010/main" val="6676319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 y="6391658"/>
            <a:ext cx="459297" cy="365125"/>
          </a:xfrm>
        </p:spPr>
        <p:txBody>
          <a:bodyPr/>
          <a:lstStyle/>
          <a:p>
            <a:fld id="{8C71CAF9-4461-454A-B702-D536C3775752}" type="slidenum">
              <a:rPr lang="en-US" smtClean="0"/>
              <a:t>‹#›</a:t>
            </a:fld>
            <a:endParaRPr lang="en-US"/>
          </a:p>
        </p:txBody>
      </p:sp>
      <p:sp>
        <p:nvSpPr>
          <p:cNvPr id="3" name="Rectangle 19"/>
          <p:cNvSpPr>
            <a:spLocks noGrp="1"/>
          </p:cNvSpPr>
          <p:nvPr>
            <p:ph type="ftr" sz="quarter" idx="11"/>
          </p:nvPr>
        </p:nvSpPr>
        <p:spPr>
          <a:xfrm>
            <a:off x="457200" y="6400800"/>
            <a:ext cx="5105400" cy="304800"/>
          </a:xfrm>
        </p:spPr>
        <p:txBody>
          <a:bodyPr/>
          <a:lstStyle/>
          <a:p>
            <a:endParaRPr lang="en-US"/>
          </a:p>
        </p:txBody>
      </p:sp>
    </p:spTree>
    <p:extLst>
      <p:ext uri="{BB962C8B-B14F-4D97-AF65-F5344CB8AC3E}">
        <p14:creationId xmlns:p14="http://schemas.microsoft.com/office/powerpoint/2010/main" val="3453564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305800" cy="1066800"/>
          </a:xfrm>
        </p:spPr>
        <p:txBody>
          <a:bodyPr anchor="b">
            <a:normAutofit/>
          </a:bodyPr>
          <a:lstStyle>
            <a:lvl1pPr algn="l">
              <a:defRPr sz="2400" b="1"/>
            </a:lvl1pPr>
          </a:lstStyle>
          <a:p>
            <a:r>
              <a:rPr lang="en-US"/>
              <a:t>Click to edit Master title style</a:t>
            </a:r>
            <a:endParaRPr lang="en-US" dirty="0"/>
          </a:p>
        </p:txBody>
      </p:sp>
      <p:sp>
        <p:nvSpPr>
          <p:cNvPr id="3" name="Content Placeholder 2"/>
          <p:cNvSpPr>
            <a:spLocks noGrp="1"/>
          </p:cNvSpPr>
          <p:nvPr>
            <p:ph idx="1"/>
          </p:nvPr>
        </p:nvSpPr>
        <p:spPr>
          <a:xfrm>
            <a:off x="3392782" y="1524002"/>
            <a:ext cx="5294018" cy="4648199"/>
          </a:xfrm>
        </p:spPr>
        <p:txBody>
          <a:bodyPr/>
          <a:lstStyle>
            <a:lvl1pPr>
              <a:defRPr sz="1800"/>
            </a:lvl1pPr>
            <a:lvl2pPr>
              <a:defRPr sz="165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43918" y="1524000"/>
            <a:ext cx="2673657" cy="4648200"/>
          </a:xfrm>
        </p:spPr>
        <p:txBody>
          <a:bodyPr>
            <a:normAutofit/>
          </a:bodyPr>
          <a:lstStyle>
            <a:lvl1pPr marL="0" indent="0">
              <a:buNone/>
              <a:defRPr sz="1500">
                <a:solidFill>
                  <a:schemeClr val="tx2"/>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cxnSp>
        <p:nvCxnSpPr>
          <p:cNvPr id="10" name="Straight Connector 9"/>
          <p:cNvCxnSpPr/>
          <p:nvPr/>
        </p:nvCxnSpPr>
        <p:spPr>
          <a:xfrm rot="5400000">
            <a:off x="1359110" y="35814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19"/>
          <p:cNvSpPr>
            <a:spLocks noGrp="1"/>
          </p:cNvSpPr>
          <p:nvPr>
            <p:ph type="ftr" sz="quarter" idx="11"/>
          </p:nvPr>
        </p:nvSpPr>
        <p:spPr>
          <a:xfrm>
            <a:off x="457200" y="6400800"/>
            <a:ext cx="5105400" cy="304800"/>
          </a:xfrm>
        </p:spPr>
        <p:txBody>
          <a:bodyPr/>
          <a:lstStyle/>
          <a:p>
            <a:endParaRPr lang="en-US"/>
          </a:p>
        </p:txBody>
      </p:sp>
    </p:spTree>
    <p:extLst>
      <p:ext uri="{BB962C8B-B14F-4D97-AF65-F5344CB8AC3E}">
        <p14:creationId xmlns:p14="http://schemas.microsoft.com/office/powerpoint/2010/main" val="2560411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42900"/>
            <a:ext cx="8229600" cy="800100"/>
          </a:xfrm>
          <a:prstGeom prst="rect">
            <a:avLst/>
          </a:prstGeom>
        </p:spPr>
        <p:txBody>
          <a:bodyPr vert="horz" lIns="91440" tIns="45720" rIns="91440" bIns="4572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57200" y="1524000"/>
            <a:ext cx="8229600" cy="4648200"/>
          </a:xfrm>
          <a:prstGeom prst="rect">
            <a:avLst/>
          </a:prstGeom>
        </p:spPr>
        <p:txBody>
          <a:bodyPr vert="horz" lIns="91440" tIns="45720" rIns="91440" bIns="45720" rtlCol="0" anchor="t" anchorCtr="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 y="6387664"/>
            <a:ext cx="457200" cy="394136"/>
          </a:xfrm>
          <a:prstGeom prst="rect">
            <a:avLst/>
          </a:prstGeom>
        </p:spPr>
        <p:txBody>
          <a:bodyPr vert="horz" lIns="91440" tIns="45720" rIns="91440" bIns="45720" rtlCol="0" anchor="ctr"/>
          <a:lstStyle>
            <a:lvl1pPr algn="l">
              <a:defRPr sz="900">
                <a:solidFill>
                  <a:schemeClr val="tx1">
                    <a:lumMod val="85000"/>
                    <a:lumOff val="15000"/>
                  </a:schemeClr>
                </a:solidFill>
                <a:latin typeface="+mj-lt"/>
              </a:defRPr>
            </a:lvl1pPr>
          </a:lstStyle>
          <a:p>
            <a:fld id="{8C71CAF9-4461-454A-B702-D536C3775752}" type="slidenum">
              <a:rPr lang="en-US" smtClean="0"/>
              <a:t>‹#›</a:t>
            </a:fld>
            <a:endParaRPr lang="en-US"/>
          </a:p>
        </p:txBody>
      </p:sp>
      <p:sp>
        <p:nvSpPr>
          <p:cNvPr id="9" name="Rectangle 8"/>
          <p:cNvSpPr/>
          <p:nvPr/>
        </p:nvSpPr>
        <p:spPr>
          <a:xfrm>
            <a:off x="457200" y="1234968"/>
            <a:ext cx="8686800"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p:cNvSpPr txBox="1"/>
          <p:nvPr/>
        </p:nvSpPr>
        <p:spPr>
          <a:xfrm>
            <a:off x="5486400" y="6400800"/>
            <a:ext cx="3352800" cy="300082"/>
          </a:xfrm>
          <a:prstGeom prst="rect">
            <a:avLst/>
          </a:prstGeom>
          <a:noFill/>
          <a:ln>
            <a:noFill/>
          </a:ln>
        </p:spPr>
        <p:txBody>
          <a:bodyPr wrap="square" rtlCol="0">
            <a:spAutoFit/>
          </a:bodyPr>
          <a:lstStyle/>
          <a:p>
            <a:pPr algn="r"/>
            <a:r>
              <a:rPr lang="en-US" sz="1350" dirty="0">
                <a:solidFill>
                  <a:schemeClr val="bg2"/>
                </a:solidFill>
                <a:latin typeface="Times New Roman" pitchFamily="18" charset="0"/>
                <a:cs typeface="Times New Roman" pitchFamily="18" charset="0"/>
              </a:rPr>
              <a:t>Worcester Polytechnic Institute</a:t>
            </a:r>
          </a:p>
        </p:txBody>
      </p:sp>
      <p:sp>
        <p:nvSpPr>
          <p:cNvPr id="13" name="Footer Placeholder 2"/>
          <p:cNvSpPr>
            <a:spLocks noGrp="1"/>
          </p:cNvSpPr>
          <p:nvPr>
            <p:ph type="ftr" sz="quarter" idx="3"/>
          </p:nvPr>
        </p:nvSpPr>
        <p:spPr>
          <a:xfrm>
            <a:off x="457200" y="6400800"/>
            <a:ext cx="5105400" cy="304800"/>
          </a:xfrm>
          <a:prstGeom prst="rect">
            <a:avLst/>
          </a:prstGeom>
        </p:spPr>
        <p:txBody>
          <a:bodyPr/>
          <a:lstStyle>
            <a:lvl1pPr>
              <a:defRPr sz="1200" b="0">
                <a:solidFill>
                  <a:schemeClr val="tx2"/>
                </a:solidFill>
              </a:defRPr>
            </a:lvl1pPr>
          </a:lstStyle>
          <a:p>
            <a:endParaRPr lang="en-US"/>
          </a:p>
        </p:txBody>
      </p:sp>
    </p:spTree>
    <p:extLst>
      <p:ext uri="{BB962C8B-B14F-4D97-AF65-F5344CB8AC3E}">
        <p14:creationId xmlns:p14="http://schemas.microsoft.com/office/powerpoint/2010/main" val="3690316887"/>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685800" rtl="0" eaLnBrk="1" latinLnBrk="0" hangingPunct="1">
        <a:spcBef>
          <a:spcPct val="0"/>
        </a:spcBef>
        <a:buNone/>
        <a:defRPr sz="2400" b="1" kern="1200">
          <a:solidFill>
            <a:schemeClr val="tx1">
              <a:lumMod val="85000"/>
              <a:lumOff val="15000"/>
            </a:schemeClr>
          </a:solidFill>
          <a:latin typeface="Verdana" pitchFamily="34" charset="0"/>
          <a:ea typeface="Verdana" pitchFamily="34" charset="0"/>
          <a:cs typeface="Verdana"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05740" indent="-205740" algn="l" defTabSz="685800" rtl="0" eaLnBrk="1" latinLnBrk="0" hangingPunct="1">
        <a:lnSpc>
          <a:spcPct val="95000"/>
        </a:lnSpc>
        <a:spcBef>
          <a:spcPts val="900"/>
        </a:spcBef>
        <a:buClr>
          <a:schemeClr val="bg2"/>
        </a:buClr>
        <a:buFont typeface="Arial" pitchFamily="34" charset="0"/>
        <a:buChar char="•"/>
        <a:defRPr sz="1800" kern="1200">
          <a:solidFill>
            <a:schemeClr val="tx1"/>
          </a:solidFill>
          <a:latin typeface="Verdana" pitchFamily="34" charset="0"/>
          <a:ea typeface="Verdana" pitchFamily="34" charset="0"/>
          <a:cs typeface="Verdana" pitchFamily="34" charset="0"/>
        </a:defRPr>
      </a:lvl1pPr>
      <a:lvl2pPr marL="445770" indent="-205740" algn="l" defTabSz="685800" rtl="0" eaLnBrk="1" latinLnBrk="0" hangingPunct="1">
        <a:lnSpc>
          <a:spcPct val="95000"/>
        </a:lnSpc>
        <a:spcBef>
          <a:spcPts val="450"/>
        </a:spcBef>
        <a:buClr>
          <a:schemeClr val="bg2"/>
        </a:buClr>
        <a:buFont typeface="Verdana" pitchFamily="34" charset="0"/>
        <a:buChar char="─"/>
        <a:defRPr sz="1500" kern="1200">
          <a:solidFill>
            <a:schemeClr val="tx1"/>
          </a:solidFill>
          <a:latin typeface="Verdana" pitchFamily="34" charset="0"/>
          <a:ea typeface="Verdana" pitchFamily="34" charset="0"/>
          <a:cs typeface="Verdana" pitchFamily="34" charset="0"/>
        </a:defRPr>
      </a:lvl2pPr>
      <a:lvl3pPr marL="651510" indent="-171450" algn="l" defTabSz="685800" rtl="0" eaLnBrk="1" latinLnBrk="0" hangingPunct="1">
        <a:lnSpc>
          <a:spcPct val="95000"/>
        </a:lnSpc>
        <a:spcBef>
          <a:spcPts val="450"/>
        </a:spcBef>
        <a:buClr>
          <a:schemeClr val="bg2"/>
        </a:buClr>
        <a:buFont typeface="Wingdings" pitchFamily="2" charset="2"/>
        <a:buChar char="§"/>
        <a:defRPr sz="1350" kern="1200">
          <a:solidFill>
            <a:schemeClr val="tx1"/>
          </a:solidFill>
          <a:latin typeface="Verdana" pitchFamily="34" charset="0"/>
          <a:ea typeface="Verdana" pitchFamily="34" charset="0"/>
          <a:cs typeface="Verdana" pitchFamily="34" charset="0"/>
        </a:defRPr>
      </a:lvl3pPr>
      <a:lvl4pPr marL="857250" indent="-171450" algn="l" defTabSz="685800" rtl="0" eaLnBrk="1" latinLnBrk="0" hangingPunct="1">
        <a:lnSpc>
          <a:spcPct val="95000"/>
        </a:lnSpc>
        <a:spcBef>
          <a:spcPts val="450"/>
        </a:spcBef>
        <a:buClr>
          <a:schemeClr val="bg2"/>
        </a:buClr>
        <a:buFont typeface="Courier New" pitchFamily="49" charset="0"/>
        <a:buChar char="o"/>
        <a:defRPr sz="1200" kern="1200">
          <a:solidFill>
            <a:schemeClr val="tx1"/>
          </a:solidFill>
          <a:latin typeface="Verdana" pitchFamily="34" charset="0"/>
          <a:ea typeface="Verdana" pitchFamily="34" charset="0"/>
          <a:cs typeface="Verdana" pitchFamily="34" charset="0"/>
        </a:defRPr>
      </a:lvl4pPr>
      <a:lvl5pPr marL="1028700" indent="-171450" algn="l" defTabSz="685800" rtl="0" eaLnBrk="1" latinLnBrk="0" hangingPunct="1">
        <a:lnSpc>
          <a:spcPct val="95000"/>
        </a:lnSpc>
        <a:spcBef>
          <a:spcPts val="450"/>
        </a:spcBef>
        <a:buClr>
          <a:schemeClr val="bg2"/>
        </a:buClr>
        <a:buFont typeface="Arial" pitchFamily="34" charset="0"/>
        <a:buChar char="•"/>
        <a:defRPr sz="1200" kern="1200" baseline="0">
          <a:solidFill>
            <a:schemeClr val="tx1"/>
          </a:solidFill>
          <a:latin typeface="Verdana" pitchFamily="34" charset="0"/>
          <a:ea typeface="Verdana" pitchFamily="34" charset="0"/>
          <a:cs typeface="Verdana" pitchFamily="34" charset="0"/>
        </a:defRPr>
      </a:lvl5pPr>
      <a:lvl6pPr marL="1234440" indent="-171450" algn="l" defTabSz="685800" rtl="0" eaLnBrk="1" latinLnBrk="0" hangingPunct="1">
        <a:spcBef>
          <a:spcPct val="20000"/>
        </a:spcBef>
        <a:buClr>
          <a:schemeClr val="accent1"/>
        </a:buClr>
        <a:buFont typeface="Arial" pitchFamily="34" charset="0"/>
        <a:buChar char="•"/>
        <a:defRPr sz="1200" kern="1200">
          <a:solidFill>
            <a:schemeClr val="tx2"/>
          </a:solidFill>
          <a:latin typeface="+mn-lt"/>
          <a:ea typeface="+mn-ea"/>
          <a:cs typeface="+mn-cs"/>
        </a:defRPr>
      </a:lvl6pPr>
      <a:lvl7pPr marL="1426464" indent="-171450" algn="l" defTabSz="685800" rtl="0" eaLnBrk="1" latinLnBrk="0" hangingPunct="1">
        <a:spcBef>
          <a:spcPct val="20000"/>
        </a:spcBef>
        <a:buClr>
          <a:schemeClr val="accent1"/>
        </a:buClr>
        <a:buFont typeface="Arial" pitchFamily="34" charset="0"/>
        <a:buChar char="•"/>
        <a:defRPr sz="1200" kern="1200">
          <a:solidFill>
            <a:schemeClr val="tx2"/>
          </a:solidFill>
          <a:latin typeface="+mn-lt"/>
          <a:ea typeface="+mn-ea"/>
          <a:cs typeface="+mn-cs"/>
        </a:defRPr>
      </a:lvl7pPr>
      <a:lvl8pPr marL="1645920" indent="-171450" algn="l" defTabSz="685800" rtl="0" eaLnBrk="1" latinLnBrk="0" hangingPunct="1">
        <a:spcBef>
          <a:spcPct val="20000"/>
        </a:spcBef>
        <a:buClr>
          <a:schemeClr val="accent1"/>
        </a:buClr>
        <a:buFont typeface="Arial" pitchFamily="34" charset="0"/>
        <a:buChar char="•"/>
        <a:defRPr sz="1200" kern="1200">
          <a:solidFill>
            <a:schemeClr val="tx2"/>
          </a:solidFill>
          <a:latin typeface="+mn-lt"/>
          <a:ea typeface="+mn-ea"/>
          <a:cs typeface="+mn-cs"/>
        </a:defRPr>
      </a:lvl8pPr>
      <a:lvl9pPr marL="1851660" indent="-171450" algn="l" defTabSz="685800" rtl="0" eaLnBrk="1" latinLnBrk="0" hangingPunct="1">
        <a:spcBef>
          <a:spcPct val="20000"/>
        </a:spcBef>
        <a:buClr>
          <a:schemeClr val="accent1"/>
        </a:buClr>
        <a:buFont typeface="Arial" pitchFamily="34" charset="0"/>
        <a:buChar char="•"/>
        <a:defRPr sz="1200" kern="120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42900"/>
            <a:ext cx="8229600" cy="800100"/>
          </a:xfrm>
          <a:prstGeom prst="rect">
            <a:avLst/>
          </a:prstGeom>
        </p:spPr>
        <p:txBody>
          <a:bodyPr vert="horz" lIns="91440" tIns="45720" rIns="91440" bIns="4572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57200" y="1524000"/>
            <a:ext cx="8229600" cy="4648200"/>
          </a:xfrm>
          <a:prstGeom prst="rect">
            <a:avLst/>
          </a:prstGeom>
        </p:spPr>
        <p:txBody>
          <a:bodyPr vert="horz" lIns="91440" tIns="45720" rIns="91440" bIns="45720" rtlCol="0" anchor="t" anchorCtr="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 y="6391657"/>
            <a:ext cx="457200" cy="313944"/>
          </a:xfrm>
          <a:prstGeom prst="rect">
            <a:avLst/>
          </a:prstGeom>
        </p:spPr>
        <p:txBody>
          <a:bodyPr vert="horz" lIns="91440" tIns="45720" rIns="91440" bIns="45720" rtlCol="0" anchor="ctr"/>
          <a:lstStyle>
            <a:lvl1pPr algn="l">
              <a:defRPr sz="900">
                <a:solidFill>
                  <a:schemeClr val="tx1"/>
                </a:solidFill>
                <a:latin typeface="+mj-lt"/>
              </a:defRPr>
            </a:lvl1pPr>
          </a:lstStyle>
          <a:p>
            <a:fld id="{BFEBEB0A-9E3D-4B14-9782-E2AE3DA60D96}" type="slidenum">
              <a:rPr lang="en-US" smtClean="0"/>
              <a:pPr/>
              <a:t>‹#›</a:t>
            </a:fld>
            <a:endParaRPr lang="en-US" dirty="0"/>
          </a:p>
        </p:txBody>
      </p:sp>
      <p:sp>
        <p:nvSpPr>
          <p:cNvPr id="9" name="Rectangle 8"/>
          <p:cNvSpPr/>
          <p:nvPr/>
        </p:nvSpPr>
        <p:spPr>
          <a:xfrm>
            <a:off x="457200" y="1234968"/>
            <a:ext cx="8686800"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p:cNvSpPr txBox="1"/>
          <p:nvPr/>
        </p:nvSpPr>
        <p:spPr>
          <a:xfrm>
            <a:off x="5486400" y="6400800"/>
            <a:ext cx="3352800" cy="300082"/>
          </a:xfrm>
          <a:prstGeom prst="rect">
            <a:avLst/>
          </a:prstGeom>
          <a:noFill/>
          <a:ln>
            <a:noFill/>
          </a:ln>
        </p:spPr>
        <p:txBody>
          <a:bodyPr wrap="square" rtlCol="0">
            <a:spAutoFit/>
          </a:bodyPr>
          <a:lstStyle/>
          <a:p>
            <a:pPr algn="r"/>
            <a:r>
              <a:rPr lang="en-US" sz="1350" dirty="0">
                <a:solidFill>
                  <a:schemeClr val="tx1"/>
                </a:solidFill>
                <a:latin typeface="Times New Roman" pitchFamily="18" charset="0"/>
                <a:cs typeface="Times New Roman" pitchFamily="18" charset="0"/>
              </a:rPr>
              <a:t>Worcester Polytechnic Institute</a:t>
            </a:r>
          </a:p>
        </p:txBody>
      </p:sp>
      <p:sp>
        <p:nvSpPr>
          <p:cNvPr id="13" name="Footer Placeholder 2"/>
          <p:cNvSpPr>
            <a:spLocks noGrp="1"/>
          </p:cNvSpPr>
          <p:nvPr>
            <p:ph type="ftr" sz="quarter" idx="3"/>
          </p:nvPr>
        </p:nvSpPr>
        <p:spPr>
          <a:xfrm>
            <a:off x="457200" y="6400800"/>
            <a:ext cx="5105400" cy="304800"/>
          </a:xfrm>
          <a:prstGeom prst="rect">
            <a:avLst/>
          </a:prstGeom>
        </p:spPr>
        <p:txBody>
          <a:bodyPr/>
          <a:lstStyle>
            <a:lvl1pPr>
              <a:defRPr sz="1200" b="0">
                <a:solidFill>
                  <a:schemeClr val="tx1"/>
                </a:solidFill>
              </a:defRPr>
            </a:lvl1pPr>
          </a:lstStyle>
          <a:p>
            <a:endParaRPr lang="en-US" dirty="0"/>
          </a:p>
        </p:txBody>
      </p:sp>
    </p:spTree>
    <p:extLst>
      <p:ext uri="{BB962C8B-B14F-4D97-AF65-F5344CB8AC3E}">
        <p14:creationId xmlns:p14="http://schemas.microsoft.com/office/powerpoint/2010/main" val="4055087531"/>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dt="0"/>
  <p:txStyles>
    <p:titleStyle>
      <a:lvl1pPr algn="l" defTabSz="685800" rtl="0" eaLnBrk="1" latinLnBrk="0" hangingPunct="1">
        <a:spcBef>
          <a:spcPct val="0"/>
        </a:spcBef>
        <a:buNone/>
        <a:defRPr sz="2400" b="1" kern="1200">
          <a:solidFill>
            <a:schemeClr val="tx1"/>
          </a:solidFill>
          <a:latin typeface="Verdana" pitchFamily="34" charset="0"/>
          <a:ea typeface="Verdana" pitchFamily="34" charset="0"/>
          <a:cs typeface="Verdana"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05740" indent="-205740" algn="l" defTabSz="685800" rtl="0" eaLnBrk="1" latinLnBrk="0" hangingPunct="1">
        <a:lnSpc>
          <a:spcPct val="95000"/>
        </a:lnSpc>
        <a:spcBef>
          <a:spcPts val="900"/>
        </a:spcBef>
        <a:buClr>
          <a:schemeClr val="bg2"/>
        </a:buClr>
        <a:buFont typeface="Arial" pitchFamily="34" charset="0"/>
        <a:buChar char="•"/>
        <a:defRPr sz="1800" kern="1200">
          <a:solidFill>
            <a:schemeClr val="tx1"/>
          </a:solidFill>
          <a:latin typeface="Verdana" pitchFamily="34" charset="0"/>
          <a:ea typeface="Verdana" pitchFamily="34" charset="0"/>
          <a:cs typeface="Verdana" pitchFamily="34" charset="0"/>
        </a:defRPr>
      </a:lvl1pPr>
      <a:lvl2pPr marL="445770" indent="-205740" algn="l" defTabSz="685800" rtl="0" eaLnBrk="1" latinLnBrk="0" hangingPunct="1">
        <a:lnSpc>
          <a:spcPct val="95000"/>
        </a:lnSpc>
        <a:spcBef>
          <a:spcPts val="450"/>
        </a:spcBef>
        <a:buClr>
          <a:schemeClr val="bg2"/>
        </a:buClr>
        <a:buFont typeface="Verdana" pitchFamily="34" charset="0"/>
        <a:buChar char="─"/>
        <a:defRPr sz="1500" kern="1200">
          <a:solidFill>
            <a:schemeClr val="tx1"/>
          </a:solidFill>
          <a:latin typeface="Verdana" pitchFamily="34" charset="0"/>
          <a:ea typeface="Verdana" pitchFamily="34" charset="0"/>
          <a:cs typeface="Verdana" pitchFamily="34" charset="0"/>
        </a:defRPr>
      </a:lvl2pPr>
      <a:lvl3pPr marL="651510" indent="-171450" algn="l" defTabSz="685800" rtl="0" eaLnBrk="1" latinLnBrk="0" hangingPunct="1">
        <a:lnSpc>
          <a:spcPct val="95000"/>
        </a:lnSpc>
        <a:spcBef>
          <a:spcPts val="450"/>
        </a:spcBef>
        <a:buClr>
          <a:schemeClr val="bg2"/>
        </a:buClr>
        <a:buFont typeface="Wingdings" pitchFamily="2" charset="2"/>
        <a:buChar char="§"/>
        <a:defRPr sz="1350" kern="1200">
          <a:solidFill>
            <a:schemeClr val="tx1"/>
          </a:solidFill>
          <a:latin typeface="Verdana" pitchFamily="34" charset="0"/>
          <a:ea typeface="Verdana" pitchFamily="34" charset="0"/>
          <a:cs typeface="Verdana" pitchFamily="34" charset="0"/>
        </a:defRPr>
      </a:lvl3pPr>
      <a:lvl4pPr marL="857250" indent="-171450" algn="l" defTabSz="685800" rtl="0" eaLnBrk="1" latinLnBrk="0" hangingPunct="1">
        <a:lnSpc>
          <a:spcPct val="95000"/>
        </a:lnSpc>
        <a:spcBef>
          <a:spcPts val="450"/>
        </a:spcBef>
        <a:buClr>
          <a:schemeClr val="bg2"/>
        </a:buClr>
        <a:buFont typeface="Courier New" pitchFamily="49" charset="0"/>
        <a:buChar char="o"/>
        <a:defRPr sz="1200" kern="1200">
          <a:solidFill>
            <a:schemeClr val="tx1"/>
          </a:solidFill>
          <a:latin typeface="Verdana" pitchFamily="34" charset="0"/>
          <a:ea typeface="Verdana" pitchFamily="34" charset="0"/>
          <a:cs typeface="Verdana" pitchFamily="34" charset="0"/>
        </a:defRPr>
      </a:lvl4pPr>
      <a:lvl5pPr marL="1028700" indent="-171450" algn="l" defTabSz="685800" rtl="0" eaLnBrk="1" latinLnBrk="0" hangingPunct="1">
        <a:lnSpc>
          <a:spcPct val="95000"/>
        </a:lnSpc>
        <a:spcBef>
          <a:spcPts val="450"/>
        </a:spcBef>
        <a:buClr>
          <a:schemeClr val="bg2"/>
        </a:buClr>
        <a:buFont typeface="Arial" pitchFamily="34" charset="0"/>
        <a:buChar char="•"/>
        <a:defRPr sz="1200" kern="1200" baseline="0">
          <a:solidFill>
            <a:schemeClr val="tx1"/>
          </a:solidFill>
          <a:latin typeface="Verdana" pitchFamily="34" charset="0"/>
          <a:ea typeface="Verdana" pitchFamily="34" charset="0"/>
          <a:cs typeface="Verdana" pitchFamily="34" charset="0"/>
        </a:defRPr>
      </a:lvl5pPr>
      <a:lvl6pPr marL="1234440" indent="-171450" algn="l" defTabSz="685800" rtl="0" eaLnBrk="1" latinLnBrk="0" hangingPunct="1">
        <a:spcBef>
          <a:spcPct val="20000"/>
        </a:spcBef>
        <a:buClr>
          <a:schemeClr val="accent1"/>
        </a:buClr>
        <a:buFont typeface="Arial" pitchFamily="34" charset="0"/>
        <a:buChar char="•"/>
        <a:defRPr sz="1200" kern="1200">
          <a:solidFill>
            <a:schemeClr val="tx2"/>
          </a:solidFill>
          <a:latin typeface="+mn-lt"/>
          <a:ea typeface="+mn-ea"/>
          <a:cs typeface="+mn-cs"/>
        </a:defRPr>
      </a:lvl6pPr>
      <a:lvl7pPr marL="1426464" indent="-171450" algn="l" defTabSz="685800" rtl="0" eaLnBrk="1" latinLnBrk="0" hangingPunct="1">
        <a:spcBef>
          <a:spcPct val="20000"/>
        </a:spcBef>
        <a:buClr>
          <a:schemeClr val="accent1"/>
        </a:buClr>
        <a:buFont typeface="Arial" pitchFamily="34" charset="0"/>
        <a:buChar char="•"/>
        <a:defRPr sz="1200" kern="1200">
          <a:solidFill>
            <a:schemeClr val="tx2"/>
          </a:solidFill>
          <a:latin typeface="+mn-lt"/>
          <a:ea typeface="+mn-ea"/>
          <a:cs typeface="+mn-cs"/>
        </a:defRPr>
      </a:lvl7pPr>
      <a:lvl8pPr marL="1645920" indent="-171450" algn="l" defTabSz="685800" rtl="0" eaLnBrk="1" latinLnBrk="0" hangingPunct="1">
        <a:spcBef>
          <a:spcPct val="20000"/>
        </a:spcBef>
        <a:buClr>
          <a:schemeClr val="accent1"/>
        </a:buClr>
        <a:buFont typeface="Arial" pitchFamily="34" charset="0"/>
        <a:buChar char="•"/>
        <a:defRPr sz="1200" kern="1200">
          <a:solidFill>
            <a:schemeClr val="tx2"/>
          </a:solidFill>
          <a:latin typeface="+mn-lt"/>
          <a:ea typeface="+mn-ea"/>
          <a:cs typeface="+mn-cs"/>
        </a:defRPr>
      </a:lvl8pPr>
      <a:lvl9pPr marL="1851660" indent="-171450" algn="l" defTabSz="685800" rtl="0" eaLnBrk="1" latinLnBrk="0" hangingPunct="1">
        <a:spcBef>
          <a:spcPct val="20000"/>
        </a:spcBef>
        <a:buClr>
          <a:schemeClr val="accent1"/>
        </a:buClr>
        <a:buFont typeface="Arial" pitchFamily="34" charset="0"/>
        <a:buChar char="•"/>
        <a:defRPr sz="1200" kern="120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42900"/>
            <a:ext cx="8229600" cy="800100"/>
          </a:xfrm>
          <a:prstGeom prst="rect">
            <a:avLst/>
          </a:prstGeom>
        </p:spPr>
        <p:txBody>
          <a:bodyPr vert="horz" lIns="91440" tIns="45720" rIns="91440" bIns="4572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57200" y="1524000"/>
            <a:ext cx="8229600" cy="4648200"/>
          </a:xfrm>
          <a:prstGeom prst="rect">
            <a:avLst/>
          </a:prstGeom>
        </p:spPr>
        <p:txBody>
          <a:bodyPr vert="horz" lIns="91440" tIns="45720" rIns="91440" bIns="45720" rtlCol="0" anchor="t" anchorCtr="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 y="6387664"/>
            <a:ext cx="457200" cy="394136"/>
          </a:xfrm>
          <a:prstGeom prst="rect">
            <a:avLst/>
          </a:prstGeom>
        </p:spPr>
        <p:txBody>
          <a:bodyPr vert="horz" lIns="91440" tIns="45720" rIns="91440" bIns="45720" rtlCol="0" anchor="ctr"/>
          <a:lstStyle>
            <a:lvl1pPr algn="l">
              <a:defRPr sz="1200">
                <a:solidFill>
                  <a:schemeClr val="tx1">
                    <a:lumMod val="85000"/>
                    <a:lumOff val="15000"/>
                  </a:schemeClr>
                </a:solidFill>
                <a:latin typeface="+mj-lt"/>
              </a:defRPr>
            </a:lvl1pPr>
          </a:lstStyle>
          <a:p>
            <a:fld id="{8C71CAF9-4461-454A-B702-D536C3775752}" type="slidenum">
              <a:rPr lang="en-US" smtClean="0"/>
              <a:t>‹#›</a:t>
            </a:fld>
            <a:endParaRPr lang="en-US"/>
          </a:p>
        </p:txBody>
      </p:sp>
      <p:sp>
        <p:nvSpPr>
          <p:cNvPr id="9" name="Rectangle 8"/>
          <p:cNvSpPr/>
          <p:nvPr/>
        </p:nvSpPr>
        <p:spPr>
          <a:xfrm>
            <a:off x="457200" y="1234966"/>
            <a:ext cx="8686800"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486400" y="6400800"/>
            <a:ext cx="3352800" cy="369332"/>
          </a:xfrm>
          <a:prstGeom prst="rect">
            <a:avLst/>
          </a:prstGeom>
          <a:noFill/>
          <a:ln>
            <a:noFill/>
          </a:ln>
        </p:spPr>
        <p:txBody>
          <a:bodyPr wrap="square" rtlCol="0">
            <a:spAutoFit/>
          </a:bodyPr>
          <a:lstStyle/>
          <a:p>
            <a:pPr algn="r"/>
            <a:r>
              <a:rPr lang="en-US" dirty="0">
                <a:solidFill>
                  <a:schemeClr val="bg2"/>
                </a:solidFill>
                <a:latin typeface="Times New Roman" pitchFamily="18" charset="0"/>
                <a:cs typeface="Times New Roman" pitchFamily="18" charset="0"/>
              </a:rPr>
              <a:t>Worcester Polytechnic Institute</a:t>
            </a:r>
          </a:p>
        </p:txBody>
      </p:sp>
      <p:sp>
        <p:nvSpPr>
          <p:cNvPr id="13" name="Footer Placeholder 2"/>
          <p:cNvSpPr>
            <a:spLocks noGrp="1"/>
          </p:cNvSpPr>
          <p:nvPr>
            <p:ph type="ftr" sz="quarter" idx="3"/>
          </p:nvPr>
        </p:nvSpPr>
        <p:spPr>
          <a:xfrm>
            <a:off x="457200" y="6400800"/>
            <a:ext cx="5105400" cy="304800"/>
          </a:xfrm>
          <a:prstGeom prst="rect">
            <a:avLst/>
          </a:prstGeom>
        </p:spPr>
        <p:txBody>
          <a:bodyPr/>
          <a:lstStyle>
            <a:lvl1pPr>
              <a:defRPr sz="1600" b="0">
                <a:solidFill>
                  <a:schemeClr val="tx2"/>
                </a:solidFill>
              </a:defRPr>
            </a:lvl1pPr>
          </a:lstStyle>
          <a:p>
            <a:endParaRPr lang="en-US"/>
          </a:p>
        </p:txBody>
      </p:sp>
    </p:spTree>
    <p:extLst>
      <p:ext uri="{BB962C8B-B14F-4D97-AF65-F5344CB8AC3E}">
        <p14:creationId xmlns:p14="http://schemas.microsoft.com/office/powerpoint/2010/main" val="2475374779"/>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spcBef>
          <a:spcPct val="0"/>
        </a:spcBef>
        <a:buNone/>
        <a:defRPr sz="3200" b="1" kern="1200">
          <a:solidFill>
            <a:schemeClr val="tx1">
              <a:lumMod val="85000"/>
              <a:lumOff val="15000"/>
            </a:schemeClr>
          </a:solidFill>
          <a:latin typeface="Verdana" pitchFamily="34" charset="0"/>
          <a:ea typeface="Verdana" pitchFamily="34" charset="0"/>
          <a:cs typeface="Verdana"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lnSpc>
          <a:spcPct val="95000"/>
        </a:lnSpc>
        <a:spcBef>
          <a:spcPts val="1200"/>
        </a:spcBef>
        <a:buClr>
          <a:schemeClr val="bg2"/>
        </a:buClr>
        <a:buFont typeface="Arial" pitchFamily="34" charset="0"/>
        <a:buChar char="•"/>
        <a:defRPr sz="2400" kern="1200">
          <a:solidFill>
            <a:schemeClr val="tx1"/>
          </a:solidFill>
          <a:latin typeface="Verdana" pitchFamily="34" charset="0"/>
          <a:ea typeface="Verdana" pitchFamily="34" charset="0"/>
          <a:cs typeface="Verdana" pitchFamily="34" charset="0"/>
        </a:defRPr>
      </a:lvl1pPr>
      <a:lvl2pPr marL="594360" indent="-274320" algn="l" defTabSz="914400" rtl="0" eaLnBrk="1" latinLnBrk="0" hangingPunct="1">
        <a:lnSpc>
          <a:spcPct val="95000"/>
        </a:lnSpc>
        <a:spcBef>
          <a:spcPts val="600"/>
        </a:spcBef>
        <a:buClr>
          <a:schemeClr val="bg2"/>
        </a:buClr>
        <a:buFont typeface="Verdana" pitchFamily="34" charset="0"/>
        <a:buChar char="─"/>
        <a:defRPr sz="2000" kern="1200">
          <a:solidFill>
            <a:schemeClr val="tx1"/>
          </a:solidFill>
          <a:latin typeface="Verdana" pitchFamily="34" charset="0"/>
          <a:ea typeface="Verdana" pitchFamily="34" charset="0"/>
          <a:cs typeface="Verdana" pitchFamily="34" charset="0"/>
        </a:defRPr>
      </a:lvl2pPr>
      <a:lvl3pPr marL="868680" indent="-228600" algn="l" defTabSz="914400" rtl="0" eaLnBrk="1" latinLnBrk="0" hangingPunct="1">
        <a:lnSpc>
          <a:spcPct val="95000"/>
        </a:lnSpc>
        <a:spcBef>
          <a:spcPts val="600"/>
        </a:spcBef>
        <a:buClr>
          <a:schemeClr val="bg2"/>
        </a:buClr>
        <a:buFont typeface="Wingdings" pitchFamily="2" charset="2"/>
        <a:buChar char="§"/>
        <a:defRPr sz="1800" kern="1200">
          <a:solidFill>
            <a:schemeClr val="tx1"/>
          </a:solidFill>
          <a:latin typeface="Verdana" pitchFamily="34" charset="0"/>
          <a:ea typeface="Verdana" pitchFamily="34" charset="0"/>
          <a:cs typeface="Verdana" pitchFamily="34" charset="0"/>
        </a:defRPr>
      </a:lvl3pPr>
      <a:lvl4pPr marL="1143000" indent="-228600" algn="l" defTabSz="914400" rtl="0" eaLnBrk="1" latinLnBrk="0" hangingPunct="1">
        <a:lnSpc>
          <a:spcPct val="95000"/>
        </a:lnSpc>
        <a:spcBef>
          <a:spcPts val="600"/>
        </a:spcBef>
        <a:buClr>
          <a:schemeClr val="bg2"/>
        </a:buClr>
        <a:buFont typeface="Courier New" pitchFamily="49" charset="0"/>
        <a:buChar char="o"/>
        <a:defRPr sz="1600" kern="1200">
          <a:solidFill>
            <a:schemeClr val="tx1"/>
          </a:solidFill>
          <a:latin typeface="Verdana" pitchFamily="34" charset="0"/>
          <a:ea typeface="Verdana" pitchFamily="34" charset="0"/>
          <a:cs typeface="Verdana" pitchFamily="34" charset="0"/>
        </a:defRPr>
      </a:lvl4pPr>
      <a:lvl5pPr marL="1371600" indent="-228600" algn="l" defTabSz="914400" rtl="0" eaLnBrk="1" latinLnBrk="0" hangingPunct="1">
        <a:lnSpc>
          <a:spcPct val="95000"/>
        </a:lnSpc>
        <a:spcBef>
          <a:spcPts val="600"/>
        </a:spcBef>
        <a:buClr>
          <a:schemeClr val="bg2"/>
        </a:buClr>
        <a:buFont typeface="Arial" pitchFamily="34" charset="0"/>
        <a:buChar char="•"/>
        <a:defRPr sz="1600" kern="1200" baseline="0">
          <a:solidFill>
            <a:schemeClr val="tx1"/>
          </a:solidFill>
          <a:latin typeface="Verdana" pitchFamily="34" charset="0"/>
          <a:ea typeface="Verdana" pitchFamily="34" charset="0"/>
          <a:cs typeface="Verdana" pitchFamily="34" charset="0"/>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42900"/>
            <a:ext cx="8229600" cy="800100"/>
          </a:xfrm>
          <a:prstGeom prst="rect">
            <a:avLst/>
          </a:prstGeom>
        </p:spPr>
        <p:txBody>
          <a:bodyPr vert="horz" lIns="91440" tIns="45720" rIns="91440" bIns="4572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57200" y="1524000"/>
            <a:ext cx="8229600" cy="4648200"/>
          </a:xfrm>
          <a:prstGeom prst="rect">
            <a:avLst/>
          </a:prstGeom>
        </p:spPr>
        <p:txBody>
          <a:bodyPr vert="horz" lIns="91440" tIns="45720" rIns="91440" bIns="45720" rtlCol="0" anchor="t" anchorCtr="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 y="6391657"/>
            <a:ext cx="457200" cy="313944"/>
          </a:xfrm>
          <a:prstGeom prst="rect">
            <a:avLst/>
          </a:prstGeom>
        </p:spPr>
        <p:txBody>
          <a:bodyPr vert="horz" lIns="91440" tIns="45720" rIns="91440" bIns="45720" rtlCol="0" anchor="ctr"/>
          <a:lstStyle>
            <a:lvl1pPr algn="l">
              <a:defRPr sz="1200">
                <a:solidFill>
                  <a:schemeClr val="tx1"/>
                </a:solidFill>
                <a:latin typeface="+mj-lt"/>
              </a:defRPr>
            </a:lvl1pPr>
          </a:lstStyle>
          <a:p>
            <a:fld id="{BFEBEB0A-9E3D-4B14-9782-E2AE3DA60D96}" type="slidenum">
              <a:rPr lang="en-US" smtClean="0"/>
              <a:pPr/>
              <a:t>‹#›</a:t>
            </a:fld>
            <a:endParaRPr lang="en-US" dirty="0"/>
          </a:p>
        </p:txBody>
      </p:sp>
      <p:sp>
        <p:nvSpPr>
          <p:cNvPr id="9" name="Rectangle 8"/>
          <p:cNvSpPr/>
          <p:nvPr/>
        </p:nvSpPr>
        <p:spPr>
          <a:xfrm>
            <a:off x="457200" y="1234966"/>
            <a:ext cx="8686800"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486400" y="6400800"/>
            <a:ext cx="3352800" cy="369332"/>
          </a:xfrm>
          <a:prstGeom prst="rect">
            <a:avLst/>
          </a:prstGeom>
          <a:noFill/>
          <a:ln>
            <a:noFill/>
          </a:ln>
        </p:spPr>
        <p:txBody>
          <a:bodyPr wrap="square" rtlCol="0">
            <a:spAutoFit/>
          </a:bodyPr>
          <a:lstStyle/>
          <a:p>
            <a:pPr algn="r"/>
            <a:r>
              <a:rPr lang="en-US" dirty="0">
                <a:solidFill>
                  <a:schemeClr val="tx1"/>
                </a:solidFill>
                <a:latin typeface="Times New Roman" pitchFamily="18" charset="0"/>
                <a:cs typeface="Times New Roman" pitchFamily="18" charset="0"/>
              </a:rPr>
              <a:t>Worcester Polytechnic Institute</a:t>
            </a:r>
          </a:p>
        </p:txBody>
      </p:sp>
      <p:sp>
        <p:nvSpPr>
          <p:cNvPr id="13" name="Footer Placeholder 2"/>
          <p:cNvSpPr>
            <a:spLocks noGrp="1"/>
          </p:cNvSpPr>
          <p:nvPr>
            <p:ph type="ftr" sz="quarter" idx="3"/>
          </p:nvPr>
        </p:nvSpPr>
        <p:spPr>
          <a:xfrm>
            <a:off x="457200" y="6400800"/>
            <a:ext cx="5105400" cy="304800"/>
          </a:xfrm>
          <a:prstGeom prst="rect">
            <a:avLst/>
          </a:prstGeom>
        </p:spPr>
        <p:txBody>
          <a:bodyPr/>
          <a:lstStyle>
            <a:lvl1pPr>
              <a:defRPr sz="1600" b="0">
                <a:solidFill>
                  <a:schemeClr val="tx1"/>
                </a:solidFill>
              </a:defRPr>
            </a:lvl1pPr>
          </a:lstStyle>
          <a:p>
            <a:endParaRPr lang="en-US" dirty="0"/>
          </a:p>
        </p:txBody>
      </p:sp>
    </p:spTree>
    <p:extLst>
      <p:ext uri="{BB962C8B-B14F-4D97-AF65-F5344CB8AC3E}">
        <p14:creationId xmlns:p14="http://schemas.microsoft.com/office/powerpoint/2010/main" val="2598177111"/>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dt="0"/>
  <p:txStyles>
    <p:titleStyle>
      <a:lvl1pPr algn="l" defTabSz="914400" rtl="0" eaLnBrk="1" latinLnBrk="0" hangingPunct="1">
        <a:spcBef>
          <a:spcPct val="0"/>
        </a:spcBef>
        <a:buNone/>
        <a:defRPr sz="3200" b="1" kern="1200">
          <a:solidFill>
            <a:schemeClr val="tx1"/>
          </a:solidFill>
          <a:latin typeface="Verdana" pitchFamily="34" charset="0"/>
          <a:ea typeface="Verdana" pitchFamily="34" charset="0"/>
          <a:cs typeface="Verdana"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lnSpc>
          <a:spcPct val="95000"/>
        </a:lnSpc>
        <a:spcBef>
          <a:spcPts val="1200"/>
        </a:spcBef>
        <a:buClr>
          <a:schemeClr val="bg2"/>
        </a:buClr>
        <a:buFont typeface="Arial" pitchFamily="34" charset="0"/>
        <a:buChar char="•"/>
        <a:defRPr sz="2400" kern="1200">
          <a:solidFill>
            <a:schemeClr val="tx1"/>
          </a:solidFill>
          <a:latin typeface="Verdana" pitchFamily="34" charset="0"/>
          <a:ea typeface="Verdana" pitchFamily="34" charset="0"/>
          <a:cs typeface="Verdana" pitchFamily="34" charset="0"/>
        </a:defRPr>
      </a:lvl1pPr>
      <a:lvl2pPr marL="594360" indent="-274320" algn="l" defTabSz="914400" rtl="0" eaLnBrk="1" latinLnBrk="0" hangingPunct="1">
        <a:lnSpc>
          <a:spcPct val="95000"/>
        </a:lnSpc>
        <a:spcBef>
          <a:spcPts val="600"/>
        </a:spcBef>
        <a:buClr>
          <a:schemeClr val="bg2"/>
        </a:buClr>
        <a:buFont typeface="Verdana" pitchFamily="34" charset="0"/>
        <a:buChar char="─"/>
        <a:defRPr sz="2000" kern="1200">
          <a:solidFill>
            <a:schemeClr val="tx1"/>
          </a:solidFill>
          <a:latin typeface="Verdana" pitchFamily="34" charset="0"/>
          <a:ea typeface="Verdana" pitchFamily="34" charset="0"/>
          <a:cs typeface="Verdana" pitchFamily="34" charset="0"/>
        </a:defRPr>
      </a:lvl2pPr>
      <a:lvl3pPr marL="868680" indent="-228600" algn="l" defTabSz="914400" rtl="0" eaLnBrk="1" latinLnBrk="0" hangingPunct="1">
        <a:lnSpc>
          <a:spcPct val="95000"/>
        </a:lnSpc>
        <a:spcBef>
          <a:spcPts val="600"/>
        </a:spcBef>
        <a:buClr>
          <a:schemeClr val="bg2"/>
        </a:buClr>
        <a:buFont typeface="Wingdings" pitchFamily="2" charset="2"/>
        <a:buChar char="§"/>
        <a:defRPr sz="1800" kern="1200">
          <a:solidFill>
            <a:schemeClr val="tx1"/>
          </a:solidFill>
          <a:latin typeface="Verdana" pitchFamily="34" charset="0"/>
          <a:ea typeface="Verdana" pitchFamily="34" charset="0"/>
          <a:cs typeface="Verdana" pitchFamily="34" charset="0"/>
        </a:defRPr>
      </a:lvl3pPr>
      <a:lvl4pPr marL="1143000" indent="-228600" algn="l" defTabSz="914400" rtl="0" eaLnBrk="1" latinLnBrk="0" hangingPunct="1">
        <a:lnSpc>
          <a:spcPct val="95000"/>
        </a:lnSpc>
        <a:spcBef>
          <a:spcPts val="600"/>
        </a:spcBef>
        <a:buClr>
          <a:schemeClr val="bg2"/>
        </a:buClr>
        <a:buFont typeface="Courier New" pitchFamily="49" charset="0"/>
        <a:buChar char="o"/>
        <a:defRPr sz="1600" kern="1200">
          <a:solidFill>
            <a:schemeClr val="tx1"/>
          </a:solidFill>
          <a:latin typeface="Verdana" pitchFamily="34" charset="0"/>
          <a:ea typeface="Verdana" pitchFamily="34" charset="0"/>
          <a:cs typeface="Verdana" pitchFamily="34" charset="0"/>
        </a:defRPr>
      </a:lvl4pPr>
      <a:lvl5pPr marL="1371600" indent="-228600" algn="l" defTabSz="914400" rtl="0" eaLnBrk="1" latinLnBrk="0" hangingPunct="1">
        <a:lnSpc>
          <a:spcPct val="95000"/>
        </a:lnSpc>
        <a:spcBef>
          <a:spcPts val="600"/>
        </a:spcBef>
        <a:buClr>
          <a:schemeClr val="bg2"/>
        </a:buClr>
        <a:buFont typeface="Arial" pitchFamily="34" charset="0"/>
        <a:buChar char="•"/>
        <a:defRPr sz="1600" kern="1200" baseline="0">
          <a:solidFill>
            <a:schemeClr val="tx1"/>
          </a:solidFill>
          <a:latin typeface="Verdana" pitchFamily="34" charset="0"/>
          <a:ea typeface="Verdana" pitchFamily="34" charset="0"/>
          <a:cs typeface="Verdana" pitchFamily="34" charset="0"/>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diagramQuickStyle" Target="../diagrams/quickStyle10.xml"/><Relationship Id="rId3" Type="http://schemas.openxmlformats.org/officeDocument/2006/relationships/diagramData" Target="../diagrams/data9.xml"/><Relationship Id="rId7" Type="http://schemas.microsoft.com/office/2007/relationships/diagramDrawing" Target="../diagrams/drawing9.xml"/><Relationship Id="rId12" Type="http://schemas.openxmlformats.org/officeDocument/2006/relationships/diagramLayout" Target="../diagrams/layout10.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9.xml"/><Relationship Id="rId11" Type="http://schemas.openxmlformats.org/officeDocument/2006/relationships/diagramData" Target="../diagrams/data10.xml"/><Relationship Id="rId5" Type="http://schemas.openxmlformats.org/officeDocument/2006/relationships/diagramQuickStyle" Target="../diagrams/quickStyle9.xml"/><Relationship Id="rId15" Type="http://schemas.microsoft.com/office/2007/relationships/diagramDrawing" Target="../diagrams/drawing10.xml"/><Relationship Id="rId10" Type="http://schemas.openxmlformats.org/officeDocument/2006/relationships/image" Target="../media/image16.png"/><Relationship Id="rId4" Type="http://schemas.openxmlformats.org/officeDocument/2006/relationships/diagramLayout" Target="../diagrams/layout9.xml"/><Relationship Id="rId9" Type="http://schemas.openxmlformats.org/officeDocument/2006/relationships/image" Target="../media/image15.jpeg"/><Relationship Id="rId14" Type="http://schemas.openxmlformats.org/officeDocument/2006/relationships/diagramColors" Target="../diagrams/colors10.xml"/></Relationships>
</file>

<file path=ppt/slides/_rels/slide11.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17.png"/><Relationship Id="rId7" Type="http://schemas.openxmlformats.org/officeDocument/2006/relationships/diagramColors" Target="../diagrams/colors11.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Layout" Target="../diagrams/layout1.xml"/><Relationship Id="rId7"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33.jpe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4.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diagramColors" Target="../diagrams/colors13.xml"/><Relationship Id="rId5" Type="http://schemas.openxmlformats.org/officeDocument/2006/relationships/diagramQuickStyle" Target="../diagrams/quickStyle13.xml"/><Relationship Id="rId10" Type="http://schemas.openxmlformats.org/officeDocument/2006/relationships/image" Target="../media/image39.png"/><Relationship Id="rId4" Type="http://schemas.openxmlformats.org/officeDocument/2006/relationships/diagramLayout" Target="../diagrams/layout13.xml"/><Relationship Id="rId9" Type="http://schemas.openxmlformats.org/officeDocument/2006/relationships/hyperlink" Target="http://www.homesciencetools.com/product/erlenmeyer-flasks-set-of-5/"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xml"/><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diagramQuickStyle" Target="../diagrams/quickStyle8.xml"/><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diagramLayout" Target="../diagrams/layout8.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7.xml"/><Relationship Id="rId11" Type="http://schemas.openxmlformats.org/officeDocument/2006/relationships/diagramData" Target="../diagrams/data8.xml"/><Relationship Id="rId5" Type="http://schemas.openxmlformats.org/officeDocument/2006/relationships/diagramQuickStyle" Target="../diagrams/quickStyle7.xml"/><Relationship Id="rId15" Type="http://schemas.microsoft.com/office/2007/relationships/diagramDrawing" Target="../diagrams/drawing8.xml"/><Relationship Id="rId10" Type="http://schemas.openxmlformats.org/officeDocument/2006/relationships/image" Target="../media/image13.jpeg"/><Relationship Id="rId4" Type="http://schemas.openxmlformats.org/officeDocument/2006/relationships/diagramLayout" Target="../diagrams/layout7.xml"/><Relationship Id="rId9" Type="http://schemas.openxmlformats.org/officeDocument/2006/relationships/image" Target="../media/image12.jpeg"/><Relationship Id="rId14" Type="http://schemas.openxmlformats.org/officeDocument/2006/relationships/diagramColors" Target="../diagrams/colors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56000">
              <a:schemeClr val="accent1"/>
            </a:gs>
            <a:gs pos="100000">
              <a:schemeClr val="accent1">
                <a:lumMod val="75000"/>
              </a:schemeClr>
            </a:gs>
            <a:gs pos="100000">
              <a:schemeClr val="accent1">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95865" y="2367892"/>
            <a:ext cx="7204472" cy="1965707"/>
          </a:xfrm>
          <a:noFill/>
          <a:ln w="6350">
            <a:noFill/>
          </a:ln>
        </p:spPr>
        <p:txBody>
          <a:bodyPr>
            <a:noAutofit/>
          </a:bodyPr>
          <a:lstStyle/>
          <a:p>
            <a:pPr algn="ctr"/>
            <a:r>
              <a:rPr lang="en-US" sz="3150" i="1" dirty="0">
                <a:solidFill>
                  <a:schemeClr val="bg1"/>
                </a:solidFill>
              </a:rPr>
              <a:t>Design of a Semi-Quantitative Stimuli Delivery System for MR Imaging in Awake Animal Models</a:t>
            </a:r>
            <a:endParaRPr lang="en-US" sz="3150" dirty="0">
              <a:solidFill>
                <a:schemeClr val="bg1"/>
              </a:solidFill>
            </a:endParaRPr>
          </a:p>
        </p:txBody>
      </p:sp>
      <p:sp>
        <p:nvSpPr>
          <p:cNvPr id="3" name="Subtitle 2"/>
          <p:cNvSpPr>
            <a:spLocks noGrp="1"/>
          </p:cNvSpPr>
          <p:nvPr>
            <p:ph type="subTitle" idx="1"/>
          </p:nvPr>
        </p:nvSpPr>
        <p:spPr>
          <a:xfrm>
            <a:off x="209665" y="5024016"/>
            <a:ext cx="6159237" cy="1733623"/>
          </a:xfrm>
        </p:spPr>
        <p:txBody>
          <a:bodyPr vert="horz" lIns="68580" tIns="34290" rIns="68580" bIns="34290" rtlCol="0" anchor="t" anchorCtr="0">
            <a:normAutofit/>
          </a:bodyPr>
          <a:lstStyle/>
          <a:p>
            <a:r>
              <a:rPr lang="en-US" b="1" dirty="0">
                <a:solidFill>
                  <a:schemeClr val="bg1"/>
                </a:solidFill>
              </a:rPr>
              <a:t>Josephine </a:t>
            </a:r>
            <a:r>
              <a:rPr lang="en-US" b="1" dirty="0" err="1">
                <a:solidFill>
                  <a:schemeClr val="bg1"/>
                </a:solidFill>
              </a:rPr>
              <a:t>Leingang</a:t>
            </a:r>
            <a:endParaRPr lang="en-US" b="1" dirty="0">
              <a:solidFill>
                <a:schemeClr val="bg1"/>
              </a:solidFill>
            </a:endParaRPr>
          </a:p>
          <a:p>
            <a:r>
              <a:rPr lang="en-US" b="1" dirty="0">
                <a:solidFill>
                  <a:schemeClr val="bg1"/>
                </a:solidFill>
              </a:rPr>
              <a:t>Shivam Mehta</a:t>
            </a:r>
          </a:p>
          <a:p>
            <a:r>
              <a:rPr lang="en-US" b="1" dirty="0">
                <a:solidFill>
                  <a:schemeClr val="bg1"/>
                </a:solidFill>
              </a:rPr>
              <a:t>Joseph Miceli</a:t>
            </a:r>
          </a:p>
          <a:p>
            <a:r>
              <a:rPr lang="en-US" b="1" dirty="0">
                <a:solidFill>
                  <a:schemeClr val="bg1"/>
                </a:solidFill>
              </a:rPr>
              <a:t>Jonathan Perry</a:t>
            </a:r>
          </a:p>
        </p:txBody>
      </p:sp>
    </p:spTree>
    <p:extLst>
      <p:ext uri="{BB962C8B-B14F-4D97-AF65-F5344CB8AC3E}">
        <p14:creationId xmlns:p14="http://schemas.microsoft.com/office/powerpoint/2010/main" val="3896343812"/>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 y="210312"/>
            <a:ext cx="7429499" cy="645157"/>
          </a:xfrm>
        </p:spPr>
        <p:txBody>
          <a:bodyPr>
            <a:normAutofit/>
          </a:bodyPr>
          <a:lstStyle/>
          <a:p>
            <a:r>
              <a:rPr lang="en-US" dirty="0"/>
              <a:t>Research and Development</a:t>
            </a:r>
          </a:p>
        </p:txBody>
      </p:sp>
      <p:graphicFrame>
        <p:nvGraphicFramePr>
          <p:cNvPr id="6" name="Diagram 6">
            <a:extLst>
              <a:ext uri="{FF2B5EF4-FFF2-40B4-BE49-F238E27FC236}">
                <a16:creationId xmlns:a16="http://schemas.microsoft.com/office/drawing/2014/main" id="{11279B2A-0F86-4D9B-B2AB-36CE23F595E3}"/>
              </a:ext>
            </a:extLst>
          </p:cNvPr>
          <p:cNvGraphicFramePr>
            <a:graphicFrameLocks noGrp="1"/>
          </p:cNvGraphicFramePr>
          <p:nvPr>
            <p:ph idx="1"/>
            <p:extLst>
              <p:ext uri="{D42A27DB-BD31-4B8C-83A1-F6EECF244321}">
                <p14:modId xmlns:p14="http://schemas.microsoft.com/office/powerpoint/2010/main" val="1339660411"/>
              </p:ext>
            </p:extLst>
          </p:nvPr>
        </p:nvGraphicFramePr>
        <p:xfrm>
          <a:off x="704032" y="793818"/>
          <a:ext cx="7660532" cy="30086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6" descr="A desk with a computer on a table&#10;&#10;Description generated with high confidence">
            <a:extLst>
              <a:ext uri="{FF2B5EF4-FFF2-40B4-BE49-F238E27FC236}">
                <a16:creationId xmlns:a16="http://schemas.microsoft.com/office/drawing/2014/main" id="{525E3844-294B-4244-A5F2-0D2A73D002A7}"/>
              </a:ext>
            </a:extLst>
          </p:cNvPr>
          <p:cNvPicPr>
            <a:picLocks noChangeAspect="1"/>
          </p:cNvPicPr>
          <p:nvPr/>
        </p:nvPicPr>
        <p:blipFill rotWithShape="1">
          <a:blip r:embed="rId8"/>
          <a:srcRect t="19095" r="379" b="31658"/>
          <a:stretch/>
        </p:blipFill>
        <p:spPr>
          <a:xfrm>
            <a:off x="137160" y="3790251"/>
            <a:ext cx="3976788" cy="1483281"/>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8" name="Picture 8" descr="A circuit board&#10;&#10;Description generated with very high confidence">
            <a:extLst>
              <a:ext uri="{FF2B5EF4-FFF2-40B4-BE49-F238E27FC236}">
                <a16:creationId xmlns:a16="http://schemas.microsoft.com/office/drawing/2014/main" id="{B88FFF02-1BF7-4D9B-9F0F-49F4F3F58978}"/>
              </a:ext>
            </a:extLst>
          </p:cNvPr>
          <p:cNvPicPr>
            <a:picLocks noChangeAspect="1"/>
          </p:cNvPicPr>
          <p:nvPr/>
        </p:nvPicPr>
        <p:blipFill rotWithShape="1">
          <a:blip r:embed="rId9"/>
          <a:srcRect l="16667" t="8824" r="490" b="17519"/>
          <a:stretch/>
        </p:blipFill>
        <p:spPr>
          <a:xfrm>
            <a:off x="4280661" y="3365189"/>
            <a:ext cx="1820549" cy="216434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10" name="Picture 10" descr="A close up of a logo&#10;&#10;Description generated with very high confidence">
            <a:extLst>
              <a:ext uri="{FF2B5EF4-FFF2-40B4-BE49-F238E27FC236}">
                <a16:creationId xmlns:a16="http://schemas.microsoft.com/office/drawing/2014/main" id="{CDE517E2-3915-482E-BAA8-6B02657C7ADA}"/>
              </a:ext>
            </a:extLst>
          </p:cNvPr>
          <p:cNvPicPr>
            <a:picLocks noChangeAspect="1"/>
          </p:cNvPicPr>
          <p:nvPr/>
        </p:nvPicPr>
        <p:blipFill>
          <a:blip r:embed="rId10"/>
          <a:stretch>
            <a:fillRect/>
          </a:stretch>
        </p:blipFill>
        <p:spPr>
          <a:xfrm>
            <a:off x="6267923" y="3659454"/>
            <a:ext cx="2650466" cy="1792025"/>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11" name="Arrow: Right 4">
            <a:extLst>
              <a:ext uri="{FF2B5EF4-FFF2-40B4-BE49-F238E27FC236}">
                <a16:creationId xmlns:a16="http://schemas.microsoft.com/office/drawing/2014/main" id="{ED0697E5-B01D-1D44-9EAB-7196EE48D91D}"/>
              </a:ext>
            </a:extLst>
          </p:cNvPr>
          <p:cNvSpPr/>
          <p:nvPr/>
        </p:nvSpPr>
        <p:spPr>
          <a:xfrm rot="6693755">
            <a:off x="1196187" y="3068203"/>
            <a:ext cx="1014944" cy="506208"/>
          </a:xfrm>
          <a:prstGeom prst="rightArrow">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Arrow: Right 4">
            <a:extLst>
              <a:ext uri="{FF2B5EF4-FFF2-40B4-BE49-F238E27FC236}">
                <a16:creationId xmlns:a16="http://schemas.microsoft.com/office/drawing/2014/main" id="{B1D9669B-A012-2741-8909-D35E75D1B562}"/>
              </a:ext>
            </a:extLst>
          </p:cNvPr>
          <p:cNvSpPr/>
          <p:nvPr/>
        </p:nvSpPr>
        <p:spPr>
          <a:xfrm rot="4152780">
            <a:off x="3892570" y="2972881"/>
            <a:ext cx="1014944" cy="506208"/>
          </a:xfrm>
          <a:prstGeom prst="rightArrow">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Arrow: Right 4">
            <a:extLst>
              <a:ext uri="{FF2B5EF4-FFF2-40B4-BE49-F238E27FC236}">
                <a16:creationId xmlns:a16="http://schemas.microsoft.com/office/drawing/2014/main" id="{4CD6760D-D6E5-0044-9000-0E5D549F6D45}"/>
              </a:ext>
            </a:extLst>
          </p:cNvPr>
          <p:cNvSpPr/>
          <p:nvPr/>
        </p:nvSpPr>
        <p:spPr>
          <a:xfrm rot="3551644">
            <a:off x="5891085" y="2983915"/>
            <a:ext cx="1014944" cy="506208"/>
          </a:xfrm>
          <a:prstGeom prst="rightArrow">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aphicFrame>
        <p:nvGraphicFramePr>
          <p:cNvPr id="13" name="Diagram 12"/>
          <p:cNvGraphicFramePr/>
          <p:nvPr>
            <p:extLst>
              <p:ext uri="{D42A27DB-BD31-4B8C-83A1-F6EECF244321}">
                <p14:modId xmlns:p14="http://schemas.microsoft.com/office/powerpoint/2010/main" val="3154289885"/>
              </p:ext>
            </p:extLst>
          </p:nvPr>
        </p:nvGraphicFramePr>
        <p:xfrm>
          <a:off x="1352042" y="5148148"/>
          <a:ext cx="6096000" cy="1846532"/>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1256363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xit" presetSubtype="4" fill="hold" grpId="1" nodeType="withEffect">
                                  <p:stCondLst>
                                    <p:cond delay="0"/>
                                  </p:stCondLst>
                                  <p:childTnLst>
                                    <p:animEffect transition="out" filter="wipe(down)">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xit" presetSubtype="4" fill="hold" grpId="1" nodeType="clickEffect">
                                  <p:stCondLst>
                                    <p:cond delay="0"/>
                                  </p:stCondLst>
                                  <p:childTnLst>
                                    <p:animEffect transition="out" filter="wipe(down)">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par>
                                <p:cTn id="21" presetID="2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675" y="246831"/>
            <a:ext cx="7429499" cy="645157"/>
          </a:xfrm>
        </p:spPr>
        <p:txBody>
          <a:bodyPr>
            <a:normAutofit/>
          </a:bodyPr>
          <a:lstStyle/>
          <a:p>
            <a:r>
              <a:rPr lang="en-US" dirty="0"/>
              <a:t>Final Diagram </a:t>
            </a:r>
          </a:p>
        </p:txBody>
      </p:sp>
      <p:pic>
        <p:nvPicPr>
          <p:cNvPr id="10" name="Picture 10" descr="A close up of a map&#10;&#10;Description generated with very high confidence">
            <a:extLst>
              <a:ext uri="{FF2B5EF4-FFF2-40B4-BE49-F238E27FC236}">
                <a16:creationId xmlns:a16="http://schemas.microsoft.com/office/drawing/2014/main" id="{B21C5503-D257-4004-9013-E93BA304C376}"/>
              </a:ext>
            </a:extLst>
          </p:cNvPr>
          <p:cNvPicPr>
            <a:picLocks noChangeAspect="1"/>
          </p:cNvPicPr>
          <p:nvPr/>
        </p:nvPicPr>
        <p:blipFill>
          <a:blip r:embed="rId3"/>
          <a:stretch>
            <a:fillRect/>
          </a:stretch>
        </p:blipFill>
        <p:spPr>
          <a:xfrm>
            <a:off x="202664" y="1593583"/>
            <a:ext cx="8753351" cy="3504098"/>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graphicFrame>
        <p:nvGraphicFramePr>
          <p:cNvPr id="4" name="Diagram 3"/>
          <p:cNvGraphicFramePr/>
          <p:nvPr>
            <p:extLst>
              <p:ext uri="{D42A27DB-BD31-4B8C-83A1-F6EECF244321}">
                <p14:modId xmlns:p14="http://schemas.microsoft.com/office/powerpoint/2010/main" val="745412203"/>
              </p:ext>
            </p:extLst>
          </p:nvPr>
        </p:nvGraphicFramePr>
        <p:xfrm>
          <a:off x="1353312" y="5148072"/>
          <a:ext cx="6096000" cy="18465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264326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t="-7000" b="-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3E95100-DDA7-7446-9D9F-4C3E99C3F840}"/>
              </a:ext>
            </a:extLst>
          </p:cNvPr>
          <p:cNvSpPr txBox="1"/>
          <p:nvPr/>
        </p:nvSpPr>
        <p:spPr>
          <a:xfrm>
            <a:off x="1209277" y="178420"/>
            <a:ext cx="5452947" cy="847492"/>
          </a:xfrm>
          <a:prstGeom prst="rect">
            <a:avLst/>
          </a:prstGeom>
          <a:noFill/>
        </p:spPr>
        <p:txBody>
          <a:bodyPr wrap="square" rtlCol="0">
            <a:noAutofit/>
          </a:bodyPr>
          <a:lstStyle/>
          <a:p>
            <a:pPr algn="ctr"/>
            <a:r>
              <a:rPr lang="en-US" sz="2400" b="1" dirty="0">
                <a:latin typeface="+mj-lt"/>
              </a:rPr>
              <a:t>Room Layout</a:t>
            </a:r>
          </a:p>
        </p:txBody>
      </p:sp>
      <p:sp>
        <p:nvSpPr>
          <p:cNvPr id="4" name="TextBox 3">
            <a:extLst>
              <a:ext uri="{FF2B5EF4-FFF2-40B4-BE49-F238E27FC236}">
                <a16:creationId xmlns:a16="http://schemas.microsoft.com/office/drawing/2014/main" id="{84141AB3-0D73-E246-9E2E-ED39654403B8}"/>
              </a:ext>
            </a:extLst>
          </p:cNvPr>
          <p:cNvSpPr txBox="1"/>
          <p:nvPr/>
        </p:nvSpPr>
        <p:spPr>
          <a:xfrm>
            <a:off x="192029" y="4627756"/>
            <a:ext cx="2034496" cy="724830"/>
          </a:xfrm>
          <a:prstGeom prst="rect">
            <a:avLst/>
          </a:prstGeom>
          <a:noFill/>
        </p:spPr>
        <p:txBody>
          <a:bodyPr wrap="square" rtlCol="0">
            <a:noAutofit/>
          </a:bodyPr>
          <a:lstStyle/>
          <a:p>
            <a:pPr algn="ctr"/>
            <a:r>
              <a:rPr lang="en-US" sz="2000" b="1" i="1" dirty="0"/>
              <a:t>MRI Machine</a:t>
            </a:r>
          </a:p>
        </p:txBody>
      </p:sp>
      <p:sp>
        <p:nvSpPr>
          <p:cNvPr id="5" name="TextBox 4">
            <a:extLst>
              <a:ext uri="{FF2B5EF4-FFF2-40B4-BE49-F238E27FC236}">
                <a16:creationId xmlns:a16="http://schemas.microsoft.com/office/drawing/2014/main" id="{32B55E10-097F-9F41-83BD-0D10DDA98F78}"/>
              </a:ext>
            </a:extLst>
          </p:cNvPr>
          <p:cNvSpPr txBox="1"/>
          <p:nvPr/>
        </p:nvSpPr>
        <p:spPr>
          <a:xfrm>
            <a:off x="199461" y="5818067"/>
            <a:ext cx="2034496" cy="724830"/>
          </a:xfrm>
          <a:prstGeom prst="rect">
            <a:avLst/>
          </a:prstGeom>
          <a:noFill/>
        </p:spPr>
        <p:txBody>
          <a:bodyPr wrap="square" rtlCol="0">
            <a:noAutofit/>
          </a:bodyPr>
          <a:lstStyle/>
          <a:p>
            <a:pPr algn="ctr"/>
            <a:r>
              <a:rPr lang="en-US" sz="2000" b="1" i="1" dirty="0"/>
              <a:t>MRI Room</a:t>
            </a:r>
          </a:p>
        </p:txBody>
      </p:sp>
      <p:sp>
        <p:nvSpPr>
          <p:cNvPr id="6" name="TextBox 5">
            <a:extLst>
              <a:ext uri="{FF2B5EF4-FFF2-40B4-BE49-F238E27FC236}">
                <a16:creationId xmlns:a16="http://schemas.microsoft.com/office/drawing/2014/main" id="{3960A53A-DD5B-454F-B67E-99C7EEFECD76}"/>
              </a:ext>
            </a:extLst>
          </p:cNvPr>
          <p:cNvSpPr txBox="1"/>
          <p:nvPr/>
        </p:nvSpPr>
        <p:spPr>
          <a:xfrm>
            <a:off x="6739052" y="1809762"/>
            <a:ext cx="2281053" cy="724830"/>
          </a:xfrm>
          <a:prstGeom prst="rect">
            <a:avLst/>
          </a:prstGeom>
          <a:noFill/>
        </p:spPr>
        <p:txBody>
          <a:bodyPr wrap="square" rtlCol="0">
            <a:noAutofit/>
          </a:bodyPr>
          <a:lstStyle/>
          <a:p>
            <a:pPr algn="ctr"/>
            <a:r>
              <a:rPr lang="en-US" sz="2000" b="1" i="1" dirty="0"/>
              <a:t>Testing Room</a:t>
            </a:r>
          </a:p>
        </p:txBody>
      </p:sp>
      <p:sp>
        <p:nvSpPr>
          <p:cNvPr id="7" name="TextBox 6">
            <a:extLst>
              <a:ext uri="{FF2B5EF4-FFF2-40B4-BE49-F238E27FC236}">
                <a16:creationId xmlns:a16="http://schemas.microsoft.com/office/drawing/2014/main" id="{1FEDA175-3E58-BB41-8538-28A79EC7C588}"/>
              </a:ext>
            </a:extLst>
          </p:cNvPr>
          <p:cNvSpPr txBox="1"/>
          <p:nvPr/>
        </p:nvSpPr>
        <p:spPr>
          <a:xfrm>
            <a:off x="5435591" y="5763268"/>
            <a:ext cx="2034496" cy="724830"/>
          </a:xfrm>
          <a:prstGeom prst="rect">
            <a:avLst/>
          </a:prstGeom>
          <a:noFill/>
        </p:spPr>
        <p:txBody>
          <a:bodyPr wrap="square" rtlCol="0">
            <a:noAutofit/>
          </a:bodyPr>
          <a:lstStyle/>
          <a:p>
            <a:pPr algn="ctr"/>
            <a:r>
              <a:rPr lang="en-US" sz="2000" b="1" i="1" dirty="0"/>
              <a:t>Final Device</a:t>
            </a:r>
          </a:p>
        </p:txBody>
      </p:sp>
      <p:cxnSp>
        <p:nvCxnSpPr>
          <p:cNvPr id="9" name="Straight Arrow Connector 8">
            <a:extLst>
              <a:ext uri="{FF2B5EF4-FFF2-40B4-BE49-F238E27FC236}">
                <a16:creationId xmlns:a16="http://schemas.microsoft.com/office/drawing/2014/main" id="{DB13FA21-E967-7148-9157-E1A9F4EA6C9C}"/>
              </a:ext>
            </a:extLst>
          </p:cNvPr>
          <p:cNvCxnSpPr>
            <a:cxnSpLocks/>
          </p:cNvCxnSpPr>
          <p:nvPr/>
        </p:nvCxnSpPr>
        <p:spPr>
          <a:xfrm flipV="1">
            <a:off x="6560633" y="4627756"/>
            <a:ext cx="1044499" cy="1097439"/>
          </a:xfrm>
          <a:prstGeom prst="straightConnector1">
            <a:avLst/>
          </a:prstGeom>
          <a:ln w="63500">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6BF116FE-A730-1144-AD4F-FE18D4759D03}"/>
              </a:ext>
            </a:extLst>
          </p:cNvPr>
          <p:cNvCxnSpPr>
            <a:cxnSpLocks/>
            <a:stCxn id="4" idx="0"/>
          </p:cNvCxnSpPr>
          <p:nvPr/>
        </p:nvCxnSpPr>
        <p:spPr>
          <a:xfrm flipV="1">
            <a:off x="1209277" y="3452260"/>
            <a:ext cx="522249" cy="1175496"/>
          </a:xfrm>
          <a:prstGeom prst="straightConnector1">
            <a:avLst/>
          </a:prstGeom>
          <a:ln w="635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786627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t="-1000" b="-1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D3CAAA-23AD-3548-9CFB-39B25A68EBD0}"/>
              </a:ext>
            </a:extLst>
          </p:cNvPr>
          <p:cNvSpPr/>
          <p:nvPr/>
        </p:nvSpPr>
        <p:spPr>
          <a:xfrm>
            <a:off x="354369" y="345017"/>
            <a:ext cx="2279791" cy="461665"/>
          </a:xfrm>
          <a:prstGeom prst="rect">
            <a:avLst/>
          </a:prstGeom>
        </p:spPr>
        <p:txBody>
          <a:bodyPr wrap="none">
            <a:spAutoFit/>
          </a:bodyPr>
          <a:lstStyle/>
          <a:p>
            <a:pPr algn="ctr"/>
            <a:r>
              <a:rPr lang="en-US" sz="2400" b="1" dirty="0"/>
              <a:t>Final Device</a:t>
            </a:r>
          </a:p>
        </p:txBody>
      </p:sp>
    </p:spTree>
    <p:extLst>
      <p:ext uri="{BB962C8B-B14F-4D97-AF65-F5344CB8AC3E}">
        <p14:creationId xmlns:p14="http://schemas.microsoft.com/office/powerpoint/2010/main" val="32043858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A6964-6E95-4877-AD54-185F99229EE4}"/>
              </a:ext>
            </a:extLst>
          </p:cNvPr>
          <p:cNvSpPr>
            <a:spLocks noGrp="1"/>
          </p:cNvSpPr>
          <p:nvPr>
            <p:ph type="title"/>
          </p:nvPr>
        </p:nvSpPr>
        <p:spPr>
          <a:xfrm>
            <a:off x="2369094" y="5897332"/>
            <a:ext cx="6683765" cy="960668"/>
          </a:xfrm>
        </p:spPr>
        <p:txBody>
          <a:bodyPr/>
          <a:lstStyle/>
          <a:p>
            <a:r>
              <a:rPr lang="en-US" dirty="0"/>
              <a:t>Carrier Air Source</a:t>
            </a:r>
          </a:p>
        </p:txBody>
      </p:sp>
      <p:cxnSp>
        <p:nvCxnSpPr>
          <p:cNvPr id="3" name="Straight Arrow Connector 2">
            <a:extLst>
              <a:ext uri="{FF2B5EF4-FFF2-40B4-BE49-F238E27FC236}">
                <a16:creationId xmlns:a16="http://schemas.microsoft.com/office/drawing/2014/main" id="{DEA1A24F-2377-E546-8F36-45F56BFC093E}"/>
              </a:ext>
            </a:extLst>
          </p:cNvPr>
          <p:cNvCxnSpPr>
            <a:cxnSpLocks/>
          </p:cNvCxnSpPr>
          <p:nvPr/>
        </p:nvCxnSpPr>
        <p:spPr>
          <a:xfrm flipV="1">
            <a:off x="4627756" y="5018049"/>
            <a:ext cx="1371600" cy="1359618"/>
          </a:xfrm>
          <a:prstGeom prst="straightConnector1">
            <a:avLst/>
          </a:prstGeom>
          <a:ln w="635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774537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793" y="336041"/>
            <a:ext cx="7429499" cy="645157"/>
          </a:xfrm>
        </p:spPr>
        <p:txBody>
          <a:bodyPr>
            <a:normAutofit/>
          </a:bodyPr>
          <a:lstStyle/>
          <a:p>
            <a:r>
              <a:rPr lang="en-US" dirty="0"/>
              <a:t>Carrier Air Source</a:t>
            </a:r>
            <a:endParaRPr lang="en-US" dirty="0">
              <a:solidFill>
                <a:schemeClr val="tx1"/>
              </a:solidFill>
            </a:endParaRPr>
          </a:p>
        </p:txBody>
      </p:sp>
      <p:pic>
        <p:nvPicPr>
          <p:cNvPr id="5" name="Picture 5" descr="A close up of a device&#10;&#10;Description generated with high confidence">
            <a:extLst>
              <a:ext uri="{FF2B5EF4-FFF2-40B4-BE49-F238E27FC236}">
                <a16:creationId xmlns:a16="http://schemas.microsoft.com/office/drawing/2014/main" id="{13CD1F2B-48BA-497F-9E26-33618653AAF6}"/>
              </a:ext>
            </a:extLst>
          </p:cNvPr>
          <p:cNvPicPr>
            <a:picLocks noChangeAspect="1"/>
          </p:cNvPicPr>
          <p:nvPr/>
        </p:nvPicPr>
        <p:blipFill rotWithShape="1">
          <a:blip r:embed="rId3"/>
          <a:srcRect l="12704" r="17786" b="-318"/>
          <a:stretch/>
        </p:blipFill>
        <p:spPr>
          <a:xfrm>
            <a:off x="4744872" y="2059404"/>
            <a:ext cx="4063707" cy="3339021"/>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7" name="Picture 7" descr="A picture containing floor, indoor, table, wall&#10;&#10;Description generated with very high confidence">
            <a:extLst>
              <a:ext uri="{FF2B5EF4-FFF2-40B4-BE49-F238E27FC236}">
                <a16:creationId xmlns:a16="http://schemas.microsoft.com/office/drawing/2014/main" id="{D6F8EA51-EE78-4069-B60A-03476DE8D26F}"/>
              </a:ext>
            </a:extLst>
          </p:cNvPr>
          <p:cNvPicPr>
            <a:picLocks noChangeAspect="1"/>
          </p:cNvPicPr>
          <p:nvPr/>
        </p:nvPicPr>
        <p:blipFill rotWithShape="1">
          <a:blip r:embed="rId4"/>
          <a:srcRect t="11475" b="23975"/>
          <a:stretch/>
        </p:blipFill>
        <p:spPr>
          <a:xfrm>
            <a:off x="456023" y="1991337"/>
            <a:ext cx="3944432" cy="3407088"/>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249793" y="5906107"/>
            <a:ext cx="1492370" cy="586596"/>
          </a:xfrm>
          <a:prstGeom prst="rect">
            <a:avLst/>
          </a:prstGeom>
          <a:noFill/>
        </p:spPr>
        <p:txBody>
          <a:bodyPr wrap="square" rtlCol="0">
            <a:noAutofit/>
          </a:bodyPr>
          <a:lstStyle/>
          <a:p>
            <a:pPr algn="ctr"/>
            <a:endParaRPr lang="en-US" sz="1600" dirty="0"/>
          </a:p>
        </p:txBody>
      </p:sp>
      <p:sp>
        <p:nvSpPr>
          <p:cNvPr id="6" name="Rectangle 5"/>
          <p:cNvSpPr/>
          <p:nvPr/>
        </p:nvSpPr>
        <p:spPr bwMode="auto">
          <a:xfrm>
            <a:off x="723844" y="5992371"/>
            <a:ext cx="1492370" cy="362896"/>
          </a:xfrm>
          <a:prstGeom prst="rect">
            <a:avLst/>
          </a:prstGeom>
          <a:solidFill>
            <a:schemeClr val="bg1"/>
          </a:solidFill>
          <a:ln w="38100" cap="sq" algn="ctr">
            <a:solidFill>
              <a:schemeClr val="bg2"/>
            </a:solidFill>
            <a:miter lim="800000"/>
            <a:headEnd/>
            <a:tailEnd/>
          </a:ln>
          <a:effectLst/>
        </p:spPr>
        <p:txBody>
          <a:bodyPr wrap="none" rtlCol="0" anchor="ctr"/>
          <a:lstStyle/>
          <a:p>
            <a:pPr algn="ctr"/>
            <a:endParaRPr lang="en-US" sz="1600" dirty="0">
              <a:ln w="0"/>
              <a:effectLst>
                <a:outerShdw blurRad="38100" dist="19050" dir="2700000" algn="tl" rotWithShape="0">
                  <a:schemeClr val="dk1">
                    <a:alpha val="40000"/>
                  </a:schemeClr>
                </a:outerShdw>
              </a:effectLst>
              <a:latin typeface="+mn-lt"/>
            </a:endParaRPr>
          </a:p>
        </p:txBody>
      </p:sp>
      <p:sp>
        <p:nvSpPr>
          <p:cNvPr id="8" name="TextBox 7"/>
          <p:cNvSpPr txBox="1"/>
          <p:nvPr/>
        </p:nvSpPr>
        <p:spPr>
          <a:xfrm>
            <a:off x="663459" y="6048736"/>
            <a:ext cx="1613140" cy="250166"/>
          </a:xfrm>
          <a:prstGeom prst="rect">
            <a:avLst/>
          </a:prstGeom>
          <a:noFill/>
        </p:spPr>
        <p:txBody>
          <a:bodyPr wrap="square" rtlCol="0">
            <a:noAutofit/>
          </a:bodyPr>
          <a:lstStyle/>
          <a:p>
            <a:pPr algn="ctr"/>
            <a:r>
              <a:rPr lang="en-US" sz="1400" dirty="0"/>
              <a:t>Air Tank</a:t>
            </a:r>
          </a:p>
        </p:txBody>
      </p:sp>
      <p:cxnSp>
        <p:nvCxnSpPr>
          <p:cNvPr id="9" name="Straight Arrow Connector 8"/>
          <p:cNvCxnSpPr/>
          <p:nvPr/>
        </p:nvCxnSpPr>
        <p:spPr>
          <a:xfrm flipV="1">
            <a:off x="1511356" y="4422841"/>
            <a:ext cx="230807" cy="1424744"/>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1" name="Rectangle 10"/>
          <p:cNvSpPr/>
          <p:nvPr/>
        </p:nvSpPr>
        <p:spPr bwMode="auto">
          <a:xfrm>
            <a:off x="2811035" y="6001290"/>
            <a:ext cx="1492370" cy="362896"/>
          </a:xfrm>
          <a:prstGeom prst="rect">
            <a:avLst/>
          </a:prstGeom>
          <a:solidFill>
            <a:schemeClr val="bg1"/>
          </a:solidFill>
          <a:ln w="38100" cap="sq" algn="ctr">
            <a:solidFill>
              <a:schemeClr val="bg2"/>
            </a:solidFill>
            <a:miter lim="800000"/>
            <a:headEnd/>
            <a:tailEnd/>
          </a:ln>
          <a:effectLst/>
        </p:spPr>
        <p:txBody>
          <a:bodyPr wrap="none" rtlCol="0" anchor="ctr"/>
          <a:lstStyle/>
          <a:p>
            <a:pPr algn="ctr"/>
            <a:endParaRPr lang="en-US" sz="1600" dirty="0">
              <a:ln w="0"/>
              <a:effectLst>
                <a:outerShdw blurRad="38100" dist="19050" dir="2700000" algn="tl" rotWithShape="0">
                  <a:schemeClr val="dk1">
                    <a:alpha val="40000"/>
                  </a:schemeClr>
                </a:outerShdw>
              </a:effectLst>
              <a:latin typeface="+mn-lt"/>
            </a:endParaRPr>
          </a:p>
        </p:txBody>
      </p:sp>
      <p:sp>
        <p:nvSpPr>
          <p:cNvPr id="12" name="TextBox 11"/>
          <p:cNvSpPr txBox="1"/>
          <p:nvPr/>
        </p:nvSpPr>
        <p:spPr>
          <a:xfrm>
            <a:off x="2750650" y="6057655"/>
            <a:ext cx="1613140" cy="250166"/>
          </a:xfrm>
          <a:prstGeom prst="rect">
            <a:avLst/>
          </a:prstGeom>
          <a:noFill/>
        </p:spPr>
        <p:txBody>
          <a:bodyPr wrap="square" rtlCol="0">
            <a:noAutofit/>
          </a:bodyPr>
          <a:lstStyle/>
          <a:p>
            <a:pPr algn="ctr"/>
            <a:r>
              <a:rPr lang="en-US" sz="1400" dirty="0"/>
              <a:t>Compressor</a:t>
            </a:r>
          </a:p>
        </p:txBody>
      </p:sp>
      <p:cxnSp>
        <p:nvCxnSpPr>
          <p:cNvPr id="13" name="Straight Arrow Connector 12"/>
          <p:cNvCxnSpPr/>
          <p:nvPr/>
        </p:nvCxnSpPr>
        <p:spPr>
          <a:xfrm flipH="1" flipV="1">
            <a:off x="3190596" y="3878900"/>
            <a:ext cx="407951" cy="1977604"/>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370409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A6964-6E95-4877-AD54-185F99229EE4}"/>
              </a:ext>
            </a:extLst>
          </p:cNvPr>
          <p:cNvSpPr>
            <a:spLocks noGrp="1"/>
          </p:cNvSpPr>
          <p:nvPr>
            <p:ph type="title"/>
          </p:nvPr>
        </p:nvSpPr>
        <p:spPr>
          <a:xfrm>
            <a:off x="741016" y="5217524"/>
            <a:ext cx="6683765" cy="960668"/>
          </a:xfrm>
        </p:spPr>
        <p:txBody>
          <a:bodyPr/>
          <a:lstStyle/>
          <a:p>
            <a:r>
              <a:rPr lang="en-US" dirty="0"/>
              <a:t>Air Flow Control</a:t>
            </a:r>
          </a:p>
        </p:txBody>
      </p:sp>
      <p:sp>
        <p:nvSpPr>
          <p:cNvPr id="3" name="Title 1">
            <a:extLst>
              <a:ext uri="{FF2B5EF4-FFF2-40B4-BE49-F238E27FC236}">
                <a16:creationId xmlns:a16="http://schemas.microsoft.com/office/drawing/2014/main" id="{F2EEE44A-47D2-D84F-8E28-056B23D7C0FF}"/>
              </a:ext>
            </a:extLst>
          </p:cNvPr>
          <p:cNvSpPr txBox="1">
            <a:spLocks/>
          </p:cNvSpPr>
          <p:nvPr/>
        </p:nvSpPr>
        <p:spPr>
          <a:xfrm>
            <a:off x="2369094" y="5897332"/>
            <a:ext cx="6683765" cy="960668"/>
          </a:xfrm>
          <a:prstGeom prst="rect">
            <a:avLst/>
          </a:prstGeom>
        </p:spPr>
        <p:txBody>
          <a:bodyPr vert="horz" lIns="91440" tIns="45720" rIns="91440" bIns="45720" rtlCol="0" anchor="b" anchorCtr="0">
            <a:noAutofit/>
          </a:bodyPr>
          <a:lstStyle>
            <a:lvl1pPr algn="l" defTabSz="685800" rtl="0" eaLnBrk="1" latinLnBrk="0" hangingPunct="1">
              <a:spcBef>
                <a:spcPct val="0"/>
              </a:spcBef>
              <a:buNone/>
              <a:defRPr sz="2400" b="1" kern="1200">
                <a:solidFill>
                  <a:schemeClr val="tx1">
                    <a:lumMod val="85000"/>
                    <a:lumOff val="15000"/>
                  </a:schemeClr>
                </a:solidFill>
                <a:latin typeface="Verdana" pitchFamily="34" charset="0"/>
                <a:ea typeface="Verdana" pitchFamily="34" charset="0"/>
                <a:cs typeface="Verdana"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Carrier Air Source</a:t>
            </a:r>
          </a:p>
        </p:txBody>
      </p:sp>
      <p:cxnSp>
        <p:nvCxnSpPr>
          <p:cNvPr id="4" name="Straight Arrow Connector 3">
            <a:extLst>
              <a:ext uri="{FF2B5EF4-FFF2-40B4-BE49-F238E27FC236}">
                <a16:creationId xmlns:a16="http://schemas.microsoft.com/office/drawing/2014/main" id="{92747C3D-3BA6-F044-85BA-E0F4F489BC24}"/>
              </a:ext>
            </a:extLst>
          </p:cNvPr>
          <p:cNvCxnSpPr>
            <a:cxnSpLocks/>
          </p:cNvCxnSpPr>
          <p:nvPr/>
        </p:nvCxnSpPr>
        <p:spPr>
          <a:xfrm flipV="1">
            <a:off x="4627756" y="5018049"/>
            <a:ext cx="1371600" cy="1359618"/>
          </a:xfrm>
          <a:prstGeom prst="straightConnector1">
            <a:avLst/>
          </a:prstGeom>
          <a:ln w="63500">
            <a:tailEnd type="triangle"/>
          </a:ln>
        </p:spPr>
        <p:style>
          <a:lnRef idx="1">
            <a:schemeClr val="dk1"/>
          </a:lnRef>
          <a:fillRef idx="0">
            <a:schemeClr val="dk1"/>
          </a:fillRef>
          <a:effectRef idx="0">
            <a:schemeClr val="dk1"/>
          </a:effectRef>
          <a:fontRef idx="minor">
            <a:schemeClr val="tx1"/>
          </a:fontRef>
        </p:style>
      </p:cxnSp>
      <p:cxnSp>
        <p:nvCxnSpPr>
          <p:cNvPr id="5" name="Straight Arrow Connector 4">
            <a:extLst>
              <a:ext uri="{FF2B5EF4-FFF2-40B4-BE49-F238E27FC236}">
                <a16:creationId xmlns:a16="http://schemas.microsoft.com/office/drawing/2014/main" id="{1C465E17-4A61-2D4B-A8C0-7A92AAE2E4F1}"/>
              </a:ext>
            </a:extLst>
          </p:cNvPr>
          <p:cNvCxnSpPr>
            <a:cxnSpLocks/>
          </p:cNvCxnSpPr>
          <p:nvPr/>
        </p:nvCxnSpPr>
        <p:spPr>
          <a:xfrm flipV="1">
            <a:off x="3111190" y="4839629"/>
            <a:ext cx="1293542" cy="1009186"/>
          </a:xfrm>
          <a:prstGeom prst="straightConnector1">
            <a:avLst/>
          </a:prstGeom>
          <a:ln w="635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8071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398" y="347192"/>
            <a:ext cx="7429499" cy="645157"/>
          </a:xfrm>
        </p:spPr>
        <p:txBody>
          <a:bodyPr>
            <a:normAutofit/>
          </a:bodyPr>
          <a:lstStyle/>
          <a:p>
            <a:r>
              <a:rPr lang="en-US" dirty="0">
                <a:solidFill>
                  <a:srgbClr val="262626"/>
                </a:solidFill>
              </a:rPr>
              <a:t>Air Flow Control</a:t>
            </a:r>
            <a:endParaRPr lang="en-US" dirty="0">
              <a:solidFill>
                <a:schemeClr val="tx1"/>
              </a:solidFill>
            </a:endParaRPr>
          </a:p>
        </p:txBody>
      </p:sp>
      <p:pic>
        <p:nvPicPr>
          <p:cNvPr id="3" name="Picture 3" descr="A close up of a device&#10;&#10;Description generated with very high confidence">
            <a:extLst>
              <a:ext uri="{FF2B5EF4-FFF2-40B4-BE49-F238E27FC236}">
                <a16:creationId xmlns:a16="http://schemas.microsoft.com/office/drawing/2014/main" id="{6F8574F8-A1AC-4197-90F1-393B5C30FC96}"/>
              </a:ext>
            </a:extLst>
          </p:cNvPr>
          <p:cNvPicPr>
            <a:picLocks noChangeAspect="1"/>
          </p:cNvPicPr>
          <p:nvPr/>
        </p:nvPicPr>
        <p:blipFill rotWithShape="1">
          <a:blip r:embed="rId3"/>
          <a:srcRect l="18325" r="15707" b="-909"/>
          <a:stretch/>
        </p:blipFill>
        <p:spPr>
          <a:xfrm>
            <a:off x="4643168" y="1871758"/>
            <a:ext cx="4085343" cy="364293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7" name="Picture 7" descr="A picture containing indoor, floor, clock, table&#10;&#10;Description generated with very high confidence">
            <a:extLst>
              <a:ext uri="{FF2B5EF4-FFF2-40B4-BE49-F238E27FC236}">
                <a16:creationId xmlns:a16="http://schemas.microsoft.com/office/drawing/2014/main" id="{DB86F855-16CE-4B92-B777-F90471BEBC15}"/>
              </a:ext>
            </a:extLst>
          </p:cNvPr>
          <p:cNvPicPr>
            <a:picLocks noChangeAspect="1"/>
          </p:cNvPicPr>
          <p:nvPr/>
        </p:nvPicPr>
        <p:blipFill rotWithShape="1">
          <a:blip r:embed="rId4"/>
          <a:srcRect l="14579" r="7973"/>
          <a:stretch/>
        </p:blipFill>
        <p:spPr>
          <a:xfrm>
            <a:off x="646847" y="1917355"/>
            <a:ext cx="3664315" cy="3555449"/>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5" name="Rectangle 4"/>
          <p:cNvSpPr/>
          <p:nvPr/>
        </p:nvSpPr>
        <p:spPr bwMode="auto">
          <a:xfrm>
            <a:off x="3364705" y="5948815"/>
            <a:ext cx="1492370" cy="550750"/>
          </a:xfrm>
          <a:prstGeom prst="rect">
            <a:avLst/>
          </a:prstGeom>
          <a:solidFill>
            <a:schemeClr val="bg1"/>
          </a:solidFill>
          <a:ln w="38100" cap="sq" algn="ctr">
            <a:solidFill>
              <a:schemeClr val="bg2"/>
            </a:solidFill>
            <a:miter lim="800000"/>
            <a:headEnd/>
            <a:tailEnd/>
          </a:ln>
          <a:effectLst/>
        </p:spPr>
        <p:txBody>
          <a:bodyPr wrap="none" rtlCol="0" anchor="ctr"/>
          <a:lstStyle/>
          <a:p>
            <a:pPr algn="ctr"/>
            <a:endParaRPr lang="en-US" sz="1600" dirty="0">
              <a:ln w="0"/>
              <a:effectLst>
                <a:outerShdw blurRad="38100" dist="19050" dir="2700000" algn="tl" rotWithShape="0">
                  <a:schemeClr val="dk1">
                    <a:alpha val="40000"/>
                  </a:schemeClr>
                </a:outerShdw>
              </a:effectLst>
              <a:latin typeface="+mn-lt"/>
            </a:endParaRPr>
          </a:p>
        </p:txBody>
      </p:sp>
      <p:sp>
        <p:nvSpPr>
          <p:cNvPr id="6" name="TextBox 5"/>
          <p:cNvSpPr txBox="1"/>
          <p:nvPr/>
        </p:nvSpPr>
        <p:spPr>
          <a:xfrm>
            <a:off x="3304320" y="5974024"/>
            <a:ext cx="1613140" cy="250166"/>
          </a:xfrm>
          <a:prstGeom prst="rect">
            <a:avLst/>
          </a:prstGeom>
          <a:noFill/>
        </p:spPr>
        <p:txBody>
          <a:bodyPr wrap="square" rtlCol="0">
            <a:noAutofit/>
          </a:bodyPr>
          <a:lstStyle/>
          <a:p>
            <a:pPr algn="ctr"/>
            <a:r>
              <a:rPr lang="en-US" sz="1400" dirty="0"/>
              <a:t>Pressure</a:t>
            </a:r>
          </a:p>
          <a:p>
            <a:pPr algn="ctr"/>
            <a:r>
              <a:rPr lang="en-US" sz="1400" dirty="0"/>
              <a:t>Regulator</a:t>
            </a:r>
          </a:p>
        </p:txBody>
      </p:sp>
      <p:cxnSp>
        <p:nvCxnSpPr>
          <p:cNvPr id="8" name="Straight Arrow Connector 7"/>
          <p:cNvCxnSpPr/>
          <p:nvPr/>
        </p:nvCxnSpPr>
        <p:spPr>
          <a:xfrm flipH="1" flipV="1">
            <a:off x="3349585" y="3856008"/>
            <a:ext cx="655982" cy="2030411"/>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9" name="Rectangle 8"/>
          <p:cNvSpPr/>
          <p:nvPr/>
        </p:nvSpPr>
        <p:spPr bwMode="auto">
          <a:xfrm>
            <a:off x="1341812" y="5948815"/>
            <a:ext cx="1492370" cy="362896"/>
          </a:xfrm>
          <a:prstGeom prst="rect">
            <a:avLst/>
          </a:prstGeom>
          <a:solidFill>
            <a:schemeClr val="bg1"/>
          </a:solidFill>
          <a:ln w="38100" cap="sq" algn="ctr">
            <a:solidFill>
              <a:schemeClr val="bg2"/>
            </a:solidFill>
            <a:miter lim="800000"/>
            <a:headEnd/>
            <a:tailEnd/>
          </a:ln>
          <a:effectLst/>
        </p:spPr>
        <p:txBody>
          <a:bodyPr wrap="none" rtlCol="0" anchor="ctr"/>
          <a:lstStyle/>
          <a:p>
            <a:pPr algn="ctr"/>
            <a:endParaRPr lang="en-US" sz="1600" dirty="0">
              <a:ln w="0"/>
              <a:effectLst>
                <a:outerShdw blurRad="38100" dist="19050" dir="2700000" algn="tl" rotWithShape="0">
                  <a:schemeClr val="dk1">
                    <a:alpha val="40000"/>
                  </a:schemeClr>
                </a:outerShdw>
              </a:effectLst>
              <a:latin typeface="+mn-lt"/>
            </a:endParaRPr>
          </a:p>
        </p:txBody>
      </p:sp>
      <p:sp>
        <p:nvSpPr>
          <p:cNvPr id="10" name="TextBox 9"/>
          <p:cNvSpPr txBox="1"/>
          <p:nvPr/>
        </p:nvSpPr>
        <p:spPr>
          <a:xfrm>
            <a:off x="1281427" y="5974024"/>
            <a:ext cx="1613140" cy="250166"/>
          </a:xfrm>
          <a:prstGeom prst="rect">
            <a:avLst/>
          </a:prstGeom>
          <a:noFill/>
        </p:spPr>
        <p:txBody>
          <a:bodyPr wrap="square" rtlCol="0">
            <a:noAutofit/>
          </a:bodyPr>
          <a:lstStyle/>
          <a:p>
            <a:pPr algn="ctr"/>
            <a:r>
              <a:rPr lang="en-US" sz="1400" dirty="0"/>
              <a:t>Flowmeter</a:t>
            </a:r>
          </a:p>
        </p:txBody>
      </p:sp>
      <p:cxnSp>
        <p:nvCxnSpPr>
          <p:cNvPr id="11" name="Straight Arrow Connector 10"/>
          <p:cNvCxnSpPr/>
          <p:nvPr/>
        </p:nvCxnSpPr>
        <p:spPr>
          <a:xfrm flipH="1" flipV="1">
            <a:off x="1785668" y="4787660"/>
            <a:ext cx="302329" cy="1073634"/>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267078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A6964-6E95-4877-AD54-185F99229EE4}"/>
              </a:ext>
            </a:extLst>
          </p:cNvPr>
          <p:cNvSpPr>
            <a:spLocks noGrp="1"/>
          </p:cNvSpPr>
          <p:nvPr>
            <p:ph type="title"/>
          </p:nvPr>
        </p:nvSpPr>
        <p:spPr>
          <a:xfrm>
            <a:off x="5554859" y="1191640"/>
            <a:ext cx="3068678" cy="960668"/>
          </a:xfrm>
        </p:spPr>
        <p:txBody>
          <a:bodyPr>
            <a:normAutofit/>
          </a:bodyPr>
          <a:lstStyle/>
          <a:p>
            <a:pPr algn="ctr"/>
            <a:r>
              <a:rPr lang="en-US" dirty="0"/>
              <a:t>Control Box</a:t>
            </a:r>
          </a:p>
        </p:txBody>
      </p:sp>
      <p:sp>
        <p:nvSpPr>
          <p:cNvPr id="3" name="Title 1">
            <a:extLst>
              <a:ext uri="{FF2B5EF4-FFF2-40B4-BE49-F238E27FC236}">
                <a16:creationId xmlns:a16="http://schemas.microsoft.com/office/drawing/2014/main" id="{DCB73437-314F-D047-9618-85162A64257E}"/>
              </a:ext>
            </a:extLst>
          </p:cNvPr>
          <p:cNvSpPr txBox="1">
            <a:spLocks/>
          </p:cNvSpPr>
          <p:nvPr/>
        </p:nvSpPr>
        <p:spPr>
          <a:xfrm>
            <a:off x="741016" y="5217524"/>
            <a:ext cx="6683765" cy="960668"/>
          </a:xfrm>
          <a:prstGeom prst="rect">
            <a:avLst/>
          </a:prstGeom>
        </p:spPr>
        <p:txBody>
          <a:bodyPr vert="horz" lIns="91440" tIns="45720" rIns="91440" bIns="45720" rtlCol="0" anchor="b" anchorCtr="0">
            <a:noAutofit/>
          </a:bodyPr>
          <a:lstStyle>
            <a:lvl1pPr algn="l" defTabSz="685800" rtl="0" eaLnBrk="1" latinLnBrk="0" hangingPunct="1">
              <a:spcBef>
                <a:spcPct val="0"/>
              </a:spcBef>
              <a:buNone/>
              <a:defRPr sz="2400" b="1" kern="1200">
                <a:solidFill>
                  <a:schemeClr val="tx1">
                    <a:lumMod val="85000"/>
                    <a:lumOff val="15000"/>
                  </a:schemeClr>
                </a:solidFill>
                <a:latin typeface="Verdana" pitchFamily="34" charset="0"/>
                <a:ea typeface="Verdana" pitchFamily="34" charset="0"/>
                <a:cs typeface="Verdana"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Flow Control</a:t>
            </a:r>
            <a:endParaRPr lang="en-US" dirty="0"/>
          </a:p>
        </p:txBody>
      </p:sp>
      <p:sp>
        <p:nvSpPr>
          <p:cNvPr id="4" name="Title 1">
            <a:extLst>
              <a:ext uri="{FF2B5EF4-FFF2-40B4-BE49-F238E27FC236}">
                <a16:creationId xmlns:a16="http://schemas.microsoft.com/office/drawing/2014/main" id="{EBB5D2AD-FCF7-694D-A2AD-12F4F4EBFB75}"/>
              </a:ext>
            </a:extLst>
          </p:cNvPr>
          <p:cNvSpPr txBox="1">
            <a:spLocks/>
          </p:cNvSpPr>
          <p:nvPr/>
        </p:nvSpPr>
        <p:spPr>
          <a:xfrm>
            <a:off x="2369094" y="5897332"/>
            <a:ext cx="6683765" cy="960668"/>
          </a:xfrm>
          <a:prstGeom prst="rect">
            <a:avLst/>
          </a:prstGeom>
        </p:spPr>
        <p:txBody>
          <a:bodyPr vert="horz" lIns="91440" tIns="45720" rIns="91440" bIns="45720" rtlCol="0" anchor="b" anchorCtr="0">
            <a:noAutofit/>
          </a:bodyPr>
          <a:lstStyle>
            <a:lvl1pPr algn="l" defTabSz="685800" rtl="0" eaLnBrk="1" latinLnBrk="0" hangingPunct="1">
              <a:spcBef>
                <a:spcPct val="0"/>
              </a:spcBef>
              <a:buNone/>
              <a:defRPr sz="2400" b="1" kern="1200">
                <a:solidFill>
                  <a:schemeClr val="tx1">
                    <a:lumMod val="85000"/>
                    <a:lumOff val="15000"/>
                  </a:schemeClr>
                </a:solidFill>
                <a:latin typeface="Verdana" pitchFamily="34" charset="0"/>
                <a:ea typeface="Verdana" pitchFamily="34" charset="0"/>
                <a:cs typeface="Verdana"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Carrier Air Source</a:t>
            </a:r>
          </a:p>
        </p:txBody>
      </p:sp>
      <p:cxnSp>
        <p:nvCxnSpPr>
          <p:cNvPr id="5" name="Straight Arrow Connector 4">
            <a:extLst>
              <a:ext uri="{FF2B5EF4-FFF2-40B4-BE49-F238E27FC236}">
                <a16:creationId xmlns:a16="http://schemas.microsoft.com/office/drawing/2014/main" id="{F366B97E-A212-4548-AE5D-D80CA275BEC8}"/>
              </a:ext>
            </a:extLst>
          </p:cNvPr>
          <p:cNvCxnSpPr>
            <a:cxnSpLocks/>
          </p:cNvCxnSpPr>
          <p:nvPr/>
        </p:nvCxnSpPr>
        <p:spPr>
          <a:xfrm flipV="1">
            <a:off x="4627756" y="5018049"/>
            <a:ext cx="1371600" cy="1359618"/>
          </a:xfrm>
          <a:prstGeom prst="straightConnector1">
            <a:avLst/>
          </a:prstGeom>
          <a:ln w="63500">
            <a:tailEnd type="triangle"/>
          </a:ln>
        </p:spPr>
        <p:style>
          <a:lnRef idx="1">
            <a:schemeClr val="dk1"/>
          </a:lnRef>
          <a:fillRef idx="0">
            <a:schemeClr val="dk1"/>
          </a:fillRef>
          <a:effectRef idx="0">
            <a:schemeClr val="dk1"/>
          </a:effectRef>
          <a:fontRef idx="minor">
            <a:schemeClr val="tx1"/>
          </a:fontRef>
        </p:style>
      </p:cxnSp>
      <p:cxnSp>
        <p:nvCxnSpPr>
          <p:cNvPr id="6" name="Straight Arrow Connector 5">
            <a:extLst>
              <a:ext uri="{FF2B5EF4-FFF2-40B4-BE49-F238E27FC236}">
                <a16:creationId xmlns:a16="http://schemas.microsoft.com/office/drawing/2014/main" id="{5A69B8F2-572D-2F40-A652-DF57E1EFBA8A}"/>
              </a:ext>
            </a:extLst>
          </p:cNvPr>
          <p:cNvCxnSpPr>
            <a:cxnSpLocks/>
          </p:cNvCxnSpPr>
          <p:nvPr/>
        </p:nvCxnSpPr>
        <p:spPr>
          <a:xfrm flipV="1">
            <a:off x="3111190" y="4839629"/>
            <a:ext cx="1293542" cy="1009186"/>
          </a:xfrm>
          <a:prstGeom prst="straightConnector1">
            <a:avLst/>
          </a:prstGeom>
          <a:ln w="63500">
            <a:tailEnd type="triangle"/>
          </a:ln>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1D372D31-E011-3844-B3E4-4F90F76FF72F}"/>
              </a:ext>
            </a:extLst>
          </p:cNvPr>
          <p:cNvCxnSpPr>
            <a:cxnSpLocks/>
          </p:cNvCxnSpPr>
          <p:nvPr/>
        </p:nvCxnSpPr>
        <p:spPr>
          <a:xfrm flipH="1">
            <a:off x="4367255" y="2152307"/>
            <a:ext cx="1475984" cy="931535"/>
          </a:xfrm>
          <a:prstGeom prst="straightConnector1">
            <a:avLst/>
          </a:prstGeom>
          <a:ln w="635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638218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095" y="402948"/>
            <a:ext cx="7429499" cy="645157"/>
          </a:xfrm>
        </p:spPr>
        <p:txBody>
          <a:bodyPr>
            <a:normAutofit/>
          </a:bodyPr>
          <a:lstStyle/>
          <a:p>
            <a:r>
              <a:rPr lang="en-US" dirty="0">
                <a:solidFill>
                  <a:srgbClr val="262626"/>
                </a:solidFill>
              </a:rPr>
              <a:t>Control Box</a:t>
            </a:r>
            <a:endParaRPr lang="en-US" dirty="0">
              <a:solidFill>
                <a:schemeClr val="tx1"/>
              </a:solidFill>
            </a:endParaRPr>
          </a:p>
        </p:txBody>
      </p:sp>
      <p:pic>
        <p:nvPicPr>
          <p:cNvPr id="4" name="Picture 4" descr="A picture containing LEGO, microscope&#10;&#10;Description generated with high confidence">
            <a:extLst>
              <a:ext uri="{FF2B5EF4-FFF2-40B4-BE49-F238E27FC236}">
                <a16:creationId xmlns:a16="http://schemas.microsoft.com/office/drawing/2014/main" id="{87D955B6-813A-454B-B7C4-39BE44B84FF3}"/>
              </a:ext>
            </a:extLst>
          </p:cNvPr>
          <p:cNvPicPr>
            <a:picLocks noChangeAspect="1"/>
          </p:cNvPicPr>
          <p:nvPr/>
        </p:nvPicPr>
        <p:blipFill rotWithShape="1">
          <a:blip r:embed="rId3"/>
          <a:srcRect l="22423" t="6645" r="12839" b="-317"/>
          <a:stretch/>
        </p:blipFill>
        <p:spPr>
          <a:xfrm>
            <a:off x="4615131" y="2072453"/>
            <a:ext cx="4139290" cy="3424822"/>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6" name="Picture 7" descr="A picture containing wall, indoor, table&#10;&#10;Description generated with very high confidence">
            <a:extLst>
              <a:ext uri="{FF2B5EF4-FFF2-40B4-BE49-F238E27FC236}">
                <a16:creationId xmlns:a16="http://schemas.microsoft.com/office/drawing/2014/main" id="{1CFF8967-B0C8-473B-BE70-D9FB11795D9E}"/>
              </a:ext>
            </a:extLst>
          </p:cNvPr>
          <p:cNvPicPr>
            <a:picLocks noChangeAspect="1"/>
          </p:cNvPicPr>
          <p:nvPr/>
        </p:nvPicPr>
        <p:blipFill rotWithShape="1">
          <a:blip r:embed="rId4"/>
          <a:srcRect l="12938" r="219"/>
          <a:stretch/>
        </p:blipFill>
        <p:spPr>
          <a:xfrm rot="5400000">
            <a:off x="584828" y="2188437"/>
            <a:ext cx="3685931" cy="3192855"/>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5" name="Rectangle 4"/>
          <p:cNvSpPr/>
          <p:nvPr/>
        </p:nvSpPr>
        <p:spPr bwMode="auto">
          <a:xfrm>
            <a:off x="3122761" y="6231897"/>
            <a:ext cx="1492370" cy="362896"/>
          </a:xfrm>
          <a:prstGeom prst="rect">
            <a:avLst/>
          </a:prstGeom>
          <a:solidFill>
            <a:schemeClr val="bg1"/>
          </a:solidFill>
          <a:ln w="38100" cap="sq" algn="ctr">
            <a:solidFill>
              <a:schemeClr val="bg2"/>
            </a:solidFill>
            <a:miter lim="800000"/>
            <a:headEnd/>
            <a:tailEnd/>
          </a:ln>
          <a:effectLst/>
        </p:spPr>
        <p:txBody>
          <a:bodyPr wrap="none" rtlCol="0" anchor="ctr"/>
          <a:lstStyle/>
          <a:p>
            <a:pPr algn="ctr"/>
            <a:endParaRPr lang="en-US" sz="1600" dirty="0">
              <a:ln w="0"/>
              <a:effectLst>
                <a:outerShdw blurRad="38100" dist="19050" dir="2700000" algn="tl" rotWithShape="0">
                  <a:schemeClr val="dk1">
                    <a:alpha val="40000"/>
                  </a:schemeClr>
                </a:outerShdw>
              </a:effectLst>
              <a:latin typeface="+mn-lt"/>
            </a:endParaRPr>
          </a:p>
        </p:txBody>
      </p:sp>
      <p:sp>
        <p:nvSpPr>
          <p:cNvPr id="7" name="TextBox 6"/>
          <p:cNvSpPr txBox="1"/>
          <p:nvPr/>
        </p:nvSpPr>
        <p:spPr>
          <a:xfrm>
            <a:off x="3062376" y="6262102"/>
            <a:ext cx="1613140" cy="250166"/>
          </a:xfrm>
          <a:prstGeom prst="rect">
            <a:avLst/>
          </a:prstGeom>
          <a:noFill/>
        </p:spPr>
        <p:txBody>
          <a:bodyPr wrap="square" rtlCol="0">
            <a:noAutofit/>
          </a:bodyPr>
          <a:lstStyle/>
          <a:p>
            <a:pPr algn="ctr"/>
            <a:r>
              <a:rPr lang="en-US" sz="1400" dirty="0"/>
              <a:t>Manifold</a:t>
            </a:r>
          </a:p>
        </p:txBody>
      </p:sp>
      <p:cxnSp>
        <p:nvCxnSpPr>
          <p:cNvPr id="8" name="Straight Arrow Connector 7"/>
          <p:cNvCxnSpPr/>
          <p:nvPr/>
        </p:nvCxnSpPr>
        <p:spPr>
          <a:xfrm flipH="1" flipV="1">
            <a:off x="3217651" y="4667499"/>
            <a:ext cx="332566" cy="1473337"/>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0" name="Rectangle 9"/>
          <p:cNvSpPr/>
          <p:nvPr/>
        </p:nvSpPr>
        <p:spPr bwMode="auto">
          <a:xfrm>
            <a:off x="948904" y="6231897"/>
            <a:ext cx="1492370" cy="362896"/>
          </a:xfrm>
          <a:prstGeom prst="rect">
            <a:avLst/>
          </a:prstGeom>
          <a:solidFill>
            <a:schemeClr val="bg1"/>
          </a:solidFill>
          <a:ln w="38100" cap="sq" algn="ctr">
            <a:solidFill>
              <a:schemeClr val="bg2"/>
            </a:solidFill>
            <a:miter lim="800000"/>
            <a:headEnd/>
            <a:tailEnd/>
          </a:ln>
          <a:effectLst/>
        </p:spPr>
        <p:txBody>
          <a:bodyPr wrap="none" rtlCol="0" anchor="ctr"/>
          <a:lstStyle/>
          <a:p>
            <a:pPr algn="ctr"/>
            <a:endParaRPr lang="en-US" sz="1600" dirty="0">
              <a:ln w="0"/>
              <a:effectLst>
                <a:outerShdw blurRad="38100" dist="19050" dir="2700000" algn="tl" rotWithShape="0">
                  <a:schemeClr val="dk1">
                    <a:alpha val="40000"/>
                  </a:schemeClr>
                </a:outerShdw>
              </a:effectLst>
              <a:latin typeface="+mn-lt"/>
            </a:endParaRPr>
          </a:p>
        </p:txBody>
      </p:sp>
      <p:sp>
        <p:nvSpPr>
          <p:cNvPr id="11" name="TextBox 10"/>
          <p:cNvSpPr txBox="1"/>
          <p:nvPr/>
        </p:nvSpPr>
        <p:spPr>
          <a:xfrm>
            <a:off x="888519" y="6277619"/>
            <a:ext cx="1613140" cy="250166"/>
          </a:xfrm>
          <a:prstGeom prst="rect">
            <a:avLst/>
          </a:prstGeom>
          <a:noFill/>
        </p:spPr>
        <p:txBody>
          <a:bodyPr wrap="square" rtlCol="0">
            <a:noAutofit/>
          </a:bodyPr>
          <a:lstStyle/>
          <a:p>
            <a:pPr algn="ctr"/>
            <a:r>
              <a:rPr lang="en-US" sz="1400" dirty="0"/>
              <a:t>Solenoids</a:t>
            </a:r>
          </a:p>
        </p:txBody>
      </p:sp>
      <p:cxnSp>
        <p:nvCxnSpPr>
          <p:cNvPr id="12" name="Straight Arrow Connector 11"/>
          <p:cNvCxnSpPr/>
          <p:nvPr/>
        </p:nvCxnSpPr>
        <p:spPr>
          <a:xfrm flipV="1">
            <a:off x="1695089" y="5161101"/>
            <a:ext cx="552539" cy="979735"/>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076059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37406-0A77-4723-B235-E3089E6042C0}"/>
              </a:ext>
            </a:extLst>
          </p:cNvPr>
          <p:cNvSpPr>
            <a:spLocks noGrp="1"/>
          </p:cNvSpPr>
          <p:nvPr>
            <p:ph type="title"/>
          </p:nvPr>
        </p:nvSpPr>
        <p:spPr>
          <a:xfrm>
            <a:off x="326972" y="532443"/>
            <a:ext cx="6683765" cy="559876"/>
          </a:xfrm>
        </p:spPr>
        <p:txBody>
          <a:bodyPr>
            <a:normAutofit/>
          </a:bodyPr>
          <a:lstStyle/>
          <a:p>
            <a:r>
              <a:rPr lang="en-US" dirty="0"/>
              <a:t>Clinical Need</a:t>
            </a:r>
          </a:p>
        </p:txBody>
      </p:sp>
      <p:graphicFrame>
        <p:nvGraphicFramePr>
          <p:cNvPr id="6" name="Diagram 6">
            <a:extLst>
              <a:ext uri="{FF2B5EF4-FFF2-40B4-BE49-F238E27FC236}">
                <a16:creationId xmlns:a16="http://schemas.microsoft.com/office/drawing/2014/main" id="{FD176A21-62AC-4046-9FFC-2DE18735EDA7}"/>
              </a:ext>
            </a:extLst>
          </p:cNvPr>
          <p:cNvGraphicFramePr/>
          <p:nvPr>
            <p:extLst>
              <p:ext uri="{D42A27DB-BD31-4B8C-83A1-F6EECF244321}">
                <p14:modId xmlns:p14="http://schemas.microsoft.com/office/powerpoint/2010/main" val="4038072749"/>
              </p:ext>
            </p:extLst>
          </p:nvPr>
        </p:nvGraphicFramePr>
        <p:xfrm>
          <a:off x="226611" y="1833202"/>
          <a:ext cx="5996739" cy="42442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3" descr="A picture containing appliance, indoor, wall, white goods&#10;&#10;Description generated with very high confidence">
            <a:extLst>
              <a:ext uri="{FF2B5EF4-FFF2-40B4-BE49-F238E27FC236}">
                <a16:creationId xmlns:a16="http://schemas.microsoft.com/office/drawing/2014/main" id="{47547FED-0071-4968-B37E-09A6189196D5}"/>
              </a:ext>
            </a:extLst>
          </p:cNvPr>
          <p:cNvPicPr>
            <a:picLocks noChangeAspect="1"/>
          </p:cNvPicPr>
          <p:nvPr/>
        </p:nvPicPr>
        <p:blipFill>
          <a:blip r:embed="rId7"/>
          <a:stretch>
            <a:fillRect/>
          </a:stretch>
        </p:blipFill>
        <p:spPr>
          <a:xfrm>
            <a:off x="6426017" y="1694702"/>
            <a:ext cx="2391673" cy="1618938"/>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5" name="Picture 6" descr="A close up of a clock&#10;&#10;Description generated with high confidence">
            <a:extLst>
              <a:ext uri="{FF2B5EF4-FFF2-40B4-BE49-F238E27FC236}">
                <a16:creationId xmlns:a16="http://schemas.microsoft.com/office/drawing/2014/main" id="{4B9CE8B7-1DD1-4638-A34E-5B110DB96F36}"/>
              </a:ext>
            </a:extLst>
          </p:cNvPr>
          <p:cNvPicPr>
            <a:picLocks noChangeAspect="1"/>
          </p:cNvPicPr>
          <p:nvPr/>
        </p:nvPicPr>
        <p:blipFill>
          <a:blip r:embed="rId8"/>
          <a:stretch>
            <a:fillRect/>
          </a:stretch>
        </p:blipFill>
        <p:spPr>
          <a:xfrm>
            <a:off x="6724155" y="3734534"/>
            <a:ext cx="1852791" cy="234288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3620827E-CC68-42E0-940A-D0554B5432BA}"/>
              </a:ext>
            </a:extLst>
          </p:cNvPr>
          <p:cNvSpPr txBox="1"/>
          <p:nvPr/>
        </p:nvSpPr>
        <p:spPr>
          <a:xfrm>
            <a:off x="8789889" y="1697764"/>
            <a:ext cx="407599" cy="276999"/>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dirty="0"/>
              <a:t>[1]</a:t>
            </a:r>
          </a:p>
        </p:txBody>
      </p:sp>
      <p:sp>
        <p:nvSpPr>
          <p:cNvPr id="9" name="TextBox 8">
            <a:extLst>
              <a:ext uri="{FF2B5EF4-FFF2-40B4-BE49-F238E27FC236}">
                <a16:creationId xmlns:a16="http://schemas.microsoft.com/office/drawing/2014/main" id="{137D4EAF-C935-4910-8726-D661952CBE40}"/>
              </a:ext>
            </a:extLst>
          </p:cNvPr>
          <p:cNvSpPr txBox="1"/>
          <p:nvPr/>
        </p:nvSpPr>
        <p:spPr>
          <a:xfrm>
            <a:off x="8576946" y="3678309"/>
            <a:ext cx="407599" cy="276999"/>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dirty="0"/>
              <a:t>[2]</a:t>
            </a:r>
          </a:p>
        </p:txBody>
      </p:sp>
      <p:sp>
        <p:nvSpPr>
          <p:cNvPr id="4" name="TextBox 3"/>
          <p:cNvSpPr txBox="1"/>
          <p:nvPr/>
        </p:nvSpPr>
        <p:spPr>
          <a:xfrm>
            <a:off x="329828" y="6077414"/>
            <a:ext cx="6394327" cy="650411"/>
          </a:xfrm>
          <a:prstGeom prst="rect">
            <a:avLst/>
          </a:prstGeom>
          <a:noFill/>
        </p:spPr>
        <p:txBody>
          <a:bodyPr wrap="square" rtlCol="0">
            <a:noAutofit/>
          </a:bodyPr>
          <a:lstStyle/>
          <a:p>
            <a:r>
              <a:rPr lang="en-US" sz="900" dirty="0">
                <a:latin typeface="Times New Roman" panose="02020603050405020304" pitchFamily="18" charset="0"/>
                <a:cs typeface="Times New Roman" panose="02020603050405020304" pitchFamily="18" charset="0"/>
              </a:rPr>
              <a:t>[1] McClure, Max. “Stanford Psychologists Uncover Brain-Imaging Inaccuracies.” </a:t>
            </a:r>
            <a:r>
              <a:rPr lang="en-US" sz="900" i="1" dirty="0">
                <a:latin typeface="Times New Roman" panose="02020603050405020304" pitchFamily="18" charset="0"/>
                <a:cs typeface="Times New Roman" panose="02020603050405020304" pitchFamily="18" charset="0"/>
              </a:rPr>
              <a:t>Stanford University</a:t>
            </a:r>
            <a:r>
              <a:rPr lang="en-US" sz="900" dirty="0">
                <a:latin typeface="Times New Roman" panose="02020603050405020304" pitchFamily="18" charset="0"/>
                <a:cs typeface="Times New Roman" panose="02020603050405020304" pitchFamily="18" charset="0"/>
              </a:rPr>
              <a:t>, 7 Mar. 2013, news.stanford.edu/news/2013/march/brain-imaging-inaccuracies-030713.html.</a:t>
            </a:r>
          </a:p>
          <a:p>
            <a:endParaRPr lang="en-US" sz="400" dirty="0">
              <a:latin typeface="Times New Roman" panose="02020603050405020304" pitchFamily="18" charset="0"/>
              <a:cs typeface="Times New Roman" panose="02020603050405020304" pitchFamily="18" charset="0"/>
            </a:endParaRPr>
          </a:p>
          <a:p>
            <a:r>
              <a:rPr lang="en-US" sz="900" dirty="0">
                <a:latin typeface="Times New Roman" panose="02020603050405020304" pitchFamily="18" charset="0"/>
                <a:cs typeface="Times New Roman" panose="02020603050405020304" pitchFamily="18" charset="0"/>
              </a:rPr>
              <a:t>[2] Devlin, Hannah. “What Is Functional Magnetic Resonance Imaging (FMRI)?” </a:t>
            </a:r>
            <a:r>
              <a:rPr lang="en-US" sz="900" i="1" dirty="0">
                <a:latin typeface="Times New Roman" panose="02020603050405020304" pitchFamily="18" charset="0"/>
                <a:cs typeface="Times New Roman" panose="02020603050405020304" pitchFamily="18" charset="0"/>
              </a:rPr>
              <a:t>Psych Central</a:t>
            </a:r>
            <a:r>
              <a:rPr lang="en-US" sz="900" dirty="0">
                <a:latin typeface="Times New Roman" panose="02020603050405020304" pitchFamily="18" charset="0"/>
                <a:cs typeface="Times New Roman" panose="02020603050405020304" pitchFamily="18" charset="0"/>
              </a:rPr>
              <a:t>, 17 July 2016, psychcentral.com/lib/what-is-functional-magnetic-resonance-imaging-</a:t>
            </a:r>
            <a:r>
              <a:rPr lang="en-US" sz="900" dirty="0" err="1">
                <a:latin typeface="Times New Roman" panose="02020603050405020304" pitchFamily="18" charset="0"/>
                <a:cs typeface="Times New Roman" panose="02020603050405020304" pitchFamily="18" charset="0"/>
              </a:rPr>
              <a:t>fmri</a:t>
            </a:r>
            <a:r>
              <a:rPr lang="en-US" sz="9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513334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A6964-6E95-4877-AD54-185F99229EE4}"/>
              </a:ext>
            </a:extLst>
          </p:cNvPr>
          <p:cNvSpPr>
            <a:spLocks noGrp="1"/>
          </p:cNvSpPr>
          <p:nvPr>
            <p:ph type="title"/>
          </p:nvPr>
        </p:nvSpPr>
        <p:spPr>
          <a:xfrm>
            <a:off x="4933956" y="-330696"/>
            <a:ext cx="6683765" cy="960668"/>
          </a:xfrm>
        </p:spPr>
        <p:txBody>
          <a:bodyPr/>
          <a:lstStyle/>
          <a:p>
            <a:r>
              <a:rPr lang="en-US" dirty="0"/>
              <a:t>Odor Bank</a:t>
            </a:r>
          </a:p>
        </p:txBody>
      </p:sp>
      <p:sp>
        <p:nvSpPr>
          <p:cNvPr id="3" name="Title 1">
            <a:extLst>
              <a:ext uri="{FF2B5EF4-FFF2-40B4-BE49-F238E27FC236}">
                <a16:creationId xmlns:a16="http://schemas.microsoft.com/office/drawing/2014/main" id="{96E82030-65FC-5549-A8B7-224559B3D094}"/>
              </a:ext>
            </a:extLst>
          </p:cNvPr>
          <p:cNvSpPr txBox="1">
            <a:spLocks/>
          </p:cNvSpPr>
          <p:nvPr/>
        </p:nvSpPr>
        <p:spPr>
          <a:xfrm>
            <a:off x="5507776" y="1383008"/>
            <a:ext cx="3068678" cy="960668"/>
          </a:xfrm>
          <a:prstGeom prst="rect">
            <a:avLst/>
          </a:prstGeom>
        </p:spPr>
        <p:txBody>
          <a:bodyPr vert="horz" lIns="91440" tIns="45720" rIns="91440" bIns="45720" rtlCol="0" anchor="b" anchorCtr="0">
            <a:normAutofit/>
          </a:bodyPr>
          <a:lstStyle>
            <a:lvl1pPr algn="l" defTabSz="685800" rtl="0" eaLnBrk="1" latinLnBrk="0" hangingPunct="1">
              <a:spcBef>
                <a:spcPct val="0"/>
              </a:spcBef>
              <a:buNone/>
              <a:defRPr sz="2400" b="1" kern="1200">
                <a:solidFill>
                  <a:schemeClr val="tx1">
                    <a:lumMod val="85000"/>
                    <a:lumOff val="15000"/>
                  </a:schemeClr>
                </a:solidFill>
                <a:latin typeface="Verdana" pitchFamily="34" charset="0"/>
                <a:ea typeface="Verdana" pitchFamily="34" charset="0"/>
                <a:cs typeface="Verdana"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t>Control Box</a:t>
            </a:r>
          </a:p>
        </p:txBody>
      </p:sp>
      <p:sp>
        <p:nvSpPr>
          <p:cNvPr id="4" name="Title 1">
            <a:extLst>
              <a:ext uri="{FF2B5EF4-FFF2-40B4-BE49-F238E27FC236}">
                <a16:creationId xmlns:a16="http://schemas.microsoft.com/office/drawing/2014/main" id="{22A0E16E-AB5E-0F4F-A6CC-89B94A453175}"/>
              </a:ext>
            </a:extLst>
          </p:cNvPr>
          <p:cNvSpPr txBox="1">
            <a:spLocks/>
          </p:cNvSpPr>
          <p:nvPr/>
        </p:nvSpPr>
        <p:spPr>
          <a:xfrm>
            <a:off x="741016" y="5217524"/>
            <a:ext cx="6683765" cy="960668"/>
          </a:xfrm>
          <a:prstGeom prst="rect">
            <a:avLst/>
          </a:prstGeom>
        </p:spPr>
        <p:txBody>
          <a:bodyPr vert="horz" lIns="91440" tIns="45720" rIns="91440" bIns="45720" rtlCol="0" anchor="b" anchorCtr="0">
            <a:noAutofit/>
          </a:bodyPr>
          <a:lstStyle>
            <a:lvl1pPr algn="l" defTabSz="685800" rtl="0" eaLnBrk="1" latinLnBrk="0" hangingPunct="1">
              <a:spcBef>
                <a:spcPct val="0"/>
              </a:spcBef>
              <a:buNone/>
              <a:defRPr sz="2400" b="1" kern="1200">
                <a:solidFill>
                  <a:schemeClr val="tx1">
                    <a:lumMod val="85000"/>
                    <a:lumOff val="15000"/>
                  </a:schemeClr>
                </a:solidFill>
                <a:latin typeface="Verdana" pitchFamily="34" charset="0"/>
                <a:ea typeface="Verdana" pitchFamily="34" charset="0"/>
                <a:cs typeface="Verdana"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Flow Control</a:t>
            </a:r>
            <a:endParaRPr lang="en-US" dirty="0"/>
          </a:p>
        </p:txBody>
      </p:sp>
      <p:sp>
        <p:nvSpPr>
          <p:cNvPr id="5" name="Title 1">
            <a:extLst>
              <a:ext uri="{FF2B5EF4-FFF2-40B4-BE49-F238E27FC236}">
                <a16:creationId xmlns:a16="http://schemas.microsoft.com/office/drawing/2014/main" id="{63876F02-5E05-C54D-B15B-271BE1D425A2}"/>
              </a:ext>
            </a:extLst>
          </p:cNvPr>
          <p:cNvSpPr txBox="1">
            <a:spLocks/>
          </p:cNvSpPr>
          <p:nvPr/>
        </p:nvSpPr>
        <p:spPr>
          <a:xfrm>
            <a:off x="2369094" y="5897332"/>
            <a:ext cx="6683765" cy="960668"/>
          </a:xfrm>
          <a:prstGeom prst="rect">
            <a:avLst/>
          </a:prstGeom>
        </p:spPr>
        <p:txBody>
          <a:bodyPr vert="horz" lIns="91440" tIns="45720" rIns="91440" bIns="45720" rtlCol="0" anchor="b" anchorCtr="0">
            <a:noAutofit/>
          </a:bodyPr>
          <a:lstStyle>
            <a:lvl1pPr algn="l" defTabSz="685800" rtl="0" eaLnBrk="1" latinLnBrk="0" hangingPunct="1">
              <a:spcBef>
                <a:spcPct val="0"/>
              </a:spcBef>
              <a:buNone/>
              <a:defRPr sz="2400" b="1" kern="1200">
                <a:solidFill>
                  <a:schemeClr val="tx1">
                    <a:lumMod val="85000"/>
                    <a:lumOff val="15000"/>
                  </a:schemeClr>
                </a:solidFill>
                <a:latin typeface="Verdana" pitchFamily="34" charset="0"/>
                <a:ea typeface="Verdana" pitchFamily="34" charset="0"/>
                <a:cs typeface="Verdana"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Carrier Air Source</a:t>
            </a:r>
          </a:p>
        </p:txBody>
      </p:sp>
      <p:cxnSp>
        <p:nvCxnSpPr>
          <p:cNvPr id="6" name="Straight Arrow Connector 5">
            <a:extLst>
              <a:ext uri="{FF2B5EF4-FFF2-40B4-BE49-F238E27FC236}">
                <a16:creationId xmlns:a16="http://schemas.microsoft.com/office/drawing/2014/main" id="{352ACD79-2CDE-3649-BC46-64387F59C293}"/>
              </a:ext>
            </a:extLst>
          </p:cNvPr>
          <p:cNvCxnSpPr>
            <a:cxnSpLocks/>
          </p:cNvCxnSpPr>
          <p:nvPr/>
        </p:nvCxnSpPr>
        <p:spPr>
          <a:xfrm flipV="1">
            <a:off x="4627756" y="5018049"/>
            <a:ext cx="1371600" cy="1359618"/>
          </a:xfrm>
          <a:prstGeom prst="straightConnector1">
            <a:avLst/>
          </a:prstGeom>
          <a:ln w="63500">
            <a:tailEnd type="triangle"/>
          </a:ln>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FC1B0D52-939B-B64B-A28F-BDE2B20800CC}"/>
              </a:ext>
            </a:extLst>
          </p:cNvPr>
          <p:cNvCxnSpPr>
            <a:cxnSpLocks/>
          </p:cNvCxnSpPr>
          <p:nvPr/>
        </p:nvCxnSpPr>
        <p:spPr>
          <a:xfrm flipV="1">
            <a:off x="3111190" y="4839629"/>
            <a:ext cx="1293542" cy="1009186"/>
          </a:xfrm>
          <a:prstGeom prst="straightConnector1">
            <a:avLst/>
          </a:prstGeom>
          <a:ln w="63500">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D349304C-2FC8-204D-BA04-659999DDAC67}"/>
              </a:ext>
            </a:extLst>
          </p:cNvPr>
          <p:cNvCxnSpPr>
            <a:cxnSpLocks/>
          </p:cNvCxnSpPr>
          <p:nvPr/>
        </p:nvCxnSpPr>
        <p:spPr>
          <a:xfrm flipH="1">
            <a:off x="4367255" y="2152307"/>
            <a:ext cx="1475984" cy="931535"/>
          </a:xfrm>
          <a:prstGeom prst="straightConnector1">
            <a:avLst/>
          </a:prstGeom>
          <a:ln w="63500">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D145FAA8-3B47-C241-9167-9A4B48347E48}"/>
              </a:ext>
            </a:extLst>
          </p:cNvPr>
          <p:cNvCxnSpPr>
            <a:cxnSpLocks/>
          </p:cNvCxnSpPr>
          <p:nvPr/>
        </p:nvCxnSpPr>
        <p:spPr>
          <a:xfrm flipH="1">
            <a:off x="4319633" y="598418"/>
            <a:ext cx="737992" cy="586785"/>
          </a:xfrm>
          <a:prstGeom prst="straightConnector1">
            <a:avLst/>
          </a:prstGeom>
          <a:ln w="635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178960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851" y="313738"/>
            <a:ext cx="7429499" cy="645157"/>
          </a:xfrm>
        </p:spPr>
        <p:txBody>
          <a:bodyPr>
            <a:normAutofit/>
          </a:bodyPr>
          <a:lstStyle/>
          <a:p>
            <a:r>
              <a:rPr lang="en-US" dirty="0">
                <a:solidFill>
                  <a:srgbClr val="262626"/>
                </a:solidFill>
              </a:rPr>
              <a:t>Odor Bank</a:t>
            </a:r>
            <a:endParaRPr lang="en-US" dirty="0">
              <a:solidFill>
                <a:schemeClr val="tx1"/>
              </a:solidFill>
            </a:endParaRPr>
          </a:p>
        </p:txBody>
      </p:sp>
      <p:pic>
        <p:nvPicPr>
          <p:cNvPr id="3" name="Picture 4" descr="A close up of a logo&#10;&#10;Description generated with very high confidence">
            <a:extLst>
              <a:ext uri="{FF2B5EF4-FFF2-40B4-BE49-F238E27FC236}">
                <a16:creationId xmlns:a16="http://schemas.microsoft.com/office/drawing/2014/main" id="{9BDCD1ED-757A-4DAE-9D92-E623724D5261}"/>
              </a:ext>
            </a:extLst>
          </p:cNvPr>
          <p:cNvPicPr>
            <a:picLocks noChangeAspect="1"/>
          </p:cNvPicPr>
          <p:nvPr/>
        </p:nvPicPr>
        <p:blipFill rotWithShape="1">
          <a:blip r:embed="rId3"/>
          <a:srcRect l="14136" t="6250" r="16230" b="-893"/>
          <a:stretch/>
        </p:blipFill>
        <p:spPr>
          <a:xfrm>
            <a:off x="4603744" y="2324515"/>
            <a:ext cx="4063699" cy="328691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6" name="Picture 6" descr="A bathroom with a sink and a mirror&#10;&#10;Description generated with high confidence">
            <a:extLst>
              <a:ext uri="{FF2B5EF4-FFF2-40B4-BE49-F238E27FC236}">
                <a16:creationId xmlns:a16="http://schemas.microsoft.com/office/drawing/2014/main" id="{E3279AE1-4A70-4423-906A-2D5F921716F5}"/>
              </a:ext>
            </a:extLst>
          </p:cNvPr>
          <p:cNvPicPr>
            <a:picLocks noChangeAspect="1"/>
          </p:cNvPicPr>
          <p:nvPr/>
        </p:nvPicPr>
        <p:blipFill rotWithShape="1">
          <a:blip r:embed="rId4"/>
          <a:srcRect l="10734" t="-376" r="7062" b="376"/>
          <a:stretch/>
        </p:blipFill>
        <p:spPr>
          <a:xfrm rot="5400000">
            <a:off x="366828" y="2161275"/>
            <a:ext cx="3955600" cy="3613392"/>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400247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805" y="339794"/>
            <a:ext cx="7429499" cy="645157"/>
          </a:xfrm>
        </p:spPr>
        <p:txBody>
          <a:bodyPr>
            <a:normAutofit/>
          </a:bodyPr>
          <a:lstStyle/>
          <a:p>
            <a:r>
              <a:rPr lang="en-US" dirty="0">
                <a:solidFill>
                  <a:srgbClr val="262626"/>
                </a:solidFill>
              </a:rPr>
              <a:t>Caps</a:t>
            </a:r>
            <a:endParaRPr lang="en-US" dirty="0">
              <a:solidFill>
                <a:schemeClr val="tx1"/>
              </a:solidFill>
            </a:endParaRPr>
          </a:p>
        </p:txBody>
      </p:sp>
      <p:pic>
        <p:nvPicPr>
          <p:cNvPr id="4" name="Picture 4" descr="A picture containing indoor, table&#10;&#10;Description generated with very high confidence">
            <a:extLst>
              <a:ext uri="{FF2B5EF4-FFF2-40B4-BE49-F238E27FC236}">
                <a16:creationId xmlns:a16="http://schemas.microsoft.com/office/drawing/2014/main" id="{A3E91B9B-A799-429B-81A5-A2D3424D4E9C}"/>
              </a:ext>
            </a:extLst>
          </p:cNvPr>
          <p:cNvPicPr>
            <a:picLocks noChangeAspect="1"/>
          </p:cNvPicPr>
          <p:nvPr/>
        </p:nvPicPr>
        <p:blipFill>
          <a:blip r:embed="rId3"/>
          <a:stretch>
            <a:fillRect/>
          </a:stretch>
        </p:blipFill>
        <p:spPr>
          <a:xfrm rot="5400000">
            <a:off x="4013877" y="2140250"/>
            <a:ext cx="4796287" cy="3613391"/>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7" name="Picture 7" descr="A hand holding a black object&#10;&#10;Description generated with high confidence">
            <a:extLst>
              <a:ext uri="{FF2B5EF4-FFF2-40B4-BE49-F238E27FC236}">
                <a16:creationId xmlns:a16="http://schemas.microsoft.com/office/drawing/2014/main" id="{2919AF0B-7B15-46C0-9CBE-43D1D415EBAE}"/>
              </a:ext>
            </a:extLst>
          </p:cNvPr>
          <p:cNvPicPr>
            <a:picLocks noChangeAspect="1"/>
          </p:cNvPicPr>
          <p:nvPr/>
        </p:nvPicPr>
        <p:blipFill rotWithShape="1">
          <a:blip r:embed="rId4"/>
          <a:srcRect l="22039" t="-441" r="10855"/>
          <a:stretch/>
        </p:blipFill>
        <p:spPr>
          <a:xfrm rot="5400000">
            <a:off x="1158471" y="1380765"/>
            <a:ext cx="2435521" cy="2696839"/>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9" name="Picture 9" descr="A picture containing building, person, hand, indoor&#10;&#10;Description generated with very high confidence">
            <a:extLst>
              <a:ext uri="{FF2B5EF4-FFF2-40B4-BE49-F238E27FC236}">
                <a16:creationId xmlns:a16="http://schemas.microsoft.com/office/drawing/2014/main" id="{4B791396-C5A4-4D2A-82A5-9B857568C2E0}"/>
              </a:ext>
            </a:extLst>
          </p:cNvPr>
          <p:cNvPicPr>
            <a:picLocks noChangeAspect="1"/>
          </p:cNvPicPr>
          <p:nvPr/>
        </p:nvPicPr>
        <p:blipFill rotWithShape="1">
          <a:blip r:embed="rId5"/>
          <a:srcRect l="25263" r="12105" b="-699"/>
          <a:stretch/>
        </p:blipFill>
        <p:spPr>
          <a:xfrm rot="5400000">
            <a:off x="1241311" y="3981981"/>
            <a:ext cx="2269840" cy="272919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52282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B4E73-C017-4804-9912-E22E3545C50E}"/>
              </a:ext>
            </a:extLst>
          </p:cNvPr>
          <p:cNvSpPr>
            <a:spLocks noGrp="1"/>
          </p:cNvSpPr>
          <p:nvPr>
            <p:ph type="title"/>
          </p:nvPr>
        </p:nvSpPr>
        <p:spPr>
          <a:xfrm>
            <a:off x="290977" y="-38302"/>
            <a:ext cx="6683765" cy="960668"/>
          </a:xfrm>
        </p:spPr>
        <p:txBody>
          <a:bodyPr/>
          <a:lstStyle/>
          <a:p>
            <a:r>
              <a:rPr lang="en-US" dirty="0"/>
              <a:t>Automation and User Interface </a:t>
            </a:r>
          </a:p>
        </p:txBody>
      </p:sp>
      <p:pic>
        <p:nvPicPr>
          <p:cNvPr id="3" name="Picture 4" descr="A screenshot of a cell phone&#10;&#10;Description generated with very high confidence">
            <a:extLst>
              <a:ext uri="{FF2B5EF4-FFF2-40B4-BE49-F238E27FC236}">
                <a16:creationId xmlns:a16="http://schemas.microsoft.com/office/drawing/2014/main" id="{B39F94D7-D53A-4EE8-9CD2-AD6AC1CB42C1}"/>
              </a:ext>
            </a:extLst>
          </p:cNvPr>
          <p:cNvPicPr>
            <a:picLocks noChangeAspect="1"/>
          </p:cNvPicPr>
          <p:nvPr/>
        </p:nvPicPr>
        <p:blipFill rotWithShape="1">
          <a:blip r:embed="rId3"/>
          <a:srcRect l="289" t="61398" r="50352" b="26756"/>
          <a:stretch/>
        </p:blipFill>
        <p:spPr>
          <a:xfrm>
            <a:off x="452263" y="1772723"/>
            <a:ext cx="5441517" cy="1079668"/>
          </a:xfrm>
          <a:prstGeom prst="rect">
            <a:avLst/>
          </a:prstGeom>
          <a:ln w="38100">
            <a:solidFill>
              <a:schemeClr val="accent1"/>
            </a:solidFill>
          </a:ln>
        </p:spPr>
      </p:pic>
      <p:pic>
        <p:nvPicPr>
          <p:cNvPr id="5" name="Picture 5" descr="A picture containing indoor&#10;&#10;Description generated with very high confidence">
            <a:extLst>
              <a:ext uri="{FF2B5EF4-FFF2-40B4-BE49-F238E27FC236}">
                <a16:creationId xmlns:a16="http://schemas.microsoft.com/office/drawing/2014/main" id="{08738C90-813C-400B-9A59-451C9D579094}"/>
              </a:ext>
            </a:extLst>
          </p:cNvPr>
          <p:cNvPicPr>
            <a:picLocks noChangeAspect="1"/>
          </p:cNvPicPr>
          <p:nvPr/>
        </p:nvPicPr>
        <p:blipFill>
          <a:blip r:embed="rId4"/>
          <a:stretch>
            <a:fillRect/>
          </a:stretch>
        </p:blipFill>
        <p:spPr>
          <a:xfrm>
            <a:off x="6115753" y="1902033"/>
            <a:ext cx="2843541" cy="3789422"/>
          </a:xfrm>
          <a:prstGeom prst="rect">
            <a:avLst/>
          </a:prstGeom>
          <a:ln w="38100">
            <a:solidFill>
              <a:schemeClr val="accent1"/>
            </a:solidFill>
          </a:ln>
        </p:spPr>
      </p:pic>
      <p:pic>
        <p:nvPicPr>
          <p:cNvPr id="6" name="Picture 4" descr="A screenshot of a cell phone&#10;&#10;Description generated with very high confidence">
            <a:extLst>
              <a:ext uri="{FF2B5EF4-FFF2-40B4-BE49-F238E27FC236}">
                <a16:creationId xmlns:a16="http://schemas.microsoft.com/office/drawing/2014/main" id="{158E45BC-8DFE-42B2-92D4-A895AC62BA41}"/>
              </a:ext>
            </a:extLst>
          </p:cNvPr>
          <p:cNvPicPr>
            <a:picLocks noChangeAspect="1"/>
          </p:cNvPicPr>
          <p:nvPr/>
        </p:nvPicPr>
        <p:blipFill rotWithShape="1">
          <a:blip r:embed="rId3"/>
          <a:srcRect l="247" t="28401" r="1442" b="22197"/>
          <a:stretch/>
        </p:blipFill>
        <p:spPr>
          <a:xfrm>
            <a:off x="351663" y="3481074"/>
            <a:ext cx="5320144" cy="2210380"/>
          </a:xfrm>
          <a:prstGeom prst="rect">
            <a:avLst/>
          </a:prstGeom>
          <a:ln w="38100">
            <a:solidFill>
              <a:schemeClr val="accent1"/>
            </a:solidFill>
          </a:ln>
        </p:spPr>
      </p:pic>
    </p:spTree>
    <p:extLst>
      <p:ext uri="{BB962C8B-B14F-4D97-AF65-F5344CB8AC3E}">
        <p14:creationId xmlns:p14="http://schemas.microsoft.com/office/powerpoint/2010/main" val="40808017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769EBF0-10D5-4263-B936-E7510C6E074D}"/>
              </a:ext>
            </a:extLst>
          </p:cNvPr>
          <p:cNvPicPr>
            <a:picLocks noChangeAspect="1"/>
          </p:cNvPicPr>
          <p:nvPr/>
        </p:nvPicPr>
        <p:blipFill rotWithShape="1">
          <a:blip r:embed="rId3">
            <a:extLst>
              <a:ext uri="{28A0092B-C50C-407E-A947-70E740481C1C}">
                <a14:useLocalDpi xmlns:a14="http://schemas.microsoft.com/office/drawing/2010/main" val="0"/>
              </a:ext>
            </a:extLst>
          </a:blip>
          <a:srcRect t="17100" b="16716"/>
          <a:stretch/>
        </p:blipFill>
        <p:spPr>
          <a:xfrm>
            <a:off x="940078" y="1856867"/>
            <a:ext cx="7472700" cy="3709284"/>
          </a:xfrm>
          <a:prstGeom prst="rect">
            <a:avLst/>
          </a:prstGeom>
          <a:ln w="38100" cap="sq">
            <a:solidFill>
              <a:schemeClr val="bg2"/>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238641" y="269133"/>
            <a:ext cx="7429499" cy="645157"/>
          </a:xfrm>
        </p:spPr>
        <p:txBody>
          <a:bodyPr>
            <a:normAutofit/>
          </a:bodyPr>
          <a:lstStyle/>
          <a:p>
            <a:r>
              <a:rPr lang="en-US" dirty="0"/>
              <a:t>Final Design</a:t>
            </a:r>
          </a:p>
        </p:txBody>
      </p:sp>
      <p:sp>
        <p:nvSpPr>
          <p:cNvPr id="3" name="Rectangle 2"/>
          <p:cNvSpPr/>
          <p:nvPr/>
        </p:nvSpPr>
        <p:spPr bwMode="auto">
          <a:xfrm>
            <a:off x="7168953" y="2412586"/>
            <a:ext cx="1492370" cy="500332"/>
          </a:xfrm>
          <a:prstGeom prst="rect">
            <a:avLst/>
          </a:prstGeom>
          <a:solidFill>
            <a:schemeClr val="bg1"/>
          </a:solidFill>
          <a:ln w="38100" cap="sq" algn="ctr">
            <a:solidFill>
              <a:schemeClr val="bg2"/>
            </a:solidFill>
            <a:miter lim="800000"/>
            <a:headEnd/>
            <a:tailEnd/>
          </a:ln>
          <a:effectLst/>
        </p:spPr>
        <p:txBody>
          <a:bodyPr wrap="none" rtlCol="0" anchor="ctr"/>
          <a:lstStyle/>
          <a:p>
            <a:pPr algn="ctr"/>
            <a:endParaRPr lang="en-US" sz="1600" dirty="0">
              <a:ln w="0"/>
              <a:effectLst>
                <a:outerShdw blurRad="38100" dist="19050" dir="2700000" algn="tl" rotWithShape="0">
                  <a:schemeClr val="dk1">
                    <a:alpha val="40000"/>
                  </a:schemeClr>
                </a:outerShdw>
              </a:effectLst>
              <a:latin typeface="+mn-lt"/>
            </a:endParaRPr>
          </a:p>
        </p:txBody>
      </p:sp>
      <p:sp>
        <p:nvSpPr>
          <p:cNvPr id="6" name="TextBox 5"/>
          <p:cNvSpPr txBox="1"/>
          <p:nvPr/>
        </p:nvSpPr>
        <p:spPr>
          <a:xfrm>
            <a:off x="7108568" y="2412586"/>
            <a:ext cx="1613140" cy="250166"/>
          </a:xfrm>
          <a:prstGeom prst="rect">
            <a:avLst/>
          </a:prstGeom>
          <a:noFill/>
        </p:spPr>
        <p:txBody>
          <a:bodyPr wrap="square" rtlCol="0">
            <a:noAutofit/>
          </a:bodyPr>
          <a:lstStyle/>
          <a:p>
            <a:pPr algn="ctr"/>
            <a:r>
              <a:rPr lang="en-US" sz="1400" dirty="0"/>
              <a:t>Carrier Air Source</a:t>
            </a:r>
          </a:p>
        </p:txBody>
      </p:sp>
      <p:sp>
        <p:nvSpPr>
          <p:cNvPr id="7" name="Rectangle 6"/>
          <p:cNvSpPr/>
          <p:nvPr/>
        </p:nvSpPr>
        <p:spPr bwMode="auto">
          <a:xfrm>
            <a:off x="3176242" y="4782114"/>
            <a:ext cx="1492370" cy="500332"/>
          </a:xfrm>
          <a:prstGeom prst="rect">
            <a:avLst/>
          </a:prstGeom>
          <a:solidFill>
            <a:schemeClr val="bg1"/>
          </a:solidFill>
          <a:ln w="38100" cap="sq" algn="ctr">
            <a:solidFill>
              <a:schemeClr val="bg2"/>
            </a:solidFill>
            <a:miter lim="800000"/>
            <a:headEnd/>
            <a:tailEnd/>
          </a:ln>
          <a:effectLst/>
        </p:spPr>
        <p:txBody>
          <a:bodyPr wrap="none" rtlCol="0" anchor="ctr"/>
          <a:lstStyle/>
          <a:p>
            <a:pPr algn="ctr"/>
            <a:endParaRPr lang="en-US" sz="1600" dirty="0">
              <a:ln w="0"/>
              <a:effectLst>
                <a:outerShdw blurRad="38100" dist="19050" dir="2700000" algn="tl" rotWithShape="0">
                  <a:schemeClr val="dk1">
                    <a:alpha val="40000"/>
                  </a:schemeClr>
                </a:outerShdw>
              </a:effectLst>
              <a:latin typeface="+mn-lt"/>
            </a:endParaRPr>
          </a:p>
        </p:txBody>
      </p:sp>
      <p:sp>
        <p:nvSpPr>
          <p:cNvPr id="8" name="TextBox 7"/>
          <p:cNvSpPr txBox="1"/>
          <p:nvPr/>
        </p:nvSpPr>
        <p:spPr>
          <a:xfrm>
            <a:off x="3115857" y="4782114"/>
            <a:ext cx="1613140" cy="250166"/>
          </a:xfrm>
          <a:prstGeom prst="rect">
            <a:avLst/>
          </a:prstGeom>
          <a:noFill/>
        </p:spPr>
        <p:txBody>
          <a:bodyPr wrap="square" rtlCol="0">
            <a:noAutofit/>
          </a:bodyPr>
          <a:lstStyle/>
          <a:p>
            <a:pPr algn="ctr"/>
            <a:r>
              <a:rPr lang="en-US" sz="1400" dirty="0"/>
              <a:t>Control</a:t>
            </a:r>
          </a:p>
          <a:p>
            <a:pPr algn="ctr"/>
            <a:r>
              <a:rPr lang="en-US" sz="1400" dirty="0"/>
              <a:t>Box</a:t>
            </a:r>
          </a:p>
        </p:txBody>
      </p:sp>
      <p:sp>
        <p:nvSpPr>
          <p:cNvPr id="9" name="Rectangle 8"/>
          <p:cNvSpPr/>
          <p:nvPr/>
        </p:nvSpPr>
        <p:spPr bwMode="auto">
          <a:xfrm>
            <a:off x="5616198" y="5315985"/>
            <a:ext cx="1492370" cy="500332"/>
          </a:xfrm>
          <a:prstGeom prst="rect">
            <a:avLst/>
          </a:prstGeom>
          <a:solidFill>
            <a:schemeClr val="bg1"/>
          </a:solidFill>
          <a:ln w="38100" cap="sq" algn="ctr">
            <a:solidFill>
              <a:schemeClr val="bg2"/>
            </a:solidFill>
            <a:miter lim="800000"/>
            <a:headEnd/>
            <a:tailEnd/>
          </a:ln>
          <a:effectLst/>
        </p:spPr>
        <p:txBody>
          <a:bodyPr wrap="none" rtlCol="0" anchor="ctr"/>
          <a:lstStyle/>
          <a:p>
            <a:pPr algn="ctr"/>
            <a:endParaRPr lang="en-US" sz="1600" dirty="0">
              <a:ln w="0"/>
              <a:effectLst>
                <a:outerShdw blurRad="38100" dist="19050" dir="2700000" algn="tl" rotWithShape="0">
                  <a:schemeClr val="dk1">
                    <a:alpha val="40000"/>
                  </a:schemeClr>
                </a:outerShdw>
              </a:effectLst>
              <a:latin typeface="+mn-lt"/>
            </a:endParaRPr>
          </a:p>
        </p:txBody>
      </p:sp>
      <p:sp>
        <p:nvSpPr>
          <p:cNvPr id="10" name="TextBox 9"/>
          <p:cNvSpPr txBox="1"/>
          <p:nvPr/>
        </p:nvSpPr>
        <p:spPr>
          <a:xfrm>
            <a:off x="5555813" y="5315985"/>
            <a:ext cx="1613140" cy="250166"/>
          </a:xfrm>
          <a:prstGeom prst="rect">
            <a:avLst/>
          </a:prstGeom>
          <a:noFill/>
        </p:spPr>
        <p:txBody>
          <a:bodyPr wrap="square" rtlCol="0">
            <a:noAutofit/>
          </a:bodyPr>
          <a:lstStyle/>
          <a:p>
            <a:pPr algn="ctr"/>
            <a:r>
              <a:rPr lang="en-US" sz="1400" dirty="0"/>
              <a:t>Air Flow</a:t>
            </a:r>
          </a:p>
          <a:p>
            <a:pPr algn="ctr"/>
            <a:r>
              <a:rPr lang="en-US" sz="1400" dirty="0"/>
              <a:t>Control</a:t>
            </a:r>
          </a:p>
        </p:txBody>
      </p:sp>
      <p:sp>
        <p:nvSpPr>
          <p:cNvPr id="11" name="Rectangle 10"/>
          <p:cNvSpPr/>
          <p:nvPr/>
        </p:nvSpPr>
        <p:spPr bwMode="auto">
          <a:xfrm>
            <a:off x="1159817" y="4398105"/>
            <a:ext cx="1492370" cy="357795"/>
          </a:xfrm>
          <a:prstGeom prst="rect">
            <a:avLst/>
          </a:prstGeom>
          <a:solidFill>
            <a:schemeClr val="bg1"/>
          </a:solidFill>
          <a:ln w="38100" cap="sq" algn="ctr">
            <a:solidFill>
              <a:schemeClr val="bg2"/>
            </a:solidFill>
            <a:miter lim="800000"/>
            <a:headEnd/>
            <a:tailEnd/>
          </a:ln>
          <a:effectLst/>
        </p:spPr>
        <p:txBody>
          <a:bodyPr wrap="none" rtlCol="0" anchor="ctr"/>
          <a:lstStyle/>
          <a:p>
            <a:pPr algn="ctr"/>
            <a:endParaRPr lang="en-US" sz="1600" dirty="0">
              <a:ln w="0"/>
              <a:effectLst>
                <a:outerShdw blurRad="38100" dist="19050" dir="2700000" algn="tl" rotWithShape="0">
                  <a:schemeClr val="dk1">
                    <a:alpha val="40000"/>
                  </a:schemeClr>
                </a:outerShdw>
              </a:effectLst>
              <a:latin typeface="+mn-lt"/>
            </a:endParaRPr>
          </a:p>
        </p:txBody>
      </p:sp>
      <p:sp>
        <p:nvSpPr>
          <p:cNvPr id="12" name="TextBox 11"/>
          <p:cNvSpPr txBox="1"/>
          <p:nvPr/>
        </p:nvSpPr>
        <p:spPr>
          <a:xfrm>
            <a:off x="1099432" y="4431922"/>
            <a:ext cx="1613140" cy="250166"/>
          </a:xfrm>
          <a:prstGeom prst="rect">
            <a:avLst/>
          </a:prstGeom>
          <a:noFill/>
        </p:spPr>
        <p:txBody>
          <a:bodyPr wrap="square" rtlCol="0">
            <a:noAutofit/>
          </a:bodyPr>
          <a:lstStyle/>
          <a:p>
            <a:pPr algn="ctr"/>
            <a:r>
              <a:rPr lang="en-US" sz="1400" dirty="0"/>
              <a:t>Odor Bank</a:t>
            </a:r>
          </a:p>
        </p:txBody>
      </p:sp>
      <p:cxnSp>
        <p:nvCxnSpPr>
          <p:cNvPr id="14" name="Straight Arrow Connector 13"/>
          <p:cNvCxnSpPr>
            <a:cxnSpLocks/>
            <a:stCxn id="12" idx="0"/>
          </p:cNvCxnSpPr>
          <p:nvPr/>
        </p:nvCxnSpPr>
        <p:spPr>
          <a:xfrm flipV="1">
            <a:off x="1906002" y="3666721"/>
            <a:ext cx="504689" cy="765201"/>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p:cNvCxnSpPr>
            <a:cxnSpLocks/>
            <a:stCxn id="8" idx="0"/>
          </p:cNvCxnSpPr>
          <p:nvPr/>
        </p:nvCxnSpPr>
        <p:spPr>
          <a:xfrm flipV="1">
            <a:off x="3922427" y="3851564"/>
            <a:ext cx="427900" cy="93055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p:cNvCxnSpPr>
            <a:cxnSpLocks/>
            <a:stCxn id="10" idx="0"/>
          </p:cNvCxnSpPr>
          <p:nvPr/>
        </p:nvCxnSpPr>
        <p:spPr>
          <a:xfrm flipH="1" flipV="1">
            <a:off x="6040583" y="4373409"/>
            <a:ext cx="321800" cy="942576"/>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p:cNvCxnSpPr>
            <a:cxnSpLocks/>
            <a:stCxn id="3" idx="2"/>
          </p:cNvCxnSpPr>
          <p:nvPr/>
        </p:nvCxnSpPr>
        <p:spPr>
          <a:xfrm flipH="1">
            <a:off x="7758545" y="2912918"/>
            <a:ext cx="156593" cy="516082"/>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29" name="Rectangle 28">
            <a:extLst>
              <a:ext uri="{FF2B5EF4-FFF2-40B4-BE49-F238E27FC236}">
                <a16:creationId xmlns:a16="http://schemas.microsoft.com/office/drawing/2014/main" id="{AAF55DA0-D4F0-459F-97F4-1B747F17B3BE}"/>
              </a:ext>
            </a:extLst>
          </p:cNvPr>
          <p:cNvSpPr/>
          <p:nvPr/>
        </p:nvSpPr>
        <p:spPr bwMode="auto">
          <a:xfrm>
            <a:off x="299026" y="2050830"/>
            <a:ext cx="1492370" cy="500332"/>
          </a:xfrm>
          <a:prstGeom prst="rect">
            <a:avLst/>
          </a:prstGeom>
          <a:solidFill>
            <a:schemeClr val="bg1"/>
          </a:solidFill>
          <a:ln w="38100" cap="sq" algn="ctr">
            <a:solidFill>
              <a:schemeClr val="bg2"/>
            </a:solidFill>
            <a:miter lim="800000"/>
            <a:headEnd/>
            <a:tailEnd/>
          </a:ln>
          <a:effectLst/>
        </p:spPr>
        <p:txBody>
          <a:bodyPr wrap="none" rtlCol="0" anchor="ctr"/>
          <a:lstStyle/>
          <a:p>
            <a:pPr algn="ctr"/>
            <a:endParaRPr lang="en-US" sz="1600" dirty="0">
              <a:ln w="0"/>
              <a:effectLst>
                <a:outerShdw blurRad="38100" dist="19050" dir="2700000" algn="tl" rotWithShape="0">
                  <a:schemeClr val="dk1">
                    <a:alpha val="40000"/>
                  </a:schemeClr>
                </a:outerShdw>
              </a:effectLst>
              <a:latin typeface="+mn-lt"/>
            </a:endParaRPr>
          </a:p>
        </p:txBody>
      </p:sp>
      <p:sp>
        <p:nvSpPr>
          <p:cNvPr id="30" name="TextBox 29">
            <a:extLst>
              <a:ext uri="{FF2B5EF4-FFF2-40B4-BE49-F238E27FC236}">
                <a16:creationId xmlns:a16="http://schemas.microsoft.com/office/drawing/2014/main" id="{0DD240DB-64F3-4317-B062-3C64C42B7892}"/>
              </a:ext>
            </a:extLst>
          </p:cNvPr>
          <p:cNvSpPr txBox="1"/>
          <p:nvPr/>
        </p:nvSpPr>
        <p:spPr>
          <a:xfrm>
            <a:off x="238641" y="2050830"/>
            <a:ext cx="1613140" cy="250166"/>
          </a:xfrm>
          <a:prstGeom prst="rect">
            <a:avLst/>
          </a:prstGeom>
          <a:noFill/>
        </p:spPr>
        <p:txBody>
          <a:bodyPr wrap="square" rtlCol="0">
            <a:noAutofit/>
          </a:bodyPr>
          <a:lstStyle/>
          <a:p>
            <a:pPr algn="ctr"/>
            <a:r>
              <a:rPr lang="en-US" sz="1400" dirty="0"/>
              <a:t>Evacuation System</a:t>
            </a:r>
          </a:p>
        </p:txBody>
      </p:sp>
      <p:cxnSp>
        <p:nvCxnSpPr>
          <p:cNvPr id="32" name="Straight Arrow Connector 31">
            <a:extLst>
              <a:ext uri="{FF2B5EF4-FFF2-40B4-BE49-F238E27FC236}">
                <a16:creationId xmlns:a16="http://schemas.microsoft.com/office/drawing/2014/main" id="{3842E3E9-5621-406E-90AA-49E7ED6DFD21}"/>
              </a:ext>
            </a:extLst>
          </p:cNvPr>
          <p:cNvCxnSpPr>
            <a:cxnSpLocks/>
            <a:stCxn id="29" idx="2"/>
          </p:cNvCxnSpPr>
          <p:nvPr/>
        </p:nvCxnSpPr>
        <p:spPr>
          <a:xfrm>
            <a:off x="1045211" y="2551162"/>
            <a:ext cx="296399" cy="361756"/>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36" name="Rectangle 35">
            <a:extLst>
              <a:ext uri="{FF2B5EF4-FFF2-40B4-BE49-F238E27FC236}">
                <a16:creationId xmlns:a16="http://schemas.microsoft.com/office/drawing/2014/main" id="{F2DE8C4D-CC82-4A9E-88EA-BCE2FB4B2650}"/>
              </a:ext>
            </a:extLst>
          </p:cNvPr>
          <p:cNvSpPr/>
          <p:nvPr/>
        </p:nvSpPr>
        <p:spPr bwMode="auto">
          <a:xfrm>
            <a:off x="3416299" y="1482794"/>
            <a:ext cx="1492370" cy="500332"/>
          </a:xfrm>
          <a:prstGeom prst="rect">
            <a:avLst/>
          </a:prstGeom>
          <a:solidFill>
            <a:schemeClr val="bg1"/>
          </a:solidFill>
          <a:ln w="38100" cap="sq" algn="ctr">
            <a:solidFill>
              <a:schemeClr val="bg2"/>
            </a:solidFill>
            <a:miter lim="800000"/>
            <a:headEnd/>
            <a:tailEnd/>
          </a:ln>
          <a:effectLst/>
        </p:spPr>
        <p:txBody>
          <a:bodyPr wrap="none" rtlCol="0" anchor="ctr"/>
          <a:lstStyle/>
          <a:p>
            <a:pPr algn="ctr"/>
            <a:endParaRPr lang="en-US" sz="1600" dirty="0">
              <a:ln w="0"/>
              <a:effectLst>
                <a:outerShdw blurRad="38100" dist="19050" dir="2700000" algn="tl" rotWithShape="0">
                  <a:schemeClr val="dk1">
                    <a:alpha val="40000"/>
                  </a:schemeClr>
                </a:outerShdw>
              </a:effectLst>
              <a:latin typeface="+mn-lt"/>
            </a:endParaRPr>
          </a:p>
        </p:txBody>
      </p:sp>
      <p:sp>
        <p:nvSpPr>
          <p:cNvPr id="37" name="TextBox 36">
            <a:extLst>
              <a:ext uri="{FF2B5EF4-FFF2-40B4-BE49-F238E27FC236}">
                <a16:creationId xmlns:a16="http://schemas.microsoft.com/office/drawing/2014/main" id="{60A36369-B5B2-4255-A95E-41B911AA9060}"/>
              </a:ext>
            </a:extLst>
          </p:cNvPr>
          <p:cNvSpPr txBox="1"/>
          <p:nvPr/>
        </p:nvSpPr>
        <p:spPr>
          <a:xfrm>
            <a:off x="3355914" y="1482794"/>
            <a:ext cx="1613140" cy="250166"/>
          </a:xfrm>
          <a:prstGeom prst="rect">
            <a:avLst/>
          </a:prstGeom>
          <a:noFill/>
        </p:spPr>
        <p:txBody>
          <a:bodyPr wrap="square" rtlCol="0">
            <a:noAutofit/>
          </a:bodyPr>
          <a:lstStyle/>
          <a:p>
            <a:pPr algn="ctr"/>
            <a:r>
              <a:rPr lang="en-US" sz="1400" dirty="0"/>
              <a:t>Graphic User Interface</a:t>
            </a:r>
          </a:p>
        </p:txBody>
      </p:sp>
      <p:cxnSp>
        <p:nvCxnSpPr>
          <p:cNvPr id="38" name="Straight Arrow Connector 37">
            <a:extLst>
              <a:ext uri="{FF2B5EF4-FFF2-40B4-BE49-F238E27FC236}">
                <a16:creationId xmlns:a16="http://schemas.microsoft.com/office/drawing/2014/main" id="{692A55D5-34AA-491D-890C-8582B2D31925}"/>
              </a:ext>
            </a:extLst>
          </p:cNvPr>
          <p:cNvCxnSpPr>
            <a:cxnSpLocks/>
          </p:cNvCxnSpPr>
          <p:nvPr/>
        </p:nvCxnSpPr>
        <p:spPr>
          <a:xfrm flipH="1">
            <a:off x="2923447" y="1972790"/>
            <a:ext cx="604794" cy="439796"/>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900156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D7DF-E1F7-47F4-A8B3-6591AFE146B9}"/>
              </a:ext>
            </a:extLst>
          </p:cNvPr>
          <p:cNvSpPr>
            <a:spLocks noGrp="1"/>
          </p:cNvSpPr>
          <p:nvPr>
            <p:ph type="title"/>
          </p:nvPr>
        </p:nvSpPr>
        <p:spPr>
          <a:xfrm>
            <a:off x="282005" y="0"/>
            <a:ext cx="6683765" cy="960668"/>
          </a:xfrm>
        </p:spPr>
        <p:txBody>
          <a:bodyPr/>
          <a:lstStyle/>
          <a:p>
            <a:r>
              <a:rPr lang="en-US" dirty="0"/>
              <a:t>Odor Quantification</a:t>
            </a:r>
          </a:p>
        </p:txBody>
      </p:sp>
      <p:pic>
        <p:nvPicPr>
          <p:cNvPr id="4" name="Picture 3">
            <a:extLst>
              <a:ext uri="{FF2B5EF4-FFF2-40B4-BE49-F238E27FC236}">
                <a16:creationId xmlns:a16="http://schemas.microsoft.com/office/drawing/2014/main" id="{3F50505A-965C-4AAB-B8DC-5F62BE4A968D}"/>
              </a:ext>
            </a:extLst>
          </p:cNvPr>
          <p:cNvPicPr>
            <a:picLocks noChangeAspect="1"/>
          </p:cNvPicPr>
          <p:nvPr/>
        </p:nvPicPr>
        <p:blipFill>
          <a:blip r:embed="rId3"/>
          <a:stretch>
            <a:fillRect/>
          </a:stretch>
        </p:blipFill>
        <p:spPr>
          <a:xfrm>
            <a:off x="866150" y="1955154"/>
            <a:ext cx="7416037" cy="4033147"/>
          </a:xfrm>
          <a:prstGeom prst="rect">
            <a:avLst/>
          </a:prstGeom>
          <a:ln w="38100">
            <a:solidFill>
              <a:schemeClr val="accent1"/>
            </a:solidFill>
          </a:ln>
        </p:spPr>
      </p:pic>
    </p:spTree>
    <p:extLst>
      <p:ext uri="{BB962C8B-B14F-4D97-AF65-F5344CB8AC3E}">
        <p14:creationId xmlns:p14="http://schemas.microsoft.com/office/powerpoint/2010/main" val="40972202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43E3B-0F3C-4C58-AC06-837BA38AF026}"/>
              </a:ext>
            </a:extLst>
          </p:cNvPr>
          <p:cNvSpPr>
            <a:spLocks noGrp="1"/>
          </p:cNvSpPr>
          <p:nvPr>
            <p:ph type="title"/>
          </p:nvPr>
        </p:nvSpPr>
        <p:spPr/>
        <p:txBody>
          <a:bodyPr/>
          <a:lstStyle/>
          <a:p>
            <a:r>
              <a:rPr lang="en-US" dirty="0"/>
              <a:t>Conclusions</a:t>
            </a:r>
          </a:p>
        </p:txBody>
      </p:sp>
      <p:graphicFrame>
        <p:nvGraphicFramePr>
          <p:cNvPr id="4" name="Diagram 3">
            <a:extLst>
              <a:ext uri="{FF2B5EF4-FFF2-40B4-BE49-F238E27FC236}">
                <a16:creationId xmlns:a16="http://schemas.microsoft.com/office/drawing/2014/main" id="{569CFE2B-9CAF-421B-A9E6-68DAFF94A1C2}"/>
              </a:ext>
            </a:extLst>
          </p:cNvPr>
          <p:cNvGraphicFramePr/>
          <p:nvPr>
            <p:extLst>
              <p:ext uri="{D42A27DB-BD31-4B8C-83A1-F6EECF244321}">
                <p14:modId xmlns:p14="http://schemas.microsoft.com/office/powerpoint/2010/main" val="2395320617"/>
              </p:ext>
            </p:extLst>
          </p:nvPr>
        </p:nvGraphicFramePr>
        <p:xfrm>
          <a:off x="187088" y="1177097"/>
          <a:ext cx="8813476" cy="42325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L-Shape 6">
            <a:extLst>
              <a:ext uri="{FF2B5EF4-FFF2-40B4-BE49-F238E27FC236}">
                <a16:creationId xmlns:a16="http://schemas.microsoft.com/office/drawing/2014/main" id="{71CFD57D-43D4-43DA-988F-44ED76AC17BD}"/>
              </a:ext>
            </a:extLst>
          </p:cNvPr>
          <p:cNvSpPr/>
          <p:nvPr/>
        </p:nvSpPr>
        <p:spPr bwMode="auto">
          <a:xfrm rot="18637129">
            <a:off x="493389" y="4938298"/>
            <a:ext cx="656478" cy="397164"/>
          </a:xfrm>
          <a:prstGeom prst="corner">
            <a:avLst>
              <a:gd name="adj1" fmla="val 37134"/>
              <a:gd name="adj2" fmla="val 27237"/>
            </a:avLst>
          </a:prstGeom>
          <a:solidFill>
            <a:srgbClr val="00B050"/>
          </a:solidFill>
          <a:ln w="12700" cap="sq" algn="ctr">
            <a:solidFill>
              <a:schemeClr val="tx2"/>
            </a:solidFill>
            <a:miter lim="800000"/>
            <a:headEnd/>
            <a:tailEnd/>
          </a:ln>
          <a:effectLst/>
        </p:spPr>
        <p:txBody>
          <a:bodyPr wrap="none" rtlCol="0" anchor="ctr"/>
          <a:lstStyle/>
          <a:p>
            <a:pPr algn="ctr"/>
            <a:endParaRPr lang="en-US" sz="1600" dirty="0">
              <a:solidFill>
                <a:schemeClr val="bg1"/>
              </a:solidFill>
              <a:latin typeface="+mn-lt"/>
            </a:endParaRPr>
          </a:p>
        </p:txBody>
      </p:sp>
      <p:sp>
        <p:nvSpPr>
          <p:cNvPr id="8" name="L-Shape 7">
            <a:extLst>
              <a:ext uri="{FF2B5EF4-FFF2-40B4-BE49-F238E27FC236}">
                <a16:creationId xmlns:a16="http://schemas.microsoft.com/office/drawing/2014/main" id="{90CAC166-8082-4B65-8A58-599A9DE1971E}"/>
              </a:ext>
            </a:extLst>
          </p:cNvPr>
          <p:cNvSpPr/>
          <p:nvPr/>
        </p:nvSpPr>
        <p:spPr bwMode="auto">
          <a:xfrm rot="18637129">
            <a:off x="2299097" y="4938298"/>
            <a:ext cx="656478" cy="397164"/>
          </a:xfrm>
          <a:prstGeom prst="corner">
            <a:avLst>
              <a:gd name="adj1" fmla="val 37134"/>
              <a:gd name="adj2" fmla="val 27237"/>
            </a:avLst>
          </a:prstGeom>
          <a:solidFill>
            <a:srgbClr val="00B050"/>
          </a:solidFill>
          <a:ln w="12700" cap="sq" algn="ctr">
            <a:solidFill>
              <a:schemeClr val="tx2"/>
            </a:solidFill>
            <a:miter lim="800000"/>
            <a:headEnd/>
            <a:tailEnd/>
          </a:ln>
          <a:effectLst/>
        </p:spPr>
        <p:txBody>
          <a:bodyPr wrap="none" rtlCol="0" anchor="ctr"/>
          <a:lstStyle/>
          <a:p>
            <a:pPr algn="ctr"/>
            <a:endParaRPr lang="en-US" sz="1600" dirty="0">
              <a:solidFill>
                <a:schemeClr val="bg1"/>
              </a:solidFill>
              <a:latin typeface="+mn-lt"/>
            </a:endParaRPr>
          </a:p>
        </p:txBody>
      </p:sp>
      <p:sp>
        <p:nvSpPr>
          <p:cNvPr id="9" name="L-Shape 8">
            <a:extLst>
              <a:ext uri="{FF2B5EF4-FFF2-40B4-BE49-F238E27FC236}">
                <a16:creationId xmlns:a16="http://schemas.microsoft.com/office/drawing/2014/main" id="{15450C39-B6C3-4FE5-8D76-581E6248D868}"/>
              </a:ext>
            </a:extLst>
          </p:cNvPr>
          <p:cNvSpPr/>
          <p:nvPr/>
        </p:nvSpPr>
        <p:spPr bwMode="auto">
          <a:xfrm rot="18637129">
            <a:off x="7994134" y="4961646"/>
            <a:ext cx="656478" cy="397164"/>
          </a:xfrm>
          <a:prstGeom prst="corner">
            <a:avLst>
              <a:gd name="adj1" fmla="val 37134"/>
              <a:gd name="adj2" fmla="val 27237"/>
            </a:avLst>
          </a:prstGeom>
          <a:solidFill>
            <a:srgbClr val="00B050"/>
          </a:solidFill>
          <a:ln w="12700" cap="sq" algn="ctr">
            <a:solidFill>
              <a:schemeClr val="tx2"/>
            </a:solidFill>
            <a:miter lim="800000"/>
            <a:headEnd/>
            <a:tailEnd/>
          </a:ln>
          <a:effectLst/>
        </p:spPr>
        <p:txBody>
          <a:bodyPr wrap="none" rtlCol="0" anchor="ctr"/>
          <a:lstStyle/>
          <a:p>
            <a:pPr algn="ctr"/>
            <a:endParaRPr lang="en-US" sz="1600" dirty="0">
              <a:solidFill>
                <a:schemeClr val="bg1"/>
              </a:solidFill>
              <a:latin typeface="+mn-lt"/>
            </a:endParaRPr>
          </a:p>
        </p:txBody>
      </p:sp>
      <p:sp>
        <p:nvSpPr>
          <p:cNvPr id="10" name="L-Shape 9">
            <a:extLst>
              <a:ext uri="{FF2B5EF4-FFF2-40B4-BE49-F238E27FC236}">
                <a16:creationId xmlns:a16="http://schemas.microsoft.com/office/drawing/2014/main" id="{29834C3C-C329-45F0-A073-368DA74E4CB8}"/>
              </a:ext>
            </a:extLst>
          </p:cNvPr>
          <p:cNvSpPr/>
          <p:nvPr/>
        </p:nvSpPr>
        <p:spPr bwMode="auto">
          <a:xfrm rot="18637129">
            <a:off x="6188424" y="4967213"/>
            <a:ext cx="656478" cy="397164"/>
          </a:xfrm>
          <a:prstGeom prst="corner">
            <a:avLst>
              <a:gd name="adj1" fmla="val 37134"/>
              <a:gd name="adj2" fmla="val 27237"/>
            </a:avLst>
          </a:prstGeom>
          <a:solidFill>
            <a:srgbClr val="00B050"/>
          </a:solidFill>
          <a:ln w="12700" cap="sq" algn="ctr">
            <a:solidFill>
              <a:schemeClr val="tx2"/>
            </a:solidFill>
            <a:miter lim="800000"/>
            <a:headEnd/>
            <a:tailEnd/>
          </a:ln>
          <a:effectLst/>
        </p:spPr>
        <p:txBody>
          <a:bodyPr wrap="none" rtlCol="0" anchor="ctr"/>
          <a:lstStyle/>
          <a:p>
            <a:pPr algn="ctr"/>
            <a:endParaRPr lang="en-US" sz="1600" dirty="0">
              <a:solidFill>
                <a:schemeClr val="bg1"/>
              </a:solidFill>
              <a:latin typeface="+mn-lt"/>
            </a:endParaRPr>
          </a:p>
        </p:txBody>
      </p:sp>
      <p:sp>
        <p:nvSpPr>
          <p:cNvPr id="11" name="L-Shape 10">
            <a:extLst>
              <a:ext uri="{FF2B5EF4-FFF2-40B4-BE49-F238E27FC236}">
                <a16:creationId xmlns:a16="http://schemas.microsoft.com/office/drawing/2014/main" id="{8C127440-4569-4AC3-B4D9-20EFF281DE24}"/>
              </a:ext>
            </a:extLst>
          </p:cNvPr>
          <p:cNvSpPr/>
          <p:nvPr/>
        </p:nvSpPr>
        <p:spPr bwMode="auto">
          <a:xfrm rot="18637129">
            <a:off x="4243761" y="4961646"/>
            <a:ext cx="656478" cy="397164"/>
          </a:xfrm>
          <a:prstGeom prst="corner">
            <a:avLst>
              <a:gd name="adj1" fmla="val 37134"/>
              <a:gd name="adj2" fmla="val 27237"/>
            </a:avLst>
          </a:prstGeom>
          <a:solidFill>
            <a:srgbClr val="00B050"/>
          </a:solidFill>
          <a:ln w="12700" cap="sq" algn="ctr">
            <a:solidFill>
              <a:schemeClr val="tx2"/>
            </a:solidFill>
            <a:miter lim="800000"/>
            <a:headEnd/>
            <a:tailEnd/>
          </a:ln>
          <a:effectLst/>
        </p:spPr>
        <p:txBody>
          <a:bodyPr wrap="none" rtlCol="0" anchor="ctr"/>
          <a:lstStyle/>
          <a:p>
            <a:pPr algn="ctr"/>
            <a:endParaRPr lang="en-US" sz="1600" dirty="0">
              <a:solidFill>
                <a:schemeClr val="bg1"/>
              </a:solidFill>
              <a:latin typeface="+mn-lt"/>
            </a:endParaRPr>
          </a:p>
        </p:txBody>
      </p:sp>
    </p:spTree>
    <p:extLst>
      <p:ext uri="{BB962C8B-B14F-4D97-AF65-F5344CB8AC3E}">
        <p14:creationId xmlns:p14="http://schemas.microsoft.com/office/powerpoint/2010/main" val="34688683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969" y="228780"/>
            <a:ext cx="7429499" cy="645157"/>
          </a:xfrm>
        </p:spPr>
        <p:txBody>
          <a:bodyPr>
            <a:normAutofit/>
          </a:bodyPr>
          <a:lstStyle/>
          <a:p>
            <a:r>
              <a:rPr lang="en-US" dirty="0"/>
              <a:t>Future Improvements </a:t>
            </a:r>
          </a:p>
        </p:txBody>
      </p:sp>
      <p:graphicFrame>
        <p:nvGraphicFramePr>
          <p:cNvPr id="3" name="Diagram 4">
            <a:extLst>
              <a:ext uri="{FF2B5EF4-FFF2-40B4-BE49-F238E27FC236}">
                <a16:creationId xmlns:a16="http://schemas.microsoft.com/office/drawing/2014/main" id="{38C509FF-21D9-4C08-9826-C18A788FA2D5}"/>
              </a:ext>
            </a:extLst>
          </p:cNvPr>
          <p:cNvGraphicFramePr/>
          <p:nvPr>
            <p:extLst>
              <p:ext uri="{D42A27DB-BD31-4B8C-83A1-F6EECF244321}">
                <p14:modId xmlns:p14="http://schemas.microsoft.com/office/powerpoint/2010/main" val="3355796000"/>
              </p:ext>
            </p:extLst>
          </p:nvPr>
        </p:nvGraphicFramePr>
        <p:xfrm>
          <a:off x="448572" y="1995223"/>
          <a:ext cx="4853101" cy="39749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EDF42F9C-B860-4B60-A6FC-3844D39B6CB0}"/>
              </a:ext>
            </a:extLst>
          </p:cNvPr>
          <p:cNvSpPr txBox="1"/>
          <p:nvPr/>
        </p:nvSpPr>
        <p:spPr>
          <a:xfrm>
            <a:off x="8173354" y="1856723"/>
            <a:ext cx="407599" cy="276999"/>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dirty="0"/>
              <a:t>[4]</a:t>
            </a:r>
          </a:p>
        </p:txBody>
      </p:sp>
      <p:sp>
        <p:nvSpPr>
          <p:cNvPr id="15" name="TextBox 14">
            <a:extLst>
              <a:ext uri="{FF2B5EF4-FFF2-40B4-BE49-F238E27FC236}">
                <a16:creationId xmlns:a16="http://schemas.microsoft.com/office/drawing/2014/main" id="{3542F9BB-EAA1-49B5-B421-5BB4C93DBD3B}"/>
              </a:ext>
            </a:extLst>
          </p:cNvPr>
          <p:cNvSpPr txBox="1"/>
          <p:nvPr/>
        </p:nvSpPr>
        <p:spPr>
          <a:xfrm>
            <a:off x="8736401" y="4121178"/>
            <a:ext cx="407599" cy="276999"/>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dirty="0"/>
              <a:t>[5]</a:t>
            </a:r>
          </a:p>
        </p:txBody>
      </p:sp>
      <p:pic>
        <p:nvPicPr>
          <p:cNvPr id="4" name="Picture 3">
            <a:extLst>
              <a:ext uri="{FF2B5EF4-FFF2-40B4-BE49-F238E27FC236}">
                <a16:creationId xmlns:a16="http://schemas.microsoft.com/office/drawing/2014/main" id="{29756589-D09F-4D3B-9E88-F0E14F986CB3}"/>
              </a:ext>
            </a:extLst>
          </p:cNvPr>
          <p:cNvPicPr>
            <a:picLocks noChangeAspect="1"/>
          </p:cNvPicPr>
          <p:nvPr/>
        </p:nvPicPr>
        <p:blipFill>
          <a:blip r:embed="rId8"/>
          <a:stretch>
            <a:fillRect/>
          </a:stretch>
        </p:blipFill>
        <p:spPr>
          <a:xfrm>
            <a:off x="5662617" y="4121178"/>
            <a:ext cx="3008310" cy="1567015"/>
          </a:xfrm>
          <a:prstGeom prst="rect">
            <a:avLst/>
          </a:prstGeom>
          <a:ln w="38100">
            <a:solidFill>
              <a:schemeClr val="accent1"/>
            </a:solidFill>
          </a:ln>
        </p:spPr>
      </p:pic>
      <p:sp>
        <p:nvSpPr>
          <p:cNvPr id="5" name="Rectangle 4"/>
          <p:cNvSpPr/>
          <p:nvPr/>
        </p:nvSpPr>
        <p:spPr>
          <a:xfrm>
            <a:off x="329184" y="6080760"/>
            <a:ext cx="5907024" cy="569387"/>
          </a:xfrm>
          <a:prstGeom prst="rect">
            <a:avLst/>
          </a:prstGeom>
        </p:spPr>
        <p:txBody>
          <a:bodyPr wrap="square">
            <a:spAutoFit/>
          </a:bodyPr>
          <a:lstStyle/>
          <a:p>
            <a:r>
              <a:rPr lang="en-US" sz="900" dirty="0">
                <a:latin typeface="Times New Roman" panose="02020603050405020304" pitchFamily="18" charset="0"/>
                <a:cs typeface="Times New Roman" panose="02020603050405020304" pitchFamily="18" charset="0"/>
              </a:rPr>
              <a:t>[4] “Erlenmeyer Flasks, Set of 5.” </a:t>
            </a:r>
            <a:r>
              <a:rPr lang="en-US" sz="900" i="1" dirty="0">
                <a:latin typeface="Times New Roman" panose="02020603050405020304" pitchFamily="18" charset="0"/>
                <a:cs typeface="Times New Roman" panose="02020603050405020304" pitchFamily="18" charset="0"/>
              </a:rPr>
              <a:t>Home Science Tools</a:t>
            </a:r>
            <a:r>
              <a:rPr lang="en-US" sz="900" dirty="0">
                <a:latin typeface="Times New Roman" panose="02020603050405020304" pitchFamily="18" charset="0"/>
                <a:cs typeface="Times New Roman" panose="02020603050405020304" pitchFamily="18" charset="0"/>
              </a:rPr>
              <a:t>, </a:t>
            </a:r>
            <a:r>
              <a:rPr lang="en-US" sz="900" dirty="0">
                <a:latin typeface="Times New Roman" panose="02020603050405020304" pitchFamily="18" charset="0"/>
                <a:cs typeface="Times New Roman" panose="02020603050405020304" pitchFamily="18" charset="0"/>
                <a:hlinkClick r:id="rId9"/>
              </a:rPr>
              <a:t>www.homesciencetools.com/product/erlenmeyer-flasks-set-of-5/</a:t>
            </a:r>
            <a:r>
              <a:rPr lang="en-US" sz="900" dirty="0">
                <a:latin typeface="Times New Roman" panose="02020603050405020304" pitchFamily="18" charset="0"/>
                <a:cs typeface="Times New Roman" panose="02020603050405020304" pitchFamily="18" charset="0"/>
              </a:rPr>
              <a:t>.</a:t>
            </a:r>
          </a:p>
          <a:p>
            <a:endParaRPr lang="en-US" sz="400" dirty="0">
              <a:latin typeface="Times New Roman" panose="02020603050405020304" pitchFamily="18" charset="0"/>
              <a:cs typeface="Times New Roman" panose="02020603050405020304" pitchFamily="18" charset="0"/>
            </a:endParaRPr>
          </a:p>
          <a:p>
            <a:r>
              <a:rPr lang="en-US" sz="900" dirty="0">
                <a:latin typeface="Times New Roman" panose="02020603050405020304" pitchFamily="18" charset="0"/>
                <a:cs typeface="Times New Roman" panose="02020603050405020304" pitchFamily="18" charset="0"/>
              </a:rPr>
              <a:t>[5] LEHRSTUHL FÜR ERDÖLGEOLOGIE (2018). </a:t>
            </a:r>
            <a:r>
              <a:rPr lang="en-US" sz="900" i="1" dirty="0">
                <a:latin typeface="Times New Roman" panose="02020603050405020304" pitchFamily="18" charset="0"/>
                <a:cs typeface="Times New Roman" panose="02020603050405020304" pitchFamily="18" charset="0"/>
              </a:rPr>
              <a:t>THERMO SCIENTIFIC TRACE GC/FID GC/MS</a:t>
            </a:r>
            <a:r>
              <a:rPr lang="en-US" sz="900" dirty="0">
                <a:latin typeface="Times New Roman" panose="02020603050405020304" pitchFamily="18" charset="0"/>
                <a:cs typeface="Times New Roman" panose="02020603050405020304" pitchFamily="18" charset="0"/>
              </a:rPr>
              <a:t>. [image] Available at: http://erdoelgeologie.unileoben.ac.at/en/5003/ [Accessed 17 Apr. 2018].</a:t>
            </a:r>
          </a:p>
        </p:txBody>
      </p:sp>
      <p:pic>
        <p:nvPicPr>
          <p:cNvPr id="6" name="Picture 5">
            <a:extLst>
              <a:ext uri="{FF2B5EF4-FFF2-40B4-BE49-F238E27FC236}">
                <a16:creationId xmlns:a16="http://schemas.microsoft.com/office/drawing/2014/main" id="{D2E7315B-6D17-49B4-9A5C-0EB8A157E725}"/>
              </a:ext>
            </a:extLst>
          </p:cNvPr>
          <p:cNvPicPr>
            <a:picLocks noChangeAspect="1"/>
          </p:cNvPicPr>
          <p:nvPr/>
        </p:nvPicPr>
        <p:blipFill>
          <a:blip r:embed="rId10"/>
          <a:stretch>
            <a:fillRect/>
          </a:stretch>
        </p:blipFill>
        <p:spPr>
          <a:xfrm>
            <a:off x="6151418" y="1995223"/>
            <a:ext cx="2021936" cy="1860181"/>
          </a:xfrm>
          <a:prstGeom prst="rect">
            <a:avLst/>
          </a:prstGeom>
          <a:ln w="38100">
            <a:solidFill>
              <a:schemeClr val="accent1"/>
            </a:solidFill>
          </a:ln>
        </p:spPr>
      </p:pic>
    </p:spTree>
    <p:extLst>
      <p:ext uri="{BB962C8B-B14F-4D97-AF65-F5344CB8AC3E}">
        <p14:creationId xmlns:p14="http://schemas.microsoft.com/office/powerpoint/2010/main" val="31306151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700" y="235680"/>
            <a:ext cx="7429499" cy="645157"/>
          </a:xfrm>
        </p:spPr>
        <p:txBody>
          <a:bodyPr>
            <a:normAutofit/>
          </a:bodyPr>
          <a:lstStyle/>
          <a:p>
            <a:r>
              <a:rPr lang="en-US" dirty="0"/>
              <a:t>Acknowledgements </a:t>
            </a:r>
          </a:p>
        </p:txBody>
      </p:sp>
      <p:sp>
        <p:nvSpPr>
          <p:cNvPr id="5" name="Rectangle: Rounded Corners 4">
            <a:extLst>
              <a:ext uri="{FF2B5EF4-FFF2-40B4-BE49-F238E27FC236}">
                <a16:creationId xmlns:a16="http://schemas.microsoft.com/office/drawing/2014/main" id="{5475C853-0414-404B-887A-E66158233505}"/>
              </a:ext>
            </a:extLst>
          </p:cNvPr>
          <p:cNvSpPr/>
          <p:nvPr/>
        </p:nvSpPr>
        <p:spPr>
          <a:xfrm>
            <a:off x="2161303" y="1335024"/>
            <a:ext cx="5079853" cy="51206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a:p>
            <a:pPr algn="ctr"/>
            <a:r>
              <a:rPr lang="en-US" sz="2800" dirty="0"/>
              <a:t>WPI BME and ME Departments</a:t>
            </a:r>
          </a:p>
          <a:p>
            <a:pPr algn="ctr"/>
            <a:r>
              <a:rPr lang="en-US" sz="2800" dirty="0"/>
              <a:t>Trevor </a:t>
            </a:r>
            <a:r>
              <a:rPr lang="en-US" sz="2800" dirty="0" err="1"/>
              <a:t>Borth</a:t>
            </a:r>
            <a:r>
              <a:rPr lang="en-US" sz="2800" dirty="0"/>
              <a:t> </a:t>
            </a:r>
          </a:p>
          <a:p>
            <a:pPr algn="ctr"/>
            <a:r>
              <a:rPr lang="en-US" sz="2800" dirty="0"/>
              <a:t>Dean Arthur </a:t>
            </a:r>
            <a:r>
              <a:rPr lang="en-US" sz="2800" dirty="0" err="1"/>
              <a:t>Heinricher</a:t>
            </a:r>
            <a:endParaRPr lang="en-US" sz="2800" dirty="0"/>
          </a:p>
          <a:p>
            <a:pPr algn="ctr"/>
            <a:r>
              <a:rPr lang="en-US" sz="2800" dirty="0"/>
              <a:t>Dr. Marion Emmert</a:t>
            </a:r>
          </a:p>
          <a:p>
            <a:pPr algn="ctr"/>
            <a:r>
              <a:rPr lang="en-US" sz="2800" dirty="0"/>
              <a:t>Dean Jean King</a:t>
            </a:r>
          </a:p>
          <a:p>
            <a:pPr algn="ctr"/>
            <a:r>
              <a:rPr lang="en-US" sz="2800" dirty="0" err="1"/>
              <a:t>Laurellee</a:t>
            </a:r>
            <a:r>
              <a:rPr lang="en-US" sz="2800" dirty="0"/>
              <a:t> Payne</a:t>
            </a:r>
          </a:p>
          <a:p>
            <a:pPr algn="ctr"/>
            <a:r>
              <a:rPr lang="en-US" sz="2800" dirty="0"/>
              <a:t>Dr. Guillaume Poirier</a:t>
            </a:r>
          </a:p>
          <a:p>
            <a:pPr algn="ctr"/>
            <a:r>
              <a:rPr lang="en-US" sz="2800" dirty="0"/>
              <a:t>Professor George Pins</a:t>
            </a:r>
          </a:p>
          <a:p>
            <a:pPr algn="ctr"/>
            <a:r>
              <a:rPr lang="en-US" sz="2800" dirty="0"/>
              <a:t>Professor John Sullivan</a:t>
            </a:r>
          </a:p>
          <a:p>
            <a:pPr algn="ctr"/>
            <a:r>
              <a:rPr lang="en-US" sz="2800" dirty="0"/>
              <a:t>Lisa Wall</a:t>
            </a:r>
          </a:p>
          <a:p>
            <a:pPr algn="ctr"/>
            <a:endParaRPr lang="en-US" sz="1350" dirty="0"/>
          </a:p>
          <a:p>
            <a:pPr algn="ctr"/>
            <a:endParaRPr lang="en-US" sz="1350" dirty="0"/>
          </a:p>
        </p:txBody>
      </p:sp>
    </p:spTree>
    <p:extLst>
      <p:ext uri="{BB962C8B-B14F-4D97-AF65-F5344CB8AC3E}">
        <p14:creationId xmlns:p14="http://schemas.microsoft.com/office/powerpoint/2010/main" val="41234438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6467" y="303595"/>
            <a:ext cx="5343114" cy="645319"/>
          </a:xfrm>
        </p:spPr>
        <p:txBody>
          <a:bodyPr>
            <a:noAutofit/>
          </a:bodyPr>
          <a:lstStyle/>
          <a:p>
            <a:pPr algn="ctr"/>
            <a:r>
              <a:rPr lang="en-US" sz="4875" dirty="0"/>
              <a:t>Thank You!</a:t>
            </a:r>
          </a:p>
        </p:txBody>
      </p:sp>
      <p:pic>
        <p:nvPicPr>
          <p:cNvPr id="4" name="Picture 4" descr="A group of people posing for the camera&#10;&#10;Description generated with very high confidence">
            <a:extLst>
              <a:ext uri="{FF2B5EF4-FFF2-40B4-BE49-F238E27FC236}">
                <a16:creationId xmlns:a16="http://schemas.microsoft.com/office/drawing/2014/main" id="{95A49647-E378-45BE-9135-57BA9E258984}"/>
              </a:ext>
            </a:extLst>
          </p:cNvPr>
          <p:cNvPicPr>
            <a:picLocks noChangeAspect="1"/>
          </p:cNvPicPr>
          <p:nvPr/>
        </p:nvPicPr>
        <p:blipFill>
          <a:blip r:embed="rId3"/>
          <a:stretch>
            <a:fillRect/>
          </a:stretch>
        </p:blipFill>
        <p:spPr>
          <a:xfrm>
            <a:off x="749339" y="1519293"/>
            <a:ext cx="5476120" cy="40943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3736099" y="5953028"/>
            <a:ext cx="1883849" cy="461665"/>
          </a:xfrm>
          <a:prstGeom prst="rect">
            <a:avLst/>
          </a:prstGeom>
        </p:spPr>
        <p:txBody>
          <a:bodyPr wrap="none">
            <a:spAutoFit/>
          </a:bodyPr>
          <a:lstStyle/>
          <a:p>
            <a:r>
              <a:rPr lang="en-US" sz="2400" dirty="0"/>
              <a:t>Questions?</a:t>
            </a:r>
          </a:p>
        </p:txBody>
      </p:sp>
      <p:pic>
        <p:nvPicPr>
          <p:cNvPr id="5" name="Picture 2" descr="https://chart.googleapis.com/chart?chs=300x300&amp;cht=qr&amp;chld=L|1&amp;chl=https://sites.google.com/view/mristimuli/home">
            <a:extLst>
              <a:ext uri="{FF2B5EF4-FFF2-40B4-BE49-F238E27FC236}">
                <a16:creationId xmlns:a16="http://schemas.microsoft.com/office/drawing/2014/main" id="{864F4DB1-8CA0-46B2-A857-1E1C5DDE75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8450" y="2475869"/>
            <a:ext cx="2181225" cy="2181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4453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A0D2A-5A5E-4039-B3F8-69EFF9798352}"/>
              </a:ext>
            </a:extLst>
          </p:cNvPr>
          <p:cNvSpPr>
            <a:spLocks noGrp="1"/>
          </p:cNvSpPr>
          <p:nvPr>
            <p:ph type="title"/>
          </p:nvPr>
        </p:nvSpPr>
        <p:spPr/>
        <p:txBody>
          <a:bodyPr/>
          <a:lstStyle/>
          <a:p>
            <a:r>
              <a:rPr lang="en-US" dirty="0"/>
              <a:t>Clinical Need - Continued</a:t>
            </a:r>
          </a:p>
        </p:txBody>
      </p:sp>
      <p:pic>
        <p:nvPicPr>
          <p:cNvPr id="4" name="Picture 3">
            <a:extLst>
              <a:ext uri="{FF2B5EF4-FFF2-40B4-BE49-F238E27FC236}">
                <a16:creationId xmlns:a16="http://schemas.microsoft.com/office/drawing/2014/main" id="{D7452DD3-C5AF-41D5-9A6D-E441173B529E}"/>
              </a:ext>
            </a:extLst>
          </p:cNvPr>
          <p:cNvPicPr>
            <a:picLocks noChangeAspect="1"/>
          </p:cNvPicPr>
          <p:nvPr/>
        </p:nvPicPr>
        <p:blipFill rotWithShape="1">
          <a:blip r:embed="rId2"/>
          <a:srcRect b="5781"/>
          <a:stretch/>
        </p:blipFill>
        <p:spPr>
          <a:xfrm>
            <a:off x="1481137" y="1705697"/>
            <a:ext cx="6181725" cy="4065376"/>
          </a:xfrm>
          <a:prstGeom prst="rect">
            <a:avLst/>
          </a:prstGeom>
        </p:spPr>
      </p:pic>
      <p:sp>
        <p:nvSpPr>
          <p:cNvPr id="5" name="TextBox 4">
            <a:extLst>
              <a:ext uri="{FF2B5EF4-FFF2-40B4-BE49-F238E27FC236}">
                <a16:creationId xmlns:a16="http://schemas.microsoft.com/office/drawing/2014/main" id="{B4041E08-7739-4C6B-99F7-F3305236E897}"/>
              </a:ext>
            </a:extLst>
          </p:cNvPr>
          <p:cNvSpPr txBox="1"/>
          <p:nvPr/>
        </p:nvSpPr>
        <p:spPr>
          <a:xfrm>
            <a:off x="7662862" y="3201294"/>
            <a:ext cx="407599" cy="276999"/>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dirty="0"/>
              <a:t>[3]</a:t>
            </a:r>
          </a:p>
        </p:txBody>
      </p:sp>
      <p:sp>
        <p:nvSpPr>
          <p:cNvPr id="3" name="Rectangle 2"/>
          <p:cNvSpPr/>
          <p:nvPr/>
        </p:nvSpPr>
        <p:spPr>
          <a:xfrm>
            <a:off x="329184" y="6080760"/>
            <a:ext cx="4572000" cy="369332"/>
          </a:xfrm>
          <a:prstGeom prst="rect">
            <a:avLst/>
          </a:prstGeom>
        </p:spPr>
        <p:txBody>
          <a:bodyPr>
            <a:spAutoFit/>
          </a:bodyPr>
          <a:lstStyle/>
          <a:p>
            <a:r>
              <a:rPr lang="en-US" sz="900" dirty="0">
                <a:latin typeface="Times New Roman" panose="02020603050405020304" pitchFamily="18" charset="0"/>
                <a:cs typeface="Times New Roman" panose="02020603050405020304" pitchFamily="18" charset="0"/>
              </a:rPr>
              <a:t>[3] Liang, Z., King, J. and Zhang, N. (2014). Neuroplasticity to a single-episode traumatic stress revealed by resting-state fMRI in awake rats. </a:t>
            </a:r>
            <a:r>
              <a:rPr lang="en-US" sz="900" i="1" dirty="0" err="1">
                <a:latin typeface="Times New Roman" panose="02020603050405020304" pitchFamily="18" charset="0"/>
                <a:cs typeface="Times New Roman" panose="02020603050405020304" pitchFamily="18" charset="0"/>
              </a:rPr>
              <a:t>NeuroImage</a:t>
            </a:r>
            <a:r>
              <a:rPr lang="en-US" sz="900" dirty="0">
                <a:latin typeface="Times New Roman" panose="02020603050405020304" pitchFamily="18" charset="0"/>
                <a:cs typeface="Times New Roman" panose="02020603050405020304" pitchFamily="18" charset="0"/>
              </a:rPr>
              <a:t>, 103, pp.485-491.</a:t>
            </a:r>
          </a:p>
        </p:txBody>
      </p:sp>
    </p:spTree>
    <p:extLst>
      <p:ext uri="{BB962C8B-B14F-4D97-AF65-F5344CB8AC3E}">
        <p14:creationId xmlns:p14="http://schemas.microsoft.com/office/powerpoint/2010/main" val="25445991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492" y="246198"/>
            <a:ext cx="7429499" cy="645157"/>
          </a:xfrm>
        </p:spPr>
        <p:txBody>
          <a:bodyPr>
            <a:normAutofit/>
          </a:bodyPr>
          <a:lstStyle/>
          <a:p>
            <a:r>
              <a:rPr lang="en-US" dirty="0"/>
              <a:t>Program Flow Chart</a:t>
            </a:r>
          </a:p>
        </p:txBody>
      </p:sp>
      <p:pic>
        <p:nvPicPr>
          <p:cNvPr id="6" name="Picture 6" descr="A close up of a map&#10;&#10;Description generated with high confidence">
            <a:extLst>
              <a:ext uri="{FF2B5EF4-FFF2-40B4-BE49-F238E27FC236}">
                <a16:creationId xmlns:a16="http://schemas.microsoft.com/office/drawing/2014/main" id="{CDD5F8DA-9AB5-4633-AF51-F6995AB42CB0}"/>
              </a:ext>
            </a:extLst>
          </p:cNvPr>
          <p:cNvPicPr>
            <a:picLocks noChangeAspect="1"/>
          </p:cNvPicPr>
          <p:nvPr/>
        </p:nvPicPr>
        <p:blipFill>
          <a:blip r:embed="rId3"/>
          <a:stretch>
            <a:fillRect/>
          </a:stretch>
        </p:blipFill>
        <p:spPr>
          <a:xfrm>
            <a:off x="1148623" y="1726551"/>
            <a:ext cx="6846754" cy="4247117"/>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532152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725F6-FE60-4629-9DF7-08A8DD33B310}"/>
              </a:ext>
            </a:extLst>
          </p:cNvPr>
          <p:cNvSpPr>
            <a:spLocks noGrp="1"/>
          </p:cNvSpPr>
          <p:nvPr>
            <p:ph type="title"/>
          </p:nvPr>
        </p:nvSpPr>
        <p:spPr/>
        <p:txBody>
          <a:bodyPr/>
          <a:lstStyle/>
          <a:p>
            <a:r>
              <a:rPr lang="en-US" dirty="0"/>
              <a:t>Solenoid Valve and Arduino Mega Wiring</a:t>
            </a:r>
          </a:p>
        </p:txBody>
      </p:sp>
      <p:pic>
        <p:nvPicPr>
          <p:cNvPr id="4" name="Picture 3">
            <a:extLst>
              <a:ext uri="{FF2B5EF4-FFF2-40B4-BE49-F238E27FC236}">
                <a16:creationId xmlns:a16="http://schemas.microsoft.com/office/drawing/2014/main" id="{C9C7C15F-4F77-44BA-A8DE-F2375B3CD9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1" y="1310808"/>
            <a:ext cx="3790950" cy="5364552"/>
          </a:xfrm>
          <a:prstGeom prst="rect">
            <a:avLst/>
          </a:prstGeom>
        </p:spPr>
      </p:pic>
      <p:pic>
        <p:nvPicPr>
          <p:cNvPr id="5" name="Content Placeholder 4">
            <a:extLst>
              <a:ext uri="{FF2B5EF4-FFF2-40B4-BE49-F238E27FC236}">
                <a16:creationId xmlns:a16="http://schemas.microsoft.com/office/drawing/2014/main" id="{AB124014-457D-4966-B2CF-B635D83C373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5235" b="9577"/>
          <a:stretch/>
        </p:blipFill>
        <p:spPr>
          <a:xfrm>
            <a:off x="4966257" y="1310808"/>
            <a:ext cx="3283268" cy="1840902"/>
          </a:xfrm>
          <a:prstGeom prst="rect">
            <a:avLst/>
          </a:prstGeom>
        </p:spPr>
      </p:pic>
      <p:pic>
        <p:nvPicPr>
          <p:cNvPr id="6" name="Content Placeholder 4">
            <a:extLst>
              <a:ext uri="{FF2B5EF4-FFF2-40B4-BE49-F238E27FC236}">
                <a16:creationId xmlns:a16="http://schemas.microsoft.com/office/drawing/2014/main" id="{C826487F-AAF3-4FE4-B5C0-6AEEEE00A2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5443" y="3151710"/>
            <a:ext cx="4506631" cy="3287190"/>
          </a:xfrm>
          <a:prstGeom prst="rect">
            <a:avLst/>
          </a:prstGeom>
        </p:spPr>
      </p:pic>
    </p:spTree>
    <p:extLst>
      <p:ext uri="{BB962C8B-B14F-4D97-AF65-F5344CB8AC3E}">
        <p14:creationId xmlns:p14="http://schemas.microsoft.com/office/powerpoint/2010/main" val="24772689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90C68-8A5E-47CB-B839-C2201831ACAD}"/>
              </a:ext>
            </a:extLst>
          </p:cNvPr>
          <p:cNvSpPr>
            <a:spLocks noGrp="1"/>
          </p:cNvSpPr>
          <p:nvPr>
            <p:ph type="title"/>
          </p:nvPr>
        </p:nvSpPr>
        <p:spPr/>
        <p:txBody>
          <a:bodyPr/>
          <a:lstStyle/>
          <a:p>
            <a:r>
              <a:rPr lang="en-US" dirty="0"/>
              <a:t>Switch and Compressor Wiring</a:t>
            </a:r>
          </a:p>
        </p:txBody>
      </p:sp>
      <p:pic>
        <p:nvPicPr>
          <p:cNvPr id="4" name="Picture 3">
            <a:extLst>
              <a:ext uri="{FF2B5EF4-FFF2-40B4-BE49-F238E27FC236}">
                <a16:creationId xmlns:a16="http://schemas.microsoft.com/office/drawing/2014/main" id="{02ADCFC1-65F8-44DC-9946-E4FF22D169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1500" y="1295400"/>
            <a:ext cx="4388816" cy="2762372"/>
          </a:xfrm>
          <a:prstGeom prst="rect">
            <a:avLst/>
          </a:prstGeom>
        </p:spPr>
      </p:pic>
      <p:pic>
        <p:nvPicPr>
          <p:cNvPr id="5" name="Picture 4">
            <a:extLst>
              <a:ext uri="{FF2B5EF4-FFF2-40B4-BE49-F238E27FC236}">
                <a16:creationId xmlns:a16="http://schemas.microsoft.com/office/drawing/2014/main" id="{C80156AD-6397-420A-8EEA-DD723D13C1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684" y="1371600"/>
            <a:ext cx="3886292" cy="2590861"/>
          </a:xfrm>
          <a:prstGeom prst="rect">
            <a:avLst/>
          </a:prstGeom>
        </p:spPr>
      </p:pic>
      <p:pic>
        <p:nvPicPr>
          <p:cNvPr id="6" name="Content Placeholder 5">
            <a:extLst>
              <a:ext uri="{FF2B5EF4-FFF2-40B4-BE49-F238E27FC236}">
                <a16:creationId xmlns:a16="http://schemas.microsoft.com/office/drawing/2014/main" id="{C5F42B30-7EC8-4D51-9382-F78ED499088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38175" y="4057772"/>
            <a:ext cx="6191250" cy="2311044"/>
          </a:xfrm>
          <a:prstGeom prst="rect">
            <a:avLst/>
          </a:prstGeom>
        </p:spPr>
      </p:pic>
    </p:spTree>
    <p:extLst>
      <p:ext uri="{BB962C8B-B14F-4D97-AF65-F5344CB8AC3E}">
        <p14:creationId xmlns:p14="http://schemas.microsoft.com/office/powerpoint/2010/main" val="33726865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246FD-7D4F-4A2E-9429-3F984B6EB553}"/>
              </a:ext>
            </a:extLst>
          </p:cNvPr>
          <p:cNvSpPr>
            <a:spLocks noGrp="1"/>
          </p:cNvSpPr>
          <p:nvPr>
            <p:ph type="title"/>
          </p:nvPr>
        </p:nvSpPr>
        <p:spPr/>
        <p:txBody>
          <a:bodyPr/>
          <a:lstStyle/>
          <a:p>
            <a:r>
              <a:rPr lang="en-US" dirty="0"/>
              <a:t>Evacuation</a:t>
            </a:r>
          </a:p>
        </p:txBody>
      </p:sp>
      <p:pic>
        <p:nvPicPr>
          <p:cNvPr id="5" name="Content Placeholder 4">
            <a:extLst>
              <a:ext uri="{FF2B5EF4-FFF2-40B4-BE49-F238E27FC236}">
                <a16:creationId xmlns:a16="http://schemas.microsoft.com/office/drawing/2014/main" id="{F3AF0387-D085-439C-8761-DC12D1D135E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339" t="22653" b="19324"/>
          <a:stretch/>
        </p:blipFill>
        <p:spPr>
          <a:xfrm>
            <a:off x="2452254" y="1878444"/>
            <a:ext cx="4239492" cy="3921913"/>
          </a:xfrm>
          <a:ln w="38100">
            <a:solidFill>
              <a:schemeClr val="accent1"/>
            </a:solidFill>
          </a:ln>
        </p:spPr>
      </p:pic>
    </p:spTree>
    <p:extLst>
      <p:ext uri="{BB962C8B-B14F-4D97-AF65-F5344CB8AC3E}">
        <p14:creationId xmlns:p14="http://schemas.microsoft.com/office/powerpoint/2010/main" val="26042807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with Corners Rounded 2">
            <a:extLst>
              <a:ext uri="{FF2B5EF4-FFF2-40B4-BE49-F238E27FC236}">
                <a16:creationId xmlns:a16="http://schemas.microsoft.com/office/drawing/2014/main" id="{2625D351-BD07-4980-9BC4-D4578D8F17E6}"/>
              </a:ext>
            </a:extLst>
          </p:cNvPr>
          <p:cNvSpPr/>
          <p:nvPr/>
        </p:nvSpPr>
        <p:spPr>
          <a:xfrm>
            <a:off x="754602" y="1589764"/>
            <a:ext cx="7634795" cy="4303036"/>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272094" y="380646"/>
            <a:ext cx="7429499" cy="645157"/>
          </a:xfrm>
        </p:spPr>
        <p:txBody>
          <a:bodyPr>
            <a:normAutofit/>
          </a:bodyPr>
          <a:lstStyle/>
          <a:p>
            <a:r>
              <a:rPr lang="en-US" dirty="0"/>
              <a:t>Client Statement</a:t>
            </a:r>
          </a:p>
        </p:txBody>
      </p:sp>
      <p:sp>
        <p:nvSpPr>
          <p:cNvPr id="5" name="Content Placeholder 4">
            <a:extLst>
              <a:ext uri="{FF2B5EF4-FFF2-40B4-BE49-F238E27FC236}">
                <a16:creationId xmlns:a16="http://schemas.microsoft.com/office/drawing/2014/main" id="{8EDF9A11-6D9F-4A9A-A474-C4655A94A7C5}"/>
              </a:ext>
            </a:extLst>
          </p:cNvPr>
          <p:cNvSpPr>
            <a:spLocks noGrp="1"/>
          </p:cNvSpPr>
          <p:nvPr>
            <p:ph idx="1"/>
          </p:nvPr>
        </p:nvSpPr>
        <p:spPr>
          <a:xfrm>
            <a:off x="1137939" y="1906986"/>
            <a:ext cx="6868119" cy="3483864"/>
          </a:xfrm>
        </p:spPr>
        <p:txBody>
          <a:bodyPr vert="horz" lIns="68580" tIns="34290" rIns="68580" bIns="34290" rtlCol="0" anchor="t" anchorCtr="0">
            <a:noAutofit/>
          </a:bodyPr>
          <a:lstStyle/>
          <a:p>
            <a:pPr algn="ctr">
              <a:lnSpc>
                <a:spcPct val="170000"/>
              </a:lnSpc>
              <a:buNone/>
            </a:pPr>
            <a:r>
              <a:rPr lang="en-US" sz="1500" i="1" spc="300" dirty="0">
                <a:solidFill>
                  <a:schemeClr val="tx1">
                    <a:lumMod val="95000"/>
                    <a:lumOff val="5000"/>
                  </a:schemeClr>
                </a:solidFill>
              </a:rPr>
              <a:t>“</a:t>
            </a:r>
            <a:r>
              <a:rPr lang="en-US" sz="1500" spc="300" dirty="0">
                <a:solidFill>
                  <a:schemeClr val="tx1">
                    <a:lumMod val="95000"/>
                    <a:lumOff val="5000"/>
                  </a:schemeClr>
                </a:solidFill>
              </a:rPr>
              <a:t>Design, characterize, and create an odor delivery system for an MRI subject holder that is capable of enabling the precise delivery of more than </a:t>
            </a:r>
            <a:r>
              <a:rPr lang="en-US" b="1" spc="300" dirty="0">
                <a:solidFill>
                  <a:schemeClr val="bg1"/>
                </a:solidFill>
              </a:rPr>
              <a:t>3 odors</a:t>
            </a:r>
            <a:r>
              <a:rPr lang="en-US" spc="300" dirty="0">
                <a:solidFill>
                  <a:schemeClr val="bg1"/>
                </a:solidFill>
              </a:rPr>
              <a:t> </a:t>
            </a:r>
            <a:r>
              <a:rPr lang="en-US" sz="1500" spc="300" dirty="0"/>
              <a:t>with</a:t>
            </a:r>
            <a:r>
              <a:rPr lang="en-US" sz="1500" spc="300" dirty="0">
                <a:solidFill>
                  <a:srgbClr val="FFFFFF"/>
                </a:solidFill>
              </a:rPr>
              <a:t> </a:t>
            </a:r>
            <a:r>
              <a:rPr lang="en-US" b="1" spc="300" dirty="0">
                <a:solidFill>
                  <a:schemeClr val="bg1"/>
                </a:solidFill>
              </a:rPr>
              <a:t>adjustable odor strengths</a:t>
            </a:r>
            <a:r>
              <a:rPr lang="en-US" spc="300" dirty="0">
                <a:solidFill>
                  <a:srgbClr val="FFFFFF"/>
                </a:solidFill>
              </a:rPr>
              <a:t> </a:t>
            </a:r>
            <a:r>
              <a:rPr lang="en-US" sz="1500" spc="300" dirty="0"/>
              <a:t>during MR imaging regimes with a </a:t>
            </a:r>
            <a:r>
              <a:rPr lang="en-US" b="1" spc="300" dirty="0">
                <a:solidFill>
                  <a:schemeClr val="bg1"/>
                </a:solidFill>
              </a:rPr>
              <a:t>maximum input delivery delay of 30 seconds</a:t>
            </a:r>
            <a:r>
              <a:rPr lang="en-US" sz="1500" spc="300" dirty="0"/>
              <a:t>, with a </a:t>
            </a:r>
            <a:r>
              <a:rPr lang="en-US" b="1" spc="300" dirty="0">
                <a:solidFill>
                  <a:schemeClr val="bg1"/>
                </a:solidFill>
              </a:rPr>
              <a:t>reliable evacuation system</a:t>
            </a:r>
            <a:r>
              <a:rPr lang="en-US" b="1" spc="300" dirty="0">
                <a:solidFill>
                  <a:srgbClr val="FFFFFF"/>
                </a:solidFill>
              </a:rPr>
              <a:t> </a:t>
            </a:r>
            <a:r>
              <a:rPr lang="en-US" sz="1500" spc="300" dirty="0"/>
              <a:t>to reduce confounding factors and safely remove stimuli.”</a:t>
            </a:r>
          </a:p>
        </p:txBody>
      </p:sp>
    </p:spTree>
    <p:extLst>
      <p:ext uri="{BB962C8B-B14F-4D97-AF65-F5344CB8AC3E}">
        <p14:creationId xmlns:p14="http://schemas.microsoft.com/office/powerpoint/2010/main" val="8483955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095" y="414099"/>
            <a:ext cx="7429499" cy="645157"/>
          </a:xfrm>
        </p:spPr>
        <p:txBody>
          <a:bodyPr>
            <a:normAutofit/>
          </a:bodyPr>
          <a:lstStyle/>
          <a:p>
            <a:r>
              <a:rPr lang="en-US" dirty="0"/>
              <a:t>Design Strategy </a:t>
            </a:r>
          </a:p>
        </p:txBody>
      </p:sp>
      <p:graphicFrame>
        <p:nvGraphicFramePr>
          <p:cNvPr id="3" name="Diagram 6">
            <a:extLst>
              <a:ext uri="{FF2B5EF4-FFF2-40B4-BE49-F238E27FC236}">
                <a16:creationId xmlns:a16="http://schemas.microsoft.com/office/drawing/2014/main" id="{BC495FF3-2FE5-457A-A9EE-751C5A990C7A}"/>
              </a:ext>
            </a:extLst>
          </p:cNvPr>
          <p:cNvGraphicFramePr>
            <a:graphicFrameLocks/>
          </p:cNvGraphicFramePr>
          <p:nvPr>
            <p:extLst>
              <p:ext uri="{D42A27DB-BD31-4B8C-83A1-F6EECF244321}">
                <p14:modId xmlns:p14="http://schemas.microsoft.com/office/powerpoint/2010/main" val="423482925"/>
              </p:ext>
            </p:extLst>
          </p:nvPr>
        </p:nvGraphicFramePr>
        <p:xfrm>
          <a:off x="-588522" y="1452101"/>
          <a:ext cx="10284158" cy="48830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737841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851" y="380645"/>
            <a:ext cx="7429499" cy="645157"/>
          </a:xfrm>
        </p:spPr>
        <p:txBody>
          <a:bodyPr>
            <a:normAutofit/>
          </a:bodyPr>
          <a:lstStyle/>
          <a:p>
            <a:r>
              <a:rPr lang="en-US" dirty="0"/>
              <a:t>Design Objectives</a:t>
            </a:r>
          </a:p>
        </p:txBody>
      </p:sp>
      <p:graphicFrame>
        <p:nvGraphicFramePr>
          <p:cNvPr id="3" name="Diagram 2">
            <a:extLst>
              <a:ext uri="{FF2B5EF4-FFF2-40B4-BE49-F238E27FC236}">
                <a16:creationId xmlns:a16="http://schemas.microsoft.com/office/drawing/2014/main" id="{2028E334-1ACD-8447-A0D7-C59717332E31}"/>
              </a:ext>
            </a:extLst>
          </p:cNvPr>
          <p:cNvGraphicFramePr/>
          <p:nvPr>
            <p:extLst>
              <p:ext uri="{D42A27DB-BD31-4B8C-83A1-F6EECF244321}">
                <p14:modId xmlns:p14="http://schemas.microsoft.com/office/powerpoint/2010/main" val="3035361443"/>
              </p:ext>
            </p:extLst>
          </p:nvPr>
        </p:nvGraphicFramePr>
        <p:xfrm>
          <a:off x="187088" y="1177097"/>
          <a:ext cx="8813476" cy="42325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ext uri="{D42A27DB-BD31-4B8C-83A1-F6EECF244321}">
                <p14:modId xmlns:p14="http://schemas.microsoft.com/office/powerpoint/2010/main" val="3369102844"/>
              </p:ext>
            </p:extLst>
          </p:nvPr>
        </p:nvGraphicFramePr>
        <p:xfrm>
          <a:off x="1353312" y="5148072"/>
          <a:ext cx="6096000" cy="184653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1499812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339" y="369495"/>
            <a:ext cx="7429499" cy="645157"/>
          </a:xfrm>
        </p:spPr>
        <p:txBody>
          <a:bodyPr>
            <a:normAutofit/>
          </a:bodyPr>
          <a:lstStyle/>
          <a:p>
            <a:r>
              <a:rPr lang="en-US" dirty="0"/>
              <a:t>Functions and Specifications</a:t>
            </a:r>
          </a:p>
        </p:txBody>
      </p:sp>
      <p:graphicFrame>
        <p:nvGraphicFramePr>
          <p:cNvPr id="4" name="Table 3">
            <a:extLst>
              <a:ext uri="{FF2B5EF4-FFF2-40B4-BE49-F238E27FC236}">
                <a16:creationId xmlns:a16="http://schemas.microsoft.com/office/drawing/2014/main" id="{0A5E4D69-69E8-4EA4-8AAB-D7DE92162FEB}"/>
              </a:ext>
            </a:extLst>
          </p:cNvPr>
          <p:cNvGraphicFramePr>
            <a:graphicFrameLocks noGrp="1"/>
          </p:cNvGraphicFramePr>
          <p:nvPr>
            <p:extLst>
              <p:ext uri="{D42A27DB-BD31-4B8C-83A1-F6EECF244321}">
                <p14:modId xmlns:p14="http://schemas.microsoft.com/office/powerpoint/2010/main" val="3893640293"/>
              </p:ext>
            </p:extLst>
          </p:nvPr>
        </p:nvGraphicFramePr>
        <p:xfrm>
          <a:off x="395892" y="1411497"/>
          <a:ext cx="8522493" cy="4076700"/>
        </p:xfrm>
        <a:graphic>
          <a:graphicData uri="http://schemas.openxmlformats.org/drawingml/2006/table">
            <a:tbl>
              <a:tblPr firstRow="1" bandRow="1">
                <a:tableStyleId>{5C22544A-7EE6-4342-B048-85BDC9FD1C3A}</a:tableStyleId>
              </a:tblPr>
              <a:tblGrid>
                <a:gridCol w="2550319">
                  <a:extLst>
                    <a:ext uri="{9D8B030D-6E8A-4147-A177-3AD203B41FA5}">
                      <a16:colId xmlns:a16="http://schemas.microsoft.com/office/drawing/2014/main" val="1608366355"/>
                    </a:ext>
                  </a:extLst>
                </a:gridCol>
                <a:gridCol w="5972174">
                  <a:extLst>
                    <a:ext uri="{9D8B030D-6E8A-4147-A177-3AD203B41FA5}">
                      <a16:colId xmlns:a16="http://schemas.microsoft.com/office/drawing/2014/main" val="3755756653"/>
                    </a:ext>
                  </a:extLst>
                </a:gridCol>
              </a:tblGrid>
              <a:tr h="323850">
                <a:tc>
                  <a:txBody>
                    <a:bodyPr/>
                    <a:lstStyle/>
                    <a:p>
                      <a:pPr marL="88900" marR="88900" algn="ctr">
                        <a:spcBef>
                          <a:spcPts val="0"/>
                        </a:spcBef>
                        <a:spcAft>
                          <a:spcPts val="0"/>
                        </a:spcAft>
                      </a:pPr>
                      <a:r>
                        <a:rPr lang="en-US" sz="1500" dirty="0">
                          <a:effectLst/>
                        </a:rPr>
                        <a:t>Function</a:t>
                      </a:r>
                    </a:p>
                  </a:txBody>
                  <a:tcPr marL="47625" marR="47625" marT="47625" marB="47625" anchor="ctr"/>
                </a:tc>
                <a:tc>
                  <a:txBody>
                    <a:bodyPr/>
                    <a:lstStyle/>
                    <a:p>
                      <a:pPr marL="88900" marR="88900" algn="ctr">
                        <a:spcBef>
                          <a:spcPts val="0"/>
                        </a:spcBef>
                        <a:spcAft>
                          <a:spcPts val="0"/>
                        </a:spcAft>
                      </a:pPr>
                      <a:r>
                        <a:rPr lang="en-US" sz="1500" dirty="0">
                          <a:effectLst/>
                        </a:rPr>
                        <a:t>Specifications</a:t>
                      </a:r>
                    </a:p>
                  </a:txBody>
                  <a:tcPr marL="47625" marR="47625" marT="47625" marB="47625" anchor="ctr"/>
                </a:tc>
                <a:extLst>
                  <a:ext uri="{0D108BD9-81ED-4DB2-BD59-A6C34878D82A}">
                    <a16:rowId xmlns:a16="http://schemas.microsoft.com/office/drawing/2014/main" val="2242144301"/>
                  </a:ext>
                </a:extLst>
              </a:tr>
              <a:tr h="1009650">
                <a:tc>
                  <a:txBody>
                    <a:bodyPr/>
                    <a:lstStyle/>
                    <a:p>
                      <a:pPr lvl="0" algn="ctr">
                        <a:buNone/>
                      </a:pPr>
                      <a:r>
                        <a:rPr lang="en-US" sz="1500" dirty="0">
                          <a:effectLst/>
                        </a:rPr>
                        <a:t>Component Connections</a:t>
                      </a:r>
                    </a:p>
                  </a:txBody>
                  <a:tcPr marL="47625" marR="47625" marT="47625" marB="47625" anchor="ctr"/>
                </a:tc>
                <a:tc>
                  <a:txBody>
                    <a:bodyPr/>
                    <a:lstStyle/>
                    <a:p>
                      <a:pPr lvl="0" algn="ctr">
                        <a:buNone/>
                      </a:pPr>
                      <a:r>
                        <a:rPr lang="en-US" sz="1500" dirty="0">
                          <a:effectLst/>
                        </a:rPr>
                        <a:t>-Non-stick</a:t>
                      </a:r>
                    </a:p>
                    <a:p>
                      <a:pPr lvl="0" algn="ctr">
                        <a:buNone/>
                      </a:pPr>
                      <a:r>
                        <a:rPr lang="en-US" sz="1500" dirty="0">
                          <a:effectLst/>
                        </a:rPr>
                        <a:t>-Resistance to kinks and knots</a:t>
                      </a:r>
                    </a:p>
                    <a:p>
                      <a:pPr lvl="0" algn="ctr">
                        <a:buNone/>
                      </a:pPr>
                      <a:r>
                        <a:rPr lang="en-US" sz="1500" dirty="0">
                          <a:effectLst/>
                        </a:rPr>
                        <a:t>-Easily cleaned</a:t>
                      </a:r>
                    </a:p>
                    <a:p>
                      <a:pPr lvl="0" algn="ctr">
                        <a:buNone/>
                      </a:pPr>
                      <a:r>
                        <a:rPr lang="en-US" sz="1500" dirty="0">
                          <a:effectLst/>
                        </a:rPr>
                        <a:t>-Durable</a:t>
                      </a:r>
                    </a:p>
                  </a:txBody>
                  <a:tcPr marL="47625" marR="47625" marT="47625" marB="47625" anchor="ctr"/>
                </a:tc>
                <a:extLst>
                  <a:ext uri="{0D108BD9-81ED-4DB2-BD59-A6C34878D82A}">
                    <a16:rowId xmlns:a16="http://schemas.microsoft.com/office/drawing/2014/main" val="3686449590"/>
                  </a:ext>
                </a:extLst>
              </a:tr>
              <a:tr h="1000125">
                <a:tc>
                  <a:txBody>
                    <a:bodyPr/>
                    <a:lstStyle/>
                    <a:p>
                      <a:pPr lvl="0" algn="ctr">
                        <a:buNone/>
                      </a:pPr>
                      <a:r>
                        <a:rPr lang="en-US" sz="1500" dirty="0">
                          <a:effectLst/>
                        </a:rPr>
                        <a:t>Stimulus Quantification System</a:t>
                      </a:r>
                    </a:p>
                  </a:txBody>
                  <a:tcPr marL="47625" marR="47625" marT="47625" marB="47625" anchor="ctr"/>
                </a:tc>
                <a:tc>
                  <a:txBody>
                    <a:bodyPr/>
                    <a:lstStyle/>
                    <a:p>
                      <a:pPr lvl="0" algn="ctr">
                        <a:buNone/>
                      </a:pPr>
                      <a:r>
                        <a:rPr lang="en-US" sz="1500" dirty="0">
                          <a:effectLst/>
                        </a:rPr>
                        <a:t>-Precision more important than accuracy</a:t>
                      </a:r>
                      <a:endParaRPr lang="en-US" sz="1000" dirty="0">
                        <a:effectLst/>
                      </a:endParaRPr>
                    </a:p>
                    <a:p>
                      <a:pPr lvl="0" algn="ctr">
                        <a:buNone/>
                      </a:pPr>
                      <a:r>
                        <a:rPr lang="en-US" sz="1500" dirty="0">
                          <a:effectLst/>
                        </a:rPr>
                        <a:t>-Relative measurements are acceptable for the design</a:t>
                      </a:r>
                    </a:p>
                    <a:p>
                      <a:pPr lvl="0" algn="ctr">
                        <a:buNone/>
                      </a:pPr>
                      <a:r>
                        <a:rPr lang="en-US" sz="1500" dirty="0">
                          <a:effectLst/>
                        </a:rPr>
                        <a:t>-Include addition for more accurate system in the future</a:t>
                      </a:r>
                    </a:p>
                  </a:txBody>
                  <a:tcPr marL="47625" marR="47625" marT="47625" marB="47625" anchor="ctr"/>
                </a:tc>
                <a:extLst>
                  <a:ext uri="{0D108BD9-81ED-4DB2-BD59-A6C34878D82A}">
                    <a16:rowId xmlns:a16="http://schemas.microsoft.com/office/drawing/2014/main" val="2609863044"/>
                  </a:ext>
                </a:extLst>
              </a:tr>
              <a:tr h="985838">
                <a:tc>
                  <a:txBody>
                    <a:bodyPr/>
                    <a:lstStyle/>
                    <a:p>
                      <a:pPr lvl="0" algn="ctr">
                        <a:buNone/>
                      </a:pPr>
                      <a:r>
                        <a:rPr lang="en-US" sz="1500" dirty="0">
                          <a:effectLst/>
                        </a:rPr>
                        <a:t>Stimulus Evacuation System</a:t>
                      </a:r>
                    </a:p>
                  </a:txBody>
                  <a:tcPr marL="47625" marR="47625" marT="47625" marB="47625" anchor="ctr"/>
                </a:tc>
                <a:tc>
                  <a:txBody>
                    <a:bodyPr/>
                    <a:lstStyle/>
                    <a:p>
                      <a:pPr lvl="0" algn="ctr">
                        <a:buNone/>
                      </a:pPr>
                      <a:r>
                        <a:rPr lang="en-US" sz="1500" dirty="0">
                          <a:effectLst/>
                        </a:rPr>
                        <a:t>-At least 90% stimulus evacuation between delivery periods</a:t>
                      </a:r>
                    </a:p>
                    <a:p>
                      <a:pPr lvl="0" algn="ctr">
                        <a:buNone/>
                      </a:pPr>
                      <a:r>
                        <a:rPr lang="en-US" sz="1500" dirty="0">
                          <a:effectLst/>
                        </a:rPr>
                        <a:t>-Safely deposit the waste gases outside the testing environment</a:t>
                      </a:r>
                    </a:p>
                  </a:txBody>
                  <a:tcPr marL="47625" marR="47625" marT="47625" marB="47625" anchor="ctr"/>
                </a:tc>
                <a:extLst>
                  <a:ext uri="{0D108BD9-81ED-4DB2-BD59-A6C34878D82A}">
                    <a16:rowId xmlns:a16="http://schemas.microsoft.com/office/drawing/2014/main" val="2025050329"/>
                  </a:ext>
                </a:extLst>
              </a:tr>
              <a:tr h="757237">
                <a:tc>
                  <a:txBody>
                    <a:bodyPr/>
                    <a:lstStyle/>
                    <a:p>
                      <a:pPr lvl="0" algn="ctr">
                        <a:buNone/>
                      </a:pPr>
                      <a:r>
                        <a:rPr lang="en-US" sz="1500" dirty="0">
                          <a:effectLst/>
                        </a:rPr>
                        <a:t>Test Subject Interface</a:t>
                      </a:r>
                    </a:p>
                  </a:txBody>
                  <a:tcPr marL="47625" marR="47625" marT="47625" marB="47625" anchor="ctr"/>
                </a:tc>
                <a:tc>
                  <a:txBody>
                    <a:bodyPr/>
                    <a:lstStyle/>
                    <a:p>
                      <a:pPr lvl="0" algn="ctr">
                        <a:buNone/>
                      </a:pPr>
                      <a:r>
                        <a:rPr lang="en-US" sz="1500" dirty="0">
                          <a:effectLst/>
                        </a:rPr>
                        <a:t>-Fits within the subject restraint system and MRI machine</a:t>
                      </a:r>
                    </a:p>
                    <a:p>
                      <a:pPr lvl="0" algn="ctr">
                        <a:buNone/>
                      </a:pPr>
                      <a:r>
                        <a:rPr lang="en-US" sz="1500" dirty="0">
                          <a:effectLst/>
                        </a:rPr>
                        <a:t>-Compatible with the MRI</a:t>
                      </a:r>
                    </a:p>
                  </a:txBody>
                  <a:tcPr marL="47625" marR="47625" marT="47625" marB="47625" anchor="ctr"/>
                </a:tc>
                <a:extLst>
                  <a:ext uri="{0D108BD9-81ED-4DB2-BD59-A6C34878D82A}">
                    <a16:rowId xmlns:a16="http://schemas.microsoft.com/office/drawing/2014/main" val="1861312866"/>
                  </a:ext>
                </a:extLst>
              </a:tr>
            </a:tbl>
          </a:graphicData>
        </a:graphic>
      </p:graphicFrame>
      <p:graphicFrame>
        <p:nvGraphicFramePr>
          <p:cNvPr id="5" name="Diagram 4"/>
          <p:cNvGraphicFramePr/>
          <p:nvPr>
            <p:extLst>
              <p:ext uri="{D42A27DB-BD31-4B8C-83A1-F6EECF244321}">
                <p14:modId xmlns:p14="http://schemas.microsoft.com/office/powerpoint/2010/main" val="2971847793"/>
              </p:ext>
            </p:extLst>
          </p:nvPr>
        </p:nvGraphicFramePr>
        <p:xfrm>
          <a:off x="1353312" y="5148072"/>
          <a:ext cx="6096000" cy="18465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114976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339" y="414100"/>
            <a:ext cx="7429499" cy="645157"/>
          </a:xfrm>
        </p:spPr>
        <p:txBody>
          <a:bodyPr>
            <a:normAutofit/>
          </a:bodyPr>
          <a:lstStyle/>
          <a:p>
            <a:r>
              <a:rPr lang="en-US" dirty="0"/>
              <a:t>Functions and Specifications</a:t>
            </a:r>
          </a:p>
        </p:txBody>
      </p:sp>
      <p:graphicFrame>
        <p:nvGraphicFramePr>
          <p:cNvPr id="4" name="Table 3">
            <a:extLst>
              <a:ext uri="{FF2B5EF4-FFF2-40B4-BE49-F238E27FC236}">
                <a16:creationId xmlns:a16="http://schemas.microsoft.com/office/drawing/2014/main" id="{0A5E4D69-69E8-4EA4-8AAB-D7DE92162FEB}"/>
              </a:ext>
            </a:extLst>
          </p:cNvPr>
          <p:cNvGraphicFramePr>
            <a:graphicFrameLocks noGrp="1"/>
          </p:cNvGraphicFramePr>
          <p:nvPr>
            <p:extLst>
              <p:ext uri="{D42A27DB-BD31-4B8C-83A1-F6EECF244321}">
                <p14:modId xmlns:p14="http://schemas.microsoft.com/office/powerpoint/2010/main" val="4097519533"/>
              </p:ext>
            </p:extLst>
          </p:nvPr>
        </p:nvGraphicFramePr>
        <p:xfrm>
          <a:off x="378531" y="1787626"/>
          <a:ext cx="8386938" cy="3360446"/>
        </p:xfrm>
        <a:graphic>
          <a:graphicData uri="http://schemas.openxmlformats.org/drawingml/2006/table">
            <a:tbl>
              <a:tblPr firstRow="1" bandRow="1">
                <a:tableStyleId>{5C22544A-7EE6-4342-B048-85BDC9FD1C3A}</a:tableStyleId>
              </a:tblPr>
              <a:tblGrid>
                <a:gridCol w="2681071">
                  <a:extLst>
                    <a:ext uri="{9D8B030D-6E8A-4147-A177-3AD203B41FA5}">
                      <a16:colId xmlns:a16="http://schemas.microsoft.com/office/drawing/2014/main" val="1608366355"/>
                    </a:ext>
                  </a:extLst>
                </a:gridCol>
                <a:gridCol w="5705867">
                  <a:extLst>
                    <a:ext uri="{9D8B030D-6E8A-4147-A177-3AD203B41FA5}">
                      <a16:colId xmlns:a16="http://schemas.microsoft.com/office/drawing/2014/main" val="3755756653"/>
                    </a:ext>
                  </a:extLst>
                </a:gridCol>
              </a:tblGrid>
              <a:tr h="368657">
                <a:tc>
                  <a:txBody>
                    <a:bodyPr/>
                    <a:lstStyle/>
                    <a:p>
                      <a:pPr marL="88900" marR="88900" algn="ctr">
                        <a:spcBef>
                          <a:spcPts val="0"/>
                        </a:spcBef>
                        <a:spcAft>
                          <a:spcPts val="0"/>
                        </a:spcAft>
                      </a:pPr>
                      <a:r>
                        <a:rPr lang="en-US" sz="1500" dirty="0">
                          <a:effectLst/>
                        </a:rPr>
                        <a:t>Function</a:t>
                      </a:r>
                    </a:p>
                  </a:txBody>
                  <a:tcPr marL="47625" marR="47625" marT="47625" marB="47625" anchor="ctr"/>
                </a:tc>
                <a:tc>
                  <a:txBody>
                    <a:bodyPr/>
                    <a:lstStyle/>
                    <a:p>
                      <a:pPr marL="88900" marR="88900" algn="ctr">
                        <a:spcBef>
                          <a:spcPts val="0"/>
                        </a:spcBef>
                        <a:spcAft>
                          <a:spcPts val="0"/>
                        </a:spcAft>
                      </a:pPr>
                      <a:r>
                        <a:rPr lang="en-US" sz="1500" dirty="0">
                          <a:effectLst/>
                        </a:rPr>
                        <a:t>Specifications</a:t>
                      </a:r>
                    </a:p>
                  </a:txBody>
                  <a:tcPr marL="47625" marR="47625" marT="47625" marB="47625" anchor="ctr"/>
                </a:tc>
                <a:extLst>
                  <a:ext uri="{0D108BD9-81ED-4DB2-BD59-A6C34878D82A}">
                    <a16:rowId xmlns:a16="http://schemas.microsoft.com/office/drawing/2014/main" val="2242144301"/>
                  </a:ext>
                </a:extLst>
              </a:tr>
              <a:tr h="835619">
                <a:tc>
                  <a:txBody>
                    <a:bodyPr/>
                    <a:lstStyle/>
                    <a:p>
                      <a:pPr marL="88900" marR="88900" algn="ctr">
                        <a:spcBef>
                          <a:spcPts val="0"/>
                        </a:spcBef>
                        <a:spcAft>
                          <a:spcPts val="0"/>
                        </a:spcAft>
                      </a:pPr>
                      <a:r>
                        <a:rPr lang="en-US" sz="1500" dirty="0">
                          <a:effectLst/>
                        </a:rPr>
                        <a:t>Stimulus Storage</a:t>
                      </a:r>
                    </a:p>
                  </a:txBody>
                  <a:tcPr marL="47625" marR="47625" marT="47625" marB="47625" anchor="ctr"/>
                </a:tc>
                <a:tc>
                  <a:txBody>
                    <a:bodyPr/>
                    <a:lstStyle/>
                    <a:p>
                      <a:pPr marL="88900" marR="88900" algn="ctr">
                        <a:spcBef>
                          <a:spcPts val="0"/>
                        </a:spcBef>
                        <a:spcAft>
                          <a:spcPts val="0"/>
                        </a:spcAft>
                      </a:pPr>
                      <a:r>
                        <a:rPr lang="en-US" sz="1500" dirty="0">
                          <a:effectLst/>
                        </a:rPr>
                        <a:t>-Prevent cross contamination</a:t>
                      </a:r>
                    </a:p>
                    <a:p>
                      <a:pPr marL="88900" marR="88900" algn="ctr">
                        <a:spcBef>
                          <a:spcPts val="0"/>
                        </a:spcBef>
                        <a:spcAft>
                          <a:spcPts val="0"/>
                        </a:spcAft>
                      </a:pPr>
                      <a:r>
                        <a:rPr lang="en-US" sz="1500" dirty="0">
                          <a:effectLst/>
                        </a:rPr>
                        <a:t>-At least 3 stimuli</a:t>
                      </a:r>
                    </a:p>
                    <a:p>
                      <a:pPr marL="88900" marR="88900" algn="ctr">
                        <a:spcBef>
                          <a:spcPts val="0"/>
                        </a:spcBef>
                        <a:spcAft>
                          <a:spcPts val="0"/>
                        </a:spcAft>
                      </a:pPr>
                      <a:r>
                        <a:rPr lang="en-US" sz="1500" dirty="0">
                          <a:effectLst/>
                        </a:rPr>
                        <a:t>-Efficient stimuli switching</a:t>
                      </a:r>
                    </a:p>
                  </a:txBody>
                  <a:tcPr marL="47625" marR="47625" marT="47625" marB="47625" anchor="ctr"/>
                </a:tc>
                <a:extLst>
                  <a:ext uri="{0D108BD9-81ED-4DB2-BD59-A6C34878D82A}">
                    <a16:rowId xmlns:a16="http://schemas.microsoft.com/office/drawing/2014/main" val="3686449590"/>
                  </a:ext>
                </a:extLst>
              </a:tr>
              <a:tr h="1328738">
                <a:tc>
                  <a:txBody>
                    <a:bodyPr/>
                    <a:lstStyle/>
                    <a:p>
                      <a:pPr marL="88900" marR="88900" algn="ctr">
                        <a:spcBef>
                          <a:spcPts val="0"/>
                        </a:spcBef>
                        <a:spcAft>
                          <a:spcPts val="0"/>
                        </a:spcAft>
                      </a:pPr>
                      <a:r>
                        <a:rPr lang="en-US" sz="1500" dirty="0">
                          <a:effectLst/>
                        </a:rPr>
                        <a:t>Flow/Carrier Gas Source</a:t>
                      </a:r>
                    </a:p>
                  </a:txBody>
                  <a:tcPr marL="47625" marR="47625" marT="47625" marB="47625" anchor="ctr"/>
                </a:tc>
                <a:tc>
                  <a:txBody>
                    <a:bodyPr/>
                    <a:lstStyle/>
                    <a:p>
                      <a:pPr marL="88900" marR="88900" algn="ctr">
                        <a:spcBef>
                          <a:spcPts val="0"/>
                        </a:spcBef>
                        <a:spcAft>
                          <a:spcPts val="0"/>
                        </a:spcAft>
                      </a:pPr>
                      <a:r>
                        <a:rPr lang="en-US" sz="1500" dirty="0">
                          <a:effectLst/>
                        </a:rPr>
                        <a:t>-Stimulus flow rate of 1.5 L/min</a:t>
                      </a:r>
                    </a:p>
                    <a:p>
                      <a:pPr marL="88900" marR="88900" algn="ctr">
                        <a:spcBef>
                          <a:spcPts val="0"/>
                        </a:spcBef>
                        <a:spcAft>
                          <a:spcPts val="0"/>
                        </a:spcAft>
                      </a:pPr>
                      <a:r>
                        <a:rPr lang="en-US" sz="1500" dirty="0">
                          <a:effectLst/>
                        </a:rPr>
                        <a:t>-Short, intense bursts of odor </a:t>
                      </a:r>
                    </a:p>
                    <a:p>
                      <a:pPr marL="88900" marR="88900" algn="ctr">
                        <a:spcBef>
                          <a:spcPts val="0"/>
                        </a:spcBef>
                        <a:spcAft>
                          <a:spcPts val="0"/>
                        </a:spcAft>
                      </a:pPr>
                      <a:r>
                        <a:rPr lang="en-US" sz="1500" dirty="0">
                          <a:effectLst/>
                        </a:rPr>
                        <a:t>-Prevent backflow</a:t>
                      </a:r>
                    </a:p>
                  </a:txBody>
                  <a:tcPr marL="47625" marR="47625" marT="47625" marB="47625" anchor="ctr"/>
                </a:tc>
                <a:extLst>
                  <a:ext uri="{0D108BD9-81ED-4DB2-BD59-A6C34878D82A}">
                    <a16:rowId xmlns:a16="http://schemas.microsoft.com/office/drawing/2014/main" val="2609863044"/>
                  </a:ext>
                </a:extLst>
              </a:tr>
              <a:tr h="827432">
                <a:tc>
                  <a:txBody>
                    <a:bodyPr/>
                    <a:lstStyle/>
                    <a:p>
                      <a:pPr marL="88900" marR="88900" algn="ctr">
                        <a:spcBef>
                          <a:spcPts val="0"/>
                        </a:spcBef>
                        <a:spcAft>
                          <a:spcPts val="0"/>
                        </a:spcAft>
                      </a:pPr>
                      <a:r>
                        <a:rPr lang="en-US" sz="1500" dirty="0">
                          <a:effectLst/>
                        </a:rPr>
                        <a:t>Control Method</a:t>
                      </a:r>
                    </a:p>
                  </a:txBody>
                  <a:tcPr marL="47625" marR="47625" marT="47625" marB="47625" anchor="ctr"/>
                </a:tc>
                <a:tc>
                  <a:txBody>
                    <a:bodyPr/>
                    <a:lstStyle/>
                    <a:p>
                      <a:pPr marL="88900" marR="88900" algn="ctr">
                        <a:spcBef>
                          <a:spcPts val="0"/>
                        </a:spcBef>
                        <a:spcAft>
                          <a:spcPts val="0"/>
                        </a:spcAft>
                      </a:pPr>
                      <a:r>
                        <a:rPr lang="en-US" sz="1500" dirty="0">
                          <a:effectLst/>
                        </a:rPr>
                        <a:t>-Start time delay of less than 30 seconds</a:t>
                      </a:r>
                    </a:p>
                    <a:p>
                      <a:pPr marL="88900" marR="88900" algn="ctr">
                        <a:spcBef>
                          <a:spcPts val="0"/>
                        </a:spcBef>
                        <a:spcAft>
                          <a:spcPts val="0"/>
                        </a:spcAft>
                      </a:pPr>
                      <a:r>
                        <a:rPr lang="en-US" sz="1500" dirty="0">
                          <a:effectLst/>
                        </a:rPr>
                        <a:t>-Near instantaneous response time for control method </a:t>
                      </a:r>
                    </a:p>
                  </a:txBody>
                  <a:tcPr marL="47625" marR="47625" marT="47625" marB="47625" anchor="ctr"/>
                </a:tc>
                <a:extLst>
                  <a:ext uri="{0D108BD9-81ED-4DB2-BD59-A6C34878D82A}">
                    <a16:rowId xmlns:a16="http://schemas.microsoft.com/office/drawing/2014/main" val="2025050329"/>
                  </a:ext>
                </a:extLst>
              </a:tr>
            </a:tbl>
          </a:graphicData>
        </a:graphic>
      </p:graphicFrame>
      <p:graphicFrame>
        <p:nvGraphicFramePr>
          <p:cNvPr id="5" name="Diagram 4"/>
          <p:cNvGraphicFramePr/>
          <p:nvPr>
            <p:extLst>
              <p:ext uri="{D42A27DB-BD31-4B8C-83A1-F6EECF244321}">
                <p14:modId xmlns:p14="http://schemas.microsoft.com/office/powerpoint/2010/main" val="926647178"/>
              </p:ext>
            </p:extLst>
          </p:nvPr>
        </p:nvGraphicFramePr>
        <p:xfrm>
          <a:off x="1353312" y="5148072"/>
          <a:ext cx="6096000" cy="18465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578431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695" y="213583"/>
            <a:ext cx="7429499" cy="645157"/>
          </a:xfrm>
        </p:spPr>
        <p:txBody>
          <a:bodyPr>
            <a:normAutofit/>
          </a:bodyPr>
          <a:lstStyle/>
          <a:p>
            <a:r>
              <a:rPr lang="en-US" dirty="0"/>
              <a:t>Research and Development</a:t>
            </a:r>
          </a:p>
        </p:txBody>
      </p:sp>
      <p:graphicFrame>
        <p:nvGraphicFramePr>
          <p:cNvPr id="6" name="Diagram 6">
            <a:extLst>
              <a:ext uri="{FF2B5EF4-FFF2-40B4-BE49-F238E27FC236}">
                <a16:creationId xmlns:a16="http://schemas.microsoft.com/office/drawing/2014/main" id="{11279B2A-0F86-4D9B-B2AB-36CE23F595E3}"/>
              </a:ext>
            </a:extLst>
          </p:cNvPr>
          <p:cNvGraphicFramePr>
            <a:graphicFrameLocks noGrp="1"/>
          </p:cNvGraphicFramePr>
          <p:nvPr>
            <p:ph idx="1"/>
            <p:extLst>
              <p:ext uri="{D42A27DB-BD31-4B8C-83A1-F6EECF244321}">
                <p14:modId xmlns:p14="http://schemas.microsoft.com/office/powerpoint/2010/main" val="2950838655"/>
              </p:ext>
            </p:extLst>
          </p:nvPr>
        </p:nvGraphicFramePr>
        <p:xfrm>
          <a:off x="769977" y="858740"/>
          <a:ext cx="7660532" cy="30086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4" descr="A picture containing wall, indoor, table, floor&#10;&#10;Description generated with very high confidence">
            <a:extLst>
              <a:ext uri="{FF2B5EF4-FFF2-40B4-BE49-F238E27FC236}">
                <a16:creationId xmlns:a16="http://schemas.microsoft.com/office/drawing/2014/main" id="{5942194E-E7FB-46A2-AF0B-DC4926217857}"/>
              </a:ext>
            </a:extLst>
          </p:cNvPr>
          <p:cNvPicPr>
            <a:picLocks noChangeAspect="1"/>
          </p:cNvPicPr>
          <p:nvPr/>
        </p:nvPicPr>
        <p:blipFill>
          <a:blip r:embed="rId8"/>
          <a:stretch>
            <a:fillRect/>
          </a:stretch>
        </p:blipFill>
        <p:spPr>
          <a:xfrm>
            <a:off x="278622" y="3593689"/>
            <a:ext cx="2725947" cy="2049851"/>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7" name="Picture 8" descr="A picture containing indoor, wall, sewing machine, floor&#10;&#10;Description generated with very high confidence">
            <a:extLst>
              <a:ext uri="{FF2B5EF4-FFF2-40B4-BE49-F238E27FC236}">
                <a16:creationId xmlns:a16="http://schemas.microsoft.com/office/drawing/2014/main" id="{E4B734C0-E3DA-4DEB-97B8-FBD3840FA54F}"/>
              </a:ext>
            </a:extLst>
          </p:cNvPr>
          <p:cNvPicPr>
            <a:picLocks noChangeAspect="1"/>
          </p:cNvPicPr>
          <p:nvPr/>
        </p:nvPicPr>
        <p:blipFill rotWithShape="1">
          <a:blip r:embed="rId9"/>
          <a:srcRect t="23622" r="523" b="37795"/>
          <a:stretch/>
        </p:blipFill>
        <p:spPr>
          <a:xfrm>
            <a:off x="3324818" y="3919440"/>
            <a:ext cx="2984753" cy="1522486"/>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11" name="Picture 11" descr="A picture containing floor, table, indoor&#10;&#10;Description generated with high confidence">
            <a:extLst>
              <a:ext uri="{FF2B5EF4-FFF2-40B4-BE49-F238E27FC236}">
                <a16:creationId xmlns:a16="http://schemas.microsoft.com/office/drawing/2014/main" id="{95DA64F4-E1AF-44FA-812D-6DBBCC27182B}"/>
              </a:ext>
            </a:extLst>
          </p:cNvPr>
          <p:cNvPicPr>
            <a:picLocks noChangeAspect="1"/>
          </p:cNvPicPr>
          <p:nvPr/>
        </p:nvPicPr>
        <p:blipFill rotWithShape="1">
          <a:blip r:embed="rId10"/>
          <a:srcRect t="7874" r="691" b="23745"/>
          <a:stretch/>
        </p:blipFill>
        <p:spPr>
          <a:xfrm>
            <a:off x="6629820" y="3791021"/>
            <a:ext cx="2043180" cy="187653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9" name="Arrow: Right 4">
            <a:extLst>
              <a:ext uri="{FF2B5EF4-FFF2-40B4-BE49-F238E27FC236}">
                <a16:creationId xmlns:a16="http://schemas.microsoft.com/office/drawing/2014/main" id="{4BE90177-F9EE-D242-8C3C-871ED4E0109E}"/>
              </a:ext>
            </a:extLst>
          </p:cNvPr>
          <p:cNvSpPr/>
          <p:nvPr/>
        </p:nvSpPr>
        <p:spPr>
          <a:xfrm rot="7740000">
            <a:off x="2274231" y="2984253"/>
            <a:ext cx="1014944" cy="506208"/>
          </a:xfrm>
          <a:prstGeom prst="rightArrow">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Arrow: Right 4">
            <a:extLst>
              <a:ext uri="{FF2B5EF4-FFF2-40B4-BE49-F238E27FC236}">
                <a16:creationId xmlns:a16="http://schemas.microsoft.com/office/drawing/2014/main" id="{2F023142-6E21-6A4B-A756-2F5688EB099F}"/>
              </a:ext>
            </a:extLst>
          </p:cNvPr>
          <p:cNvSpPr/>
          <p:nvPr/>
        </p:nvSpPr>
        <p:spPr>
          <a:xfrm rot="6338632">
            <a:off x="4771327" y="3109411"/>
            <a:ext cx="1014944" cy="506208"/>
          </a:xfrm>
          <a:prstGeom prst="rightArrow">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Arrow: Right 4">
            <a:extLst>
              <a:ext uri="{FF2B5EF4-FFF2-40B4-BE49-F238E27FC236}">
                <a16:creationId xmlns:a16="http://schemas.microsoft.com/office/drawing/2014/main" id="{46BC954A-D957-C344-AEB9-60991A8255DE}"/>
              </a:ext>
            </a:extLst>
          </p:cNvPr>
          <p:cNvSpPr/>
          <p:nvPr/>
        </p:nvSpPr>
        <p:spPr>
          <a:xfrm rot="4462208">
            <a:off x="7039797" y="3121880"/>
            <a:ext cx="1014944" cy="506208"/>
          </a:xfrm>
          <a:prstGeom prst="rightArrow">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aphicFrame>
        <p:nvGraphicFramePr>
          <p:cNvPr id="13" name="Diagram 12"/>
          <p:cNvGraphicFramePr/>
          <p:nvPr>
            <p:extLst>
              <p:ext uri="{D42A27DB-BD31-4B8C-83A1-F6EECF244321}">
                <p14:modId xmlns:p14="http://schemas.microsoft.com/office/powerpoint/2010/main" val="2995499308"/>
              </p:ext>
            </p:extLst>
          </p:nvPr>
        </p:nvGraphicFramePr>
        <p:xfrm>
          <a:off x="1353312" y="5148072"/>
          <a:ext cx="6096000" cy="1846532"/>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19738433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xit" presetSubtype="4" fill="hold" grpId="1" nodeType="withEffect">
                                  <p:stCondLst>
                                    <p:cond delay="0"/>
                                  </p:stCondLst>
                                  <p:childTnLst>
                                    <p:animEffect transition="out" filter="wipe(down)">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xit" presetSubtype="4" fill="hold" grpId="1" nodeType="clickEffect">
                                  <p:stCondLst>
                                    <p:cond delay="0"/>
                                  </p:stCondLst>
                                  <p:childTnLst>
                                    <p:animEffect transition="out" filter="wipe(down)">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2"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PI-White">
  <a:themeElements>
    <a:clrScheme name="Custom 56">
      <a:dk1>
        <a:sysClr val="windowText" lastClr="000000"/>
      </a:dk1>
      <a:lt1>
        <a:sysClr val="window" lastClr="FFFFFF"/>
      </a:lt1>
      <a:dk2>
        <a:srgbClr val="6D6D6D"/>
      </a:dk2>
      <a:lt2>
        <a:srgbClr val="AB192D"/>
      </a:lt2>
      <a:accent1>
        <a:srgbClr val="AB192D"/>
      </a:accent1>
      <a:accent2>
        <a:srgbClr val="B2B7BB"/>
      </a:accent2>
      <a:accent3>
        <a:srgbClr val="2C6A8C"/>
      </a:accent3>
      <a:accent4>
        <a:srgbClr val="B7A079"/>
      </a:accent4>
      <a:accent5>
        <a:srgbClr val="46A0DC"/>
      </a:accent5>
      <a:accent6>
        <a:srgbClr val="6D6D6D"/>
      </a:accent6>
      <a:hlink>
        <a:srgbClr val="46A0DC"/>
      </a:hlink>
      <a:folHlink>
        <a:srgbClr val="808DA9"/>
      </a:folHlink>
    </a:clrScheme>
    <a:fontScheme name="Verdana">
      <a:majorFont>
        <a:latin typeface="Verdana"/>
        <a:ea typeface=""/>
        <a:cs typeface=""/>
      </a:majorFont>
      <a:minorFont>
        <a:latin typeface="Verdana"/>
        <a:ea typeface=""/>
        <a:cs typeface=""/>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spDef>
      <a:spPr bwMode="auto">
        <a:solidFill>
          <a:schemeClr val="accent2"/>
        </a:solidFill>
        <a:ln w="12700" cap="sq" algn="ctr">
          <a:solidFill>
            <a:schemeClr val="tx2"/>
          </a:solidFill>
          <a:miter lim="800000"/>
          <a:headEnd/>
          <a:tailEnd/>
        </a:ln>
        <a:effectLst/>
      </a:spPr>
      <a:bodyPr wrap="none" anchor="ctr"/>
      <a:lstStyle>
        <a:defPPr algn="ctr">
          <a:defRPr sz="1600" dirty="0" smtClean="0">
            <a:solidFill>
              <a:schemeClr val="bg1"/>
            </a:solidFill>
            <a:latin typeface="+mn-lt"/>
          </a:defRPr>
        </a:defPPr>
      </a:lstStyle>
    </a:spDef>
    <a:txDef>
      <a:spPr>
        <a:noFill/>
      </a:spPr>
      <a:bodyPr wrap="none" rtlCol="0">
        <a:noAutofit/>
      </a:bodyPr>
      <a:lstStyle>
        <a:defPPr algn="ctr">
          <a:defRPr sz="1600" dirty="0" err="1" smtClean="0"/>
        </a:defPPr>
      </a:lstStyle>
    </a:txDef>
  </a:objectDefaults>
  <a:extraClrSchemeLst/>
</a:theme>
</file>

<file path=ppt/theme/theme2.xml><?xml version="1.0" encoding="utf-8"?>
<a:theme xmlns:a="http://schemas.openxmlformats.org/drawingml/2006/main" name="WPI_Gray">
  <a:themeElements>
    <a:clrScheme name="Custom 57">
      <a:dk1>
        <a:srgbClr val="FFFFFF"/>
      </a:dk1>
      <a:lt1>
        <a:srgbClr val="6D6D6D"/>
      </a:lt1>
      <a:dk2>
        <a:srgbClr val="000000"/>
      </a:dk2>
      <a:lt2>
        <a:srgbClr val="FFFFFF"/>
      </a:lt2>
      <a:accent1>
        <a:srgbClr val="AB192D"/>
      </a:accent1>
      <a:accent2>
        <a:srgbClr val="B2B7BB"/>
      </a:accent2>
      <a:accent3>
        <a:srgbClr val="2C6A8C"/>
      </a:accent3>
      <a:accent4>
        <a:srgbClr val="B7A079"/>
      </a:accent4>
      <a:accent5>
        <a:srgbClr val="46A0DC"/>
      </a:accent5>
      <a:accent6>
        <a:srgbClr val="D9CD95"/>
      </a:accent6>
      <a:hlink>
        <a:srgbClr val="46A0DC"/>
      </a:hlink>
      <a:folHlink>
        <a:srgbClr val="808DA9"/>
      </a:folHlink>
    </a:clrScheme>
    <a:fontScheme name="Verdana">
      <a:majorFont>
        <a:latin typeface="Verdana"/>
        <a:ea typeface=""/>
        <a:cs typeface=""/>
      </a:majorFont>
      <a:minorFont>
        <a:latin typeface="Verdana"/>
        <a:ea typeface=""/>
        <a:cs typeface=""/>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spDef>
      <a:spPr bwMode="auto">
        <a:solidFill>
          <a:schemeClr val="accent2">
            <a:lumMod val="40000"/>
            <a:lumOff val="60000"/>
          </a:schemeClr>
        </a:solidFill>
        <a:ln w="12700" cap="sq" algn="ctr">
          <a:solidFill>
            <a:schemeClr val="tx1"/>
          </a:solidFill>
          <a:miter lim="800000"/>
          <a:headEnd/>
          <a:tailEnd/>
        </a:ln>
        <a:effectLst/>
      </a:spPr>
      <a:bodyPr wrap="none" rtlCol="0" anchor="ctr"/>
      <a:lstStyle>
        <a:defPPr algn="ctr">
          <a:defRPr sz="1600" dirty="0" smtClean="0">
            <a:solidFill>
              <a:schemeClr val="bg1"/>
            </a:solidFill>
            <a:latin typeface="+mn-lt"/>
          </a:defRPr>
        </a:defPPr>
      </a:lstStyle>
    </a:spDef>
    <a:lnDef>
      <a:spPr bwMode="auto">
        <a:solidFill>
          <a:schemeClr val="accent2"/>
        </a:solidFill>
        <a:ln w="19050" cap="sq" cmpd="sng" algn="ctr">
          <a:solidFill>
            <a:schemeClr val="tx1"/>
          </a:solidFill>
          <a:prstDash val="solid"/>
          <a:round/>
          <a:headEnd type="triangle" w="med" len="med"/>
          <a:tailEnd type="triangle" w="med" len="med"/>
        </a:ln>
        <a:effectLst/>
      </a:spPr>
      <a:bodyPr/>
      <a:lstStyle/>
    </a:lnDef>
    <a:txDef>
      <a:spPr>
        <a:noFill/>
      </a:spPr>
      <a:bodyPr wrap="none" rtlCol="0">
        <a:noAutofit/>
      </a:bodyPr>
      <a:lstStyle>
        <a:defPPr algn="ctr">
          <a:defRPr sz="1600" dirty="0" err="1" smtClean="0"/>
        </a:defPPr>
      </a:lstStyle>
    </a:txDef>
  </a:objectDefaults>
  <a:extraClrSchemeLst/>
</a:theme>
</file>

<file path=ppt/theme/theme3.xml><?xml version="1.0" encoding="utf-8"?>
<a:theme xmlns:a="http://schemas.openxmlformats.org/drawingml/2006/main" name="1_WPI-White">
  <a:themeElements>
    <a:clrScheme name="Custom 56">
      <a:dk1>
        <a:sysClr val="windowText" lastClr="000000"/>
      </a:dk1>
      <a:lt1>
        <a:sysClr val="window" lastClr="FFFFFF"/>
      </a:lt1>
      <a:dk2>
        <a:srgbClr val="6D6D6D"/>
      </a:dk2>
      <a:lt2>
        <a:srgbClr val="AB192D"/>
      </a:lt2>
      <a:accent1>
        <a:srgbClr val="AB192D"/>
      </a:accent1>
      <a:accent2>
        <a:srgbClr val="B2B7BB"/>
      </a:accent2>
      <a:accent3>
        <a:srgbClr val="2C6A8C"/>
      </a:accent3>
      <a:accent4>
        <a:srgbClr val="B7A079"/>
      </a:accent4>
      <a:accent5>
        <a:srgbClr val="46A0DC"/>
      </a:accent5>
      <a:accent6>
        <a:srgbClr val="6D6D6D"/>
      </a:accent6>
      <a:hlink>
        <a:srgbClr val="46A0DC"/>
      </a:hlink>
      <a:folHlink>
        <a:srgbClr val="808DA9"/>
      </a:folHlink>
    </a:clrScheme>
    <a:fontScheme name="Verdana">
      <a:majorFont>
        <a:latin typeface="Verdana"/>
        <a:ea typeface=""/>
        <a:cs typeface=""/>
      </a:majorFont>
      <a:minorFont>
        <a:latin typeface="Verdana"/>
        <a:ea typeface=""/>
        <a:cs typeface=""/>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spDef>
      <a:spPr bwMode="auto">
        <a:solidFill>
          <a:schemeClr val="accent2"/>
        </a:solidFill>
        <a:ln w="12700" cap="sq" algn="ctr">
          <a:solidFill>
            <a:schemeClr val="tx2"/>
          </a:solidFill>
          <a:miter lim="800000"/>
          <a:headEnd/>
          <a:tailEnd/>
        </a:ln>
        <a:effectLst/>
      </a:spPr>
      <a:bodyPr wrap="none" anchor="ctr"/>
      <a:lstStyle>
        <a:defPPr algn="ctr">
          <a:defRPr sz="1600" dirty="0" smtClean="0">
            <a:solidFill>
              <a:schemeClr val="bg1"/>
            </a:solidFill>
            <a:latin typeface="+mn-lt"/>
          </a:defRPr>
        </a:defPPr>
      </a:lstStyle>
    </a:spDef>
    <a:txDef>
      <a:spPr>
        <a:noFill/>
      </a:spPr>
      <a:bodyPr wrap="none" rtlCol="0">
        <a:noAutofit/>
      </a:bodyPr>
      <a:lstStyle>
        <a:defPPr algn="ctr">
          <a:defRPr sz="1600" dirty="0" err="1" smtClean="0"/>
        </a:defPPr>
      </a:lstStyle>
    </a:txDef>
  </a:objectDefaults>
  <a:extraClrSchemeLst/>
</a:theme>
</file>

<file path=ppt/theme/theme4.xml><?xml version="1.0" encoding="utf-8"?>
<a:theme xmlns:a="http://schemas.openxmlformats.org/drawingml/2006/main" name="1_WPI_Gray">
  <a:themeElements>
    <a:clrScheme name="Custom 57">
      <a:dk1>
        <a:srgbClr val="FFFFFF"/>
      </a:dk1>
      <a:lt1>
        <a:srgbClr val="6D6D6D"/>
      </a:lt1>
      <a:dk2>
        <a:srgbClr val="000000"/>
      </a:dk2>
      <a:lt2>
        <a:srgbClr val="FFFFFF"/>
      </a:lt2>
      <a:accent1>
        <a:srgbClr val="AB192D"/>
      </a:accent1>
      <a:accent2>
        <a:srgbClr val="B2B7BB"/>
      </a:accent2>
      <a:accent3>
        <a:srgbClr val="2C6A8C"/>
      </a:accent3>
      <a:accent4>
        <a:srgbClr val="B7A079"/>
      </a:accent4>
      <a:accent5>
        <a:srgbClr val="46A0DC"/>
      </a:accent5>
      <a:accent6>
        <a:srgbClr val="D9CD95"/>
      </a:accent6>
      <a:hlink>
        <a:srgbClr val="46A0DC"/>
      </a:hlink>
      <a:folHlink>
        <a:srgbClr val="808DA9"/>
      </a:folHlink>
    </a:clrScheme>
    <a:fontScheme name="Verdana">
      <a:majorFont>
        <a:latin typeface="Verdana"/>
        <a:ea typeface=""/>
        <a:cs typeface=""/>
      </a:majorFont>
      <a:minorFont>
        <a:latin typeface="Verdana"/>
        <a:ea typeface=""/>
        <a:cs typeface=""/>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spDef>
      <a:spPr bwMode="auto">
        <a:solidFill>
          <a:schemeClr val="accent2">
            <a:lumMod val="40000"/>
            <a:lumOff val="60000"/>
          </a:schemeClr>
        </a:solidFill>
        <a:ln w="12700" cap="sq" algn="ctr">
          <a:solidFill>
            <a:schemeClr val="tx1"/>
          </a:solidFill>
          <a:miter lim="800000"/>
          <a:headEnd/>
          <a:tailEnd/>
        </a:ln>
        <a:effectLst/>
      </a:spPr>
      <a:bodyPr wrap="none" rtlCol="0" anchor="ctr"/>
      <a:lstStyle>
        <a:defPPr algn="ctr">
          <a:defRPr sz="1600" dirty="0" smtClean="0">
            <a:solidFill>
              <a:schemeClr val="bg1"/>
            </a:solidFill>
            <a:latin typeface="+mn-lt"/>
          </a:defRPr>
        </a:defPPr>
      </a:lstStyle>
    </a:spDef>
    <a:lnDef>
      <a:spPr bwMode="auto">
        <a:solidFill>
          <a:schemeClr val="accent2"/>
        </a:solidFill>
        <a:ln w="19050" cap="sq" cmpd="sng" algn="ctr">
          <a:solidFill>
            <a:schemeClr val="tx1"/>
          </a:solidFill>
          <a:prstDash val="solid"/>
          <a:round/>
          <a:headEnd type="triangle" w="med" len="med"/>
          <a:tailEnd type="triangle" w="med" len="med"/>
        </a:ln>
        <a:effectLst/>
      </a:spPr>
      <a:bodyPr/>
      <a:lstStyle/>
    </a:lnDef>
    <a:txDef>
      <a:spPr>
        <a:noFill/>
      </a:spPr>
      <a:bodyPr wrap="none" rtlCol="0">
        <a:noAutofit/>
      </a:bodyPr>
      <a:lstStyle>
        <a:defPPr algn="ctr">
          <a:defRPr sz="1600" dirty="0" err="1" smtClean="0"/>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WPI_Multi</Template>
  <TotalTime>1284</TotalTime>
  <Words>1420</Words>
  <Application>Microsoft Office PowerPoint</Application>
  <PresentationFormat>On-screen Show (4:3)</PresentationFormat>
  <Paragraphs>304</Paragraphs>
  <Slides>33</Slides>
  <Notes>27</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33</vt:i4>
      </vt:variant>
    </vt:vector>
  </HeadingPairs>
  <TitlesOfParts>
    <vt:vector size="44" baseType="lpstr">
      <vt:lpstr>Arial</vt:lpstr>
      <vt:lpstr>Calibri</vt:lpstr>
      <vt:lpstr>Century Gothic</vt:lpstr>
      <vt:lpstr>Courier New</vt:lpstr>
      <vt:lpstr>Times New Roman</vt:lpstr>
      <vt:lpstr>Verdana</vt:lpstr>
      <vt:lpstr>Wingdings</vt:lpstr>
      <vt:lpstr>WPI-White</vt:lpstr>
      <vt:lpstr>WPI_Gray</vt:lpstr>
      <vt:lpstr>1_WPI-White</vt:lpstr>
      <vt:lpstr>1_WPI_Gray</vt:lpstr>
      <vt:lpstr>Design of a Semi-Quantitative Stimuli Delivery System for MR Imaging in Awake Animal Models</vt:lpstr>
      <vt:lpstr>Clinical Need</vt:lpstr>
      <vt:lpstr>Clinical Need - Continued</vt:lpstr>
      <vt:lpstr>Client Statement</vt:lpstr>
      <vt:lpstr>Design Strategy </vt:lpstr>
      <vt:lpstr>Design Objectives</vt:lpstr>
      <vt:lpstr>Functions and Specifications</vt:lpstr>
      <vt:lpstr>Functions and Specifications</vt:lpstr>
      <vt:lpstr>Research and Development</vt:lpstr>
      <vt:lpstr>Research and Development</vt:lpstr>
      <vt:lpstr>Final Diagram </vt:lpstr>
      <vt:lpstr>PowerPoint Presentation</vt:lpstr>
      <vt:lpstr>PowerPoint Presentation</vt:lpstr>
      <vt:lpstr>Carrier Air Source</vt:lpstr>
      <vt:lpstr>Carrier Air Source</vt:lpstr>
      <vt:lpstr>Air Flow Control</vt:lpstr>
      <vt:lpstr>Air Flow Control</vt:lpstr>
      <vt:lpstr>Control Box</vt:lpstr>
      <vt:lpstr>Control Box</vt:lpstr>
      <vt:lpstr>Odor Bank</vt:lpstr>
      <vt:lpstr>Odor Bank</vt:lpstr>
      <vt:lpstr>Caps</vt:lpstr>
      <vt:lpstr>Automation and User Interface </vt:lpstr>
      <vt:lpstr>Final Design</vt:lpstr>
      <vt:lpstr>Odor Quantification</vt:lpstr>
      <vt:lpstr>Conclusions</vt:lpstr>
      <vt:lpstr>Future Improvements </vt:lpstr>
      <vt:lpstr>Acknowledgements </vt:lpstr>
      <vt:lpstr>Thank You!</vt:lpstr>
      <vt:lpstr>Program Flow Chart</vt:lpstr>
      <vt:lpstr>Solenoid Valve and Arduino Mega Wiring</vt:lpstr>
      <vt:lpstr>Switch and Compressor Wiring</vt:lpstr>
      <vt:lpstr>Evacuation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MRI STIMULI: Weekly Presentation 1/15/2018</dc:title>
  <dc:creator>Miceli, Joseph James</dc:creator>
  <cp:lastModifiedBy>Perry, Jonathan Roy</cp:lastModifiedBy>
  <cp:revision>150</cp:revision>
  <dcterms:created xsi:type="dcterms:W3CDTF">2012-07-27T01:16:44Z</dcterms:created>
  <dcterms:modified xsi:type="dcterms:W3CDTF">2018-04-20T11:50:55Z</dcterms:modified>
</cp:coreProperties>
</file>